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06.xml" ContentType="application/vnd.openxmlformats-officedocument.presentationml.tags+xml"/>
  <Override PartName="/ppt/tags/tag1307.xml" ContentType="application/vnd.openxmlformats-officedocument.presentationml.tags+xml"/>
  <Override PartName="/ppt/tags/tag1308.xml" ContentType="application/vnd.openxmlformats-officedocument.presentationml.tags+xml"/>
  <Override PartName="/ppt/tags/tag1309.xml" ContentType="application/vnd.openxmlformats-officedocument.presentationml.tags+xml"/>
  <Override PartName="/ppt/tags/tag1310.xml" ContentType="application/vnd.openxmlformats-officedocument.presentationml.tags+xml"/>
  <Override PartName="/ppt/tags/tag1311.xml" ContentType="application/vnd.openxmlformats-officedocument.presentationml.tags+xml"/>
  <Override PartName="/ppt/tags/tag1312.xml" ContentType="application/vnd.openxmlformats-officedocument.presentationml.tags+xml"/>
  <Override PartName="/ppt/tags/tag1313.xml" ContentType="application/vnd.openxmlformats-officedocument.presentationml.tags+xml"/>
  <Override PartName="/ppt/tags/tag1314.xml" ContentType="application/vnd.openxmlformats-officedocument.presentationml.tags+xml"/>
  <Override PartName="/ppt/tags/tag1315.xml" ContentType="application/vnd.openxmlformats-officedocument.presentationml.tags+xml"/>
  <Override PartName="/ppt/tags/tag1316.xml" ContentType="application/vnd.openxmlformats-officedocument.presentationml.tags+xml"/>
  <Override PartName="/ppt/tags/tag1317.xml" ContentType="application/vnd.openxmlformats-officedocument.presentationml.tags+xml"/>
  <Override PartName="/ppt/tags/tag1318.xml" ContentType="application/vnd.openxmlformats-officedocument.presentationml.tags+xml"/>
  <Override PartName="/ppt/tags/tag1319.xml" ContentType="application/vnd.openxmlformats-officedocument.presentationml.tags+xml"/>
  <Override PartName="/ppt/tags/tag1320.xml" ContentType="application/vnd.openxmlformats-officedocument.presentationml.tags+xml"/>
  <Override PartName="/ppt/tags/tag1321.xml" ContentType="application/vnd.openxmlformats-officedocument.presentationml.tags+xml"/>
  <Override PartName="/ppt/tags/tag1322.xml" ContentType="application/vnd.openxmlformats-officedocument.presentationml.tags+xml"/>
  <Override PartName="/ppt/tags/tag1323.xml" ContentType="application/vnd.openxmlformats-officedocument.presentationml.tags+xml"/>
  <Override PartName="/ppt/tags/tag1324.xml" ContentType="application/vnd.openxmlformats-officedocument.presentationml.tags+xml"/>
  <Override PartName="/ppt/tags/tag1325.xml" ContentType="application/vnd.openxmlformats-officedocument.presentationml.tags+xml"/>
  <Override PartName="/ppt/tags/tag1326.xml" ContentType="application/vnd.openxmlformats-officedocument.presentationml.tags+xml"/>
  <Override PartName="/ppt/tags/tag1327.xml" ContentType="application/vnd.openxmlformats-officedocument.presentationml.tags+xml"/>
  <Override PartName="/ppt/tags/tag1328.xml" ContentType="application/vnd.openxmlformats-officedocument.presentationml.tags+xml"/>
  <Override PartName="/ppt/tags/tag1329.xml" ContentType="application/vnd.openxmlformats-officedocument.presentationml.tags+xml"/>
  <Override PartName="/ppt/tags/tag1330.xml" ContentType="application/vnd.openxmlformats-officedocument.presentationml.tags+xml"/>
  <Override PartName="/ppt/tags/tag1331.xml" ContentType="application/vnd.openxmlformats-officedocument.presentationml.tags+xml"/>
  <Override PartName="/ppt/tags/tag1332.xml" ContentType="application/vnd.openxmlformats-officedocument.presentationml.tags+xml"/>
  <Override PartName="/ppt/tags/tag1333.xml" ContentType="application/vnd.openxmlformats-officedocument.presentationml.tags+xml"/>
  <Override PartName="/ppt/tags/tag1334.xml" ContentType="application/vnd.openxmlformats-officedocument.presentationml.tags+xml"/>
  <Override PartName="/ppt/tags/tag1335.xml" ContentType="application/vnd.openxmlformats-officedocument.presentationml.tags+xml"/>
  <Override PartName="/ppt/tags/tag1336.xml" ContentType="application/vnd.openxmlformats-officedocument.presentationml.tags+xml"/>
  <Override PartName="/ppt/tags/tag1337.xml" ContentType="application/vnd.openxmlformats-officedocument.presentationml.tags+xml"/>
  <Override PartName="/ppt/tags/tag1338.xml" ContentType="application/vnd.openxmlformats-officedocument.presentationml.tags+xml"/>
  <Override PartName="/ppt/tags/tag1339.xml" ContentType="application/vnd.openxmlformats-officedocument.presentationml.tags+xml"/>
  <Override PartName="/ppt/tags/tag1340.xml" ContentType="application/vnd.openxmlformats-officedocument.presentationml.tags+xml"/>
  <Override PartName="/ppt/tags/tag1341.xml" ContentType="application/vnd.openxmlformats-officedocument.presentationml.tags+xml"/>
  <Override PartName="/ppt/tags/tag1342.xml" ContentType="application/vnd.openxmlformats-officedocument.presentationml.tags+xml"/>
  <Override PartName="/ppt/tags/tag1343.xml" ContentType="application/vnd.openxmlformats-officedocument.presentationml.tags+xml"/>
  <Override PartName="/ppt/tags/tag1344.xml" ContentType="application/vnd.openxmlformats-officedocument.presentationml.tags+xml"/>
  <Override PartName="/ppt/tags/tag1345.xml" ContentType="application/vnd.openxmlformats-officedocument.presentationml.tags+xml"/>
  <Override PartName="/ppt/tags/tag1346.xml" ContentType="application/vnd.openxmlformats-officedocument.presentationml.tags+xml"/>
  <Override PartName="/ppt/tags/tag1347.xml" ContentType="application/vnd.openxmlformats-officedocument.presentationml.tags+xml"/>
  <Override PartName="/ppt/tags/tag1348.xml" ContentType="application/vnd.openxmlformats-officedocument.presentationml.tags+xml"/>
  <Override PartName="/ppt/tags/tag1349.xml" ContentType="application/vnd.openxmlformats-officedocument.presentationml.tags+xml"/>
  <Override PartName="/ppt/tags/tag1350.xml" ContentType="application/vnd.openxmlformats-officedocument.presentationml.tags+xml"/>
  <Override PartName="/ppt/tags/tag1351.xml" ContentType="application/vnd.openxmlformats-officedocument.presentationml.tags+xml"/>
  <Override PartName="/ppt/tags/tag1352.xml" ContentType="application/vnd.openxmlformats-officedocument.presentationml.tags+xml"/>
  <Override PartName="/ppt/tags/tag1353.xml" ContentType="application/vnd.openxmlformats-officedocument.presentationml.tags+xml"/>
  <Override PartName="/ppt/tags/tag1354.xml" ContentType="application/vnd.openxmlformats-officedocument.presentationml.tags+xml"/>
  <Override PartName="/ppt/tags/tag1355.xml" ContentType="application/vnd.openxmlformats-officedocument.presentationml.tags+xml"/>
  <Override PartName="/ppt/tags/tag1356.xml" ContentType="application/vnd.openxmlformats-officedocument.presentationml.tags+xml"/>
  <Override PartName="/ppt/tags/tag1357.xml" ContentType="application/vnd.openxmlformats-officedocument.presentationml.tags+xml"/>
  <Override PartName="/ppt/tags/tag1358.xml" ContentType="application/vnd.openxmlformats-officedocument.presentationml.tags+xml"/>
  <Override PartName="/ppt/tags/tag1359.xml" ContentType="application/vnd.openxmlformats-officedocument.presentationml.tags+xml"/>
  <Override PartName="/ppt/tags/tag1360.xml" ContentType="application/vnd.openxmlformats-officedocument.presentationml.tags+xml"/>
  <Override PartName="/ppt/tags/tag1361.xml" ContentType="application/vnd.openxmlformats-officedocument.presentationml.tags+xml"/>
  <Override PartName="/ppt/tags/tag1362.xml" ContentType="application/vnd.openxmlformats-officedocument.presentationml.tags+xml"/>
  <Override PartName="/ppt/tags/tag1363.xml" ContentType="application/vnd.openxmlformats-officedocument.presentationml.tags+xml"/>
  <Override PartName="/ppt/tags/tag1364.xml" ContentType="application/vnd.openxmlformats-officedocument.presentationml.tags+xml"/>
  <Override PartName="/ppt/tags/tag1365.xml" ContentType="application/vnd.openxmlformats-officedocument.presentationml.tags+xml"/>
  <Override PartName="/ppt/tags/tag1366.xml" ContentType="application/vnd.openxmlformats-officedocument.presentationml.tags+xml"/>
  <Override PartName="/ppt/tags/tag1367.xml" ContentType="application/vnd.openxmlformats-officedocument.presentationml.tags+xml"/>
  <Override PartName="/ppt/tags/tag1368.xml" ContentType="application/vnd.openxmlformats-officedocument.presentationml.tags+xml"/>
  <Override PartName="/ppt/tags/tag1369.xml" ContentType="application/vnd.openxmlformats-officedocument.presentationml.tags+xml"/>
  <Override PartName="/ppt/tags/tag1370.xml" ContentType="application/vnd.openxmlformats-officedocument.presentationml.tags+xml"/>
  <Override PartName="/ppt/tags/tag1371.xml" ContentType="application/vnd.openxmlformats-officedocument.presentationml.tags+xml"/>
  <Override PartName="/ppt/tags/tag1372.xml" ContentType="application/vnd.openxmlformats-officedocument.presentationml.tags+xml"/>
  <Override PartName="/ppt/tags/tag1373.xml" ContentType="application/vnd.openxmlformats-officedocument.presentationml.tags+xml"/>
  <Override PartName="/ppt/tags/tag1374.xml" ContentType="application/vnd.openxmlformats-officedocument.presentationml.tags+xml"/>
  <Override PartName="/ppt/tags/tag1375.xml" ContentType="application/vnd.openxmlformats-officedocument.presentationml.tags+xml"/>
  <Override PartName="/ppt/tags/tag1376.xml" ContentType="application/vnd.openxmlformats-officedocument.presentationml.tags+xml"/>
  <Override PartName="/ppt/tags/tag1377.xml" ContentType="application/vnd.openxmlformats-officedocument.presentationml.tags+xml"/>
  <Override PartName="/ppt/tags/tag1378.xml" ContentType="application/vnd.openxmlformats-officedocument.presentationml.tags+xml"/>
  <Override PartName="/ppt/tags/tag1379.xml" ContentType="application/vnd.openxmlformats-officedocument.presentationml.tags+xml"/>
  <Override PartName="/ppt/tags/tag1380.xml" ContentType="application/vnd.openxmlformats-officedocument.presentationml.tags+xml"/>
  <Override PartName="/ppt/tags/tag1381.xml" ContentType="application/vnd.openxmlformats-officedocument.presentationml.tags+xml"/>
  <Override PartName="/ppt/tags/tag1382.xml" ContentType="application/vnd.openxmlformats-officedocument.presentationml.tags+xml"/>
  <Override PartName="/ppt/tags/tag1383.xml" ContentType="application/vnd.openxmlformats-officedocument.presentationml.tags+xml"/>
  <Override PartName="/ppt/tags/tag1384.xml" ContentType="application/vnd.openxmlformats-officedocument.presentationml.tags+xml"/>
  <Override PartName="/ppt/tags/tag1385.xml" ContentType="application/vnd.openxmlformats-officedocument.presentationml.tags+xml"/>
  <Override PartName="/ppt/tags/tag1386.xml" ContentType="application/vnd.openxmlformats-officedocument.presentationml.tags+xml"/>
  <Override PartName="/ppt/tags/tag1387.xml" ContentType="application/vnd.openxmlformats-officedocument.presentationml.tags+xml"/>
  <Override PartName="/ppt/tags/tag1388.xml" ContentType="application/vnd.openxmlformats-officedocument.presentationml.tags+xml"/>
  <Override PartName="/ppt/tags/tag1389.xml" ContentType="application/vnd.openxmlformats-officedocument.presentationml.tags+xml"/>
  <Override PartName="/ppt/tags/tag1390.xml" ContentType="application/vnd.openxmlformats-officedocument.presentationml.tags+xml"/>
  <Override PartName="/ppt/tags/tag1391.xml" ContentType="application/vnd.openxmlformats-officedocument.presentationml.tags+xml"/>
  <Override PartName="/ppt/tags/tag1392.xml" ContentType="application/vnd.openxmlformats-officedocument.presentationml.tags+xml"/>
  <Override PartName="/ppt/tags/tag1393.xml" ContentType="application/vnd.openxmlformats-officedocument.presentationml.tags+xml"/>
  <Override PartName="/ppt/tags/tag1394.xml" ContentType="application/vnd.openxmlformats-officedocument.presentationml.tags+xml"/>
  <Override PartName="/ppt/tags/tag1395.xml" ContentType="application/vnd.openxmlformats-officedocument.presentationml.tags+xml"/>
  <Override PartName="/ppt/tags/tag1396.xml" ContentType="application/vnd.openxmlformats-officedocument.presentationml.tags+xml"/>
  <Override PartName="/ppt/tags/tag1397.xml" ContentType="application/vnd.openxmlformats-officedocument.presentationml.tags+xml"/>
  <Override PartName="/ppt/tags/tag1398.xml" ContentType="application/vnd.openxmlformats-officedocument.presentationml.tags+xml"/>
  <Override PartName="/ppt/tags/tag1399.xml" ContentType="application/vnd.openxmlformats-officedocument.presentationml.tags+xml"/>
  <Override PartName="/ppt/tags/tag1400.xml" ContentType="application/vnd.openxmlformats-officedocument.presentationml.tags+xml"/>
  <Override PartName="/ppt/tags/tag1401.xml" ContentType="application/vnd.openxmlformats-officedocument.presentationml.tags+xml"/>
  <Override PartName="/ppt/tags/tag1402.xml" ContentType="application/vnd.openxmlformats-officedocument.presentationml.tags+xml"/>
  <Override PartName="/ppt/tags/tag1403.xml" ContentType="application/vnd.openxmlformats-officedocument.presentationml.tags+xml"/>
  <Override PartName="/ppt/tags/tag1404.xml" ContentType="application/vnd.openxmlformats-officedocument.presentationml.tags+xml"/>
  <Override PartName="/ppt/tags/tag1405.xml" ContentType="application/vnd.openxmlformats-officedocument.presentationml.tags+xml"/>
  <Override PartName="/ppt/tags/tag1406.xml" ContentType="application/vnd.openxmlformats-officedocument.presentationml.tags+xml"/>
  <Override PartName="/ppt/tags/tag1407.xml" ContentType="application/vnd.openxmlformats-officedocument.presentationml.tags+xml"/>
  <Override PartName="/ppt/tags/tag1408.xml" ContentType="application/vnd.openxmlformats-officedocument.presentationml.tags+xml"/>
  <Override PartName="/ppt/tags/tag1409.xml" ContentType="application/vnd.openxmlformats-officedocument.presentationml.tags+xml"/>
  <Override PartName="/ppt/tags/tag1410.xml" ContentType="application/vnd.openxmlformats-officedocument.presentationml.tags+xml"/>
  <Override PartName="/ppt/tags/tag1411.xml" ContentType="application/vnd.openxmlformats-officedocument.presentationml.tags+xml"/>
  <Override PartName="/ppt/tags/tag1412.xml" ContentType="application/vnd.openxmlformats-officedocument.presentationml.tags+xml"/>
  <Override PartName="/ppt/tags/tag1413.xml" ContentType="application/vnd.openxmlformats-officedocument.presentationml.tags+xml"/>
  <Override PartName="/ppt/tags/tag1414.xml" ContentType="application/vnd.openxmlformats-officedocument.presentationml.tags+xml"/>
  <Override PartName="/ppt/tags/tag1415.xml" ContentType="application/vnd.openxmlformats-officedocument.presentationml.tags+xml"/>
  <Override PartName="/ppt/tags/tag1416.xml" ContentType="application/vnd.openxmlformats-officedocument.presentationml.tags+xml"/>
  <Override PartName="/ppt/tags/tag1417.xml" ContentType="application/vnd.openxmlformats-officedocument.presentationml.tags+xml"/>
  <Override PartName="/ppt/tags/tag1418.xml" ContentType="application/vnd.openxmlformats-officedocument.presentationml.tags+xml"/>
  <Override PartName="/ppt/tags/tag1419.xml" ContentType="application/vnd.openxmlformats-officedocument.presentationml.tags+xml"/>
  <Override PartName="/ppt/tags/tag1420.xml" ContentType="application/vnd.openxmlformats-officedocument.presentationml.tags+xml"/>
  <Override PartName="/ppt/tags/tag1421.xml" ContentType="application/vnd.openxmlformats-officedocument.presentationml.tags+xml"/>
  <Override PartName="/ppt/tags/tag1422.xml" ContentType="application/vnd.openxmlformats-officedocument.presentationml.tags+xml"/>
  <Override PartName="/ppt/tags/tag1423.xml" ContentType="application/vnd.openxmlformats-officedocument.presentationml.tags+xml"/>
  <Override PartName="/ppt/tags/tag1424.xml" ContentType="application/vnd.openxmlformats-officedocument.presentationml.tags+xml"/>
  <Override PartName="/ppt/tags/tag1425.xml" ContentType="application/vnd.openxmlformats-officedocument.presentationml.tags+xml"/>
  <Override PartName="/ppt/tags/tag1426.xml" ContentType="application/vnd.openxmlformats-officedocument.presentationml.tags+xml"/>
  <Override PartName="/ppt/tags/tag1427.xml" ContentType="application/vnd.openxmlformats-officedocument.presentationml.tags+xml"/>
  <Override PartName="/ppt/tags/tag1428.xml" ContentType="application/vnd.openxmlformats-officedocument.presentationml.tags+xml"/>
  <Override PartName="/ppt/tags/tag1429.xml" ContentType="application/vnd.openxmlformats-officedocument.presentationml.tags+xml"/>
  <Override PartName="/ppt/tags/tag1430.xml" ContentType="application/vnd.openxmlformats-officedocument.presentationml.tags+xml"/>
  <Override PartName="/ppt/tags/tag1431.xml" ContentType="application/vnd.openxmlformats-officedocument.presentationml.tags+xml"/>
  <Override PartName="/ppt/tags/tag1432.xml" ContentType="application/vnd.openxmlformats-officedocument.presentationml.tags+xml"/>
  <Override PartName="/ppt/tags/tag1433.xml" ContentType="application/vnd.openxmlformats-officedocument.presentationml.tags+xml"/>
  <Override PartName="/ppt/tags/tag1434.xml" ContentType="application/vnd.openxmlformats-officedocument.presentationml.tags+xml"/>
  <Override PartName="/ppt/tags/tag1435.xml" ContentType="application/vnd.openxmlformats-officedocument.presentationml.tags+xml"/>
  <Override PartName="/ppt/tags/tag1436.xml" ContentType="application/vnd.openxmlformats-officedocument.presentationml.tags+xml"/>
  <Override PartName="/ppt/tags/tag1437.xml" ContentType="application/vnd.openxmlformats-officedocument.presentationml.tags+xml"/>
  <Override PartName="/ppt/tags/tag1438.xml" ContentType="application/vnd.openxmlformats-officedocument.presentationml.tags+xml"/>
  <Override PartName="/ppt/tags/tag1439.xml" ContentType="application/vnd.openxmlformats-officedocument.presentationml.tags+xml"/>
  <Override PartName="/ppt/tags/tag1440.xml" ContentType="application/vnd.openxmlformats-officedocument.presentationml.tags+xml"/>
  <Override PartName="/ppt/tags/tag1441.xml" ContentType="application/vnd.openxmlformats-officedocument.presentationml.tags+xml"/>
  <Override PartName="/ppt/tags/tag1442.xml" ContentType="application/vnd.openxmlformats-officedocument.presentationml.tags+xml"/>
  <Override PartName="/ppt/tags/tag1443.xml" ContentType="application/vnd.openxmlformats-officedocument.presentationml.tags+xml"/>
  <Override PartName="/ppt/tags/tag1444.xml" ContentType="application/vnd.openxmlformats-officedocument.presentationml.tags+xml"/>
  <Override PartName="/ppt/tags/tag1445.xml" ContentType="application/vnd.openxmlformats-officedocument.presentationml.tags+xml"/>
  <Override PartName="/ppt/tags/tag1446.xml" ContentType="application/vnd.openxmlformats-officedocument.presentationml.tags+xml"/>
  <Override PartName="/ppt/tags/tag1447.xml" ContentType="application/vnd.openxmlformats-officedocument.presentationml.tags+xml"/>
  <Override PartName="/ppt/tags/tag1448.xml" ContentType="application/vnd.openxmlformats-officedocument.presentationml.tags+xml"/>
  <Override PartName="/ppt/tags/tag1449.xml" ContentType="application/vnd.openxmlformats-officedocument.presentationml.tags+xml"/>
  <Override PartName="/ppt/tags/tag1450.xml" ContentType="application/vnd.openxmlformats-officedocument.presentationml.tags+xml"/>
  <Override PartName="/ppt/tags/tag1451.xml" ContentType="application/vnd.openxmlformats-officedocument.presentationml.tags+xml"/>
  <Override PartName="/ppt/tags/tag1452.xml" ContentType="application/vnd.openxmlformats-officedocument.presentationml.tags+xml"/>
  <Override PartName="/ppt/tags/tag1453.xml" ContentType="application/vnd.openxmlformats-officedocument.presentationml.tags+xml"/>
  <Override PartName="/ppt/tags/tag1454.xml" ContentType="application/vnd.openxmlformats-officedocument.presentationml.tags+xml"/>
  <Override PartName="/ppt/tags/tag1455.xml" ContentType="application/vnd.openxmlformats-officedocument.presentationml.tags+xml"/>
  <Override PartName="/ppt/tags/tag1456.xml" ContentType="application/vnd.openxmlformats-officedocument.presentationml.tags+xml"/>
  <Override PartName="/ppt/tags/tag1457.xml" ContentType="application/vnd.openxmlformats-officedocument.presentationml.tags+xml"/>
  <Override PartName="/ppt/tags/tag1458.xml" ContentType="application/vnd.openxmlformats-officedocument.presentationml.tags+xml"/>
  <Override PartName="/ppt/tags/tag1459.xml" ContentType="application/vnd.openxmlformats-officedocument.presentationml.tags+xml"/>
  <Override PartName="/ppt/tags/tag1460.xml" ContentType="application/vnd.openxmlformats-officedocument.presentationml.tags+xml"/>
  <Override PartName="/ppt/tags/tag1461.xml" ContentType="application/vnd.openxmlformats-officedocument.presentationml.tags+xml"/>
  <Override PartName="/ppt/tags/tag1462.xml" ContentType="application/vnd.openxmlformats-officedocument.presentationml.tags+xml"/>
  <Override PartName="/ppt/tags/tag1463.xml" ContentType="application/vnd.openxmlformats-officedocument.presentationml.tags+xml"/>
  <Override PartName="/ppt/tags/tag1464.xml" ContentType="application/vnd.openxmlformats-officedocument.presentationml.tags+xml"/>
  <Override PartName="/ppt/tags/tag1465.xml" ContentType="application/vnd.openxmlformats-officedocument.presentationml.tags+xml"/>
  <Override PartName="/ppt/tags/tag1466.xml" ContentType="application/vnd.openxmlformats-officedocument.presentationml.tags+xml"/>
  <Override PartName="/ppt/tags/tag1467.xml" ContentType="application/vnd.openxmlformats-officedocument.presentationml.tags+xml"/>
  <Override PartName="/ppt/tags/tag1468.xml" ContentType="application/vnd.openxmlformats-officedocument.presentationml.tags+xml"/>
  <Override PartName="/ppt/tags/tag1469.xml" ContentType="application/vnd.openxmlformats-officedocument.presentationml.tags+xml"/>
  <Override PartName="/ppt/tags/tag1470.xml" ContentType="application/vnd.openxmlformats-officedocument.presentationml.tags+xml"/>
  <Override PartName="/ppt/tags/tag1471.xml" ContentType="application/vnd.openxmlformats-officedocument.presentationml.tags+xml"/>
  <Override PartName="/ppt/tags/tag1472.xml" ContentType="application/vnd.openxmlformats-officedocument.presentationml.tags+xml"/>
  <Override PartName="/ppt/tags/tag1473.xml" ContentType="application/vnd.openxmlformats-officedocument.presentationml.tags+xml"/>
  <Override PartName="/ppt/tags/tag1474.xml" ContentType="application/vnd.openxmlformats-officedocument.presentationml.tags+xml"/>
  <Override PartName="/ppt/tags/tag1475.xml" ContentType="application/vnd.openxmlformats-officedocument.presentationml.tags+xml"/>
  <Override PartName="/ppt/tags/tag1476.xml" ContentType="application/vnd.openxmlformats-officedocument.presentationml.tags+xml"/>
  <Override PartName="/ppt/tags/tag1477.xml" ContentType="application/vnd.openxmlformats-officedocument.presentationml.tags+xml"/>
  <Override PartName="/ppt/tags/tag1478.xml" ContentType="application/vnd.openxmlformats-officedocument.presentationml.tags+xml"/>
  <Override PartName="/ppt/tags/tag1479.xml" ContentType="application/vnd.openxmlformats-officedocument.presentationml.tags+xml"/>
  <Override PartName="/ppt/tags/tag1480.xml" ContentType="application/vnd.openxmlformats-officedocument.presentationml.tags+xml"/>
  <Override PartName="/ppt/tags/tag1481.xml" ContentType="application/vnd.openxmlformats-officedocument.presentationml.tags+xml"/>
  <Override PartName="/ppt/tags/tag1482.xml" ContentType="application/vnd.openxmlformats-officedocument.presentationml.tags+xml"/>
  <Override PartName="/ppt/tags/tag1483.xml" ContentType="application/vnd.openxmlformats-officedocument.presentationml.tags+xml"/>
  <Override PartName="/ppt/tags/tag1484.xml" ContentType="application/vnd.openxmlformats-officedocument.presentationml.tags+xml"/>
  <Override PartName="/ppt/tags/tag1485.xml" ContentType="application/vnd.openxmlformats-officedocument.presentationml.tags+xml"/>
  <Override PartName="/ppt/tags/tag1486.xml" ContentType="application/vnd.openxmlformats-officedocument.presentationml.tags+xml"/>
  <Override PartName="/ppt/tags/tag1487.xml" ContentType="application/vnd.openxmlformats-officedocument.presentationml.tags+xml"/>
  <Override PartName="/ppt/tags/tag1488.xml" ContentType="application/vnd.openxmlformats-officedocument.presentationml.tags+xml"/>
  <Override PartName="/ppt/tags/tag1489.xml" ContentType="application/vnd.openxmlformats-officedocument.presentationml.tags+xml"/>
  <Override PartName="/ppt/tags/tag1490.xml" ContentType="application/vnd.openxmlformats-officedocument.presentationml.tags+xml"/>
  <Override PartName="/ppt/tags/tag1491.xml" ContentType="application/vnd.openxmlformats-officedocument.presentationml.tags+xml"/>
  <Override PartName="/ppt/tags/tag1492.xml" ContentType="application/vnd.openxmlformats-officedocument.presentationml.tags+xml"/>
  <Override PartName="/ppt/tags/tag1493.xml" ContentType="application/vnd.openxmlformats-officedocument.presentationml.tags+xml"/>
  <Override PartName="/ppt/tags/tag1494.xml" ContentType="application/vnd.openxmlformats-officedocument.presentationml.tags+xml"/>
  <Override PartName="/ppt/tags/tag1495.xml" ContentType="application/vnd.openxmlformats-officedocument.presentationml.tags+xml"/>
  <Override PartName="/ppt/tags/tag1496.xml" ContentType="application/vnd.openxmlformats-officedocument.presentationml.tags+xml"/>
  <Override PartName="/ppt/tags/tag1497.xml" ContentType="application/vnd.openxmlformats-officedocument.presentationml.tags+xml"/>
  <Override PartName="/ppt/tags/tag1498.xml" ContentType="application/vnd.openxmlformats-officedocument.presentationml.tags+xml"/>
  <Override PartName="/ppt/tags/tag1499.xml" ContentType="application/vnd.openxmlformats-officedocument.presentationml.tags+xml"/>
  <Override PartName="/ppt/tags/tag1500.xml" ContentType="application/vnd.openxmlformats-officedocument.presentationml.tags+xml"/>
  <Override PartName="/ppt/tags/tag1501.xml" ContentType="application/vnd.openxmlformats-officedocument.presentationml.tags+xml"/>
  <Override PartName="/ppt/tags/tag1502.xml" ContentType="application/vnd.openxmlformats-officedocument.presentationml.tags+xml"/>
  <Override PartName="/ppt/tags/tag1503.xml" ContentType="application/vnd.openxmlformats-officedocument.presentationml.tags+xml"/>
  <Override PartName="/ppt/tags/tag1504.xml" ContentType="application/vnd.openxmlformats-officedocument.presentationml.tags+xml"/>
  <Override PartName="/ppt/tags/tag1505.xml" ContentType="application/vnd.openxmlformats-officedocument.presentationml.tags+xml"/>
  <Override PartName="/ppt/tags/tag1506.xml" ContentType="application/vnd.openxmlformats-officedocument.presentationml.tags+xml"/>
  <Override PartName="/ppt/tags/tag1507.xml" ContentType="application/vnd.openxmlformats-officedocument.presentationml.tags+xml"/>
  <Override PartName="/ppt/tags/tag1508.xml" ContentType="application/vnd.openxmlformats-officedocument.presentationml.tags+xml"/>
  <Override PartName="/ppt/tags/tag1509.xml" ContentType="application/vnd.openxmlformats-officedocument.presentationml.tags+xml"/>
  <Override PartName="/ppt/tags/tag1510.xml" ContentType="application/vnd.openxmlformats-officedocument.presentationml.tags+xml"/>
  <Override PartName="/ppt/tags/tag1511.xml" ContentType="application/vnd.openxmlformats-officedocument.presentationml.tags+xml"/>
  <Override PartName="/ppt/tags/tag1512.xml" ContentType="application/vnd.openxmlformats-officedocument.presentationml.tags+xml"/>
  <Override PartName="/ppt/tags/tag1513.xml" ContentType="application/vnd.openxmlformats-officedocument.presentationml.tags+xml"/>
  <Override PartName="/ppt/tags/tag1514.xml" ContentType="application/vnd.openxmlformats-officedocument.presentationml.tags+xml"/>
  <Override PartName="/ppt/tags/tag1515.xml" ContentType="application/vnd.openxmlformats-officedocument.presentationml.tags+xml"/>
  <Override PartName="/ppt/tags/tag1516.xml" ContentType="application/vnd.openxmlformats-officedocument.presentationml.tags+xml"/>
  <Override PartName="/ppt/tags/tag1517.xml" ContentType="application/vnd.openxmlformats-officedocument.presentationml.tags+xml"/>
  <Override PartName="/ppt/tags/tag1518.xml" ContentType="application/vnd.openxmlformats-officedocument.presentationml.tags+xml"/>
  <Override PartName="/ppt/tags/tag1519.xml" ContentType="application/vnd.openxmlformats-officedocument.presentationml.tags+xml"/>
  <Override PartName="/ppt/tags/tag1520.xml" ContentType="application/vnd.openxmlformats-officedocument.presentationml.tags+xml"/>
  <Override PartName="/ppt/tags/tag1521.xml" ContentType="application/vnd.openxmlformats-officedocument.presentationml.tags+xml"/>
  <Override PartName="/ppt/tags/tag1522.xml" ContentType="application/vnd.openxmlformats-officedocument.presentationml.tags+xml"/>
  <Override PartName="/ppt/tags/tag1523.xml" ContentType="application/vnd.openxmlformats-officedocument.presentationml.tags+xml"/>
  <Override PartName="/ppt/tags/tag1524.xml" ContentType="application/vnd.openxmlformats-officedocument.presentationml.tags+xml"/>
  <Override PartName="/ppt/tags/tag1525.xml" ContentType="application/vnd.openxmlformats-officedocument.presentationml.tags+xml"/>
  <Override PartName="/ppt/tags/tag1526.xml" ContentType="application/vnd.openxmlformats-officedocument.presentationml.tags+xml"/>
  <Override PartName="/ppt/tags/tag1527.xml" ContentType="application/vnd.openxmlformats-officedocument.presentationml.tags+xml"/>
  <Override PartName="/ppt/tags/tag1528.xml" ContentType="application/vnd.openxmlformats-officedocument.presentationml.tags+xml"/>
  <Override PartName="/ppt/tags/tag1529.xml" ContentType="application/vnd.openxmlformats-officedocument.presentationml.tags+xml"/>
  <Override PartName="/ppt/tags/tag1530.xml" ContentType="application/vnd.openxmlformats-officedocument.presentationml.tags+xml"/>
  <Override PartName="/ppt/tags/tag1531.xml" ContentType="application/vnd.openxmlformats-officedocument.presentationml.tags+xml"/>
  <Override PartName="/ppt/tags/tag1532.xml" ContentType="application/vnd.openxmlformats-officedocument.presentationml.tags+xml"/>
  <Override PartName="/ppt/tags/tag1533.xml" ContentType="application/vnd.openxmlformats-officedocument.presentationml.tags+xml"/>
  <Override PartName="/ppt/tags/tag1534.xml" ContentType="application/vnd.openxmlformats-officedocument.presentationml.tags+xml"/>
  <Override PartName="/ppt/tags/tag1535.xml" ContentType="application/vnd.openxmlformats-officedocument.presentationml.tags+xml"/>
  <Override PartName="/ppt/tags/tag1536.xml" ContentType="application/vnd.openxmlformats-officedocument.presentationml.tags+xml"/>
  <Override PartName="/ppt/tags/tag1537.xml" ContentType="application/vnd.openxmlformats-officedocument.presentationml.tags+xml"/>
  <Override PartName="/ppt/tags/tag1538.xml" ContentType="application/vnd.openxmlformats-officedocument.presentationml.tags+xml"/>
  <Override PartName="/ppt/tags/tag1539.xml" ContentType="application/vnd.openxmlformats-officedocument.presentationml.tags+xml"/>
  <Override PartName="/ppt/tags/tag1540.xml" ContentType="application/vnd.openxmlformats-officedocument.presentationml.tags+xml"/>
  <Override PartName="/ppt/tags/tag1541.xml" ContentType="application/vnd.openxmlformats-officedocument.presentationml.tags+xml"/>
  <Override PartName="/ppt/tags/tag1542.xml" ContentType="application/vnd.openxmlformats-officedocument.presentationml.tags+xml"/>
  <Override PartName="/ppt/tags/tag1543.xml" ContentType="application/vnd.openxmlformats-officedocument.presentationml.tags+xml"/>
  <Override PartName="/ppt/tags/tag1544.xml" ContentType="application/vnd.openxmlformats-officedocument.presentationml.tags+xml"/>
  <Override PartName="/ppt/tags/tag1545.xml" ContentType="application/vnd.openxmlformats-officedocument.presentationml.tags+xml"/>
  <Override PartName="/ppt/tags/tag1546.xml" ContentType="application/vnd.openxmlformats-officedocument.presentationml.tags+xml"/>
  <Override PartName="/ppt/tags/tag1547.xml" ContentType="application/vnd.openxmlformats-officedocument.presentationml.tags+xml"/>
  <Override PartName="/ppt/tags/tag1548.xml" ContentType="application/vnd.openxmlformats-officedocument.presentationml.tags+xml"/>
  <Override PartName="/ppt/tags/tag1549.xml" ContentType="application/vnd.openxmlformats-officedocument.presentationml.tags+xml"/>
  <Override PartName="/ppt/tags/tag1550.xml" ContentType="application/vnd.openxmlformats-officedocument.presentationml.tags+xml"/>
  <Override PartName="/ppt/tags/tag1551.xml" ContentType="application/vnd.openxmlformats-officedocument.presentationml.tags+xml"/>
  <Override PartName="/ppt/tags/tag1552.xml" ContentType="application/vnd.openxmlformats-officedocument.presentationml.tags+xml"/>
  <Override PartName="/ppt/tags/tag1553.xml" ContentType="application/vnd.openxmlformats-officedocument.presentationml.tags+xml"/>
  <Override PartName="/ppt/tags/tag1554.xml" ContentType="application/vnd.openxmlformats-officedocument.presentationml.tags+xml"/>
  <Override PartName="/ppt/tags/tag1555.xml" ContentType="application/vnd.openxmlformats-officedocument.presentationml.tags+xml"/>
  <Override PartName="/ppt/tags/tag1556.xml" ContentType="application/vnd.openxmlformats-officedocument.presentationml.tags+xml"/>
  <Override PartName="/ppt/tags/tag1557.xml" ContentType="application/vnd.openxmlformats-officedocument.presentationml.tags+xml"/>
  <Override PartName="/ppt/tags/tag1558.xml" ContentType="application/vnd.openxmlformats-officedocument.presentationml.tags+xml"/>
  <Override PartName="/ppt/tags/tag1559.xml" ContentType="application/vnd.openxmlformats-officedocument.presentationml.tags+xml"/>
  <Override PartName="/ppt/tags/tag1560.xml" ContentType="application/vnd.openxmlformats-officedocument.presentationml.tags+xml"/>
  <Override PartName="/ppt/tags/tag1561.xml" ContentType="application/vnd.openxmlformats-officedocument.presentationml.tags+xml"/>
  <Override PartName="/ppt/tags/tag1562.xml" ContentType="application/vnd.openxmlformats-officedocument.presentationml.tags+xml"/>
  <Override PartName="/ppt/tags/tag1563.xml" ContentType="application/vnd.openxmlformats-officedocument.presentationml.tags+xml"/>
  <Override PartName="/ppt/tags/tag1564.xml" ContentType="application/vnd.openxmlformats-officedocument.presentationml.tags+xml"/>
  <Override PartName="/ppt/tags/tag1565.xml" ContentType="application/vnd.openxmlformats-officedocument.presentationml.tags+xml"/>
  <Override PartName="/ppt/tags/tag1566.xml" ContentType="application/vnd.openxmlformats-officedocument.presentationml.tags+xml"/>
  <Override PartName="/ppt/tags/tag1567.xml" ContentType="application/vnd.openxmlformats-officedocument.presentationml.tags+xml"/>
  <Override PartName="/ppt/tags/tag1568.xml" ContentType="application/vnd.openxmlformats-officedocument.presentationml.tags+xml"/>
  <Override PartName="/ppt/tags/tag1569.xml" ContentType="application/vnd.openxmlformats-officedocument.presentationml.tags+xml"/>
  <Override PartName="/ppt/tags/tag1570.xml" ContentType="application/vnd.openxmlformats-officedocument.presentationml.tags+xml"/>
  <Override PartName="/ppt/tags/tag1571.xml" ContentType="application/vnd.openxmlformats-officedocument.presentationml.tags+xml"/>
  <Override PartName="/ppt/tags/tag1572.xml" ContentType="application/vnd.openxmlformats-officedocument.presentationml.tags+xml"/>
  <Override PartName="/ppt/tags/tag1573.xml" ContentType="application/vnd.openxmlformats-officedocument.presentationml.tags+xml"/>
  <Override PartName="/ppt/tags/tag1574.xml" ContentType="application/vnd.openxmlformats-officedocument.presentationml.tags+xml"/>
  <Override PartName="/ppt/tags/tag1575.xml" ContentType="application/vnd.openxmlformats-officedocument.presentationml.tags+xml"/>
  <Override PartName="/ppt/tags/tag1576.xml" ContentType="application/vnd.openxmlformats-officedocument.presentationml.tags+xml"/>
  <Override PartName="/ppt/tags/tag1577.xml" ContentType="application/vnd.openxmlformats-officedocument.presentationml.tags+xml"/>
  <Override PartName="/ppt/tags/tag1578.xml" ContentType="application/vnd.openxmlformats-officedocument.presentationml.tags+xml"/>
  <Override PartName="/ppt/tags/tag1579.xml" ContentType="application/vnd.openxmlformats-officedocument.presentationml.tags+xml"/>
  <Override PartName="/ppt/tags/tag1580.xml" ContentType="application/vnd.openxmlformats-officedocument.presentationml.tags+xml"/>
  <Override PartName="/ppt/tags/tag1581.xml" ContentType="application/vnd.openxmlformats-officedocument.presentationml.tags+xml"/>
  <Override PartName="/ppt/tags/tag1582.xml" ContentType="application/vnd.openxmlformats-officedocument.presentationml.tags+xml"/>
  <Override PartName="/ppt/tags/tag1583.xml" ContentType="application/vnd.openxmlformats-officedocument.presentationml.tags+xml"/>
  <Override PartName="/ppt/tags/tag1584.xml" ContentType="application/vnd.openxmlformats-officedocument.presentationml.tags+xml"/>
  <Override PartName="/ppt/tags/tag1585.xml" ContentType="application/vnd.openxmlformats-officedocument.presentationml.tags+xml"/>
  <Override PartName="/ppt/tags/tag1586.xml" ContentType="application/vnd.openxmlformats-officedocument.presentationml.tags+xml"/>
  <Override PartName="/ppt/tags/tag1587.xml" ContentType="application/vnd.openxmlformats-officedocument.presentationml.tags+xml"/>
  <Override PartName="/ppt/tags/tag1588.xml" ContentType="application/vnd.openxmlformats-officedocument.presentationml.tags+xml"/>
  <Override PartName="/ppt/tags/tag1589.xml" ContentType="application/vnd.openxmlformats-officedocument.presentationml.tags+xml"/>
  <Override PartName="/ppt/tags/tag1590.xml" ContentType="application/vnd.openxmlformats-officedocument.presentationml.tags+xml"/>
  <Override PartName="/ppt/tags/tag1591.xml" ContentType="application/vnd.openxmlformats-officedocument.presentationml.tags+xml"/>
  <Override PartName="/ppt/tags/tag1592.xml" ContentType="application/vnd.openxmlformats-officedocument.presentationml.tags+xml"/>
  <Override PartName="/ppt/tags/tag1593.xml" ContentType="application/vnd.openxmlformats-officedocument.presentationml.tags+xml"/>
  <Override PartName="/ppt/tags/tag1594.xml" ContentType="application/vnd.openxmlformats-officedocument.presentationml.tags+xml"/>
  <Override PartName="/ppt/tags/tag1595.xml" ContentType="application/vnd.openxmlformats-officedocument.presentationml.tags+xml"/>
  <Override PartName="/ppt/tags/tag1596.xml" ContentType="application/vnd.openxmlformats-officedocument.presentationml.tags+xml"/>
  <Override PartName="/ppt/tags/tag1597.xml" ContentType="application/vnd.openxmlformats-officedocument.presentationml.tags+xml"/>
  <Override PartName="/ppt/tags/tag1598.xml" ContentType="application/vnd.openxmlformats-officedocument.presentationml.tags+xml"/>
  <Override PartName="/ppt/tags/tag1599.xml" ContentType="application/vnd.openxmlformats-officedocument.presentationml.tags+xml"/>
  <Override PartName="/ppt/tags/tag1600.xml" ContentType="application/vnd.openxmlformats-officedocument.presentationml.tags+xml"/>
  <Override PartName="/ppt/tags/tag1601.xml" ContentType="application/vnd.openxmlformats-officedocument.presentationml.tags+xml"/>
  <Override PartName="/ppt/tags/tag1602.xml" ContentType="application/vnd.openxmlformats-officedocument.presentationml.tags+xml"/>
  <Override PartName="/ppt/tags/tag1603.xml" ContentType="application/vnd.openxmlformats-officedocument.presentationml.tags+xml"/>
  <Override PartName="/ppt/tags/tag1604.xml" ContentType="application/vnd.openxmlformats-officedocument.presentationml.tags+xml"/>
  <Override PartName="/ppt/tags/tag1605.xml" ContentType="application/vnd.openxmlformats-officedocument.presentationml.tags+xml"/>
  <Override PartName="/ppt/tags/tag1606.xml" ContentType="application/vnd.openxmlformats-officedocument.presentationml.tags+xml"/>
  <Override PartName="/ppt/tags/tag1607.xml" ContentType="application/vnd.openxmlformats-officedocument.presentationml.tags+xml"/>
  <Override PartName="/ppt/tags/tag1608.xml" ContentType="application/vnd.openxmlformats-officedocument.presentationml.tags+xml"/>
  <Override PartName="/ppt/tags/tag1609.xml" ContentType="application/vnd.openxmlformats-officedocument.presentationml.tags+xml"/>
  <Override PartName="/ppt/tags/tag1610.xml" ContentType="application/vnd.openxmlformats-officedocument.presentationml.tags+xml"/>
  <Override PartName="/ppt/tags/tag1611.xml" ContentType="application/vnd.openxmlformats-officedocument.presentationml.tags+xml"/>
  <Override PartName="/ppt/tags/tag1612.xml" ContentType="application/vnd.openxmlformats-officedocument.presentationml.tags+xml"/>
  <Override PartName="/ppt/tags/tag1613.xml" ContentType="application/vnd.openxmlformats-officedocument.presentationml.tags+xml"/>
  <Override PartName="/ppt/tags/tag1614.xml" ContentType="application/vnd.openxmlformats-officedocument.presentationml.tags+xml"/>
  <Override PartName="/ppt/tags/tag1615.xml" ContentType="application/vnd.openxmlformats-officedocument.presentationml.tags+xml"/>
  <Override PartName="/ppt/tags/tag1616.xml" ContentType="application/vnd.openxmlformats-officedocument.presentationml.tags+xml"/>
  <Override PartName="/ppt/tags/tag1617.xml" ContentType="application/vnd.openxmlformats-officedocument.presentationml.tags+xml"/>
  <Override PartName="/ppt/tags/tag1618.xml" ContentType="application/vnd.openxmlformats-officedocument.presentationml.tags+xml"/>
  <Override PartName="/ppt/tags/tag1619.xml" ContentType="application/vnd.openxmlformats-officedocument.presentationml.tags+xml"/>
  <Override PartName="/ppt/tags/tag1620.xml" ContentType="application/vnd.openxmlformats-officedocument.presentationml.tags+xml"/>
  <Override PartName="/ppt/tags/tag1621.xml" ContentType="application/vnd.openxmlformats-officedocument.presentationml.tags+xml"/>
  <Override PartName="/ppt/tags/tag1622.xml" ContentType="application/vnd.openxmlformats-officedocument.presentationml.tags+xml"/>
  <Override PartName="/ppt/tags/tag1623.xml" ContentType="application/vnd.openxmlformats-officedocument.presentationml.tags+xml"/>
  <Override PartName="/ppt/tags/tag1624.xml" ContentType="application/vnd.openxmlformats-officedocument.presentationml.tags+xml"/>
  <Override PartName="/ppt/tags/tag1625.xml" ContentType="application/vnd.openxmlformats-officedocument.presentationml.tags+xml"/>
  <Override PartName="/ppt/tags/tag1626.xml" ContentType="application/vnd.openxmlformats-officedocument.presentationml.tags+xml"/>
  <Override PartName="/ppt/tags/tag1627.xml" ContentType="application/vnd.openxmlformats-officedocument.presentationml.tags+xml"/>
  <Override PartName="/ppt/tags/tag1628.xml" ContentType="application/vnd.openxmlformats-officedocument.presentationml.tags+xml"/>
  <Override PartName="/ppt/tags/tag1629.xml" ContentType="application/vnd.openxmlformats-officedocument.presentationml.tags+xml"/>
  <Override PartName="/ppt/tags/tag1630.xml" ContentType="application/vnd.openxmlformats-officedocument.presentationml.tags+xml"/>
  <Override PartName="/ppt/tags/tag1631.xml" ContentType="application/vnd.openxmlformats-officedocument.presentationml.tags+xml"/>
  <Override PartName="/ppt/tags/tag1632.xml" ContentType="application/vnd.openxmlformats-officedocument.presentationml.tags+xml"/>
  <Override PartName="/ppt/tags/tag1633.xml" ContentType="application/vnd.openxmlformats-officedocument.presentationml.tags+xml"/>
  <Override PartName="/ppt/tags/tag1634.xml" ContentType="application/vnd.openxmlformats-officedocument.presentationml.tags+xml"/>
  <Override PartName="/ppt/tags/tag1635.xml" ContentType="application/vnd.openxmlformats-officedocument.presentationml.tags+xml"/>
  <Override PartName="/ppt/tags/tag1636.xml" ContentType="application/vnd.openxmlformats-officedocument.presentationml.tags+xml"/>
  <Override PartName="/ppt/tags/tag1637.xml" ContentType="application/vnd.openxmlformats-officedocument.presentationml.tags+xml"/>
  <Override PartName="/ppt/tags/tag1638.xml" ContentType="application/vnd.openxmlformats-officedocument.presentationml.tags+xml"/>
  <Override PartName="/ppt/tags/tag1639.xml" ContentType="application/vnd.openxmlformats-officedocument.presentationml.tags+xml"/>
  <Override PartName="/ppt/tags/tag1640.xml" ContentType="application/vnd.openxmlformats-officedocument.presentationml.tags+xml"/>
  <Override PartName="/ppt/tags/tag1641.xml" ContentType="application/vnd.openxmlformats-officedocument.presentationml.tags+xml"/>
  <Override PartName="/ppt/tags/tag1642.xml" ContentType="application/vnd.openxmlformats-officedocument.presentationml.tags+xml"/>
  <Override PartName="/ppt/tags/tag1643.xml" ContentType="application/vnd.openxmlformats-officedocument.presentationml.tags+xml"/>
  <Override PartName="/ppt/tags/tag1644.xml" ContentType="application/vnd.openxmlformats-officedocument.presentationml.tags+xml"/>
  <Override PartName="/ppt/tags/tag1645.xml" ContentType="application/vnd.openxmlformats-officedocument.presentationml.tags+xml"/>
  <Override PartName="/ppt/tags/tag1646.xml" ContentType="application/vnd.openxmlformats-officedocument.presentationml.tags+xml"/>
  <Override PartName="/ppt/tags/tag1647.xml" ContentType="application/vnd.openxmlformats-officedocument.presentationml.tags+xml"/>
  <Override PartName="/ppt/tags/tag1648.xml" ContentType="application/vnd.openxmlformats-officedocument.presentationml.tags+xml"/>
  <Override PartName="/ppt/tags/tag1649.xml" ContentType="application/vnd.openxmlformats-officedocument.presentationml.tags+xml"/>
  <Override PartName="/ppt/tags/tag1650.xml" ContentType="application/vnd.openxmlformats-officedocument.presentationml.tags+xml"/>
  <Override PartName="/ppt/tags/tag1651.xml" ContentType="application/vnd.openxmlformats-officedocument.presentationml.tags+xml"/>
  <Override PartName="/ppt/tags/tag1652.xml" ContentType="application/vnd.openxmlformats-officedocument.presentationml.tags+xml"/>
  <Override PartName="/ppt/tags/tag1653.xml" ContentType="application/vnd.openxmlformats-officedocument.presentationml.tags+xml"/>
  <Override PartName="/ppt/tags/tag1654.xml" ContentType="application/vnd.openxmlformats-officedocument.presentationml.tags+xml"/>
  <Override PartName="/ppt/tags/tag1655.xml" ContentType="application/vnd.openxmlformats-officedocument.presentationml.tags+xml"/>
  <Override PartName="/ppt/tags/tag1656.xml" ContentType="application/vnd.openxmlformats-officedocument.presentationml.tags+xml"/>
  <Override PartName="/ppt/tags/tag1657.xml" ContentType="application/vnd.openxmlformats-officedocument.presentationml.tags+xml"/>
  <Override PartName="/ppt/tags/tag1658.xml" ContentType="application/vnd.openxmlformats-officedocument.presentationml.tags+xml"/>
  <Override PartName="/ppt/tags/tag1659.xml" ContentType="application/vnd.openxmlformats-officedocument.presentationml.tags+xml"/>
  <Override PartName="/ppt/tags/tag1660.xml" ContentType="application/vnd.openxmlformats-officedocument.presentationml.tags+xml"/>
  <Override PartName="/ppt/tags/tag1661.xml" ContentType="application/vnd.openxmlformats-officedocument.presentationml.tags+xml"/>
  <Override PartName="/ppt/tags/tag1662.xml" ContentType="application/vnd.openxmlformats-officedocument.presentationml.tags+xml"/>
  <Override PartName="/ppt/tags/tag1663.xml" ContentType="application/vnd.openxmlformats-officedocument.presentationml.tags+xml"/>
  <Override PartName="/ppt/tags/tag1664.xml" ContentType="application/vnd.openxmlformats-officedocument.presentationml.tags+xml"/>
  <Override PartName="/ppt/tags/tag1665.xml" ContentType="application/vnd.openxmlformats-officedocument.presentationml.tags+xml"/>
  <Override PartName="/ppt/tags/tag1666.xml" ContentType="application/vnd.openxmlformats-officedocument.presentationml.tags+xml"/>
  <Override PartName="/ppt/tags/tag1667.xml" ContentType="application/vnd.openxmlformats-officedocument.presentationml.tags+xml"/>
  <Override PartName="/ppt/tags/tag1668.xml" ContentType="application/vnd.openxmlformats-officedocument.presentationml.tags+xml"/>
  <Override PartName="/ppt/tags/tag1669.xml" ContentType="application/vnd.openxmlformats-officedocument.presentationml.tags+xml"/>
  <Override PartName="/ppt/tags/tag1670.xml" ContentType="application/vnd.openxmlformats-officedocument.presentationml.tags+xml"/>
  <Override PartName="/ppt/tags/tag1671.xml" ContentType="application/vnd.openxmlformats-officedocument.presentationml.tags+xml"/>
  <Override PartName="/ppt/tags/tag1672.xml" ContentType="application/vnd.openxmlformats-officedocument.presentationml.tags+xml"/>
  <Override PartName="/ppt/tags/tag1673.xml" ContentType="application/vnd.openxmlformats-officedocument.presentationml.tags+xml"/>
  <Override PartName="/ppt/tags/tag1674.xml" ContentType="application/vnd.openxmlformats-officedocument.presentationml.tags+xml"/>
  <Override PartName="/ppt/tags/tag1675.xml" ContentType="application/vnd.openxmlformats-officedocument.presentationml.tags+xml"/>
  <Override PartName="/ppt/tags/tag1676.xml" ContentType="application/vnd.openxmlformats-officedocument.presentationml.tags+xml"/>
  <Override PartName="/ppt/tags/tag1677.xml" ContentType="application/vnd.openxmlformats-officedocument.presentationml.tags+xml"/>
  <Override PartName="/ppt/tags/tag1678.xml" ContentType="application/vnd.openxmlformats-officedocument.presentationml.tags+xml"/>
  <Override PartName="/ppt/tags/tag1679.xml" ContentType="application/vnd.openxmlformats-officedocument.presentationml.tags+xml"/>
  <Override PartName="/ppt/tags/tag1680.xml" ContentType="application/vnd.openxmlformats-officedocument.presentationml.tags+xml"/>
  <Override PartName="/ppt/tags/tag1681.xml" ContentType="application/vnd.openxmlformats-officedocument.presentationml.tags+xml"/>
  <Override PartName="/ppt/tags/tag1682.xml" ContentType="application/vnd.openxmlformats-officedocument.presentationml.tags+xml"/>
  <Override PartName="/ppt/tags/tag1683.xml" ContentType="application/vnd.openxmlformats-officedocument.presentationml.tags+xml"/>
  <Override PartName="/ppt/tags/tag168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64" r:id="rId4"/>
    <p:sldId id="258" r:id="rId5"/>
    <p:sldId id="261" r:id="rId6"/>
    <p:sldId id="262" r:id="rId7"/>
    <p:sldId id="26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84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Елена Армеева" userId="afd7773e2a04e8b4" providerId="LiveId" clId="{AE7BF8B1-5341-47AE-8C7E-21D899B9EFF7}"/>
    <pc:docChg chg="custSel addSld delSld modSld sldOrd">
      <pc:chgData name="Елена Армеева" userId="afd7773e2a04e8b4" providerId="LiveId" clId="{AE7BF8B1-5341-47AE-8C7E-21D899B9EFF7}" dt="2023-10-01T08:14:57.755" v="1166" actId="2696"/>
      <pc:docMkLst>
        <pc:docMk/>
      </pc:docMkLst>
      <pc:sldChg chg="addSp delSp modSp mod">
        <pc:chgData name="Елена Армеева" userId="afd7773e2a04e8b4" providerId="LiveId" clId="{AE7BF8B1-5341-47AE-8C7E-21D899B9EFF7}" dt="2023-10-01T08:13:29.127" v="1145" actId="123"/>
        <pc:sldMkLst>
          <pc:docMk/>
          <pc:sldMk cId="385707217" sldId="257"/>
        </pc:sldMkLst>
        <pc:spChg chg="mod">
          <ac:chgData name="Елена Армеева" userId="afd7773e2a04e8b4" providerId="LiveId" clId="{AE7BF8B1-5341-47AE-8C7E-21D899B9EFF7}" dt="2023-10-01T08:13:29.127" v="1145" actId="123"/>
          <ac:spMkLst>
            <pc:docMk/>
            <pc:sldMk cId="385707217" sldId="257"/>
            <ac:spMk id="2" creationId="{F2EB2C33-E3E1-520E-E44F-B6D534D58733}"/>
          </ac:spMkLst>
        </pc:spChg>
        <pc:spChg chg="del">
          <ac:chgData name="Елена Армеева" userId="afd7773e2a04e8b4" providerId="LiveId" clId="{AE7BF8B1-5341-47AE-8C7E-21D899B9EFF7}" dt="2023-09-30T17:18:48.814" v="3"/>
          <ac:spMkLst>
            <pc:docMk/>
            <pc:sldMk cId="385707217" sldId="257"/>
            <ac:spMk id="3" creationId="{6CD35B52-F370-24F3-2A8C-790AFB47CC53}"/>
          </ac:spMkLst>
        </pc:spChg>
        <pc:spChg chg="add mod">
          <ac:chgData name="Елена Армеева" userId="afd7773e2a04e8b4" providerId="LiveId" clId="{AE7BF8B1-5341-47AE-8C7E-21D899B9EFF7}" dt="2023-09-30T17:57:46.843" v="178" actId="21"/>
          <ac:spMkLst>
            <pc:docMk/>
            <pc:sldMk cId="385707217" sldId="257"/>
            <ac:spMk id="7" creationId="{727A8AFF-0A1A-8F7A-775D-6E263365D9F9}"/>
          </ac:spMkLst>
        </pc:spChg>
        <pc:picChg chg="add del mod">
          <ac:chgData name="Елена Армеева" userId="afd7773e2a04e8b4" providerId="LiveId" clId="{AE7BF8B1-5341-47AE-8C7E-21D899B9EFF7}" dt="2023-09-30T17:57:46.843" v="178" actId="21"/>
          <ac:picMkLst>
            <pc:docMk/>
            <pc:sldMk cId="385707217" sldId="257"/>
            <ac:picMk id="4" creationId="{22AFB017-95DA-EAB3-6410-E2079700987F}"/>
          </ac:picMkLst>
        </pc:picChg>
        <pc:picChg chg="add mod">
          <ac:chgData name="Елена Армеева" userId="afd7773e2a04e8b4" providerId="LiveId" clId="{AE7BF8B1-5341-47AE-8C7E-21D899B9EFF7}" dt="2023-09-30T17:27:13.505" v="177" actId="14100"/>
          <ac:picMkLst>
            <pc:docMk/>
            <pc:sldMk cId="385707217" sldId="257"/>
            <ac:picMk id="5" creationId="{FA685369-3B4A-2E08-AE9A-C3E1C7C44F8E}"/>
          </ac:picMkLst>
        </pc:picChg>
      </pc:sldChg>
      <pc:sldChg chg="addSp delSp modSp mod">
        <pc:chgData name="Елена Армеева" userId="afd7773e2a04e8b4" providerId="LiveId" clId="{AE7BF8B1-5341-47AE-8C7E-21D899B9EFF7}" dt="2023-10-01T08:13:56.125" v="1153" actId="20577"/>
        <pc:sldMkLst>
          <pc:docMk/>
          <pc:sldMk cId="1805156249" sldId="258"/>
        </pc:sldMkLst>
        <pc:spChg chg="mod">
          <ac:chgData name="Елена Армеева" userId="afd7773e2a04e8b4" providerId="LiveId" clId="{AE7BF8B1-5341-47AE-8C7E-21D899B9EFF7}" dt="2023-10-01T08:13:56.125" v="1153" actId="20577"/>
          <ac:spMkLst>
            <pc:docMk/>
            <pc:sldMk cId="1805156249" sldId="258"/>
            <ac:spMk id="2" creationId="{D842BDE3-6DB2-BE68-B5E6-5027AB71BD2F}"/>
          </ac:spMkLst>
        </pc:spChg>
        <pc:spChg chg="del">
          <ac:chgData name="Елена Армеева" userId="afd7773e2a04e8b4" providerId="LiveId" clId="{AE7BF8B1-5341-47AE-8C7E-21D899B9EFF7}" dt="2023-09-30T17:19:10.823" v="4"/>
          <ac:spMkLst>
            <pc:docMk/>
            <pc:sldMk cId="1805156249" sldId="258"/>
            <ac:spMk id="3" creationId="{1290F70C-213E-0929-99BE-9D40BE458734}"/>
          </ac:spMkLst>
        </pc:spChg>
        <pc:picChg chg="add mod modCrop">
          <ac:chgData name="Елена Армеева" userId="afd7773e2a04e8b4" providerId="LiveId" clId="{AE7BF8B1-5341-47AE-8C7E-21D899B9EFF7}" dt="2023-09-30T18:01:03.747" v="367" actId="14100"/>
          <ac:picMkLst>
            <pc:docMk/>
            <pc:sldMk cId="1805156249" sldId="258"/>
            <ac:picMk id="4" creationId="{C17D5B11-7B85-D0E1-5C2D-6ACF2B7468E6}"/>
          </ac:picMkLst>
        </pc:picChg>
      </pc:sldChg>
      <pc:sldChg chg="modSp mod">
        <pc:chgData name="Елена Армеева" userId="afd7773e2a04e8b4" providerId="LiveId" clId="{AE7BF8B1-5341-47AE-8C7E-21D899B9EFF7}" dt="2023-10-01T08:13:10.518" v="1139" actId="20577"/>
        <pc:sldMkLst>
          <pc:docMk/>
          <pc:sldMk cId="1433359494" sldId="259"/>
        </pc:sldMkLst>
        <pc:spChg chg="mod">
          <ac:chgData name="Елена Армеева" userId="afd7773e2a04e8b4" providerId="LiveId" clId="{AE7BF8B1-5341-47AE-8C7E-21D899B9EFF7}" dt="2023-10-01T08:13:10.518" v="1139" actId="20577"/>
          <ac:spMkLst>
            <pc:docMk/>
            <pc:sldMk cId="1433359494" sldId="259"/>
            <ac:spMk id="7" creationId="{1AAA97DF-326C-216A-8520-B165E21BD412}"/>
          </ac:spMkLst>
        </pc:spChg>
      </pc:sldChg>
      <pc:sldChg chg="addSp delSp modSp new del mod">
        <pc:chgData name="Елена Армеева" userId="afd7773e2a04e8b4" providerId="LiveId" clId="{AE7BF8B1-5341-47AE-8C7E-21D899B9EFF7}" dt="2023-10-01T06:57:27.574" v="867" actId="2696"/>
        <pc:sldMkLst>
          <pc:docMk/>
          <pc:sldMk cId="1791078397" sldId="260"/>
        </pc:sldMkLst>
        <pc:spChg chg="mod">
          <ac:chgData name="Елена Армеева" userId="afd7773e2a04e8b4" providerId="LiveId" clId="{AE7BF8B1-5341-47AE-8C7E-21D899B9EFF7}" dt="2023-10-01T06:14:27.001" v="654" actId="123"/>
          <ac:spMkLst>
            <pc:docMk/>
            <pc:sldMk cId="1791078397" sldId="260"/>
            <ac:spMk id="2" creationId="{7EBC342C-054A-C42B-5C71-DA72D6BEAFDE}"/>
          </ac:spMkLst>
        </pc:spChg>
        <pc:picChg chg="add del mod">
          <ac:chgData name="Елена Армеева" userId="afd7773e2a04e8b4" providerId="LiveId" clId="{AE7BF8B1-5341-47AE-8C7E-21D899B9EFF7}" dt="2023-10-01T06:14:51.381" v="657" actId="21"/>
          <ac:picMkLst>
            <pc:docMk/>
            <pc:sldMk cId="1791078397" sldId="260"/>
            <ac:picMk id="4" creationId="{33BAC463-02C4-0E9B-C98D-F53101395F35}"/>
          </ac:picMkLst>
        </pc:picChg>
        <pc:picChg chg="add mod modCrop">
          <ac:chgData name="Елена Армеева" userId="afd7773e2a04e8b4" providerId="LiveId" clId="{AE7BF8B1-5341-47AE-8C7E-21D899B9EFF7}" dt="2023-10-01T06:14:33.724" v="656" actId="1076"/>
          <ac:picMkLst>
            <pc:docMk/>
            <pc:sldMk cId="1791078397" sldId="260"/>
            <ac:picMk id="5" creationId="{4A48D09C-D89F-9A9D-3854-EEFBD8D91C23}"/>
          </ac:picMkLst>
        </pc:picChg>
      </pc:sldChg>
      <pc:sldChg chg="addSp delSp modSp new mod">
        <pc:chgData name="Елена Армеева" userId="afd7773e2a04e8b4" providerId="LiveId" clId="{AE7BF8B1-5341-47AE-8C7E-21D899B9EFF7}" dt="2023-10-01T08:14:03.115" v="1156" actId="20577"/>
        <pc:sldMkLst>
          <pc:docMk/>
          <pc:sldMk cId="3742481668" sldId="261"/>
        </pc:sldMkLst>
        <pc:spChg chg="mod">
          <ac:chgData name="Елена Армеева" userId="afd7773e2a04e8b4" providerId="LiveId" clId="{AE7BF8B1-5341-47AE-8C7E-21D899B9EFF7}" dt="2023-10-01T08:14:03.115" v="1156" actId="20577"/>
          <ac:spMkLst>
            <pc:docMk/>
            <pc:sldMk cId="3742481668" sldId="261"/>
            <ac:spMk id="2" creationId="{0DD90E10-0B44-1A67-C1D0-578C3255C028}"/>
          </ac:spMkLst>
        </pc:spChg>
        <pc:spChg chg="del">
          <ac:chgData name="Елена Армеева" userId="afd7773e2a04e8b4" providerId="LiveId" clId="{AE7BF8B1-5341-47AE-8C7E-21D899B9EFF7}" dt="2023-09-30T17:20:33.378" v="12"/>
          <ac:spMkLst>
            <pc:docMk/>
            <pc:sldMk cId="3742481668" sldId="261"/>
            <ac:spMk id="3" creationId="{BE90632B-B5DF-699E-AB11-CA761864A21C}"/>
          </ac:spMkLst>
        </pc:spChg>
        <pc:spChg chg="add mod">
          <ac:chgData name="Елена Армеева" userId="afd7773e2a04e8b4" providerId="LiveId" clId="{AE7BF8B1-5341-47AE-8C7E-21D899B9EFF7}" dt="2023-10-01T06:52:50.991" v="866" actId="5793"/>
          <ac:spMkLst>
            <pc:docMk/>
            <pc:sldMk cId="3742481668" sldId="261"/>
            <ac:spMk id="7" creationId="{11D12734-B7E2-8B3B-4299-7CF61A598E1B}"/>
          </ac:spMkLst>
        </pc:spChg>
        <pc:picChg chg="add del mod">
          <ac:chgData name="Елена Армеева" userId="afd7773e2a04e8b4" providerId="LiveId" clId="{AE7BF8B1-5341-47AE-8C7E-21D899B9EFF7}" dt="2023-10-01T06:51:55.391" v="854" actId="21"/>
          <ac:picMkLst>
            <pc:docMk/>
            <pc:sldMk cId="3742481668" sldId="261"/>
            <ac:picMk id="4" creationId="{99D691AC-9927-EB5B-BCCC-75794D81CBF0}"/>
          </ac:picMkLst>
        </pc:picChg>
        <pc:picChg chg="add mod modCrop">
          <ac:chgData name="Елена Армеева" userId="afd7773e2a04e8b4" providerId="LiveId" clId="{AE7BF8B1-5341-47AE-8C7E-21D899B9EFF7}" dt="2023-10-01T06:52:34.685" v="861" actId="14100"/>
          <ac:picMkLst>
            <pc:docMk/>
            <pc:sldMk cId="3742481668" sldId="261"/>
            <ac:picMk id="5" creationId="{B3D2D8C8-06B3-4767-B1F2-E199771F7955}"/>
          </ac:picMkLst>
        </pc:picChg>
      </pc:sldChg>
      <pc:sldChg chg="addSp delSp modSp new mod">
        <pc:chgData name="Елена Армеева" userId="afd7773e2a04e8b4" providerId="LiveId" clId="{AE7BF8B1-5341-47AE-8C7E-21D899B9EFF7}" dt="2023-10-01T08:14:13.587" v="1162" actId="20577"/>
        <pc:sldMkLst>
          <pc:docMk/>
          <pc:sldMk cId="748643843" sldId="262"/>
        </pc:sldMkLst>
        <pc:spChg chg="mod">
          <ac:chgData name="Елена Армеева" userId="afd7773e2a04e8b4" providerId="LiveId" clId="{AE7BF8B1-5341-47AE-8C7E-21D899B9EFF7}" dt="2023-10-01T08:14:13.587" v="1162" actId="20577"/>
          <ac:spMkLst>
            <pc:docMk/>
            <pc:sldMk cId="748643843" sldId="262"/>
            <ac:spMk id="2" creationId="{A9685245-C5DC-7D4F-F742-A5480F0DB914}"/>
          </ac:spMkLst>
        </pc:spChg>
        <pc:spChg chg="del">
          <ac:chgData name="Елена Армеева" userId="afd7773e2a04e8b4" providerId="LiveId" clId="{AE7BF8B1-5341-47AE-8C7E-21D899B9EFF7}" dt="2023-09-30T17:21:13.948" v="16"/>
          <ac:spMkLst>
            <pc:docMk/>
            <pc:sldMk cId="748643843" sldId="262"/>
            <ac:spMk id="3" creationId="{1E9F3033-BF24-3963-6F4B-2DDA9529EDE5}"/>
          </ac:spMkLst>
        </pc:spChg>
        <pc:spChg chg="add mod">
          <ac:chgData name="Елена Армеева" userId="afd7773e2a04e8b4" providerId="LiveId" clId="{AE7BF8B1-5341-47AE-8C7E-21D899B9EFF7}" dt="2023-10-01T07:44:32.850" v="1100" actId="14100"/>
          <ac:spMkLst>
            <pc:docMk/>
            <pc:sldMk cId="748643843" sldId="262"/>
            <ac:spMk id="7" creationId="{68900C01-223D-26CE-1BFA-E762DB867D0E}"/>
          </ac:spMkLst>
        </pc:spChg>
        <pc:picChg chg="add del mod">
          <ac:chgData name="Елена Армеева" userId="afd7773e2a04e8b4" providerId="LiveId" clId="{AE7BF8B1-5341-47AE-8C7E-21D899B9EFF7}" dt="2023-10-01T07:43:36.068" v="1082" actId="21"/>
          <ac:picMkLst>
            <pc:docMk/>
            <pc:sldMk cId="748643843" sldId="262"/>
            <ac:picMk id="4" creationId="{B8022124-DDF4-B3F0-A4B8-5E7DA3A73273}"/>
          </ac:picMkLst>
        </pc:picChg>
        <pc:picChg chg="add mod modCrop">
          <ac:chgData name="Елена Армеева" userId="afd7773e2a04e8b4" providerId="LiveId" clId="{AE7BF8B1-5341-47AE-8C7E-21D899B9EFF7}" dt="2023-10-01T07:44:30.374" v="1099" actId="14100"/>
          <ac:picMkLst>
            <pc:docMk/>
            <pc:sldMk cId="748643843" sldId="262"/>
            <ac:picMk id="5" creationId="{6FA0A6BA-5FF8-41C1-A2ED-9F6B31640FD9}"/>
          </ac:picMkLst>
        </pc:picChg>
      </pc:sldChg>
      <pc:sldChg chg="add del">
        <pc:chgData name="Елена Армеева" userId="afd7773e2a04e8b4" providerId="LiveId" clId="{AE7BF8B1-5341-47AE-8C7E-21D899B9EFF7}" dt="2023-10-01T08:13:41.345" v="1147" actId="2696"/>
        <pc:sldMkLst>
          <pc:docMk/>
          <pc:sldMk cId="2511385647" sldId="263"/>
        </pc:sldMkLst>
      </pc:sldChg>
      <pc:sldChg chg="modSp add mod ord">
        <pc:chgData name="Елена Армеева" userId="afd7773e2a04e8b4" providerId="LiveId" clId="{AE7BF8B1-5341-47AE-8C7E-21D899B9EFF7}" dt="2023-10-01T08:13:46.296" v="1150" actId="20577"/>
        <pc:sldMkLst>
          <pc:docMk/>
          <pc:sldMk cId="2176047358" sldId="264"/>
        </pc:sldMkLst>
        <pc:spChg chg="mod">
          <ac:chgData name="Елена Армеева" userId="afd7773e2a04e8b4" providerId="LiveId" clId="{AE7BF8B1-5341-47AE-8C7E-21D899B9EFF7}" dt="2023-10-01T08:13:46.296" v="1150" actId="20577"/>
          <ac:spMkLst>
            <pc:docMk/>
            <pc:sldMk cId="2176047358" sldId="264"/>
            <ac:spMk id="2" creationId="{D842BDE3-6DB2-BE68-B5E6-5027AB71BD2F}"/>
          </ac:spMkLst>
        </pc:spChg>
        <pc:picChg chg="mod modCrop">
          <ac:chgData name="Елена Армеева" userId="afd7773e2a04e8b4" providerId="LiveId" clId="{AE7BF8B1-5341-47AE-8C7E-21D899B9EFF7}" dt="2023-09-30T18:01:34.380" v="370" actId="1076"/>
          <ac:picMkLst>
            <pc:docMk/>
            <pc:sldMk cId="2176047358" sldId="264"/>
            <ac:picMk id="4" creationId="{C17D5B11-7B85-D0E1-5C2D-6ACF2B7468E6}"/>
          </ac:picMkLst>
        </pc:picChg>
      </pc:sldChg>
      <pc:sldChg chg="add del">
        <pc:chgData name="Елена Армеева" userId="afd7773e2a04e8b4" providerId="LiveId" clId="{AE7BF8B1-5341-47AE-8C7E-21D899B9EFF7}" dt="2023-10-01T06:57:34.817" v="868" actId="2696"/>
        <pc:sldMkLst>
          <pc:docMk/>
          <pc:sldMk cId="2097079785" sldId="265"/>
        </pc:sldMkLst>
      </pc:sldChg>
      <pc:sldChg chg="modSp add mod">
        <pc:chgData name="Елена Армеева" userId="afd7773e2a04e8b4" providerId="LiveId" clId="{AE7BF8B1-5341-47AE-8C7E-21D899B9EFF7}" dt="2023-10-01T08:14:08.793" v="1159" actId="20577"/>
        <pc:sldMkLst>
          <pc:docMk/>
          <pc:sldMk cId="3801076724" sldId="265"/>
        </pc:sldMkLst>
        <pc:spChg chg="mod">
          <ac:chgData name="Елена Армеева" userId="afd7773e2a04e8b4" providerId="LiveId" clId="{AE7BF8B1-5341-47AE-8C7E-21D899B9EFF7}" dt="2023-10-01T08:14:08.793" v="1159" actId="20577"/>
          <ac:spMkLst>
            <pc:docMk/>
            <pc:sldMk cId="3801076724" sldId="265"/>
            <ac:spMk id="2" creationId="{0DD90E10-0B44-1A67-C1D0-578C3255C028}"/>
          </ac:spMkLst>
        </pc:spChg>
      </pc:sldChg>
      <pc:sldChg chg="add">
        <pc:chgData name="Елена Армеева" userId="afd7773e2a04e8b4" providerId="LiveId" clId="{AE7BF8B1-5341-47AE-8C7E-21D899B9EFF7}" dt="2023-10-01T08:13:37.818" v="1146" actId="2890"/>
        <pc:sldMkLst>
          <pc:docMk/>
          <pc:sldMk cId="3315183882" sldId="266"/>
        </pc:sldMkLst>
      </pc:sldChg>
      <pc:sldChg chg="add">
        <pc:chgData name="Елена Армеева" userId="afd7773e2a04e8b4" providerId="LiveId" clId="{AE7BF8B1-5341-47AE-8C7E-21D899B9EFF7}" dt="2023-10-01T08:14:17.901" v="1163" actId="2890"/>
        <pc:sldMkLst>
          <pc:docMk/>
          <pc:sldMk cId="239122838" sldId="267"/>
        </pc:sldMkLst>
      </pc:sldChg>
      <pc:sldChg chg="new del">
        <pc:chgData name="Елена Армеева" userId="afd7773e2a04e8b4" providerId="LiveId" clId="{AE7BF8B1-5341-47AE-8C7E-21D899B9EFF7}" dt="2023-10-01T08:14:57.755" v="1166" actId="2696"/>
        <pc:sldMkLst>
          <pc:docMk/>
          <pc:sldMk cId="3908956260" sldId="268"/>
        </pc:sldMkLst>
      </pc:sldChg>
      <pc:sldChg chg="add">
        <pc:chgData name="Елена Армеева" userId="afd7773e2a04e8b4" providerId="LiveId" clId="{AE7BF8B1-5341-47AE-8C7E-21D899B9EFF7}" dt="2023-10-01T08:14:51.971" v="1165"/>
        <pc:sldMkLst>
          <pc:docMk/>
          <pc:sldMk cId="447853807" sldId="26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D371B7-D2CE-966C-10C0-D1EF7BC69E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379C931-2879-ACDD-2D9B-64D2098D8E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B8FF6FE-B82F-9C4C-88A4-43A6F0EAA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436C2DC-AAB5-7090-BC47-9473A0BF7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F8F402C-7D59-5012-9FE9-AC57C5A27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834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2D1CC4-9EF8-1068-512E-213F532C3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2521945-CCE5-E6EF-DCF5-31BB570FDE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2E59F9F-14A2-7646-3FC9-0C82619FE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C6F4E46-7141-65F3-BEC8-D17B68E32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A642E6B-397F-0AC4-70EB-A57E07E0D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828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6024D1D7-9878-C0B5-011D-4CEBC49C86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891CF15-4960-3EAF-971B-B747F578B1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BBE2F81-5058-B7D0-E547-0DDECCD2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2979BF3-A67D-E3A9-F09E-5FAAD6808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A252D09-1BFF-3785-E1BE-0309852D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346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06F1F2B-5556-4C2D-2C33-D2AD93127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65B583C-8060-CEF6-B14C-CEB234363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3D904A6-3AB4-B063-6277-20CA2245F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BD31310-F8EC-5A9D-DBF7-64BB396EF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C4FD657-A6A8-320C-A83A-5FAAE7A2C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0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58E6C15-FD0A-1202-C0E9-7FDBB89E6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2877DA9-1E01-A16D-E528-C77CDA43D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8049CBE-8061-3344-D322-2B6E36A07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3B090FE-C3EE-0DCF-1C81-2C3AA0F72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54DF5C0-44DB-1B56-B70B-4A0860C4B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697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0A831E-FC40-3869-9249-BE3FBEF1A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98B19F8-7E3F-0C68-6CA6-8F6D21C2FE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E4894E9-BF28-54B7-4E27-5E9402028B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2C1481D-A1D4-BA11-09AE-3BA56564E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72FF04A-0289-D0E9-4FE7-E234F8CD3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A34B88A-BF2C-0926-F2EF-AAA149B7C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336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BCC001-148E-EEAE-749E-74714F420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62E9F6A-C97E-B388-12C8-564CF63124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7A078DB-CC9B-13C0-E331-67DF21C348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73897E79-08CC-FD6F-0CF4-6A4E425D0E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9EF8A7E9-CDD7-20EF-E238-D9E921DB5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BA83D835-E637-5631-B9C5-00D443E1B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2449A63B-9CB3-0A8F-9A3A-F0C6E940E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C79876C-05E5-33A8-AF75-CB8EE464E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969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4AEAC23-1894-C7AA-86E2-104702D2A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F1923007-B387-6C8D-6219-770F8EF9A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730E71A-EBF7-457F-3880-7304C27CA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58748C5-19D1-29CD-9CCF-7EF2D49F0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395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05C3A9D4-E47A-B193-0698-65AF57D6F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DDD2AB25-990D-C0F2-4983-6DE975DB4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3AD9EFB-ED9D-B51D-1467-85136FAF5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291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25EE6F-FA9A-8464-DF35-D9CFC9AE4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A6D2618-41D3-3057-C4F5-89446069C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72B03F7-A423-4785-13D1-E2DE3DC988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64CA839-32B7-7D7E-D834-D40C8288E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7009A0D-D7C5-43A5-4EEC-B25E6D61F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4DEB9BD-D31B-2BF5-3844-CA69FC22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872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451A56-098E-9FA8-A362-B48ECBCF7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9D909B78-5959-2153-94B9-A79E336FA7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7C93590-2791-1563-2EEF-BCDAD98B04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B4A9AEC-DE34-6B89-4695-79A74991B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F7C975C-C3FB-ACEC-982B-3CBC98433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9835129-15CB-E4EA-4714-DDAEFBED0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49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B99DA24-BF9C-AECE-C127-04F8F36F5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3A7B2E1-3125-E9A6-5A47-B4E8CD5B8B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CAC22A1-6730-677F-B74D-F05E359A52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9A091AF-5897-A640-4F1E-F0D3522C1B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FE02AA5-B9A4-608C-BB3C-2887DF9ECD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83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tags" Target="../tags/tag117.xml"/><Relationship Id="rId299" Type="http://schemas.openxmlformats.org/officeDocument/2006/relationships/tags" Target="../tags/tag299.xml"/><Relationship Id="rId21" Type="http://schemas.openxmlformats.org/officeDocument/2006/relationships/tags" Target="../tags/tag21.xml"/><Relationship Id="rId63" Type="http://schemas.openxmlformats.org/officeDocument/2006/relationships/tags" Target="../tags/tag63.xml"/><Relationship Id="rId159" Type="http://schemas.openxmlformats.org/officeDocument/2006/relationships/tags" Target="../tags/tag159.xml"/><Relationship Id="rId324" Type="http://schemas.openxmlformats.org/officeDocument/2006/relationships/tags" Target="../tags/tag324.xml"/><Relationship Id="rId366" Type="http://schemas.openxmlformats.org/officeDocument/2006/relationships/tags" Target="../tags/tag366.xml"/><Relationship Id="rId170" Type="http://schemas.openxmlformats.org/officeDocument/2006/relationships/tags" Target="../tags/tag170.xml"/><Relationship Id="rId226" Type="http://schemas.openxmlformats.org/officeDocument/2006/relationships/tags" Target="../tags/tag226.xml"/><Relationship Id="rId433" Type="http://schemas.openxmlformats.org/officeDocument/2006/relationships/tags" Target="../tags/tag433.xml"/><Relationship Id="rId268" Type="http://schemas.openxmlformats.org/officeDocument/2006/relationships/tags" Target="../tags/tag268.xml"/><Relationship Id="rId32" Type="http://schemas.openxmlformats.org/officeDocument/2006/relationships/tags" Target="../tags/tag32.xml"/><Relationship Id="rId74" Type="http://schemas.openxmlformats.org/officeDocument/2006/relationships/tags" Target="../tags/tag74.xml"/><Relationship Id="rId128" Type="http://schemas.openxmlformats.org/officeDocument/2006/relationships/tags" Target="../tags/tag128.xml"/><Relationship Id="rId335" Type="http://schemas.openxmlformats.org/officeDocument/2006/relationships/tags" Target="../tags/tag335.xml"/><Relationship Id="rId377" Type="http://schemas.openxmlformats.org/officeDocument/2006/relationships/tags" Target="../tags/tag377.xml"/><Relationship Id="rId5" Type="http://schemas.openxmlformats.org/officeDocument/2006/relationships/tags" Target="../tags/tag5.xml"/><Relationship Id="rId181" Type="http://schemas.openxmlformats.org/officeDocument/2006/relationships/tags" Target="../tags/tag181.xml"/><Relationship Id="rId237" Type="http://schemas.openxmlformats.org/officeDocument/2006/relationships/tags" Target="../tags/tag237.xml"/><Relationship Id="rId402" Type="http://schemas.openxmlformats.org/officeDocument/2006/relationships/tags" Target="../tags/tag402.xml"/><Relationship Id="rId279" Type="http://schemas.openxmlformats.org/officeDocument/2006/relationships/tags" Target="../tags/tag279.xml"/><Relationship Id="rId444" Type="http://schemas.openxmlformats.org/officeDocument/2006/relationships/tags" Target="../tags/tag444.xml"/><Relationship Id="rId43" Type="http://schemas.openxmlformats.org/officeDocument/2006/relationships/tags" Target="../tags/tag43.xml"/><Relationship Id="rId139" Type="http://schemas.openxmlformats.org/officeDocument/2006/relationships/tags" Target="../tags/tag139.xml"/><Relationship Id="rId290" Type="http://schemas.openxmlformats.org/officeDocument/2006/relationships/tags" Target="../tags/tag290.xml"/><Relationship Id="rId304" Type="http://schemas.openxmlformats.org/officeDocument/2006/relationships/tags" Target="../tags/tag304.xml"/><Relationship Id="rId346" Type="http://schemas.openxmlformats.org/officeDocument/2006/relationships/tags" Target="../tags/tag346.xml"/><Relationship Id="rId388" Type="http://schemas.openxmlformats.org/officeDocument/2006/relationships/tags" Target="../tags/tag388.xml"/><Relationship Id="rId85" Type="http://schemas.openxmlformats.org/officeDocument/2006/relationships/tags" Target="../tags/tag85.xml"/><Relationship Id="rId150" Type="http://schemas.openxmlformats.org/officeDocument/2006/relationships/tags" Target="../tags/tag150.xml"/><Relationship Id="rId192" Type="http://schemas.openxmlformats.org/officeDocument/2006/relationships/tags" Target="../tags/tag192.xml"/><Relationship Id="rId206" Type="http://schemas.openxmlformats.org/officeDocument/2006/relationships/tags" Target="../tags/tag206.xml"/><Relationship Id="rId413" Type="http://schemas.openxmlformats.org/officeDocument/2006/relationships/tags" Target="../tags/tag413.xml"/><Relationship Id="rId248" Type="http://schemas.openxmlformats.org/officeDocument/2006/relationships/tags" Target="../tags/tag248.xml"/><Relationship Id="rId455" Type="http://schemas.openxmlformats.org/officeDocument/2006/relationships/tags" Target="../tags/tag455.xml"/><Relationship Id="rId12" Type="http://schemas.openxmlformats.org/officeDocument/2006/relationships/tags" Target="../tags/tag12.xml"/><Relationship Id="rId108" Type="http://schemas.openxmlformats.org/officeDocument/2006/relationships/tags" Target="../tags/tag108.xml"/><Relationship Id="rId315" Type="http://schemas.openxmlformats.org/officeDocument/2006/relationships/tags" Target="../tags/tag315.xml"/><Relationship Id="rId357" Type="http://schemas.openxmlformats.org/officeDocument/2006/relationships/tags" Target="../tags/tag357.xml"/><Relationship Id="rId54" Type="http://schemas.openxmlformats.org/officeDocument/2006/relationships/tags" Target="../tags/tag54.xml"/><Relationship Id="rId96" Type="http://schemas.openxmlformats.org/officeDocument/2006/relationships/tags" Target="../tags/tag96.xml"/><Relationship Id="rId161" Type="http://schemas.openxmlformats.org/officeDocument/2006/relationships/tags" Target="../tags/tag161.xml"/><Relationship Id="rId217" Type="http://schemas.openxmlformats.org/officeDocument/2006/relationships/tags" Target="../tags/tag217.xml"/><Relationship Id="rId399" Type="http://schemas.openxmlformats.org/officeDocument/2006/relationships/tags" Target="../tags/tag399.xml"/><Relationship Id="rId259" Type="http://schemas.openxmlformats.org/officeDocument/2006/relationships/tags" Target="../tags/tag259.xml"/><Relationship Id="rId424" Type="http://schemas.openxmlformats.org/officeDocument/2006/relationships/tags" Target="../tags/tag424.xml"/><Relationship Id="rId466" Type="http://schemas.openxmlformats.org/officeDocument/2006/relationships/tags" Target="../tags/tag466.xml"/><Relationship Id="rId23" Type="http://schemas.openxmlformats.org/officeDocument/2006/relationships/tags" Target="../tags/tag23.xml"/><Relationship Id="rId119" Type="http://schemas.openxmlformats.org/officeDocument/2006/relationships/tags" Target="../tags/tag119.xml"/><Relationship Id="rId270" Type="http://schemas.openxmlformats.org/officeDocument/2006/relationships/tags" Target="../tags/tag270.xml"/><Relationship Id="rId326" Type="http://schemas.openxmlformats.org/officeDocument/2006/relationships/tags" Target="../tags/tag326.xml"/><Relationship Id="rId65" Type="http://schemas.openxmlformats.org/officeDocument/2006/relationships/tags" Target="../tags/tag65.xml"/><Relationship Id="rId130" Type="http://schemas.openxmlformats.org/officeDocument/2006/relationships/tags" Target="../tags/tag130.xml"/><Relationship Id="rId368" Type="http://schemas.openxmlformats.org/officeDocument/2006/relationships/tags" Target="../tags/tag368.xml"/><Relationship Id="rId172" Type="http://schemas.openxmlformats.org/officeDocument/2006/relationships/tags" Target="../tags/tag172.xml"/><Relationship Id="rId228" Type="http://schemas.openxmlformats.org/officeDocument/2006/relationships/tags" Target="../tags/tag228.xml"/><Relationship Id="rId435" Type="http://schemas.openxmlformats.org/officeDocument/2006/relationships/tags" Target="../tags/tag435.xml"/><Relationship Id="rId281" Type="http://schemas.openxmlformats.org/officeDocument/2006/relationships/tags" Target="../tags/tag281.xml"/><Relationship Id="rId337" Type="http://schemas.openxmlformats.org/officeDocument/2006/relationships/tags" Target="../tags/tag337.xml"/><Relationship Id="rId34" Type="http://schemas.openxmlformats.org/officeDocument/2006/relationships/tags" Target="../tags/tag34.xml"/><Relationship Id="rId76" Type="http://schemas.openxmlformats.org/officeDocument/2006/relationships/tags" Target="../tags/tag76.xml"/><Relationship Id="rId141" Type="http://schemas.openxmlformats.org/officeDocument/2006/relationships/tags" Target="../tags/tag141.xml"/><Relationship Id="rId379" Type="http://schemas.openxmlformats.org/officeDocument/2006/relationships/tags" Target="../tags/tag379.xml"/><Relationship Id="rId7" Type="http://schemas.openxmlformats.org/officeDocument/2006/relationships/tags" Target="../tags/tag7.xml"/><Relationship Id="rId183" Type="http://schemas.openxmlformats.org/officeDocument/2006/relationships/tags" Target="../tags/tag183.xml"/><Relationship Id="rId239" Type="http://schemas.openxmlformats.org/officeDocument/2006/relationships/tags" Target="../tags/tag239.xml"/><Relationship Id="rId390" Type="http://schemas.openxmlformats.org/officeDocument/2006/relationships/tags" Target="../tags/tag390.xml"/><Relationship Id="rId404" Type="http://schemas.openxmlformats.org/officeDocument/2006/relationships/tags" Target="../tags/tag404.xml"/><Relationship Id="rId446" Type="http://schemas.openxmlformats.org/officeDocument/2006/relationships/tags" Target="../tags/tag446.xml"/><Relationship Id="rId250" Type="http://schemas.openxmlformats.org/officeDocument/2006/relationships/tags" Target="../tags/tag250.xml"/><Relationship Id="rId292" Type="http://schemas.openxmlformats.org/officeDocument/2006/relationships/tags" Target="../tags/tag292.xml"/><Relationship Id="rId306" Type="http://schemas.openxmlformats.org/officeDocument/2006/relationships/tags" Target="../tags/tag306.xml"/><Relationship Id="rId45" Type="http://schemas.openxmlformats.org/officeDocument/2006/relationships/tags" Target="../tags/tag45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348" Type="http://schemas.openxmlformats.org/officeDocument/2006/relationships/tags" Target="../tags/tag348.xml"/><Relationship Id="rId152" Type="http://schemas.openxmlformats.org/officeDocument/2006/relationships/tags" Target="../tags/tag152.xml"/><Relationship Id="rId194" Type="http://schemas.openxmlformats.org/officeDocument/2006/relationships/tags" Target="../tags/tag194.xml"/><Relationship Id="rId208" Type="http://schemas.openxmlformats.org/officeDocument/2006/relationships/tags" Target="../tags/tag208.xml"/><Relationship Id="rId415" Type="http://schemas.openxmlformats.org/officeDocument/2006/relationships/tags" Target="../tags/tag415.xml"/><Relationship Id="rId457" Type="http://schemas.openxmlformats.org/officeDocument/2006/relationships/tags" Target="../tags/tag457.xml"/><Relationship Id="rId261" Type="http://schemas.openxmlformats.org/officeDocument/2006/relationships/tags" Target="../tags/tag261.xml"/><Relationship Id="rId14" Type="http://schemas.openxmlformats.org/officeDocument/2006/relationships/tags" Target="../tags/tag14.xml"/><Relationship Id="rId56" Type="http://schemas.openxmlformats.org/officeDocument/2006/relationships/tags" Target="../tags/tag56.xml"/><Relationship Id="rId317" Type="http://schemas.openxmlformats.org/officeDocument/2006/relationships/tags" Target="../tags/tag317.xml"/><Relationship Id="rId359" Type="http://schemas.openxmlformats.org/officeDocument/2006/relationships/tags" Target="../tags/tag359.xml"/><Relationship Id="rId98" Type="http://schemas.openxmlformats.org/officeDocument/2006/relationships/tags" Target="../tags/tag98.xml"/><Relationship Id="rId121" Type="http://schemas.openxmlformats.org/officeDocument/2006/relationships/tags" Target="../tags/tag121.xml"/><Relationship Id="rId163" Type="http://schemas.openxmlformats.org/officeDocument/2006/relationships/tags" Target="../tags/tag163.xml"/><Relationship Id="rId219" Type="http://schemas.openxmlformats.org/officeDocument/2006/relationships/tags" Target="../tags/tag219.xml"/><Relationship Id="rId370" Type="http://schemas.openxmlformats.org/officeDocument/2006/relationships/tags" Target="../tags/tag370.xml"/><Relationship Id="rId426" Type="http://schemas.openxmlformats.org/officeDocument/2006/relationships/tags" Target="../tags/tag426.xml"/><Relationship Id="rId230" Type="http://schemas.openxmlformats.org/officeDocument/2006/relationships/tags" Target="../tags/tag230.xml"/><Relationship Id="rId468" Type="http://schemas.openxmlformats.org/officeDocument/2006/relationships/tags" Target="../tags/tag468.xml"/><Relationship Id="rId25" Type="http://schemas.openxmlformats.org/officeDocument/2006/relationships/tags" Target="../tags/tag25.xml"/><Relationship Id="rId67" Type="http://schemas.openxmlformats.org/officeDocument/2006/relationships/tags" Target="../tags/tag67.xml"/><Relationship Id="rId272" Type="http://schemas.openxmlformats.org/officeDocument/2006/relationships/tags" Target="../tags/tag272.xml"/><Relationship Id="rId328" Type="http://schemas.openxmlformats.org/officeDocument/2006/relationships/tags" Target="../tags/tag328.xml"/><Relationship Id="rId132" Type="http://schemas.openxmlformats.org/officeDocument/2006/relationships/tags" Target="../tags/tag132.xml"/><Relationship Id="rId174" Type="http://schemas.openxmlformats.org/officeDocument/2006/relationships/tags" Target="../tags/tag174.xml"/><Relationship Id="rId381" Type="http://schemas.openxmlformats.org/officeDocument/2006/relationships/tags" Target="../tags/tag381.xml"/><Relationship Id="rId241" Type="http://schemas.openxmlformats.org/officeDocument/2006/relationships/tags" Target="../tags/tag241.xml"/><Relationship Id="rId437" Type="http://schemas.openxmlformats.org/officeDocument/2006/relationships/tags" Target="../tags/tag437.xml"/><Relationship Id="rId36" Type="http://schemas.openxmlformats.org/officeDocument/2006/relationships/tags" Target="../tags/tag36.xml"/><Relationship Id="rId283" Type="http://schemas.openxmlformats.org/officeDocument/2006/relationships/tags" Target="../tags/tag283.xml"/><Relationship Id="rId339" Type="http://schemas.openxmlformats.org/officeDocument/2006/relationships/tags" Target="../tags/tag339.xml"/><Relationship Id="rId78" Type="http://schemas.openxmlformats.org/officeDocument/2006/relationships/tags" Target="../tags/tag78.xml"/><Relationship Id="rId101" Type="http://schemas.openxmlformats.org/officeDocument/2006/relationships/tags" Target="../tags/tag101.xml"/><Relationship Id="rId143" Type="http://schemas.openxmlformats.org/officeDocument/2006/relationships/tags" Target="../tags/tag143.xml"/><Relationship Id="rId185" Type="http://schemas.openxmlformats.org/officeDocument/2006/relationships/tags" Target="../tags/tag185.xml"/><Relationship Id="rId350" Type="http://schemas.openxmlformats.org/officeDocument/2006/relationships/tags" Target="../tags/tag350.xml"/><Relationship Id="rId406" Type="http://schemas.openxmlformats.org/officeDocument/2006/relationships/tags" Target="../tags/tag406.xml"/><Relationship Id="rId9" Type="http://schemas.openxmlformats.org/officeDocument/2006/relationships/tags" Target="../tags/tag9.xml"/><Relationship Id="rId210" Type="http://schemas.openxmlformats.org/officeDocument/2006/relationships/tags" Target="../tags/tag210.xml"/><Relationship Id="rId392" Type="http://schemas.openxmlformats.org/officeDocument/2006/relationships/tags" Target="../tags/tag392.xml"/><Relationship Id="rId448" Type="http://schemas.openxmlformats.org/officeDocument/2006/relationships/tags" Target="../tags/tag448.xml"/><Relationship Id="rId252" Type="http://schemas.openxmlformats.org/officeDocument/2006/relationships/tags" Target="../tags/tag252.xml"/><Relationship Id="rId294" Type="http://schemas.openxmlformats.org/officeDocument/2006/relationships/tags" Target="../tags/tag294.xml"/><Relationship Id="rId308" Type="http://schemas.openxmlformats.org/officeDocument/2006/relationships/tags" Target="../tags/tag308.xml"/><Relationship Id="rId47" Type="http://schemas.openxmlformats.org/officeDocument/2006/relationships/tags" Target="../tags/tag47.xml"/><Relationship Id="rId89" Type="http://schemas.openxmlformats.org/officeDocument/2006/relationships/tags" Target="../tags/tag89.xml"/><Relationship Id="rId112" Type="http://schemas.openxmlformats.org/officeDocument/2006/relationships/tags" Target="../tags/tag112.xml"/><Relationship Id="rId154" Type="http://schemas.openxmlformats.org/officeDocument/2006/relationships/tags" Target="../tags/tag154.xml"/><Relationship Id="rId361" Type="http://schemas.openxmlformats.org/officeDocument/2006/relationships/tags" Target="../tags/tag361.xml"/><Relationship Id="rId196" Type="http://schemas.openxmlformats.org/officeDocument/2006/relationships/tags" Target="../tags/tag196.xml"/><Relationship Id="rId417" Type="http://schemas.openxmlformats.org/officeDocument/2006/relationships/tags" Target="../tags/tag417.xml"/><Relationship Id="rId459" Type="http://schemas.openxmlformats.org/officeDocument/2006/relationships/tags" Target="../tags/tag459.xml"/><Relationship Id="rId16" Type="http://schemas.openxmlformats.org/officeDocument/2006/relationships/tags" Target="../tags/tag16.xml"/><Relationship Id="rId221" Type="http://schemas.openxmlformats.org/officeDocument/2006/relationships/tags" Target="../tags/tag221.xml"/><Relationship Id="rId263" Type="http://schemas.openxmlformats.org/officeDocument/2006/relationships/tags" Target="../tags/tag263.xml"/><Relationship Id="rId319" Type="http://schemas.openxmlformats.org/officeDocument/2006/relationships/tags" Target="../tags/tag319.xml"/><Relationship Id="rId470" Type="http://schemas.openxmlformats.org/officeDocument/2006/relationships/tags" Target="../tags/tag470.xml"/><Relationship Id="rId58" Type="http://schemas.openxmlformats.org/officeDocument/2006/relationships/tags" Target="../tags/tag58.xml"/><Relationship Id="rId123" Type="http://schemas.openxmlformats.org/officeDocument/2006/relationships/tags" Target="../tags/tag123.xml"/><Relationship Id="rId330" Type="http://schemas.openxmlformats.org/officeDocument/2006/relationships/tags" Target="../tags/tag330.xml"/><Relationship Id="rId165" Type="http://schemas.openxmlformats.org/officeDocument/2006/relationships/tags" Target="../tags/tag165.xml"/><Relationship Id="rId372" Type="http://schemas.openxmlformats.org/officeDocument/2006/relationships/tags" Target="../tags/tag372.xml"/><Relationship Id="rId428" Type="http://schemas.openxmlformats.org/officeDocument/2006/relationships/tags" Target="../tags/tag428.xml"/><Relationship Id="rId232" Type="http://schemas.openxmlformats.org/officeDocument/2006/relationships/tags" Target="../tags/tag232.xml"/><Relationship Id="rId274" Type="http://schemas.openxmlformats.org/officeDocument/2006/relationships/tags" Target="../tags/tag274.xml"/><Relationship Id="rId27" Type="http://schemas.openxmlformats.org/officeDocument/2006/relationships/tags" Target="../tags/tag27.xml"/><Relationship Id="rId69" Type="http://schemas.openxmlformats.org/officeDocument/2006/relationships/tags" Target="../tags/tag69.xml"/><Relationship Id="rId134" Type="http://schemas.openxmlformats.org/officeDocument/2006/relationships/tags" Target="../tags/tag134.xml"/><Relationship Id="rId80" Type="http://schemas.openxmlformats.org/officeDocument/2006/relationships/tags" Target="../tags/tag80.xml"/><Relationship Id="rId176" Type="http://schemas.openxmlformats.org/officeDocument/2006/relationships/tags" Target="../tags/tag176.xml"/><Relationship Id="rId341" Type="http://schemas.openxmlformats.org/officeDocument/2006/relationships/tags" Target="../tags/tag341.xml"/><Relationship Id="rId383" Type="http://schemas.openxmlformats.org/officeDocument/2006/relationships/tags" Target="../tags/tag383.xml"/><Relationship Id="rId439" Type="http://schemas.openxmlformats.org/officeDocument/2006/relationships/tags" Target="../tags/tag439.xml"/><Relationship Id="rId201" Type="http://schemas.openxmlformats.org/officeDocument/2006/relationships/tags" Target="../tags/tag201.xml"/><Relationship Id="rId243" Type="http://schemas.openxmlformats.org/officeDocument/2006/relationships/tags" Target="../tags/tag243.xml"/><Relationship Id="rId285" Type="http://schemas.openxmlformats.org/officeDocument/2006/relationships/tags" Target="../tags/tag285.xml"/><Relationship Id="rId450" Type="http://schemas.openxmlformats.org/officeDocument/2006/relationships/tags" Target="../tags/tag450.xml"/><Relationship Id="rId38" Type="http://schemas.openxmlformats.org/officeDocument/2006/relationships/tags" Target="../tags/tag38.xml"/><Relationship Id="rId103" Type="http://schemas.openxmlformats.org/officeDocument/2006/relationships/tags" Target="../tags/tag103.xml"/><Relationship Id="rId310" Type="http://schemas.openxmlformats.org/officeDocument/2006/relationships/tags" Target="../tags/tag310.xml"/><Relationship Id="rId91" Type="http://schemas.openxmlformats.org/officeDocument/2006/relationships/tags" Target="../tags/tag91.xml"/><Relationship Id="rId145" Type="http://schemas.openxmlformats.org/officeDocument/2006/relationships/tags" Target="../tags/tag145.xml"/><Relationship Id="rId187" Type="http://schemas.openxmlformats.org/officeDocument/2006/relationships/tags" Target="../tags/tag187.xml"/><Relationship Id="rId352" Type="http://schemas.openxmlformats.org/officeDocument/2006/relationships/tags" Target="../tags/tag352.xml"/><Relationship Id="rId394" Type="http://schemas.openxmlformats.org/officeDocument/2006/relationships/tags" Target="../tags/tag394.xml"/><Relationship Id="rId408" Type="http://schemas.openxmlformats.org/officeDocument/2006/relationships/tags" Target="../tags/tag408.xml"/><Relationship Id="rId212" Type="http://schemas.openxmlformats.org/officeDocument/2006/relationships/tags" Target="../tags/tag212.xml"/><Relationship Id="rId254" Type="http://schemas.openxmlformats.org/officeDocument/2006/relationships/tags" Target="../tags/tag254.xml"/><Relationship Id="rId49" Type="http://schemas.openxmlformats.org/officeDocument/2006/relationships/tags" Target="../tags/tag49.xml"/><Relationship Id="rId114" Type="http://schemas.openxmlformats.org/officeDocument/2006/relationships/tags" Target="../tags/tag114.xml"/><Relationship Id="rId296" Type="http://schemas.openxmlformats.org/officeDocument/2006/relationships/tags" Target="../tags/tag296.xml"/><Relationship Id="rId461" Type="http://schemas.openxmlformats.org/officeDocument/2006/relationships/tags" Target="../tags/tag461.xml"/><Relationship Id="rId60" Type="http://schemas.openxmlformats.org/officeDocument/2006/relationships/tags" Target="../tags/tag60.xml"/><Relationship Id="rId156" Type="http://schemas.openxmlformats.org/officeDocument/2006/relationships/tags" Target="../tags/tag156.xml"/><Relationship Id="rId198" Type="http://schemas.openxmlformats.org/officeDocument/2006/relationships/tags" Target="../tags/tag198.xml"/><Relationship Id="rId321" Type="http://schemas.openxmlformats.org/officeDocument/2006/relationships/tags" Target="../tags/tag321.xml"/><Relationship Id="rId363" Type="http://schemas.openxmlformats.org/officeDocument/2006/relationships/tags" Target="../tags/tag363.xml"/><Relationship Id="rId419" Type="http://schemas.openxmlformats.org/officeDocument/2006/relationships/tags" Target="../tags/tag419.xml"/><Relationship Id="rId223" Type="http://schemas.openxmlformats.org/officeDocument/2006/relationships/tags" Target="../tags/tag223.xml"/><Relationship Id="rId430" Type="http://schemas.openxmlformats.org/officeDocument/2006/relationships/tags" Target="../tags/tag430.xml"/><Relationship Id="rId18" Type="http://schemas.openxmlformats.org/officeDocument/2006/relationships/tags" Target="../tags/tag18.xml"/><Relationship Id="rId265" Type="http://schemas.openxmlformats.org/officeDocument/2006/relationships/tags" Target="../tags/tag265.xml"/><Relationship Id="rId472" Type="http://schemas.openxmlformats.org/officeDocument/2006/relationships/image" Target="../media/image1.jpeg"/><Relationship Id="rId125" Type="http://schemas.openxmlformats.org/officeDocument/2006/relationships/tags" Target="../tags/tag125.xml"/><Relationship Id="rId167" Type="http://schemas.openxmlformats.org/officeDocument/2006/relationships/tags" Target="../tags/tag167.xml"/><Relationship Id="rId332" Type="http://schemas.openxmlformats.org/officeDocument/2006/relationships/tags" Target="../tags/tag332.xml"/><Relationship Id="rId374" Type="http://schemas.openxmlformats.org/officeDocument/2006/relationships/tags" Target="../tags/tag374.xml"/><Relationship Id="rId71" Type="http://schemas.openxmlformats.org/officeDocument/2006/relationships/tags" Target="../tags/tag71.xml"/><Relationship Id="rId234" Type="http://schemas.openxmlformats.org/officeDocument/2006/relationships/tags" Target="../tags/tag234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76" Type="http://schemas.openxmlformats.org/officeDocument/2006/relationships/tags" Target="../tags/tag276.xml"/><Relationship Id="rId441" Type="http://schemas.openxmlformats.org/officeDocument/2006/relationships/tags" Target="../tags/tag441.xml"/><Relationship Id="rId40" Type="http://schemas.openxmlformats.org/officeDocument/2006/relationships/tags" Target="../tags/tag40.xml"/><Relationship Id="rId136" Type="http://schemas.openxmlformats.org/officeDocument/2006/relationships/tags" Target="../tags/tag136.xml"/><Relationship Id="rId178" Type="http://schemas.openxmlformats.org/officeDocument/2006/relationships/tags" Target="../tags/tag178.xml"/><Relationship Id="rId301" Type="http://schemas.openxmlformats.org/officeDocument/2006/relationships/tags" Target="../tags/tag301.xml"/><Relationship Id="rId343" Type="http://schemas.openxmlformats.org/officeDocument/2006/relationships/tags" Target="../tags/tag343.xml"/><Relationship Id="rId82" Type="http://schemas.openxmlformats.org/officeDocument/2006/relationships/tags" Target="../tags/tag82.xml"/><Relationship Id="rId203" Type="http://schemas.openxmlformats.org/officeDocument/2006/relationships/tags" Target="../tags/tag203.xml"/><Relationship Id="rId385" Type="http://schemas.openxmlformats.org/officeDocument/2006/relationships/tags" Target="../tags/tag385.xml"/><Relationship Id="rId19" Type="http://schemas.openxmlformats.org/officeDocument/2006/relationships/tags" Target="../tags/tag19.xml"/><Relationship Id="rId224" Type="http://schemas.openxmlformats.org/officeDocument/2006/relationships/tags" Target="../tags/tag224.xml"/><Relationship Id="rId245" Type="http://schemas.openxmlformats.org/officeDocument/2006/relationships/tags" Target="../tags/tag245.xml"/><Relationship Id="rId266" Type="http://schemas.openxmlformats.org/officeDocument/2006/relationships/tags" Target="../tags/tag266.xml"/><Relationship Id="rId287" Type="http://schemas.openxmlformats.org/officeDocument/2006/relationships/tags" Target="../tags/tag287.xml"/><Relationship Id="rId410" Type="http://schemas.openxmlformats.org/officeDocument/2006/relationships/tags" Target="../tags/tag410.xml"/><Relationship Id="rId431" Type="http://schemas.openxmlformats.org/officeDocument/2006/relationships/tags" Target="../tags/tag431.xml"/><Relationship Id="rId452" Type="http://schemas.openxmlformats.org/officeDocument/2006/relationships/tags" Target="../tags/tag452.xml"/><Relationship Id="rId30" Type="http://schemas.openxmlformats.org/officeDocument/2006/relationships/tags" Target="../tags/tag30.xml"/><Relationship Id="rId105" Type="http://schemas.openxmlformats.org/officeDocument/2006/relationships/tags" Target="../tags/tag105.xml"/><Relationship Id="rId126" Type="http://schemas.openxmlformats.org/officeDocument/2006/relationships/tags" Target="../tags/tag126.xml"/><Relationship Id="rId147" Type="http://schemas.openxmlformats.org/officeDocument/2006/relationships/tags" Target="../tags/tag147.xml"/><Relationship Id="rId168" Type="http://schemas.openxmlformats.org/officeDocument/2006/relationships/tags" Target="../tags/tag168.xml"/><Relationship Id="rId312" Type="http://schemas.openxmlformats.org/officeDocument/2006/relationships/tags" Target="../tags/tag312.xml"/><Relationship Id="rId333" Type="http://schemas.openxmlformats.org/officeDocument/2006/relationships/tags" Target="../tags/tag333.xml"/><Relationship Id="rId354" Type="http://schemas.openxmlformats.org/officeDocument/2006/relationships/tags" Target="../tags/tag354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189" Type="http://schemas.openxmlformats.org/officeDocument/2006/relationships/tags" Target="../tags/tag189.xml"/><Relationship Id="rId375" Type="http://schemas.openxmlformats.org/officeDocument/2006/relationships/tags" Target="../tags/tag375.xml"/><Relationship Id="rId396" Type="http://schemas.openxmlformats.org/officeDocument/2006/relationships/tags" Target="../tags/tag396.xml"/><Relationship Id="rId3" Type="http://schemas.openxmlformats.org/officeDocument/2006/relationships/tags" Target="../tags/tag3.xml"/><Relationship Id="rId214" Type="http://schemas.openxmlformats.org/officeDocument/2006/relationships/tags" Target="../tags/tag214.xml"/><Relationship Id="rId235" Type="http://schemas.openxmlformats.org/officeDocument/2006/relationships/tags" Target="../tags/tag235.xml"/><Relationship Id="rId256" Type="http://schemas.openxmlformats.org/officeDocument/2006/relationships/tags" Target="../tags/tag256.xml"/><Relationship Id="rId277" Type="http://schemas.openxmlformats.org/officeDocument/2006/relationships/tags" Target="../tags/tag277.xml"/><Relationship Id="rId298" Type="http://schemas.openxmlformats.org/officeDocument/2006/relationships/tags" Target="../tags/tag298.xml"/><Relationship Id="rId400" Type="http://schemas.openxmlformats.org/officeDocument/2006/relationships/tags" Target="../tags/tag400.xml"/><Relationship Id="rId421" Type="http://schemas.openxmlformats.org/officeDocument/2006/relationships/tags" Target="../tags/tag421.xml"/><Relationship Id="rId442" Type="http://schemas.openxmlformats.org/officeDocument/2006/relationships/tags" Target="../tags/tag442.xml"/><Relationship Id="rId463" Type="http://schemas.openxmlformats.org/officeDocument/2006/relationships/tags" Target="../tags/tag463.xml"/><Relationship Id="rId116" Type="http://schemas.openxmlformats.org/officeDocument/2006/relationships/tags" Target="../tags/tag116.xml"/><Relationship Id="rId137" Type="http://schemas.openxmlformats.org/officeDocument/2006/relationships/tags" Target="../tags/tag137.xml"/><Relationship Id="rId158" Type="http://schemas.openxmlformats.org/officeDocument/2006/relationships/tags" Target="../tags/tag158.xml"/><Relationship Id="rId302" Type="http://schemas.openxmlformats.org/officeDocument/2006/relationships/tags" Target="../tags/tag302.xml"/><Relationship Id="rId323" Type="http://schemas.openxmlformats.org/officeDocument/2006/relationships/tags" Target="../tags/tag323.xml"/><Relationship Id="rId344" Type="http://schemas.openxmlformats.org/officeDocument/2006/relationships/tags" Target="../tags/tag344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179" Type="http://schemas.openxmlformats.org/officeDocument/2006/relationships/tags" Target="../tags/tag179.xml"/><Relationship Id="rId365" Type="http://schemas.openxmlformats.org/officeDocument/2006/relationships/tags" Target="../tags/tag365.xml"/><Relationship Id="rId386" Type="http://schemas.openxmlformats.org/officeDocument/2006/relationships/tags" Target="../tags/tag386.xml"/><Relationship Id="rId190" Type="http://schemas.openxmlformats.org/officeDocument/2006/relationships/tags" Target="../tags/tag190.xml"/><Relationship Id="rId204" Type="http://schemas.openxmlformats.org/officeDocument/2006/relationships/tags" Target="../tags/tag204.xml"/><Relationship Id="rId225" Type="http://schemas.openxmlformats.org/officeDocument/2006/relationships/tags" Target="../tags/tag225.xml"/><Relationship Id="rId246" Type="http://schemas.openxmlformats.org/officeDocument/2006/relationships/tags" Target="../tags/tag246.xml"/><Relationship Id="rId267" Type="http://schemas.openxmlformats.org/officeDocument/2006/relationships/tags" Target="../tags/tag267.xml"/><Relationship Id="rId288" Type="http://schemas.openxmlformats.org/officeDocument/2006/relationships/tags" Target="../tags/tag288.xml"/><Relationship Id="rId411" Type="http://schemas.openxmlformats.org/officeDocument/2006/relationships/tags" Target="../tags/tag411.xml"/><Relationship Id="rId432" Type="http://schemas.openxmlformats.org/officeDocument/2006/relationships/tags" Target="../tags/tag432.xml"/><Relationship Id="rId453" Type="http://schemas.openxmlformats.org/officeDocument/2006/relationships/tags" Target="../tags/tag453.xml"/><Relationship Id="rId106" Type="http://schemas.openxmlformats.org/officeDocument/2006/relationships/tags" Target="../tags/tag106.xml"/><Relationship Id="rId127" Type="http://schemas.openxmlformats.org/officeDocument/2006/relationships/tags" Target="../tags/tag127.xml"/><Relationship Id="rId313" Type="http://schemas.openxmlformats.org/officeDocument/2006/relationships/tags" Target="../tags/tag313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52" Type="http://schemas.openxmlformats.org/officeDocument/2006/relationships/tags" Target="../tags/tag52.xml"/><Relationship Id="rId73" Type="http://schemas.openxmlformats.org/officeDocument/2006/relationships/tags" Target="../tags/tag73.xml"/><Relationship Id="rId94" Type="http://schemas.openxmlformats.org/officeDocument/2006/relationships/tags" Target="../tags/tag94.xml"/><Relationship Id="rId148" Type="http://schemas.openxmlformats.org/officeDocument/2006/relationships/tags" Target="../tags/tag148.xml"/><Relationship Id="rId169" Type="http://schemas.openxmlformats.org/officeDocument/2006/relationships/tags" Target="../tags/tag169.xml"/><Relationship Id="rId334" Type="http://schemas.openxmlformats.org/officeDocument/2006/relationships/tags" Target="../tags/tag334.xml"/><Relationship Id="rId355" Type="http://schemas.openxmlformats.org/officeDocument/2006/relationships/tags" Target="../tags/tag355.xml"/><Relationship Id="rId376" Type="http://schemas.openxmlformats.org/officeDocument/2006/relationships/tags" Target="../tags/tag376.xml"/><Relationship Id="rId397" Type="http://schemas.openxmlformats.org/officeDocument/2006/relationships/tags" Target="../tags/tag397.xml"/><Relationship Id="rId4" Type="http://schemas.openxmlformats.org/officeDocument/2006/relationships/tags" Target="../tags/tag4.xml"/><Relationship Id="rId180" Type="http://schemas.openxmlformats.org/officeDocument/2006/relationships/tags" Target="../tags/tag180.xml"/><Relationship Id="rId215" Type="http://schemas.openxmlformats.org/officeDocument/2006/relationships/tags" Target="../tags/tag215.xml"/><Relationship Id="rId236" Type="http://schemas.openxmlformats.org/officeDocument/2006/relationships/tags" Target="../tags/tag236.xml"/><Relationship Id="rId257" Type="http://schemas.openxmlformats.org/officeDocument/2006/relationships/tags" Target="../tags/tag257.xml"/><Relationship Id="rId278" Type="http://schemas.openxmlformats.org/officeDocument/2006/relationships/tags" Target="../tags/tag278.xml"/><Relationship Id="rId401" Type="http://schemas.openxmlformats.org/officeDocument/2006/relationships/tags" Target="../tags/tag401.xml"/><Relationship Id="rId422" Type="http://schemas.openxmlformats.org/officeDocument/2006/relationships/tags" Target="../tags/tag422.xml"/><Relationship Id="rId443" Type="http://schemas.openxmlformats.org/officeDocument/2006/relationships/tags" Target="../tags/tag443.xml"/><Relationship Id="rId464" Type="http://schemas.openxmlformats.org/officeDocument/2006/relationships/tags" Target="../tags/tag464.xml"/><Relationship Id="rId303" Type="http://schemas.openxmlformats.org/officeDocument/2006/relationships/tags" Target="../tags/tag303.xml"/><Relationship Id="rId42" Type="http://schemas.openxmlformats.org/officeDocument/2006/relationships/tags" Target="../tags/tag42.xml"/><Relationship Id="rId84" Type="http://schemas.openxmlformats.org/officeDocument/2006/relationships/tags" Target="../tags/tag84.xml"/><Relationship Id="rId138" Type="http://schemas.openxmlformats.org/officeDocument/2006/relationships/tags" Target="../tags/tag138.xml"/><Relationship Id="rId345" Type="http://schemas.openxmlformats.org/officeDocument/2006/relationships/tags" Target="../tags/tag345.xml"/><Relationship Id="rId387" Type="http://schemas.openxmlformats.org/officeDocument/2006/relationships/tags" Target="../tags/tag387.xml"/><Relationship Id="rId191" Type="http://schemas.openxmlformats.org/officeDocument/2006/relationships/tags" Target="../tags/tag191.xml"/><Relationship Id="rId205" Type="http://schemas.openxmlformats.org/officeDocument/2006/relationships/tags" Target="../tags/tag205.xml"/><Relationship Id="rId247" Type="http://schemas.openxmlformats.org/officeDocument/2006/relationships/tags" Target="../tags/tag247.xml"/><Relationship Id="rId412" Type="http://schemas.openxmlformats.org/officeDocument/2006/relationships/tags" Target="../tags/tag412.xml"/><Relationship Id="rId107" Type="http://schemas.openxmlformats.org/officeDocument/2006/relationships/tags" Target="../tags/tag107.xml"/><Relationship Id="rId289" Type="http://schemas.openxmlformats.org/officeDocument/2006/relationships/tags" Target="../tags/tag289.xml"/><Relationship Id="rId454" Type="http://schemas.openxmlformats.org/officeDocument/2006/relationships/tags" Target="../tags/tag454.xml"/><Relationship Id="rId11" Type="http://schemas.openxmlformats.org/officeDocument/2006/relationships/tags" Target="../tags/tag11.xml"/><Relationship Id="rId53" Type="http://schemas.openxmlformats.org/officeDocument/2006/relationships/tags" Target="../tags/tag53.xml"/><Relationship Id="rId149" Type="http://schemas.openxmlformats.org/officeDocument/2006/relationships/tags" Target="../tags/tag149.xml"/><Relationship Id="rId314" Type="http://schemas.openxmlformats.org/officeDocument/2006/relationships/tags" Target="../tags/tag314.xml"/><Relationship Id="rId356" Type="http://schemas.openxmlformats.org/officeDocument/2006/relationships/tags" Target="../tags/tag356.xml"/><Relationship Id="rId398" Type="http://schemas.openxmlformats.org/officeDocument/2006/relationships/tags" Target="../tags/tag398.xml"/><Relationship Id="rId95" Type="http://schemas.openxmlformats.org/officeDocument/2006/relationships/tags" Target="../tags/tag95.xml"/><Relationship Id="rId160" Type="http://schemas.openxmlformats.org/officeDocument/2006/relationships/tags" Target="../tags/tag160.xml"/><Relationship Id="rId216" Type="http://schemas.openxmlformats.org/officeDocument/2006/relationships/tags" Target="../tags/tag216.xml"/><Relationship Id="rId423" Type="http://schemas.openxmlformats.org/officeDocument/2006/relationships/tags" Target="../tags/tag423.xml"/><Relationship Id="rId258" Type="http://schemas.openxmlformats.org/officeDocument/2006/relationships/tags" Target="../tags/tag258.xml"/><Relationship Id="rId465" Type="http://schemas.openxmlformats.org/officeDocument/2006/relationships/tags" Target="../tags/tag465.xml"/><Relationship Id="rId22" Type="http://schemas.openxmlformats.org/officeDocument/2006/relationships/tags" Target="../tags/tag22.xml"/><Relationship Id="rId64" Type="http://schemas.openxmlformats.org/officeDocument/2006/relationships/tags" Target="../tags/tag64.xml"/><Relationship Id="rId118" Type="http://schemas.openxmlformats.org/officeDocument/2006/relationships/tags" Target="../tags/tag118.xml"/><Relationship Id="rId325" Type="http://schemas.openxmlformats.org/officeDocument/2006/relationships/tags" Target="../tags/tag325.xml"/><Relationship Id="rId367" Type="http://schemas.openxmlformats.org/officeDocument/2006/relationships/tags" Target="../tags/tag367.xml"/><Relationship Id="rId171" Type="http://schemas.openxmlformats.org/officeDocument/2006/relationships/tags" Target="../tags/tag171.xml"/><Relationship Id="rId227" Type="http://schemas.openxmlformats.org/officeDocument/2006/relationships/tags" Target="../tags/tag227.xml"/><Relationship Id="rId269" Type="http://schemas.openxmlformats.org/officeDocument/2006/relationships/tags" Target="../tags/tag269.xml"/><Relationship Id="rId434" Type="http://schemas.openxmlformats.org/officeDocument/2006/relationships/tags" Target="../tags/tag434.xml"/><Relationship Id="rId33" Type="http://schemas.openxmlformats.org/officeDocument/2006/relationships/tags" Target="../tags/tag33.xml"/><Relationship Id="rId129" Type="http://schemas.openxmlformats.org/officeDocument/2006/relationships/tags" Target="../tags/tag129.xml"/><Relationship Id="rId280" Type="http://schemas.openxmlformats.org/officeDocument/2006/relationships/tags" Target="../tags/tag280.xml"/><Relationship Id="rId336" Type="http://schemas.openxmlformats.org/officeDocument/2006/relationships/tags" Target="../tags/tag336.xml"/><Relationship Id="rId75" Type="http://schemas.openxmlformats.org/officeDocument/2006/relationships/tags" Target="../tags/tag75.xml"/><Relationship Id="rId140" Type="http://schemas.openxmlformats.org/officeDocument/2006/relationships/tags" Target="../tags/tag140.xml"/><Relationship Id="rId182" Type="http://schemas.openxmlformats.org/officeDocument/2006/relationships/tags" Target="../tags/tag182.xml"/><Relationship Id="rId378" Type="http://schemas.openxmlformats.org/officeDocument/2006/relationships/tags" Target="../tags/tag378.xml"/><Relationship Id="rId403" Type="http://schemas.openxmlformats.org/officeDocument/2006/relationships/tags" Target="../tags/tag403.xml"/><Relationship Id="rId6" Type="http://schemas.openxmlformats.org/officeDocument/2006/relationships/tags" Target="../tags/tag6.xml"/><Relationship Id="rId238" Type="http://schemas.openxmlformats.org/officeDocument/2006/relationships/tags" Target="../tags/tag238.xml"/><Relationship Id="rId445" Type="http://schemas.openxmlformats.org/officeDocument/2006/relationships/tags" Target="../tags/tag445.xml"/><Relationship Id="rId291" Type="http://schemas.openxmlformats.org/officeDocument/2006/relationships/tags" Target="../tags/tag291.xml"/><Relationship Id="rId305" Type="http://schemas.openxmlformats.org/officeDocument/2006/relationships/tags" Target="../tags/tag305.xml"/><Relationship Id="rId347" Type="http://schemas.openxmlformats.org/officeDocument/2006/relationships/tags" Target="../tags/tag347.xml"/><Relationship Id="rId44" Type="http://schemas.openxmlformats.org/officeDocument/2006/relationships/tags" Target="../tags/tag44.xml"/><Relationship Id="rId86" Type="http://schemas.openxmlformats.org/officeDocument/2006/relationships/tags" Target="../tags/tag86.xml"/><Relationship Id="rId151" Type="http://schemas.openxmlformats.org/officeDocument/2006/relationships/tags" Target="../tags/tag151.xml"/><Relationship Id="rId389" Type="http://schemas.openxmlformats.org/officeDocument/2006/relationships/tags" Target="../tags/tag389.xml"/><Relationship Id="rId193" Type="http://schemas.openxmlformats.org/officeDocument/2006/relationships/tags" Target="../tags/tag193.xml"/><Relationship Id="rId207" Type="http://schemas.openxmlformats.org/officeDocument/2006/relationships/tags" Target="../tags/tag207.xml"/><Relationship Id="rId249" Type="http://schemas.openxmlformats.org/officeDocument/2006/relationships/tags" Target="../tags/tag249.xml"/><Relationship Id="rId414" Type="http://schemas.openxmlformats.org/officeDocument/2006/relationships/tags" Target="../tags/tag414.xml"/><Relationship Id="rId456" Type="http://schemas.openxmlformats.org/officeDocument/2006/relationships/tags" Target="../tags/tag456.xml"/><Relationship Id="rId13" Type="http://schemas.openxmlformats.org/officeDocument/2006/relationships/tags" Target="../tags/tag13.xml"/><Relationship Id="rId109" Type="http://schemas.openxmlformats.org/officeDocument/2006/relationships/tags" Target="../tags/tag109.xml"/><Relationship Id="rId260" Type="http://schemas.openxmlformats.org/officeDocument/2006/relationships/tags" Target="../tags/tag260.xml"/><Relationship Id="rId316" Type="http://schemas.openxmlformats.org/officeDocument/2006/relationships/tags" Target="../tags/tag316.xml"/><Relationship Id="rId55" Type="http://schemas.openxmlformats.org/officeDocument/2006/relationships/tags" Target="../tags/tag55.xml"/><Relationship Id="rId97" Type="http://schemas.openxmlformats.org/officeDocument/2006/relationships/tags" Target="../tags/tag97.xml"/><Relationship Id="rId120" Type="http://schemas.openxmlformats.org/officeDocument/2006/relationships/tags" Target="../tags/tag120.xml"/><Relationship Id="rId358" Type="http://schemas.openxmlformats.org/officeDocument/2006/relationships/tags" Target="../tags/tag358.xml"/><Relationship Id="rId162" Type="http://schemas.openxmlformats.org/officeDocument/2006/relationships/tags" Target="../tags/tag162.xml"/><Relationship Id="rId218" Type="http://schemas.openxmlformats.org/officeDocument/2006/relationships/tags" Target="../tags/tag218.xml"/><Relationship Id="rId425" Type="http://schemas.openxmlformats.org/officeDocument/2006/relationships/tags" Target="../tags/tag425.xml"/><Relationship Id="rId467" Type="http://schemas.openxmlformats.org/officeDocument/2006/relationships/tags" Target="../tags/tag467.xml"/><Relationship Id="rId271" Type="http://schemas.openxmlformats.org/officeDocument/2006/relationships/tags" Target="../tags/tag271.xml"/><Relationship Id="rId24" Type="http://schemas.openxmlformats.org/officeDocument/2006/relationships/tags" Target="../tags/tag24.xml"/><Relationship Id="rId66" Type="http://schemas.openxmlformats.org/officeDocument/2006/relationships/tags" Target="../tags/tag66.xml"/><Relationship Id="rId131" Type="http://schemas.openxmlformats.org/officeDocument/2006/relationships/tags" Target="../tags/tag131.xml"/><Relationship Id="rId327" Type="http://schemas.openxmlformats.org/officeDocument/2006/relationships/tags" Target="../tags/tag327.xml"/><Relationship Id="rId369" Type="http://schemas.openxmlformats.org/officeDocument/2006/relationships/tags" Target="../tags/tag369.xml"/><Relationship Id="rId173" Type="http://schemas.openxmlformats.org/officeDocument/2006/relationships/tags" Target="../tags/tag173.xml"/><Relationship Id="rId229" Type="http://schemas.openxmlformats.org/officeDocument/2006/relationships/tags" Target="../tags/tag229.xml"/><Relationship Id="rId380" Type="http://schemas.openxmlformats.org/officeDocument/2006/relationships/tags" Target="../tags/tag380.xml"/><Relationship Id="rId436" Type="http://schemas.openxmlformats.org/officeDocument/2006/relationships/tags" Target="../tags/tag436.xml"/><Relationship Id="rId240" Type="http://schemas.openxmlformats.org/officeDocument/2006/relationships/tags" Target="../tags/tag240.xml"/><Relationship Id="rId35" Type="http://schemas.openxmlformats.org/officeDocument/2006/relationships/tags" Target="../tags/tag35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282" Type="http://schemas.openxmlformats.org/officeDocument/2006/relationships/tags" Target="../tags/tag282.xml"/><Relationship Id="rId338" Type="http://schemas.openxmlformats.org/officeDocument/2006/relationships/tags" Target="../tags/tag338.xml"/><Relationship Id="rId8" Type="http://schemas.openxmlformats.org/officeDocument/2006/relationships/tags" Target="../tags/tag8.xml"/><Relationship Id="rId142" Type="http://schemas.openxmlformats.org/officeDocument/2006/relationships/tags" Target="../tags/tag142.xml"/><Relationship Id="rId184" Type="http://schemas.openxmlformats.org/officeDocument/2006/relationships/tags" Target="../tags/tag184.xml"/><Relationship Id="rId391" Type="http://schemas.openxmlformats.org/officeDocument/2006/relationships/tags" Target="../tags/tag391.xml"/><Relationship Id="rId405" Type="http://schemas.openxmlformats.org/officeDocument/2006/relationships/tags" Target="../tags/tag405.xml"/><Relationship Id="rId447" Type="http://schemas.openxmlformats.org/officeDocument/2006/relationships/tags" Target="../tags/tag447.xml"/><Relationship Id="rId251" Type="http://schemas.openxmlformats.org/officeDocument/2006/relationships/tags" Target="../tags/tag251.xml"/><Relationship Id="rId46" Type="http://schemas.openxmlformats.org/officeDocument/2006/relationships/tags" Target="../tags/tag46.xml"/><Relationship Id="rId293" Type="http://schemas.openxmlformats.org/officeDocument/2006/relationships/tags" Target="../tags/tag293.xml"/><Relationship Id="rId307" Type="http://schemas.openxmlformats.org/officeDocument/2006/relationships/tags" Target="../tags/tag307.xml"/><Relationship Id="rId349" Type="http://schemas.openxmlformats.org/officeDocument/2006/relationships/tags" Target="../tags/tag349.xml"/><Relationship Id="rId88" Type="http://schemas.openxmlformats.org/officeDocument/2006/relationships/tags" Target="../tags/tag88.xml"/><Relationship Id="rId111" Type="http://schemas.openxmlformats.org/officeDocument/2006/relationships/tags" Target="../tags/tag111.xml"/><Relationship Id="rId153" Type="http://schemas.openxmlformats.org/officeDocument/2006/relationships/tags" Target="../tags/tag153.xml"/><Relationship Id="rId195" Type="http://schemas.openxmlformats.org/officeDocument/2006/relationships/tags" Target="../tags/tag195.xml"/><Relationship Id="rId209" Type="http://schemas.openxmlformats.org/officeDocument/2006/relationships/tags" Target="../tags/tag209.xml"/><Relationship Id="rId360" Type="http://schemas.openxmlformats.org/officeDocument/2006/relationships/tags" Target="../tags/tag360.xml"/><Relationship Id="rId416" Type="http://schemas.openxmlformats.org/officeDocument/2006/relationships/tags" Target="../tags/tag416.xml"/><Relationship Id="rId220" Type="http://schemas.openxmlformats.org/officeDocument/2006/relationships/tags" Target="../tags/tag220.xml"/><Relationship Id="rId458" Type="http://schemas.openxmlformats.org/officeDocument/2006/relationships/tags" Target="../tags/tag458.xml"/><Relationship Id="rId15" Type="http://schemas.openxmlformats.org/officeDocument/2006/relationships/tags" Target="../tags/tag15.xml"/><Relationship Id="rId57" Type="http://schemas.openxmlformats.org/officeDocument/2006/relationships/tags" Target="../tags/tag57.xml"/><Relationship Id="rId262" Type="http://schemas.openxmlformats.org/officeDocument/2006/relationships/tags" Target="../tags/tag262.xml"/><Relationship Id="rId318" Type="http://schemas.openxmlformats.org/officeDocument/2006/relationships/tags" Target="../tags/tag318.xml"/><Relationship Id="rId99" Type="http://schemas.openxmlformats.org/officeDocument/2006/relationships/tags" Target="../tags/tag99.xml"/><Relationship Id="rId122" Type="http://schemas.openxmlformats.org/officeDocument/2006/relationships/tags" Target="../tags/tag122.xml"/><Relationship Id="rId164" Type="http://schemas.openxmlformats.org/officeDocument/2006/relationships/tags" Target="../tags/tag164.xml"/><Relationship Id="rId371" Type="http://schemas.openxmlformats.org/officeDocument/2006/relationships/tags" Target="../tags/tag371.xml"/><Relationship Id="rId427" Type="http://schemas.openxmlformats.org/officeDocument/2006/relationships/tags" Target="../tags/tag427.xml"/><Relationship Id="rId469" Type="http://schemas.openxmlformats.org/officeDocument/2006/relationships/tags" Target="../tags/tag469.xml"/><Relationship Id="rId26" Type="http://schemas.openxmlformats.org/officeDocument/2006/relationships/tags" Target="../tags/tag26.xml"/><Relationship Id="rId231" Type="http://schemas.openxmlformats.org/officeDocument/2006/relationships/tags" Target="../tags/tag231.xml"/><Relationship Id="rId273" Type="http://schemas.openxmlformats.org/officeDocument/2006/relationships/tags" Target="../tags/tag273.xml"/><Relationship Id="rId329" Type="http://schemas.openxmlformats.org/officeDocument/2006/relationships/tags" Target="../tags/tag329.xml"/><Relationship Id="rId68" Type="http://schemas.openxmlformats.org/officeDocument/2006/relationships/tags" Target="../tags/tag68.xml"/><Relationship Id="rId133" Type="http://schemas.openxmlformats.org/officeDocument/2006/relationships/tags" Target="../tags/tag133.xml"/><Relationship Id="rId175" Type="http://schemas.openxmlformats.org/officeDocument/2006/relationships/tags" Target="../tags/tag175.xml"/><Relationship Id="rId340" Type="http://schemas.openxmlformats.org/officeDocument/2006/relationships/tags" Target="../tags/tag340.xml"/><Relationship Id="rId200" Type="http://schemas.openxmlformats.org/officeDocument/2006/relationships/tags" Target="../tags/tag200.xml"/><Relationship Id="rId382" Type="http://schemas.openxmlformats.org/officeDocument/2006/relationships/tags" Target="../tags/tag382.xml"/><Relationship Id="rId438" Type="http://schemas.openxmlformats.org/officeDocument/2006/relationships/tags" Target="../tags/tag438.xml"/><Relationship Id="rId242" Type="http://schemas.openxmlformats.org/officeDocument/2006/relationships/tags" Target="../tags/tag242.xml"/><Relationship Id="rId284" Type="http://schemas.openxmlformats.org/officeDocument/2006/relationships/tags" Target="../tags/tag284.xml"/><Relationship Id="rId37" Type="http://schemas.openxmlformats.org/officeDocument/2006/relationships/tags" Target="../tags/tag37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144" Type="http://schemas.openxmlformats.org/officeDocument/2006/relationships/tags" Target="../tags/tag144.xml"/><Relationship Id="rId90" Type="http://schemas.openxmlformats.org/officeDocument/2006/relationships/tags" Target="../tags/tag90.xml"/><Relationship Id="rId186" Type="http://schemas.openxmlformats.org/officeDocument/2006/relationships/tags" Target="../tags/tag186.xml"/><Relationship Id="rId351" Type="http://schemas.openxmlformats.org/officeDocument/2006/relationships/tags" Target="../tags/tag351.xml"/><Relationship Id="rId393" Type="http://schemas.openxmlformats.org/officeDocument/2006/relationships/tags" Target="../tags/tag393.xml"/><Relationship Id="rId407" Type="http://schemas.openxmlformats.org/officeDocument/2006/relationships/tags" Target="../tags/tag407.xml"/><Relationship Id="rId449" Type="http://schemas.openxmlformats.org/officeDocument/2006/relationships/tags" Target="../tags/tag449.xml"/><Relationship Id="rId211" Type="http://schemas.openxmlformats.org/officeDocument/2006/relationships/tags" Target="../tags/tag211.xml"/><Relationship Id="rId253" Type="http://schemas.openxmlformats.org/officeDocument/2006/relationships/tags" Target="../tags/tag253.xml"/><Relationship Id="rId295" Type="http://schemas.openxmlformats.org/officeDocument/2006/relationships/tags" Target="../tags/tag295.xml"/><Relationship Id="rId309" Type="http://schemas.openxmlformats.org/officeDocument/2006/relationships/tags" Target="../tags/tag309.xml"/><Relationship Id="rId460" Type="http://schemas.openxmlformats.org/officeDocument/2006/relationships/tags" Target="../tags/tag460.xml"/><Relationship Id="rId48" Type="http://schemas.openxmlformats.org/officeDocument/2006/relationships/tags" Target="../tags/tag48.xml"/><Relationship Id="rId113" Type="http://schemas.openxmlformats.org/officeDocument/2006/relationships/tags" Target="../tags/tag113.xml"/><Relationship Id="rId320" Type="http://schemas.openxmlformats.org/officeDocument/2006/relationships/tags" Target="../tags/tag320.xml"/><Relationship Id="rId155" Type="http://schemas.openxmlformats.org/officeDocument/2006/relationships/tags" Target="../tags/tag155.xml"/><Relationship Id="rId197" Type="http://schemas.openxmlformats.org/officeDocument/2006/relationships/tags" Target="../tags/tag197.xml"/><Relationship Id="rId362" Type="http://schemas.openxmlformats.org/officeDocument/2006/relationships/tags" Target="../tags/tag362.xml"/><Relationship Id="rId418" Type="http://schemas.openxmlformats.org/officeDocument/2006/relationships/tags" Target="../tags/tag418.xml"/><Relationship Id="rId222" Type="http://schemas.openxmlformats.org/officeDocument/2006/relationships/tags" Target="../tags/tag222.xml"/><Relationship Id="rId264" Type="http://schemas.openxmlformats.org/officeDocument/2006/relationships/tags" Target="../tags/tag264.xml"/><Relationship Id="rId471" Type="http://schemas.openxmlformats.org/officeDocument/2006/relationships/slideLayout" Target="../slideLayouts/slideLayout2.xml"/><Relationship Id="rId17" Type="http://schemas.openxmlformats.org/officeDocument/2006/relationships/tags" Target="../tags/tag17.xml"/><Relationship Id="rId59" Type="http://schemas.openxmlformats.org/officeDocument/2006/relationships/tags" Target="../tags/tag59.xml"/><Relationship Id="rId124" Type="http://schemas.openxmlformats.org/officeDocument/2006/relationships/tags" Target="../tags/tag124.xml"/><Relationship Id="rId70" Type="http://schemas.openxmlformats.org/officeDocument/2006/relationships/tags" Target="../tags/tag70.xml"/><Relationship Id="rId166" Type="http://schemas.openxmlformats.org/officeDocument/2006/relationships/tags" Target="../tags/tag166.xml"/><Relationship Id="rId331" Type="http://schemas.openxmlformats.org/officeDocument/2006/relationships/tags" Target="../tags/tag331.xml"/><Relationship Id="rId373" Type="http://schemas.openxmlformats.org/officeDocument/2006/relationships/tags" Target="../tags/tag373.xml"/><Relationship Id="rId429" Type="http://schemas.openxmlformats.org/officeDocument/2006/relationships/tags" Target="../tags/tag429.xml"/><Relationship Id="rId1" Type="http://schemas.openxmlformats.org/officeDocument/2006/relationships/tags" Target="../tags/tag1.xml"/><Relationship Id="rId233" Type="http://schemas.openxmlformats.org/officeDocument/2006/relationships/tags" Target="../tags/tag233.xml"/><Relationship Id="rId440" Type="http://schemas.openxmlformats.org/officeDocument/2006/relationships/tags" Target="../tags/tag440.xml"/><Relationship Id="rId28" Type="http://schemas.openxmlformats.org/officeDocument/2006/relationships/tags" Target="../tags/tag28.xml"/><Relationship Id="rId275" Type="http://schemas.openxmlformats.org/officeDocument/2006/relationships/tags" Target="../tags/tag275.xml"/><Relationship Id="rId300" Type="http://schemas.openxmlformats.org/officeDocument/2006/relationships/tags" Target="../tags/tag300.xml"/><Relationship Id="rId81" Type="http://schemas.openxmlformats.org/officeDocument/2006/relationships/tags" Target="../tags/tag81.xml"/><Relationship Id="rId135" Type="http://schemas.openxmlformats.org/officeDocument/2006/relationships/tags" Target="../tags/tag135.xml"/><Relationship Id="rId177" Type="http://schemas.openxmlformats.org/officeDocument/2006/relationships/tags" Target="../tags/tag177.xml"/><Relationship Id="rId342" Type="http://schemas.openxmlformats.org/officeDocument/2006/relationships/tags" Target="../tags/tag342.xml"/><Relationship Id="rId384" Type="http://schemas.openxmlformats.org/officeDocument/2006/relationships/tags" Target="../tags/tag384.xml"/><Relationship Id="rId202" Type="http://schemas.openxmlformats.org/officeDocument/2006/relationships/tags" Target="../tags/tag202.xml"/><Relationship Id="rId244" Type="http://schemas.openxmlformats.org/officeDocument/2006/relationships/tags" Target="../tags/tag244.xml"/><Relationship Id="rId39" Type="http://schemas.openxmlformats.org/officeDocument/2006/relationships/tags" Target="../tags/tag39.xml"/><Relationship Id="rId286" Type="http://schemas.openxmlformats.org/officeDocument/2006/relationships/tags" Target="../tags/tag286.xml"/><Relationship Id="rId451" Type="http://schemas.openxmlformats.org/officeDocument/2006/relationships/tags" Target="../tags/tag451.xml"/><Relationship Id="rId50" Type="http://schemas.openxmlformats.org/officeDocument/2006/relationships/tags" Target="../tags/tag50.xml"/><Relationship Id="rId104" Type="http://schemas.openxmlformats.org/officeDocument/2006/relationships/tags" Target="../tags/tag104.xml"/><Relationship Id="rId146" Type="http://schemas.openxmlformats.org/officeDocument/2006/relationships/tags" Target="../tags/tag146.xml"/><Relationship Id="rId188" Type="http://schemas.openxmlformats.org/officeDocument/2006/relationships/tags" Target="../tags/tag188.xml"/><Relationship Id="rId311" Type="http://schemas.openxmlformats.org/officeDocument/2006/relationships/tags" Target="../tags/tag311.xml"/><Relationship Id="rId353" Type="http://schemas.openxmlformats.org/officeDocument/2006/relationships/tags" Target="../tags/tag353.xml"/><Relationship Id="rId395" Type="http://schemas.openxmlformats.org/officeDocument/2006/relationships/tags" Target="../tags/tag395.xml"/><Relationship Id="rId409" Type="http://schemas.openxmlformats.org/officeDocument/2006/relationships/tags" Target="../tags/tag409.xml"/><Relationship Id="rId92" Type="http://schemas.openxmlformats.org/officeDocument/2006/relationships/tags" Target="../tags/tag92.xml"/><Relationship Id="rId213" Type="http://schemas.openxmlformats.org/officeDocument/2006/relationships/tags" Target="../tags/tag213.xml"/><Relationship Id="rId420" Type="http://schemas.openxmlformats.org/officeDocument/2006/relationships/tags" Target="../tags/tag420.xml"/><Relationship Id="rId255" Type="http://schemas.openxmlformats.org/officeDocument/2006/relationships/tags" Target="../tags/tag255.xml"/><Relationship Id="rId297" Type="http://schemas.openxmlformats.org/officeDocument/2006/relationships/tags" Target="../tags/tag297.xml"/><Relationship Id="rId462" Type="http://schemas.openxmlformats.org/officeDocument/2006/relationships/tags" Target="../tags/tag462.xml"/><Relationship Id="rId115" Type="http://schemas.openxmlformats.org/officeDocument/2006/relationships/tags" Target="../tags/tag115.xml"/><Relationship Id="rId157" Type="http://schemas.openxmlformats.org/officeDocument/2006/relationships/tags" Target="../tags/tag157.xml"/><Relationship Id="rId322" Type="http://schemas.openxmlformats.org/officeDocument/2006/relationships/tags" Target="../tags/tag322.xml"/><Relationship Id="rId364" Type="http://schemas.openxmlformats.org/officeDocument/2006/relationships/tags" Target="../tags/tag364.xml"/><Relationship Id="rId61" Type="http://schemas.openxmlformats.org/officeDocument/2006/relationships/tags" Target="../tags/tag61.xml"/><Relationship Id="rId199" Type="http://schemas.openxmlformats.org/officeDocument/2006/relationships/tags" Target="../tags/tag199.xml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tags" Target="../tags/tag587.xml"/><Relationship Id="rId21" Type="http://schemas.openxmlformats.org/officeDocument/2006/relationships/tags" Target="../tags/tag491.xml"/><Relationship Id="rId42" Type="http://schemas.openxmlformats.org/officeDocument/2006/relationships/tags" Target="../tags/tag512.xml"/><Relationship Id="rId63" Type="http://schemas.openxmlformats.org/officeDocument/2006/relationships/tags" Target="../tags/tag533.xml"/><Relationship Id="rId84" Type="http://schemas.openxmlformats.org/officeDocument/2006/relationships/tags" Target="../tags/tag554.xml"/><Relationship Id="rId138" Type="http://schemas.openxmlformats.org/officeDocument/2006/relationships/tags" Target="../tags/tag608.xml"/><Relationship Id="rId159" Type="http://schemas.openxmlformats.org/officeDocument/2006/relationships/tags" Target="../tags/tag629.xml"/><Relationship Id="rId170" Type="http://schemas.openxmlformats.org/officeDocument/2006/relationships/tags" Target="../tags/tag640.xml"/><Relationship Id="rId191" Type="http://schemas.openxmlformats.org/officeDocument/2006/relationships/tags" Target="../tags/tag661.xml"/><Relationship Id="rId205" Type="http://schemas.openxmlformats.org/officeDocument/2006/relationships/tags" Target="../tags/tag675.xml"/><Relationship Id="rId226" Type="http://schemas.openxmlformats.org/officeDocument/2006/relationships/image" Target="../media/image2.emf"/><Relationship Id="rId107" Type="http://schemas.openxmlformats.org/officeDocument/2006/relationships/tags" Target="../tags/tag577.xml"/><Relationship Id="rId11" Type="http://schemas.openxmlformats.org/officeDocument/2006/relationships/tags" Target="../tags/tag481.xml"/><Relationship Id="rId32" Type="http://schemas.openxmlformats.org/officeDocument/2006/relationships/tags" Target="../tags/tag502.xml"/><Relationship Id="rId53" Type="http://schemas.openxmlformats.org/officeDocument/2006/relationships/tags" Target="../tags/tag523.xml"/><Relationship Id="rId74" Type="http://schemas.openxmlformats.org/officeDocument/2006/relationships/tags" Target="../tags/tag544.xml"/><Relationship Id="rId128" Type="http://schemas.openxmlformats.org/officeDocument/2006/relationships/tags" Target="../tags/tag598.xml"/><Relationship Id="rId149" Type="http://schemas.openxmlformats.org/officeDocument/2006/relationships/tags" Target="../tags/tag619.xml"/><Relationship Id="rId5" Type="http://schemas.openxmlformats.org/officeDocument/2006/relationships/tags" Target="../tags/tag475.xml"/><Relationship Id="rId95" Type="http://schemas.openxmlformats.org/officeDocument/2006/relationships/tags" Target="../tags/tag565.xml"/><Relationship Id="rId160" Type="http://schemas.openxmlformats.org/officeDocument/2006/relationships/tags" Target="../tags/tag630.xml"/><Relationship Id="rId181" Type="http://schemas.openxmlformats.org/officeDocument/2006/relationships/tags" Target="../tags/tag651.xml"/><Relationship Id="rId216" Type="http://schemas.openxmlformats.org/officeDocument/2006/relationships/tags" Target="../tags/tag686.xml"/><Relationship Id="rId22" Type="http://schemas.openxmlformats.org/officeDocument/2006/relationships/tags" Target="../tags/tag492.xml"/><Relationship Id="rId43" Type="http://schemas.openxmlformats.org/officeDocument/2006/relationships/tags" Target="../tags/tag513.xml"/><Relationship Id="rId64" Type="http://schemas.openxmlformats.org/officeDocument/2006/relationships/tags" Target="../tags/tag534.xml"/><Relationship Id="rId118" Type="http://schemas.openxmlformats.org/officeDocument/2006/relationships/tags" Target="../tags/tag588.xml"/><Relationship Id="rId139" Type="http://schemas.openxmlformats.org/officeDocument/2006/relationships/tags" Target="../tags/tag609.xml"/><Relationship Id="rId85" Type="http://schemas.openxmlformats.org/officeDocument/2006/relationships/tags" Target="../tags/tag555.xml"/><Relationship Id="rId150" Type="http://schemas.openxmlformats.org/officeDocument/2006/relationships/tags" Target="../tags/tag620.xml"/><Relationship Id="rId171" Type="http://schemas.openxmlformats.org/officeDocument/2006/relationships/tags" Target="../tags/tag641.xml"/><Relationship Id="rId192" Type="http://schemas.openxmlformats.org/officeDocument/2006/relationships/tags" Target="../tags/tag662.xml"/><Relationship Id="rId206" Type="http://schemas.openxmlformats.org/officeDocument/2006/relationships/tags" Target="../tags/tag676.xml"/><Relationship Id="rId12" Type="http://schemas.openxmlformats.org/officeDocument/2006/relationships/tags" Target="../tags/tag482.xml"/><Relationship Id="rId33" Type="http://schemas.openxmlformats.org/officeDocument/2006/relationships/tags" Target="../tags/tag503.xml"/><Relationship Id="rId108" Type="http://schemas.openxmlformats.org/officeDocument/2006/relationships/tags" Target="../tags/tag578.xml"/><Relationship Id="rId129" Type="http://schemas.openxmlformats.org/officeDocument/2006/relationships/tags" Target="../tags/tag599.xml"/><Relationship Id="rId54" Type="http://schemas.openxmlformats.org/officeDocument/2006/relationships/tags" Target="../tags/tag524.xml"/><Relationship Id="rId75" Type="http://schemas.openxmlformats.org/officeDocument/2006/relationships/tags" Target="../tags/tag545.xml"/><Relationship Id="rId96" Type="http://schemas.openxmlformats.org/officeDocument/2006/relationships/tags" Target="../tags/tag566.xml"/><Relationship Id="rId140" Type="http://schemas.openxmlformats.org/officeDocument/2006/relationships/tags" Target="../tags/tag610.xml"/><Relationship Id="rId161" Type="http://schemas.openxmlformats.org/officeDocument/2006/relationships/tags" Target="../tags/tag631.xml"/><Relationship Id="rId182" Type="http://schemas.openxmlformats.org/officeDocument/2006/relationships/tags" Target="../tags/tag652.xml"/><Relationship Id="rId217" Type="http://schemas.openxmlformats.org/officeDocument/2006/relationships/tags" Target="../tags/tag687.xml"/><Relationship Id="rId6" Type="http://schemas.openxmlformats.org/officeDocument/2006/relationships/tags" Target="../tags/tag476.xml"/><Relationship Id="rId23" Type="http://schemas.openxmlformats.org/officeDocument/2006/relationships/tags" Target="../tags/tag493.xml"/><Relationship Id="rId119" Type="http://schemas.openxmlformats.org/officeDocument/2006/relationships/tags" Target="../tags/tag589.xml"/><Relationship Id="rId44" Type="http://schemas.openxmlformats.org/officeDocument/2006/relationships/tags" Target="../tags/tag514.xml"/><Relationship Id="rId65" Type="http://schemas.openxmlformats.org/officeDocument/2006/relationships/tags" Target="../tags/tag535.xml"/><Relationship Id="rId86" Type="http://schemas.openxmlformats.org/officeDocument/2006/relationships/tags" Target="../tags/tag556.xml"/><Relationship Id="rId130" Type="http://schemas.openxmlformats.org/officeDocument/2006/relationships/tags" Target="../tags/tag600.xml"/><Relationship Id="rId151" Type="http://schemas.openxmlformats.org/officeDocument/2006/relationships/tags" Target="../tags/tag621.xml"/><Relationship Id="rId172" Type="http://schemas.openxmlformats.org/officeDocument/2006/relationships/tags" Target="../tags/tag642.xml"/><Relationship Id="rId193" Type="http://schemas.openxmlformats.org/officeDocument/2006/relationships/tags" Target="../tags/tag663.xml"/><Relationship Id="rId207" Type="http://schemas.openxmlformats.org/officeDocument/2006/relationships/tags" Target="../tags/tag677.xml"/><Relationship Id="rId13" Type="http://schemas.openxmlformats.org/officeDocument/2006/relationships/tags" Target="../tags/tag483.xml"/><Relationship Id="rId109" Type="http://schemas.openxmlformats.org/officeDocument/2006/relationships/tags" Target="../tags/tag579.xml"/><Relationship Id="rId34" Type="http://schemas.openxmlformats.org/officeDocument/2006/relationships/tags" Target="../tags/tag504.xml"/><Relationship Id="rId55" Type="http://schemas.openxmlformats.org/officeDocument/2006/relationships/tags" Target="../tags/tag525.xml"/><Relationship Id="rId76" Type="http://schemas.openxmlformats.org/officeDocument/2006/relationships/tags" Target="../tags/tag546.xml"/><Relationship Id="rId97" Type="http://schemas.openxmlformats.org/officeDocument/2006/relationships/tags" Target="../tags/tag567.xml"/><Relationship Id="rId120" Type="http://schemas.openxmlformats.org/officeDocument/2006/relationships/tags" Target="../tags/tag590.xml"/><Relationship Id="rId141" Type="http://schemas.openxmlformats.org/officeDocument/2006/relationships/tags" Target="../tags/tag611.xml"/><Relationship Id="rId7" Type="http://schemas.openxmlformats.org/officeDocument/2006/relationships/tags" Target="../tags/tag477.xml"/><Relationship Id="rId162" Type="http://schemas.openxmlformats.org/officeDocument/2006/relationships/tags" Target="../tags/tag632.xml"/><Relationship Id="rId183" Type="http://schemas.openxmlformats.org/officeDocument/2006/relationships/tags" Target="../tags/tag653.xml"/><Relationship Id="rId218" Type="http://schemas.openxmlformats.org/officeDocument/2006/relationships/tags" Target="../tags/tag688.xml"/><Relationship Id="rId24" Type="http://schemas.openxmlformats.org/officeDocument/2006/relationships/tags" Target="../tags/tag494.xml"/><Relationship Id="rId45" Type="http://schemas.openxmlformats.org/officeDocument/2006/relationships/tags" Target="../tags/tag515.xml"/><Relationship Id="rId66" Type="http://schemas.openxmlformats.org/officeDocument/2006/relationships/tags" Target="../tags/tag536.xml"/><Relationship Id="rId87" Type="http://schemas.openxmlformats.org/officeDocument/2006/relationships/tags" Target="../tags/tag557.xml"/><Relationship Id="rId110" Type="http://schemas.openxmlformats.org/officeDocument/2006/relationships/tags" Target="../tags/tag580.xml"/><Relationship Id="rId131" Type="http://schemas.openxmlformats.org/officeDocument/2006/relationships/tags" Target="../tags/tag601.xml"/><Relationship Id="rId152" Type="http://schemas.openxmlformats.org/officeDocument/2006/relationships/tags" Target="../tags/tag622.xml"/><Relationship Id="rId173" Type="http://schemas.openxmlformats.org/officeDocument/2006/relationships/tags" Target="../tags/tag643.xml"/><Relationship Id="rId194" Type="http://schemas.openxmlformats.org/officeDocument/2006/relationships/tags" Target="../tags/tag664.xml"/><Relationship Id="rId208" Type="http://schemas.openxmlformats.org/officeDocument/2006/relationships/tags" Target="../tags/tag678.xml"/><Relationship Id="rId14" Type="http://schemas.openxmlformats.org/officeDocument/2006/relationships/tags" Target="../tags/tag484.xml"/><Relationship Id="rId35" Type="http://schemas.openxmlformats.org/officeDocument/2006/relationships/tags" Target="../tags/tag505.xml"/><Relationship Id="rId56" Type="http://schemas.openxmlformats.org/officeDocument/2006/relationships/tags" Target="../tags/tag526.xml"/><Relationship Id="rId77" Type="http://schemas.openxmlformats.org/officeDocument/2006/relationships/tags" Target="../tags/tag547.xml"/><Relationship Id="rId100" Type="http://schemas.openxmlformats.org/officeDocument/2006/relationships/tags" Target="../tags/tag570.xml"/><Relationship Id="rId8" Type="http://schemas.openxmlformats.org/officeDocument/2006/relationships/tags" Target="../tags/tag478.xml"/><Relationship Id="rId98" Type="http://schemas.openxmlformats.org/officeDocument/2006/relationships/tags" Target="../tags/tag568.xml"/><Relationship Id="rId121" Type="http://schemas.openxmlformats.org/officeDocument/2006/relationships/tags" Target="../tags/tag591.xml"/><Relationship Id="rId142" Type="http://schemas.openxmlformats.org/officeDocument/2006/relationships/tags" Target="../tags/tag612.xml"/><Relationship Id="rId163" Type="http://schemas.openxmlformats.org/officeDocument/2006/relationships/tags" Target="../tags/tag633.xml"/><Relationship Id="rId184" Type="http://schemas.openxmlformats.org/officeDocument/2006/relationships/tags" Target="../tags/tag654.xml"/><Relationship Id="rId219" Type="http://schemas.openxmlformats.org/officeDocument/2006/relationships/tags" Target="../tags/tag689.xml"/><Relationship Id="rId3" Type="http://schemas.openxmlformats.org/officeDocument/2006/relationships/tags" Target="../tags/tag473.xml"/><Relationship Id="rId214" Type="http://schemas.openxmlformats.org/officeDocument/2006/relationships/tags" Target="../tags/tag684.xml"/><Relationship Id="rId25" Type="http://schemas.openxmlformats.org/officeDocument/2006/relationships/tags" Target="../tags/tag495.xml"/><Relationship Id="rId46" Type="http://schemas.openxmlformats.org/officeDocument/2006/relationships/tags" Target="../tags/tag516.xml"/><Relationship Id="rId67" Type="http://schemas.openxmlformats.org/officeDocument/2006/relationships/tags" Target="../tags/tag537.xml"/><Relationship Id="rId116" Type="http://schemas.openxmlformats.org/officeDocument/2006/relationships/tags" Target="../tags/tag586.xml"/><Relationship Id="rId137" Type="http://schemas.openxmlformats.org/officeDocument/2006/relationships/tags" Target="../tags/tag607.xml"/><Relationship Id="rId158" Type="http://schemas.openxmlformats.org/officeDocument/2006/relationships/tags" Target="../tags/tag628.xml"/><Relationship Id="rId20" Type="http://schemas.openxmlformats.org/officeDocument/2006/relationships/tags" Target="../tags/tag490.xml"/><Relationship Id="rId41" Type="http://schemas.openxmlformats.org/officeDocument/2006/relationships/tags" Target="../tags/tag511.xml"/><Relationship Id="rId62" Type="http://schemas.openxmlformats.org/officeDocument/2006/relationships/tags" Target="../tags/tag532.xml"/><Relationship Id="rId83" Type="http://schemas.openxmlformats.org/officeDocument/2006/relationships/tags" Target="../tags/tag553.xml"/><Relationship Id="rId88" Type="http://schemas.openxmlformats.org/officeDocument/2006/relationships/tags" Target="../tags/tag558.xml"/><Relationship Id="rId111" Type="http://schemas.openxmlformats.org/officeDocument/2006/relationships/tags" Target="../tags/tag581.xml"/><Relationship Id="rId132" Type="http://schemas.openxmlformats.org/officeDocument/2006/relationships/tags" Target="../tags/tag602.xml"/><Relationship Id="rId153" Type="http://schemas.openxmlformats.org/officeDocument/2006/relationships/tags" Target="../tags/tag623.xml"/><Relationship Id="rId174" Type="http://schemas.openxmlformats.org/officeDocument/2006/relationships/tags" Target="../tags/tag644.xml"/><Relationship Id="rId179" Type="http://schemas.openxmlformats.org/officeDocument/2006/relationships/tags" Target="../tags/tag649.xml"/><Relationship Id="rId195" Type="http://schemas.openxmlformats.org/officeDocument/2006/relationships/tags" Target="../tags/tag665.xml"/><Relationship Id="rId209" Type="http://schemas.openxmlformats.org/officeDocument/2006/relationships/tags" Target="../tags/tag679.xml"/><Relationship Id="rId190" Type="http://schemas.openxmlformats.org/officeDocument/2006/relationships/tags" Target="../tags/tag660.xml"/><Relationship Id="rId204" Type="http://schemas.openxmlformats.org/officeDocument/2006/relationships/tags" Target="../tags/tag674.xml"/><Relationship Id="rId220" Type="http://schemas.openxmlformats.org/officeDocument/2006/relationships/tags" Target="../tags/tag690.xml"/><Relationship Id="rId225" Type="http://schemas.openxmlformats.org/officeDocument/2006/relationships/slideLayout" Target="../slideLayouts/slideLayout2.xml"/><Relationship Id="rId15" Type="http://schemas.openxmlformats.org/officeDocument/2006/relationships/tags" Target="../tags/tag485.xml"/><Relationship Id="rId36" Type="http://schemas.openxmlformats.org/officeDocument/2006/relationships/tags" Target="../tags/tag506.xml"/><Relationship Id="rId57" Type="http://schemas.openxmlformats.org/officeDocument/2006/relationships/tags" Target="../tags/tag527.xml"/><Relationship Id="rId106" Type="http://schemas.openxmlformats.org/officeDocument/2006/relationships/tags" Target="../tags/tag576.xml"/><Relationship Id="rId127" Type="http://schemas.openxmlformats.org/officeDocument/2006/relationships/tags" Target="../tags/tag597.xml"/><Relationship Id="rId10" Type="http://schemas.openxmlformats.org/officeDocument/2006/relationships/tags" Target="../tags/tag480.xml"/><Relationship Id="rId31" Type="http://schemas.openxmlformats.org/officeDocument/2006/relationships/tags" Target="../tags/tag501.xml"/><Relationship Id="rId52" Type="http://schemas.openxmlformats.org/officeDocument/2006/relationships/tags" Target="../tags/tag522.xml"/><Relationship Id="rId73" Type="http://schemas.openxmlformats.org/officeDocument/2006/relationships/tags" Target="../tags/tag543.xml"/><Relationship Id="rId78" Type="http://schemas.openxmlformats.org/officeDocument/2006/relationships/tags" Target="../tags/tag548.xml"/><Relationship Id="rId94" Type="http://schemas.openxmlformats.org/officeDocument/2006/relationships/tags" Target="../tags/tag564.xml"/><Relationship Id="rId99" Type="http://schemas.openxmlformats.org/officeDocument/2006/relationships/tags" Target="../tags/tag569.xml"/><Relationship Id="rId101" Type="http://schemas.openxmlformats.org/officeDocument/2006/relationships/tags" Target="../tags/tag571.xml"/><Relationship Id="rId122" Type="http://schemas.openxmlformats.org/officeDocument/2006/relationships/tags" Target="../tags/tag592.xml"/><Relationship Id="rId143" Type="http://schemas.openxmlformats.org/officeDocument/2006/relationships/tags" Target="../tags/tag613.xml"/><Relationship Id="rId148" Type="http://schemas.openxmlformats.org/officeDocument/2006/relationships/tags" Target="../tags/tag618.xml"/><Relationship Id="rId164" Type="http://schemas.openxmlformats.org/officeDocument/2006/relationships/tags" Target="../tags/tag634.xml"/><Relationship Id="rId169" Type="http://schemas.openxmlformats.org/officeDocument/2006/relationships/tags" Target="../tags/tag639.xml"/><Relationship Id="rId185" Type="http://schemas.openxmlformats.org/officeDocument/2006/relationships/tags" Target="../tags/tag655.xml"/><Relationship Id="rId4" Type="http://schemas.openxmlformats.org/officeDocument/2006/relationships/tags" Target="../tags/tag474.xml"/><Relationship Id="rId9" Type="http://schemas.openxmlformats.org/officeDocument/2006/relationships/tags" Target="../tags/tag479.xml"/><Relationship Id="rId180" Type="http://schemas.openxmlformats.org/officeDocument/2006/relationships/tags" Target="../tags/tag650.xml"/><Relationship Id="rId210" Type="http://schemas.openxmlformats.org/officeDocument/2006/relationships/tags" Target="../tags/tag680.xml"/><Relationship Id="rId215" Type="http://schemas.openxmlformats.org/officeDocument/2006/relationships/tags" Target="../tags/tag685.xml"/><Relationship Id="rId26" Type="http://schemas.openxmlformats.org/officeDocument/2006/relationships/tags" Target="../tags/tag496.xml"/><Relationship Id="rId47" Type="http://schemas.openxmlformats.org/officeDocument/2006/relationships/tags" Target="../tags/tag517.xml"/><Relationship Id="rId68" Type="http://schemas.openxmlformats.org/officeDocument/2006/relationships/tags" Target="../tags/tag538.xml"/><Relationship Id="rId89" Type="http://schemas.openxmlformats.org/officeDocument/2006/relationships/tags" Target="../tags/tag559.xml"/><Relationship Id="rId112" Type="http://schemas.openxmlformats.org/officeDocument/2006/relationships/tags" Target="../tags/tag582.xml"/><Relationship Id="rId133" Type="http://schemas.openxmlformats.org/officeDocument/2006/relationships/tags" Target="../tags/tag603.xml"/><Relationship Id="rId154" Type="http://schemas.openxmlformats.org/officeDocument/2006/relationships/tags" Target="../tags/tag624.xml"/><Relationship Id="rId175" Type="http://schemas.openxmlformats.org/officeDocument/2006/relationships/tags" Target="../tags/tag645.xml"/><Relationship Id="rId196" Type="http://schemas.openxmlformats.org/officeDocument/2006/relationships/tags" Target="../tags/tag666.xml"/><Relationship Id="rId200" Type="http://schemas.openxmlformats.org/officeDocument/2006/relationships/tags" Target="../tags/tag670.xml"/><Relationship Id="rId16" Type="http://schemas.openxmlformats.org/officeDocument/2006/relationships/tags" Target="../tags/tag486.xml"/><Relationship Id="rId221" Type="http://schemas.openxmlformats.org/officeDocument/2006/relationships/tags" Target="../tags/tag691.xml"/><Relationship Id="rId37" Type="http://schemas.openxmlformats.org/officeDocument/2006/relationships/tags" Target="../tags/tag507.xml"/><Relationship Id="rId58" Type="http://schemas.openxmlformats.org/officeDocument/2006/relationships/tags" Target="../tags/tag528.xml"/><Relationship Id="rId79" Type="http://schemas.openxmlformats.org/officeDocument/2006/relationships/tags" Target="../tags/tag549.xml"/><Relationship Id="rId102" Type="http://schemas.openxmlformats.org/officeDocument/2006/relationships/tags" Target="../tags/tag572.xml"/><Relationship Id="rId123" Type="http://schemas.openxmlformats.org/officeDocument/2006/relationships/tags" Target="../tags/tag593.xml"/><Relationship Id="rId144" Type="http://schemas.openxmlformats.org/officeDocument/2006/relationships/tags" Target="../tags/tag614.xml"/><Relationship Id="rId90" Type="http://schemas.openxmlformats.org/officeDocument/2006/relationships/tags" Target="../tags/tag560.xml"/><Relationship Id="rId165" Type="http://schemas.openxmlformats.org/officeDocument/2006/relationships/tags" Target="../tags/tag635.xml"/><Relationship Id="rId186" Type="http://schemas.openxmlformats.org/officeDocument/2006/relationships/tags" Target="../tags/tag656.xml"/><Relationship Id="rId211" Type="http://schemas.openxmlformats.org/officeDocument/2006/relationships/tags" Target="../tags/tag681.xml"/><Relationship Id="rId27" Type="http://schemas.openxmlformats.org/officeDocument/2006/relationships/tags" Target="../tags/tag497.xml"/><Relationship Id="rId48" Type="http://schemas.openxmlformats.org/officeDocument/2006/relationships/tags" Target="../tags/tag518.xml"/><Relationship Id="rId69" Type="http://schemas.openxmlformats.org/officeDocument/2006/relationships/tags" Target="../tags/tag539.xml"/><Relationship Id="rId113" Type="http://schemas.openxmlformats.org/officeDocument/2006/relationships/tags" Target="../tags/tag583.xml"/><Relationship Id="rId134" Type="http://schemas.openxmlformats.org/officeDocument/2006/relationships/tags" Target="../tags/tag604.xml"/><Relationship Id="rId80" Type="http://schemas.openxmlformats.org/officeDocument/2006/relationships/tags" Target="../tags/tag550.xml"/><Relationship Id="rId155" Type="http://schemas.openxmlformats.org/officeDocument/2006/relationships/tags" Target="../tags/tag625.xml"/><Relationship Id="rId176" Type="http://schemas.openxmlformats.org/officeDocument/2006/relationships/tags" Target="../tags/tag646.xml"/><Relationship Id="rId197" Type="http://schemas.openxmlformats.org/officeDocument/2006/relationships/tags" Target="../tags/tag667.xml"/><Relationship Id="rId201" Type="http://schemas.openxmlformats.org/officeDocument/2006/relationships/tags" Target="../tags/tag671.xml"/><Relationship Id="rId222" Type="http://schemas.openxmlformats.org/officeDocument/2006/relationships/tags" Target="../tags/tag692.xml"/><Relationship Id="rId17" Type="http://schemas.openxmlformats.org/officeDocument/2006/relationships/tags" Target="../tags/tag487.xml"/><Relationship Id="rId38" Type="http://schemas.openxmlformats.org/officeDocument/2006/relationships/tags" Target="../tags/tag508.xml"/><Relationship Id="rId59" Type="http://schemas.openxmlformats.org/officeDocument/2006/relationships/tags" Target="../tags/tag529.xml"/><Relationship Id="rId103" Type="http://schemas.openxmlformats.org/officeDocument/2006/relationships/tags" Target="../tags/tag573.xml"/><Relationship Id="rId124" Type="http://schemas.openxmlformats.org/officeDocument/2006/relationships/tags" Target="../tags/tag594.xml"/><Relationship Id="rId70" Type="http://schemas.openxmlformats.org/officeDocument/2006/relationships/tags" Target="../tags/tag540.xml"/><Relationship Id="rId91" Type="http://schemas.openxmlformats.org/officeDocument/2006/relationships/tags" Target="../tags/tag561.xml"/><Relationship Id="rId145" Type="http://schemas.openxmlformats.org/officeDocument/2006/relationships/tags" Target="../tags/tag615.xml"/><Relationship Id="rId166" Type="http://schemas.openxmlformats.org/officeDocument/2006/relationships/tags" Target="../tags/tag636.xml"/><Relationship Id="rId187" Type="http://schemas.openxmlformats.org/officeDocument/2006/relationships/tags" Target="../tags/tag657.xml"/><Relationship Id="rId1" Type="http://schemas.openxmlformats.org/officeDocument/2006/relationships/tags" Target="../tags/tag471.xml"/><Relationship Id="rId212" Type="http://schemas.openxmlformats.org/officeDocument/2006/relationships/tags" Target="../tags/tag682.xml"/><Relationship Id="rId28" Type="http://schemas.openxmlformats.org/officeDocument/2006/relationships/tags" Target="../tags/tag498.xml"/><Relationship Id="rId49" Type="http://schemas.openxmlformats.org/officeDocument/2006/relationships/tags" Target="../tags/tag519.xml"/><Relationship Id="rId114" Type="http://schemas.openxmlformats.org/officeDocument/2006/relationships/tags" Target="../tags/tag584.xml"/><Relationship Id="rId60" Type="http://schemas.openxmlformats.org/officeDocument/2006/relationships/tags" Target="../tags/tag530.xml"/><Relationship Id="rId81" Type="http://schemas.openxmlformats.org/officeDocument/2006/relationships/tags" Target="../tags/tag551.xml"/><Relationship Id="rId135" Type="http://schemas.openxmlformats.org/officeDocument/2006/relationships/tags" Target="../tags/tag605.xml"/><Relationship Id="rId156" Type="http://schemas.openxmlformats.org/officeDocument/2006/relationships/tags" Target="../tags/tag626.xml"/><Relationship Id="rId177" Type="http://schemas.openxmlformats.org/officeDocument/2006/relationships/tags" Target="../tags/tag647.xml"/><Relationship Id="rId198" Type="http://schemas.openxmlformats.org/officeDocument/2006/relationships/tags" Target="../tags/tag668.xml"/><Relationship Id="rId202" Type="http://schemas.openxmlformats.org/officeDocument/2006/relationships/tags" Target="../tags/tag672.xml"/><Relationship Id="rId223" Type="http://schemas.openxmlformats.org/officeDocument/2006/relationships/tags" Target="../tags/tag693.xml"/><Relationship Id="rId18" Type="http://schemas.openxmlformats.org/officeDocument/2006/relationships/tags" Target="../tags/tag488.xml"/><Relationship Id="rId39" Type="http://schemas.openxmlformats.org/officeDocument/2006/relationships/tags" Target="../tags/tag509.xml"/><Relationship Id="rId50" Type="http://schemas.openxmlformats.org/officeDocument/2006/relationships/tags" Target="../tags/tag520.xml"/><Relationship Id="rId104" Type="http://schemas.openxmlformats.org/officeDocument/2006/relationships/tags" Target="../tags/tag574.xml"/><Relationship Id="rId125" Type="http://schemas.openxmlformats.org/officeDocument/2006/relationships/tags" Target="../tags/tag595.xml"/><Relationship Id="rId146" Type="http://schemas.openxmlformats.org/officeDocument/2006/relationships/tags" Target="../tags/tag616.xml"/><Relationship Id="rId167" Type="http://schemas.openxmlformats.org/officeDocument/2006/relationships/tags" Target="../tags/tag637.xml"/><Relationship Id="rId188" Type="http://schemas.openxmlformats.org/officeDocument/2006/relationships/tags" Target="../tags/tag658.xml"/><Relationship Id="rId71" Type="http://schemas.openxmlformats.org/officeDocument/2006/relationships/tags" Target="../tags/tag541.xml"/><Relationship Id="rId92" Type="http://schemas.openxmlformats.org/officeDocument/2006/relationships/tags" Target="../tags/tag562.xml"/><Relationship Id="rId213" Type="http://schemas.openxmlformats.org/officeDocument/2006/relationships/tags" Target="../tags/tag683.xml"/><Relationship Id="rId2" Type="http://schemas.openxmlformats.org/officeDocument/2006/relationships/tags" Target="../tags/tag472.xml"/><Relationship Id="rId29" Type="http://schemas.openxmlformats.org/officeDocument/2006/relationships/tags" Target="../tags/tag499.xml"/><Relationship Id="rId40" Type="http://schemas.openxmlformats.org/officeDocument/2006/relationships/tags" Target="../tags/tag510.xml"/><Relationship Id="rId115" Type="http://schemas.openxmlformats.org/officeDocument/2006/relationships/tags" Target="../tags/tag585.xml"/><Relationship Id="rId136" Type="http://schemas.openxmlformats.org/officeDocument/2006/relationships/tags" Target="../tags/tag606.xml"/><Relationship Id="rId157" Type="http://schemas.openxmlformats.org/officeDocument/2006/relationships/tags" Target="../tags/tag627.xml"/><Relationship Id="rId178" Type="http://schemas.openxmlformats.org/officeDocument/2006/relationships/tags" Target="../tags/tag648.xml"/><Relationship Id="rId61" Type="http://schemas.openxmlformats.org/officeDocument/2006/relationships/tags" Target="../tags/tag531.xml"/><Relationship Id="rId82" Type="http://schemas.openxmlformats.org/officeDocument/2006/relationships/tags" Target="../tags/tag552.xml"/><Relationship Id="rId199" Type="http://schemas.openxmlformats.org/officeDocument/2006/relationships/tags" Target="../tags/tag669.xml"/><Relationship Id="rId203" Type="http://schemas.openxmlformats.org/officeDocument/2006/relationships/tags" Target="../tags/tag673.xml"/><Relationship Id="rId19" Type="http://schemas.openxmlformats.org/officeDocument/2006/relationships/tags" Target="../tags/tag489.xml"/><Relationship Id="rId224" Type="http://schemas.openxmlformats.org/officeDocument/2006/relationships/tags" Target="../tags/tag694.xml"/><Relationship Id="rId30" Type="http://schemas.openxmlformats.org/officeDocument/2006/relationships/tags" Target="../tags/tag500.xml"/><Relationship Id="rId105" Type="http://schemas.openxmlformats.org/officeDocument/2006/relationships/tags" Target="../tags/tag575.xml"/><Relationship Id="rId126" Type="http://schemas.openxmlformats.org/officeDocument/2006/relationships/tags" Target="../tags/tag596.xml"/><Relationship Id="rId147" Type="http://schemas.openxmlformats.org/officeDocument/2006/relationships/tags" Target="../tags/tag617.xml"/><Relationship Id="rId168" Type="http://schemas.openxmlformats.org/officeDocument/2006/relationships/tags" Target="../tags/tag638.xml"/><Relationship Id="rId51" Type="http://schemas.openxmlformats.org/officeDocument/2006/relationships/tags" Target="../tags/tag521.xml"/><Relationship Id="rId72" Type="http://schemas.openxmlformats.org/officeDocument/2006/relationships/tags" Target="../tags/tag542.xml"/><Relationship Id="rId93" Type="http://schemas.openxmlformats.org/officeDocument/2006/relationships/tags" Target="../tags/tag563.xml"/><Relationship Id="rId189" Type="http://schemas.openxmlformats.org/officeDocument/2006/relationships/tags" Target="../tags/tag659.xml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tags" Target="../tags/tag811.xml"/><Relationship Id="rId21" Type="http://schemas.openxmlformats.org/officeDocument/2006/relationships/tags" Target="../tags/tag715.xml"/><Relationship Id="rId42" Type="http://schemas.openxmlformats.org/officeDocument/2006/relationships/tags" Target="../tags/tag736.xml"/><Relationship Id="rId63" Type="http://schemas.openxmlformats.org/officeDocument/2006/relationships/tags" Target="../tags/tag757.xml"/><Relationship Id="rId84" Type="http://schemas.openxmlformats.org/officeDocument/2006/relationships/tags" Target="../tags/tag778.xml"/><Relationship Id="rId138" Type="http://schemas.openxmlformats.org/officeDocument/2006/relationships/tags" Target="../tags/tag832.xml"/><Relationship Id="rId159" Type="http://schemas.openxmlformats.org/officeDocument/2006/relationships/tags" Target="../tags/tag853.xml"/><Relationship Id="rId170" Type="http://schemas.openxmlformats.org/officeDocument/2006/relationships/tags" Target="../tags/tag864.xml"/><Relationship Id="rId191" Type="http://schemas.openxmlformats.org/officeDocument/2006/relationships/tags" Target="../tags/tag885.xml"/><Relationship Id="rId107" Type="http://schemas.openxmlformats.org/officeDocument/2006/relationships/tags" Target="../tags/tag801.xml"/><Relationship Id="rId11" Type="http://schemas.openxmlformats.org/officeDocument/2006/relationships/tags" Target="../tags/tag705.xml"/><Relationship Id="rId32" Type="http://schemas.openxmlformats.org/officeDocument/2006/relationships/tags" Target="../tags/tag726.xml"/><Relationship Id="rId53" Type="http://schemas.openxmlformats.org/officeDocument/2006/relationships/tags" Target="../tags/tag747.xml"/><Relationship Id="rId74" Type="http://schemas.openxmlformats.org/officeDocument/2006/relationships/tags" Target="../tags/tag768.xml"/><Relationship Id="rId128" Type="http://schemas.openxmlformats.org/officeDocument/2006/relationships/tags" Target="../tags/tag822.xml"/><Relationship Id="rId149" Type="http://schemas.openxmlformats.org/officeDocument/2006/relationships/tags" Target="../tags/tag843.xml"/><Relationship Id="rId5" Type="http://schemas.openxmlformats.org/officeDocument/2006/relationships/tags" Target="../tags/tag699.xml"/><Relationship Id="rId95" Type="http://schemas.openxmlformats.org/officeDocument/2006/relationships/tags" Target="../tags/tag789.xml"/><Relationship Id="rId160" Type="http://schemas.openxmlformats.org/officeDocument/2006/relationships/tags" Target="../tags/tag854.xml"/><Relationship Id="rId181" Type="http://schemas.openxmlformats.org/officeDocument/2006/relationships/tags" Target="../tags/tag875.xml"/><Relationship Id="rId22" Type="http://schemas.openxmlformats.org/officeDocument/2006/relationships/tags" Target="../tags/tag716.xml"/><Relationship Id="rId43" Type="http://schemas.openxmlformats.org/officeDocument/2006/relationships/tags" Target="../tags/tag737.xml"/><Relationship Id="rId64" Type="http://schemas.openxmlformats.org/officeDocument/2006/relationships/tags" Target="../tags/tag758.xml"/><Relationship Id="rId118" Type="http://schemas.openxmlformats.org/officeDocument/2006/relationships/tags" Target="../tags/tag812.xml"/><Relationship Id="rId139" Type="http://schemas.openxmlformats.org/officeDocument/2006/relationships/tags" Target="../tags/tag833.xml"/><Relationship Id="rId85" Type="http://schemas.openxmlformats.org/officeDocument/2006/relationships/tags" Target="../tags/tag779.xml"/><Relationship Id="rId150" Type="http://schemas.openxmlformats.org/officeDocument/2006/relationships/tags" Target="../tags/tag844.xml"/><Relationship Id="rId171" Type="http://schemas.openxmlformats.org/officeDocument/2006/relationships/tags" Target="../tags/tag865.xml"/><Relationship Id="rId192" Type="http://schemas.openxmlformats.org/officeDocument/2006/relationships/tags" Target="../tags/tag886.xml"/><Relationship Id="rId12" Type="http://schemas.openxmlformats.org/officeDocument/2006/relationships/tags" Target="../tags/tag706.xml"/><Relationship Id="rId33" Type="http://schemas.openxmlformats.org/officeDocument/2006/relationships/tags" Target="../tags/tag727.xml"/><Relationship Id="rId108" Type="http://schemas.openxmlformats.org/officeDocument/2006/relationships/tags" Target="../tags/tag802.xml"/><Relationship Id="rId129" Type="http://schemas.openxmlformats.org/officeDocument/2006/relationships/tags" Target="../tags/tag823.xml"/><Relationship Id="rId54" Type="http://schemas.openxmlformats.org/officeDocument/2006/relationships/tags" Target="../tags/tag748.xml"/><Relationship Id="rId75" Type="http://schemas.openxmlformats.org/officeDocument/2006/relationships/tags" Target="../tags/tag769.xml"/><Relationship Id="rId96" Type="http://schemas.openxmlformats.org/officeDocument/2006/relationships/tags" Target="../tags/tag790.xml"/><Relationship Id="rId140" Type="http://schemas.openxmlformats.org/officeDocument/2006/relationships/tags" Target="../tags/tag834.xml"/><Relationship Id="rId161" Type="http://schemas.openxmlformats.org/officeDocument/2006/relationships/tags" Target="../tags/tag855.xml"/><Relationship Id="rId182" Type="http://schemas.openxmlformats.org/officeDocument/2006/relationships/tags" Target="../tags/tag876.xml"/><Relationship Id="rId6" Type="http://schemas.openxmlformats.org/officeDocument/2006/relationships/tags" Target="../tags/tag700.xml"/><Relationship Id="rId23" Type="http://schemas.openxmlformats.org/officeDocument/2006/relationships/tags" Target="../tags/tag717.xml"/><Relationship Id="rId119" Type="http://schemas.openxmlformats.org/officeDocument/2006/relationships/tags" Target="../tags/tag813.xml"/><Relationship Id="rId44" Type="http://schemas.openxmlformats.org/officeDocument/2006/relationships/tags" Target="../tags/tag738.xml"/><Relationship Id="rId65" Type="http://schemas.openxmlformats.org/officeDocument/2006/relationships/tags" Target="../tags/tag759.xml"/><Relationship Id="rId86" Type="http://schemas.openxmlformats.org/officeDocument/2006/relationships/tags" Target="../tags/tag780.xml"/><Relationship Id="rId130" Type="http://schemas.openxmlformats.org/officeDocument/2006/relationships/tags" Target="../tags/tag824.xml"/><Relationship Id="rId151" Type="http://schemas.openxmlformats.org/officeDocument/2006/relationships/tags" Target="../tags/tag845.xml"/><Relationship Id="rId172" Type="http://schemas.openxmlformats.org/officeDocument/2006/relationships/tags" Target="../tags/tag866.xml"/><Relationship Id="rId193" Type="http://schemas.openxmlformats.org/officeDocument/2006/relationships/tags" Target="../tags/tag887.xml"/><Relationship Id="rId13" Type="http://schemas.openxmlformats.org/officeDocument/2006/relationships/tags" Target="../tags/tag707.xml"/><Relationship Id="rId109" Type="http://schemas.openxmlformats.org/officeDocument/2006/relationships/tags" Target="../tags/tag803.xml"/><Relationship Id="rId34" Type="http://schemas.openxmlformats.org/officeDocument/2006/relationships/tags" Target="../tags/tag728.xml"/><Relationship Id="rId55" Type="http://schemas.openxmlformats.org/officeDocument/2006/relationships/tags" Target="../tags/tag749.xml"/><Relationship Id="rId76" Type="http://schemas.openxmlformats.org/officeDocument/2006/relationships/tags" Target="../tags/tag770.xml"/><Relationship Id="rId97" Type="http://schemas.openxmlformats.org/officeDocument/2006/relationships/tags" Target="../tags/tag791.xml"/><Relationship Id="rId120" Type="http://schemas.openxmlformats.org/officeDocument/2006/relationships/tags" Target="../tags/tag814.xml"/><Relationship Id="rId141" Type="http://schemas.openxmlformats.org/officeDocument/2006/relationships/tags" Target="../tags/tag835.xml"/><Relationship Id="rId7" Type="http://schemas.openxmlformats.org/officeDocument/2006/relationships/tags" Target="../tags/tag701.xml"/><Relationship Id="rId162" Type="http://schemas.openxmlformats.org/officeDocument/2006/relationships/tags" Target="../tags/tag856.xml"/><Relationship Id="rId183" Type="http://schemas.openxmlformats.org/officeDocument/2006/relationships/tags" Target="../tags/tag877.xml"/><Relationship Id="rId2" Type="http://schemas.openxmlformats.org/officeDocument/2006/relationships/tags" Target="../tags/tag696.xml"/><Relationship Id="rId29" Type="http://schemas.openxmlformats.org/officeDocument/2006/relationships/tags" Target="../tags/tag723.xml"/><Relationship Id="rId24" Type="http://schemas.openxmlformats.org/officeDocument/2006/relationships/tags" Target="../tags/tag718.xml"/><Relationship Id="rId40" Type="http://schemas.openxmlformats.org/officeDocument/2006/relationships/tags" Target="../tags/tag734.xml"/><Relationship Id="rId45" Type="http://schemas.openxmlformats.org/officeDocument/2006/relationships/tags" Target="../tags/tag739.xml"/><Relationship Id="rId66" Type="http://schemas.openxmlformats.org/officeDocument/2006/relationships/tags" Target="../tags/tag760.xml"/><Relationship Id="rId87" Type="http://schemas.openxmlformats.org/officeDocument/2006/relationships/tags" Target="../tags/tag781.xml"/><Relationship Id="rId110" Type="http://schemas.openxmlformats.org/officeDocument/2006/relationships/tags" Target="../tags/tag804.xml"/><Relationship Id="rId115" Type="http://schemas.openxmlformats.org/officeDocument/2006/relationships/tags" Target="../tags/tag809.xml"/><Relationship Id="rId131" Type="http://schemas.openxmlformats.org/officeDocument/2006/relationships/tags" Target="../tags/tag825.xml"/><Relationship Id="rId136" Type="http://schemas.openxmlformats.org/officeDocument/2006/relationships/tags" Target="../tags/tag830.xml"/><Relationship Id="rId157" Type="http://schemas.openxmlformats.org/officeDocument/2006/relationships/tags" Target="../tags/tag851.xml"/><Relationship Id="rId178" Type="http://schemas.openxmlformats.org/officeDocument/2006/relationships/tags" Target="../tags/tag872.xml"/><Relationship Id="rId61" Type="http://schemas.openxmlformats.org/officeDocument/2006/relationships/tags" Target="../tags/tag755.xml"/><Relationship Id="rId82" Type="http://schemas.openxmlformats.org/officeDocument/2006/relationships/tags" Target="../tags/tag776.xml"/><Relationship Id="rId152" Type="http://schemas.openxmlformats.org/officeDocument/2006/relationships/tags" Target="../tags/tag846.xml"/><Relationship Id="rId173" Type="http://schemas.openxmlformats.org/officeDocument/2006/relationships/tags" Target="../tags/tag867.xml"/><Relationship Id="rId194" Type="http://schemas.openxmlformats.org/officeDocument/2006/relationships/tags" Target="../tags/tag888.xml"/><Relationship Id="rId199" Type="http://schemas.openxmlformats.org/officeDocument/2006/relationships/tags" Target="../tags/tag893.xml"/><Relationship Id="rId19" Type="http://schemas.openxmlformats.org/officeDocument/2006/relationships/tags" Target="../tags/tag713.xml"/><Relationship Id="rId14" Type="http://schemas.openxmlformats.org/officeDocument/2006/relationships/tags" Target="../tags/tag708.xml"/><Relationship Id="rId30" Type="http://schemas.openxmlformats.org/officeDocument/2006/relationships/tags" Target="../tags/tag724.xml"/><Relationship Id="rId35" Type="http://schemas.openxmlformats.org/officeDocument/2006/relationships/tags" Target="../tags/tag729.xml"/><Relationship Id="rId56" Type="http://schemas.openxmlformats.org/officeDocument/2006/relationships/tags" Target="../tags/tag750.xml"/><Relationship Id="rId77" Type="http://schemas.openxmlformats.org/officeDocument/2006/relationships/tags" Target="../tags/tag771.xml"/><Relationship Id="rId100" Type="http://schemas.openxmlformats.org/officeDocument/2006/relationships/tags" Target="../tags/tag794.xml"/><Relationship Id="rId105" Type="http://schemas.openxmlformats.org/officeDocument/2006/relationships/tags" Target="../tags/tag799.xml"/><Relationship Id="rId126" Type="http://schemas.openxmlformats.org/officeDocument/2006/relationships/tags" Target="../tags/tag820.xml"/><Relationship Id="rId147" Type="http://schemas.openxmlformats.org/officeDocument/2006/relationships/tags" Target="../tags/tag841.xml"/><Relationship Id="rId168" Type="http://schemas.openxmlformats.org/officeDocument/2006/relationships/tags" Target="../tags/tag862.xml"/><Relationship Id="rId8" Type="http://schemas.openxmlformats.org/officeDocument/2006/relationships/tags" Target="../tags/tag702.xml"/><Relationship Id="rId51" Type="http://schemas.openxmlformats.org/officeDocument/2006/relationships/tags" Target="../tags/tag745.xml"/><Relationship Id="rId72" Type="http://schemas.openxmlformats.org/officeDocument/2006/relationships/tags" Target="../tags/tag766.xml"/><Relationship Id="rId93" Type="http://schemas.openxmlformats.org/officeDocument/2006/relationships/tags" Target="../tags/tag787.xml"/><Relationship Id="rId98" Type="http://schemas.openxmlformats.org/officeDocument/2006/relationships/tags" Target="../tags/tag792.xml"/><Relationship Id="rId121" Type="http://schemas.openxmlformats.org/officeDocument/2006/relationships/tags" Target="../tags/tag815.xml"/><Relationship Id="rId142" Type="http://schemas.openxmlformats.org/officeDocument/2006/relationships/tags" Target="../tags/tag836.xml"/><Relationship Id="rId163" Type="http://schemas.openxmlformats.org/officeDocument/2006/relationships/tags" Target="../tags/tag857.xml"/><Relationship Id="rId184" Type="http://schemas.openxmlformats.org/officeDocument/2006/relationships/tags" Target="../tags/tag878.xml"/><Relationship Id="rId189" Type="http://schemas.openxmlformats.org/officeDocument/2006/relationships/tags" Target="../tags/tag883.xml"/><Relationship Id="rId3" Type="http://schemas.openxmlformats.org/officeDocument/2006/relationships/tags" Target="../tags/tag697.xml"/><Relationship Id="rId25" Type="http://schemas.openxmlformats.org/officeDocument/2006/relationships/tags" Target="../tags/tag719.xml"/><Relationship Id="rId46" Type="http://schemas.openxmlformats.org/officeDocument/2006/relationships/tags" Target="../tags/tag740.xml"/><Relationship Id="rId67" Type="http://schemas.openxmlformats.org/officeDocument/2006/relationships/tags" Target="../tags/tag761.xml"/><Relationship Id="rId116" Type="http://schemas.openxmlformats.org/officeDocument/2006/relationships/tags" Target="../tags/tag810.xml"/><Relationship Id="rId137" Type="http://schemas.openxmlformats.org/officeDocument/2006/relationships/tags" Target="../tags/tag831.xml"/><Relationship Id="rId158" Type="http://schemas.openxmlformats.org/officeDocument/2006/relationships/tags" Target="../tags/tag852.xml"/><Relationship Id="rId20" Type="http://schemas.openxmlformats.org/officeDocument/2006/relationships/tags" Target="../tags/tag714.xml"/><Relationship Id="rId41" Type="http://schemas.openxmlformats.org/officeDocument/2006/relationships/tags" Target="../tags/tag735.xml"/><Relationship Id="rId62" Type="http://schemas.openxmlformats.org/officeDocument/2006/relationships/tags" Target="../tags/tag756.xml"/><Relationship Id="rId83" Type="http://schemas.openxmlformats.org/officeDocument/2006/relationships/tags" Target="../tags/tag777.xml"/><Relationship Id="rId88" Type="http://schemas.openxmlformats.org/officeDocument/2006/relationships/tags" Target="../tags/tag782.xml"/><Relationship Id="rId111" Type="http://schemas.openxmlformats.org/officeDocument/2006/relationships/tags" Target="../tags/tag805.xml"/><Relationship Id="rId132" Type="http://schemas.openxmlformats.org/officeDocument/2006/relationships/tags" Target="../tags/tag826.xml"/><Relationship Id="rId153" Type="http://schemas.openxmlformats.org/officeDocument/2006/relationships/tags" Target="../tags/tag847.xml"/><Relationship Id="rId174" Type="http://schemas.openxmlformats.org/officeDocument/2006/relationships/tags" Target="../tags/tag868.xml"/><Relationship Id="rId179" Type="http://schemas.openxmlformats.org/officeDocument/2006/relationships/tags" Target="../tags/tag873.xml"/><Relationship Id="rId195" Type="http://schemas.openxmlformats.org/officeDocument/2006/relationships/tags" Target="../tags/tag889.xml"/><Relationship Id="rId190" Type="http://schemas.openxmlformats.org/officeDocument/2006/relationships/tags" Target="../tags/tag884.xml"/><Relationship Id="rId15" Type="http://schemas.openxmlformats.org/officeDocument/2006/relationships/tags" Target="../tags/tag709.xml"/><Relationship Id="rId36" Type="http://schemas.openxmlformats.org/officeDocument/2006/relationships/tags" Target="../tags/tag730.xml"/><Relationship Id="rId57" Type="http://schemas.openxmlformats.org/officeDocument/2006/relationships/tags" Target="../tags/tag751.xml"/><Relationship Id="rId106" Type="http://schemas.openxmlformats.org/officeDocument/2006/relationships/tags" Target="../tags/tag800.xml"/><Relationship Id="rId127" Type="http://schemas.openxmlformats.org/officeDocument/2006/relationships/tags" Target="../tags/tag821.xml"/><Relationship Id="rId10" Type="http://schemas.openxmlformats.org/officeDocument/2006/relationships/tags" Target="../tags/tag704.xml"/><Relationship Id="rId31" Type="http://schemas.openxmlformats.org/officeDocument/2006/relationships/tags" Target="../tags/tag725.xml"/><Relationship Id="rId52" Type="http://schemas.openxmlformats.org/officeDocument/2006/relationships/tags" Target="../tags/tag746.xml"/><Relationship Id="rId73" Type="http://schemas.openxmlformats.org/officeDocument/2006/relationships/tags" Target="../tags/tag767.xml"/><Relationship Id="rId78" Type="http://schemas.openxmlformats.org/officeDocument/2006/relationships/tags" Target="../tags/tag772.xml"/><Relationship Id="rId94" Type="http://schemas.openxmlformats.org/officeDocument/2006/relationships/tags" Target="../tags/tag788.xml"/><Relationship Id="rId99" Type="http://schemas.openxmlformats.org/officeDocument/2006/relationships/tags" Target="../tags/tag793.xml"/><Relationship Id="rId101" Type="http://schemas.openxmlformats.org/officeDocument/2006/relationships/tags" Target="../tags/tag795.xml"/><Relationship Id="rId122" Type="http://schemas.openxmlformats.org/officeDocument/2006/relationships/tags" Target="../tags/tag816.xml"/><Relationship Id="rId143" Type="http://schemas.openxmlformats.org/officeDocument/2006/relationships/tags" Target="../tags/tag837.xml"/><Relationship Id="rId148" Type="http://schemas.openxmlformats.org/officeDocument/2006/relationships/tags" Target="../tags/tag842.xml"/><Relationship Id="rId164" Type="http://schemas.openxmlformats.org/officeDocument/2006/relationships/tags" Target="../tags/tag858.xml"/><Relationship Id="rId169" Type="http://schemas.openxmlformats.org/officeDocument/2006/relationships/tags" Target="../tags/tag863.xml"/><Relationship Id="rId185" Type="http://schemas.openxmlformats.org/officeDocument/2006/relationships/tags" Target="../tags/tag879.xml"/><Relationship Id="rId4" Type="http://schemas.openxmlformats.org/officeDocument/2006/relationships/tags" Target="../tags/tag698.xml"/><Relationship Id="rId9" Type="http://schemas.openxmlformats.org/officeDocument/2006/relationships/tags" Target="../tags/tag703.xml"/><Relationship Id="rId180" Type="http://schemas.openxmlformats.org/officeDocument/2006/relationships/tags" Target="../tags/tag874.xml"/><Relationship Id="rId26" Type="http://schemas.openxmlformats.org/officeDocument/2006/relationships/tags" Target="../tags/tag720.xml"/><Relationship Id="rId47" Type="http://schemas.openxmlformats.org/officeDocument/2006/relationships/tags" Target="../tags/tag741.xml"/><Relationship Id="rId68" Type="http://schemas.openxmlformats.org/officeDocument/2006/relationships/tags" Target="../tags/tag762.xml"/><Relationship Id="rId89" Type="http://schemas.openxmlformats.org/officeDocument/2006/relationships/tags" Target="../tags/tag783.xml"/><Relationship Id="rId112" Type="http://schemas.openxmlformats.org/officeDocument/2006/relationships/tags" Target="../tags/tag806.xml"/><Relationship Id="rId133" Type="http://schemas.openxmlformats.org/officeDocument/2006/relationships/tags" Target="../tags/tag827.xml"/><Relationship Id="rId154" Type="http://schemas.openxmlformats.org/officeDocument/2006/relationships/tags" Target="../tags/tag848.xml"/><Relationship Id="rId175" Type="http://schemas.openxmlformats.org/officeDocument/2006/relationships/tags" Target="../tags/tag869.xml"/><Relationship Id="rId196" Type="http://schemas.openxmlformats.org/officeDocument/2006/relationships/tags" Target="../tags/tag890.xml"/><Relationship Id="rId200" Type="http://schemas.openxmlformats.org/officeDocument/2006/relationships/tags" Target="../tags/tag894.xml"/><Relationship Id="rId16" Type="http://schemas.openxmlformats.org/officeDocument/2006/relationships/tags" Target="../tags/tag710.xml"/><Relationship Id="rId37" Type="http://schemas.openxmlformats.org/officeDocument/2006/relationships/tags" Target="../tags/tag731.xml"/><Relationship Id="rId58" Type="http://schemas.openxmlformats.org/officeDocument/2006/relationships/tags" Target="../tags/tag752.xml"/><Relationship Id="rId79" Type="http://schemas.openxmlformats.org/officeDocument/2006/relationships/tags" Target="../tags/tag773.xml"/><Relationship Id="rId102" Type="http://schemas.openxmlformats.org/officeDocument/2006/relationships/tags" Target="../tags/tag796.xml"/><Relationship Id="rId123" Type="http://schemas.openxmlformats.org/officeDocument/2006/relationships/tags" Target="../tags/tag817.xml"/><Relationship Id="rId144" Type="http://schemas.openxmlformats.org/officeDocument/2006/relationships/tags" Target="../tags/tag838.xml"/><Relationship Id="rId90" Type="http://schemas.openxmlformats.org/officeDocument/2006/relationships/tags" Target="../tags/tag784.xml"/><Relationship Id="rId165" Type="http://schemas.openxmlformats.org/officeDocument/2006/relationships/tags" Target="../tags/tag859.xml"/><Relationship Id="rId186" Type="http://schemas.openxmlformats.org/officeDocument/2006/relationships/tags" Target="../tags/tag880.xml"/><Relationship Id="rId27" Type="http://schemas.openxmlformats.org/officeDocument/2006/relationships/tags" Target="../tags/tag721.xml"/><Relationship Id="rId48" Type="http://schemas.openxmlformats.org/officeDocument/2006/relationships/tags" Target="../tags/tag742.xml"/><Relationship Id="rId69" Type="http://schemas.openxmlformats.org/officeDocument/2006/relationships/tags" Target="../tags/tag763.xml"/><Relationship Id="rId113" Type="http://schemas.openxmlformats.org/officeDocument/2006/relationships/tags" Target="../tags/tag807.xml"/><Relationship Id="rId134" Type="http://schemas.openxmlformats.org/officeDocument/2006/relationships/tags" Target="../tags/tag828.xml"/><Relationship Id="rId80" Type="http://schemas.openxmlformats.org/officeDocument/2006/relationships/tags" Target="../tags/tag774.xml"/><Relationship Id="rId155" Type="http://schemas.openxmlformats.org/officeDocument/2006/relationships/tags" Target="../tags/tag849.xml"/><Relationship Id="rId176" Type="http://schemas.openxmlformats.org/officeDocument/2006/relationships/tags" Target="../tags/tag870.xml"/><Relationship Id="rId197" Type="http://schemas.openxmlformats.org/officeDocument/2006/relationships/tags" Target="../tags/tag891.xml"/><Relationship Id="rId201" Type="http://schemas.openxmlformats.org/officeDocument/2006/relationships/slideLayout" Target="../slideLayouts/slideLayout2.xml"/><Relationship Id="rId17" Type="http://schemas.openxmlformats.org/officeDocument/2006/relationships/tags" Target="../tags/tag711.xml"/><Relationship Id="rId38" Type="http://schemas.openxmlformats.org/officeDocument/2006/relationships/tags" Target="../tags/tag732.xml"/><Relationship Id="rId59" Type="http://schemas.openxmlformats.org/officeDocument/2006/relationships/tags" Target="../tags/tag753.xml"/><Relationship Id="rId103" Type="http://schemas.openxmlformats.org/officeDocument/2006/relationships/tags" Target="../tags/tag797.xml"/><Relationship Id="rId124" Type="http://schemas.openxmlformats.org/officeDocument/2006/relationships/tags" Target="../tags/tag818.xml"/><Relationship Id="rId70" Type="http://schemas.openxmlformats.org/officeDocument/2006/relationships/tags" Target="../tags/tag764.xml"/><Relationship Id="rId91" Type="http://schemas.openxmlformats.org/officeDocument/2006/relationships/tags" Target="../tags/tag785.xml"/><Relationship Id="rId145" Type="http://schemas.openxmlformats.org/officeDocument/2006/relationships/tags" Target="../tags/tag839.xml"/><Relationship Id="rId166" Type="http://schemas.openxmlformats.org/officeDocument/2006/relationships/tags" Target="../tags/tag860.xml"/><Relationship Id="rId187" Type="http://schemas.openxmlformats.org/officeDocument/2006/relationships/tags" Target="../tags/tag881.xml"/><Relationship Id="rId1" Type="http://schemas.openxmlformats.org/officeDocument/2006/relationships/tags" Target="../tags/tag695.xml"/><Relationship Id="rId28" Type="http://schemas.openxmlformats.org/officeDocument/2006/relationships/tags" Target="../tags/tag722.xml"/><Relationship Id="rId49" Type="http://schemas.openxmlformats.org/officeDocument/2006/relationships/tags" Target="../tags/tag743.xml"/><Relationship Id="rId114" Type="http://schemas.openxmlformats.org/officeDocument/2006/relationships/tags" Target="../tags/tag808.xml"/><Relationship Id="rId60" Type="http://schemas.openxmlformats.org/officeDocument/2006/relationships/tags" Target="../tags/tag754.xml"/><Relationship Id="rId81" Type="http://schemas.openxmlformats.org/officeDocument/2006/relationships/tags" Target="../tags/tag775.xml"/><Relationship Id="rId135" Type="http://schemas.openxmlformats.org/officeDocument/2006/relationships/tags" Target="../tags/tag829.xml"/><Relationship Id="rId156" Type="http://schemas.openxmlformats.org/officeDocument/2006/relationships/tags" Target="../tags/tag850.xml"/><Relationship Id="rId177" Type="http://schemas.openxmlformats.org/officeDocument/2006/relationships/tags" Target="../tags/tag871.xml"/><Relationship Id="rId198" Type="http://schemas.openxmlformats.org/officeDocument/2006/relationships/tags" Target="../tags/tag892.xml"/><Relationship Id="rId202" Type="http://schemas.openxmlformats.org/officeDocument/2006/relationships/image" Target="../media/image2.emf"/><Relationship Id="rId18" Type="http://schemas.openxmlformats.org/officeDocument/2006/relationships/tags" Target="../tags/tag712.xml"/><Relationship Id="rId39" Type="http://schemas.openxmlformats.org/officeDocument/2006/relationships/tags" Target="../tags/tag733.xml"/><Relationship Id="rId50" Type="http://schemas.openxmlformats.org/officeDocument/2006/relationships/tags" Target="../tags/tag744.xml"/><Relationship Id="rId104" Type="http://schemas.openxmlformats.org/officeDocument/2006/relationships/tags" Target="../tags/tag798.xml"/><Relationship Id="rId125" Type="http://schemas.openxmlformats.org/officeDocument/2006/relationships/tags" Target="../tags/tag819.xml"/><Relationship Id="rId146" Type="http://schemas.openxmlformats.org/officeDocument/2006/relationships/tags" Target="../tags/tag840.xml"/><Relationship Id="rId167" Type="http://schemas.openxmlformats.org/officeDocument/2006/relationships/tags" Target="../tags/tag861.xml"/><Relationship Id="rId188" Type="http://schemas.openxmlformats.org/officeDocument/2006/relationships/tags" Target="../tags/tag882.xml"/><Relationship Id="rId71" Type="http://schemas.openxmlformats.org/officeDocument/2006/relationships/tags" Target="../tags/tag765.xml"/><Relationship Id="rId92" Type="http://schemas.openxmlformats.org/officeDocument/2006/relationships/tags" Target="../tags/tag786.xml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tags" Target="../tags/tag1011.xml"/><Relationship Id="rId299" Type="http://schemas.openxmlformats.org/officeDocument/2006/relationships/tags" Target="../tags/tag1193.xml"/><Relationship Id="rId21" Type="http://schemas.openxmlformats.org/officeDocument/2006/relationships/tags" Target="../tags/tag915.xml"/><Relationship Id="rId63" Type="http://schemas.openxmlformats.org/officeDocument/2006/relationships/tags" Target="../tags/tag957.xml"/><Relationship Id="rId159" Type="http://schemas.openxmlformats.org/officeDocument/2006/relationships/tags" Target="../tags/tag1053.xml"/><Relationship Id="rId324" Type="http://schemas.openxmlformats.org/officeDocument/2006/relationships/tags" Target="../tags/tag1218.xml"/><Relationship Id="rId366" Type="http://schemas.openxmlformats.org/officeDocument/2006/relationships/tags" Target="../tags/tag1260.xml"/><Relationship Id="rId170" Type="http://schemas.openxmlformats.org/officeDocument/2006/relationships/tags" Target="../tags/tag1064.xml"/><Relationship Id="rId226" Type="http://schemas.openxmlformats.org/officeDocument/2006/relationships/tags" Target="../tags/tag1120.xml"/><Relationship Id="rId268" Type="http://schemas.openxmlformats.org/officeDocument/2006/relationships/tags" Target="../tags/tag1162.xml"/><Relationship Id="rId32" Type="http://schemas.openxmlformats.org/officeDocument/2006/relationships/tags" Target="../tags/tag926.xml"/><Relationship Id="rId74" Type="http://schemas.openxmlformats.org/officeDocument/2006/relationships/tags" Target="../tags/tag968.xml"/><Relationship Id="rId128" Type="http://schemas.openxmlformats.org/officeDocument/2006/relationships/tags" Target="../tags/tag1022.xml"/><Relationship Id="rId335" Type="http://schemas.openxmlformats.org/officeDocument/2006/relationships/tags" Target="../tags/tag1229.xml"/><Relationship Id="rId377" Type="http://schemas.openxmlformats.org/officeDocument/2006/relationships/tags" Target="../tags/tag1271.xml"/><Relationship Id="rId5" Type="http://schemas.openxmlformats.org/officeDocument/2006/relationships/tags" Target="../tags/tag899.xml"/><Relationship Id="rId181" Type="http://schemas.openxmlformats.org/officeDocument/2006/relationships/tags" Target="../tags/tag1075.xml"/><Relationship Id="rId237" Type="http://schemas.openxmlformats.org/officeDocument/2006/relationships/tags" Target="../tags/tag1131.xml"/><Relationship Id="rId279" Type="http://schemas.openxmlformats.org/officeDocument/2006/relationships/tags" Target="../tags/tag1173.xml"/><Relationship Id="rId43" Type="http://schemas.openxmlformats.org/officeDocument/2006/relationships/tags" Target="../tags/tag937.xml"/><Relationship Id="rId139" Type="http://schemas.openxmlformats.org/officeDocument/2006/relationships/tags" Target="../tags/tag1033.xml"/><Relationship Id="rId290" Type="http://schemas.openxmlformats.org/officeDocument/2006/relationships/tags" Target="../tags/tag1184.xml"/><Relationship Id="rId304" Type="http://schemas.openxmlformats.org/officeDocument/2006/relationships/tags" Target="../tags/tag1198.xml"/><Relationship Id="rId346" Type="http://schemas.openxmlformats.org/officeDocument/2006/relationships/tags" Target="../tags/tag1240.xml"/><Relationship Id="rId388" Type="http://schemas.openxmlformats.org/officeDocument/2006/relationships/slideLayout" Target="../slideLayouts/slideLayout2.xml"/><Relationship Id="rId85" Type="http://schemas.openxmlformats.org/officeDocument/2006/relationships/tags" Target="../tags/tag979.xml"/><Relationship Id="rId150" Type="http://schemas.openxmlformats.org/officeDocument/2006/relationships/tags" Target="../tags/tag1044.xml"/><Relationship Id="rId192" Type="http://schemas.openxmlformats.org/officeDocument/2006/relationships/tags" Target="../tags/tag1086.xml"/><Relationship Id="rId206" Type="http://schemas.openxmlformats.org/officeDocument/2006/relationships/tags" Target="../tags/tag1100.xml"/><Relationship Id="rId248" Type="http://schemas.openxmlformats.org/officeDocument/2006/relationships/tags" Target="../tags/tag1142.xml"/><Relationship Id="rId12" Type="http://schemas.openxmlformats.org/officeDocument/2006/relationships/tags" Target="../tags/tag906.xml"/><Relationship Id="rId108" Type="http://schemas.openxmlformats.org/officeDocument/2006/relationships/tags" Target="../tags/tag1002.xml"/><Relationship Id="rId315" Type="http://schemas.openxmlformats.org/officeDocument/2006/relationships/tags" Target="../tags/tag1209.xml"/><Relationship Id="rId357" Type="http://schemas.openxmlformats.org/officeDocument/2006/relationships/tags" Target="../tags/tag1251.xml"/><Relationship Id="rId54" Type="http://schemas.openxmlformats.org/officeDocument/2006/relationships/tags" Target="../tags/tag948.xml"/><Relationship Id="rId96" Type="http://schemas.openxmlformats.org/officeDocument/2006/relationships/tags" Target="../tags/tag990.xml"/><Relationship Id="rId161" Type="http://schemas.openxmlformats.org/officeDocument/2006/relationships/tags" Target="../tags/tag1055.xml"/><Relationship Id="rId217" Type="http://schemas.openxmlformats.org/officeDocument/2006/relationships/tags" Target="../tags/tag1111.xml"/><Relationship Id="rId259" Type="http://schemas.openxmlformats.org/officeDocument/2006/relationships/tags" Target="../tags/tag1153.xml"/><Relationship Id="rId23" Type="http://schemas.openxmlformats.org/officeDocument/2006/relationships/tags" Target="../tags/tag917.xml"/><Relationship Id="rId119" Type="http://schemas.openxmlformats.org/officeDocument/2006/relationships/tags" Target="../tags/tag1013.xml"/><Relationship Id="rId270" Type="http://schemas.openxmlformats.org/officeDocument/2006/relationships/tags" Target="../tags/tag1164.xml"/><Relationship Id="rId326" Type="http://schemas.openxmlformats.org/officeDocument/2006/relationships/tags" Target="../tags/tag1220.xml"/><Relationship Id="rId65" Type="http://schemas.openxmlformats.org/officeDocument/2006/relationships/tags" Target="../tags/tag959.xml"/><Relationship Id="rId130" Type="http://schemas.openxmlformats.org/officeDocument/2006/relationships/tags" Target="../tags/tag1024.xml"/><Relationship Id="rId368" Type="http://schemas.openxmlformats.org/officeDocument/2006/relationships/tags" Target="../tags/tag1262.xml"/><Relationship Id="rId172" Type="http://schemas.openxmlformats.org/officeDocument/2006/relationships/tags" Target="../tags/tag1066.xml"/><Relationship Id="rId228" Type="http://schemas.openxmlformats.org/officeDocument/2006/relationships/tags" Target="../tags/tag1122.xml"/><Relationship Id="rId281" Type="http://schemas.openxmlformats.org/officeDocument/2006/relationships/tags" Target="../tags/tag1175.xml"/><Relationship Id="rId337" Type="http://schemas.openxmlformats.org/officeDocument/2006/relationships/tags" Target="../tags/tag1231.xml"/><Relationship Id="rId34" Type="http://schemas.openxmlformats.org/officeDocument/2006/relationships/tags" Target="../tags/tag928.xml"/><Relationship Id="rId76" Type="http://schemas.openxmlformats.org/officeDocument/2006/relationships/tags" Target="../tags/tag970.xml"/><Relationship Id="rId141" Type="http://schemas.openxmlformats.org/officeDocument/2006/relationships/tags" Target="../tags/tag1035.xml"/><Relationship Id="rId379" Type="http://schemas.openxmlformats.org/officeDocument/2006/relationships/tags" Target="../tags/tag1273.xml"/><Relationship Id="rId7" Type="http://schemas.openxmlformats.org/officeDocument/2006/relationships/tags" Target="../tags/tag901.xml"/><Relationship Id="rId183" Type="http://schemas.openxmlformats.org/officeDocument/2006/relationships/tags" Target="../tags/tag1077.xml"/><Relationship Id="rId239" Type="http://schemas.openxmlformats.org/officeDocument/2006/relationships/tags" Target="../tags/tag1133.xml"/><Relationship Id="rId250" Type="http://schemas.openxmlformats.org/officeDocument/2006/relationships/tags" Target="../tags/tag1144.xml"/><Relationship Id="rId292" Type="http://schemas.openxmlformats.org/officeDocument/2006/relationships/tags" Target="../tags/tag1186.xml"/><Relationship Id="rId306" Type="http://schemas.openxmlformats.org/officeDocument/2006/relationships/tags" Target="../tags/tag1200.xml"/><Relationship Id="rId45" Type="http://schemas.openxmlformats.org/officeDocument/2006/relationships/tags" Target="../tags/tag939.xml"/><Relationship Id="rId87" Type="http://schemas.openxmlformats.org/officeDocument/2006/relationships/tags" Target="../tags/tag981.xml"/><Relationship Id="rId110" Type="http://schemas.openxmlformats.org/officeDocument/2006/relationships/tags" Target="../tags/tag1004.xml"/><Relationship Id="rId348" Type="http://schemas.openxmlformats.org/officeDocument/2006/relationships/tags" Target="../tags/tag1242.xml"/><Relationship Id="rId152" Type="http://schemas.openxmlformats.org/officeDocument/2006/relationships/tags" Target="../tags/tag1046.xml"/><Relationship Id="rId194" Type="http://schemas.openxmlformats.org/officeDocument/2006/relationships/tags" Target="../tags/tag1088.xml"/><Relationship Id="rId208" Type="http://schemas.openxmlformats.org/officeDocument/2006/relationships/tags" Target="../tags/tag1102.xml"/><Relationship Id="rId261" Type="http://schemas.openxmlformats.org/officeDocument/2006/relationships/tags" Target="../tags/tag1155.xml"/><Relationship Id="rId14" Type="http://schemas.openxmlformats.org/officeDocument/2006/relationships/tags" Target="../tags/tag908.xml"/><Relationship Id="rId56" Type="http://schemas.openxmlformats.org/officeDocument/2006/relationships/tags" Target="../tags/tag950.xml"/><Relationship Id="rId317" Type="http://schemas.openxmlformats.org/officeDocument/2006/relationships/tags" Target="../tags/tag1211.xml"/><Relationship Id="rId359" Type="http://schemas.openxmlformats.org/officeDocument/2006/relationships/tags" Target="../tags/tag1253.xml"/><Relationship Id="rId98" Type="http://schemas.openxmlformats.org/officeDocument/2006/relationships/tags" Target="../tags/tag992.xml"/><Relationship Id="rId121" Type="http://schemas.openxmlformats.org/officeDocument/2006/relationships/tags" Target="../tags/tag1015.xml"/><Relationship Id="rId163" Type="http://schemas.openxmlformats.org/officeDocument/2006/relationships/tags" Target="../tags/tag1057.xml"/><Relationship Id="rId219" Type="http://schemas.openxmlformats.org/officeDocument/2006/relationships/tags" Target="../tags/tag1113.xml"/><Relationship Id="rId370" Type="http://schemas.openxmlformats.org/officeDocument/2006/relationships/tags" Target="../tags/tag1264.xml"/><Relationship Id="rId230" Type="http://schemas.openxmlformats.org/officeDocument/2006/relationships/tags" Target="../tags/tag1124.xml"/><Relationship Id="rId25" Type="http://schemas.openxmlformats.org/officeDocument/2006/relationships/tags" Target="../tags/tag919.xml"/><Relationship Id="rId67" Type="http://schemas.openxmlformats.org/officeDocument/2006/relationships/tags" Target="../tags/tag961.xml"/><Relationship Id="rId272" Type="http://schemas.openxmlformats.org/officeDocument/2006/relationships/tags" Target="../tags/tag1166.xml"/><Relationship Id="rId328" Type="http://schemas.openxmlformats.org/officeDocument/2006/relationships/tags" Target="../tags/tag1222.xml"/><Relationship Id="rId132" Type="http://schemas.openxmlformats.org/officeDocument/2006/relationships/tags" Target="../tags/tag1026.xml"/><Relationship Id="rId174" Type="http://schemas.openxmlformats.org/officeDocument/2006/relationships/tags" Target="../tags/tag1068.xml"/><Relationship Id="rId381" Type="http://schemas.openxmlformats.org/officeDocument/2006/relationships/tags" Target="../tags/tag1275.xml"/><Relationship Id="rId241" Type="http://schemas.openxmlformats.org/officeDocument/2006/relationships/tags" Target="../tags/tag1135.xml"/><Relationship Id="rId36" Type="http://schemas.openxmlformats.org/officeDocument/2006/relationships/tags" Target="../tags/tag930.xml"/><Relationship Id="rId283" Type="http://schemas.openxmlformats.org/officeDocument/2006/relationships/tags" Target="../tags/tag1177.xml"/><Relationship Id="rId339" Type="http://schemas.openxmlformats.org/officeDocument/2006/relationships/tags" Target="../tags/tag1233.xml"/><Relationship Id="rId78" Type="http://schemas.openxmlformats.org/officeDocument/2006/relationships/tags" Target="../tags/tag972.xml"/><Relationship Id="rId101" Type="http://schemas.openxmlformats.org/officeDocument/2006/relationships/tags" Target="../tags/tag995.xml"/><Relationship Id="rId143" Type="http://schemas.openxmlformats.org/officeDocument/2006/relationships/tags" Target="../tags/tag1037.xml"/><Relationship Id="rId185" Type="http://schemas.openxmlformats.org/officeDocument/2006/relationships/tags" Target="../tags/tag1079.xml"/><Relationship Id="rId350" Type="http://schemas.openxmlformats.org/officeDocument/2006/relationships/tags" Target="../tags/tag1244.xml"/><Relationship Id="rId9" Type="http://schemas.openxmlformats.org/officeDocument/2006/relationships/tags" Target="../tags/tag903.xml"/><Relationship Id="rId210" Type="http://schemas.openxmlformats.org/officeDocument/2006/relationships/tags" Target="../tags/tag1104.xml"/><Relationship Id="rId252" Type="http://schemas.openxmlformats.org/officeDocument/2006/relationships/tags" Target="../tags/tag1146.xml"/><Relationship Id="rId294" Type="http://schemas.openxmlformats.org/officeDocument/2006/relationships/tags" Target="../tags/tag1188.xml"/><Relationship Id="rId308" Type="http://schemas.openxmlformats.org/officeDocument/2006/relationships/tags" Target="../tags/tag1202.xml"/><Relationship Id="rId47" Type="http://schemas.openxmlformats.org/officeDocument/2006/relationships/tags" Target="../tags/tag941.xml"/><Relationship Id="rId89" Type="http://schemas.openxmlformats.org/officeDocument/2006/relationships/tags" Target="../tags/tag983.xml"/><Relationship Id="rId112" Type="http://schemas.openxmlformats.org/officeDocument/2006/relationships/tags" Target="../tags/tag1006.xml"/><Relationship Id="rId154" Type="http://schemas.openxmlformats.org/officeDocument/2006/relationships/tags" Target="../tags/tag1048.xml"/><Relationship Id="rId361" Type="http://schemas.openxmlformats.org/officeDocument/2006/relationships/tags" Target="../tags/tag1255.xml"/><Relationship Id="rId196" Type="http://schemas.openxmlformats.org/officeDocument/2006/relationships/tags" Target="../tags/tag1090.xml"/><Relationship Id="rId200" Type="http://schemas.openxmlformats.org/officeDocument/2006/relationships/tags" Target="../tags/tag1094.xml"/><Relationship Id="rId382" Type="http://schemas.openxmlformats.org/officeDocument/2006/relationships/tags" Target="../tags/tag1276.xml"/><Relationship Id="rId16" Type="http://schemas.openxmlformats.org/officeDocument/2006/relationships/tags" Target="../tags/tag910.xml"/><Relationship Id="rId221" Type="http://schemas.openxmlformats.org/officeDocument/2006/relationships/tags" Target="../tags/tag1115.xml"/><Relationship Id="rId242" Type="http://schemas.openxmlformats.org/officeDocument/2006/relationships/tags" Target="../tags/tag1136.xml"/><Relationship Id="rId263" Type="http://schemas.openxmlformats.org/officeDocument/2006/relationships/tags" Target="../tags/tag1157.xml"/><Relationship Id="rId284" Type="http://schemas.openxmlformats.org/officeDocument/2006/relationships/tags" Target="../tags/tag1178.xml"/><Relationship Id="rId319" Type="http://schemas.openxmlformats.org/officeDocument/2006/relationships/tags" Target="../tags/tag1213.xml"/><Relationship Id="rId37" Type="http://schemas.openxmlformats.org/officeDocument/2006/relationships/tags" Target="../tags/tag931.xml"/><Relationship Id="rId58" Type="http://schemas.openxmlformats.org/officeDocument/2006/relationships/tags" Target="../tags/tag952.xml"/><Relationship Id="rId79" Type="http://schemas.openxmlformats.org/officeDocument/2006/relationships/tags" Target="../tags/tag973.xml"/><Relationship Id="rId102" Type="http://schemas.openxmlformats.org/officeDocument/2006/relationships/tags" Target="../tags/tag996.xml"/><Relationship Id="rId123" Type="http://schemas.openxmlformats.org/officeDocument/2006/relationships/tags" Target="../tags/tag1017.xml"/><Relationship Id="rId144" Type="http://schemas.openxmlformats.org/officeDocument/2006/relationships/tags" Target="../tags/tag1038.xml"/><Relationship Id="rId330" Type="http://schemas.openxmlformats.org/officeDocument/2006/relationships/tags" Target="../tags/tag1224.xml"/><Relationship Id="rId90" Type="http://schemas.openxmlformats.org/officeDocument/2006/relationships/tags" Target="../tags/tag984.xml"/><Relationship Id="rId165" Type="http://schemas.openxmlformats.org/officeDocument/2006/relationships/tags" Target="../tags/tag1059.xml"/><Relationship Id="rId186" Type="http://schemas.openxmlformats.org/officeDocument/2006/relationships/tags" Target="../tags/tag1080.xml"/><Relationship Id="rId351" Type="http://schemas.openxmlformats.org/officeDocument/2006/relationships/tags" Target="../tags/tag1245.xml"/><Relationship Id="rId372" Type="http://schemas.openxmlformats.org/officeDocument/2006/relationships/tags" Target="../tags/tag1266.xml"/><Relationship Id="rId211" Type="http://schemas.openxmlformats.org/officeDocument/2006/relationships/tags" Target="../tags/tag1105.xml"/><Relationship Id="rId232" Type="http://schemas.openxmlformats.org/officeDocument/2006/relationships/tags" Target="../tags/tag1126.xml"/><Relationship Id="rId253" Type="http://schemas.openxmlformats.org/officeDocument/2006/relationships/tags" Target="../tags/tag1147.xml"/><Relationship Id="rId274" Type="http://schemas.openxmlformats.org/officeDocument/2006/relationships/tags" Target="../tags/tag1168.xml"/><Relationship Id="rId295" Type="http://schemas.openxmlformats.org/officeDocument/2006/relationships/tags" Target="../tags/tag1189.xml"/><Relationship Id="rId309" Type="http://schemas.openxmlformats.org/officeDocument/2006/relationships/tags" Target="../tags/tag1203.xml"/><Relationship Id="rId27" Type="http://schemas.openxmlformats.org/officeDocument/2006/relationships/tags" Target="../tags/tag921.xml"/><Relationship Id="rId48" Type="http://schemas.openxmlformats.org/officeDocument/2006/relationships/tags" Target="../tags/tag942.xml"/><Relationship Id="rId69" Type="http://schemas.openxmlformats.org/officeDocument/2006/relationships/tags" Target="../tags/tag963.xml"/><Relationship Id="rId113" Type="http://schemas.openxmlformats.org/officeDocument/2006/relationships/tags" Target="../tags/tag1007.xml"/><Relationship Id="rId134" Type="http://schemas.openxmlformats.org/officeDocument/2006/relationships/tags" Target="../tags/tag1028.xml"/><Relationship Id="rId320" Type="http://schemas.openxmlformats.org/officeDocument/2006/relationships/tags" Target="../tags/tag1214.xml"/><Relationship Id="rId80" Type="http://schemas.openxmlformats.org/officeDocument/2006/relationships/tags" Target="../tags/tag974.xml"/><Relationship Id="rId155" Type="http://schemas.openxmlformats.org/officeDocument/2006/relationships/tags" Target="../tags/tag1049.xml"/><Relationship Id="rId176" Type="http://schemas.openxmlformats.org/officeDocument/2006/relationships/tags" Target="../tags/tag1070.xml"/><Relationship Id="rId197" Type="http://schemas.openxmlformats.org/officeDocument/2006/relationships/tags" Target="../tags/tag1091.xml"/><Relationship Id="rId341" Type="http://schemas.openxmlformats.org/officeDocument/2006/relationships/tags" Target="../tags/tag1235.xml"/><Relationship Id="rId362" Type="http://schemas.openxmlformats.org/officeDocument/2006/relationships/tags" Target="../tags/tag1256.xml"/><Relationship Id="rId383" Type="http://schemas.openxmlformats.org/officeDocument/2006/relationships/tags" Target="../tags/tag1277.xml"/><Relationship Id="rId201" Type="http://schemas.openxmlformats.org/officeDocument/2006/relationships/tags" Target="../tags/tag1095.xml"/><Relationship Id="rId222" Type="http://schemas.openxmlformats.org/officeDocument/2006/relationships/tags" Target="../tags/tag1116.xml"/><Relationship Id="rId243" Type="http://schemas.openxmlformats.org/officeDocument/2006/relationships/tags" Target="../tags/tag1137.xml"/><Relationship Id="rId264" Type="http://schemas.openxmlformats.org/officeDocument/2006/relationships/tags" Target="../tags/tag1158.xml"/><Relationship Id="rId285" Type="http://schemas.openxmlformats.org/officeDocument/2006/relationships/tags" Target="../tags/tag1179.xml"/><Relationship Id="rId17" Type="http://schemas.openxmlformats.org/officeDocument/2006/relationships/tags" Target="../tags/tag911.xml"/><Relationship Id="rId38" Type="http://schemas.openxmlformats.org/officeDocument/2006/relationships/tags" Target="../tags/tag932.xml"/><Relationship Id="rId59" Type="http://schemas.openxmlformats.org/officeDocument/2006/relationships/tags" Target="../tags/tag953.xml"/><Relationship Id="rId103" Type="http://schemas.openxmlformats.org/officeDocument/2006/relationships/tags" Target="../tags/tag997.xml"/><Relationship Id="rId124" Type="http://schemas.openxmlformats.org/officeDocument/2006/relationships/tags" Target="../tags/tag1018.xml"/><Relationship Id="rId310" Type="http://schemas.openxmlformats.org/officeDocument/2006/relationships/tags" Target="../tags/tag1204.xml"/><Relationship Id="rId70" Type="http://schemas.openxmlformats.org/officeDocument/2006/relationships/tags" Target="../tags/tag964.xml"/><Relationship Id="rId91" Type="http://schemas.openxmlformats.org/officeDocument/2006/relationships/tags" Target="../tags/tag985.xml"/><Relationship Id="rId145" Type="http://schemas.openxmlformats.org/officeDocument/2006/relationships/tags" Target="../tags/tag1039.xml"/><Relationship Id="rId166" Type="http://schemas.openxmlformats.org/officeDocument/2006/relationships/tags" Target="../tags/tag1060.xml"/><Relationship Id="rId187" Type="http://schemas.openxmlformats.org/officeDocument/2006/relationships/tags" Target="../tags/tag1081.xml"/><Relationship Id="rId331" Type="http://schemas.openxmlformats.org/officeDocument/2006/relationships/tags" Target="../tags/tag1225.xml"/><Relationship Id="rId352" Type="http://schemas.openxmlformats.org/officeDocument/2006/relationships/tags" Target="../tags/tag1246.xml"/><Relationship Id="rId373" Type="http://schemas.openxmlformats.org/officeDocument/2006/relationships/tags" Target="../tags/tag1267.xml"/><Relationship Id="rId1" Type="http://schemas.openxmlformats.org/officeDocument/2006/relationships/tags" Target="../tags/tag895.xml"/><Relationship Id="rId212" Type="http://schemas.openxmlformats.org/officeDocument/2006/relationships/tags" Target="../tags/tag1106.xml"/><Relationship Id="rId233" Type="http://schemas.openxmlformats.org/officeDocument/2006/relationships/tags" Target="../tags/tag1127.xml"/><Relationship Id="rId254" Type="http://schemas.openxmlformats.org/officeDocument/2006/relationships/tags" Target="../tags/tag1148.xml"/><Relationship Id="rId28" Type="http://schemas.openxmlformats.org/officeDocument/2006/relationships/tags" Target="../tags/tag922.xml"/><Relationship Id="rId49" Type="http://schemas.openxmlformats.org/officeDocument/2006/relationships/tags" Target="../tags/tag943.xml"/><Relationship Id="rId114" Type="http://schemas.openxmlformats.org/officeDocument/2006/relationships/tags" Target="../tags/tag1008.xml"/><Relationship Id="rId275" Type="http://schemas.openxmlformats.org/officeDocument/2006/relationships/tags" Target="../tags/tag1169.xml"/><Relationship Id="rId296" Type="http://schemas.openxmlformats.org/officeDocument/2006/relationships/tags" Target="../tags/tag1190.xml"/><Relationship Id="rId300" Type="http://schemas.openxmlformats.org/officeDocument/2006/relationships/tags" Target="../tags/tag1194.xml"/><Relationship Id="rId60" Type="http://schemas.openxmlformats.org/officeDocument/2006/relationships/tags" Target="../tags/tag954.xml"/><Relationship Id="rId81" Type="http://schemas.openxmlformats.org/officeDocument/2006/relationships/tags" Target="../tags/tag975.xml"/><Relationship Id="rId135" Type="http://schemas.openxmlformats.org/officeDocument/2006/relationships/tags" Target="../tags/tag1029.xml"/><Relationship Id="rId156" Type="http://schemas.openxmlformats.org/officeDocument/2006/relationships/tags" Target="../tags/tag1050.xml"/><Relationship Id="rId177" Type="http://schemas.openxmlformats.org/officeDocument/2006/relationships/tags" Target="../tags/tag1071.xml"/><Relationship Id="rId198" Type="http://schemas.openxmlformats.org/officeDocument/2006/relationships/tags" Target="../tags/tag1092.xml"/><Relationship Id="rId321" Type="http://schemas.openxmlformats.org/officeDocument/2006/relationships/tags" Target="../tags/tag1215.xml"/><Relationship Id="rId342" Type="http://schemas.openxmlformats.org/officeDocument/2006/relationships/tags" Target="../tags/tag1236.xml"/><Relationship Id="rId363" Type="http://schemas.openxmlformats.org/officeDocument/2006/relationships/tags" Target="../tags/tag1257.xml"/><Relationship Id="rId384" Type="http://schemas.openxmlformats.org/officeDocument/2006/relationships/tags" Target="../tags/tag1278.xml"/><Relationship Id="rId202" Type="http://schemas.openxmlformats.org/officeDocument/2006/relationships/tags" Target="../tags/tag1096.xml"/><Relationship Id="rId223" Type="http://schemas.openxmlformats.org/officeDocument/2006/relationships/tags" Target="../tags/tag1117.xml"/><Relationship Id="rId244" Type="http://schemas.openxmlformats.org/officeDocument/2006/relationships/tags" Target="../tags/tag1138.xml"/><Relationship Id="rId18" Type="http://schemas.openxmlformats.org/officeDocument/2006/relationships/tags" Target="../tags/tag912.xml"/><Relationship Id="rId39" Type="http://schemas.openxmlformats.org/officeDocument/2006/relationships/tags" Target="../tags/tag933.xml"/><Relationship Id="rId265" Type="http://schemas.openxmlformats.org/officeDocument/2006/relationships/tags" Target="../tags/tag1159.xml"/><Relationship Id="rId286" Type="http://schemas.openxmlformats.org/officeDocument/2006/relationships/tags" Target="../tags/tag1180.xml"/><Relationship Id="rId50" Type="http://schemas.openxmlformats.org/officeDocument/2006/relationships/tags" Target="../tags/tag944.xml"/><Relationship Id="rId104" Type="http://schemas.openxmlformats.org/officeDocument/2006/relationships/tags" Target="../tags/tag998.xml"/><Relationship Id="rId125" Type="http://schemas.openxmlformats.org/officeDocument/2006/relationships/tags" Target="../tags/tag1019.xml"/><Relationship Id="rId146" Type="http://schemas.openxmlformats.org/officeDocument/2006/relationships/tags" Target="../tags/tag1040.xml"/><Relationship Id="rId167" Type="http://schemas.openxmlformats.org/officeDocument/2006/relationships/tags" Target="../tags/tag1061.xml"/><Relationship Id="rId188" Type="http://schemas.openxmlformats.org/officeDocument/2006/relationships/tags" Target="../tags/tag1082.xml"/><Relationship Id="rId311" Type="http://schemas.openxmlformats.org/officeDocument/2006/relationships/tags" Target="../tags/tag1205.xml"/><Relationship Id="rId332" Type="http://schemas.openxmlformats.org/officeDocument/2006/relationships/tags" Target="../tags/tag1226.xml"/><Relationship Id="rId353" Type="http://schemas.openxmlformats.org/officeDocument/2006/relationships/tags" Target="../tags/tag1247.xml"/><Relationship Id="rId374" Type="http://schemas.openxmlformats.org/officeDocument/2006/relationships/tags" Target="../tags/tag1268.xml"/><Relationship Id="rId71" Type="http://schemas.openxmlformats.org/officeDocument/2006/relationships/tags" Target="../tags/tag965.xml"/><Relationship Id="rId92" Type="http://schemas.openxmlformats.org/officeDocument/2006/relationships/tags" Target="../tags/tag986.xml"/><Relationship Id="rId213" Type="http://schemas.openxmlformats.org/officeDocument/2006/relationships/tags" Target="../tags/tag1107.xml"/><Relationship Id="rId234" Type="http://schemas.openxmlformats.org/officeDocument/2006/relationships/tags" Target="../tags/tag1128.xml"/><Relationship Id="rId2" Type="http://schemas.openxmlformats.org/officeDocument/2006/relationships/tags" Target="../tags/tag896.xml"/><Relationship Id="rId29" Type="http://schemas.openxmlformats.org/officeDocument/2006/relationships/tags" Target="../tags/tag923.xml"/><Relationship Id="rId255" Type="http://schemas.openxmlformats.org/officeDocument/2006/relationships/tags" Target="../tags/tag1149.xml"/><Relationship Id="rId276" Type="http://schemas.openxmlformats.org/officeDocument/2006/relationships/tags" Target="../tags/tag1170.xml"/><Relationship Id="rId297" Type="http://schemas.openxmlformats.org/officeDocument/2006/relationships/tags" Target="../tags/tag1191.xml"/><Relationship Id="rId40" Type="http://schemas.openxmlformats.org/officeDocument/2006/relationships/tags" Target="../tags/tag934.xml"/><Relationship Id="rId115" Type="http://schemas.openxmlformats.org/officeDocument/2006/relationships/tags" Target="../tags/tag1009.xml"/><Relationship Id="rId136" Type="http://schemas.openxmlformats.org/officeDocument/2006/relationships/tags" Target="../tags/tag1030.xml"/><Relationship Id="rId157" Type="http://schemas.openxmlformats.org/officeDocument/2006/relationships/tags" Target="../tags/tag1051.xml"/><Relationship Id="rId178" Type="http://schemas.openxmlformats.org/officeDocument/2006/relationships/tags" Target="../tags/tag1072.xml"/><Relationship Id="rId301" Type="http://schemas.openxmlformats.org/officeDocument/2006/relationships/tags" Target="../tags/tag1195.xml"/><Relationship Id="rId322" Type="http://schemas.openxmlformats.org/officeDocument/2006/relationships/tags" Target="../tags/tag1216.xml"/><Relationship Id="rId343" Type="http://schemas.openxmlformats.org/officeDocument/2006/relationships/tags" Target="../tags/tag1237.xml"/><Relationship Id="rId364" Type="http://schemas.openxmlformats.org/officeDocument/2006/relationships/tags" Target="../tags/tag1258.xml"/><Relationship Id="rId61" Type="http://schemas.openxmlformats.org/officeDocument/2006/relationships/tags" Target="../tags/tag955.xml"/><Relationship Id="rId82" Type="http://schemas.openxmlformats.org/officeDocument/2006/relationships/tags" Target="../tags/tag976.xml"/><Relationship Id="rId199" Type="http://schemas.openxmlformats.org/officeDocument/2006/relationships/tags" Target="../tags/tag1093.xml"/><Relationship Id="rId203" Type="http://schemas.openxmlformats.org/officeDocument/2006/relationships/tags" Target="../tags/tag1097.xml"/><Relationship Id="rId385" Type="http://schemas.openxmlformats.org/officeDocument/2006/relationships/tags" Target="../tags/tag1279.xml"/><Relationship Id="rId19" Type="http://schemas.openxmlformats.org/officeDocument/2006/relationships/tags" Target="../tags/tag913.xml"/><Relationship Id="rId224" Type="http://schemas.openxmlformats.org/officeDocument/2006/relationships/tags" Target="../tags/tag1118.xml"/><Relationship Id="rId245" Type="http://schemas.openxmlformats.org/officeDocument/2006/relationships/tags" Target="../tags/tag1139.xml"/><Relationship Id="rId266" Type="http://schemas.openxmlformats.org/officeDocument/2006/relationships/tags" Target="../tags/tag1160.xml"/><Relationship Id="rId287" Type="http://schemas.openxmlformats.org/officeDocument/2006/relationships/tags" Target="../tags/tag1181.xml"/><Relationship Id="rId30" Type="http://schemas.openxmlformats.org/officeDocument/2006/relationships/tags" Target="../tags/tag924.xml"/><Relationship Id="rId105" Type="http://schemas.openxmlformats.org/officeDocument/2006/relationships/tags" Target="../tags/tag999.xml"/><Relationship Id="rId126" Type="http://schemas.openxmlformats.org/officeDocument/2006/relationships/tags" Target="../tags/tag1020.xml"/><Relationship Id="rId147" Type="http://schemas.openxmlformats.org/officeDocument/2006/relationships/tags" Target="../tags/tag1041.xml"/><Relationship Id="rId168" Type="http://schemas.openxmlformats.org/officeDocument/2006/relationships/tags" Target="../tags/tag1062.xml"/><Relationship Id="rId312" Type="http://schemas.openxmlformats.org/officeDocument/2006/relationships/tags" Target="../tags/tag1206.xml"/><Relationship Id="rId333" Type="http://schemas.openxmlformats.org/officeDocument/2006/relationships/tags" Target="../tags/tag1227.xml"/><Relationship Id="rId354" Type="http://schemas.openxmlformats.org/officeDocument/2006/relationships/tags" Target="../tags/tag1248.xml"/><Relationship Id="rId51" Type="http://schemas.openxmlformats.org/officeDocument/2006/relationships/tags" Target="../tags/tag945.xml"/><Relationship Id="rId72" Type="http://schemas.openxmlformats.org/officeDocument/2006/relationships/tags" Target="../tags/tag966.xml"/><Relationship Id="rId93" Type="http://schemas.openxmlformats.org/officeDocument/2006/relationships/tags" Target="../tags/tag987.xml"/><Relationship Id="rId189" Type="http://schemas.openxmlformats.org/officeDocument/2006/relationships/tags" Target="../tags/tag1083.xml"/><Relationship Id="rId375" Type="http://schemas.openxmlformats.org/officeDocument/2006/relationships/tags" Target="../tags/tag1269.xml"/><Relationship Id="rId3" Type="http://schemas.openxmlformats.org/officeDocument/2006/relationships/tags" Target="../tags/tag897.xml"/><Relationship Id="rId214" Type="http://schemas.openxmlformats.org/officeDocument/2006/relationships/tags" Target="../tags/tag1108.xml"/><Relationship Id="rId235" Type="http://schemas.openxmlformats.org/officeDocument/2006/relationships/tags" Target="../tags/tag1129.xml"/><Relationship Id="rId256" Type="http://schemas.openxmlformats.org/officeDocument/2006/relationships/tags" Target="../tags/tag1150.xml"/><Relationship Id="rId277" Type="http://schemas.openxmlformats.org/officeDocument/2006/relationships/tags" Target="../tags/tag1171.xml"/><Relationship Id="rId298" Type="http://schemas.openxmlformats.org/officeDocument/2006/relationships/tags" Target="../tags/tag1192.xml"/><Relationship Id="rId116" Type="http://schemas.openxmlformats.org/officeDocument/2006/relationships/tags" Target="../tags/tag1010.xml"/><Relationship Id="rId137" Type="http://schemas.openxmlformats.org/officeDocument/2006/relationships/tags" Target="../tags/tag1031.xml"/><Relationship Id="rId158" Type="http://schemas.openxmlformats.org/officeDocument/2006/relationships/tags" Target="../tags/tag1052.xml"/><Relationship Id="rId302" Type="http://schemas.openxmlformats.org/officeDocument/2006/relationships/tags" Target="../tags/tag1196.xml"/><Relationship Id="rId323" Type="http://schemas.openxmlformats.org/officeDocument/2006/relationships/tags" Target="../tags/tag1217.xml"/><Relationship Id="rId344" Type="http://schemas.openxmlformats.org/officeDocument/2006/relationships/tags" Target="../tags/tag1238.xml"/><Relationship Id="rId20" Type="http://schemas.openxmlformats.org/officeDocument/2006/relationships/tags" Target="../tags/tag914.xml"/><Relationship Id="rId41" Type="http://schemas.openxmlformats.org/officeDocument/2006/relationships/tags" Target="../tags/tag935.xml"/><Relationship Id="rId62" Type="http://schemas.openxmlformats.org/officeDocument/2006/relationships/tags" Target="../tags/tag956.xml"/><Relationship Id="rId83" Type="http://schemas.openxmlformats.org/officeDocument/2006/relationships/tags" Target="../tags/tag977.xml"/><Relationship Id="rId179" Type="http://schemas.openxmlformats.org/officeDocument/2006/relationships/tags" Target="../tags/tag1073.xml"/><Relationship Id="rId365" Type="http://schemas.openxmlformats.org/officeDocument/2006/relationships/tags" Target="../tags/tag1259.xml"/><Relationship Id="rId386" Type="http://schemas.openxmlformats.org/officeDocument/2006/relationships/tags" Target="../tags/tag1280.xml"/><Relationship Id="rId190" Type="http://schemas.openxmlformats.org/officeDocument/2006/relationships/tags" Target="../tags/tag1084.xml"/><Relationship Id="rId204" Type="http://schemas.openxmlformats.org/officeDocument/2006/relationships/tags" Target="../tags/tag1098.xml"/><Relationship Id="rId225" Type="http://schemas.openxmlformats.org/officeDocument/2006/relationships/tags" Target="../tags/tag1119.xml"/><Relationship Id="rId246" Type="http://schemas.openxmlformats.org/officeDocument/2006/relationships/tags" Target="../tags/tag1140.xml"/><Relationship Id="rId267" Type="http://schemas.openxmlformats.org/officeDocument/2006/relationships/tags" Target="../tags/tag1161.xml"/><Relationship Id="rId288" Type="http://schemas.openxmlformats.org/officeDocument/2006/relationships/tags" Target="../tags/tag1182.xml"/><Relationship Id="rId106" Type="http://schemas.openxmlformats.org/officeDocument/2006/relationships/tags" Target="../tags/tag1000.xml"/><Relationship Id="rId127" Type="http://schemas.openxmlformats.org/officeDocument/2006/relationships/tags" Target="../tags/tag1021.xml"/><Relationship Id="rId313" Type="http://schemas.openxmlformats.org/officeDocument/2006/relationships/tags" Target="../tags/tag1207.xml"/><Relationship Id="rId10" Type="http://schemas.openxmlformats.org/officeDocument/2006/relationships/tags" Target="../tags/tag904.xml"/><Relationship Id="rId31" Type="http://schemas.openxmlformats.org/officeDocument/2006/relationships/tags" Target="../tags/tag925.xml"/><Relationship Id="rId52" Type="http://schemas.openxmlformats.org/officeDocument/2006/relationships/tags" Target="../tags/tag946.xml"/><Relationship Id="rId73" Type="http://schemas.openxmlformats.org/officeDocument/2006/relationships/tags" Target="../tags/tag967.xml"/><Relationship Id="rId94" Type="http://schemas.openxmlformats.org/officeDocument/2006/relationships/tags" Target="../tags/tag988.xml"/><Relationship Id="rId148" Type="http://schemas.openxmlformats.org/officeDocument/2006/relationships/tags" Target="../tags/tag1042.xml"/><Relationship Id="rId169" Type="http://schemas.openxmlformats.org/officeDocument/2006/relationships/tags" Target="../tags/tag1063.xml"/><Relationship Id="rId334" Type="http://schemas.openxmlformats.org/officeDocument/2006/relationships/tags" Target="../tags/tag1228.xml"/><Relationship Id="rId355" Type="http://schemas.openxmlformats.org/officeDocument/2006/relationships/tags" Target="../tags/tag1249.xml"/><Relationship Id="rId376" Type="http://schemas.openxmlformats.org/officeDocument/2006/relationships/tags" Target="../tags/tag1270.xml"/><Relationship Id="rId4" Type="http://schemas.openxmlformats.org/officeDocument/2006/relationships/tags" Target="../tags/tag898.xml"/><Relationship Id="rId180" Type="http://schemas.openxmlformats.org/officeDocument/2006/relationships/tags" Target="../tags/tag1074.xml"/><Relationship Id="rId215" Type="http://schemas.openxmlformats.org/officeDocument/2006/relationships/tags" Target="../tags/tag1109.xml"/><Relationship Id="rId236" Type="http://schemas.openxmlformats.org/officeDocument/2006/relationships/tags" Target="../tags/tag1130.xml"/><Relationship Id="rId257" Type="http://schemas.openxmlformats.org/officeDocument/2006/relationships/tags" Target="../tags/tag1151.xml"/><Relationship Id="rId278" Type="http://schemas.openxmlformats.org/officeDocument/2006/relationships/tags" Target="../tags/tag1172.xml"/><Relationship Id="rId303" Type="http://schemas.openxmlformats.org/officeDocument/2006/relationships/tags" Target="../tags/tag1197.xml"/><Relationship Id="rId42" Type="http://schemas.openxmlformats.org/officeDocument/2006/relationships/tags" Target="../tags/tag936.xml"/><Relationship Id="rId84" Type="http://schemas.openxmlformats.org/officeDocument/2006/relationships/tags" Target="../tags/tag978.xml"/><Relationship Id="rId138" Type="http://schemas.openxmlformats.org/officeDocument/2006/relationships/tags" Target="../tags/tag1032.xml"/><Relationship Id="rId345" Type="http://schemas.openxmlformats.org/officeDocument/2006/relationships/tags" Target="../tags/tag1239.xml"/><Relationship Id="rId387" Type="http://schemas.openxmlformats.org/officeDocument/2006/relationships/tags" Target="../tags/tag1281.xml"/><Relationship Id="rId191" Type="http://schemas.openxmlformats.org/officeDocument/2006/relationships/tags" Target="../tags/tag1085.xml"/><Relationship Id="rId205" Type="http://schemas.openxmlformats.org/officeDocument/2006/relationships/tags" Target="../tags/tag1099.xml"/><Relationship Id="rId247" Type="http://schemas.openxmlformats.org/officeDocument/2006/relationships/tags" Target="../tags/tag1141.xml"/><Relationship Id="rId107" Type="http://schemas.openxmlformats.org/officeDocument/2006/relationships/tags" Target="../tags/tag1001.xml"/><Relationship Id="rId289" Type="http://schemas.openxmlformats.org/officeDocument/2006/relationships/tags" Target="../tags/tag1183.xml"/><Relationship Id="rId11" Type="http://schemas.openxmlformats.org/officeDocument/2006/relationships/tags" Target="../tags/tag905.xml"/><Relationship Id="rId53" Type="http://schemas.openxmlformats.org/officeDocument/2006/relationships/tags" Target="../tags/tag947.xml"/><Relationship Id="rId149" Type="http://schemas.openxmlformats.org/officeDocument/2006/relationships/tags" Target="../tags/tag1043.xml"/><Relationship Id="rId314" Type="http://schemas.openxmlformats.org/officeDocument/2006/relationships/tags" Target="../tags/tag1208.xml"/><Relationship Id="rId356" Type="http://schemas.openxmlformats.org/officeDocument/2006/relationships/tags" Target="../tags/tag1250.xml"/><Relationship Id="rId95" Type="http://schemas.openxmlformats.org/officeDocument/2006/relationships/tags" Target="../tags/tag989.xml"/><Relationship Id="rId160" Type="http://schemas.openxmlformats.org/officeDocument/2006/relationships/tags" Target="../tags/tag1054.xml"/><Relationship Id="rId216" Type="http://schemas.openxmlformats.org/officeDocument/2006/relationships/tags" Target="../tags/tag1110.xml"/><Relationship Id="rId258" Type="http://schemas.openxmlformats.org/officeDocument/2006/relationships/tags" Target="../tags/tag1152.xml"/><Relationship Id="rId22" Type="http://schemas.openxmlformats.org/officeDocument/2006/relationships/tags" Target="../tags/tag916.xml"/><Relationship Id="rId64" Type="http://schemas.openxmlformats.org/officeDocument/2006/relationships/tags" Target="../tags/tag958.xml"/><Relationship Id="rId118" Type="http://schemas.openxmlformats.org/officeDocument/2006/relationships/tags" Target="../tags/tag1012.xml"/><Relationship Id="rId325" Type="http://schemas.openxmlformats.org/officeDocument/2006/relationships/tags" Target="../tags/tag1219.xml"/><Relationship Id="rId367" Type="http://schemas.openxmlformats.org/officeDocument/2006/relationships/tags" Target="../tags/tag1261.xml"/><Relationship Id="rId171" Type="http://schemas.openxmlformats.org/officeDocument/2006/relationships/tags" Target="../tags/tag1065.xml"/><Relationship Id="rId227" Type="http://schemas.openxmlformats.org/officeDocument/2006/relationships/tags" Target="../tags/tag1121.xml"/><Relationship Id="rId269" Type="http://schemas.openxmlformats.org/officeDocument/2006/relationships/tags" Target="../tags/tag1163.xml"/><Relationship Id="rId33" Type="http://schemas.openxmlformats.org/officeDocument/2006/relationships/tags" Target="../tags/tag927.xml"/><Relationship Id="rId129" Type="http://schemas.openxmlformats.org/officeDocument/2006/relationships/tags" Target="../tags/tag1023.xml"/><Relationship Id="rId280" Type="http://schemas.openxmlformats.org/officeDocument/2006/relationships/tags" Target="../tags/tag1174.xml"/><Relationship Id="rId336" Type="http://schemas.openxmlformats.org/officeDocument/2006/relationships/tags" Target="../tags/tag1230.xml"/><Relationship Id="rId75" Type="http://schemas.openxmlformats.org/officeDocument/2006/relationships/tags" Target="../tags/tag969.xml"/><Relationship Id="rId140" Type="http://schemas.openxmlformats.org/officeDocument/2006/relationships/tags" Target="../tags/tag1034.xml"/><Relationship Id="rId182" Type="http://schemas.openxmlformats.org/officeDocument/2006/relationships/tags" Target="../tags/tag1076.xml"/><Relationship Id="rId378" Type="http://schemas.openxmlformats.org/officeDocument/2006/relationships/tags" Target="../tags/tag1272.xml"/><Relationship Id="rId6" Type="http://schemas.openxmlformats.org/officeDocument/2006/relationships/tags" Target="../tags/tag900.xml"/><Relationship Id="rId238" Type="http://schemas.openxmlformats.org/officeDocument/2006/relationships/tags" Target="../tags/tag1132.xml"/><Relationship Id="rId291" Type="http://schemas.openxmlformats.org/officeDocument/2006/relationships/tags" Target="../tags/tag1185.xml"/><Relationship Id="rId305" Type="http://schemas.openxmlformats.org/officeDocument/2006/relationships/tags" Target="../tags/tag1199.xml"/><Relationship Id="rId347" Type="http://schemas.openxmlformats.org/officeDocument/2006/relationships/tags" Target="../tags/tag1241.xml"/><Relationship Id="rId44" Type="http://schemas.openxmlformats.org/officeDocument/2006/relationships/tags" Target="../tags/tag938.xml"/><Relationship Id="rId86" Type="http://schemas.openxmlformats.org/officeDocument/2006/relationships/tags" Target="../tags/tag980.xml"/><Relationship Id="rId151" Type="http://schemas.openxmlformats.org/officeDocument/2006/relationships/tags" Target="../tags/tag1045.xml"/><Relationship Id="rId389" Type="http://schemas.openxmlformats.org/officeDocument/2006/relationships/image" Target="../media/image3.emf"/><Relationship Id="rId193" Type="http://schemas.openxmlformats.org/officeDocument/2006/relationships/tags" Target="../tags/tag1087.xml"/><Relationship Id="rId207" Type="http://schemas.openxmlformats.org/officeDocument/2006/relationships/tags" Target="../tags/tag1101.xml"/><Relationship Id="rId249" Type="http://schemas.openxmlformats.org/officeDocument/2006/relationships/tags" Target="../tags/tag1143.xml"/><Relationship Id="rId13" Type="http://schemas.openxmlformats.org/officeDocument/2006/relationships/tags" Target="../tags/tag907.xml"/><Relationship Id="rId109" Type="http://schemas.openxmlformats.org/officeDocument/2006/relationships/tags" Target="../tags/tag1003.xml"/><Relationship Id="rId260" Type="http://schemas.openxmlformats.org/officeDocument/2006/relationships/tags" Target="../tags/tag1154.xml"/><Relationship Id="rId316" Type="http://schemas.openxmlformats.org/officeDocument/2006/relationships/tags" Target="../tags/tag1210.xml"/><Relationship Id="rId55" Type="http://schemas.openxmlformats.org/officeDocument/2006/relationships/tags" Target="../tags/tag949.xml"/><Relationship Id="rId97" Type="http://schemas.openxmlformats.org/officeDocument/2006/relationships/tags" Target="../tags/tag991.xml"/><Relationship Id="rId120" Type="http://schemas.openxmlformats.org/officeDocument/2006/relationships/tags" Target="../tags/tag1014.xml"/><Relationship Id="rId358" Type="http://schemas.openxmlformats.org/officeDocument/2006/relationships/tags" Target="../tags/tag1252.xml"/><Relationship Id="rId162" Type="http://schemas.openxmlformats.org/officeDocument/2006/relationships/tags" Target="../tags/tag1056.xml"/><Relationship Id="rId218" Type="http://schemas.openxmlformats.org/officeDocument/2006/relationships/tags" Target="../tags/tag1112.xml"/><Relationship Id="rId271" Type="http://schemas.openxmlformats.org/officeDocument/2006/relationships/tags" Target="../tags/tag1165.xml"/><Relationship Id="rId24" Type="http://schemas.openxmlformats.org/officeDocument/2006/relationships/tags" Target="../tags/tag918.xml"/><Relationship Id="rId66" Type="http://schemas.openxmlformats.org/officeDocument/2006/relationships/tags" Target="../tags/tag960.xml"/><Relationship Id="rId131" Type="http://schemas.openxmlformats.org/officeDocument/2006/relationships/tags" Target="../tags/tag1025.xml"/><Relationship Id="rId327" Type="http://schemas.openxmlformats.org/officeDocument/2006/relationships/tags" Target="../tags/tag1221.xml"/><Relationship Id="rId369" Type="http://schemas.openxmlformats.org/officeDocument/2006/relationships/tags" Target="../tags/tag1263.xml"/><Relationship Id="rId173" Type="http://schemas.openxmlformats.org/officeDocument/2006/relationships/tags" Target="../tags/tag1067.xml"/><Relationship Id="rId229" Type="http://schemas.openxmlformats.org/officeDocument/2006/relationships/tags" Target="../tags/tag1123.xml"/><Relationship Id="rId380" Type="http://schemas.openxmlformats.org/officeDocument/2006/relationships/tags" Target="../tags/tag1274.xml"/><Relationship Id="rId240" Type="http://schemas.openxmlformats.org/officeDocument/2006/relationships/tags" Target="../tags/tag1134.xml"/><Relationship Id="rId35" Type="http://schemas.openxmlformats.org/officeDocument/2006/relationships/tags" Target="../tags/tag929.xml"/><Relationship Id="rId77" Type="http://schemas.openxmlformats.org/officeDocument/2006/relationships/tags" Target="../tags/tag971.xml"/><Relationship Id="rId100" Type="http://schemas.openxmlformats.org/officeDocument/2006/relationships/tags" Target="../tags/tag994.xml"/><Relationship Id="rId282" Type="http://schemas.openxmlformats.org/officeDocument/2006/relationships/tags" Target="../tags/tag1176.xml"/><Relationship Id="rId338" Type="http://schemas.openxmlformats.org/officeDocument/2006/relationships/tags" Target="../tags/tag1232.xml"/><Relationship Id="rId8" Type="http://schemas.openxmlformats.org/officeDocument/2006/relationships/tags" Target="../tags/tag902.xml"/><Relationship Id="rId142" Type="http://schemas.openxmlformats.org/officeDocument/2006/relationships/tags" Target="../tags/tag1036.xml"/><Relationship Id="rId184" Type="http://schemas.openxmlformats.org/officeDocument/2006/relationships/tags" Target="../tags/tag1078.xml"/><Relationship Id="rId251" Type="http://schemas.openxmlformats.org/officeDocument/2006/relationships/tags" Target="../tags/tag1145.xml"/><Relationship Id="rId46" Type="http://schemas.openxmlformats.org/officeDocument/2006/relationships/tags" Target="../tags/tag940.xml"/><Relationship Id="rId293" Type="http://schemas.openxmlformats.org/officeDocument/2006/relationships/tags" Target="../tags/tag1187.xml"/><Relationship Id="rId307" Type="http://schemas.openxmlformats.org/officeDocument/2006/relationships/tags" Target="../tags/tag1201.xml"/><Relationship Id="rId349" Type="http://schemas.openxmlformats.org/officeDocument/2006/relationships/tags" Target="../tags/tag1243.xml"/><Relationship Id="rId88" Type="http://schemas.openxmlformats.org/officeDocument/2006/relationships/tags" Target="../tags/tag982.xml"/><Relationship Id="rId111" Type="http://schemas.openxmlformats.org/officeDocument/2006/relationships/tags" Target="../tags/tag1005.xml"/><Relationship Id="rId153" Type="http://schemas.openxmlformats.org/officeDocument/2006/relationships/tags" Target="../tags/tag1047.xml"/><Relationship Id="rId195" Type="http://schemas.openxmlformats.org/officeDocument/2006/relationships/tags" Target="../tags/tag1089.xml"/><Relationship Id="rId209" Type="http://schemas.openxmlformats.org/officeDocument/2006/relationships/tags" Target="../tags/tag1103.xml"/><Relationship Id="rId360" Type="http://schemas.openxmlformats.org/officeDocument/2006/relationships/tags" Target="../tags/tag1254.xml"/><Relationship Id="rId220" Type="http://schemas.openxmlformats.org/officeDocument/2006/relationships/tags" Target="../tags/tag1114.xml"/><Relationship Id="rId15" Type="http://schemas.openxmlformats.org/officeDocument/2006/relationships/tags" Target="../tags/tag909.xml"/><Relationship Id="rId57" Type="http://schemas.openxmlformats.org/officeDocument/2006/relationships/tags" Target="../tags/tag951.xml"/><Relationship Id="rId262" Type="http://schemas.openxmlformats.org/officeDocument/2006/relationships/tags" Target="../tags/tag1156.xml"/><Relationship Id="rId318" Type="http://schemas.openxmlformats.org/officeDocument/2006/relationships/tags" Target="../tags/tag1212.xml"/><Relationship Id="rId99" Type="http://schemas.openxmlformats.org/officeDocument/2006/relationships/tags" Target="../tags/tag993.xml"/><Relationship Id="rId122" Type="http://schemas.openxmlformats.org/officeDocument/2006/relationships/tags" Target="../tags/tag1016.xml"/><Relationship Id="rId164" Type="http://schemas.openxmlformats.org/officeDocument/2006/relationships/tags" Target="../tags/tag1058.xml"/><Relationship Id="rId371" Type="http://schemas.openxmlformats.org/officeDocument/2006/relationships/tags" Target="../tags/tag1265.xml"/><Relationship Id="rId26" Type="http://schemas.openxmlformats.org/officeDocument/2006/relationships/tags" Target="../tags/tag920.xml"/><Relationship Id="rId231" Type="http://schemas.openxmlformats.org/officeDocument/2006/relationships/tags" Target="../tags/tag1125.xml"/><Relationship Id="rId273" Type="http://schemas.openxmlformats.org/officeDocument/2006/relationships/tags" Target="../tags/tag1167.xml"/><Relationship Id="rId329" Type="http://schemas.openxmlformats.org/officeDocument/2006/relationships/tags" Target="../tags/tag1223.xml"/><Relationship Id="rId68" Type="http://schemas.openxmlformats.org/officeDocument/2006/relationships/tags" Target="../tags/tag962.xml"/><Relationship Id="rId133" Type="http://schemas.openxmlformats.org/officeDocument/2006/relationships/tags" Target="../tags/tag1027.xml"/><Relationship Id="rId175" Type="http://schemas.openxmlformats.org/officeDocument/2006/relationships/tags" Target="../tags/tag1069.xml"/><Relationship Id="rId340" Type="http://schemas.openxmlformats.org/officeDocument/2006/relationships/tags" Target="../tags/tag1234.xml"/></Relationships>
</file>

<file path=ppt/slides/_rels/slide6.xml.rels><?xml version="1.0" encoding="UTF-8" standalone="yes"?>
<Relationships xmlns="http://schemas.openxmlformats.org/package/2006/relationships"><Relationship Id="rId117" Type="http://schemas.openxmlformats.org/officeDocument/2006/relationships/tags" Target="../tags/tag1398.xml"/><Relationship Id="rId299" Type="http://schemas.openxmlformats.org/officeDocument/2006/relationships/tags" Target="../tags/tag1580.xml"/><Relationship Id="rId21" Type="http://schemas.openxmlformats.org/officeDocument/2006/relationships/tags" Target="../tags/tag1302.xml"/><Relationship Id="rId63" Type="http://schemas.openxmlformats.org/officeDocument/2006/relationships/tags" Target="../tags/tag1344.xml"/><Relationship Id="rId159" Type="http://schemas.openxmlformats.org/officeDocument/2006/relationships/tags" Target="../tags/tag1440.xml"/><Relationship Id="rId324" Type="http://schemas.openxmlformats.org/officeDocument/2006/relationships/tags" Target="../tags/tag1605.xml"/><Relationship Id="rId366" Type="http://schemas.openxmlformats.org/officeDocument/2006/relationships/tags" Target="../tags/tag1647.xml"/><Relationship Id="rId170" Type="http://schemas.openxmlformats.org/officeDocument/2006/relationships/tags" Target="../tags/tag1451.xml"/><Relationship Id="rId226" Type="http://schemas.openxmlformats.org/officeDocument/2006/relationships/tags" Target="../tags/tag1507.xml"/><Relationship Id="rId268" Type="http://schemas.openxmlformats.org/officeDocument/2006/relationships/tags" Target="../tags/tag1549.xml"/><Relationship Id="rId32" Type="http://schemas.openxmlformats.org/officeDocument/2006/relationships/tags" Target="../tags/tag1313.xml"/><Relationship Id="rId74" Type="http://schemas.openxmlformats.org/officeDocument/2006/relationships/tags" Target="../tags/tag1355.xml"/><Relationship Id="rId128" Type="http://schemas.openxmlformats.org/officeDocument/2006/relationships/tags" Target="../tags/tag1409.xml"/><Relationship Id="rId335" Type="http://schemas.openxmlformats.org/officeDocument/2006/relationships/tags" Target="../tags/tag1616.xml"/><Relationship Id="rId377" Type="http://schemas.openxmlformats.org/officeDocument/2006/relationships/tags" Target="../tags/tag1658.xml"/><Relationship Id="rId5" Type="http://schemas.openxmlformats.org/officeDocument/2006/relationships/tags" Target="../tags/tag1286.xml"/><Relationship Id="rId181" Type="http://schemas.openxmlformats.org/officeDocument/2006/relationships/tags" Target="../tags/tag1462.xml"/><Relationship Id="rId237" Type="http://schemas.openxmlformats.org/officeDocument/2006/relationships/tags" Target="../tags/tag1518.xml"/><Relationship Id="rId402" Type="http://schemas.openxmlformats.org/officeDocument/2006/relationships/tags" Target="../tags/tag1683.xml"/><Relationship Id="rId279" Type="http://schemas.openxmlformats.org/officeDocument/2006/relationships/tags" Target="../tags/tag1560.xml"/><Relationship Id="rId43" Type="http://schemas.openxmlformats.org/officeDocument/2006/relationships/tags" Target="../tags/tag1324.xml"/><Relationship Id="rId139" Type="http://schemas.openxmlformats.org/officeDocument/2006/relationships/tags" Target="../tags/tag1420.xml"/><Relationship Id="rId290" Type="http://schemas.openxmlformats.org/officeDocument/2006/relationships/tags" Target="../tags/tag1571.xml"/><Relationship Id="rId304" Type="http://schemas.openxmlformats.org/officeDocument/2006/relationships/tags" Target="../tags/tag1585.xml"/><Relationship Id="rId346" Type="http://schemas.openxmlformats.org/officeDocument/2006/relationships/tags" Target="../tags/tag1627.xml"/><Relationship Id="rId388" Type="http://schemas.openxmlformats.org/officeDocument/2006/relationships/tags" Target="../tags/tag1669.xml"/><Relationship Id="rId85" Type="http://schemas.openxmlformats.org/officeDocument/2006/relationships/tags" Target="../tags/tag1366.xml"/><Relationship Id="rId150" Type="http://schemas.openxmlformats.org/officeDocument/2006/relationships/tags" Target="../tags/tag1431.xml"/><Relationship Id="rId192" Type="http://schemas.openxmlformats.org/officeDocument/2006/relationships/tags" Target="../tags/tag1473.xml"/><Relationship Id="rId206" Type="http://schemas.openxmlformats.org/officeDocument/2006/relationships/tags" Target="../tags/tag1487.xml"/><Relationship Id="rId248" Type="http://schemas.openxmlformats.org/officeDocument/2006/relationships/tags" Target="../tags/tag1529.xml"/><Relationship Id="rId12" Type="http://schemas.openxmlformats.org/officeDocument/2006/relationships/tags" Target="../tags/tag1293.xml"/><Relationship Id="rId108" Type="http://schemas.openxmlformats.org/officeDocument/2006/relationships/tags" Target="../tags/tag1389.xml"/><Relationship Id="rId315" Type="http://schemas.openxmlformats.org/officeDocument/2006/relationships/tags" Target="../tags/tag1596.xml"/><Relationship Id="rId357" Type="http://schemas.openxmlformats.org/officeDocument/2006/relationships/tags" Target="../tags/tag1638.xml"/><Relationship Id="rId54" Type="http://schemas.openxmlformats.org/officeDocument/2006/relationships/tags" Target="../tags/tag1335.xml"/><Relationship Id="rId96" Type="http://schemas.openxmlformats.org/officeDocument/2006/relationships/tags" Target="../tags/tag1377.xml"/><Relationship Id="rId161" Type="http://schemas.openxmlformats.org/officeDocument/2006/relationships/tags" Target="../tags/tag1442.xml"/><Relationship Id="rId217" Type="http://schemas.openxmlformats.org/officeDocument/2006/relationships/tags" Target="../tags/tag1498.xml"/><Relationship Id="rId399" Type="http://schemas.openxmlformats.org/officeDocument/2006/relationships/tags" Target="../tags/tag1680.xml"/><Relationship Id="rId259" Type="http://schemas.openxmlformats.org/officeDocument/2006/relationships/tags" Target="../tags/tag1540.xml"/><Relationship Id="rId23" Type="http://schemas.openxmlformats.org/officeDocument/2006/relationships/tags" Target="../tags/tag1304.xml"/><Relationship Id="rId119" Type="http://schemas.openxmlformats.org/officeDocument/2006/relationships/tags" Target="../tags/tag1400.xml"/><Relationship Id="rId270" Type="http://schemas.openxmlformats.org/officeDocument/2006/relationships/tags" Target="../tags/tag1551.xml"/><Relationship Id="rId326" Type="http://schemas.openxmlformats.org/officeDocument/2006/relationships/tags" Target="../tags/tag1607.xml"/><Relationship Id="rId65" Type="http://schemas.openxmlformats.org/officeDocument/2006/relationships/tags" Target="../tags/tag1346.xml"/><Relationship Id="rId130" Type="http://schemas.openxmlformats.org/officeDocument/2006/relationships/tags" Target="../tags/tag1411.xml"/><Relationship Id="rId368" Type="http://schemas.openxmlformats.org/officeDocument/2006/relationships/tags" Target="../tags/tag1649.xml"/><Relationship Id="rId172" Type="http://schemas.openxmlformats.org/officeDocument/2006/relationships/tags" Target="../tags/tag1453.xml"/><Relationship Id="rId228" Type="http://schemas.openxmlformats.org/officeDocument/2006/relationships/tags" Target="../tags/tag1509.xml"/><Relationship Id="rId281" Type="http://schemas.openxmlformats.org/officeDocument/2006/relationships/tags" Target="../tags/tag1562.xml"/><Relationship Id="rId337" Type="http://schemas.openxmlformats.org/officeDocument/2006/relationships/tags" Target="../tags/tag1618.xml"/><Relationship Id="rId34" Type="http://schemas.openxmlformats.org/officeDocument/2006/relationships/tags" Target="../tags/tag1315.xml"/><Relationship Id="rId76" Type="http://schemas.openxmlformats.org/officeDocument/2006/relationships/tags" Target="../tags/tag1357.xml"/><Relationship Id="rId141" Type="http://schemas.openxmlformats.org/officeDocument/2006/relationships/tags" Target="../tags/tag1422.xml"/><Relationship Id="rId379" Type="http://schemas.openxmlformats.org/officeDocument/2006/relationships/tags" Target="../tags/tag1660.xml"/><Relationship Id="rId7" Type="http://schemas.openxmlformats.org/officeDocument/2006/relationships/tags" Target="../tags/tag1288.xml"/><Relationship Id="rId183" Type="http://schemas.openxmlformats.org/officeDocument/2006/relationships/tags" Target="../tags/tag1464.xml"/><Relationship Id="rId239" Type="http://schemas.openxmlformats.org/officeDocument/2006/relationships/tags" Target="../tags/tag1520.xml"/><Relationship Id="rId390" Type="http://schemas.openxmlformats.org/officeDocument/2006/relationships/tags" Target="../tags/tag1671.xml"/><Relationship Id="rId404" Type="http://schemas.openxmlformats.org/officeDocument/2006/relationships/slideLayout" Target="../slideLayouts/slideLayout2.xml"/><Relationship Id="rId250" Type="http://schemas.openxmlformats.org/officeDocument/2006/relationships/tags" Target="../tags/tag1531.xml"/><Relationship Id="rId292" Type="http://schemas.openxmlformats.org/officeDocument/2006/relationships/tags" Target="../tags/tag1573.xml"/><Relationship Id="rId306" Type="http://schemas.openxmlformats.org/officeDocument/2006/relationships/tags" Target="../tags/tag1587.xml"/><Relationship Id="rId45" Type="http://schemas.openxmlformats.org/officeDocument/2006/relationships/tags" Target="../tags/tag1326.xml"/><Relationship Id="rId87" Type="http://schemas.openxmlformats.org/officeDocument/2006/relationships/tags" Target="../tags/tag1368.xml"/><Relationship Id="rId110" Type="http://schemas.openxmlformats.org/officeDocument/2006/relationships/tags" Target="../tags/tag1391.xml"/><Relationship Id="rId348" Type="http://schemas.openxmlformats.org/officeDocument/2006/relationships/tags" Target="../tags/tag1629.xml"/><Relationship Id="rId152" Type="http://schemas.openxmlformats.org/officeDocument/2006/relationships/tags" Target="../tags/tag1433.xml"/><Relationship Id="rId194" Type="http://schemas.openxmlformats.org/officeDocument/2006/relationships/tags" Target="../tags/tag1475.xml"/><Relationship Id="rId208" Type="http://schemas.openxmlformats.org/officeDocument/2006/relationships/tags" Target="../tags/tag1489.xml"/><Relationship Id="rId261" Type="http://schemas.openxmlformats.org/officeDocument/2006/relationships/tags" Target="../tags/tag1542.xml"/><Relationship Id="rId14" Type="http://schemas.openxmlformats.org/officeDocument/2006/relationships/tags" Target="../tags/tag1295.xml"/><Relationship Id="rId56" Type="http://schemas.openxmlformats.org/officeDocument/2006/relationships/tags" Target="../tags/tag1337.xml"/><Relationship Id="rId317" Type="http://schemas.openxmlformats.org/officeDocument/2006/relationships/tags" Target="../tags/tag1598.xml"/><Relationship Id="rId359" Type="http://schemas.openxmlformats.org/officeDocument/2006/relationships/tags" Target="../tags/tag1640.xml"/><Relationship Id="rId98" Type="http://schemas.openxmlformats.org/officeDocument/2006/relationships/tags" Target="../tags/tag1379.xml"/><Relationship Id="rId121" Type="http://schemas.openxmlformats.org/officeDocument/2006/relationships/tags" Target="../tags/tag1402.xml"/><Relationship Id="rId163" Type="http://schemas.openxmlformats.org/officeDocument/2006/relationships/tags" Target="../tags/tag1444.xml"/><Relationship Id="rId219" Type="http://schemas.openxmlformats.org/officeDocument/2006/relationships/tags" Target="../tags/tag1500.xml"/><Relationship Id="rId370" Type="http://schemas.openxmlformats.org/officeDocument/2006/relationships/tags" Target="../tags/tag1651.xml"/><Relationship Id="rId230" Type="http://schemas.openxmlformats.org/officeDocument/2006/relationships/tags" Target="../tags/tag1511.xml"/><Relationship Id="rId25" Type="http://schemas.openxmlformats.org/officeDocument/2006/relationships/tags" Target="../tags/tag1306.xml"/><Relationship Id="rId67" Type="http://schemas.openxmlformats.org/officeDocument/2006/relationships/tags" Target="../tags/tag1348.xml"/><Relationship Id="rId272" Type="http://schemas.openxmlformats.org/officeDocument/2006/relationships/tags" Target="../tags/tag1553.xml"/><Relationship Id="rId328" Type="http://schemas.openxmlformats.org/officeDocument/2006/relationships/tags" Target="../tags/tag1609.xml"/><Relationship Id="rId132" Type="http://schemas.openxmlformats.org/officeDocument/2006/relationships/tags" Target="../tags/tag1413.xml"/><Relationship Id="rId174" Type="http://schemas.openxmlformats.org/officeDocument/2006/relationships/tags" Target="../tags/tag1455.xml"/><Relationship Id="rId381" Type="http://schemas.openxmlformats.org/officeDocument/2006/relationships/tags" Target="../tags/tag1662.xml"/><Relationship Id="rId241" Type="http://schemas.openxmlformats.org/officeDocument/2006/relationships/tags" Target="../tags/tag1522.xml"/><Relationship Id="rId36" Type="http://schemas.openxmlformats.org/officeDocument/2006/relationships/tags" Target="../tags/tag1317.xml"/><Relationship Id="rId283" Type="http://schemas.openxmlformats.org/officeDocument/2006/relationships/tags" Target="../tags/tag1564.xml"/><Relationship Id="rId339" Type="http://schemas.openxmlformats.org/officeDocument/2006/relationships/tags" Target="../tags/tag1620.xml"/><Relationship Id="rId78" Type="http://schemas.openxmlformats.org/officeDocument/2006/relationships/tags" Target="../tags/tag1359.xml"/><Relationship Id="rId101" Type="http://schemas.openxmlformats.org/officeDocument/2006/relationships/tags" Target="../tags/tag1382.xml"/><Relationship Id="rId143" Type="http://schemas.openxmlformats.org/officeDocument/2006/relationships/tags" Target="../tags/tag1424.xml"/><Relationship Id="rId185" Type="http://schemas.openxmlformats.org/officeDocument/2006/relationships/tags" Target="../tags/tag1466.xml"/><Relationship Id="rId350" Type="http://schemas.openxmlformats.org/officeDocument/2006/relationships/tags" Target="../tags/tag1631.xml"/><Relationship Id="rId9" Type="http://schemas.openxmlformats.org/officeDocument/2006/relationships/tags" Target="../tags/tag1290.xml"/><Relationship Id="rId210" Type="http://schemas.openxmlformats.org/officeDocument/2006/relationships/tags" Target="../tags/tag1491.xml"/><Relationship Id="rId392" Type="http://schemas.openxmlformats.org/officeDocument/2006/relationships/tags" Target="../tags/tag1673.xml"/><Relationship Id="rId252" Type="http://schemas.openxmlformats.org/officeDocument/2006/relationships/tags" Target="../tags/tag1533.xml"/><Relationship Id="rId294" Type="http://schemas.openxmlformats.org/officeDocument/2006/relationships/tags" Target="../tags/tag1575.xml"/><Relationship Id="rId308" Type="http://schemas.openxmlformats.org/officeDocument/2006/relationships/tags" Target="../tags/tag1589.xml"/><Relationship Id="rId47" Type="http://schemas.openxmlformats.org/officeDocument/2006/relationships/tags" Target="../tags/tag1328.xml"/><Relationship Id="rId89" Type="http://schemas.openxmlformats.org/officeDocument/2006/relationships/tags" Target="../tags/tag1370.xml"/><Relationship Id="rId112" Type="http://schemas.openxmlformats.org/officeDocument/2006/relationships/tags" Target="../tags/tag1393.xml"/><Relationship Id="rId154" Type="http://schemas.openxmlformats.org/officeDocument/2006/relationships/tags" Target="../tags/tag1435.xml"/><Relationship Id="rId361" Type="http://schemas.openxmlformats.org/officeDocument/2006/relationships/tags" Target="../tags/tag1642.xml"/><Relationship Id="rId196" Type="http://schemas.openxmlformats.org/officeDocument/2006/relationships/tags" Target="../tags/tag1477.xml"/><Relationship Id="rId16" Type="http://schemas.openxmlformats.org/officeDocument/2006/relationships/tags" Target="../tags/tag1297.xml"/><Relationship Id="rId221" Type="http://schemas.openxmlformats.org/officeDocument/2006/relationships/tags" Target="../tags/tag1502.xml"/><Relationship Id="rId263" Type="http://schemas.openxmlformats.org/officeDocument/2006/relationships/tags" Target="../tags/tag1544.xml"/><Relationship Id="rId319" Type="http://schemas.openxmlformats.org/officeDocument/2006/relationships/tags" Target="../tags/tag1600.xml"/><Relationship Id="rId58" Type="http://schemas.openxmlformats.org/officeDocument/2006/relationships/tags" Target="../tags/tag1339.xml"/><Relationship Id="rId123" Type="http://schemas.openxmlformats.org/officeDocument/2006/relationships/tags" Target="../tags/tag1404.xml"/><Relationship Id="rId330" Type="http://schemas.openxmlformats.org/officeDocument/2006/relationships/tags" Target="../tags/tag1611.xml"/><Relationship Id="rId165" Type="http://schemas.openxmlformats.org/officeDocument/2006/relationships/tags" Target="../tags/tag1446.xml"/><Relationship Id="rId372" Type="http://schemas.openxmlformats.org/officeDocument/2006/relationships/tags" Target="../tags/tag1653.xml"/><Relationship Id="rId211" Type="http://schemas.openxmlformats.org/officeDocument/2006/relationships/tags" Target="../tags/tag1492.xml"/><Relationship Id="rId232" Type="http://schemas.openxmlformats.org/officeDocument/2006/relationships/tags" Target="../tags/tag1513.xml"/><Relationship Id="rId253" Type="http://schemas.openxmlformats.org/officeDocument/2006/relationships/tags" Target="../tags/tag1534.xml"/><Relationship Id="rId274" Type="http://schemas.openxmlformats.org/officeDocument/2006/relationships/tags" Target="../tags/tag1555.xml"/><Relationship Id="rId295" Type="http://schemas.openxmlformats.org/officeDocument/2006/relationships/tags" Target="../tags/tag1576.xml"/><Relationship Id="rId309" Type="http://schemas.openxmlformats.org/officeDocument/2006/relationships/tags" Target="../tags/tag1590.xml"/><Relationship Id="rId27" Type="http://schemas.openxmlformats.org/officeDocument/2006/relationships/tags" Target="../tags/tag1308.xml"/><Relationship Id="rId48" Type="http://schemas.openxmlformats.org/officeDocument/2006/relationships/tags" Target="../tags/tag1329.xml"/><Relationship Id="rId69" Type="http://schemas.openxmlformats.org/officeDocument/2006/relationships/tags" Target="../tags/tag1350.xml"/><Relationship Id="rId113" Type="http://schemas.openxmlformats.org/officeDocument/2006/relationships/tags" Target="../tags/tag1394.xml"/><Relationship Id="rId134" Type="http://schemas.openxmlformats.org/officeDocument/2006/relationships/tags" Target="../tags/tag1415.xml"/><Relationship Id="rId320" Type="http://schemas.openxmlformats.org/officeDocument/2006/relationships/tags" Target="../tags/tag1601.xml"/><Relationship Id="rId80" Type="http://schemas.openxmlformats.org/officeDocument/2006/relationships/tags" Target="../tags/tag1361.xml"/><Relationship Id="rId155" Type="http://schemas.openxmlformats.org/officeDocument/2006/relationships/tags" Target="../tags/tag1436.xml"/><Relationship Id="rId176" Type="http://schemas.openxmlformats.org/officeDocument/2006/relationships/tags" Target="../tags/tag1457.xml"/><Relationship Id="rId197" Type="http://schemas.openxmlformats.org/officeDocument/2006/relationships/tags" Target="../tags/tag1478.xml"/><Relationship Id="rId341" Type="http://schemas.openxmlformats.org/officeDocument/2006/relationships/tags" Target="../tags/tag1622.xml"/><Relationship Id="rId362" Type="http://schemas.openxmlformats.org/officeDocument/2006/relationships/tags" Target="../tags/tag1643.xml"/><Relationship Id="rId383" Type="http://schemas.openxmlformats.org/officeDocument/2006/relationships/tags" Target="../tags/tag1664.xml"/><Relationship Id="rId201" Type="http://schemas.openxmlformats.org/officeDocument/2006/relationships/tags" Target="../tags/tag1482.xml"/><Relationship Id="rId222" Type="http://schemas.openxmlformats.org/officeDocument/2006/relationships/tags" Target="../tags/tag1503.xml"/><Relationship Id="rId243" Type="http://schemas.openxmlformats.org/officeDocument/2006/relationships/tags" Target="../tags/tag1524.xml"/><Relationship Id="rId264" Type="http://schemas.openxmlformats.org/officeDocument/2006/relationships/tags" Target="../tags/tag1545.xml"/><Relationship Id="rId285" Type="http://schemas.openxmlformats.org/officeDocument/2006/relationships/tags" Target="../tags/tag1566.xml"/><Relationship Id="rId17" Type="http://schemas.openxmlformats.org/officeDocument/2006/relationships/tags" Target="../tags/tag1298.xml"/><Relationship Id="rId38" Type="http://schemas.openxmlformats.org/officeDocument/2006/relationships/tags" Target="../tags/tag1319.xml"/><Relationship Id="rId59" Type="http://schemas.openxmlformats.org/officeDocument/2006/relationships/tags" Target="../tags/tag1340.xml"/><Relationship Id="rId103" Type="http://schemas.openxmlformats.org/officeDocument/2006/relationships/tags" Target="../tags/tag1384.xml"/><Relationship Id="rId124" Type="http://schemas.openxmlformats.org/officeDocument/2006/relationships/tags" Target="../tags/tag1405.xml"/><Relationship Id="rId310" Type="http://schemas.openxmlformats.org/officeDocument/2006/relationships/tags" Target="../tags/tag1591.xml"/><Relationship Id="rId70" Type="http://schemas.openxmlformats.org/officeDocument/2006/relationships/tags" Target="../tags/tag1351.xml"/><Relationship Id="rId91" Type="http://schemas.openxmlformats.org/officeDocument/2006/relationships/tags" Target="../tags/tag1372.xml"/><Relationship Id="rId145" Type="http://schemas.openxmlformats.org/officeDocument/2006/relationships/tags" Target="../tags/tag1426.xml"/><Relationship Id="rId166" Type="http://schemas.openxmlformats.org/officeDocument/2006/relationships/tags" Target="../tags/tag1447.xml"/><Relationship Id="rId187" Type="http://schemas.openxmlformats.org/officeDocument/2006/relationships/tags" Target="../tags/tag1468.xml"/><Relationship Id="rId331" Type="http://schemas.openxmlformats.org/officeDocument/2006/relationships/tags" Target="../tags/tag1612.xml"/><Relationship Id="rId352" Type="http://schemas.openxmlformats.org/officeDocument/2006/relationships/tags" Target="../tags/tag1633.xml"/><Relationship Id="rId373" Type="http://schemas.openxmlformats.org/officeDocument/2006/relationships/tags" Target="../tags/tag1654.xml"/><Relationship Id="rId394" Type="http://schemas.openxmlformats.org/officeDocument/2006/relationships/tags" Target="../tags/tag1675.xml"/><Relationship Id="rId1" Type="http://schemas.openxmlformats.org/officeDocument/2006/relationships/tags" Target="../tags/tag1282.xml"/><Relationship Id="rId212" Type="http://schemas.openxmlformats.org/officeDocument/2006/relationships/tags" Target="../tags/tag1493.xml"/><Relationship Id="rId233" Type="http://schemas.openxmlformats.org/officeDocument/2006/relationships/tags" Target="../tags/tag1514.xml"/><Relationship Id="rId254" Type="http://schemas.openxmlformats.org/officeDocument/2006/relationships/tags" Target="../tags/tag1535.xml"/><Relationship Id="rId28" Type="http://schemas.openxmlformats.org/officeDocument/2006/relationships/tags" Target="../tags/tag1309.xml"/><Relationship Id="rId49" Type="http://schemas.openxmlformats.org/officeDocument/2006/relationships/tags" Target="../tags/tag1330.xml"/><Relationship Id="rId114" Type="http://schemas.openxmlformats.org/officeDocument/2006/relationships/tags" Target="../tags/tag1395.xml"/><Relationship Id="rId275" Type="http://schemas.openxmlformats.org/officeDocument/2006/relationships/tags" Target="../tags/tag1556.xml"/><Relationship Id="rId296" Type="http://schemas.openxmlformats.org/officeDocument/2006/relationships/tags" Target="../tags/tag1577.xml"/><Relationship Id="rId300" Type="http://schemas.openxmlformats.org/officeDocument/2006/relationships/tags" Target="../tags/tag1581.xml"/><Relationship Id="rId60" Type="http://schemas.openxmlformats.org/officeDocument/2006/relationships/tags" Target="../tags/tag1341.xml"/><Relationship Id="rId81" Type="http://schemas.openxmlformats.org/officeDocument/2006/relationships/tags" Target="../tags/tag1362.xml"/><Relationship Id="rId135" Type="http://schemas.openxmlformats.org/officeDocument/2006/relationships/tags" Target="../tags/tag1416.xml"/><Relationship Id="rId156" Type="http://schemas.openxmlformats.org/officeDocument/2006/relationships/tags" Target="../tags/tag1437.xml"/><Relationship Id="rId177" Type="http://schemas.openxmlformats.org/officeDocument/2006/relationships/tags" Target="../tags/tag1458.xml"/><Relationship Id="rId198" Type="http://schemas.openxmlformats.org/officeDocument/2006/relationships/tags" Target="../tags/tag1479.xml"/><Relationship Id="rId321" Type="http://schemas.openxmlformats.org/officeDocument/2006/relationships/tags" Target="../tags/tag1602.xml"/><Relationship Id="rId342" Type="http://schemas.openxmlformats.org/officeDocument/2006/relationships/tags" Target="../tags/tag1623.xml"/><Relationship Id="rId363" Type="http://schemas.openxmlformats.org/officeDocument/2006/relationships/tags" Target="../tags/tag1644.xml"/><Relationship Id="rId384" Type="http://schemas.openxmlformats.org/officeDocument/2006/relationships/tags" Target="../tags/tag1665.xml"/><Relationship Id="rId202" Type="http://schemas.openxmlformats.org/officeDocument/2006/relationships/tags" Target="../tags/tag1483.xml"/><Relationship Id="rId223" Type="http://schemas.openxmlformats.org/officeDocument/2006/relationships/tags" Target="../tags/tag1504.xml"/><Relationship Id="rId244" Type="http://schemas.openxmlformats.org/officeDocument/2006/relationships/tags" Target="../tags/tag1525.xml"/><Relationship Id="rId18" Type="http://schemas.openxmlformats.org/officeDocument/2006/relationships/tags" Target="../tags/tag1299.xml"/><Relationship Id="rId39" Type="http://schemas.openxmlformats.org/officeDocument/2006/relationships/tags" Target="../tags/tag1320.xml"/><Relationship Id="rId265" Type="http://schemas.openxmlformats.org/officeDocument/2006/relationships/tags" Target="../tags/tag1546.xml"/><Relationship Id="rId286" Type="http://schemas.openxmlformats.org/officeDocument/2006/relationships/tags" Target="../tags/tag1567.xml"/><Relationship Id="rId50" Type="http://schemas.openxmlformats.org/officeDocument/2006/relationships/tags" Target="../tags/tag1331.xml"/><Relationship Id="rId104" Type="http://schemas.openxmlformats.org/officeDocument/2006/relationships/tags" Target="../tags/tag1385.xml"/><Relationship Id="rId125" Type="http://schemas.openxmlformats.org/officeDocument/2006/relationships/tags" Target="../tags/tag1406.xml"/><Relationship Id="rId146" Type="http://schemas.openxmlformats.org/officeDocument/2006/relationships/tags" Target="../tags/tag1427.xml"/><Relationship Id="rId167" Type="http://schemas.openxmlformats.org/officeDocument/2006/relationships/tags" Target="../tags/tag1448.xml"/><Relationship Id="rId188" Type="http://schemas.openxmlformats.org/officeDocument/2006/relationships/tags" Target="../tags/tag1469.xml"/><Relationship Id="rId311" Type="http://schemas.openxmlformats.org/officeDocument/2006/relationships/tags" Target="../tags/tag1592.xml"/><Relationship Id="rId332" Type="http://schemas.openxmlformats.org/officeDocument/2006/relationships/tags" Target="../tags/tag1613.xml"/><Relationship Id="rId353" Type="http://schemas.openxmlformats.org/officeDocument/2006/relationships/tags" Target="../tags/tag1634.xml"/><Relationship Id="rId374" Type="http://schemas.openxmlformats.org/officeDocument/2006/relationships/tags" Target="../tags/tag1655.xml"/><Relationship Id="rId395" Type="http://schemas.openxmlformats.org/officeDocument/2006/relationships/tags" Target="../tags/tag1676.xml"/><Relationship Id="rId71" Type="http://schemas.openxmlformats.org/officeDocument/2006/relationships/tags" Target="../tags/tag1352.xml"/><Relationship Id="rId92" Type="http://schemas.openxmlformats.org/officeDocument/2006/relationships/tags" Target="../tags/tag1373.xml"/><Relationship Id="rId213" Type="http://schemas.openxmlformats.org/officeDocument/2006/relationships/tags" Target="../tags/tag1494.xml"/><Relationship Id="rId234" Type="http://schemas.openxmlformats.org/officeDocument/2006/relationships/tags" Target="../tags/tag1515.xml"/><Relationship Id="rId2" Type="http://schemas.openxmlformats.org/officeDocument/2006/relationships/tags" Target="../tags/tag1283.xml"/><Relationship Id="rId29" Type="http://schemas.openxmlformats.org/officeDocument/2006/relationships/tags" Target="../tags/tag1310.xml"/><Relationship Id="rId255" Type="http://schemas.openxmlformats.org/officeDocument/2006/relationships/tags" Target="../tags/tag1536.xml"/><Relationship Id="rId276" Type="http://schemas.openxmlformats.org/officeDocument/2006/relationships/tags" Target="../tags/tag1557.xml"/><Relationship Id="rId297" Type="http://schemas.openxmlformats.org/officeDocument/2006/relationships/tags" Target="../tags/tag1578.xml"/><Relationship Id="rId40" Type="http://schemas.openxmlformats.org/officeDocument/2006/relationships/tags" Target="../tags/tag1321.xml"/><Relationship Id="rId115" Type="http://schemas.openxmlformats.org/officeDocument/2006/relationships/tags" Target="../tags/tag1396.xml"/><Relationship Id="rId136" Type="http://schemas.openxmlformats.org/officeDocument/2006/relationships/tags" Target="../tags/tag1417.xml"/><Relationship Id="rId157" Type="http://schemas.openxmlformats.org/officeDocument/2006/relationships/tags" Target="../tags/tag1438.xml"/><Relationship Id="rId178" Type="http://schemas.openxmlformats.org/officeDocument/2006/relationships/tags" Target="../tags/tag1459.xml"/><Relationship Id="rId301" Type="http://schemas.openxmlformats.org/officeDocument/2006/relationships/tags" Target="../tags/tag1582.xml"/><Relationship Id="rId322" Type="http://schemas.openxmlformats.org/officeDocument/2006/relationships/tags" Target="../tags/tag1603.xml"/><Relationship Id="rId343" Type="http://schemas.openxmlformats.org/officeDocument/2006/relationships/tags" Target="../tags/tag1624.xml"/><Relationship Id="rId364" Type="http://schemas.openxmlformats.org/officeDocument/2006/relationships/tags" Target="../tags/tag1645.xml"/><Relationship Id="rId61" Type="http://schemas.openxmlformats.org/officeDocument/2006/relationships/tags" Target="../tags/tag1342.xml"/><Relationship Id="rId82" Type="http://schemas.openxmlformats.org/officeDocument/2006/relationships/tags" Target="../tags/tag1363.xml"/><Relationship Id="rId199" Type="http://schemas.openxmlformats.org/officeDocument/2006/relationships/tags" Target="../tags/tag1480.xml"/><Relationship Id="rId203" Type="http://schemas.openxmlformats.org/officeDocument/2006/relationships/tags" Target="../tags/tag1484.xml"/><Relationship Id="rId385" Type="http://schemas.openxmlformats.org/officeDocument/2006/relationships/tags" Target="../tags/tag1666.xml"/><Relationship Id="rId19" Type="http://schemas.openxmlformats.org/officeDocument/2006/relationships/tags" Target="../tags/tag1300.xml"/><Relationship Id="rId224" Type="http://schemas.openxmlformats.org/officeDocument/2006/relationships/tags" Target="../tags/tag1505.xml"/><Relationship Id="rId245" Type="http://schemas.openxmlformats.org/officeDocument/2006/relationships/tags" Target="../tags/tag1526.xml"/><Relationship Id="rId266" Type="http://schemas.openxmlformats.org/officeDocument/2006/relationships/tags" Target="../tags/tag1547.xml"/><Relationship Id="rId287" Type="http://schemas.openxmlformats.org/officeDocument/2006/relationships/tags" Target="../tags/tag1568.xml"/><Relationship Id="rId30" Type="http://schemas.openxmlformats.org/officeDocument/2006/relationships/tags" Target="../tags/tag1311.xml"/><Relationship Id="rId105" Type="http://schemas.openxmlformats.org/officeDocument/2006/relationships/tags" Target="../tags/tag1386.xml"/><Relationship Id="rId126" Type="http://schemas.openxmlformats.org/officeDocument/2006/relationships/tags" Target="../tags/tag1407.xml"/><Relationship Id="rId147" Type="http://schemas.openxmlformats.org/officeDocument/2006/relationships/tags" Target="../tags/tag1428.xml"/><Relationship Id="rId168" Type="http://schemas.openxmlformats.org/officeDocument/2006/relationships/tags" Target="../tags/tag1449.xml"/><Relationship Id="rId312" Type="http://schemas.openxmlformats.org/officeDocument/2006/relationships/tags" Target="../tags/tag1593.xml"/><Relationship Id="rId333" Type="http://schemas.openxmlformats.org/officeDocument/2006/relationships/tags" Target="../tags/tag1614.xml"/><Relationship Id="rId354" Type="http://schemas.openxmlformats.org/officeDocument/2006/relationships/tags" Target="../tags/tag1635.xml"/><Relationship Id="rId51" Type="http://schemas.openxmlformats.org/officeDocument/2006/relationships/tags" Target="../tags/tag1332.xml"/><Relationship Id="rId72" Type="http://schemas.openxmlformats.org/officeDocument/2006/relationships/tags" Target="../tags/tag1353.xml"/><Relationship Id="rId93" Type="http://schemas.openxmlformats.org/officeDocument/2006/relationships/tags" Target="../tags/tag1374.xml"/><Relationship Id="rId189" Type="http://schemas.openxmlformats.org/officeDocument/2006/relationships/tags" Target="../tags/tag1470.xml"/><Relationship Id="rId375" Type="http://schemas.openxmlformats.org/officeDocument/2006/relationships/tags" Target="../tags/tag1656.xml"/><Relationship Id="rId396" Type="http://schemas.openxmlformats.org/officeDocument/2006/relationships/tags" Target="../tags/tag1677.xml"/><Relationship Id="rId3" Type="http://schemas.openxmlformats.org/officeDocument/2006/relationships/tags" Target="../tags/tag1284.xml"/><Relationship Id="rId214" Type="http://schemas.openxmlformats.org/officeDocument/2006/relationships/tags" Target="../tags/tag1495.xml"/><Relationship Id="rId235" Type="http://schemas.openxmlformats.org/officeDocument/2006/relationships/tags" Target="../tags/tag1516.xml"/><Relationship Id="rId256" Type="http://schemas.openxmlformats.org/officeDocument/2006/relationships/tags" Target="../tags/tag1537.xml"/><Relationship Id="rId277" Type="http://schemas.openxmlformats.org/officeDocument/2006/relationships/tags" Target="../tags/tag1558.xml"/><Relationship Id="rId298" Type="http://schemas.openxmlformats.org/officeDocument/2006/relationships/tags" Target="../tags/tag1579.xml"/><Relationship Id="rId400" Type="http://schemas.openxmlformats.org/officeDocument/2006/relationships/tags" Target="../tags/tag1681.xml"/><Relationship Id="rId116" Type="http://schemas.openxmlformats.org/officeDocument/2006/relationships/tags" Target="../tags/tag1397.xml"/><Relationship Id="rId137" Type="http://schemas.openxmlformats.org/officeDocument/2006/relationships/tags" Target="../tags/tag1418.xml"/><Relationship Id="rId158" Type="http://schemas.openxmlformats.org/officeDocument/2006/relationships/tags" Target="../tags/tag1439.xml"/><Relationship Id="rId302" Type="http://schemas.openxmlformats.org/officeDocument/2006/relationships/tags" Target="../tags/tag1583.xml"/><Relationship Id="rId323" Type="http://schemas.openxmlformats.org/officeDocument/2006/relationships/tags" Target="../tags/tag1604.xml"/><Relationship Id="rId344" Type="http://schemas.openxmlformats.org/officeDocument/2006/relationships/tags" Target="../tags/tag1625.xml"/><Relationship Id="rId20" Type="http://schemas.openxmlformats.org/officeDocument/2006/relationships/tags" Target="../tags/tag1301.xml"/><Relationship Id="rId41" Type="http://schemas.openxmlformats.org/officeDocument/2006/relationships/tags" Target="../tags/tag1322.xml"/><Relationship Id="rId62" Type="http://schemas.openxmlformats.org/officeDocument/2006/relationships/tags" Target="../tags/tag1343.xml"/><Relationship Id="rId83" Type="http://schemas.openxmlformats.org/officeDocument/2006/relationships/tags" Target="../tags/tag1364.xml"/><Relationship Id="rId179" Type="http://schemas.openxmlformats.org/officeDocument/2006/relationships/tags" Target="../tags/tag1460.xml"/><Relationship Id="rId365" Type="http://schemas.openxmlformats.org/officeDocument/2006/relationships/tags" Target="../tags/tag1646.xml"/><Relationship Id="rId386" Type="http://schemas.openxmlformats.org/officeDocument/2006/relationships/tags" Target="../tags/tag1667.xml"/><Relationship Id="rId190" Type="http://schemas.openxmlformats.org/officeDocument/2006/relationships/tags" Target="../tags/tag1471.xml"/><Relationship Id="rId204" Type="http://schemas.openxmlformats.org/officeDocument/2006/relationships/tags" Target="../tags/tag1485.xml"/><Relationship Id="rId225" Type="http://schemas.openxmlformats.org/officeDocument/2006/relationships/tags" Target="../tags/tag1506.xml"/><Relationship Id="rId246" Type="http://schemas.openxmlformats.org/officeDocument/2006/relationships/tags" Target="../tags/tag1527.xml"/><Relationship Id="rId267" Type="http://schemas.openxmlformats.org/officeDocument/2006/relationships/tags" Target="../tags/tag1548.xml"/><Relationship Id="rId288" Type="http://schemas.openxmlformats.org/officeDocument/2006/relationships/tags" Target="../tags/tag1569.xml"/><Relationship Id="rId106" Type="http://schemas.openxmlformats.org/officeDocument/2006/relationships/tags" Target="../tags/tag1387.xml"/><Relationship Id="rId127" Type="http://schemas.openxmlformats.org/officeDocument/2006/relationships/tags" Target="../tags/tag1408.xml"/><Relationship Id="rId313" Type="http://schemas.openxmlformats.org/officeDocument/2006/relationships/tags" Target="../tags/tag1594.xml"/><Relationship Id="rId10" Type="http://schemas.openxmlformats.org/officeDocument/2006/relationships/tags" Target="../tags/tag1291.xml"/><Relationship Id="rId31" Type="http://schemas.openxmlformats.org/officeDocument/2006/relationships/tags" Target="../tags/tag1312.xml"/><Relationship Id="rId52" Type="http://schemas.openxmlformats.org/officeDocument/2006/relationships/tags" Target="../tags/tag1333.xml"/><Relationship Id="rId73" Type="http://schemas.openxmlformats.org/officeDocument/2006/relationships/tags" Target="../tags/tag1354.xml"/><Relationship Id="rId94" Type="http://schemas.openxmlformats.org/officeDocument/2006/relationships/tags" Target="../tags/tag1375.xml"/><Relationship Id="rId148" Type="http://schemas.openxmlformats.org/officeDocument/2006/relationships/tags" Target="../tags/tag1429.xml"/><Relationship Id="rId169" Type="http://schemas.openxmlformats.org/officeDocument/2006/relationships/tags" Target="../tags/tag1450.xml"/><Relationship Id="rId334" Type="http://schemas.openxmlformats.org/officeDocument/2006/relationships/tags" Target="../tags/tag1615.xml"/><Relationship Id="rId355" Type="http://schemas.openxmlformats.org/officeDocument/2006/relationships/tags" Target="../tags/tag1636.xml"/><Relationship Id="rId376" Type="http://schemas.openxmlformats.org/officeDocument/2006/relationships/tags" Target="../tags/tag1657.xml"/><Relationship Id="rId397" Type="http://schemas.openxmlformats.org/officeDocument/2006/relationships/tags" Target="../tags/tag1678.xml"/><Relationship Id="rId4" Type="http://schemas.openxmlformats.org/officeDocument/2006/relationships/tags" Target="../tags/tag1285.xml"/><Relationship Id="rId180" Type="http://schemas.openxmlformats.org/officeDocument/2006/relationships/tags" Target="../tags/tag1461.xml"/><Relationship Id="rId215" Type="http://schemas.openxmlformats.org/officeDocument/2006/relationships/tags" Target="../tags/tag1496.xml"/><Relationship Id="rId236" Type="http://schemas.openxmlformats.org/officeDocument/2006/relationships/tags" Target="../tags/tag1517.xml"/><Relationship Id="rId257" Type="http://schemas.openxmlformats.org/officeDocument/2006/relationships/tags" Target="../tags/tag1538.xml"/><Relationship Id="rId278" Type="http://schemas.openxmlformats.org/officeDocument/2006/relationships/tags" Target="../tags/tag1559.xml"/><Relationship Id="rId401" Type="http://schemas.openxmlformats.org/officeDocument/2006/relationships/tags" Target="../tags/tag1682.xml"/><Relationship Id="rId303" Type="http://schemas.openxmlformats.org/officeDocument/2006/relationships/tags" Target="../tags/tag1584.xml"/><Relationship Id="rId42" Type="http://schemas.openxmlformats.org/officeDocument/2006/relationships/tags" Target="../tags/tag1323.xml"/><Relationship Id="rId84" Type="http://schemas.openxmlformats.org/officeDocument/2006/relationships/tags" Target="../tags/tag1365.xml"/><Relationship Id="rId138" Type="http://schemas.openxmlformats.org/officeDocument/2006/relationships/tags" Target="../tags/tag1419.xml"/><Relationship Id="rId345" Type="http://schemas.openxmlformats.org/officeDocument/2006/relationships/tags" Target="../tags/tag1626.xml"/><Relationship Id="rId387" Type="http://schemas.openxmlformats.org/officeDocument/2006/relationships/tags" Target="../tags/tag1668.xml"/><Relationship Id="rId191" Type="http://schemas.openxmlformats.org/officeDocument/2006/relationships/tags" Target="../tags/tag1472.xml"/><Relationship Id="rId205" Type="http://schemas.openxmlformats.org/officeDocument/2006/relationships/tags" Target="../tags/tag1486.xml"/><Relationship Id="rId247" Type="http://schemas.openxmlformats.org/officeDocument/2006/relationships/tags" Target="../tags/tag1528.xml"/><Relationship Id="rId107" Type="http://schemas.openxmlformats.org/officeDocument/2006/relationships/tags" Target="../tags/tag1388.xml"/><Relationship Id="rId289" Type="http://schemas.openxmlformats.org/officeDocument/2006/relationships/tags" Target="../tags/tag1570.xml"/><Relationship Id="rId11" Type="http://schemas.openxmlformats.org/officeDocument/2006/relationships/tags" Target="../tags/tag1292.xml"/><Relationship Id="rId53" Type="http://schemas.openxmlformats.org/officeDocument/2006/relationships/tags" Target="../tags/tag1334.xml"/><Relationship Id="rId149" Type="http://schemas.openxmlformats.org/officeDocument/2006/relationships/tags" Target="../tags/tag1430.xml"/><Relationship Id="rId314" Type="http://schemas.openxmlformats.org/officeDocument/2006/relationships/tags" Target="../tags/tag1595.xml"/><Relationship Id="rId356" Type="http://schemas.openxmlformats.org/officeDocument/2006/relationships/tags" Target="../tags/tag1637.xml"/><Relationship Id="rId398" Type="http://schemas.openxmlformats.org/officeDocument/2006/relationships/tags" Target="../tags/tag1679.xml"/><Relationship Id="rId95" Type="http://schemas.openxmlformats.org/officeDocument/2006/relationships/tags" Target="../tags/tag1376.xml"/><Relationship Id="rId160" Type="http://schemas.openxmlformats.org/officeDocument/2006/relationships/tags" Target="../tags/tag1441.xml"/><Relationship Id="rId216" Type="http://schemas.openxmlformats.org/officeDocument/2006/relationships/tags" Target="../tags/tag1497.xml"/><Relationship Id="rId258" Type="http://schemas.openxmlformats.org/officeDocument/2006/relationships/tags" Target="../tags/tag1539.xml"/><Relationship Id="rId22" Type="http://schemas.openxmlformats.org/officeDocument/2006/relationships/tags" Target="../tags/tag1303.xml"/><Relationship Id="rId64" Type="http://schemas.openxmlformats.org/officeDocument/2006/relationships/tags" Target="../tags/tag1345.xml"/><Relationship Id="rId118" Type="http://schemas.openxmlformats.org/officeDocument/2006/relationships/tags" Target="../tags/tag1399.xml"/><Relationship Id="rId325" Type="http://schemas.openxmlformats.org/officeDocument/2006/relationships/tags" Target="../tags/tag1606.xml"/><Relationship Id="rId367" Type="http://schemas.openxmlformats.org/officeDocument/2006/relationships/tags" Target="../tags/tag1648.xml"/><Relationship Id="rId171" Type="http://schemas.openxmlformats.org/officeDocument/2006/relationships/tags" Target="../tags/tag1452.xml"/><Relationship Id="rId227" Type="http://schemas.openxmlformats.org/officeDocument/2006/relationships/tags" Target="../tags/tag1508.xml"/><Relationship Id="rId269" Type="http://schemas.openxmlformats.org/officeDocument/2006/relationships/tags" Target="../tags/tag1550.xml"/><Relationship Id="rId33" Type="http://schemas.openxmlformats.org/officeDocument/2006/relationships/tags" Target="../tags/tag1314.xml"/><Relationship Id="rId129" Type="http://schemas.openxmlformats.org/officeDocument/2006/relationships/tags" Target="../tags/tag1410.xml"/><Relationship Id="rId280" Type="http://schemas.openxmlformats.org/officeDocument/2006/relationships/tags" Target="../tags/tag1561.xml"/><Relationship Id="rId336" Type="http://schemas.openxmlformats.org/officeDocument/2006/relationships/tags" Target="../tags/tag1617.xml"/><Relationship Id="rId75" Type="http://schemas.openxmlformats.org/officeDocument/2006/relationships/tags" Target="../tags/tag1356.xml"/><Relationship Id="rId140" Type="http://schemas.openxmlformats.org/officeDocument/2006/relationships/tags" Target="../tags/tag1421.xml"/><Relationship Id="rId182" Type="http://schemas.openxmlformats.org/officeDocument/2006/relationships/tags" Target="../tags/tag1463.xml"/><Relationship Id="rId378" Type="http://schemas.openxmlformats.org/officeDocument/2006/relationships/tags" Target="../tags/tag1659.xml"/><Relationship Id="rId403" Type="http://schemas.openxmlformats.org/officeDocument/2006/relationships/tags" Target="../tags/tag1684.xml"/><Relationship Id="rId6" Type="http://schemas.openxmlformats.org/officeDocument/2006/relationships/tags" Target="../tags/tag1287.xml"/><Relationship Id="rId238" Type="http://schemas.openxmlformats.org/officeDocument/2006/relationships/tags" Target="../tags/tag1519.xml"/><Relationship Id="rId291" Type="http://schemas.openxmlformats.org/officeDocument/2006/relationships/tags" Target="../tags/tag1572.xml"/><Relationship Id="rId305" Type="http://schemas.openxmlformats.org/officeDocument/2006/relationships/tags" Target="../tags/tag1586.xml"/><Relationship Id="rId347" Type="http://schemas.openxmlformats.org/officeDocument/2006/relationships/tags" Target="../tags/tag1628.xml"/><Relationship Id="rId44" Type="http://schemas.openxmlformats.org/officeDocument/2006/relationships/tags" Target="../tags/tag1325.xml"/><Relationship Id="rId86" Type="http://schemas.openxmlformats.org/officeDocument/2006/relationships/tags" Target="../tags/tag1367.xml"/><Relationship Id="rId151" Type="http://schemas.openxmlformats.org/officeDocument/2006/relationships/tags" Target="../tags/tag1432.xml"/><Relationship Id="rId389" Type="http://schemas.openxmlformats.org/officeDocument/2006/relationships/tags" Target="../tags/tag1670.xml"/><Relationship Id="rId193" Type="http://schemas.openxmlformats.org/officeDocument/2006/relationships/tags" Target="../tags/tag1474.xml"/><Relationship Id="rId207" Type="http://schemas.openxmlformats.org/officeDocument/2006/relationships/tags" Target="../tags/tag1488.xml"/><Relationship Id="rId249" Type="http://schemas.openxmlformats.org/officeDocument/2006/relationships/tags" Target="../tags/tag1530.xml"/><Relationship Id="rId13" Type="http://schemas.openxmlformats.org/officeDocument/2006/relationships/tags" Target="../tags/tag1294.xml"/><Relationship Id="rId109" Type="http://schemas.openxmlformats.org/officeDocument/2006/relationships/tags" Target="../tags/tag1390.xml"/><Relationship Id="rId260" Type="http://schemas.openxmlformats.org/officeDocument/2006/relationships/tags" Target="../tags/tag1541.xml"/><Relationship Id="rId316" Type="http://schemas.openxmlformats.org/officeDocument/2006/relationships/tags" Target="../tags/tag1597.xml"/><Relationship Id="rId55" Type="http://schemas.openxmlformats.org/officeDocument/2006/relationships/tags" Target="../tags/tag1336.xml"/><Relationship Id="rId97" Type="http://schemas.openxmlformats.org/officeDocument/2006/relationships/tags" Target="../tags/tag1378.xml"/><Relationship Id="rId120" Type="http://schemas.openxmlformats.org/officeDocument/2006/relationships/tags" Target="../tags/tag1401.xml"/><Relationship Id="rId358" Type="http://schemas.openxmlformats.org/officeDocument/2006/relationships/tags" Target="../tags/tag1639.xml"/><Relationship Id="rId162" Type="http://schemas.openxmlformats.org/officeDocument/2006/relationships/tags" Target="../tags/tag1443.xml"/><Relationship Id="rId218" Type="http://schemas.openxmlformats.org/officeDocument/2006/relationships/tags" Target="../tags/tag1499.xml"/><Relationship Id="rId271" Type="http://schemas.openxmlformats.org/officeDocument/2006/relationships/tags" Target="../tags/tag1552.xml"/><Relationship Id="rId24" Type="http://schemas.openxmlformats.org/officeDocument/2006/relationships/tags" Target="../tags/tag1305.xml"/><Relationship Id="rId66" Type="http://schemas.openxmlformats.org/officeDocument/2006/relationships/tags" Target="../tags/tag1347.xml"/><Relationship Id="rId131" Type="http://schemas.openxmlformats.org/officeDocument/2006/relationships/tags" Target="../tags/tag1412.xml"/><Relationship Id="rId327" Type="http://schemas.openxmlformats.org/officeDocument/2006/relationships/tags" Target="../tags/tag1608.xml"/><Relationship Id="rId369" Type="http://schemas.openxmlformats.org/officeDocument/2006/relationships/tags" Target="../tags/tag1650.xml"/><Relationship Id="rId173" Type="http://schemas.openxmlformats.org/officeDocument/2006/relationships/tags" Target="../tags/tag1454.xml"/><Relationship Id="rId229" Type="http://schemas.openxmlformats.org/officeDocument/2006/relationships/tags" Target="../tags/tag1510.xml"/><Relationship Id="rId380" Type="http://schemas.openxmlformats.org/officeDocument/2006/relationships/tags" Target="../tags/tag1661.xml"/><Relationship Id="rId240" Type="http://schemas.openxmlformats.org/officeDocument/2006/relationships/tags" Target="../tags/tag1521.xml"/><Relationship Id="rId35" Type="http://schemas.openxmlformats.org/officeDocument/2006/relationships/tags" Target="../tags/tag1316.xml"/><Relationship Id="rId77" Type="http://schemas.openxmlformats.org/officeDocument/2006/relationships/tags" Target="../tags/tag1358.xml"/><Relationship Id="rId100" Type="http://schemas.openxmlformats.org/officeDocument/2006/relationships/tags" Target="../tags/tag1381.xml"/><Relationship Id="rId282" Type="http://schemas.openxmlformats.org/officeDocument/2006/relationships/tags" Target="../tags/tag1563.xml"/><Relationship Id="rId338" Type="http://schemas.openxmlformats.org/officeDocument/2006/relationships/tags" Target="../tags/tag1619.xml"/><Relationship Id="rId8" Type="http://schemas.openxmlformats.org/officeDocument/2006/relationships/tags" Target="../tags/tag1289.xml"/><Relationship Id="rId142" Type="http://schemas.openxmlformats.org/officeDocument/2006/relationships/tags" Target="../tags/tag1423.xml"/><Relationship Id="rId184" Type="http://schemas.openxmlformats.org/officeDocument/2006/relationships/tags" Target="../tags/tag1465.xml"/><Relationship Id="rId391" Type="http://schemas.openxmlformats.org/officeDocument/2006/relationships/tags" Target="../tags/tag1672.xml"/><Relationship Id="rId405" Type="http://schemas.openxmlformats.org/officeDocument/2006/relationships/image" Target="../media/image4.emf"/><Relationship Id="rId251" Type="http://schemas.openxmlformats.org/officeDocument/2006/relationships/tags" Target="../tags/tag1532.xml"/><Relationship Id="rId46" Type="http://schemas.openxmlformats.org/officeDocument/2006/relationships/tags" Target="../tags/tag1327.xml"/><Relationship Id="rId293" Type="http://schemas.openxmlformats.org/officeDocument/2006/relationships/tags" Target="../tags/tag1574.xml"/><Relationship Id="rId307" Type="http://schemas.openxmlformats.org/officeDocument/2006/relationships/tags" Target="../tags/tag1588.xml"/><Relationship Id="rId349" Type="http://schemas.openxmlformats.org/officeDocument/2006/relationships/tags" Target="../tags/tag1630.xml"/><Relationship Id="rId88" Type="http://schemas.openxmlformats.org/officeDocument/2006/relationships/tags" Target="../tags/tag1369.xml"/><Relationship Id="rId111" Type="http://schemas.openxmlformats.org/officeDocument/2006/relationships/tags" Target="../tags/tag1392.xml"/><Relationship Id="rId153" Type="http://schemas.openxmlformats.org/officeDocument/2006/relationships/tags" Target="../tags/tag1434.xml"/><Relationship Id="rId195" Type="http://schemas.openxmlformats.org/officeDocument/2006/relationships/tags" Target="../tags/tag1476.xml"/><Relationship Id="rId209" Type="http://schemas.openxmlformats.org/officeDocument/2006/relationships/tags" Target="../tags/tag1490.xml"/><Relationship Id="rId360" Type="http://schemas.openxmlformats.org/officeDocument/2006/relationships/tags" Target="../tags/tag1641.xml"/><Relationship Id="rId220" Type="http://schemas.openxmlformats.org/officeDocument/2006/relationships/tags" Target="../tags/tag1501.xml"/><Relationship Id="rId15" Type="http://schemas.openxmlformats.org/officeDocument/2006/relationships/tags" Target="../tags/tag1296.xml"/><Relationship Id="rId57" Type="http://schemas.openxmlformats.org/officeDocument/2006/relationships/tags" Target="../tags/tag1338.xml"/><Relationship Id="rId262" Type="http://schemas.openxmlformats.org/officeDocument/2006/relationships/tags" Target="../tags/tag1543.xml"/><Relationship Id="rId318" Type="http://schemas.openxmlformats.org/officeDocument/2006/relationships/tags" Target="../tags/tag1599.xml"/><Relationship Id="rId99" Type="http://schemas.openxmlformats.org/officeDocument/2006/relationships/tags" Target="../tags/tag1380.xml"/><Relationship Id="rId122" Type="http://schemas.openxmlformats.org/officeDocument/2006/relationships/tags" Target="../tags/tag1403.xml"/><Relationship Id="rId164" Type="http://schemas.openxmlformats.org/officeDocument/2006/relationships/tags" Target="../tags/tag1445.xml"/><Relationship Id="rId371" Type="http://schemas.openxmlformats.org/officeDocument/2006/relationships/tags" Target="../tags/tag1652.xml"/><Relationship Id="rId26" Type="http://schemas.openxmlformats.org/officeDocument/2006/relationships/tags" Target="../tags/tag1307.xml"/><Relationship Id="rId231" Type="http://schemas.openxmlformats.org/officeDocument/2006/relationships/tags" Target="../tags/tag1512.xml"/><Relationship Id="rId273" Type="http://schemas.openxmlformats.org/officeDocument/2006/relationships/tags" Target="../tags/tag1554.xml"/><Relationship Id="rId329" Type="http://schemas.openxmlformats.org/officeDocument/2006/relationships/tags" Target="../tags/tag1610.xml"/><Relationship Id="rId68" Type="http://schemas.openxmlformats.org/officeDocument/2006/relationships/tags" Target="../tags/tag1349.xml"/><Relationship Id="rId133" Type="http://schemas.openxmlformats.org/officeDocument/2006/relationships/tags" Target="../tags/tag1414.xml"/><Relationship Id="rId175" Type="http://schemas.openxmlformats.org/officeDocument/2006/relationships/tags" Target="../tags/tag1456.xml"/><Relationship Id="rId340" Type="http://schemas.openxmlformats.org/officeDocument/2006/relationships/tags" Target="../tags/tag1621.xml"/><Relationship Id="rId200" Type="http://schemas.openxmlformats.org/officeDocument/2006/relationships/tags" Target="../tags/tag1481.xml"/><Relationship Id="rId382" Type="http://schemas.openxmlformats.org/officeDocument/2006/relationships/tags" Target="../tags/tag1663.xml"/><Relationship Id="rId242" Type="http://schemas.openxmlformats.org/officeDocument/2006/relationships/tags" Target="../tags/tag1523.xml"/><Relationship Id="rId284" Type="http://schemas.openxmlformats.org/officeDocument/2006/relationships/tags" Target="../tags/tag1565.xml"/><Relationship Id="rId37" Type="http://schemas.openxmlformats.org/officeDocument/2006/relationships/tags" Target="../tags/tag1318.xml"/><Relationship Id="rId79" Type="http://schemas.openxmlformats.org/officeDocument/2006/relationships/tags" Target="../tags/tag1360.xml"/><Relationship Id="rId102" Type="http://schemas.openxmlformats.org/officeDocument/2006/relationships/tags" Target="../tags/tag1383.xml"/><Relationship Id="rId144" Type="http://schemas.openxmlformats.org/officeDocument/2006/relationships/tags" Target="../tags/tag1425.xml"/><Relationship Id="rId90" Type="http://schemas.openxmlformats.org/officeDocument/2006/relationships/tags" Target="../tags/tag1371.xml"/><Relationship Id="rId186" Type="http://schemas.openxmlformats.org/officeDocument/2006/relationships/tags" Target="../tags/tag1467.xml"/><Relationship Id="rId351" Type="http://schemas.openxmlformats.org/officeDocument/2006/relationships/tags" Target="../tags/tag1632.xml"/><Relationship Id="rId393" Type="http://schemas.openxmlformats.org/officeDocument/2006/relationships/tags" Target="../tags/tag167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5FDB89DC-2352-2614-7643-44343394D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latin typeface="Arial Narrow" panose="020B0606020202030204" pitchFamily="34" charset="0"/>
              </a:rPr>
              <a:t>Подготовка к муниципальному этапу всероссийской олимпиады школьников по математике</a:t>
            </a:r>
          </a:p>
        </p:txBody>
      </p:sp>
      <p:sp>
        <p:nvSpPr>
          <p:cNvPr id="7" name="Подзаголовок 6">
            <a:extLst>
              <a:ext uri="{FF2B5EF4-FFF2-40B4-BE49-F238E27FC236}">
                <a16:creationId xmlns="" xmlns:a16="http://schemas.microsoft.com/office/drawing/2014/main" id="{1AAA97DF-326C-216A-8520-B165E21BD4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4800" dirty="0">
              <a:latin typeface="Arial Narrow" panose="020B0606020202030204" pitchFamily="34" charset="0"/>
            </a:endParaRPr>
          </a:p>
          <a:p>
            <a:r>
              <a:rPr lang="ru-RU" sz="4800" dirty="0">
                <a:latin typeface="Arial Narrow" panose="020B0606020202030204" pitchFamily="34" charset="0"/>
              </a:rPr>
              <a:t>Геометрия: треугольники - 2</a:t>
            </a:r>
          </a:p>
        </p:txBody>
      </p:sp>
    </p:spTree>
    <p:extLst>
      <p:ext uri="{BB962C8B-B14F-4D97-AF65-F5344CB8AC3E}">
        <p14:creationId xmlns:p14="http://schemas.microsoft.com/office/powerpoint/2010/main" val="143335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2EB2C33-E3E1-520E-E44F-B6D534D58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402" y="365125"/>
            <a:ext cx="11599524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200" dirty="0">
                <a:latin typeface="Arial Narrow" panose="020B0606020202030204" pitchFamily="34" charset="0"/>
              </a:rPr>
              <a:t>6. Медиана, биссектриса и высота, проведенные из вершины треугольника, делят угол при этой вершине на четыре равные части. Найдите углы треугольника.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A685369-3B4A-2E08-AE9A-C3E1C7C44F8E}"/>
              </a:ext>
            </a:extLst>
          </p:cNvPr>
          <p:cNvPicPr>
            <a:picLocks noChangeAspect="1"/>
          </p:cNvPicPr>
          <p:nvPr/>
        </p:nvPicPr>
        <p:blipFill rotWithShape="1">
          <a:blip r:embed="rId4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66" r="64522" b="40664"/>
          <a:stretch/>
        </p:blipFill>
        <p:spPr bwMode="auto">
          <a:xfrm>
            <a:off x="460261" y="1924681"/>
            <a:ext cx="2775796" cy="22311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Объект 6">
            <a:extLst>
              <a:ext uri="{FF2B5EF4-FFF2-40B4-BE49-F238E27FC236}">
                <a16:creationId xmlns="" xmlns:a16="http://schemas.microsoft.com/office/drawing/2014/main" id="{727A8AFF-0A1A-8F7A-775D-6E263365D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8" name="SMARTInkShape-Group1"/>
          <p:cNvGrpSpPr/>
          <p:nvPr/>
        </p:nvGrpSpPr>
        <p:grpSpPr>
          <a:xfrm>
            <a:off x="2981329" y="1266829"/>
            <a:ext cx="962022" cy="247206"/>
            <a:chOff x="2981329" y="1266829"/>
            <a:chExt cx="962022" cy="247206"/>
          </a:xfrm>
        </p:grpSpPr>
        <p:sp>
          <p:nvSpPr>
            <p:cNvPr id="3" name="SMARTInkShape-1"/>
            <p:cNvSpPr/>
            <p:nvPr>
              <p:custDataLst>
                <p:tags r:id="rId468"/>
              </p:custDataLst>
            </p:nvPr>
          </p:nvSpPr>
          <p:spPr>
            <a:xfrm>
              <a:off x="2981329" y="1266829"/>
              <a:ext cx="800058" cy="247206"/>
            </a:xfrm>
            <a:custGeom>
              <a:avLst/>
              <a:gdLst/>
              <a:ahLst/>
              <a:cxnLst/>
              <a:rect l="0" t="0" r="0" b="0"/>
              <a:pathLst>
                <a:path w="800058" h="247206">
                  <a:moveTo>
                    <a:pt x="85721" y="104771"/>
                  </a:moveTo>
                  <a:lnTo>
                    <a:pt x="85721" y="104771"/>
                  </a:lnTo>
                  <a:lnTo>
                    <a:pt x="80665" y="109828"/>
                  </a:lnTo>
                  <a:lnTo>
                    <a:pt x="78182" y="115132"/>
                  </a:lnTo>
                  <a:lnTo>
                    <a:pt x="68853" y="143373"/>
                  </a:lnTo>
                  <a:lnTo>
                    <a:pt x="61085" y="158072"/>
                  </a:lnTo>
                  <a:lnTo>
                    <a:pt x="57255" y="174304"/>
                  </a:lnTo>
                  <a:lnTo>
                    <a:pt x="47015" y="189806"/>
                  </a:lnTo>
                  <a:lnTo>
                    <a:pt x="42060" y="196539"/>
                  </a:lnTo>
                  <a:lnTo>
                    <a:pt x="36057" y="209485"/>
                  </a:lnTo>
                  <a:lnTo>
                    <a:pt x="33562" y="212681"/>
                  </a:lnTo>
                  <a:lnTo>
                    <a:pt x="27967" y="216231"/>
                  </a:lnTo>
                  <a:lnTo>
                    <a:pt x="24994" y="217178"/>
                  </a:lnTo>
                  <a:lnTo>
                    <a:pt x="23011" y="218867"/>
                  </a:lnTo>
                  <a:lnTo>
                    <a:pt x="10891" y="236666"/>
                  </a:lnTo>
                  <a:lnTo>
                    <a:pt x="4870" y="237690"/>
                  </a:lnTo>
                  <a:lnTo>
                    <a:pt x="3245" y="236775"/>
                  </a:lnTo>
                  <a:lnTo>
                    <a:pt x="2162" y="235107"/>
                  </a:lnTo>
                  <a:lnTo>
                    <a:pt x="424" y="229882"/>
                  </a:lnTo>
                  <a:lnTo>
                    <a:pt x="0" y="210996"/>
                  </a:lnTo>
                  <a:lnTo>
                    <a:pt x="8198" y="201472"/>
                  </a:lnTo>
                  <a:lnTo>
                    <a:pt x="10318" y="192703"/>
                  </a:lnTo>
                  <a:lnTo>
                    <a:pt x="17688" y="182725"/>
                  </a:lnTo>
                  <a:lnTo>
                    <a:pt x="21264" y="181751"/>
                  </a:lnTo>
                  <a:lnTo>
                    <a:pt x="23699" y="181491"/>
                  </a:lnTo>
                  <a:lnTo>
                    <a:pt x="29228" y="178380"/>
                  </a:lnTo>
                  <a:lnTo>
                    <a:pt x="36345" y="172816"/>
                  </a:lnTo>
                  <a:lnTo>
                    <a:pt x="45354" y="170658"/>
                  </a:lnTo>
                  <a:lnTo>
                    <a:pt x="54240" y="164980"/>
                  </a:lnTo>
                  <a:lnTo>
                    <a:pt x="60441" y="163281"/>
                  </a:lnTo>
                  <a:lnTo>
                    <a:pt x="62518" y="163886"/>
                  </a:lnTo>
                  <a:lnTo>
                    <a:pt x="63902" y="165348"/>
                  </a:lnTo>
                  <a:lnTo>
                    <a:pt x="64825" y="167380"/>
                  </a:lnTo>
                  <a:lnTo>
                    <a:pt x="66499" y="168736"/>
                  </a:lnTo>
                  <a:lnTo>
                    <a:pt x="71181" y="170241"/>
                  </a:lnTo>
                  <a:lnTo>
                    <a:pt x="83957" y="171340"/>
                  </a:lnTo>
                  <a:lnTo>
                    <a:pt x="92977" y="177971"/>
                  </a:lnTo>
                  <a:lnTo>
                    <a:pt x="101864" y="181140"/>
                  </a:lnTo>
                  <a:lnTo>
                    <a:pt x="112450" y="189055"/>
                  </a:lnTo>
                  <a:lnTo>
                    <a:pt x="113475" y="192678"/>
                  </a:lnTo>
                  <a:lnTo>
                    <a:pt x="113749" y="195126"/>
                  </a:lnTo>
                  <a:lnTo>
                    <a:pt x="116875" y="200667"/>
                  </a:lnTo>
                  <a:lnTo>
                    <a:pt x="119190" y="203627"/>
                  </a:lnTo>
                  <a:lnTo>
                    <a:pt x="124585" y="206915"/>
                  </a:lnTo>
                  <a:lnTo>
                    <a:pt x="131616" y="209026"/>
                  </a:lnTo>
                  <a:lnTo>
                    <a:pt x="132192" y="210258"/>
                  </a:lnTo>
                  <a:lnTo>
                    <a:pt x="132833" y="214449"/>
                  </a:lnTo>
                  <a:lnTo>
                    <a:pt x="134062" y="215989"/>
                  </a:lnTo>
                  <a:lnTo>
                    <a:pt x="142465" y="218951"/>
                  </a:lnTo>
                  <a:lnTo>
                    <a:pt x="157049" y="219068"/>
                  </a:lnTo>
                  <a:lnTo>
                    <a:pt x="158674" y="218011"/>
                  </a:lnTo>
                  <a:lnTo>
                    <a:pt x="159756" y="216247"/>
                  </a:lnTo>
                  <a:lnTo>
                    <a:pt x="161279" y="208709"/>
                  </a:lnTo>
                  <a:lnTo>
                    <a:pt x="161493" y="205813"/>
                  </a:lnTo>
                  <a:lnTo>
                    <a:pt x="162694" y="203882"/>
                  </a:lnTo>
                  <a:lnTo>
                    <a:pt x="164553" y="202595"/>
                  </a:lnTo>
                  <a:lnTo>
                    <a:pt x="166851" y="201737"/>
                  </a:lnTo>
                  <a:lnTo>
                    <a:pt x="168383" y="200107"/>
                  </a:lnTo>
                  <a:lnTo>
                    <a:pt x="170084" y="195473"/>
                  </a:lnTo>
                  <a:lnTo>
                    <a:pt x="174089" y="177968"/>
                  </a:lnTo>
                  <a:lnTo>
                    <a:pt x="178932" y="163853"/>
                  </a:lnTo>
                  <a:lnTo>
                    <a:pt x="180948" y="118376"/>
                  </a:lnTo>
                  <a:lnTo>
                    <a:pt x="180971" y="73424"/>
                  </a:lnTo>
                  <a:lnTo>
                    <a:pt x="178149" y="66850"/>
                  </a:lnTo>
                  <a:lnTo>
                    <a:pt x="174425" y="60400"/>
                  </a:lnTo>
                  <a:lnTo>
                    <a:pt x="171270" y="50820"/>
                  </a:lnTo>
                  <a:lnTo>
                    <a:pt x="165162" y="41278"/>
                  </a:lnTo>
                  <a:lnTo>
                    <a:pt x="161823" y="31748"/>
                  </a:lnTo>
                  <a:lnTo>
                    <a:pt x="157291" y="25397"/>
                  </a:lnTo>
                  <a:lnTo>
                    <a:pt x="151749" y="21869"/>
                  </a:lnTo>
                  <a:lnTo>
                    <a:pt x="148789" y="20928"/>
                  </a:lnTo>
                  <a:lnTo>
                    <a:pt x="146817" y="19242"/>
                  </a:lnTo>
                  <a:lnTo>
                    <a:pt x="138334" y="5954"/>
                  </a:lnTo>
                  <a:lnTo>
                    <a:pt x="132741" y="2644"/>
                  </a:lnTo>
                  <a:lnTo>
                    <a:pt x="120526" y="519"/>
                  </a:lnTo>
                  <a:lnTo>
                    <a:pt x="73412" y="0"/>
                  </a:lnTo>
                  <a:lnTo>
                    <a:pt x="66845" y="2820"/>
                  </a:lnTo>
                  <a:lnTo>
                    <a:pt x="60398" y="6543"/>
                  </a:lnTo>
                  <a:lnTo>
                    <a:pt x="50819" y="9697"/>
                  </a:lnTo>
                  <a:lnTo>
                    <a:pt x="24073" y="33109"/>
                  </a:lnTo>
                  <a:lnTo>
                    <a:pt x="21280" y="38702"/>
                  </a:lnTo>
                  <a:lnTo>
                    <a:pt x="20535" y="41675"/>
                  </a:lnTo>
                  <a:lnTo>
                    <a:pt x="11703" y="57199"/>
                  </a:lnTo>
                  <a:lnTo>
                    <a:pt x="9559" y="80696"/>
                  </a:lnTo>
                  <a:lnTo>
                    <a:pt x="12360" y="86310"/>
                  </a:lnTo>
                  <a:lnTo>
                    <a:pt x="23711" y="99779"/>
                  </a:lnTo>
                  <a:lnTo>
                    <a:pt x="29234" y="102553"/>
                  </a:lnTo>
                  <a:lnTo>
                    <a:pt x="47679" y="104576"/>
                  </a:lnTo>
                  <a:lnTo>
                    <a:pt x="92630" y="104768"/>
                  </a:lnTo>
                  <a:lnTo>
                    <a:pt x="102197" y="101947"/>
                  </a:lnTo>
                  <a:lnTo>
                    <a:pt x="111036" y="98225"/>
                  </a:lnTo>
                  <a:lnTo>
                    <a:pt x="152577" y="92598"/>
                  </a:lnTo>
                  <a:lnTo>
                    <a:pt x="171499" y="87759"/>
                  </a:lnTo>
                  <a:lnTo>
                    <a:pt x="190512" y="83503"/>
                  </a:lnTo>
                  <a:lnTo>
                    <a:pt x="210843" y="77639"/>
                  </a:lnTo>
                  <a:lnTo>
                    <a:pt x="250025" y="75222"/>
                  </a:lnTo>
                  <a:lnTo>
                    <a:pt x="269348" y="68006"/>
                  </a:lnTo>
                  <a:lnTo>
                    <a:pt x="314141" y="76037"/>
                  </a:lnTo>
                  <a:lnTo>
                    <a:pt x="317376" y="76090"/>
                  </a:lnTo>
                  <a:lnTo>
                    <a:pt x="323793" y="78971"/>
                  </a:lnTo>
                  <a:lnTo>
                    <a:pt x="330172" y="82721"/>
                  </a:lnTo>
                  <a:lnTo>
                    <a:pt x="342891" y="85128"/>
                  </a:lnTo>
                  <a:lnTo>
                    <a:pt x="355595" y="85604"/>
                  </a:lnTo>
                  <a:lnTo>
                    <a:pt x="361946" y="88491"/>
                  </a:lnTo>
                  <a:lnTo>
                    <a:pt x="369589" y="93912"/>
                  </a:lnTo>
                  <a:lnTo>
                    <a:pt x="378704" y="94982"/>
                  </a:lnTo>
                  <a:lnTo>
                    <a:pt x="393812" y="95211"/>
                  </a:lnTo>
                  <a:lnTo>
                    <a:pt x="395890" y="96281"/>
                  </a:lnTo>
                  <a:lnTo>
                    <a:pt x="397276" y="98053"/>
                  </a:lnTo>
                  <a:lnTo>
                    <a:pt x="399884" y="104378"/>
                  </a:lnTo>
                  <a:lnTo>
                    <a:pt x="408233" y="104736"/>
                  </a:lnTo>
                  <a:lnTo>
                    <a:pt x="408679" y="103690"/>
                  </a:lnTo>
                  <a:lnTo>
                    <a:pt x="409561" y="95362"/>
                  </a:lnTo>
                  <a:lnTo>
                    <a:pt x="401369" y="87055"/>
                  </a:lnTo>
                  <a:lnTo>
                    <a:pt x="390947" y="85756"/>
                  </a:lnTo>
                  <a:lnTo>
                    <a:pt x="353875" y="85721"/>
                  </a:lnTo>
                  <a:lnTo>
                    <a:pt x="329766" y="108387"/>
                  </a:lnTo>
                  <a:lnTo>
                    <a:pt x="326477" y="114492"/>
                  </a:lnTo>
                  <a:lnTo>
                    <a:pt x="323957" y="120733"/>
                  </a:lnTo>
                  <a:lnTo>
                    <a:pt x="317647" y="130197"/>
                  </a:lnTo>
                  <a:lnTo>
                    <a:pt x="315307" y="139704"/>
                  </a:lnTo>
                  <a:lnTo>
                    <a:pt x="314759" y="146049"/>
                  </a:lnTo>
                  <a:lnTo>
                    <a:pt x="311694" y="152398"/>
                  </a:lnTo>
                  <a:lnTo>
                    <a:pt x="307862" y="158747"/>
                  </a:lnTo>
                  <a:lnTo>
                    <a:pt x="305402" y="171446"/>
                  </a:lnTo>
                  <a:lnTo>
                    <a:pt x="304798" y="216517"/>
                  </a:lnTo>
                  <a:lnTo>
                    <a:pt x="304796" y="231853"/>
                  </a:lnTo>
                  <a:lnTo>
                    <a:pt x="305854" y="233942"/>
                  </a:lnTo>
                  <a:lnTo>
                    <a:pt x="307618" y="235335"/>
                  </a:lnTo>
                  <a:lnTo>
                    <a:pt x="313928" y="237958"/>
                  </a:lnTo>
                  <a:lnTo>
                    <a:pt x="327544" y="238107"/>
                  </a:lnTo>
                  <a:lnTo>
                    <a:pt x="333604" y="235292"/>
                  </a:lnTo>
                  <a:lnTo>
                    <a:pt x="374647" y="196832"/>
                  </a:lnTo>
                  <a:lnTo>
                    <a:pt x="395813" y="165978"/>
                  </a:lnTo>
                  <a:lnTo>
                    <a:pt x="402032" y="152570"/>
                  </a:lnTo>
                  <a:lnTo>
                    <a:pt x="406220" y="146123"/>
                  </a:lnTo>
                  <a:lnTo>
                    <a:pt x="409636" y="136544"/>
                  </a:lnTo>
                  <a:lnTo>
                    <a:pt x="419085" y="123835"/>
                  </a:lnTo>
                  <a:lnTo>
                    <a:pt x="419096" y="147419"/>
                  </a:lnTo>
                  <a:lnTo>
                    <a:pt x="416274" y="153006"/>
                  </a:lnTo>
                  <a:lnTo>
                    <a:pt x="414039" y="155978"/>
                  </a:lnTo>
                  <a:lnTo>
                    <a:pt x="411557" y="164924"/>
                  </a:lnTo>
                  <a:lnTo>
                    <a:pt x="408590" y="196591"/>
                  </a:lnTo>
                  <a:lnTo>
                    <a:pt x="402047" y="209496"/>
                  </a:lnTo>
                  <a:lnTo>
                    <a:pt x="401380" y="212688"/>
                  </a:lnTo>
                  <a:lnTo>
                    <a:pt x="401994" y="215874"/>
                  </a:lnTo>
                  <a:lnTo>
                    <a:pt x="409213" y="228038"/>
                  </a:lnTo>
                  <a:lnTo>
                    <a:pt x="417741" y="228547"/>
                  </a:lnTo>
                  <a:lnTo>
                    <a:pt x="463747" y="192580"/>
                  </a:lnTo>
                  <a:lnTo>
                    <a:pt x="483616" y="170603"/>
                  </a:lnTo>
                  <a:lnTo>
                    <a:pt x="492221" y="159430"/>
                  </a:lnTo>
                  <a:lnTo>
                    <a:pt x="512171" y="140811"/>
                  </a:lnTo>
                  <a:lnTo>
                    <a:pt x="546058" y="93524"/>
                  </a:lnTo>
                  <a:lnTo>
                    <a:pt x="552429" y="89189"/>
                  </a:lnTo>
                  <a:lnTo>
                    <a:pt x="555610" y="88033"/>
                  </a:lnTo>
                  <a:lnTo>
                    <a:pt x="557730" y="86204"/>
                  </a:lnTo>
                  <a:lnTo>
                    <a:pt x="561806" y="76648"/>
                  </a:lnTo>
                  <a:lnTo>
                    <a:pt x="570158" y="84437"/>
                  </a:lnTo>
                  <a:lnTo>
                    <a:pt x="569545" y="85923"/>
                  </a:lnTo>
                  <a:lnTo>
                    <a:pt x="564686" y="93072"/>
                  </a:lnTo>
                  <a:lnTo>
                    <a:pt x="562507" y="104969"/>
                  </a:lnTo>
                  <a:lnTo>
                    <a:pt x="562077" y="117510"/>
                  </a:lnTo>
                  <a:lnTo>
                    <a:pt x="559196" y="123838"/>
                  </a:lnTo>
                  <a:lnTo>
                    <a:pt x="556946" y="127008"/>
                  </a:lnTo>
                  <a:lnTo>
                    <a:pt x="553779" y="141581"/>
                  </a:lnTo>
                  <a:lnTo>
                    <a:pt x="551651" y="158922"/>
                  </a:lnTo>
                  <a:lnTo>
                    <a:pt x="544279" y="182706"/>
                  </a:lnTo>
                  <a:lnTo>
                    <a:pt x="542131" y="203108"/>
                  </a:lnTo>
                  <a:lnTo>
                    <a:pt x="534756" y="221816"/>
                  </a:lnTo>
                  <a:lnTo>
                    <a:pt x="533799" y="231643"/>
                  </a:lnTo>
                  <a:lnTo>
                    <a:pt x="532606" y="233803"/>
                  </a:lnTo>
                  <a:lnTo>
                    <a:pt x="530752" y="235242"/>
                  </a:lnTo>
                  <a:lnTo>
                    <a:pt x="524274" y="237953"/>
                  </a:lnTo>
                  <a:lnTo>
                    <a:pt x="523906" y="246307"/>
                  </a:lnTo>
                  <a:lnTo>
                    <a:pt x="518825" y="242193"/>
                  </a:lnTo>
                  <a:lnTo>
                    <a:pt x="516337" y="237108"/>
                  </a:lnTo>
                  <a:lnTo>
                    <a:pt x="515673" y="234271"/>
                  </a:lnTo>
                  <a:lnTo>
                    <a:pt x="516289" y="232379"/>
                  </a:lnTo>
                  <a:lnTo>
                    <a:pt x="517758" y="231118"/>
                  </a:lnTo>
                  <a:lnTo>
                    <a:pt x="519795" y="230277"/>
                  </a:lnTo>
                  <a:lnTo>
                    <a:pt x="521154" y="228659"/>
                  </a:lnTo>
                  <a:lnTo>
                    <a:pt x="522664" y="224038"/>
                  </a:lnTo>
                  <a:lnTo>
                    <a:pt x="523871" y="190542"/>
                  </a:lnTo>
                  <a:lnTo>
                    <a:pt x="533003" y="190497"/>
                  </a:lnTo>
                  <a:lnTo>
                    <a:pt x="533362" y="198697"/>
                  </a:lnTo>
                  <a:lnTo>
                    <a:pt x="542804" y="209420"/>
                  </a:lnTo>
                  <a:lnTo>
                    <a:pt x="560252" y="209543"/>
                  </a:lnTo>
                  <a:lnTo>
                    <a:pt x="583605" y="193299"/>
                  </a:lnTo>
                  <a:lnTo>
                    <a:pt x="616003" y="149022"/>
                  </a:lnTo>
                  <a:lnTo>
                    <a:pt x="633943" y="127258"/>
                  </a:lnTo>
                  <a:lnTo>
                    <a:pt x="640158" y="114348"/>
                  </a:lnTo>
                  <a:lnTo>
                    <a:pt x="646207" y="106663"/>
                  </a:lnTo>
                  <a:lnTo>
                    <a:pt x="647685" y="95377"/>
                  </a:lnTo>
                  <a:lnTo>
                    <a:pt x="647695" y="108515"/>
                  </a:lnTo>
                  <a:lnTo>
                    <a:pt x="644873" y="114549"/>
                  </a:lnTo>
                  <a:lnTo>
                    <a:pt x="641150" y="120758"/>
                  </a:lnTo>
                  <a:lnTo>
                    <a:pt x="638760" y="133368"/>
                  </a:lnTo>
                  <a:lnTo>
                    <a:pt x="638205" y="155572"/>
                  </a:lnTo>
                  <a:lnTo>
                    <a:pt x="635364" y="161921"/>
                  </a:lnTo>
                  <a:lnTo>
                    <a:pt x="631632" y="168271"/>
                  </a:lnTo>
                  <a:lnTo>
                    <a:pt x="629236" y="180971"/>
                  </a:lnTo>
                  <a:lnTo>
                    <a:pt x="628763" y="198727"/>
                  </a:lnTo>
                  <a:lnTo>
                    <a:pt x="629782" y="202334"/>
                  </a:lnTo>
                  <a:lnTo>
                    <a:pt x="631520" y="204738"/>
                  </a:lnTo>
                  <a:lnTo>
                    <a:pt x="633737" y="206340"/>
                  </a:lnTo>
                  <a:lnTo>
                    <a:pt x="635215" y="208467"/>
                  </a:lnTo>
                  <a:lnTo>
                    <a:pt x="637782" y="217466"/>
                  </a:lnTo>
                  <a:lnTo>
                    <a:pt x="646338" y="227131"/>
                  </a:lnTo>
                  <a:lnTo>
                    <a:pt x="647849" y="226561"/>
                  </a:lnTo>
                  <a:lnTo>
                    <a:pt x="655032" y="221761"/>
                  </a:lnTo>
                  <a:lnTo>
                    <a:pt x="664995" y="219425"/>
                  </a:lnTo>
                  <a:lnTo>
                    <a:pt x="679850" y="205845"/>
                  </a:lnTo>
                  <a:lnTo>
                    <a:pt x="683153" y="199787"/>
                  </a:lnTo>
                  <a:lnTo>
                    <a:pt x="685680" y="193567"/>
                  </a:lnTo>
                  <a:lnTo>
                    <a:pt x="702202" y="171440"/>
                  </a:lnTo>
                  <a:lnTo>
                    <a:pt x="703084" y="168267"/>
                  </a:lnTo>
                  <a:lnTo>
                    <a:pt x="704729" y="166151"/>
                  </a:lnTo>
                  <a:lnTo>
                    <a:pt x="711044" y="162116"/>
                  </a:lnTo>
                  <a:lnTo>
                    <a:pt x="714368" y="152408"/>
                  </a:lnTo>
                  <a:lnTo>
                    <a:pt x="714371" y="198766"/>
                  </a:lnTo>
                  <a:lnTo>
                    <a:pt x="714371" y="206352"/>
                  </a:lnTo>
                  <a:lnTo>
                    <a:pt x="717193" y="210949"/>
                  </a:lnTo>
                  <a:lnTo>
                    <a:pt x="720917" y="216519"/>
                  </a:lnTo>
                  <a:lnTo>
                    <a:pt x="723013" y="225606"/>
                  </a:lnTo>
                  <a:lnTo>
                    <a:pt x="723779" y="236264"/>
                  </a:lnTo>
                  <a:lnTo>
                    <a:pt x="732087" y="246159"/>
                  </a:lnTo>
                  <a:lnTo>
                    <a:pt x="735650" y="246985"/>
                  </a:lnTo>
                  <a:lnTo>
                    <a:pt x="738082" y="247205"/>
                  </a:lnTo>
                  <a:lnTo>
                    <a:pt x="743606" y="244628"/>
                  </a:lnTo>
                  <a:lnTo>
                    <a:pt x="749589" y="241013"/>
                  </a:lnTo>
                  <a:lnTo>
                    <a:pt x="758908" y="237920"/>
                  </a:lnTo>
                  <a:lnTo>
                    <a:pt x="765209" y="233445"/>
                  </a:lnTo>
                  <a:lnTo>
                    <a:pt x="768716" y="227929"/>
                  </a:lnTo>
                  <a:lnTo>
                    <a:pt x="771333" y="221950"/>
                  </a:lnTo>
                  <a:lnTo>
                    <a:pt x="776023" y="215764"/>
                  </a:lnTo>
                  <a:lnTo>
                    <a:pt x="781636" y="212310"/>
                  </a:lnTo>
                  <a:lnTo>
                    <a:pt x="784614" y="211389"/>
                  </a:lnTo>
                  <a:lnTo>
                    <a:pt x="786600" y="209716"/>
                  </a:lnTo>
                  <a:lnTo>
                    <a:pt x="797878" y="190320"/>
                  </a:lnTo>
                  <a:lnTo>
                    <a:pt x="800038" y="161916"/>
                  </a:lnTo>
                  <a:lnTo>
                    <a:pt x="800057" y="158743"/>
                  </a:lnTo>
                  <a:lnTo>
                    <a:pt x="797257" y="152395"/>
                  </a:lnTo>
                  <a:lnTo>
                    <a:pt x="782486" y="134835"/>
                  </a:lnTo>
                  <a:lnTo>
                    <a:pt x="772972" y="133477"/>
                  </a:lnTo>
                  <a:lnTo>
                    <a:pt x="766894" y="128328"/>
                  </a:lnTo>
                  <a:lnTo>
                    <a:pt x="764203" y="127884"/>
                  </a:lnTo>
                  <a:lnTo>
                    <a:pt x="761351" y="128646"/>
                  </a:lnTo>
                  <a:lnTo>
                    <a:pt x="754225" y="132418"/>
                  </a:lnTo>
                  <a:lnTo>
                    <a:pt x="745213" y="134221"/>
                  </a:lnTo>
                  <a:lnTo>
                    <a:pt x="739368" y="138321"/>
                  </a:lnTo>
                  <a:lnTo>
                    <a:pt x="736064" y="143671"/>
                  </a:lnTo>
                  <a:lnTo>
                    <a:pt x="735183" y="146579"/>
                  </a:lnTo>
                  <a:lnTo>
                    <a:pt x="733537" y="148518"/>
                  </a:lnTo>
                  <a:lnTo>
                    <a:pt x="728887" y="150673"/>
                  </a:lnTo>
                  <a:lnTo>
                    <a:pt x="727223" y="152305"/>
                  </a:lnTo>
                  <a:lnTo>
                    <a:pt x="716552" y="171627"/>
                  </a:lnTo>
                  <a:lnTo>
                    <a:pt x="714371" y="2000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2"/>
            <p:cNvSpPr/>
            <p:nvPr>
              <p:custDataLst>
                <p:tags r:id="rId469"/>
              </p:custDataLst>
            </p:nvPr>
          </p:nvSpPr>
          <p:spPr>
            <a:xfrm>
              <a:off x="3924300" y="1371600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19050" y="0"/>
                  </a:moveTo>
                  <a:lnTo>
                    <a:pt x="19050" y="0"/>
                  </a:lnTo>
                  <a:lnTo>
                    <a:pt x="10849" y="0"/>
                  </a:lnTo>
                  <a:lnTo>
                    <a:pt x="10408" y="1058"/>
                  </a:lnTo>
                  <a:lnTo>
                    <a:pt x="9918" y="5057"/>
                  </a:lnTo>
                  <a:lnTo>
                    <a:pt x="8729" y="6546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3"/>
            <p:cNvSpPr/>
            <p:nvPr>
              <p:custDataLst>
                <p:tags r:id="rId470"/>
              </p:custDataLst>
            </p:nvPr>
          </p:nvSpPr>
          <p:spPr>
            <a:xfrm>
              <a:off x="3895725" y="1457325"/>
              <a:ext cx="38101" cy="47626"/>
            </a:xfrm>
            <a:custGeom>
              <a:avLst/>
              <a:gdLst/>
              <a:ahLst/>
              <a:cxnLst/>
              <a:rect l="0" t="0" r="0" b="0"/>
              <a:pathLst>
                <a:path w="38101" h="47626">
                  <a:moveTo>
                    <a:pt x="38100" y="0"/>
                  </a:moveTo>
                  <a:lnTo>
                    <a:pt x="38100" y="0"/>
                  </a:lnTo>
                  <a:lnTo>
                    <a:pt x="38100" y="5056"/>
                  </a:lnTo>
                  <a:lnTo>
                    <a:pt x="35278" y="10361"/>
                  </a:lnTo>
                  <a:lnTo>
                    <a:pt x="23911" y="23598"/>
                  </a:lnTo>
                  <a:lnTo>
                    <a:pt x="18388" y="26363"/>
                  </a:lnTo>
                  <a:lnTo>
                    <a:pt x="15434" y="27100"/>
                  </a:lnTo>
                  <a:lnTo>
                    <a:pt x="6219" y="33194"/>
                  </a:lnTo>
                  <a:lnTo>
                    <a:pt x="2764" y="38742"/>
                  </a:lnTo>
                  <a:lnTo>
                    <a:pt x="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SMARTInkShape-4"/>
          <p:cNvSpPr/>
          <p:nvPr>
            <p:custDataLst>
              <p:tags r:id="rId1"/>
            </p:custDataLst>
          </p:nvPr>
        </p:nvSpPr>
        <p:spPr>
          <a:xfrm>
            <a:off x="4219613" y="1381137"/>
            <a:ext cx="151932" cy="152379"/>
          </a:xfrm>
          <a:custGeom>
            <a:avLst/>
            <a:gdLst/>
            <a:ahLst/>
            <a:cxnLst/>
            <a:rect l="0" t="0" r="0" b="0"/>
            <a:pathLst>
              <a:path w="151932" h="152379">
                <a:moveTo>
                  <a:pt x="85687" y="9513"/>
                </a:moveTo>
                <a:lnTo>
                  <a:pt x="85687" y="9513"/>
                </a:lnTo>
                <a:lnTo>
                  <a:pt x="85687" y="380"/>
                </a:lnTo>
                <a:lnTo>
                  <a:pt x="77486" y="8224"/>
                </a:lnTo>
                <a:lnTo>
                  <a:pt x="76555" y="14187"/>
                </a:lnTo>
                <a:lnTo>
                  <a:pt x="75366" y="15804"/>
                </a:lnTo>
                <a:lnTo>
                  <a:pt x="71222" y="17601"/>
                </a:lnTo>
                <a:lnTo>
                  <a:pt x="69693" y="19138"/>
                </a:lnTo>
                <a:lnTo>
                  <a:pt x="64419" y="29210"/>
                </a:lnTo>
                <a:lnTo>
                  <a:pt x="60359" y="35201"/>
                </a:lnTo>
                <a:lnTo>
                  <a:pt x="57016" y="44523"/>
                </a:lnTo>
                <a:lnTo>
                  <a:pt x="21817" y="85713"/>
                </a:lnTo>
                <a:lnTo>
                  <a:pt x="19200" y="92063"/>
                </a:lnTo>
                <a:lnTo>
                  <a:pt x="10975" y="102882"/>
                </a:lnTo>
                <a:lnTo>
                  <a:pt x="7326" y="103927"/>
                </a:lnTo>
                <a:lnTo>
                  <a:pt x="4871" y="104206"/>
                </a:lnTo>
                <a:lnTo>
                  <a:pt x="3235" y="105450"/>
                </a:lnTo>
                <a:lnTo>
                  <a:pt x="393" y="112915"/>
                </a:lnTo>
                <a:lnTo>
                  <a:pt x="19" y="103746"/>
                </a:lnTo>
                <a:lnTo>
                  <a:pt x="0" y="100910"/>
                </a:lnTo>
                <a:lnTo>
                  <a:pt x="2801" y="94937"/>
                </a:lnTo>
                <a:lnTo>
                  <a:pt x="6515" y="88754"/>
                </a:lnTo>
                <a:lnTo>
                  <a:pt x="9665" y="79323"/>
                </a:lnTo>
                <a:lnTo>
                  <a:pt x="15772" y="69826"/>
                </a:lnTo>
                <a:lnTo>
                  <a:pt x="19110" y="60310"/>
                </a:lnTo>
                <a:lnTo>
                  <a:pt x="52904" y="14008"/>
                </a:lnTo>
                <a:lnTo>
                  <a:pt x="66626" y="0"/>
                </a:lnTo>
                <a:lnTo>
                  <a:pt x="66637" y="14178"/>
                </a:lnTo>
                <a:lnTo>
                  <a:pt x="69459" y="19700"/>
                </a:lnTo>
                <a:lnTo>
                  <a:pt x="73183" y="25682"/>
                </a:lnTo>
                <a:lnTo>
                  <a:pt x="75573" y="38146"/>
                </a:lnTo>
                <a:lnTo>
                  <a:pt x="75769" y="41302"/>
                </a:lnTo>
                <a:lnTo>
                  <a:pt x="76958" y="43406"/>
                </a:lnTo>
                <a:lnTo>
                  <a:pt x="78810" y="44808"/>
                </a:lnTo>
                <a:lnTo>
                  <a:pt x="81102" y="45743"/>
                </a:lnTo>
                <a:lnTo>
                  <a:pt x="82631" y="47425"/>
                </a:lnTo>
                <a:lnTo>
                  <a:pt x="87905" y="57728"/>
                </a:lnTo>
                <a:lnTo>
                  <a:pt x="90341" y="60706"/>
                </a:lnTo>
                <a:lnTo>
                  <a:pt x="95869" y="64016"/>
                </a:lnTo>
                <a:lnTo>
                  <a:pt x="108042" y="66140"/>
                </a:lnTo>
                <a:lnTo>
                  <a:pt x="110115" y="67373"/>
                </a:lnTo>
                <a:lnTo>
                  <a:pt x="111497" y="69253"/>
                </a:lnTo>
                <a:lnTo>
                  <a:pt x="112419" y="71565"/>
                </a:lnTo>
                <a:lnTo>
                  <a:pt x="114092" y="73106"/>
                </a:lnTo>
                <a:lnTo>
                  <a:pt x="118772" y="74818"/>
                </a:lnTo>
                <a:lnTo>
                  <a:pt x="150908" y="76187"/>
                </a:lnTo>
                <a:lnTo>
                  <a:pt x="151393" y="77246"/>
                </a:lnTo>
                <a:lnTo>
                  <a:pt x="151931" y="81244"/>
                </a:lnTo>
                <a:lnTo>
                  <a:pt x="151016" y="82734"/>
                </a:lnTo>
                <a:lnTo>
                  <a:pt x="149348" y="83727"/>
                </a:lnTo>
                <a:lnTo>
                  <a:pt x="147178" y="84389"/>
                </a:lnTo>
                <a:lnTo>
                  <a:pt x="145731" y="85889"/>
                </a:lnTo>
                <a:lnTo>
                  <a:pt x="144123" y="90377"/>
                </a:lnTo>
                <a:lnTo>
                  <a:pt x="142636" y="91997"/>
                </a:lnTo>
                <a:lnTo>
                  <a:pt x="125537" y="103313"/>
                </a:lnTo>
                <a:lnTo>
                  <a:pt x="110834" y="114933"/>
                </a:lnTo>
                <a:lnTo>
                  <a:pt x="97018" y="121182"/>
                </a:lnTo>
                <a:lnTo>
                  <a:pt x="89665" y="123702"/>
                </a:lnTo>
                <a:lnTo>
                  <a:pt x="79575" y="130013"/>
                </a:lnTo>
                <a:lnTo>
                  <a:pt x="42126" y="141894"/>
                </a:lnTo>
                <a:lnTo>
                  <a:pt x="35282" y="142432"/>
                </a:lnTo>
                <a:lnTo>
                  <a:pt x="28713" y="145494"/>
                </a:lnTo>
                <a:lnTo>
                  <a:pt x="20928" y="151026"/>
                </a:lnTo>
                <a:lnTo>
                  <a:pt x="11786" y="152119"/>
                </a:lnTo>
                <a:lnTo>
                  <a:pt x="485" y="152378"/>
                </a:lnTo>
                <a:lnTo>
                  <a:pt x="8" y="144186"/>
                </a:lnTo>
                <a:lnTo>
                  <a:pt x="5032" y="138198"/>
                </a:lnTo>
                <a:lnTo>
                  <a:pt x="10329" y="135498"/>
                </a:lnTo>
                <a:lnTo>
                  <a:pt x="19012" y="133338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SMARTInkShape-Group3"/>
          <p:cNvGrpSpPr/>
          <p:nvPr/>
        </p:nvGrpSpPr>
        <p:grpSpPr>
          <a:xfrm>
            <a:off x="4524375" y="1239589"/>
            <a:ext cx="874967" cy="398712"/>
            <a:chOff x="4524375" y="1239589"/>
            <a:chExt cx="874967" cy="398712"/>
          </a:xfrm>
        </p:grpSpPr>
        <p:sp>
          <p:nvSpPr>
            <p:cNvPr id="10" name="SMARTInkShape-5"/>
            <p:cNvSpPr/>
            <p:nvPr>
              <p:custDataLst>
                <p:tags r:id="rId466"/>
              </p:custDataLst>
            </p:nvPr>
          </p:nvSpPr>
          <p:spPr>
            <a:xfrm>
              <a:off x="4524375" y="1239589"/>
              <a:ext cx="723901" cy="284354"/>
            </a:xfrm>
            <a:custGeom>
              <a:avLst/>
              <a:gdLst/>
              <a:ahLst/>
              <a:cxnLst/>
              <a:rect l="0" t="0" r="0" b="0"/>
              <a:pathLst>
                <a:path w="723901" h="284354">
                  <a:moveTo>
                    <a:pt x="0" y="236786"/>
                  </a:moveTo>
                  <a:lnTo>
                    <a:pt x="0" y="236786"/>
                  </a:lnTo>
                  <a:lnTo>
                    <a:pt x="0" y="254396"/>
                  </a:lnTo>
                  <a:lnTo>
                    <a:pt x="9133" y="264931"/>
                  </a:lnTo>
                  <a:lnTo>
                    <a:pt x="14465" y="265233"/>
                  </a:lnTo>
                  <a:lnTo>
                    <a:pt x="15993" y="266334"/>
                  </a:lnTo>
                  <a:lnTo>
                    <a:pt x="17013" y="268126"/>
                  </a:lnTo>
                  <a:lnTo>
                    <a:pt x="17692" y="270380"/>
                  </a:lnTo>
                  <a:lnTo>
                    <a:pt x="19202" y="271882"/>
                  </a:lnTo>
                  <a:lnTo>
                    <a:pt x="27132" y="274490"/>
                  </a:lnTo>
                  <a:lnTo>
                    <a:pt x="38746" y="267295"/>
                  </a:lnTo>
                  <a:lnTo>
                    <a:pt x="54060" y="264557"/>
                  </a:lnTo>
                  <a:lnTo>
                    <a:pt x="69861" y="252137"/>
                  </a:lnTo>
                  <a:lnTo>
                    <a:pt x="110243" y="211201"/>
                  </a:lnTo>
                  <a:lnTo>
                    <a:pt x="144692" y="163630"/>
                  </a:lnTo>
                  <a:lnTo>
                    <a:pt x="176838" y="119304"/>
                  </a:lnTo>
                  <a:lnTo>
                    <a:pt x="203162" y="76712"/>
                  </a:lnTo>
                  <a:lnTo>
                    <a:pt x="223787" y="48934"/>
                  </a:lnTo>
                  <a:lnTo>
                    <a:pt x="227519" y="41113"/>
                  </a:lnTo>
                  <a:lnTo>
                    <a:pt x="244951" y="17780"/>
                  </a:lnTo>
                  <a:lnTo>
                    <a:pt x="247117" y="10081"/>
                  </a:lnTo>
                  <a:lnTo>
                    <a:pt x="248353" y="9449"/>
                  </a:lnTo>
                  <a:lnTo>
                    <a:pt x="255804" y="8352"/>
                  </a:lnTo>
                  <a:lnTo>
                    <a:pt x="256566" y="5438"/>
                  </a:lnTo>
                  <a:lnTo>
                    <a:pt x="257054" y="0"/>
                  </a:lnTo>
                  <a:lnTo>
                    <a:pt x="248963" y="6979"/>
                  </a:lnTo>
                  <a:lnTo>
                    <a:pt x="246850" y="15552"/>
                  </a:lnTo>
                  <a:lnTo>
                    <a:pt x="239483" y="25488"/>
                  </a:lnTo>
                  <a:lnTo>
                    <a:pt x="237335" y="41041"/>
                  </a:lnTo>
                  <a:lnTo>
                    <a:pt x="230600" y="52023"/>
                  </a:lnTo>
                  <a:lnTo>
                    <a:pt x="224903" y="58713"/>
                  </a:lnTo>
                  <a:lnTo>
                    <a:pt x="221665" y="68037"/>
                  </a:lnTo>
                  <a:lnTo>
                    <a:pt x="219168" y="78178"/>
                  </a:lnTo>
                  <a:lnTo>
                    <a:pt x="212870" y="90896"/>
                  </a:lnTo>
                  <a:lnTo>
                    <a:pt x="199935" y="138252"/>
                  </a:lnTo>
                  <a:lnTo>
                    <a:pt x="192677" y="161191"/>
                  </a:lnTo>
                  <a:lnTo>
                    <a:pt x="190557" y="205993"/>
                  </a:lnTo>
                  <a:lnTo>
                    <a:pt x="190500" y="253545"/>
                  </a:lnTo>
                  <a:lnTo>
                    <a:pt x="190500" y="255702"/>
                  </a:lnTo>
                  <a:lnTo>
                    <a:pt x="190500" y="242567"/>
                  </a:lnTo>
                  <a:lnTo>
                    <a:pt x="193322" y="236533"/>
                  </a:lnTo>
                  <a:lnTo>
                    <a:pt x="197046" y="230324"/>
                  </a:lnTo>
                  <a:lnTo>
                    <a:pt x="199142" y="219819"/>
                  </a:lnTo>
                  <a:lnTo>
                    <a:pt x="199908" y="191774"/>
                  </a:lnTo>
                  <a:lnTo>
                    <a:pt x="197151" y="182208"/>
                  </a:lnTo>
                  <a:lnTo>
                    <a:pt x="193456" y="173371"/>
                  </a:lnTo>
                  <a:lnTo>
                    <a:pt x="189701" y="145694"/>
                  </a:lnTo>
                  <a:lnTo>
                    <a:pt x="180190" y="132205"/>
                  </a:lnTo>
                  <a:lnTo>
                    <a:pt x="163938" y="116162"/>
                  </a:lnTo>
                  <a:lnTo>
                    <a:pt x="148998" y="107677"/>
                  </a:lnTo>
                  <a:lnTo>
                    <a:pt x="136340" y="104693"/>
                  </a:lnTo>
                  <a:lnTo>
                    <a:pt x="112564" y="103601"/>
                  </a:lnTo>
                  <a:lnTo>
                    <a:pt x="68398" y="117629"/>
                  </a:lnTo>
                  <a:lnTo>
                    <a:pt x="48270" y="132208"/>
                  </a:lnTo>
                  <a:lnTo>
                    <a:pt x="35053" y="144750"/>
                  </a:lnTo>
                  <a:lnTo>
                    <a:pt x="31454" y="151078"/>
                  </a:lnTo>
                  <a:lnTo>
                    <a:pt x="28797" y="157419"/>
                  </a:lnTo>
                  <a:lnTo>
                    <a:pt x="22408" y="166938"/>
                  </a:lnTo>
                  <a:lnTo>
                    <a:pt x="19492" y="177755"/>
                  </a:lnTo>
                  <a:lnTo>
                    <a:pt x="24238" y="184135"/>
                  </a:lnTo>
                  <a:lnTo>
                    <a:pt x="29470" y="186927"/>
                  </a:lnTo>
                  <a:lnTo>
                    <a:pt x="46508" y="188720"/>
                  </a:lnTo>
                  <a:lnTo>
                    <a:pt x="89021" y="179435"/>
                  </a:lnTo>
                  <a:lnTo>
                    <a:pt x="117146" y="166622"/>
                  </a:lnTo>
                  <a:lnTo>
                    <a:pt x="161242" y="145506"/>
                  </a:lnTo>
                  <a:lnTo>
                    <a:pt x="201398" y="128941"/>
                  </a:lnTo>
                  <a:lnTo>
                    <a:pt x="244038" y="101594"/>
                  </a:lnTo>
                  <a:lnTo>
                    <a:pt x="287841" y="78114"/>
                  </a:lnTo>
                  <a:lnTo>
                    <a:pt x="300363" y="69593"/>
                  </a:lnTo>
                  <a:lnTo>
                    <a:pt x="314076" y="63355"/>
                  </a:lnTo>
                  <a:lnTo>
                    <a:pt x="320565" y="59164"/>
                  </a:lnTo>
                  <a:lnTo>
                    <a:pt x="333326" y="55823"/>
                  </a:lnTo>
                  <a:lnTo>
                    <a:pt x="333375" y="101345"/>
                  </a:lnTo>
                  <a:lnTo>
                    <a:pt x="333375" y="148901"/>
                  </a:lnTo>
                  <a:lnTo>
                    <a:pt x="332317" y="157509"/>
                  </a:lnTo>
                  <a:lnTo>
                    <a:pt x="325174" y="181361"/>
                  </a:lnTo>
                  <a:lnTo>
                    <a:pt x="322869" y="213593"/>
                  </a:lnTo>
                  <a:lnTo>
                    <a:pt x="316326" y="227070"/>
                  </a:lnTo>
                  <a:lnTo>
                    <a:pt x="314325" y="255787"/>
                  </a:lnTo>
                  <a:lnTo>
                    <a:pt x="314325" y="250765"/>
                  </a:lnTo>
                  <a:lnTo>
                    <a:pt x="317147" y="245468"/>
                  </a:lnTo>
                  <a:lnTo>
                    <a:pt x="320871" y="239586"/>
                  </a:lnTo>
                  <a:lnTo>
                    <a:pt x="331935" y="201289"/>
                  </a:lnTo>
                  <a:lnTo>
                    <a:pt x="336007" y="170036"/>
                  </a:lnTo>
                  <a:lnTo>
                    <a:pt x="340858" y="151039"/>
                  </a:lnTo>
                  <a:lnTo>
                    <a:pt x="345117" y="132004"/>
                  </a:lnTo>
                  <a:lnTo>
                    <a:pt x="350260" y="112959"/>
                  </a:lnTo>
                  <a:lnTo>
                    <a:pt x="352521" y="101318"/>
                  </a:lnTo>
                  <a:lnTo>
                    <a:pt x="360499" y="81768"/>
                  </a:lnTo>
                  <a:lnTo>
                    <a:pt x="362722" y="68621"/>
                  </a:lnTo>
                  <a:lnTo>
                    <a:pt x="370113" y="57707"/>
                  </a:lnTo>
                  <a:lnTo>
                    <a:pt x="371072" y="51316"/>
                  </a:lnTo>
                  <a:lnTo>
                    <a:pt x="372264" y="49640"/>
                  </a:lnTo>
                  <a:lnTo>
                    <a:pt x="374118" y="48522"/>
                  </a:lnTo>
                  <a:lnTo>
                    <a:pt x="380597" y="46417"/>
                  </a:lnTo>
                  <a:lnTo>
                    <a:pt x="388525" y="52858"/>
                  </a:lnTo>
                  <a:lnTo>
                    <a:pt x="394222" y="54498"/>
                  </a:lnTo>
                  <a:lnTo>
                    <a:pt x="396165" y="55994"/>
                  </a:lnTo>
                  <a:lnTo>
                    <a:pt x="398323" y="60479"/>
                  </a:lnTo>
                  <a:lnTo>
                    <a:pt x="399957" y="62098"/>
                  </a:lnTo>
                  <a:lnTo>
                    <a:pt x="413156" y="69966"/>
                  </a:lnTo>
                  <a:lnTo>
                    <a:pt x="416458" y="75508"/>
                  </a:lnTo>
                  <a:lnTo>
                    <a:pt x="417339" y="78467"/>
                  </a:lnTo>
                  <a:lnTo>
                    <a:pt x="418984" y="80440"/>
                  </a:lnTo>
                  <a:lnTo>
                    <a:pt x="423635" y="82632"/>
                  </a:lnTo>
                  <a:lnTo>
                    <a:pt x="425298" y="84275"/>
                  </a:lnTo>
                  <a:lnTo>
                    <a:pt x="427146" y="88923"/>
                  </a:lnTo>
                  <a:lnTo>
                    <a:pt x="428625" y="127020"/>
                  </a:lnTo>
                  <a:lnTo>
                    <a:pt x="427566" y="128684"/>
                  </a:lnTo>
                  <a:lnTo>
                    <a:pt x="425802" y="129793"/>
                  </a:lnTo>
                  <a:lnTo>
                    <a:pt x="423568" y="130532"/>
                  </a:lnTo>
                  <a:lnTo>
                    <a:pt x="409661" y="141625"/>
                  </a:lnTo>
                  <a:lnTo>
                    <a:pt x="405027" y="146162"/>
                  </a:lnTo>
                  <a:lnTo>
                    <a:pt x="399440" y="148884"/>
                  </a:lnTo>
                  <a:lnTo>
                    <a:pt x="387229" y="150631"/>
                  </a:lnTo>
                  <a:lnTo>
                    <a:pt x="385153" y="151833"/>
                  </a:lnTo>
                  <a:lnTo>
                    <a:pt x="383769" y="153692"/>
                  </a:lnTo>
                  <a:lnTo>
                    <a:pt x="382846" y="155990"/>
                  </a:lnTo>
                  <a:lnTo>
                    <a:pt x="381172" y="157522"/>
                  </a:lnTo>
                  <a:lnTo>
                    <a:pt x="376490" y="159224"/>
                  </a:lnTo>
                  <a:lnTo>
                    <a:pt x="374819" y="158620"/>
                  </a:lnTo>
                  <a:lnTo>
                    <a:pt x="373704" y="157159"/>
                  </a:lnTo>
                  <a:lnTo>
                    <a:pt x="371915" y="152265"/>
                  </a:lnTo>
                  <a:lnTo>
                    <a:pt x="372827" y="151864"/>
                  </a:lnTo>
                  <a:lnTo>
                    <a:pt x="388350" y="150024"/>
                  </a:lnTo>
                  <a:lnTo>
                    <a:pt x="397171" y="144521"/>
                  </a:lnTo>
                  <a:lnTo>
                    <a:pt x="409634" y="142126"/>
                  </a:lnTo>
                  <a:lnTo>
                    <a:pt x="449527" y="141546"/>
                  </a:lnTo>
                  <a:lnTo>
                    <a:pt x="456612" y="144363"/>
                  </a:lnTo>
                  <a:lnTo>
                    <a:pt x="463288" y="148084"/>
                  </a:lnTo>
                  <a:lnTo>
                    <a:pt x="476198" y="150473"/>
                  </a:lnTo>
                  <a:lnTo>
                    <a:pt x="479391" y="150669"/>
                  </a:lnTo>
                  <a:lnTo>
                    <a:pt x="481519" y="151858"/>
                  </a:lnTo>
                  <a:lnTo>
                    <a:pt x="482938" y="153709"/>
                  </a:lnTo>
                  <a:lnTo>
                    <a:pt x="485572" y="158588"/>
                  </a:lnTo>
                  <a:lnTo>
                    <a:pt x="501552" y="177374"/>
                  </a:lnTo>
                  <a:lnTo>
                    <a:pt x="503370" y="183217"/>
                  </a:lnTo>
                  <a:lnTo>
                    <a:pt x="502797" y="186257"/>
                  </a:lnTo>
                  <a:lnTo>
                    <a:pt x="497095" y="198739"/>
                  </a:lnTo>
                  <a:lnTo>
                    <a:pt x="496496" y="201897"/>
                  </a:lnTo>
                  <a:lnTo>
                    <a:pt x="483588" y="227262"/>
                  </a:lnTo>
                  <a:lnTo>
                    <a:pt x="453987" y="259011"/>
                  </a:lnTo>
                  <a:lnTo>
                    <a:pt x="447658" y="262539"/>
                  </a:lnTo>
                  <a:lnTo>
                    <a:pt x="441318" y="265165"/>
                  </a:lnTo>
                  <a:lnTo>
                    <a:pt x="430506" y="273397"/>
                  </a:lnTo>
                  <a:lnTo>
                    <a:pt x="420589" y="274755"/>
                  </a:lnTo>
                  <a:lnTo>
                    <a:pt x="420092" y="273741"/>
                  </a:lnTo>
                  <a:lnTo>
                    <a:pt x="419541" y="269791"/>
                  </a:lnTo>
                  <a:lnTo>
                    <a:pt x="422118" y="264508"/>
                  </a:lnTo>
                  <a:lnTo>
                    <a:pt x="455118" y="223880"/>
                  </a:lnTo>
                  <a:lnTo>
                    <a:pt x="501816" y="182369"/>
                  </a:lnTo>
                  <a:lnTo>
                    <a:pt x="546110" y="148036"/>
                  </a:lnTo>
                  <a:lnTo>
                    <a:pt x="590550" y="122681"/>
                  </a:lnTo>
                  <a:lnTo>
                    <a:pt x="636717" y="98940"/>
                  </a:lnTo>
                  <a:lnTo>
                    <a:pt x="646589" y="94904"/>
                  </a:lnTo>
                  <a:lnTo>
                    <a:pt x="660672" y="94042"/>
                  </a:lnTo>
                  <a:lnTo>
                    <a:pt x="662698" y="95057"/>
                  </a:lnTo>
                  <a:lnTo>
                    <a:pt x="664048" y="96791"/>
                  </a:lnTo>
                  <a:lnTo>
                    <a:pt x="664949" y="99006"/>
                  </a:lnTo>
                  <a:lnTo>
                    <a:pt x="666607" y="100483"/>
                  </a:lnTo>
                  <a:lnTo>
                    <a:pt x="674793" y="103047"/>
                  </a:lnTo>
                  <a:lnTo>
                    <a:pt x="694922" y="122083"/>
                  </a:lnTo>
                  <a:lnTo>
                    <a:pt x="695289" y="130652"/>
                  </a:lnTo>
                  <a:lnTo>
                    <a:pt x="696359" y="131105"/>
                  </a:lnTo>
                  <a:lnTo>
                    <a:pt x="703523" y="131892"/>
                  </a:lnTo>
                  <a:lnTo>
                    <a:pt x="703965" y="130873"/>
                  </a:lnTo>
                  <a:lnTo>
                    <a:pt x="704816" y="122875"/>
                  </a:lnTo>
                  <a:lnTo>
                    <a:pt x="696646" y="114319"/>
                  </a:lnTo>
                  <a:lnTo>
                    <a:pt x="695716" y="108307"/>
                  </a:lnTo>
                  <a:lnTo>
                    <a:pt x="694527" y="106683"/>
                  </a:lnTo>
                  <a:lnTo>
                    <a:pt x="692676" y="105601"/>
                  </a:lnTo>
                  <a:lnTo>
                    <a:pt x="690385" y="104879"/>
                  </a:lnTo>
                  <a:lnTo>
                    <a:pt x="688856" y="103340"/>
                  </a:lnTo>
                  <a:lnTo>
                    <a:pt x="687158" y="98807"/>
                  </a:lnTo>
                  <a:lnTo>
                    <a:pt x="685648" y="97175"/>
                  </a:lnTo>
                  <a:lnTo>
                    <a:pt x="677718" y="94341"/>
                  </a:lnTo>
                  <a:lnTo>
                    <a:pt x="662124" y="93922"/>
                  </a:lnTo>
                  <a:lnTo>
                    <a:pt x="656580" y="96738"/>
                  </a:lnTo>
                  <a:lnTo>
                    <a:pt x="653620" y="98971"/>
                  </a:lnTo>
                  <a:lnTo>
                    <a:pt x="650331" y="104274"/>
                  </a:lnTo>
                  <a:lnTo>
                    <a:pt x="647811" y="110158"/>
                  </a:lnTo>
                  <a:lnTo>
                    <a:pt x="612751" y="154435"/>
                  </a:lnTo>
                  <a:lnTo>
                    <a:pt x="606414" y="162438"/>
                  </a:lnTo>
                  <a:lnTo>
                    <a:pt x="602892" y="172345"/>
                  </a:lnTo>
                  <a:lnTo>
                    <a:pt x="600269" y="182746"/>
                  </a:lnTo>
                  <a:lnTo>
                    <a:pt x="593900" y="195609"/>
                  </a:lnTo>
                  <a:lnTo>
                    <a:pt x="590637" y="239871"/>
                  </a:lnTo>
                  <a:lnTo>
                    <a:pt x="590589" y="248035"/>
                  </a:lnTo>
                  <a:lnTo>
                    <a:pt x="593389" y="255191"/>
                  </a:lnTo>
                  <a:lnTo>
                    <a:pt x="597103" y="261899"/>
                  </a:lnTo>
                  <a:lnTo>
                    <a:pt x="598755" y="268408"/>
                  </a:lnTo>
                  <a:lnTo>
                    <a:pt x="600253" y="270568"/>
                  </a:lnTo>
                  <a:lnTo>
                    <a:pt x="602311" y="272007"/>
                  </a:lnTo>
                  <a:lnTo>
                    <a:pt x="607419" y="274665"/>
                  </a:lnTo>
                  <a:lnTo>
                    <a:pt x="613217" y="279374"/>
                  </a:lnTo>
                  <a:lnTo>
                    <a:pt x="622143" y="282172"/>
                  </a:lnTo>
                  <a:lnTo>
                    <a:pt x="667418" y="284353"/>
                  </a:lnTo>
                  <a:lnTo>
                    <a:pt x="678688" y="283327"/>
                  </a:lnTo>
                  <a:lnTo>
                    <a:pt x="697369" y="276867"/>
                  </a:lnTo>
                  <a:lnTo>
                    <a:pt x="707875" y="274708"/>
                  </a:lnTo>
                  <a:lnTo>
                    <a:pt x="723900" y="2653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6"/>
            <p:cNvSpPr/>
            <p:nvPr>
              <p:custDataLst>
                <p:tags r:id="rId467"/>
              </p:custDataLst>
            </p:nvPr>
          </p:nvSpPr>
          <p:spPr>
            <a:xfrm>
              <a:off x="5353050" y="1495425"/>
              <a:ext cx="46292" cy="142876"/>
            </a:xfrm>
            <a:custGeom>
              <a:avLst/>
              <a:gdLst/>
              <a:ahLst/>
              <a:cxnLst/>
              <a:rect l="0" t="0" r="0" b="0"/>
              <a:pathLst>
                <a:path w="46292" h="142876">
                  <a:moveTo>
                    <a:pt x="19050" y="0"/>
                  </a:moveTo>
                  <a:lnTo>
                    <a:pt x="19050" y="0"/>
                  </a:lnTo>
                  <a:lnTo>
                    <a:pt x="28183" y="9132"/>
                  </a:lnTo>
                  <a:lnTo>
                    <a:pt x="28572" y="23987"/>
                  </a:lnTo>
                  <a:lnTo>
                    <a:pt x="29631" y="25517"/>
                  </a:lnTo>
                  <a:lnTo>
                    <a:pt x="31395" y="26536"/>
                  </a:lnTo>
                  <a:lnTo>
                    <a:pt x="33631" y="27216"/>
                  </a:lnTo>
                  <a:lnTo>
                    <a:pt x="35120" y="28727"/>
                  </a:lnTo>
                  <a:lnTo>
                    <a:pt x="37708" y="36656"/>
                  </a:lnTo>
                  <a:lnTo>
                    <a:pt x="37984" y="42729"/>
                  </a:lnTo>
                  <a:lnTo>
                    <a:pt x="39081" y="44361"/>
                  </a:lnTo>
                  <a:lnTo>
                    <a:pt x="40871" y="45449"/>
                  </a:lnTo>
                  <a:lnTo>
                    <a:pt x="43123" y="46174"/>
                  </a:lnTo>
                  <a:lnTo>
                    <a:pt x="44624" y="47716"/>
                  </a:lnTo>
                  <a:lnTo>
                    <a:pt x="46291" y="52252"/>
                  </a:lnTo>
                  <a:lnTo>
                    <a:pt x="45677" y="54943"/>
                  </a:lnTo>
                  <a:lnTo>
                    <a:pt x="39910" y="66866"/>
                  </a:lnTo>
                  <a:lnTo>
                    <a:pt x="37280" y="82575"/>
                  </a:lnTo>
                  <a:lnTo>
                    <a:pt x="31625" y="93141"/>
                  </a:lnTo>
                  <a:lnTo>
                    <a:pt x="28421" y="108148"/>
                  </a:lnTo>
                  <a:lnTo>
                    <a:pt x="21238" y="119768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SMARTInkShape-Group4"/>
          <p:cNvGrpSpPr/>
          <p:nvPr/>
        </p:nvGrpSpPr>
        <p:grpSpPr>
          <a:xfrm>
            <a:off x="5762625" y="1266825"/>
            <a:ext cx="638048" cy="257166"/>
            <a:chOff x="5762625" y="1266825"/>
            <a:chExt cx="638048" cy="257166"/>
          </a:xfrm>
        </p:grpSpPr>
        <p:sp>
          <p:nvSpPr>
            <p:cNvPr id="13" name="SMARTInkShape-7"/>
            <p:cNvSpPr/>
            <p:nvPr>
              <p:custDataLst>
                <p:tags r:id="rId464"/>
              </p:custDataLst>
            </p:nvPr>
          </p:nvSpPr>
          <p:spPr>
            <a:xfrm>
              <a:off x="5762625" y="1266825"/>
              <a:ext cx="190460" cy="257137"/>
            </a:xfrm>
            <a:custGeom>
              <a:avLst/>
              <a:gdLst/>
              <a:ahLst/>
              <a:cxnLst/>
              <a:rect l="0" t="0" r="0" b="0"/>
              <a:pathLst>
                <a:path w="190460" h="257137">
                  <a:moveTo>
                    <a:pt x="76200" y="57150"/>
                  </a:moveTo>
                  <a:lnTo>
                    <a:pt x="76200" y="57150"/>
                  </a:lnTo>
                  <a:lnTo>
                    <a:pt x="67999" y="65351"/>
                  </a:lnTo>
                  <a:lnTo>
                    <a:pt x="66791" y="74760"/>
                  </a:lnTo>
                  <a:lnTo>
                    <a:pt x="66709" y="80830"/>
                  </a:lnTo>
                  <a:lnTo>
                    <a:pt x="63868" y="86372"/>
                  </a:lnTo>
                  <a:lnTo>
                    <a:pt x="61629" y="89331"/>
                  </a:lnTo>
                  <a:lnTo>
                    <a:pt x="59141" y="98264"/>
                  </a:lnTo>
                  <a:lnTo>
                    <a:pt x="56976" y="108231"/>
                  </a:lnTo>
                  <a:lnTo>
                    <a:pt x="50866" y="120851"/>
                  </a:lnTo>
                  <a:lnTo>
                    <a:pt x="39551" y="168407"/>
                  </a:lnTo>
                  <a:lnTo>
                    <a:pt x="35922" y="178211"/>
                  </a:lnTo>
                  <a:lnTo>
                    <a:pt x="13674" y="215968"/>
                  </a:lnTo>
                  <a:lnTo>
                    <a:pt x="7522" y="235943"/>
                  </a:lnTo>
                  <a:lnTo>
                    <a:pt x="3344" y="243505"/>
                  </a:lnTo>
                  <a:lnTo>
                    <a:pt x="39" y="256999"/>
                  </a:lnTo>
                  <a:lnTo>
                    <a:pt x="0" y="212516"/>
                  </a:lnTo>
                  <a:lnTo>
                    <a:pt x="0" y="164968"/>
                  </a:lnTo>
                  <a:lnTo>
                    <a:pt x="8201" y="118787"/>
                  </a:lnTo>
                  <a:lnTo>
                    <a:pt x="10506" y="73102"/>
                  </a:lnTo>
                  <a:lnTo>
                    <a:pt x="19845" y="32124"/>
                  </a:lnTo>
                  <a:lnTo>
                    <a:pt x="26537" y="19124"/>
                  </a:lnTo>
                  <a:lnTo>
                    <a:pt x="27217" y="15924"/>
                  </a:lnTo>
                  <a:lnTo>
                    <a:pt x="28727" y="13791"/>
                  </a:lnTo>
                  <a:lnTo>
                    <a:pt x="30793" y="12369"/>
                  </a:lnTo>
                  <a:lnTo>
                    <a:pt x="33229" y="11421"/>
                  </a:lnTo>
                  <a:lnTo>
                    <a:pt x="34853" y="9731"/>
                  </a:lnTo>
                  <a:lnTo>
                    <a:pt x="36657" y="5030"/>
                  </a:lnTo>
                  <a:lnTo>
                    <a:pt x="38196" y="3354"/>
                  </a:lnTo>
                  <a:lnTo>
                    <a:pt x="46174" y="442"/>
                  </a:lnTo>
                  <a:lnTo>
                    <a:pt x="83881" y="0"/>
                  </a:lnTo>
                  <a:lnTo>
                    <a:pt x="104344" y="18623"/>
                  </a:lnTo>
                  <a:lnTo>
                    <a:pt x="104772" y="50846"/>
                  </a:lnTo>
                  <a:lnTo>
                    <a:pt x="101952" y="57170"/>
                  </a:lnTo>
                  <a:lnTo>
                    <a:pt x="98228" y="63509"/>
                  </a:lnTo>
                  <a:lnTo>
                    <a:pt x="95074" y="73028"/>
                  </a:lnTo>
                  <a:lnTo>
                    <a:pt x="63461" y="107950"/>
                  </a:lnTo>
                  <a:lnTo>
                    <a:pt x="57133" y="111478"/>
                  </a:lnTo>
                  <a:lnTo>
                    <a:pt x="53964" y="112419"/>
                  </a:lnTo>
                  <a:lnTo>
                    <a:pt x="51851" y="114104"/>
                  </a:lnTo>
                  <a:lnTo>
                    <a:pt x="47819" y="120474"/>
                  </a:lnTo>
                  <a:lnTo>
                    <a:pt x="38231" y="123786"/>
                  </a:lnTo>
                  <a:lnTo>
                    <a:pt x="46313" y="123822"/>
                  </a:lnTo>
                  <a:lnTo>
                    <a:pt x="54970" y="117279"/>
                  </a:lnTo>
                  <a:lnTo>
                    <a:pt x="63795" y="115182"/>
                  </a:lnTo>
                  <a:lnTo>
                    <a:pt x="89122" y="113319"/>
                  </a:lnTo>
                  <a:lnTo>
                    <a:pt x="107561" y="106109"/>
                  </a:lnTo>
                  <a:lnTo>
                    <a:pt x="122416" y="105170"/>
                  </a:lnTo>
                  <a:lnTo>
                    <a:pt x="131313" y="107773"/>
                  </a:lnTo>
                  <a:lnTo>
                    <a:pt x="138795" y="111399"/>
                  </a:lnTo>
                  <a:lnTo>
                    <a:pt x="148957" y="114499"/>
                  </a:lnTo>
                  <a:lnTo>
                    <a:pt x="173739" y="130471"/>
                  </a:lnTo>
                  <a:lnTo>
                    <a:pt x="186886" y="149251"/>
                  </a:lnTo>
                  <a:lnTo>
                    <a:pt x="189429" y="158758"/>
                  </a:lnTo>
                  <a:lnTo>
                    <a:pt x="190459" y="184150"/>
                  </a:lnTo>
                  <a:lnTo>
                    <a:pt x="187659" y="190500"/>
                  </a:lnTo>
                  <a:lnTo>
                    <a:pt x="152378" y="237951"/>
                  </a:lnTo>
                  <a:lnTo>
                    <a:pt x="146040" y="243339"/>
                  </a:lnTo>
                  <a:lnTo>
                    <a:pt x="133348" y="249621"/>
                  </a:lnTo>
                  <a:lnTo>
                    <a:pt x="130173" y="252139"/>
                  </a:lnTo>
                  <a:lnTo>
                    <a:pt x="121002" y="254937"/>
                  </a:lnTo>
                  <a:lnTo>
                    <a:pt x="90867" y="257136"/>
                  </a:lnTo>
                  <a:lnTo>
                    <a:pt x="89153" y="256091"/>
                  </a:lnTo>
                  <a:lnTo>
                    <a:pt x="88011" y="254336"/>
                  </a:lnTo>
                  <a:lnTo>
                    <a:pt x="86177" y="248971"/>
                  </a:lnTo>
                  <a:lnTo>
                    <a:pt x="85859" y="242985"/>
                  </a:lnTo>
                  <a:lnTo>
                    <a:pt x="88607" y="237463"/>
                  </a:lnTo>
                  <a:lnTo>
                    <a:pt x="9525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8"/>
            <p:cNvSpPr/>
            <p:nvPr>
              <p:custDataLst>
                <p:tags r:id="rId465"/>
              </p:custDataLst>
            </p:nvPr>
          </p:nvSpPr>
          <p:spPr>
            <a:xfrm>
              <a:off x="6057900" y="1285875"/>
              <a:ext cx="342773" cy="238116"/>
            </a:xfrm>
            <a:custGeom>
              <a:avLst/>
              <a:gdLst/>
              <a:ahLst/>
              <a:cxnLst/>
              <a:rect l="0" t="0" r="0" b="0"/>
              <a:pathLst>
                <a:path w="342773" h="238116">
                  <a:moveTo>
                    <a:pt x="0" y="190500"/>
                  </a:moveTo>
                  <a:lnTo>
                    <a:pt x="0" y="190500"/>
                  </a:lnTo>
                  <a:lnTo>
                    <a:pt x="0" y="208192"/>
                  </a:lnTo>
                  <a:lnTo>
                    <a:pt x="8201" y="217632"/>
                  </a:lnTo>
                  <a:lnTo>
                    <a:pt x="9491" y="228170"/>
                  </a:lnTo>
                  <a:lnTo>
                    <a:pt x="17723" y="236763"/>
                  </a:lnTo>
                  <a:lnTo>
                    <a:pt x="27135" y="238005"/>
                  </a:lnTo>
                  <a:lnTo>
                    <a:pt x="41706" y="238115"/>
                  </a:lnTo>
                  <a:lnTo>
                    <a:pt x="47817" y="235298"/>
                  </a:lnTo>
                  <a:lnTo>
                    <a:pt x="54061" y="231577"/>
                  </a:lnTo>
                  <a:lnTo>
                    <a:pt x="63525" y="228424"/>
                  </a:lnTo>
                  <a:lnTo>
                    <a:pt x="105612" y="192428"/>
                  </a:lnTo>
                  <a:lnTo>
                    <a:pt x="116789" y="183948"/>
                  </a:lnTo>
                  <a:lnTo>
                    <a:pt x="154101" y="136393"/>
                  </a:lnTo>
                  <a:lnTo>
                    <a:pt x="180918" y="94657"/>
                  </a:lnTo>
                  <a:lnTo>
                    <a:pt x="197198" y="64637"/>
                  </a:lnTo>
                  <a:lnTo>
                    <a:pt x="199827" y="54127"/>
                  </a:lnTo>
                  <a:lnTo>
                    <a:pt x="207316" y="38757"/>
                  </a:lnTo>
                  <a:lnTo>
                    <a:pt x="209419" y="15913"/>
                  </a:lnTo>
                  <a:lnTo>
                    <a:pt x="210521" y="13784"/>
                  </a:lnTo>
                  <a:lnTo>
                    <a:pt x="212314" y="12364"/>
                  </a:lnTo>
                  <a:lnTo>
                    <a:pt x="214568" y="11418"/>
                  </a:lnTo>
                  <a:lnTo>
                    <a:pt x="216070" y="9729"/>
                  </a:lnTo>
                  <a:lnTo>
                    <a:pt x="219041" y="131"/>
                  </a:lnTo>
                  <a:lnTo>
                    <a:pt x="201383" y="0"/>
                  </a:lnTo>
                  <a:lnTo>
                    <a:pt x="195371" y="5057"/>
                  </a:lnTo>
                  <a:lnTo>
                    <a:pt x="192665" y="10361"/>
                  </a:lnTo>
                  <a:lnTo>
                    <a:pt x="191943" y="13257"/>
                  </a:lnTo>
                  <a:lnTo>
                    <a:pt x="190404" y="15188"/>
                  </a:lnTo>
                  <a:lnTo>
                    <a:pt x="185871" y="17334"/>
                  </a:lnTo>
                  <a:lnTo>
                    <a:pt x="184240" y="20022"/>
                  </a:lnTo>
                  <a:lnTo>
                    <a:pt x="178798" y="36724"/>
                  </a:lnTo>
                  <a:lnTo>
                    <a:pt x="165872" y="54852"/>
                  </a:lnTo>
                  <a:lnTo>
                    <a:pt x="152327" y="101510"/>
                  </a:lnTo>
                  <a:lnTo>
                    <a:pt x="140699" y="132694"/>
                  </a:lnTo>
                  <a:lnTo>
                    <a:pt x="138249" y="136088"/>
                  </a:lnTo>
                  <a:lnTo>
                    <a:pt x="135527" y="145503"/>
                  </a:lnTo>
                  <a:lnTo>
                    <a:pt x="133780" y="163738"/>
                  </a:lnTo>
                  <a:lnTo>
                    <a:pt x="136363" y="170845"/>
                  </a:lnTo>
                  <a:lnTo>
                    <a:pt x="139981" y="177531"/>
                  </a:lnTo>
                  <a:lnTo>
                    <a:pt x="142494" y="188583"/>
                  </a:lnTo>
                  <a:lnTo>
                    <a:pt x="147819" y="194989"/>
                  </a:lnTo>
                  <a:lnTo>
                    <a:pt x="153186" y="197787"/>
                  </a:lnTo>
                  <a:lnTo>
                    <a:pt x="165255" y="199583"/>
                  </a:lnTo>
                  <a:lnTo>
                    <a:pt x="171519" y="197006"/>
                  </a:lnTo>
                  <a:lnTo>
                    <a:pt x="177831" y="193392"/>
                  </a:lnTo>
                  <a:lnTo>
                    <a:pt x="187334" y="190298"/>
                  </a:lnTo>
                  <a:lnTo>
                    <a:pt x="212922" y="173270"/>
                  </a:lnTo>
                  <a:lnTo>
                    <a:pt x="254098" y="127078"/>
                  </a:lnTo>
                  <a:lnTo>
                    <a:pt x="277950" y="98017"/>
                  </a:lnTo>
                  <a:lnTo>
                    <a:pt x="312282" y="50431"/>
                  </a:lnTo>
                  <a:lnTo>
                    <a:pt x="318709" y="42522"/>
                  </a:lnTo>
                  <a:lnTo>
                    <a:pt x="333417" y="13791"/>
                  </a:lnTo>
                  <a:lnTo>
                    <a:pt x="335520" y="12369"/>
                  </a:lnTo>
                  <a:lnTo>
                    <a:pt x="341442" y="10087"/>
                  </a:lnTo>
                  <a:lnTo>
                    <a:pt x="342252" y="6953"/>
                  </a:lnTo>
                  <a:lnTo>
                    <a:pt x="342772" y="1373"/>
                  </a:lnTo>
                  <a:lnTo>
                    <a:pt x="334688" y="8322"/>
                  </a:lnTo>
                  <a:lnTo>
                    <a:pt x="332575" y="16892"/>
                  </a:lnTo>
                  <a:lnTo>
                    <a:pt x="326906" y="25701"/>
                  </a:lnTo>
                  <a:lnTo>
                    <a:pt x="324755" y="35014"/>
                  </a:lnTo>
                  <a:lnTo>
                    <a:pt x="323060" y="45535"/>
                  </a:lnTo>
                  <a:lnTo>
                    <a:pt x="304893" y="91990"/>
                  </a:lnTo>
                  <a:lnTo>
                    <a:pt x="285866" y="138526"/>
                  </a:lnTo>
                  <a:lnTo>
                    <a:pt x="278443" y="152168"/>
                  </a:lnTo>
                  <a:lnTo>
                    <a:pt x="276355" y="174611"/>
                  </a:lnTo>
                  <a:lnTo>
                    <a:pt x="279105" y="180969"/>
                  </a:lnTo>
                  <a:lnTo>
                    <a:pt x="28575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" name="SMARTInkShape-Group5"/>
          <p:cNvGrpSpPr/>
          <p:nvPr/>
        </p:nvGrpSpPr>
        <p:grpSpPr>
          <a:xfrm>
            <a:off x="6515100" y="1295411"/>
            <a:ext cx="1752601" cy="295262"/>
            <a:chOff x="6515100" y="1295411"/>
            <a:chExt cx="1752601" cy="295262"/>
          </a:xfrm>
        </p:grpSpPr>
        <p:sp>
          <p:nvSpPr>
            <p:cNvPr id="16" name="SMARTInkShape-9"/>
            <p:cNvSpPr/>
            <p:nvPr>
              <p:custDataLst>
                <p:tags r:id="rId455"/>
              </p:custDataLst>
            </p:nvPr>
          </p:nvSpPr>
          <p:spPr>
            <a:xfrm>
              <a:off x="6515100" y="1400178"/>
              <a:ext cx="95251" cy="19048"/>
            </a:xfrm>
            <a:custGeom>
              <a:avLst/>
              <a:gdLst/>
              <a:ahLst/>
              <a:cxnLst/>
              <a:rect l="0" t="0" r="0" b="0"/>
              <a:pathLst>
                <a:path w="95251" h="19048">
                  <a:moveTo>
                    <a:pt x="0" y="19047"/>
                  </a:moveTo>
                  <a:lnTo>
                    <a:pt x="0" y="19047"/>
                  </a:lnTo>
                  <a:lnTo>
                    <a:pt x="17610" y="19047"/>
                  </a:lnTo>
                  <a:lnTo>
                    <a:pt x="26370" y="12501"/>
                  </a:lnTo>
                  <a:lnTo>
                    <a:pt x="35213" y="10405"/>
                  </a:lnTo>
                  <a:lnTo>
                    <a:pt x="60336" y="9557"/>
                  </a:lnTo>
                  <a:lnTo>
                    <a:pt x="62449" y="8487"/>
                  </a:lnTo>
                  <a:lnTo>
                    <a:pt x="63857" y="6715"/>
                  </a:lnTo>
                  <a:lnTo>
                    <a:pt x="64797" y="4476"/>
                  </a:lnTo>
                  <a:lnTo>
                    <a:pt x="66481" y="2983"/>
                  </a:lnTo>
                  <a:lnTo>
                    <a:pt x="71175" y="1324"/>
                  </a:lnTo>
                  <a:lnTo>
                    <a:pt x="94812" y="0"/>
                  </a:lnTo>
                  <a:lnTo>
                    <a:pt x="95250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0"/>
            <p:cNvSpPr/>
            <p:nvPr>
              <p:custDataLst>
                <p:tags r:id="rId456"/>
              </p:custDataLst>
            </p:nvPr>
          </p:nvSpPr>
          <p:spPr>
            <a:xfrm>
              <a:off x="6810375" y="1457325"/>
              <a:ext cx="47626" cy="24459"/>
            </a:xfrm>
            <a:custGeom>
              <a:avLst/>
              <a:gdLst/>
              <a:ahLst/>
              <a:cxnLst/>
              <a:rect l="0" t="0" r="0" b="0"/>
              <a:pathLst>
                <a:path w="47626" h="24459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0" y="17692"/>
                  </a:lnTo>
                  <a:lnTo>
                    <a:pt x="1058" y="18144"/>
                  </a:lnTo>
                  <a:lnTo>
                    <a:pt x="5056" y="18648"/>
                  </a:lnTo>
                  <a:lnTo>
                    <a:pt x="6545" y="19840"/>
                  </a:lnTo>
                  <a:lnTo>
                    <a:pt x="8200" y="23987"/>
                  </a:lnTo>
                  <a:lnTo>
                    <a:pt x="9701" y="24458"/>
                  </a:lnTo>
                  <a:lnTo>
                    <a:pt x="22666" y="19971"/>
                  </a:lnTo>
                  <a:lnTo>
                    <a:pt x="31881" y="19323"/>
                  </a:lnTo>
                  <a:lnTo>
                    <a:pt x="38158" y="16349"/>
                  </a:lnTo>
                  <a:lnTo>
                    <a:pt x="476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1"/>
            <p:cNvSpPr/>
            <p:nvPr>
              <p:custDataLst>
                <p:tags r:id="rId457"/>
              </p:custDataLst>
            </p:nvPr>
          </p:nvSpPr>
          <p:spPr>
            <a:xfrm>
              <a:off x="6943842" y="1314464"/>
              <a:ext cx="285634" cy="133326"/>
            </a:xfrm>
            <a:custGeom>
              <a:avLst/>
              <a:gdLst/>
              <a:ahLst/>
              <a:cxnLst/>
              <a:rect l="0" t="0" r="0" b="0"/>
              <a:pathLst>
                <a:path w="285634" h="133326">
                  <a:moveTo>
                    <a:pt x="18933" y="47611"/>
                  </a:moveTo>
                  <a:lnTo>
                    <a:pt x="18933" y="47611"/>
                  </a:lnTo>
                  <a:lnTo>
                    <a:pt x="29046" y="42554"/>
                  </a:lnTo>
                  <a:lnTo>
                    <a:pt x="32025" y="38948"/>
                  </a:lnTo>
                  <a:lnTo>
                    <a:pt x="46470" y="9936"/>
                  </a:lnTo>
                  <a:lnTo>
                    <a:pt x="47468" y="436"/>
                  </a:lnTo>
                  <a:lnTo>
                    <a:pt x="39303" y="26"/>
                  </a:lnTo>
                  <a:lnTo>
                    <a:pt x="29898" y="8190"/>
                  </a:lnTo>
                  <a:lnTo>
                    <a:pt x="27684" y="16855"/>
                  </a:lnTo>
                  <a:lnTo>
                    <a:pt x="21996" y="26739"/>
                  </a:lnTo>
                  <a:lnTo>
                    <a:pt x="18783" y="41544"/>
                  </a:lnTo>
                  <a:lnTo>
                    <a:pt x="11574" y="56565"/>
                  </a:lnTo>
                  <a:lnTo>
                    <a:pt x="6642" y="93235"/>
                  </a:lnTo>
                  <a:lnTo>
                    <a:pt x="2887" y="100697"/>
                  </a:lnTo>
                  <a:lnTo>
                    <a:pt x="0" y="121895"/>
                  </a:lnTo>
                  <a:lnTo>
                    <a:pt x="9374" y="133297"/>
                  </a:lnTo>
                  <a:lnTo>
                    <a:pt x="14454" y="133325"/>
                  </a:lnTo>
                  <a:lnTo>
                    <a:pt x="19765" y="130509"/>
                  </a:lnTo>
                  <a:lnTo>
                    <a:pt x="22662" y="128276"/>
                  </a:lnTo>
                  <a:lnTo>
                    <a:pt x="25882" y="122973"/>
                  </a:lnTo>
                  <a:lnTo>
                    <a:pt x="28371" y="117089"/>
                  </a:lnTo>
                  <a:lnTo>
                    <a:pt x="33006" y="110946"/>
                  </a:lnTo>
                  <a:lnTo>
                    <a:pt x="50092" y="97320"/>
                  </a:lnTo>
                  <a:lnTo>
                    <a:pt x="57093" y="82330"/>
                  </a:lnTo>
                  <a:lnTo>
                    <a:pt x="85147" y="54488"/>
                  </a:lnTo>
                  <a:lnTo>
                    <a:pt x="110990" y="22479"/>
                  </a:lnTo>
                  <a:lnTo>
                    <a:pt x="130056" y="4243"/>
                  </a:lnTo>
                  <a:lnTo>
                    <a:pt x="142593" y="35"/>
                  </a:lnTo>
                  <a:lnTo>
                    <a:pt x="147766" y="0"/>
                  </a:lnTo>
                  <a:lnTo>
                    <a:pt x="148213" y="1054"/>
                  </a:lnTo>
                  <a:lnTo>
                    <a:pt x="143377" y="9687"/>
                  </a:lnTo>
                  <a:lnTo>
                    <a:pt x="142839" y="22652"/>
                  </a:lnTo>
                  <a:lnTo>
                    <a:pt x="139972" y="28757"/>
                  </a:lnTo>
                  <a:lnTo>
                    <a:pt x="136228" y="34998"/>
                  </a:lnTo>
                  <a:lnTo>
                    <a:pt x="124349" y="75599"/>
                  </a:lnTo>
                  <a:lnTo>
                    <a:pt x="124135" y="78970"/>
                  </a:lnTo>
                  <a:lnTo>
                    <a:pt x="121076" y="85537"/>
                  </a:lnTo>
                  <a:lnTo>
                    <a:pt x="117246" y="91984"/>
                  </a:lnTo>
                  <a:lnTo>
                    <a:pt x="114788" y="104746"/>
                  </a:lnTo>
                  <a:lnTo>
                    <a:pt x="114194" y="122322"/>
                  </a:lnTo>
                  <a:lnTo>
                    <a:pt x="119243" y="128426"/>
                  </a:lnTo>
                  <a:lnTo>
                    <a:pt x="124546" y="131154"/>
                  </a:lnTo>
                  <a:lnTo>
                    <a:pt x="131518" y="132905"/>
                  </a:lnTo>
                  <a:lnTo>
                    <a:pt x="161567" y="119136"/>
                  </a:lnTo>
                  <a:lnTo>
                    <a:pt x="180408" y="107386"/>
                  </a:lnTo>
                  <a:lnTo>
                    <a:pt x="187008" y="104869"/>
                  </a:lnTo>
                  <a:lnTo>
                    <a:pt x="234570" y="69812"/>
                  </a:lnTo>
                  <a:lnTo>
                    <a:pt x="272931" y="32794"/>
                  </a:lnTo>
                  <a:lnTo>
                    <a:pt x="279282" y="30442"/>
                  </a:lnTo>
                  <a:lnTo>
                    <a:pt x="281399" y="28757"/>
                  </a:lnTo>
                  <a:lnTo>
                    <a:pt x="285076" y="20525"/>
                  </a:lnTo>
                  <a:lnTo>
                    <a:pt x="285629" y="9639"/>
                  </a:lnTo>
                  <a:lnTo>
                    <a:pt x="262967" y="9512"/>
                  </a:lnTo>
                  <a:lnTo>
                    <a:pt x="256862" y="12334"/>
                  </a:lnTo>
                  <a:lnTo>
                    <a:pt x="249376" y="17712"/>
                  </a:lnTo>
                  <a:lnTo>
                    <a:pt x="243022" y="18644"/>
                  </a:lnTo>
                  <a:lnTo>
                    <a:pt x="241351" y="19833"/>
                  </a:lnTo>
                  <a:lnTo>
                    <a:pt x="240237" y="21684"/>
                  </a:lnTo>
                  <a:lnTo>
                    <a:pt x="239493" y="23976"/>
                  </a:lnTo>
                  <a:lnTo>
                    <a:pt x="228395" y="37993"/>
                  </a:lnTo>
                  <a:lnTo>
                    <a:pt x="220410" y="46135"/>
                  </a:lnTo>
                  <a:lnTo>
                    <a:pt x="219388" y="52230"/>
                  </a:lnTo>
                  <a:lnTo>
                    <a:pt x="218969" y="79399"/>
                  </a:lnTo>
                  <a:lnTo>
                    <a:pt x="221785" y="85728"/>
                  </a:lnTo>
                  <a:lnTo>
                    <a:pt x="225506" y="92068"/>
                  </a:lnTo>
                  <a:lnTo>
                    <a:pt x="227160" y="98414"/>
                  </a:lnTo>
                  <a:lnTo>
                    <a:pt x="228659" y="100530"/>
                  </a:lnTo>
                  <a:lnTo>
                    <a:pt x="230718" y="101940"/>
                  </a:lnTo>
                  <a:lnTo>
                    <a:pt x="233148" y="102881"/>
                  </a:lnTo>
                  <a:lnTo>
                    <a:pt x="234767" y="104566"/>
                  </a:lnTo>
                  <a:lnTo>
                    <a:pt x="236568" y="109260"/>
                  </a:lnTo>
                  <a:lnTo>
                    <a:pt x="238106" y="110935"/>
                  </a:lnTo>
                  <a:lnTo>
                    <a:pt x="255229" y="120538"/>
                  </a:lnTo>
                  <a:lnTo>
                    <a:pt x="285633" y="1238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2"/>
            <p:cNvSpPr/>
            <p:nvPr>
              <p:custDataLst>
                <p:tags r:id="rId458"/>
              </p:custDataLst>
            </p:nvPr>
          </p:nvSpPr>
          <p:spPr>
            <a:xfrm>
              <a:off x="7372350" y="1324402"/>
              <a:ext cx="9526" cy="85299"/>
            </a:xfrm>
            <a:custGeom>
              <a:avLst/>
              <a:gdLst/>
              <a:ahLst/>
              <a:cxnLst/>
              <a:rect l="0" t="0" r="0" b="0"/>
              <a:pathLst>
                <a:path w="9526" h="85299">
                  <a:moveTo>
                    <a:pt x="0" y="18623"/>
                  </a:moveTo>
                  <a:lnTo>
                    <a:pt x="0" y="18623"/>
                  </a:lnTo>
                  <a:lnTo>
                    <a:pt x="0" y="13566"/>
                  </a:lnTo>
                  <a:lnTo>
                    <a:pt x="1058" y="12077"/>
                  </a:lnTo>
                  <a:lnTo>
                    <a:pt x="2822" y="11084"/>
                  </a:lnTo>
                  <a:lnTo>
                    <a:pt x="5056" y="10422"/>
                  </a:lnTo>
                  <a:lnTo>
                    <a:pt x="6545" y="8922"/>
                  </a:lnTo>
                  <a:lnTo>
                    <a:pt x="9409" y="0"/>
                  </a:lnTo>
                  <a:lnTo>
                    <a:pt x="9491" y="4756"/>
                  </a:lnTo>
                  <a:lnTo>
                    <a:pt x="8444" y="6203"/>
                  </a:lnTo>
                  <a:lnTo>
                    <a:pt x="4458" y="7812"/>
                  </a:lnTo>
                  <a:lnTo>
                    <a:pt x="2972" y="9298"/>
                  </a:lnTo>
                  <a:lnTo>
                    <a:pt x="1321" y="13773"/>
                  </a:lnTo>
                  <a:lnTo>
                    <a:pt x="3" y="59901"/>
                  </a:lnTo>
                  <a:lnTo>
                    <a:pt x="0" y="70747"/>
                  </a:lnTo>
                  <a:lnTo>
                    <a:pt x="1058" y="72422"/>
                  </a:lnTo>
                  <a:lnTo>
                    <a:pt x="2822" y="73539"/>
                  </a:lnTo>
                  <a:lnTo>
                    <a:pt x="5056" y="74284"/>
                  </a:lnTo>
                  <a:lnTo>
                    <a:pt x="6545" y="75839"/>
                  </a:lnTo>
                  <a:lnTo>
                    <a:pt x="9525" y="852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13"/>
            <p:cNvSpPr/>
            <p:nvPr>
              <p:custDataLst>
                <p:tags r:id="rId459"/>
              </p:custDataLst>
            </p:nvPr>
          </p:nvSpPr>
          <p:spPr>
            <a:xfrm>
              <a:off x="7286628" y="1314462"/>
              <a:ext cx="409572" cy="276211"/>
            </a:xfrm>
            <a:custGeom>
              <a:avLst/>
              <a:gdLst/>
              <a:ahLst/>
              <a:cxnLst/>
              <a:rect l="0" t="0" r="0" b="0"/>
              <a:pathLst>
                <a:path w="409572" h="276211">
                  <a:moveTo>
                    <a:pt x="152397" y="47613"/>
                  </a:moveTo>
                  <a:lnTo>
                    <a:pt x="152397" y="47613"/>
                  </a:lnTo>
                  <a:lnTo>
                    <a:pt x="170939" y="11462"/>
                  </a:lnTo>
                  <a:lnTo>
                    <a:pt x="171297" y="5034"/>
                  </a:lnTo>
                  <a:lnTo>
                    <a:pt x="170288" y="3352"/>
                  </a:lnTo>
                  <a:lnTo>
                    <a:pt x="168558" y="2230"/>
                  </a:lnTo>
                  <a:lnTo>
                    <a:pt x="162310" y="119"/>
                  </a:lnTo>
                  <a:lnTo>
                    <a:pt x="148699" y="0"/>
                  </a:lnTo>
                  <a:lnTo>
                    <a:pt x="146756" y="1054"/>
                  </a:lnTo>
                  <a:lnTo>
                    <a:pt x="145462" y="2815"/>
                  </a:lnTo>
                  <a:lnTo>
                    <a:pt x="144023" y="7595"/>
                  </a:lnTo>
                  <a:lnTo>
                    <a:pt x="143383" y="13246"/>
                  </a:lnTo>
                  <a:lnTo>
                    <a:pt x="142155" y="15177"/>
                  </a:lnTo>
                  <a:lnTo>
                    <a:pt x="140277" y="16464"/>
                  </a:lnTo>
                  <a:lnTo>
                    <a:pt x="137967" y="17322"/>
                  </a:lnTo>
                  <a:lnTo>
                    <a:pt x="136427" y="18952"/>
                  </a:lnTo>
                  <a:lnTo>
                    <a:pt x="131133" y="29173"/>
                  </a:lnTo>
                  <a:lnTo>
                    <a:pt x="127071" y="35184"/>
                  </a:lnTo>
                  <a:lnTo>
                    <a:pt x="125266" y="41384"/>
                  </a:lnTo>
                  <a:lnTo>
                    <a:pt x="123727" y="43460"/>
                  </a:lnTo>
                  <a:lnTo>
                    <a:pt x="121642" y="44844"/>
                  </a:lnTo>
                  <a:lnTo>
                    <a:pt x="119194" y="45767"/>
                  </a:lnTo>
                  <a:lnTo>
                    <a:pt x="117561" y="47441"/>
                  </a:lnTo>
                  <a:lnTo>
                    <a:pt x="113526" y="57206"/>
                  </a:lnTo>
                  <a:lnTo>
                    <a:pt x="106134" y="65208"/>
                  </a:lnTo>
                  <a:lnTo>
                    <a:pt x="105176" y="71288"/>
                  </a:lnTo>
                  <a:lnTo>
                    <a:pt x="104783" y="98451"/>
                  </a:lnTo>
                  <a:lnTo>
                    <a:pt x="101954" y="104780"/>
                  </a:lnTo>
                  <a:lnTo>
                    <a:pt x="98228" y="111120"/>
                  </a:lnTo>
                  <a:lnTo>
                    <a:pt x="95836" y="123815"/>
                  </a:lnTo>
                  <a:lnTo>
                    <a:pt x="94195" y="169060"/>
                  </a:lnTo>
                  <a:lnTo>
                    <a:pt x="83489" y="199409"/>
                  </a:lnTo>
                  <a:lnTo>
                    <a:pt x="79438" y="206095"/>
                  </a:lnTo>
                  <a:lnTo>
                    <a:pt x="68877" y="231935"/>
                  </a:lnTo>
                  <a:lnTo>
                    <a:pt x="61092" y="243573"/>
                  </a:lnTo>
                  <a:lnTo>
                    <a:pt x="58900" y="250417"/>
                  </a:lnTo>
                  <a:lnTo>
                    <a:pt x="57258" y="252666"/>
                  </a:lnTo>
                  <a:lnTo>
                    <a:pt x="55104" y="254165"/>
                  </a:lnTo>
                  <a:lnTo>
                    <a:pt x="52610" y="255164"/>
                  </a:lnTo>
                  <a:lnTo>
                    <a:pt x="50947" y="256889"/>
                  </a:lnTo>
                  <a:lnTo>
                    <a:pt x="49100" y="261627"/>
                  </a:lnTo>
                  <a:lnTo>
                    <a:pt x="47548" y="263314"/>
                  </a:lnTo>
                  <a:lnTo>
                    <a:pt x="28684" y="275243"/>
                  </a:lnTo>
                  <a:lnTo>
                    <a:pt x="4896" y="276210"/>
                  </a:lnTo>
                  <a:lnTo>
                    <a:pt x="3263" y="275153"/>
                  </a:lnTo>
                  <a:lnTo>
                    <a:pt x="2174" y="273389"/>
                  </a:lnTo>
                  <a:lnTo>
                    <a:pt x="124" y="267080"/>
                  </a:lnTo>
                  <a:lnTo>
                    <a:pt x="0" y="257565"/>
                  </a:lnTo>
                  <a:lnTo>
                    <a:pt x="13255" y="243941"/>
                  </a:lnTo>
                  <a:lnTo>
                    <a:pt x="19295" y="240703"/>
                  </a:lnTo>
                  <a:lnTo>
                    <a:pt x="25507" y="238206"/>
                  </a:lnTo>
                  <a:lnTo>
                    <a:pt x="67510" y="209485"/>
                  </a:lnTo>
                  <a:lnTo>
                    <a:pt x="87182" y="196827"/>
                  </a:lnTo>
                  <a:lnTo>
                    <a:pt x="109921" y="177590"/>
                  </a:lnTo>
                  <a:lnTo>
                    <a:pt x="132756" y="164912"/>
                  </a:lnTo>
                  <a:lnTo>
                    <a:pt x="149282" y="149278"/>
                  </a:lnTo>
                  <a:lnTo>
                    <a:pt x="196738" y="116464"/>
                  </a:lnTo>
                  <a:lnTo>
                    <a:pt x="240482" y="82427"/>
                  </a:lnTo>
                  <a:lnTo>
                    <a:pt x="280869" y="47666"/>
                  </a:lnTo>
                  <a:lnTo>
                    <a:pt x="287124" y="38104"/>
                  </a:lnTo>
                  <a:lnTo>
                    <a:pt x="314322" y="9513"/>
                  </a:lnTo>
                  <a:lnTo>
                    <a:pt x="306122" y="17714"/>
                  </a:lnTo>
                  <a:lnTo>
                    <a:pt x="305190" y="23702"/>
                  </a:lnTo>
                  <a:lnTo>
                    <a:pt x="304001" y="25323"/>
                  </a:lnTo>
                  <a:lnTo>
                    <a:pt x="299857" y="27123"/>
                  </a:lnTo>
                  <a:lnTo>
                    <a:pt x="298328" y="28661"/>
                  </a:lnTo>
                  <a:lnTo>
                    <a:pt x="296631" y="33193"/>
                  </a:lnTo>
                  <a:lnTo>
                    <a:pt x="294293" y="54048"/>
                  </a:lnTo>
                  <a:lnTo>
                    <a:pt x="287748" y="66680"/>
                  </a:lnTo>
                  <a:lnTo>
                    <a:pt x="285748" y="112799"/>
                  </a:lnTo>
                  <a:lnTo>
                    <a:pt x="293947" y="122358"/>
                  </a:lnTo>
                  <a:lnTo>
                    <a:pt x="297505" y="123166"/>
                  </a:lnTo>
                  <a:lnTo>
                    <a:pt x="299936" y="123382"/>
                  </a:lnTo>
                  <a:lnTo>
                    <a:pt x="305458" y="120799"/>
                  </a:lnTo>
                  <a:lnTo>
                    <a:pt x="311441" y="117182"/>
                  </a:lnTo>
                  <a:lnTo>
                    <a:pt x="320760" y="114087"/>
                  </a:lnTo>
                  <a:lnTo>
                    <a:pt x="355598" y="82499"/>
                  </a:lnTo>
                  <a:lnTo>
                    <a:pt x="376764" y="51668"/>
                  </a:lnTo>
                  <a:lnTo>
                    <a:pt x="382984" y="38262"/>
                  </a:lnTo>
                  <a:lnTo>
                    <a:pt x="387172" y="31815"/>
                  </a:lnTo>
                  <a:lnTo>
                    <a:pt x="390588" y="22236"/>
                  </a:lnTo>
                  <a:lnTo>
                    <a:pt x="409561" y="0"/>
                  </a:lnTo>
                  <a:lnTo>
                    <a:pt x="409571" y="8190"/>
                  </a:lnTo>
                  <a:lnTo>
                    <a:pt x="403027" y="16856"/>
                  </a:lnTo>
                  <a:lnTo>
                    <a:pt x="399871" y="25682"/>
                  </a:lnTo>
                  <a:lnTo>
                    <a:pt x="393763" y="35000"/>
                  </a:lnTo>
                  <a:lnTo>
                    <a:pt x="390424" y="44464"/>
                  </a:lnTo>
                  <a:lnTo>
                    <a:pt x="384260" y="53971"/>
                  </a:lnTo>
                  <a:lnTo>
                    <a:pt x="381964" y="63490"/>
                  </a:lnTo>
                  <a:lnTo>
                    <a:pt x="381124" y="79363"/>
                  </a:lnTo>
                  <a:lnTo>
                    <a:pt x="378231" y="85713"/>
                  </a:lnTo>
                  <a:lnTo>
                    <a:pt x="374476" y="92063"/>
                  </a:lnTo>
                  <a:lnTo>
                    <a:pt x="371867" y="102882"/>
                  </a:lnTo>
                  <a:lnTo>
                    <a:pt x="371482" y="113847"/>
                  </a:lnTo>
                  <a:lnTo>
                    <a:pt x="376532" y="114157"/>
                  </a:lnTo>
                  <a:lnTo>
                    <a:pt x="378020" y="113143"/>
                  </a:lnTo>
                  <a:lnTo>
                    <a:pt x="379013" y="111408"/>
                  </a:lnTo>
                  <a:lnTo>
                    <a:pt x="379674" y="109193"/>
                  </a:lnTo>
                  <a:lnTo>
                    <a:pt x="381173" y="107716"/>
                  </a:lnTo>
                  <a:lnTo>
                    <a:pt x="390522" y="1047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14"/>
            <p:cNvSpPr/>
            <p:nvPr>
              <p:custDataLst>
                <p:tags r:id="rId460"/>
              </p:custDataLst>
            </p:nvPr>
          </p:nvSpPr>
          <p:spPr>
            <a:xfrm>
              <a:off x="7762886" y="1295411"/>
              <a:ext cx="304790" cy="142816"/>
            </a:xfrm>
            <a:custGeom>
              <a:avLst/>
              <a:gdLst/>
              <a:ahLst/>
              <a:cxnLst/>
              <a:rect l="0" t="0" r="0" b="0"/>
              <a:pathLst>
                <a:path w="304790" h="142816">
                  <a:moveTo>
                    <a:pt x="66664" y="76189"/>
                  </a:moveTo>
                  <a:lnTo>
                    <a:pt x="66664" y="76189"/>
                  </a:lnTo>
                  <a:lnTo>
                    <a:pt x="83997" y="76189"/>
                  </a:lnTo>
                  <a:lnTo>
                    <a:pt x="84569" y="75131"/>
                  </a:lnTo>
                  <a:lnTo>
                    <a:pt x="85206" y="71132"/>
                  </a:lnTo>
                  <a:lnTo>
                    <a:pt x="86433" y="69643"/>
                  </a:lnTo>
                  <a:lnTo>
                    <a:pt x="94834" y="66780"/>
                  </a:lnTo>
                  <a:lnTo>
                    <a:pt x="104361" y="57534"/>
                  </a:lnTo>
                  <a:lnTo>
                    <a:pt x="104729" y="48973"/>
                  </a:lnTo>
                  <a:lnTo>
                    <a:pt x="113896" y="38517"/>
                  </a:lnTo>
                  <a:lnTo>
                    <a:pt x="104876" y="28684"/>
                  </a:lnTo>
                  <a:lnTo>
                    <a:pt x="87155" y="28565"/>
                  </a:lnTo>
                  <a:lnTo>
                    <a:pt x="66473" y="45039"/>
                  </a:lnTo>
                  <a:lnTo>
                    <a:pt x="60228" y="47528"/>
                  </a:lnTo>
                  <a:lnTo>
                    <a:pt x="28563" y="73420"/>
                  </a:lnTo>
                  <a:lnTo>
                    <a:pt x="22214" y="76017"/>
                  </a:lnTo>
                  <a:lnTo>
                    <a:pt x="15864" y="80699"/>
                  </a:lnTo>
                  <a:lnTo>
                    <a:pt x="12336" y="86307"/>
                  </a:lnTo>
                  <a:lnTo>
                    <a:pt x="9710" y="92328"/>
                  </a:lnTo>
                  <a:lnTo>
                    <a:pt x="3339" y="101667"/>
                  </a:lnTo>
                  <a:lnTo>
                    <a:pt x="430" y="112418"/>
                  </a:lnTo>
                  <a:lnTo>
                    <a:pt x="0" y="123373"/>
                  </a:lnTo>
                  <a:lnTo>
                    <a:pt x="22379" y="123802"/>
                  </a:lnTo>
                  <a:lnTo>
                    <a:pt x="28638" y="120987"/>
                  </a:lnTo>
                  <a:lnTo>
                    <a:pt x="57141" y="97988"/>
                  </a:lnTo>
                  <a:lnTo>
                    <a:pt x="63490" y="95402"/>
                  </a:lnTo>
                  <a:lnTo>
                    <a:pt x="100247" y="61655"/>
                  </a:lnTo>
                  <a:lnTo>
                    <a:pt x="101753" y="61208"/>
                  </a:lnTo>
                  <a:lnTo>
                    <a:pt x="102756" y="61969"/>
                  </a:lnTo>
                  <a:lnTo>
                    <a:pt x="104367" y="65736"/>
                  </a:lnTo>
                  <a:lnTo>
                    <a:pt x="96528" y="74784"/>
                  </a:lnTo>
                  <a:lnTo>
                    <a:pt x="94435" y="83516"/>
                  </a:lnTo>
                  <a:lnTo>
                    <a:pt x="78779" y="104821"/>
                  </a:lnTo>
                  <a:lnTo>
                    <a:pt x="76282" y="111139"/>
                  </a:lnTo>
                  <a:lnTo>
                    <a:pt x="69984" y="120646"/>
                  </a:lnTo>
                  <a:lnTo>
                    <a:pt x="67648" y="130166"/>
                  </a:lnTo>
                  <a:lnTo>
                    <a:pt x="66702" y="142307"/>
                  </a:lnTo>
                  <a:lnTo>
                    <a:pt x="79924" y="142815"/>
                  </a:lnTo>
                  <a:lnTo>
                    <a:pt x="85963" y="140020"/>
                  </a:lnTo>
                  <a:lnTo>
                    <a:pt x="130726" y="106008"/>
                  </a:lnTo>
                  <a:lnTo>
                    <a:pt x="176806" y="60215"/>
                  </a:lnTo>
                  <a:lnTo>
                    <a:pt x="203150" y="25819"/>
                  </a:lnTo>
                  <a:lnTo>
                    <a:pt x="209522" y="22052"/>
                  </a:lnTo>
                  <a:lnTo>
                    <a:pt x="212702" y="21048"/>
                  </a:lnTo>
                  <a:lnTo>
                    <a:pt x="214823" y="19320"/>
                  </a:lnTo>
                  <a:lnTo>
                    <a:pt x="224072" y="4589"/>
                  </a:lnTo>
                  <a:lnTo>
                    <a:pt x="225578" y="4114"/>
                  </a:lnTo>
                  <a:lnTo>
                    <a:pt x="226581" y="4856"/>
                  </a:lnTo>
                  <a:lnTo>
                    <a:pt x="228472" y="9241"/>
                  </a:lnTo>
                  <a:lnTo>
                    <a:pt x="222020" y="17065"/>
                  </a:lnTo>
                  <a:lnTo>
                    <a:pt x="219941" y="25745"/>
                  </a:lnTo>
                  <a:lnTo>
                    <a:pt x="219179" y="41311"/>
                  </a:lnTo>
                  <a:lnTo>
                    <a:pt x="216293" y="47635"/>
                  </a:lnTo>
                  <a:lnTo>
                    <a:pt x="212541" y="53973"/>
                  </a:lnTo>
                  <a:lnTo>
                    <a:pt x="209370" y="63492"/>
                  </a:lnTo>
                  <a:lnTo>
                    <a:pt x="193115" y="85714"/>
                  </a:lnTo>
                  <a:lnTo>
                    <a:pt x="190597" y="92064"/>
                  </a:lnTo>
                  <a:lnTo>
                    <a:pt x="184289" y="101589"/>
                  </a:lnTo>
                  <a:lnTo>
                    <a:pt x="182441" y="107939"/>
                  </a:lnTo>
                  <a:lnTo>
                    <a:pt x="180890" y="110056"/>
                  </a:lnTo>
                  <a:lnTo>
                    <a:pt x="178798" y="111467"/>
                  </a:lnTo>
                  <a:lnTo>
                    <a:pt x="176345" y="112408"/>
                  </a:lnTo>
                  <a:lnTo>
                    <a:pt x="174709" y="114093"/>
                  </a:lnTo>
                  <a:lnTo>
                    <a:pt x="172893" y="118788"/>
                  </a:lnTo>
                  <a:lnTo>
                    <a:pt x="171350" y="120463"/>
                  </a:lnTo>
                  <a:lnTo>
                    <a:pt x="163365" y="123373"/>
                  </a:lnTo>
                  <a:lnTo>
                    <a:pt x="144200" y="123814"/>
                  </a:lnTo>
                  <a:lnTo>
                    <a:pt x="143754" y="122756"/>
                  </a:lnTo>
                  <a:lnTo>
                    <a:pt x="142981" y="115613"/>
                  </a:lnTo>
                  <a:lnTo>
                    <a:pt x="149433" y="106946"/>
                  </a:lnTo>
                  <a:lnTo>
                    <a:pt x="151999" y="96990"/>
                  </a:lnTo>
                  <a:lnTo>
                    <a:pt x="152274" y="90701"/>
                  </a:lnTo>
                  <a:lnTo>
                    <a:pt x="153370" y="89039"/>
                  </a:lnTo>
                  <a:lnTo>
                    <a:pt x="155160" y="87931"/>
                  </a:lnTo>
                  <a:lnTo>
                    <a:pt x="160580" y="86152"/>
                  </a:lnTo>
                  <a:lnTo>
                    <a:pt x="161321" y="83086"/>
                  </a:lnTo>
                  <a:lnTo>
                    <a:pt x="161904" y="76309"/>
                  </a:lnTo>
                  <a:lnTo>
                    <a:pt x="203627" y="76189"/>
                  </a:lnTo>
                  <a:lnTo>
                    <a:pt x="205598" y="75131"/>
                  </a:lnTo>
                  <a:lnTo>
                    <a:pt x="206912" y="73367"/>
                  </a:lnTo>
                  <a:lnTo>
                    <a:pt x="207787" y="71132"/>
                  </a:lnTo>
                  <a:lnTo>
                    <a:pt x="209430" y="69643"/>
                  </a:lnTo>
                  <a:lnTo>
                    <a:pt x="214077" y="67988"/>
                  </a:lnTo>
                  <a:lnTo>
                    <a:pt x="225683" y="65867"/>
                  </a:lnTo>
                  <a:lnTo>
                    <a:pt x="235019" y="60195"/>
                  </a:lnTo>
                  <a:lnTo>
                    <a:pt x="244488" y="56986"/>
                  </a:lnTo>
                  <a:lnTo>
                    <a:pt x="276802" y="30781"/>
                  </a:lnTo>
                  <a:lnTo>
                    <a:pt x="279782" y="30042"/>
                  </a:lnTo>
                  <a:lnTo>
                    <a:pt x="289031" y="23945"/>
                  </a:lnTo>
                  <a:lnTo>
                    <a:pt x="292493" y="18397"/>
                  </a:lnTo>
                  <a:lnTo>
                    <a:pt x="293417" y="15436"/>
                  </a:lnTo>
                  <a:lnTo>
                    <a:pt x="295091" y="13462"/>
                  </a:lnTo>
                  <a:lnTo>
                    <a:pt x="303303" y="10034"/>
                  </a:lnTo>
                  <a:lnTo>
                    <a:pt x="304129" y="6923"/>
                  </a:lnTo>
                  <a:lnTo>
                    <a:pt x="304788" y="0"/>
                  </a:lnTo>
                  <a:lnTo>
                    <a:pt x="304789" y="5049"/>
                  </a:lnTo>
                  <a:lnTo>
                    <a:pt x="303731" y="6537"/>
                  </a:lnTo>
                  <a:lnTo>
                    <a:pt x="301967" y="7529"/>
                  </a:lnTo>
                  <a:lnTo>
                    <a:pt x="299733" y="8191"/>
                  </a:lnTo>
                  <a:lnTo>
                    <a:pt x="298244" y="9690"/>
                  </a:lnTo>
                  <a:lnTo>
                    <a:pt x="296589" y="14179"/>
                  </a:lnTo>
                  <a:lnTo>
                    <a:pt x="294468" y="25683"/>
                  </a:lnTo>
                  <a:lnTo>
                    <a:pt x="288795" y="35001"/>
                  </a:lnTo>
                  <a:lnTo>
                    <a:pt x="285586" y="44465"/>
                  </a:lnTo>
                  <a:lnTo>
                    <a:pt x="269316" y="66666"/>
                  </a:lnTo>
                  <a:lnTo>
                    <a:pt x="266798" y="73015"/>
                  </a:lnTo>
                  <a:lnTo>
                    <a:pt x="260489" y="82539"/>
                  </a:lnTo>
                  <a:lnTo>
                    <a:pt x="257090" y="92064"/>
                  </a:lnTo>
                  <a:lnTo>
                    <a:pt x="249093" y="102883"/>
                  </a:lnTo>
                  <a:lnTo>
                    <a:pt x="249667" y="104568"/>
                  </a:lnTo>
                  <a:lnTo>
                    <a:pt x="255968" y="112800"/>
                  </a:lnTo>
                  <a:lnTo>
                    <a:pt x="259455" y="113627"/>
                  </a:lnTo>
                  <a:lnTo>
                    <a:pt x="270316" y="114158"/>
                  </a:lnTo>
                  <a:lnTo>
                    <a:pt x="276415" y="111409"/>
                  </a:lnTo>
                  <a:lnTo>
                    <a:pt x="285739" y="1047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15"/>
            <p:cNvSpPr/>
            <p:nvPr>
              <p:custDataLst>
                <p:tags r:id="rId461"/>
              </p:custDataLst>
            </p:nvPr>
          </p:nvSpPr>
          <p:spPr>
            <a:xfrm>
              <a:off x="8201025" y="1333500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0" y="0"/>
                  </a:move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5056" y="8201"/>
                  </a:lnTo>
                  <a:lnTo>
                    <a:pt x="6545" y="7584"/>
                  </a:lnTo>
                  <a:lnTo>
                    <a:pt x="7538" y="6114"/>
                  </a:lnTo>
                  <a:lnTo>
                    <a:pt x="9409" y="358"/>
                  </a:lnTo>
                  <a:lnTo>
                    <a:pt x="9515" y="8232"/>
                  </a:lnTo>
                  <a:lnTo>
                    <a:pt x="190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16"/>
            <p:cNvSpPr/>
            <p:nvPr>
              <p:custDataLst>
                <p:tags r:id="rId462"/>
              </p:custDataLst>
            </p:nvPr>
          </p:nvSpPr>
          <p:spPr>
            <a:xfrm>
              <a:off x="8096691" y="1314460"/>
              <a:ext cx="123385" cy="114291"/>
            </a:xfrm>
            <a:custGeom>
              <a:avLst/>
              <a:gdLst/>
              <a:ahLst/>
              <a:cxnLst/>
              <a:rect l="0" t="0" r="0" b="0"/>
              <a:pathLst>
                <a:path w="123385" h="114291">
                  <a:moveTo>
                    <a:pt x="123384" y="9515"/>
                  </a:moveTo>
                  <a:lnTo>
                    <a:pt x="123384" y="9515"/>
                  </a:lnTo>
                  <a:lnTo>
                    <a:pt x="115184" y="1314"/>
                  </a:lnTo>
                  <a:lnTo>
                    <a:pt x="105774" y="106"/>
                  </a:lnTo>
                  <a:lnTo>
                    <a:pt x="91203" y="0"/>
                  </a:lnTo>
                  <a:lnTo>
                    <a:pt x="85093" y="2817"/>
                  </a:lnTo>
                  <a:lnTo>
                    <a:pt x="78848" y="6538"/>
                  </a:lnTo>
                  <a:lnTo>
                    <a:pt x="69383" y="9691"/>
                  </a:lnTo>
                  <a:lnTo>
                    <a:pt x="53532" y="22656"/>
                  </a:lnTo>
                  <a:lnTo>
                    <a:pt x="50005" y="28761"/>
                  </a:lnTo>
                  <a:lnTo>
                    <a:pt x="47380" y="35002"/>
                  </a:lnTo>
                  <a:lnTo>
                    <a:pt x="11891" y="76190"/>
                  </a:lnTo>
                  <a:lnTo>
                    <a:pt x="10955" y="79365"/>
                  </a:lnTo>
                  <a:lnTo>
                    <a:pt x="9274" y="81482"/>
                  </a:lnTo>
                  <a:lnTo>
                    <a:pt x="2908" y="85519"/>
                  </a:lnTo>
                  <a:lnTo>
                    <a:pt x="0" y="93751"/>
                  </a:lnTo>
                  <a:lnTo>
                    <a:pt x="912" y="94247"/>
                  </a:lnTo>
                  <a:lnTo>
                    <a:pt x="21961" y="95201"/>
                  </a:lnTo>
                  <a:lnTo>
                    <a:pt x="28212" y="92401"/>
                  </a:lnTo>
                  <a:lnTo>
                    <a:pt x="44019" y="80049"/>
                  </a:lnTo>
                  <a:lnTo>
                    <a:pt x="56711" y="74130"/>
                  </a:lnTo>
                  <a:lnTo>
                    <a:pt x="72584" y="61102"/>
                  </a:lnTo>
                  <a:lnTo>
                    <a:pt x="78934" y="58901"/>
                  </a:lnTo>
                  <a:lnTo>
                    <a:pt x="81051" y="57256"/>
                  </a:lnTo>
                  <a:lnTo>
                    <a:pt x="85088" y="50942"/>
                  </a:lnTo>
                  <a:lnTo>
                    <a:pt x="94798" y="47618"/>
                  </a:lnTo>
                  <a:lnTo>
                    <a:pt x="94806" y="52673"/>
                  </a:lnTo>
                  <a:lnTo>
                    <a:pt x="91985" y="57977"/>
                  </a:lnTo>
                  <a:lnTo>
                    <a:pt x="79000" y="73930"/>
                  </a:lnTo>
                  <a:lnTo>
                    <a:pt x="75661" y="82811"/>
                  </a:lnTo>
                  <a:lnTo>
                    <a:pt x="69497" y="92145"/>
                  </a:lnTo>
                  <a:lnTo>
                    <a:pt x="66664" y="102894"/>
                  </a:lnTo>
                  <a:lnTo>
                    <a:pt x="66234" y="1142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17"/>
            <p:cNvSpPr/>
            <p:nvPr>
              <p:custDataLst>
                <p:tags r:id="rId463"/>
              </p:custDataLst>
            </p:nvPr>
          </p:nvSpPr>
          <p:spPr>
            <a:xfrm>
              <a:off x="8248650" y="1447800"/>
              <a:ext cx="19051" cy="85726"/>
            </a:xfrm>
            <a:custGeom>
              <a:avLst/>
              <a:gdLst/>
              <a:ahLst/>
              <a:cxnLst/>
              <a:rect l="0" t="0" r="0" b="0"/>
              <a:pathLst>
                <a:path w="19051" h="85726">
                  <a:moveTo>
                    <a:pt x="19050" y="0"/>
                  </a:moveTo>
                  <a:lnTo>
                    <a:pt x="19050" y="0"/>
                  </a:lnTo>
                  <a:lnTo>
                    <a:pt x="19050" y="41705"/>
                  </a:lnTo>
                  <a:lnTo>
                    <a:pt x="16228" y="47816"/>
                  </a:lnTo>
                  <a:lnTo>
                    <a:pt x="12505" y="54060"/>
                  </a:lnTo>
                  <a:lnTo>
                    <a:pt x="10113" y="66692"/>
                  </a:lnTo>
                  <a:lnTo>
                    <a:pt x="9918" y="69861"/>
                  </a:lnTo>
                  <a:lnTo>
                    <a:pt x="6877" y="76205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" name="SMARTInkShape-Group6"/>
          <p:cNvGrpSpPr/>
          <p:nvPr/>
        </p:nvGrpSpPr>
        <p:grpSpPr>
          <a:xfrm>
            <a:off x="8572538" y="1171586"/>
            <a:ext cx="904838" cy="285610"/>
            <a:chOff x="8572538" y="1171586"/>
            <a:chExt cx="904838" cy="285610"/>
          </a:xfrm>
        </p:grpSpPr>
        <p:sp>
          <p:nvSpPr>
            <p:cNvPr id="26" name="SMARTInkShape-18"/>
            <p:cNvSpPr/>
            <p:nvPr>
              <p:custDataLst>
                <p:tags r:id="rId451"/>
              </p:custDataLst>
            </p:nvPr>
          </p:nvSpPr>
          <p:spPr>
            <a:xfrm>
              <a:off x="8572538" y="1200162"/>
              <a:ext cx="199584" cy="256999"/>
            </a:xfrm>
            <a:custGeom>
              <a:avLst/>
              <a:gdLst/>
              <a:ahLst/>
              <a:cxnLst/>
              <a:rect l="0" t="0" r="0" b="0"/>
              <a:pathLst>
                <a:path w="199584" h="256999">
                  <a:moveTo>
                    <a:pt x="95212" y="38088"/>
                  </a:moveTo>
                  <a:lnTo>
                    <a:pt x="95212" y="38088"/>
                  </a:lnTo>
                  <a:lnTo>
                    <a:pt x="95212" y="69969"/>
                  </a:lnTo>
                  <a:lnTo>
                    <a:pt x="83039" y="116937"/>
                  </a:lnTo>
                  <a:lnTo>
                    <a:pt x="79218" y="128165"/>
                  </a:lnTo>
                  <a:lnTo>
                    <a:pt x="76009" y="145328"/>
                  </a:lnTo>
                  <a:lnTo>
                    <a:pt x="55068" y="192654"/>
                  </a:lnTo>
                  <a:lnTo>
                    <a:pt x="46982" y="207358"/>
                  </a:lnTo>
                  <a:lnTo>
                    <a:pt x="32690" y="225126"/>
                  </a:lnTo>
                  <a:lnTo>
                    <a:pt x="26536" y="238056"/>
                  </a:lnTo>
                  <a:lnTo>
                    <a:pt x="11250" y="255278"/>
                  </a:lnTo>
                  <a:lnTo>
                    <a:pt x="7449" y="256325"/>
                  </a:lnTo>
                  <a:lnTo>
                    <a:pt x="1440" y="256998"/>
                  </a:lnTo>
                  <a:lnTo>
                    <a:pt x="948" y="255994"/>
                  </a:lnTo>
                  <a:lnTo>
                    <a:pt x="0" y="234769"/>
                  </a:lnTo>
                  <a:lnTo>
                    <a:pt x="2801" y="228513"/>
                  </a:lnTo>
                  <a:lnTo>
                    <a:pt x="5031" y="225363"/>
                  </a:lnTo>
                  <a:lnTo>
                    <a:pt x="8167" y="210817"/>
                  </a:lnTo>
                  <a:lnTo>
                    <a:pt x="10285" y="193484"/>
                  </a:lnTo>
                  <a:lnTo>
                    <a:pt x="16974" y="170776"/>
                  </a:lnTo>
                  <a:lnTo>
                    <a:pt x="21230" y="152192"/>
                  </a:lnTo>
                  <a:lnTo>
                    <a:pt x="26372" y="133280"/>
                  </a:lnTo>
                  <a:lnTo>
                    <a:pt x="28632" y="121670"/>
                  </a:lnTo>
                  <a:lnTo>
                    <a:pt x="34798" y="108126"/>
                  </a:lnTo>
                  <a:lnTo>
                    <a:pt x="47678" y="61490"/>
                  </a:lnTo>
                  <a:lnTo>
                    <a:pt x="54935" y="47845"/>
                  </a:lnTo>
                  <a:lnTo>
                    <a:pt x="55661" y="44593"/>
                  </a:lnTo>
                  <a:lnTo>
                    <a:pt x="61738" y="34959"/>
                  </a:lnTo>
                  <a:lnTo>
                    <a:pt x="79465" y="15867"/>
                  </a:lnTo>
                  <a:lnTo>
                    <a:pt x="85744" y="12337"/>
                  </a:lnTo>
                  <a:lnTo>
                    <a:pt x="88899" y="11396"/>
                  </a:lnTo>
                  <a:lnTo>
                    <a:pt x="91004" y="9710"/>
                  </a:lnTo>
                  <a:lnTo>
                    <a:pt x="95024" y="3339"/>
                  </a:lnTo>
                  <a:lnTo>
                    <a:pt x="99714" y="1477"/>
                  </a:lnTo>
                  <a:lnTo>
                    <a:pt x="128296" y="0"/>
                  </a:lnTo>
                  <a:lnTo>
                    <a:pt x="133905" y="2815"/>
                  </a:lnTo>
                  <a:lnTo>
                    <a:pt x="142314" y="9121"/>
                  </a:lnTo>
                  <a:lnTo>
                    <a:pt x="142836" y="47657"/>
                  </a:lnTo>
                  <a:lnTo>
                    <a:pt x="140015" y="55747"/>
                  </a:lnTo>
                  <a:lnTo>
                    <a:pt x="136291" y="62869"/>
                  </a:lnTo>
                  <a:lnTo>
                    <a:pt x="133136" y="72830"/>
                  </a:lnTo>
                  <a:lnTo>
                    <a:pt x="101522" y="107936"/>
                  </a:lnTo>
                  <a:lnTo>
                    <a:pt x="95195" y="111465"/>
                  </a:lnTo>
                  <a:lnTo>
                    <a:pt x="88855" y="114092"/>
                  </a:lnTo>
                  <a:lnTo>
                    <a:pt x="76166" y="123810"/>
                  </a:lnTo>
                  <a:lnTo>
                    <a:pt x="81219" y="118755"/>
                  </a:lnTo>
                  <a:lnTo>
                    <a:pt x="86523" y="116274"/>
                  </a:lnTo>
                  <a:lnTo>
                    <a:pt x="129886" y="103989"/>
                  </a:lnTo>
                  <a:lnTo>
                    <a:pt x="140646" y="98301"/>
                  </a:lnTo>
                  <a:lnTo>
                    <a:pt x="163729" y="95641"/>
                  </a:lnTo>
                  <a:lnTo>
                    <a:pt x="170819" y="98240"/>
                  </a:lnTo>
                  <a:lnTo>
                    <a:pt x="188962" y="112851"/>
                  </a:lnTo>
                  <a:lnTo>
                    <a:pt x="191225" y="121608"/>
                  </a:lnTo>
                  <a:lnTo>
                    <a:pt x="196921" y="130451"/>
                  </a:lnTo>
                  <a:lnTo>
                    <a:pt x="199079" y="139773"/>
                  </a:lnTo>
                  <a:lnTo>
                    <a:pt x="199583" y="146076"/>
                  </a:lnTo>
                  <a:lnTo>
                    <a:pt x="196986" y="152405"/>
                  </a:lnTo>
                  <a:lnTo>
                    <a:pt x="193361" y="158745"/>
                  </a:lnTo>
                  <a:lnTo>
                    <a:pt x="191035" y="171440"/>
                  </a:lnTo>
                  <a:lnTo>
                    <a:pt x="190574" y="184138"/>
                  </a:lnTo>
                  <a:lnTo>
                    <a:pt x="187690" y="190488"/>
                  </a:lnTo>
                  <a:lnTo>
                    <a:pt x="164637" y="219063"/>
                  </a:lnTo>
                  <a:lnTo>
                    <a:pt x="163720" y="222238"/>
                  </a:lnTo>
                  <a:lnTo>
                    <a:pt x="160992" y="224355"/>
                  </a:lnTo>
                  <a:lnTo>
                    <a:pt x="149158" y="228392"/>
                  </a:lnTo>
                  <a:lnTo>
                    <a:pt x="147051" y="230574"/>
                  </a:lnTo>
                  <a:lnTo>
                    <a:pt x="145646" y="233087"/>
                  </a:lnTo>
                  <a:lnTo>
                    <a:pt x="143652" y="234762"/>
                  </a:lnTo>
                  <a:lnTo>
                    <a:pt x="138613" y="236624"/>
                  </a:lnTo>
                  <a:lnTo>
                    <a:pt x="114702" y="238110"/>
                  </a:lnTo>
                  <a:lnTo>
                    <a:pt x="114262" y="2285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19"/>
            <p:cNvSpPr/>
            <p:nvPr>
              <p:custDataLst>
                <p:tags r:id="rId452"/>
              </p:custDataLst>
            </p:nvPr>
          </p:nvSpPr>
          <p:spPr>
            <a:xfrm>
              <a:off x="8849156" y="1257312"/>
              <a:ext cx="161495" cy="199884"/>
            </a:xfrm>
            <a:custGeom>
              <a:avLst/>
              <a:gdLst/>
              <a:ahLst/>
              <a:cxnLst/>
              <a:rect l="0" t="0" r="0" b="0"/>
              <a:pathLst>
                <a:path w="161495" h="199884">
                  <a:moveTo>
                    <a:pt x="85294" y="38088"/>
                  </a:moveTo>
                  <a:lnTo>
                    <a:pt x="85294" y="38088"/>
                  </a:lnTo>
                  <a:lnTo>
                    <a:pt x="94785" y="28598"/>
                  </a:lnTo>
                  <a:lnTo>
                    <a:pt x="94818" y="37697"/>
                  </a:lnTo>
                  <a:lnTo>
                    <a:pt x="88273" y="45615"/>
                  </a:lnTo>
                  <a:lnTo>
                    <a:pt x="86175" y="54312"/>
                  </a:lnTo>
                  <a:lnTo>
                    <a:pt x="85409" y="69884"/>
                  </a:lnTo>
                  <a:lnTo>
                    <a:pt x="82523" y="76208"/>
                  </a:lnTo>
                  <a:lnTo>
                    <a:pt x="78771" y="82547"/>
                  </a:lnTo>
                  <a:lnTo>
                    <a:pt x="75599" y="92066"/>
                  </a:lnTo>
                  <a:lnTo>
                    <a:pt x="69487" y="101589"/>
                  </a:lnTo>
                  <a:lnTo>
                    <a:pt x="66147" y="111113"/>
                  </a:lnTo>
                  <a:lnTo>
                    <a:pt x="51140" y="131221"/>
                  </a:lnTo>
                  <a:lnTo>
                    <a:pt x="47305" y="145176"/>
                  </a:lnTo>
                  <a:lnTo>
                    <a:pt x="45151" y="147580"/>
                  </a:lnTo>
                  <a:lnTo>
                    <a:pt x="20465" y="169638"/>
                  </a:lnTo>
                  <a:lnTo>
                    <a:pt x="16617" y="170638"/>
                  </a:lnTo>
                  <a:lnTo>
                    <a:pt x="0" y="171434"/>
                  </a:lnTo>
                  <a:lnTo>
                    <a:pt x="6200" y="163833"/>
                  </a:lnTo>
                  <a:lnTo>
                    <a:pt x="8236" y="155191"/>
                  </a:lnTo>
                  <a:lnTo>
                    <a:pt x="8713" y="149048"/>
                  </a:lnTo>
                  <a:lnTo>
                    <a:pt x="11747" y="142789"/>
                  </a:lnTo>
                  <a:lnTo>
                    <a:pt x="22318" y="130149"/>
                  </a:lnTo>
                  <a:lnTo>
                    <a:pt x="28377" y="126629"/>
                  </a:lnTo>
                  <a:lnTo>
                    <a:pt x="34597" y="124006"/>
                  </a:lnTo>
                  <a:lnTo>
                    <a:pt x="44049" y="117638"/>
                  </a:lnTo>
                  <a:lnTo>
                    <a:pt x="54841" y="114729"/>
                  </a:lnTo>
                  <a:lnTo>
                    <a:pt x="64755" y="114327"/>
                  </a:lnTo>
                  <a:lnTo>
                    <a:pt x="74315" y="122492"/>
                  </a:lnTo>
                  <a:lnTo>
                    <a:pt x="75338" y="128478"/>
                  </a:lnTo>
                  <a:lnTo>
                    <a:pt x="76540" y="130098"/>
                  </a:lnTo>
                  <a:lnTo>
                    <a:pt x="80698" y="131898"/>
                  </a:lnTo>
                  <a:lnTo>
                    <a:pt x="82228" y="133436"/>
                  </a:lnTo>
                  <a:lnTo>
                    <a:pt x="83932" y="137968"/>
                  </a:lnTo>
                  <a:lnTo>
                    <a:pt x="86084" y="149500"/>
                  </a:lnTo>
                  <a:lnTo>
                    <a:pt x="91761" y="158823"/>
                  </a:lnTo>
                  <a:lnTo>
                    <a:pt x="94417" y="169568"/>
                  </a:lnTo>
                  <a:lnTo>
                    <a:pt x="94700" y="175940"/>
                  </a:lnTo>
                  <a:lnTo>
                    <a:pt x="97589" y="181553"/>
                  </a:lnTo>
                  <a:lnTo>
                    <a:pt x="103008" y="188723"/>
                  </a:lnTo>
                  <a:lnTo>
                    <a:pt x="104227" y="198534"/>
                  </a:lnTo>
                  <a:lnTo>
                    <a:pt x="105324" y="199027"/>
                  </a:lnTo>
                  <a:lnTo>
                    <a:pt x="112533" y="199883"/>
                  </a:lnTo>
                  <a:lnTo>
                    <a:pt x="128023" y="185820"/>
                  </a:lnTo>
                  <a:lnTo>
                    <a:pt x="130743" y="180300"/>
                  </a:lnTo>
                  <a:lnTo>
                    <a:pt x="131469" y="177346"/>
                  </a:lnTo>
                  <a:lnTo>
                    <a:pt x="140267" y="161855"/>
                  </a:lnTo>
                  <a:lnTo>
                    <a:pt x="140993" y="158699"/>
                  </a:lnTo>
                  <a:lnTo>
                    <a:pt x="148704" y="144972"/>
                  </a:lnTo>
                  <a:lnTo>
                    <a:pt x="151912" y="102115"/>
                  </a:lnTo>
                  <a:lnTo>
                    <a:pt x="150909" y="63560"/>
                  </a:lnTo>
                  <a:lnTo>
                    <a:pt x="140209" y="38278"/>
                  </a:lnTo>
                  <a:lnTo>
                    <a:pt x="120088" y="15874"/>
                  </a:lnTo>
                  <a:lnTo>
                    <a:pt x="113811" y="12340"/>
                  </a:lnTo>
                  <a:lnTo>
                    <a:pt x="110654" y="11398"/>
                  </a:lnTo>
                  <a:lnTo>
                    <a:pt x="108551" y="9711"/>
                  </a:lnTo>
                  <a:lnTo>
                    <a:pt x="104532" y="3339"/>
                  </a:lnTo>
                  <a:lnTo>
                    <a:pt x="99841" y="1477"/>
                  </a:lnTo>
                  <a:lnTo>
                    <a:pt x="63059" y="0"/>
                  </a:lnTo>
                  <a:lnTo>
                    <a:pt x="56714" y="2815"/>
                  </a:lnTo>
                  <a:lnTo>
                    <a:pt x="30026" y="26731"/>
                  </a:lnTo>
                  <a:lnTo>
                    <a:pt x="28980" y="30571"/>
                  </a:lnTo>
                  <a:lnTo>
                    <a:pt x="28701" y="33077"/>
                  </a:lnTo>
                  <a:lnTo>
                    <a:pt x="25570" y="38683"/>
                  </a:lnTo>
                  <a:lnTo>
                    <a:pt x="21708" y="44702"/>
                  </a:lnTo>
                  <a:lnTo>
                    <a:pt x="19534" y="54041"/>
                  </a:lnTo>
                  <a:lnTo>
                    <a:pt x="19025" y="60348"/>
                  </a:lnTo>
                  <a:lnTo>
                    <a:pt x="21621" y="66679"/>
                  </a:lnTo>
                  <a:lnTo>
                    <a:pt x="23795" y="69848"/>
                  </a:lnTo>
                  <a:lnTo>
                    <a:pt x="29033" y="73370"/>
                  </a:lnTo>
                  <a:lnTo>
                    <a:pt x="34889" y="75994"/>
                  </a:lnTo>
                  <a:lnTo>
                    <a:pt x="44137" y="82363"/>
                  </a:lnTo>
                  <a:lnTo>
                    <a:pt x="53579" y="84720"/>
                  </a:lnTo>
                  <a:lnTo>
                    <a:pt x="92203" y="85674"/>
                  </a:lnTo>
                  <a:lnTo>
                    <a:pt x="136127" y="77068"/>
                  </a:lnTo>
                  <a:lnTo>
                    <a:pt x="161494" y="761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20"/>
            <p:cNvSpPr/>
            <p:nvPr>
              <p:custDataLst>
                <p:tags r:id="rId453"/>
              </p:custDataLst>
            </p:nvPr>
          </p:nvSpPr>
          <p:spPr>
            <a:xfrm>
              <a:off x="9105900" y="1371600"/>
              <a:ext cx="76201" cy="18935"/>
            </a:xfrm>
            <a:custGeom>
              <a:avLst/>
              <a:gdLst/>
              <a:ahLst/>
              <a:cxnLst/>
              <a:rect l="0" t="0" r="0" b="0"/>
              <a:pathLst>
                <a:path w="76201" h="18935">
                  <a:moveTo>
                    <a:pt x="0" y="0"/>
                  </a:moveTo>
                  <a:lnTo>
                    <a:pt x="0" y="0"/>
                  </a:lnTo>
                  <a:lnTo>
                    <a:pt x="0" y="9409"/>
                  </a:lnTo>
                  <a:lnTo>
                    <a:pt x="8201" y="9515"/>
                  </a:lnTo>
                  <a:lnTo>
                    <a:pt x="16868" y="16069"/>
                  </a:lnTo>
                  <a:lnTo>
                    <a:pt x="25694" y="18167"/>
                  </a:lnTo>
                  <a:lnTo>
                    <a:pt x="41315" y="18934"/>
                  </a:lnTo>
                  <a:lnTo>
                    <a:pt x="47643" y="16176"/>
                  </a:lnTo>
                  <a:lnTo>
                    <a:pt x="50812" y="13959"/>
                  </a:lnTo>
                  <a:lnTo>
                    <a:pt x="762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21"/>
            <p:cNvSpPr/>
            <p:nvPr>
              <p:custDataLst>
                <p:tags r:id="rId454"/>
              </p:custDataLst>
            </p:nvPr>
          </p:nvSpPr>
          <p:spPr>
            <a:xfrm>
              <a:off x="9306356" y="1171586"/>
              <a:ext cx="171020" cy="274735"/>
            </a:xfrm>
            <a:custGeom>
              <a:avLst/>
              <a:gdLst/>
              <a:ahLst/>
              <a:cxnLst/>
              <a:rect l="0" t="0" r="0" b="0"/>
              <a:pathLst>
                <a:path w="171020" h="274735">
                  <a:moveTo>
                    <a:pt x="85294" y="142864"/>
                  </a:moveTo>
                  <a:lnTo>
                    <a:pt x="85294" y="142864"/>
                  </a:lnTo>
                  <a:lnTo>
                    <a:pt x="85294" y="133342"/>
                  </a:lnTo>
                  <a:lnTo>
                    <a:pt x="85294" y="141540"/>
                  </a:lnTo>
                  <a:lnTo>
                    <a:pt x="59345" y="171631"/>
                  </a:lnTo>
                  <a:lnTo>
                    <a:pt x="56828" y="177874"/>
                  </a:lnTo>
                  <a:lnTo>
                    <a:pt x="22829" y="216948"/>
                  </a:lnTo>
                  <a:lnTo>
                    <a:pt x="16628" y="236128"/>
                  </a:lnTo>
                  <a:lnTo>
                    <a:pt x="1751" y="257701"/>
                  </a:lnTo>
                  <a:lnTo>
                    <a:pt x="0" y="264914"/>
                  </a:lnTo>
                  <a:lnTo>
                    <a:pt x="7807" y="274734"/>
                  </a:lnTo>
                  <a:lnTo>
                    <a:pt x="9295" y="274169"/>
                  </a:lnTo>
                  <a:lnTo>
                    <a:pt x="16443" y="269376"/>
                  </a:lnTo>
                  <a:lnTo>
                    <a:pt x="25264" y="266427"/>
                  </a:lnTo>
                  <a:lnTo>
                    <a:pt x="72594" y="222231"/>
                  </a:lnTo>
                  <a:lnTo>
                    <a:pt x="85294" y="206715"/>
                  </a:lnTo>
                  <a:lnTo>
                    <a:pt x="100111" y="183963"/>
                  </a:lnTo>
                  <a:lnTo>
                    <a:pt x="103973" y="156524"/>
                  </a:lnTo>
                  <a:lnTo>
                    <a:pt x="104340" y="120650"/>
                  </a:lnTo>
                  <a:lnTo>
                    <a:pt x="101520" y="114294"/>
                  </a:lnTo>
                  <a:lnTo>
                    <a:pt x="77520" y="87479"/>
                  </a:lnTo>
                  <a:lnTo>
                    <a:pt x="73725" y="86499"/>
                  </a:lnTo>
                  <a:lnTo>
                    <a:pt x="62665" y="85869"/>
                  </a:lnTo>
                  <a:lnTo>
                    <a:pt x="60684" y="84759"/>
                  </a:lnTo>
                  <a:lnTo>
                    <a:pt x="59361" y="82961"/>
                  </a:lnTo>
                  <a:lnTo>
                    <a:pt x="58481" y="80703"/>
                  </a:lnTo>
                  <a:lnTo>
                    <a:pt x="56834" y="79199"/>
                  </a:lnTo>
                  <a:lnTo>
                    <a:pt x="52184" y="77527"/>
                  </a:lnTo>
                  <a:lnTo>
                    <a:pt x="50522" y="76022"/>
                  </a:lnTo>
                  <a:lnTo>
                    <a:pt x="47632" y="68105"/>
                  </a:lnTo>
                  <a:lnTo>
                    <a:pt x="48545" y="67625"/>
                  </a:lnTo>
                  <a:lnTo>
                    <a:pt x="52381" y="67091"/>
                  </a:lnTo>
                  <a:lnTo>
                    <a:pt x="53827" y="65891"/>
                  </a:lnTo>
                  <a:lnTo>
                    <a:pt x="55435" y="61734"/>
                  </a:lnTo>
                  <a:lnTo>
                    <a:pt x="56921" y="60202"/>
                  </a:lnTo>
                  <a:lnTo>
                    <a:pt x="61395" y="58501"/>
                  </a:lnTo>
                  <a:lnTo>
                    <a:pt x="63011" y="56988"/>
                  </a:lnTo>
                  <a:lnTo>
                    <a:pt x="64808" y="52486"/>
                  </a:lnTo>
                  <a:lnTo>
                    <a:pt x="66346" y="50862"/>
                  </a:lnTo>
                  <a:lnTo>
                    <a:pt x="85485" y="40265"/>
                  </a:lnTo>
                  <a:lnTo>
                    <a:pt x="88597" y="39540"/>
                  </a:lnTo>
                  <a:lnTo>
                    <a:pt x="102253" y="31829"/>
                  </a:lnTo>
                  <a:lnTo>
                    <a:pt x="116191" y="28473"/>
                  </a:lnTo>
                  <a:lnTo>
                    <a:pt x="118591" y="26387"/>
                  </a:lnTo>
                  <a:lnTo>
                    <a:pt x="120192" y="23938"/>
                  </a:lnTo>
                  <a:lnTo>
                    <a:pt x="122317" y="22305"/>
                  </a:lnTo>
                  <a:lnTo>
                    <a:pt x="133334" y="16862"/>
                  </a:lnTo>
                  <a:lnTo>
                    <a:pt x="139453" y="12780"/>
                  </a:lnTo>
                  <a:lnTo>
                    <a:pt x="150112" y="9944"/>
                  </a:lnTo>
                  <a:lnTo>
                    <a:pt x="161054" y="393"/>
                  </a:lnTo>
                  <a:lnTo>
                    <a:pt x="170615" y="0"/>
                  </a:lnTo>
                  <a:lnTo>
                    <a:pt x="171019" y="95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" name="SMARTInkShape-Group7"/>
          <p:cNvGrpSpPr/>
          <p:nvPr/>
        </p:nvGrpSpPr>
        <p:grpSpPr>
          <a:xfrm>
            <a:off x="9458442" y="1257300"/>
            <a:ext cx="2038234" cy="380952"/>
            <a:chOff x="9458442" y="1257300"/>
            <a:chExt cx="2038234" cy="380952"/>
          </a:xfrm>
        </p:grpSpPr>
        <p:sp>
          <p:nvSpPr>
            <p:cNvPr id="31" name="SMARTInkShape-22"/>
            <p:cNvSpPr/>
            <p:nvPr>
              <p:custDataLst>
                <p:tags r:id="rId447"/>
              </p:custDataLst>
            </p:nvPr>
          </p:nvSpPr>
          <p:spPr>
            <a:xfrm>
              <a:off x="9458442" y="1280498"/>
              <a:ext cx="838084" cy="148253"/>
            </a:xfrm>
            <a:custGeom>
              <a:avLst/>
              <a:gdLst/>
              <a:ahLst/>
              <a:cxnLst/>
              <a:rect l="0" t="0" r="0" b="0"/>
              <a:pathLst>
                <a:path w="838084" h="148253">
                  <a:moveTo>
                    <a:pt x="18933" y="53002"/>
                  </a:moveTo>
                  <a:lnTo>
                    <a:pt x="18933" y="53002"/>
                  </a:lnTo>
                  <a:lnTo>
                    <a:pt x="18933" y="86206"/>
                  </a:lnTo>
                  <a:lnTo>
                    <a:pt x="16111" y="91748"/>
                  </a:lnTo>
                  <a:lnTo>
                    <a:pt x="12387" y="97739"/>
                  </a:lnTo>
                  <a:lnTo>
                    <a:pt x="9799" y="108308"/>
                  </a:lnTo>
                  <a:lnTo>
                    <a:pt x="9523" y="114662"/>
                  </a:lnTo>
                  <a:lnTo>
                    <a:pt x="6637" y="120270"/>
                  </a:lnTo>
                  <a:lnTo>
                    <a:pt x="1219" y="127438"/>
                  </a:lnTo>
                  <a:lnTo>
                    <a:pt x="0" y="137248"/>
                  </a:lnTo>
                  <a:lnTo>
                    <a:pt x="1020" y="137741"/>
                  </a:lnTo>
                  <a:lnTo>
                    <a:pt x="14350" y="138715"/>
                  </a:lnTo>
                  <a:lnTo>
                    <a:pt x="19718" y="135900"/>
                  </a:lnTo>
                  <a:lnTo>
                    <a:pt x="25633" y="132179"/>
                  </a:lnTo>
                  <a:lnTo>
                    <a:pt x="34911" y="129026"/>
                  </a:lnTo>
                  <a:lnTo>
                    <a:pt x="78867" y="97413"/>
                  </a:lnTo>
                  <a:lnTo>
                    <a:pt x="98427" y="83686"/>
                  </a:lnTo>
                  <a:lnTo>
                    <a:pt x="128920" y="46914"/>
                  </a:lnTo>
                  <a:lnTo>
                    <a:pt x="135203" y="34004"/>
                  </a:lnTo>
                  <a:lnTo>
                    <a:pt x="139400" y="27625"/>
                  </a:lnTo>
                  <a:lnTo>
                    <a:pt x="142315" y="16787"/>
                  </a:lnTo>
                  <a:lnTo>
                    <a:pt x="142720" y="6866"/>
                  </a:lnTo>
                  <a:lnTo>
                    <a:pt x="143790" y="6370"/>
                  </a:lnTo>
                  <a:lnTo>
                    <a:pt x="150955" y="5508"/>
                  </a:lnTo>
                  <a:lnTo>
                    <a:pt x="146833" y="5416"/>
                  </a:lnTo>
                  <a:lnTo>
                    <a:pt x="145475" y="6461"/>
                  </a:lnTo>
                  <a:lnTo>
                    <a:pt x="143115" y="13581"/>
                  </a:lnTo>
                  <a:lnTo>
                    <a:pt x="142864" y="19567"/>
                  </a:lnTo>
                  <a:lnTo>
                    <a:pt x="139983" y="25089"/>
                  </a:lnTo>
                  <a:lnTo>
                    <a:pt x="136234" y="31071"/>
                  </a:lnTo>
                  <a:lnTo>
                    <a:pt x="133063" y="40389"/>
                  </a:lnTo>
                  <a:lnTo>
                    <a:pt x="126951" y="49853"/>
                  </a:lnTo>
                  <a:lnTo>
                    <a:pt x="123611" y="59360"/>
                  </a:lnTo>
                  <a:lnTo>
                    <a:pt x="117446" y="68879"/>
                  </a:lnTo>
                  <a:lnTo>
                    <a:pt x="102481" y="109564"/>
                  </a:lnTo>
                  <a:lnTo>
                    <a:pt x="98398" y="116240"/>
                  </a:lnTo>
                  <a:lnTo>
                    <a:pt x="95563" y="127286"/>
                  </a:lnTo>
                  <a:lnTo>
                    <a:pt x="103371" y="137235"/>
                  </a:lnTo>
                  <a:lnTo>
                    <a:pt x="106908" y="138064"/>
                  </a:lnTo>
                  <a:lnTo>
                    <a:pt x="123870" y="138688"/>
                  </a:lnTo>
                  <a:lnTo>
                    <a:pt x="131894" y="135888"/>
                  </a:lnTo>
                  <a:lnTo>
                    <a:pt x="138988" y="132173"/>
                  </a:lnTo>
                  <a:lnTo>
                    <a:pt x="160435" y="124537"/>
                  </a:lnTo>
                  <a:lnTo>
                    <a:pt x="177843" y="111974"/>
                  </a:lnTo>
                  <a:lnTo>
                    <a:pt x="217238" y="78783"/>
                  </a:lnTo>
                  <a:lnTo>
                    <a:pt x="256279" y="53017"/>
                  </a:lnTo>
                  <a:lnTo>
                    <a:pt x="282428" y="28661"/>
                  </a:lnTo>
                  <a:lnTo>
                    <a:pt x="294960" y="23740"/>
                  </a:lnTo>
                  <a:lnTo>
                    <a:pt x="304240" y="15309"/>
                  </a:lnTo>
                  <a:lnTo>
                    <a:pt x="304683" y="43477"/>
                  </a:lnTo>
                  <a:lnTo>
                    <a:pt x="296481" y="35276"/>
                  </a:lnTo>
                  <a:lnTo>
                    <a:pt x="295193" y="24854"/>
                  </a:lnTo>
                  <a:lnTo>
                    <a:pt x="280693" y="24430"/>
                  </a:lnTo>
                  <a:lnTo>
                    <a:pt x="279165" y="25487"/>
                  </a:lnTo>
                  <a:lnTo>
                    <a:pt x="278146" y="27251"/>
                  </a:lnTo>
                  <a:lnTo>
                    <a:pt x="277467" y="29485"/>
                  </a:lnTo>
                  <a:lnTo>
                    <a:pt x="275956" y="30973"/>
                  </a:lnTo>
                  <a:lnTo>
                    <a:pt x="271454" y="32628"/>
                  </a:lnTo>
                  <a:lnTo>
                    <a:pt x="269830" y="34128"/>
                  </a:lnTo>
                  <a:lnTo>
                    <a:pt x="247442" y="71242"/>
                  </a:lnTo>
                  <a:lnTo>
                    <a:pt x="241273" y="79103"/>
                  </a:lnTo>
                  <a:lnTo>
                    <a:pt x="237917" y="88135"/>
                  </a:lnTo>
                  <a:lnTo>
                    <a:pt x="231748" y="97514"/>
                  </a:lnTo>
                  <a:lnTo>
                    <a:pt x="229450" y="106995"/>
                  </a:lnTo>
                  <a:lnTo>
                    <a:pt x="228521" y="124177"/>
                  </a:lnTo>
                  <a:lnTo>
                    <a:pt x="229567" y="125852"/>
                  </a:lnTo>
                  <a:lnTo>
                    <a:pt x="231322" y="126969"/>
                  </a:lnTo>
                  <a:lnTo>
                    <a:pt x="236688" y="128761"/>
                  </a:lnTo>
                  <a:lnTo>
                    <a:pt x="242674" y="129071"/>
                  </a:lnTo>
                  <a:lnTo>
                    <a:pt x="248196" y="126322"/>
                  </a:lnTo>
                  <a:lnTo>
                    <a:pt x="254177" y="122630"/>
                  </a:lnTo>
                  <a:lnTo>
                    <a:pt x="279505" y="112332"/>
                  </a:lnTo>
                  <a:lnTo>
                    <a:pt x="321001" y="87888"/>
                  </a:lnTo>
                  <a:lnTo>
                    <a:pt x="344988" y="74161"/>
                  </a:lnTo>
                  <a:lnTo>
                    <a:pt x="363836" y="54986"/>
                  </a:lnTo>
                  <a:lnTo>
                    <a:pt x="408034" y="21286"/>
                  </a:lnTo>
                  <a:lnTo>
                    <a:pt x="426222" y="7262"/>
                  </a:lnTo>
                  <a:lnTo>
                    <a:pt x="430315" y="6215"/>
                  </a:lnTo>
                  <a:lnTo>
                    <a:pt x="432888" y="5935"/>
                  </a:lnTo>
                  <a:lnTo>
                    <a:pt x="438569" y="2803"/>
                  </a:lnTo>
                  <a:lnTo>
                    <a:pt x="441565" y="486"/>
                  </a:lnTo>
                  <a:lnTo>
                    <a:pt x="443562" y="0"/>
                  </a:lnTo>
                  <a:lnTo>
                    <a:pt x="444895" y="734"/>
                  </a:lnTo>
                  <a:lnTo>
                    <a:pt x="447511" y="5296"/>
                  </a:lnTo>
                  <a:lnTo>
                    <a:pt x="455755" y="13571"/>
                  </a:lnTo>
                  <a:lnTo>
                    <a:pt x="456968" y="22986"/>
                  </a:lnTo>
                  <a:lnTo>
                    <a:pt x="457073" y="32501"/>
                  </a:lnTo>
                  <a:lnTo>
                    <a:pt x="447561" y="43474"/>
                  </a:lnTo>
                  <a:lnTo>
                    <a:pt x="447558" y="24430"/>
                  </a:lnTo>
                  <a:lnTo>
                    <a:pt x="439356" y="24427"/>
                  </a:lnTo>
                  <a:lnTo>
                    <a:pt x="433367" y="29484"/>
                  </a:lnTo>
                  <a:lnTo>
                    <a:pt x="430668" y="34788"/>
                  </a:lnTo>
                  <a:lnTo>
                    <a:pt x="429949" y="37684"/>
                  </a:lnTo>
                  <a:lnTo>
                    <a:pt x="428409" y="39615"/>
                  </a:lnTo>
                  <a:lnTo>
                    <a:pt x="423878" y="41761"/>
                  </a:lnTo>
                  <a:lnTo>
                    <a:pt x="422247" y="43391"/>
                  </a:lnTo>
                  <a:lnTo>
                    <a:pt x="411635" y="62708"/>
                  </a:lnTo>
                  <a:lnTo>
                    <a:pt x="410909" y="65823"/>
                  </a:lnTo>
                  <a:lnTo>
                    <a:pt x="402110" y="81593"/>
                  </a:lnTo>
                  <a:lnTo>
                    <a:pt x="399161" y="97454"/>
                  </a:lnTo>
                  <a:lnTo>
                    <a:pt x="392451" y="110152"/>
                  </a:lnTo>
                  <a:lnTo>
                    <a:pt x="390811" y="122852"/>
                  </a:lnTo>
                  <a:lnTo>
                    <a:pt x="393409" y="129202"/>
                  </a:lnTo>
                  <a:lnTo>
                    <a:pt x="398645" y="136846"/>
                  </a:lnTo>
                  <a:lnTo>
                    <a:pt x="402183" y="137891"/>
                  </a:lnTo>
                  <a:lnTo>
                    <a:pt x="446275" y="138723"/>
                  </a:lnTo>
                  <a:lnTo>
                    <a:pt x="470157" y="131122"/>
                  </a:lnTo>
                  <a:lnTo>
                    <a:pt x="492434" y="119429"/>
                  </a:lnTo>
                  <a:lnTo>
                    <a:pt x="502428" y="113217"/>
                  </a:lnTo>
                  <a:lnTo>
                    <a:pt x="545365" y="94267"/>
                  </a:lnTo>
                  <a:lnTo>
                    <a:pt x="582858" y="74874"/>
                  </a:lnTo>
                  <a:lnTo>
                    <a:pt x="593417" y="72248"/>
                  </a:lnTo>
                  <a:lnTo>
                    <a:pt x="608817" y="61938"/>
                  </a:lnTo>
                  <a:lnTo>
                    <a:pt x="626613" y="45324"/>
                  </a:lnTo>
                  <a:lnTo>
                    <a:pt x="627680" y="41476"/>
                  </a:lnTo>
                  <a:lnTo>
                    <a:pt x="628518" y="25882"/>
                  </a:lnTo>
                  <a:lnTo>
                    <a:pt x="627466" y="25397"/>
                  </a:lnTo>
                  <a:lnTo>
                    <a:pt x="604853" y="24430"/>
                  </a:lnTo>
                  <a:lnTo>
                    <a:pt x="603222" y="25487"/>
                  </a:lnTo>
                  <a:lnTo>
                    <a:pt x="602134" y="27251"/>
                  </a:lnTo>
                  <a:lnTo>
                    <a:pt x="601408" y="29485"/>
                  </a:lnTo>
                  <a:lnTo>
                    <a:pt x="599866" y="30973"/>
                  </a:lnTo>
                  <a:lnTo>
                    <a:pt x="595332" y="32628"/>
                  </a:lnTo>
                  <a:lnTo>
                    <a:pt x="593698" y="34128"/>
                  </a:lnTo>
                  <a:lnTo>
                    <a:pt x="591884" y="38616"/>
                  </a:lnTo>
                  <a:lnTo>
                    <a:pt x="590342" y="40237"/>
                  </a:lnTo>
                  <a:lnTo>
                    <a:pt x="577302" y="48107"/>
                  </a:lnTo>
                  <a:lnTo>
                    <a:pt x="574015" y="53649"/>
                  </a:lnTo>
                  <a:lnTo>
                    <a:pt x="571495" y="59639"/>
                  </a:lnTo>
                  <a:lnTo>
                    <a:pt x="554977" y="81594"/>
                  </a:lnTo>
                  <a:lnTo>
                    <a:pt x="552448" y="87934"/>
                  </a:lnTo>
                  <a:lnTo>
                    <a:pt x="546136" y="97454"/>
                  </a:lnTo>
                  <a:lnTo>
                    <a:pt x="543246" y="108271"/>
                  </a:lnTo>
                  <a:lnTo>
                    <a:pt x="542846" y="123244"/>
                  </a:lnTo>
                  <a:lnTo>
                    <a:pt x="543891" y="125230"/>
                  </a:lnTo>
                  <a:lnTo>
                    <a:pt x="545647" y="126554"/>
                  </a:lnTo>
                  <a:lnTo>
                    <a:pt x="550420" y="129083"/>
                  </a:lnTo>
                  <a:lnTo>
                    <a:pt x="559057" y="135399"/>
                  </a:lnTo>
                  <a:lnTo>
                    <a:pt x="565198" y="137248"/>
                  </a:lnTo>
                  <a:lnTo>
                    <a:pt x="579664" y="138289"/>
                  </a:lnTo>
                  <a:lnTo>
                    <a:pt x="588470" y="135710"/>
                  </a:lnTo>
                  <a:lnTo>
                    <a:pt x="595911" y="132095"/>
                  </a:lnTo>
                  <a:lnTo>
                    <a:pt x="617600" y="124527"/>
                  </a:lnTo>
                  <a:lnTo>
                    <a:pt x="663896" y="97413"/>
                  </a:lnTo>
                  <a:lnTo>
                    <a:pt x="710098" y="65701"/>
                  </a:lnTo>
                  <a:lnTo>
                    <a:pt x="736443" y="40302"/>
                  </a:lnTo>
                  <a:lnTo>
                    <a:pt x="739994" y="33952"/>
                  </a:lnTo>
                  <a:lnTo>
                    <a:pt x="740939" y="30777"/>
                  </a:lnTo>
                  <a:lnTo>
                    <a:pt x="742629" y="28660"/>
                  </a:lnTo>
                  <a:lnTo>
                    <a:pt x="749005" y="24623"/>
                  </a:lnTo>
                  <a:lnTo>
                    <a:pt x="752320" y="15033"/>
                  </a:lnTo>
                  <a:lnTo>
                    <a:pt x="752355" y="23114"/>
                  </a:lnTo>
                  <a:lnTo>
                    <a:pt x="745812" y="31772"/>
                  </a:lnTo>
                  <a:lnTo>
                    <a:pt x="742656" y="40597"/>
                  </a:lnTo>
                  <a:lnTo>
                    <a:pt x="736548" y="49914"/>
                  </a:lnTo>
                  <a:lnTo>
                    <a:pt x="734268" y="59378"/>
                  </a:lnTo>
                  <a:lnTo>
                    <a:pt x="733735" y="65713"/>
                  </a:lnTo>
                  <a:lnTo>
                    <a:pt x="730676" y="72057"/>
                  </a:lnTo>
                  <a:lnTo>
                    <a:pt x="718144" y="87928"/>
                  </a:lnTo>
                  <a:lnTo>
                    <a:pt x="712203" y="100627"/>
                  </a:lnTo>
                  <a:lnTo>
                    <a:pt x="699171" y="116502"/>
                  </a:lnTo>
                  <a:lnTo>
                    <a:pt x="696969" y="122852"/>
                  </a:lnTo>
                  <a:lnTo>
                    <a:pt x="695323" y="124969"/>
                  </a:lnTo>
                  <a:lnTo>
                    <a:pt x="685741" y="129180"/>
                  </a:lnTo>
                  <a:lnTo>
                    <a:pt x="685721" y="129188"/>
                  </a:lnTo>
                  <a:lnTo>
                    <a:pt x="701932" y="114013"/>
                  </a:lnTo>
                  <a:lnTo>
                    <a:pt x="714332" y="108092"/>
                  </a:lnTo>
                  <a:lnTo>
                    <a:pt x="726973" y="97045"/>
                  </a:lnTo>
                  <a:lnTo>
                    <a:pt x="740719" y="79184"/>
                  </a:lnTo>
                  <a:lnTo>
                    <a:pt x="755729" y="72049"/>
                  </a:lnTo>
                  <a:lnTo>
                    <a:pt x="767352" y="59586"/>
                  </a:lnTo>
                  <a:lnTo>
                    <a:pt x="799967" y="36641"/>
                  </a:lnTo>
                  <a:lnTo>
                    <a:pt x="806326" y="34089"/>
                  </a:lnTo>
                  <a:lnTo>
                    <a:pt x="815856" y="27760"/>
                  </a:lnTo>
                  <a:lnTo>
                    <a:pt x="826677" y="24866"/>
                  </a:lnTo>
                  <a:lnTo>
                    <a:pt x="833057" y="24557"/>
                  </a:lnTo>
                  <a:lnTo>
                    <a:pt x="834732" y="25572"/>
                  </a:lnTo>
                  <a:lnTo>
                    <a:pt x="835848" y="27307"/>
                  </a:lnTo>
                  <a:lnTo>
                    <a:pt x="838071" y="33918"/>
                  </a:lnTo>
                  <a:lnTo>
                    <a:pt x="838083" y="43361"/>
                  </a:lnTo>
                  <a:lnTo>
                    <a:pt x="795446" y="43477"/>
                  </a:lnTo>
                  <a:lnTo>
                    <a:pt x="789853" y="46299"/>
                  </a:lnTo>
                  <a:lnTo>
                    <a:pt x="748780" y="85156"/>
                  </a:lnTo>
                  <a:lnTo>
                    <a:pt x="745477" y="91281"/>
                  </a:lnTo>
                  <a:lnTo>
                    <a:pt x="742948" y="97532"/>
                  </a:lnTo>
                  <a:lnTo>
                    <a:pt x="736636" y="107001"/>
                  </a:lnTo>
                  <a:lnTo>
                    <a:pt x="734294" y="116509"/>
                  </a:lnTo>
                  <a:lnTo>
                    <a:pt x="733320" y="146371"/>
                  </a:lnTo>
                  <a:lnTo>
                    <a:pt x="734375" y="146998"/>
                  </a:lnTo>
                  <a:lnTo>
                    <a:pt x="747889" y="148178"/>
                  </a:lnTo>
                  <a:lnTo>
                    <a:pt x="771408" y="14825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23"/>
            <p:cNvSpPr/>
            <p:nvPr>
              <p:custDataLst>
                <p:tags r:id="rId448"/>
              </p:custDataLst>
            </p:nvPr>
          </p:nvSpPr>
          <p:spPr>
            <a:xfrm>
              <a:off x="10296525" y="1257300"/>
              <a:ext cx="304798" cy="380952"/>
            </a:xfrm>
            <a:custGeom>
              <a:avLst/>
              <a:gdLst/>
              <a:ahLst/>
              <a:cxnLst/>
              <a:rect l="0" t="0" r="0" b="0"/>
              <a:pathLst>
                <a:path w="304798" h="380952">
                  <a:moveTo>
                    <a:pt x="0" y="142875"/>
                  </a:moveTo>
                  <a:lnTo>
                    <a:pt x="0" y="142875"/>
                  </a:lnTo>
                  <a:lnTo>
                    <a:pt x="47532" y="123577"/>
                  </a:lnTo>
                  <a:lnTo>
                    <a:pt x="94412" y="98066"/>
                  </a:lnTo>
                  <a:lnTo>
                    <a:pt x="125627" y="87214"/>
                  </a:lnTo>
                  <a:lnTo>
                    <a:pt x="128201" y="85659"/>
                  </a:lnTo>
                  <a:lnTo>
                    <a:pt x="129918" y="83565"/>
                  </a:lnTo>
                  <a:lnTo>
                    <a:pt x="131062" y="81110"/>
                  </a:lnTo>
                  <a:lnTo>
                    <a:pt x="132884" y="79473"/>
                  </a:lnTo>
                  <a:lnTo>
                    <a:pt x="142425" y="76328"/>
                  </a:lnTo>
                  <a:lnTo>
                    <a:pt x="142875" y="108381"/>
                  </a:lnTo>
                  <a:lnTo>
                    <a:pt x="140051" y="114492"/>
                  </a:lnTo>
                  <a:lnTo>
                    <a:pt x="127688" y="130200"/>
                  </a:lnTo>
                  <a:lnTo>
                    <a:pt x="121766" y="142880"/>
                  </a:lnTo>
                  <a:lnTo>
                    <a:pt x="99402" y="168275"/>
                  </a:lnTo>
                  <a:lnTo>
                    <a:pt x="97096" y="174625"/>
                  </a:lnTo>
                  <a:lnTo>
                    <a:pt x="95424" y="176742"/>
                  </a:lnTo>
                  <a:lnTo>
                    <a:pt x="77654" y="189127"/>
                  </a:lnTo>
                  <a:lnTo>
                    <a:pt x="77170" y="188526"/>
                  </a:lnTo>
                  <a:lnTo>
                    <a:pt x="76201" y="149185"/>
                  </a:lnTo>
                  <a:lnTo>
                    <a:pt x="85465" y="107153"/>
                  </a:lnTo>
                  <a:lnTo>
                    <a:pt x="85718" y="61476"/>
                  </a:lnTo>
                  <a:lnTo>
                    <a:pt x="85725" y="28614"/>
                  </a:lnTo>
                  <a:lnTo>
                    <a:pt x="130264" y="28575"/>
                  </a:lnTo>
                  <a:lnTo>
                    <a:pt x="154539" y="20374"/>
                  </a:lnTo>
                  <a:lnTo>
                    <a:pt x="187440" y="18069"/>
                  </a:lnTo>
                  <a:lnTo>
                    <a:pt x="214933" y="10414"/>
                  </a:lnTo>
                  <a:lnTo>
                    <a:pt x="226197" y="8730"/>
                  </a:lnTo>
                  <a:lnTo>
                    <a:pt x="249463" y="1359"/>
                  </a:lnTo>
                  <a:lnTo>
                    <a:pt x="294844" y="0"/>
                  </a:lnTo>
                  <a:lnTo>
                    <a:pt x="303438" y="8201"/>
                  </a:lnTo>
                  <a:lnTo>
                    <a:pt x="304397" y="14189"/>
                  </a:lnTo>
                  <a:lnTo>
                    <a:pt x="304797" y="59013"/>
                  </a:lnTo>
                  <a:lnTo>
                    <a:pt x="290609" y="103055"/>
                  </a:lnTo>
                  <a:lnTo>
                    <a:pt x="283570" y="130720"/>
                  </a:lnTo>
                  <a:lnTo>
                    <a:pt x="279489" y="139589"/>
                  </a:lnTo>
                  <a:lnTo>
                    <a:pt x="273593" y="178332"/>
                  </a:lnTo>
                  <a:lnTo>
                    <a:pt x="261062" y="204106"/>
                  </a:lnTo>
                  <a:lnTo>
                    <a:pt x="252630" y="235069"/>
                  </a:lnTo>
                  <a:lnTo>
                    <a:pt x="232752" y="270765"/>
                  </a:lnTo>
                  <a:lnTo>
                    <a:pt x="224089" y="301742"/>
                  </a:lnTo>
                  <a:lnTo>
                    <a:pt x="202795" y="340671"/>
                  </a:lnTo>
                  <a:lnTo>
                    <a:pt x="200199" y="348259"/>
                  </a:lnTo>
                  <a:lnTo>
                    <a:pt x="183621" y="371417"/>
                  </a:lnTo>
                  <a:lnTo>
                    <a:pt x="180987" y="380951"/>
                  </a:lnTo>
                  <a:lnTo>
                    <a:pt x="180976" y="367738"/>
                  </a:lnTo>
                  <a:lnTo>
                    <a:pt x="183799" y="361700"/>
                  </a:lnTo>
                  <a:lnTo>
                    <a:pt x="190500" y="3524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24"/>
            <p:cNvSpPr/>
            <p:nvPr>
              <p:custDataLst>
                <p:tags r:id="rId449"/>
              </p:custDataLst>
            </p:nvPr>
          </p:nvSpPr>
          <p:spPr>
            <a:xfrm>
              <a:off x="10515600" y="1304939"/>
              <a:ext cx="857251" cy="238112"/>
            </a:xfrm>
            <a:custGeom>
              <a:avLst/>
              <a:gdLst/>
              <a:ahLst/>
              <a:cxnLst/>
              <a:rect l="0" t="0" r="0" b="0"/>
              <a:pathLst>
                <a:path w="857251" h="238112">
                  <a:moveTo>
                    <a:pt x="0" y="238111"/>
                  </a:moveTo>
                  <a:lnTo>
                    <a:pt x="0" y="238111"/>
                  </a:lnTo>
                  <a:lnTo>
                    <a:pt x="15187" y="205618"/>
                  </a:lnTo>
                  <a:lnTo>
                    <a:pt x="29185" y="161867"/>
                  </a:lnTo>
                  <a:lnTo>
                    <a:pt x="44856" y="131346"/>
                  </a:lnTo>
                  <a:lnTo>
                    <a:pt x="47451" y="120810"/>
                  </a:lnTo>
                  <a:lnTo>
                    <a:pt x="57743" y="105422"/>
                  </a:lnTo>
                  <a:lnTo>
                    <a:pt x="95254" y="61949"/>
                  </a:lnTo>
                  <a:lnTo>
                    <a:pt x="104776" y="55740"/>
                  </a:lnTo>
                  <a:lnTo>
                    <a:pt x="117475" y="44160"/>
                  </a:lnTo>
                  <a:lnTo>
                    <a:pt x="126649" y="40786"/>
                  </a:lnTo>
                  <a:lnTo>
                    <a:pt x="136721" y="38227"/>
                  </a:lnTo>
                  <a:lnTo>
                    <a:pt x="151812" y="30784"/>
                  </a:lnTo>
                  <a:lnTo>
                    <a:pt x="158490" y="28491"/>
                  </a:lnTo>
                  <a:lnTo>
                    <a:pt x="168197" y="22308"/>
                  </a:lnTo>
                  <a:lnTo>
                    <a:pt x="177778" y="20005"/>
                  </a:lnTo>
                  <a:lnTo>
                    <a:pt x="217586" y="19037"/>
                  </a:lnTo>
                  <a:lnTo>
                    <a:pt x="227146" y="27237"/>
                  </a:lnTo>
                  <a:lnTo>
                    <a:pt x="227953" y="30795"/>
                  </a:lnTo>
                  <a:lnTo>
                    <a:pt x="228597" y="60439"/>
                  </a:lnTo>
                  <a:lnTo>
                    <a:pt x="227540" y="62513"/>
                  </a:lnTo>
                  <a:lnTo>
                    <a:pt x="225776" y="63896"/>
                  </a:lnTo>
                  <a:lnTo>
                    <a:pt x="223542" y="64817"/>
                  </a:lnTo>
                  <a:lnTo>
                    <a:pt x="222054" y="66490"/>
                  </a:lnTo>
                  <a:lnTo>
                    <a:pt x="216840" y="76779"/>
                  </a:lnTo>
                  <a:lnTo>
                    <a:pt x="203965" y="92139"/>
                  </a:lnTo>
                  <a:lnTo>
                    <a:pt x="197981" y="104777"/>
                  </a:lnTo>
                  <a:lnTo>
                    <a:pt x="186922" y="117464"/>
                  </a:lnTo>
                  <a:lnTo>
                    <a:pt x="180796" y="120990"/>
                  </a:lnTo>
                  <a:lnTo>
                    <a:pt x="165076" y="124498"/>
                  </a:lnTo>
                  <a:lnTo>
                    <a:pt x="158740" y="128702"/>
                  </a:lnTo>
                  <a:lnTo>
                    <a:pt x="156626" y="129189"/>
                  </a:lnTo>
                  <a:lnTo>
                    <a:pt x="155218" y="128454"/>
                  </a:lnTo>
                  <a:lnTo>
                    <a:pt x="152565" y="124083"/>
                  </a:lnTo>
                  <a:lnTo>
                    <a:pt x="152449" y="118835"/>
                  </a:lnTo>
                  <a:lnTo>
                    <a:pt x="155244" y="113486"/>
                  </a:lnTo>
                  <a:lnTo>
                    <a:pt x="183871" y="78151"/>
                  </a:lnTo>
                  <a:lnTo>
                    <a:pt x="201889" y="63874"/>
                  </a:lnTo>
                  <a:lnTo>
                    <a:pt x="221725" y="40123"/>
                  </a:lnTo>
                  <a:lnTo>
                    <a:pt x="256996" y="12386"/>
                  </a:lnTo>
                  <a:lnTo>
                    <a:pt x="260230" y="11428"/>
                  </a:lnTo>
                  <a:lnTo>
                    <a:pt x="262387" y="9731"/>
                  </a:lnTo>
                  <a:lnTo>
                    <a:pt x="266480" y="3344"/>
                  </a:lnTo>
                  <a:lnTo>
                    <a:pt x="271187" y="1478"/>
                  </a:lnTo>
                  <a:lnTo>
                    <a:pt x="290283" y="25"/>
                  </a:lnTo>
                  <a:lnTo>
                    <a:pt x="291947" y="1070"/>
                  </a:lnTo>
                  <a:lnTo>
                    <a:pt x="293057" y="2825"/>
                  </a:lnTo>
                  <a:lnTo>
                    <a:pt x="294620" y="10352"/>
                  </a:lnTo>
                  <a:lnTo>
                    <a:pt x="295274" y="45765"/>
                  </a:lnTo>
                  <a:lnTo>
                    <a:pt x="288729" y="54851"/>
                  </a:lnTo>
                  <a:lnTo>
                    <a:pt x="286633" y="63750"/>
                  </a:lnTo>
                  <a:lnTo>
                    <a:pt x="286141" y="69953"/>
                  </a:lnTo>
                  <a:lnTo>
                    <a:pt x="283102" y="76238"/>
                  </a:lnTo>
                  <a:lnTo>
                    <a:pt x="277584" y="83840"/>
                  </a:lnTo>
                  <a:lnTo>
                    <a:pt x="276260" y="94795"/>
                  </a:lnTo>
                  <a:lnTo>
                    <a:pt x="284428" y="103398"/>
                  </a:lnTo>
                  <a:lnTo>
                    <a:pt x="285927" y="102794"/>
                  </a:lnTo>
                  <a:lnTo>
                    <a:pt x="293092" y="97946"/>
                  </a:lnTo>
                  <a:lnTo>
                    <a:pt x="301919" y="94981"/>
                  </a:lnTo>
                  <a:lnTo>
                    <a:pt x="348369" y="60285"/>
                  </a:lnTo>
                  <a:lnTo>
                    <a:pt x="395023" y="14537"/>
                  </a:lnTo>
                  <a:lnTo>
                    <a:pt x="397815" y="8923"/>
                  </a:lnTo>
                  <a:lnTo>
                    <a:pt x="398561" y="5944"/>
                  </a:lnTo>
                  <a:lnTo>
                    <a:pt x="400115" y="3958"/>
                  </a:lnTo>
                  <a:lnTo>
                    <a:pt x="409537" y="0"/>
                  </a:lnTo>
                  <a:lnTo>
                    <a:pt x="409563" y="5047"/>
                  </a:lnTo>
                  <a:lnTo>
                    <a:pt x="408508" y="6535"/>
                  </a:lnTo>
                  <a:lnTo>
                    <a:pt x="406748" y="7527"/>
                  </a:lnTo>
                  <a:lnTo>
                    <a:pt x="404516" y="8188"/>
                  </a:lnTo>
                  <a:lnTo>
                    <a:pt x="403027" y="9687"/>
                  </a:lnTo>
                  <a:lnTo>
                    <a:pt x="401373" y="14176"/>
                  </a:lnTo>
                  <a:lnTo>
                    <a:pt x="399252" y="25680"/>
                  </a:lnTo>
                  <a:lnTo>
                    <a:pt x="393582" y="34998"/>
                  </a:lnTo>
                  <a:lnTo>
                    <a:pt x="380905" y="72131"/>
                  </a:lnTo>
                  <a:lnTo>
                    <a:pt x="373651" y="85537"/>
                  </a:lnTo>
                  <a:lnTo>
                    <a:pt x="372925" y="88770"/>
                  </a:lnTo>
                  <a:lnTo>
                    <a:pt x="362379" y="112401"/>
                  </a:lnTo>
                  <a:lnTo>
                    <a:pt x="362078" y="118784"/>
                  </a:lnTo>
                  <a:lnTo>
                    <a:pt x="363093" y="120460"/>
                  </a:lnTo>
                  <a:lnTo>
                    <a:pt x="364830" y="121577"/>
                  </a:lnTo>
                  <a:lnTo>
                    <a:pt x="370163" y="123370"/>
                  </a:lnTo>
                  <a:lnTo>
                    <a:pt x="384618" y="123772"/>
                  </a:lnTo>
                  <a:lnTo>
                    <a:pt x="390721" y="120972"/>
                  </a:lnTo>
                  <a:lnTo>
                    <a:pt x="435154" y="88853"/>
                  </a:lnTo>
                  <a:lnTo>
                    <a:pt x="482491" y="51668"/>
                  </a:lnTo>
                  <a:lnTo>
                    <a:pt x="529050" y="22234"/>
                  </a:lnTo>
                  <a:lnTo>
                    <a:pt x="549173" y="4221"/>
                  </a:lnTo>
                  <a:lnTo>
                    <a:pt x="558769" y="1241"/>
                  </a:lnTo>
                  <a:lnTo>
                    <a:pt x="579536" y="0"/>
                  </a:lnTo>
                  <a:lnTo>
                    <a:pt x="589096" y="8188"/>
                  </a:lnTo>
                  <a:lnTo>
                    <a:pt x="589903" y="11745"/>
                  </a:lnTo>
                  <a:lnTo>
                    <a:pt x="590538" y="27111"/>
                  </a:lnTo>
                  <a:lnTo>
                    <a:pt x="591601" y="27594"/>
                  </a:lnTo>
                  <a:lnTo>
                    <a:pt x="595603" y="28131"/>
                  </a:lnTo>
                  <a:lnTo>
                    <a:pt x="597095" y="29333"/>
                  </a:lnTo>
                  <a:lnTo>
                    <a:pt x="600023" y="37907"/>
                  </a:lnTo>
                  <a:lnTo>
                    <a:pt x="600066" y="38051"/>
                  </a:lnTo>
                  <a:lnTo>
                    <a:pt x="600075" y="23539"/>
                  </a:lnTo>
                  <a:lnTo>
                    <a:pt x="599017" y="22038"/>
                  </a:lnTo>
                  <a:lnTo>
                    <a:pt x="597251" y="21037"/>
                  </a:lnTo>
                  <a:lnTo>
                    <a:pt x="590585" y="19046"/>
                  </a:lnTo>
                  <a:lnTo>
                    <a:pt x="582352" y="19037"/>
                  </a:lnTo>
                  <a:lnTo>
                    <a:pt x="581909" y="20095"/>
                  </a:lnTo>
                  <a:lnTo>
                    <a:pt x="581418" y="24093"/>
                  </a:lnTo>
                  <a:lnTo>
                    <a:pt x="580229" y="25582"/>
                  </a:lnTo>
                  <a:lnTo>
                    <a:pt x="567802" y="33225"/>
                  </a:lnTo>
                  <a:lnTo>
                    <a:pt x="564564" y="38748"/>
                  </a:lnTo>
                  <a:lnTo>
                    <a:pt x="562067" y="44730"/>
                  </a:lnTo>
                  <a:lnTo>
                    <a:pt x="528083" y="91181"/>
                  </a:lnTo>
                  <a:lnTo>
                    <a:pt x="521884" y="104587"/>
                  </a:lnTo>
                  <a:lnTo>
                    <a:pt x="517699" y="111034"/>
                  </a:lnTo>
                  <a:lnTo>
                    <a:pt x="515342" y="120613"/>
                  </a:lnTo>
                  <a:lnTo>
                    <a:pt x="514481" y="136508"/>
                  </a:lnTo>
                  <a:lnTo>
                    <a:pt x="515495" y="138626"/>
                  </a:lnTo>
                  <a:lnTo>
                    <a:pt x="517231" y="140037"/>
                  </a:lnTo>
                  <a:lnTo>
                    <a:pt x="521981" y="141606"/>
                  </a:lnTo>
                  <a:lnTo>
                    <a:pt x="543006" y="142812"/>
                  </a:lnTo>
                  <a:lnTo>
                    <a:pt x="551074" y="140017"/>
                  </a:lnTo>
                  <a:lnTo>
                    <a:pt x="594044" y="117350"/>
                  </a:lnTo>
                  <a:lnTo>
                    <a:pt x="639480" y="92057"/>
                  </a:lnTo>
                  <a:lnTo>
                    <a:pt x="660227" y="78302"/>
                  </a:lnTo>
                  <a:lnTo>
                    <a:pt x="678436" y="59122"/>
                  </a:lnTo>
                  <a:lnTo>
                    <a:pt x="693145" y="51022"/>
                  </a:lnTo>
                  <a:lnTo>
                    <a:pt x="700705" y="48069"/>
                  </a:lnTo>
                  <a:lnTo>
                    <a:pt x="712366" y="39610"/>
                  </a:lnTo>
                  <a:lnTo>
                    <a:pt x="713482" y="35941"/>
                  </a:lnTo>
                  <a:lnTo>
                    <a:pt x="714322" y="28993"/>
                  </a:lnTo>
                  <a:lnTo>
                    <a:pt x="714374" y="42761"/>
                  </a:lnTo>
                  <a:lnTo>
                    <a:pt x="711551" y="48278"/>
                  </a:lnTo>
                  <a:lnTo>
                    <a:pt x="700184" y="66730"/>
                  </a:lnTo>
                  <a:lnTo>
                    <a:pt x="693145" y="85302"/>
                  </a:lnTo>
                  <a:lnTo>
                    <a:pt x="680221" y="101532"/>
                  </a:lnTo>
                  <a:lnTo>
                    <a:pt x="676795" y="112397"/>
                  </a:lnTo>
                  <a:lnTo>
                    <a:pt x="676287" y="128426"/>
                  </a:lnTo>
                  <a:lnTo>
                    <a:pt x="677342" y="130063"/>
                  </a:lnTo>
                  <a:lnTo>
                    <a:pt x="679104" y="131154"/>
                  </a:lnTo>
                  <a:lnTo>
                    <a:pt x="686638" y="132689"/>
                  </a:lnTo>
                  <a:lnTo>
                    <a:pt x="698665" y="133208"/>
                  </a:lnTo>
                  <a:lnTo>
                    <a:pt x="704924" y="130457"/>
                  </a:lnTo>
                  <a:lnTo>
                    <a:pt x="711233" y="126765"/>
                  </a:lnTo>
                  <a:lnTo>
                    <a:pt x="720734" y="123628"/>
                  </a:lnTo>
                  <a:lnTo>
                    <a:pt x="755650" y="92022"/>
                  </a:lnTo>
                  <a:lnTo>
                    <a:pt x="786342" y="51047"/>
                  </a:lnTo>
                  <a:lnTo>
                    <a:pt x="792562" y="38137"/>
                  </a:lnTo>
                  <a:lnTo>
                    <a:pt x="796749" y="31759"/>
                  </a:lnTo>
                  <a:lnTo>
                    <a:pt x="799660" y="20921"/>
                  </a:lnTo>
                  <a:lnTo>
                    <a:pt x="800088" y="9952"/>
                  </a:lnTo>
                  <a:lnTo>
                    <a:pt x="785909" y="9523"/>
                  </a:lnTo>
                  <a:lnTo>
                    <a:pt x="780389" y="12338"/>
                  </a:lnTo>
                  <a:lnTo>
                    <a:pt x="774406" y="16059"/>
                  </a:lnTo>
                  <a:lnTo>
                    <a:pt x="765088" y="19212"/>
                  </a:lnTo>
                  <a:lnTo>
                    <a:pt x="755625" y="25321"/>
                  </a:lnTo>
                  <a:lnTo>
                    <a:pt x="746116" y="28659"/>
                  </a:lnTo>
                  <a:lnTo>
                    <a:pt x="701675" y="69847"/>
                  </a:lnTo>
                  <a:lnTo>
                    <a:pt x="698149" y="76191"/>
                  </a:lnTo>
                  <a:lnTo>
                    <a:pt x="695696" y="85516"/>
                  </a:lnTo>
                  <a:lnTo>
                    <a:pt x="695374" y="93747"/>
                  </a:lnTo>
                  <a:lnTo>
                    <a:pt x="703530" y="103306"/>
                  </a:lnTo>
                  <a:lnTo>
                    <a:pt x="705028" y="102733"/>
                  </a:lnTo>
                  <a:lnTo>
                    <a:pt x="712195" y="97928"/>
                  </a:lnTo>
                  <a:lnTo>
                    <a:pt x="722149" y="95591"/>
                  </a:lnTo>
                  <a:lnTo>
                    <a:pt x="731158" y="88760"/>
                  </a:lnTo>
                  <a:lnTo>
                    <a:pt x="737003" y="87066"/>
                  </a:lnTo>
                  <a:lnTo>
                    <a:pt x="738985" y="85556"/>
                  </a:lnTo>
                  <a:lnTo>
                    <a:pt x="750996" y="68413"/>
                  </a:lnTo>
                  <a:lnTo>
                    <a:pt x="754640" y="67440"/>
                  </a:lnTo>
                  <a:lnTo>
                    <a:pt x="760547" y="66815"/>
                  </a:lnTo>
                  <a:lnTo>
                    <a:pt x="761030" y="65705"/>
                  </a:lnTo>
                  <a:lnTo>
                    <a:pt x="761872" y="58473"/>
                  </a:lnTo>
                  <a:lnTo>
                    <a:pt x="761997" y="71360"/>
                  </a:lnTo>
                  <a:lnTo>
                    <a:pt x="759176" y="76863"/>
                  </a:lnTo>
                  <a:lnTo>
                    <a:pt x="753798" y="83963"/>
                  </a:lnTo>
                  <a:lnTo>
                    <a:pt x="751677" y="92970"/>
                  </a:lnTo>
                  <a:lnTo>
                    <a:pt x="746007" y="101855"/>
                  </a:lnTo>
                  <a:lnTo>
                    <a:pt x="743855" y="112249"/>
                  </a:lnTo>
                  <a:lnTo>
                    <a:pt x="742953" y="150863"/>
                  </a:lnTo>
                  <a:lnTo>
                    <a:pt x="744010" y="151370"/>
                  </a:lnTo>
                  <a:lnTo>
                    <a:pt x="769693" y="152374"/>
                  </a:lnTo>
                  <a:lnTo>
                    <a:pt x="799688" y="140627"/>
                  </a:lnTo>
                  <a:lnTo>
                    <a:pt x="828663" y="117050"/>
                  </a:lnTo>
                  <a:lnTo>
                    <a:pt x="835020" y="114456"/>
                  </a:lnTo>
                  <a:lnTo>
                    <a:pt x="844548" y="108104"/>
                  </a:lnTo>
                  <a:lnTo>
                    <a:pt x="857250" y="1047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25"/>
            <p:cNvSpPr/>
            <p:nvPr>
              <p:custDataLst>
                <p:tags r:id="rId450"/>
              </p:custDataLst>
            </p:nvPr>
          </p:nvSpPr>
          <p:spPr>
            <a:xfrm>
              <a:off x="11468100" y="1457325"/>
              <a:ext cx="28576" cy="76201"/>
            </a:xfrm>
            <a:custGeom>
              <a:avLst/>
              <a:gdLst/>
              <a:ahLst/>
              <a:cxnLst/>
              <a:rect l="0" t="0" r="0" b="0"/>
              <a:pathLst>
                <a:path w="28576" h="76201">
                  <a:moveTo>
                    <a:pt x="28575" y="0"/>
                  </a:moveTo>
                  <a:lnTo>
                    <a:pt x="28575" y="0"/>
                  </a:lnTo>
                  <a:lnTo>
                    <a:pt x="28575" y="32190"/>
                  </a:lnTo>
                  <a:lnTo>
                    <a:pt x="25751" y="38296"/>
                  </a:lnTo>
                  <a:lnTo>
                    <a:pt x="22029" y="44537"/>
                  </a:lnTo>
                  <a:lnTo>
                    <a:pt x="18873" y="54001"/>
                  </a:lnTo>
                  <a:lnTo>
                    <a:pt x="12765" y="63508"/>
                  </a:lnTo>
                  <a:lnTo>
                    <a:pt x="10966" y="69853"/>
                  </a:lnTo>
                  <a:lnTo>
                    <a:pt x="9428" y="71969"/>
                  </a:lnTo>
                  <a:lnTo>
                    <a:pt x="7345" y="73379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" name="SMARTInkShape-Group8"/>
          <p:cNvGrpSpPr/>
          <p:nvPr/>
        </p:nvGrpSpPr>
        <p:grpSpPr>
          <a:xfrm>
            <a:off x="4219575" y="1676403"/>
            <a:ext cx="1362076" cy="274850"/>
            <a:chOff x="4219575" y="1676403"/>
            <a:chExt cx="1362076" cy="274850"/>
          </a:xfrm>
        </p:grpSpPr>
        <p:sp>
          <p:nvSpPr>
            <p:cNvPr id="36" name="SMARTInkShape-26"/>
            <p:cNvSpPr/>
            <p:nvPr>
              <p:custDataLst>
                <p:tags r:id="rId440"/>
              </p:custDataLst>
            </p:nvPr>
          </p:nvSpPr>
          <p:spPr>
            <a:xfrm>
              <a:off x="4219575" y="1676403"/>
              <a:ext cx="123815" cy="247241"/>
            </a:xfrm>
            <a:custGeom>
              <a:avLst/>
              <a:gdLst/>
              <a:ahLst/>
              <a:cxnLst/>
              <a:rect l="0" t="0" r="0" b="0"/>
              <a:pathLst>
                <a:path w="123815" h="247241">
                  <a:moveTo>
                    <a:pt x="28575" y="19047"/>
                  </a:moveTo>
                  <a:lnTo>
                    <a:pt x="28575" y="19047"/>
                  </a:lnTo>
                  <a:lnTo>
                    <a:pt x="23518" y="19047"/>
                  </a:lnTo>
                  <a:lnTo>
                    <a:pt x="22029" y="17989"/>
                  </a:lnTo>
                  <a:lnTo>
                    <a:pt x="21036" y="16225"/>
                  </a:lnTo>
                  <a:lnTo>
                    <a:pt x="19053" y="9532"/>
                  </a:lnTo>
                  <a:lnTo>
                    <a:pt x="19050" y="113"/>
                  </a:lnTo>
                  <a:lnTo>
                    <a:pt x="28182" y="0"/>
                  </a:lnTo>
                  <a:lnTo>
                    <a:pt x="37698" y="9130"/>
                  </a:lnTo>
                  <a:lnTo>
                    <a:pt x="38100" y="50811"/>
                  </a:lnTo>
                  <a:lnTo>
                    <a:pt x="28968" y="93561"/>
                  </a:lnTo>
                  <a:lnTo>
                    <a:pt x="19956" y="136609"/>
                  </a:lnTo>
                  <a:lnTo>
                    <a:pt x="19169" y="163227"/>
                  </a:lnTo>
                  <a:lnTo>
                    <a:pt x="16281" y="170616"/>
                  </a:lnTo>
                  <a:lnTo>
                    <a:pt x="14029" y="174068"/>
                  </a:lnTo>
                  <a:lnTo>
                    <a:pt x="10859" y="189039"/>
                  </a:lnTo>
                  <a:lnTo>
                    <a:pt x="9528" y="236230"/>
                  </a:lnTo>
                  <a:lnTo>
                    <a:pt x="9525" y="247240"/>
                  </a:lnTo>
                  <a:lnTo>
                    <a:pt x="9525" y="215765"/>
                  </a:lnTo>
                  <a:lnTo>
                    <a:pt x="6703" y="209488"/>
                  </a:lnTo>
                  <a:lnTo>
                    <a:pt x="4468" y="206333"/>
                  </a:lnTo>
                  <a:lnTo>
                    <a:pt x="1324" y="191779"/>
                  </a:lnTo>
                  <a:lnTo>
                    <a:pt x="15" y="144909"/>
                  </a:lnTo>
                  <a:lnTo>
                    <a:pt x="0" y="98707"/>
                  </a:lnTo>
                  <a:lnTo>
                    <a:pt x="0" y="82585"/>
                  </a:lnTo>
                  <a:lnTo>
                    <a:pt x="1058" y="80455"/>
                  </a:lnTo>
                  <a:lnTo>
                    <a:pt x="2822" y="79036"/>
                  </a:lnTo>
                  <a:lnTo>
                    <a:pt x="5057" y="78090"/>
                  </a:lnTo>
                  <a:lnTo>
                    <a:pt x="6546" y="76400"/>
                  </a:lnTo>
                  <a:lnTo>
                    <a:pt x="11759" y="66085"/>
                  </a:lnTo>
                  <a:lnTo>
                    <a:pt x="15809" y="60061"/>
                  </a:lnTo>
                  <a:lnTo>
                    <a:pt x="17610" y="53856"/>
                  </a:lnTo>
                  <a:lnTo>
                    <a:pt x="19148" y="51778"/>
                  </a:lnTo>
                  <a:lnTo>
                    <a:pt x="21232" y="50393"/>
                  </a:lnTo>
                  <a:lnTo>
                    <a:pt x="26370" y="47795"/>
                  </a:lnTo>
                  <a:lnTo>
                    <a:pt x="32181" y="43113"/>
                  </a:lnTo>
                  <a:lnTo>
                    <a:pt x="41114" y="40326"/>
                  </a:lnTo>
                  <a:lnTo>
                    <a:pt x="51081" y="38029"/>
                  </a:lnTo>
                  <a:lnTo>
                    <a:pt x="66103" y="30754"/>
                  </a:lnTo>
                  <a:lnTo>
                    <a:pt x="112418" y="28575"/>
                  </a:lnTo>
                  <a:lnTo>
                    <a:pt x="118799" y="28573"/>
                  </a:lnTo>
                  <a:lnTo>
                    <a:pt x="120474" y="29631"/>
                  </a:lnTo>
                  <a:lnTo>
                    <a:pt x="121591" y="31395"/>
                  </a:lnTo>
                  <a:lnTo>
                    <a:pt x="123531" y="38273"/>
                  </a:lnTo>
                  <a:lnTo>
                    <a:pt x="123814" y="52252"/>
                  </a:lnTo>
                  <a:lnTo>
                    <a:pt x="120998" y="57794"/>
                  </a:lnTo>
                  <a:lnTo>
                    <a:pt x="118765" y="60753"/>
                  </a:lnTo>
                  <a:lnTo>
                    <a:pt x="116284" y="69686"/>
                  </a:lnTo>
                  <a:lnTo>
                    <a:pt x="114124" y="79653"/>
                  </a:lnTo>
                  <a:lnTo>
                    <a:pt x="106957" y="91215"/>
                  </a:lnTo>
                  <a:lnTo>
                    <a:pt x="89871" y="111047"/>
                  </a:lnTo>
                  <a:lnTo>
                    <a:pt x="83722" y="123807"/>
                  </a:lnTo>
                  <a:lnTo>
                    <a:pt x="79543" y="130165"/>
                  </a:lnTo>
                  <a:lnTo>
                    <a:pt x="77686" y="136519"/>
                  </a:lnTo>
                  <a:lnTo>
                    <a:pt x="76132" y="138637"/>
                  </a:lnTo>
                  <a:lnTo>
                    <a:pt x="74038" y="140049"/>
                  </a:lnTo>
                  <a:lnTo>
                    <a:pt x="66803" y="142823"/>
                  </a:lnTo>
                  <a:lnTo>
                    <a:pt x="71770" y="142857"/>
                  </a:lnTo>
                  <a:lnTo>
                    <a:pt x="77053" y="140043"/>
                  </a:lnTo>
                  <a:lnTo>
                    <a:pt x="85725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27"/>
            <p:cNvSpPr/>
            <p:nvPr>
              <p:custDataLst>
                <p:tags r:id="rId441"/>
              </p:custDataLst>
            </p:nvPr>
          </p:nvSpPr>
          <p:spPr>
            <a:xfrm>
              <a:off x="4324350" y="1724029"/>
              <a:ext cx="400051" cy="227224"/>
            </a:xfrm>
            <a:custGeom>
              <a:avLst/>
              <a:gdLst/>
              <a:ahLst/>
              <a:cxnLst/>
              <a:rect l="0" t="0" r="0" b="0"/>
              <a:pathLst>
                <a:path w="400051" h="227224">
                  <a:moveTo>
                    <a:pt x="0" y="76196"/>
                  </a:moveTo>
                  <a:lnTo>
                    <a:pt x="0" y="76196"/>
                  </a:lnTo>
                  <a:lnTo>
                    <a:pt x="5057" y="71140"/>
                  </a:lnTo>
                  <a:lnTo>
                    <a:pt x="10361" y="68657"/>
                  </a:lnTo>
                  <a:lnTo>
                    <a:pt x="25510" y="65874"/>
                  </a:lnTo>
                  <a:lnTo>
                    <a:pt x="38122" y="59184"/>
                  </a:lnTo>
                  <a:lnTo>
                    <a:pt x="41289" y="58504"/>
                  </a:lnTo>
                  <a:lnTo>
                    <a:pt x="44460" y="59110"/>
                  </a:lnTo>
                  <a:lnTo>
                    <a:pt x="55269" y="65466"/>
                  </a:lnTo>
                  <a:lnTo>
                    <a:pt x="79802" y="89328"/>
                  </a:lnTo>
                  <a:lnTo>
                    <a:pt x="83093" y="95438"/>
                  </a:lnTo>
                  <a:lnTo>
                    <a:pt x="85613" y="101681"/>
                  </a:lnTo>
                  <a:lnTo>
                    <a:pt x="102132" y="123826"/>
                  </a:lnTo>
                  <a:lnTo>
                    <a:pt x="104427" y="139697"/>
                  </a:lnTo>
                  <a:lnTo>
                    <a:pt x="104771" y="182822"/>
                  </a:lnTo>
                  <a:lnTo>
                    <a:pt x="101951" y="189907"/>
                  </a:lnTo>
                  <a:lnTo>
                    <a:pt x="98228" y="196584"/>
                  </a:lnTo>
                  <a:lnTo>
                    <a:pt x="95074" y="206293"/>
                  </a:lnTo>
                  <a:lnTo>
                    <a:pt x="90586" y="212687"/>
                  </a:lnTo>
                  <a:lnTo>
                    <a:pt x="85063" y="216233"/>
                  </a:lnTo>
                  <a:lnTo>
                    <a:pt x="69763" y="219756"/>
                  </a:lnTo>
                  <a:lnTo>
                    <a:pt x="60299" y="225506"/>
                  </a:lnTo>
                  <a:lnTo>
                    <a:pt x="53964" y="227223"/>
                  </a:lnTo>
                  <a:lnTo>
                    <a:pt x="50793" y="226622"/>
                  </a:lnTo>
                  <a:lnTo>
                    <a:pt x="38099" y="220876"/>
                  </a:lnTo>
                  <a:lnTo>
                    <a:pt x="30456" y="219428"/>
                  </a:lnTo>
                  <a:lnTo>
                    <a:pt x="24076" y="214120"/>
                  </a:lnTo>
                  <a:lnTo>
                    <a:pt x="21284" y="208757"/>
                  </a:lnTo>
                  <a:lnTo>
                    <a:pt x="19246" y="190427"/>
                  </a:lnTo>
                  <a:lnTo>
                    <a:pt x="19181" y="187275"/>
                  </a:lnTo>
                  <a:lnTo>
                    <a:pt x="28758" y="156451"/>
                  </a:lnTo>
                  <a:lnTo>
                    <a:pt x="44745" y="136598"/>
                  </a:lnTo>
                  <a:lnTo>
                    <a:pt x="64584" y="117478"/>
                  </a:lnTo>
                  <a:lnTo>
                    <a:pt x="108944" y="88896"/>
                  </a:lnTo>
                  <a:lnTo>
                    <a:pt x="155425" y="60321"/>
                  </a:lnTo>
                  <a:lnTo>
                    <a:pt x="184054" y="42329"/>
                  </a:lnTo>
                  <a:lnTo>
                    <a:pt x="195881" y="38292"/>
                  </a:lnTo>
                  <a:lnTo>
                    <a:pt x="206088" y="31922"/>
                  </a:lnTo>
                  <a:lnTo>
                    <a:pt x="215815" y="28506"/>
                  </a:lnTo>
                  <a:lnTo>
                    <a:pt x="238120" y="9526"/>
                  </a:lnTo>
                  <a:lnTo>
                    <a:pt x="238122" y="9524"/>
                  </a:lnTo>
                  <a:lnTo>
                    <a:pt x="238125" y="54051"/>
                  </a:lnTo>
                  <a:lnTo>
                    <a:pt x="238125" y="98030"/>
                  </a:lnTo>
                  <a:lnTo>
                    <a:pt x="238125" y="142692"/>
                  </a:lnTo>
                  <a:lnTo>
                    <a:pt x="238125" y="187942"/>
                  </a:lnTo>
                  <a:lnTo>
                    <a:pt x="238125" y="200007"/>
                  </a:lnTo>
                  <a:lnTo>
                    <a:pt x="238125" y="167864"/>
                  </a:lnTo>
                  <a:lnTo>
                    <a:pt x="235303" y="161740"/>
                  </a:lnTo>
                  <a:lnTo>
                    <a:pt x="231579" y="155491"/>
                  </a:lnTo>
                  <a:lnTo>
                    <a:pt x="229189" y="142855"/>
                  </a:lnTo>
                  <a:lnTo>
                    <a:pt x="228600" y="123938"/>
                  </a:lnTo>
                  <a:lnTo>
                    <a:pt x="228600" y="132032"/>
                  </a:lnTo>
                  <a:lnTo>
                    <a:pt x="229658" y="132470"/>
                  </a:lnTo>
                  <a:lnTo>
                    <a:pt x="242789" y="133312"/>
                  </a:lnTo>
                  <a:lnTo>
                    <a:pt x="244410" y="134382"/>
                  </a:lnTo>
                  <a:lnTo>
                    <a:pt x="245489" y="136153"/>
                  </a:lnTo>
                  <a:lnTo>
                    <a:pt x="246210" y="138392"/>
                  </a:lnTo>
                  <a:lnTo>
                    <a:pt x="247748" y="139885"/>
                  </a:lnTo>
                  <a:lnTo>
                    <a:pt x="252280" y="141544"/>
                  </a:lnTo>
                  <a:lnTo>
                    <a:pt x="264946" y="142755"/>
                  </a:lnTo>
                  <a:lnTo>
                    <a:pt x="273957" y="136302"/>
                  </a:lnTo>
                  <a:lnTo>
                    <a:pt x="282844" y="133163"/>
                  </a:lnTo>
                  <a:lnTo>
                    <a:pt x="292179" y="127059"/>
                  </a:lnTo>
                  <a:lnTo>
                    <a:pt x="301649" y="123722"/>
                  </a:lnTo>
                  <a:lnTo>
                    <a:pt x="311157" y="117559"/>
                  </a:lnTo>
                  <a:lnTo>
                    <a:pt x="317503" y="115746"/>
                  </a:lnTo>
                  <a:lnTo>
                    <a:pt x="319619" y="114205"/>
                  </a:lnTo>
                  <a:lnTo>
                    <a:pt x="321029" y="112118"/>
                  </a:lnTo>
                  <a:lnTo>
                    <a:pt x="323654" y="106978"/>
                  </a:lnTo>
                  <a:lnTo>
                    <a:pt x="348269" y="79346"/>
                  </a:lnTo>
                  <a:lnTo>
                    <a:pt x="368202" y="33066"/>
                  </a:lnTo>
                  <a:lnTo>
                    <a:pt x="370020" y="30569"/>
                  </a:lnTo>
                  <a:lnTo>
                    <a:pt x="372246" y="21361"/>
                  </a:lnTo>
                  <a:lnTo>
                    <a:pt x="377935" y="12441"/>
                  </a:lnTo>
                  <a:lnTo>
                    <a:pt x="381000" y="0"/>
                  </a:lnTo>
                  <a:lnTo>
                    <a:pt x="375943" y="5054"/>
                  </a:lnTo>
                  <a:lnTo>
                    <a:pt x="373461" y="10358"/>
                  </a:lnTo>
                  <a:lnTo>
                    <a:pt x="370494" y="34954"/>
                  </a:lnTo>
                  <a:lnTo>
                    <a:pt x="364953" y="45514"/>
                  </a:lnTo>
                  <a:lnTo>
                    <a:pt x="360970" y="91985"/>
                  </a:lnTo>
                  <a:lnTo>
                    <a:pt x="353759" y="115996"/>
                  </a:lnTo>
                  <a:lnTo>
                    <a:pt x="352435" y="159912"/>
                  </a:lnTo>
                  <a:lnTo>
                    <a:pt x="359965" y="172017"/>
                  </a:lnTo>
                  <a:lnTo>
                    <a:pt x="361558" y="179202"/>
                  </a:lnTo>
                  <a:lnTo>
                    <a:pt x="362747" y="179792"/>
                  </a:lnTo>
                  <a:lnTo>
                    <a:pt x="376129" y="180925"/>
                  </a:lnTo>
                  <a:lnTo>
                    <a:pt x="381657" y="178128"/>
                  </a:lnTo>
                  <a:lnTo>
                    <a:pt x="387642" y="174416"/>
                  </a:lnTo>
                  <a:lnTo>
                    <a:pt x="400050" y="1714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28"/>
            <p:cNvSpPr/>
            <p:nvPr>
              <p:custDataLst>
                <p:tags r:id="rId442"/>
              </p:custDataLst>
            </p:nvPr>
          </p:nvSpPr>
          <p:spPr>
            <a:xfrm>
              <a:off x="4867275" y="1724025"/>
              <a:ext cx="247651" cy="209551"/>
            </a:xfrm>
            <a:custGeom>
              <a:avLst/>
              <a:gdLst/>
              <a:ahLst/>
              <a:cxnLst/>
              <a:rect l="0" t="0" r="0" b="0"/>
              <a:pathLst>
                <a:path w="247651" h="209551">
                  <a:moveTo>
                    <a:pt x="95250" y="0"/>
                  </a:moveTo>
                  <a:lnTo>
                    <a:pt x="95250" y="0"/>
                  </a:lnTo>
                  <a:lnTo>
                    <a:pt x="95250" y="41321"/>
                  </a:lnTo>
                  <a:lnTo>
                    <a:pt x="92428" y="47645"/>
                  </a:lnTo>
                  <a:lnTo>
                    <a:pt x="90194" y="50814"/>
                  </a:lnTo>
                  <a:lnTo>
                    <a:pt x="87049" y="65386"/>
                  </a:lnTo>
                  <a:lnTo>
                    <a:pt x="85759" y="103365"/>
                  </a:lnTo>
                  <a:lnTo>
                    <a:pt x="88562" y="112262"/>
                  </a:lnTo>
                  <a:lnTo>
                    <a:pt x="92278" y="119744"/>
                  </a:lnTo>
                  <a:lnTo>
                    <a:pt x="94859" y="136406"/>
                  </a:lnTo>
                  <a:lnTo>
                    <a:pt x="95240" y="156896"/>
                  </a:lnTo>
                  <a:lnTo>
                    <a:pt x="96301" y="158572"/>
                  </a:lnTo>
                  <a:lnTo>
                    <a:pt x="98067" y="159690"/>
                  </a:lnTo>
                  <a:lnTo>
                    <a:pt x="104382" y="161794"/>
                  </a:lnTo>
                  <a:lnTo>
                    <a:pt x="104775" y="171440"/>
                  </a:lnTo>
                  <a:lnTo>
                    <a:pt x="81095" y="171450"/>
                  </a:lnTo>
                  <a:lnTo>
                    <a:pt x="79463" y="172508"/>
                  </a:lnTo>
                  <a:lnTo>
                    <a:pt x="78375" y="174272"/>
                  </a:lnTo>
                  <a:lnTo>
                    <a:pt x="77651" y="176506"/>
                  </a:lnTo>
                  <a:lnTo>
                    <a:pt x="76109" y="177996"/>
                  </a:lnTo>
                  <a:lnTo>
                    <a:pt x="71573" y="179651"/>
                  </a:lnTo>
                  <a:lnTo>
                    <a:pt x="50715" y="181956"/>
                  </a:lnTo>
                  <a:lnTo>
                    <a:pt x="38288" y="190669"/>
                  </a:lnTo>
                  <a:lnTo>
                    <a:pt x="30865" y="196782"/>
                  </a:lnTo>
                  <a:lnTo>
                    <a:pt x="20815" y="199598"/>
                  </a:lnTo>
                  <a:lnTo>
                    <a:pt x="11004" y="208188"/>
                  </a:lnTo>
                  <a:lnTo>
                    <a:pt x="7" y="209549"/>
                  </a:lnTo>
                  <a:lnTo>
                    <a:pt x="0" y="209550"/>
                  </a:lnTo>
                  <a:lnTo>
                    <a:pt x="44476" y="209550"/>
                  </a:lnTo>
                  <a:lnTo>
                    <a:pt x="50811" y="209550"/>
                  </a:lnTo>
                  <a:lnTo>
                    <a:pt x="92872" y="200287"/>
                  </a:lnTo>
                  <a:lnTo>
                    <a:pt x="139621" y="200027"/>
                  </a:lnTo>
                  <a:lnTo>
                    <a:pt x="187063" y="200025"/>
                  </a:lnTo>
                  <a:lnTo>
                    <a:pt x="234153" y="200025"/>
                  </a:lnTo>
                  <a:lnTo>
                    <a:pt x="236360" y="200025"/>
                  </a:lnTo>
                  <a:lnTo>
                    <a:pt x="24765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29"/>
            <p:cNvSpPr/>
            <p:nvPr>
              <p:custDataLst>
                <p:tags r:id="rId443"/>
              </p:custDataLst>
            </p:nvPr>
          </p:nvSpPr>
          <p:spPr>
            <a:xfrm>
              <a:off x="5286375" y="1676516"/>
              <a:ext cx="123826" cy="209435"/>
            </a:xfrm>
            <a:custGeom>
              <a:avLst/>
              <a:gdLst/>
              <a:ahLst/>
              <a:cxnLst/>
              <a:rect l="0" t="0" r="0" b="0"/>
              <a:pathLst>
                <a:path w="123826" h="209435">
                  <a:moveTo>
                    <a:pt x="123825" y="9409"/>
                  </a:moveTo>
                  <a:lnTo>
                    <a:pt x="123825" y="9409"/>
                  </a:lnTo>
                  <a:lnTo>
                    <a:pt x="123825" y="1208"/>
                  </a:lnTo>
                  <a:lnTo>
                    <a:pt x="122767" y="767"/>
                  </a:lnTo>
                  <a:lnTo>
                    <a:pt x="115624" y="0"/>
                  </a:lnTo>
                  <a:lnTo>
                    <a:pt x="115183" y="1020"/>
                  </a:lnTo>
                  <a:lnTo>
                    <a:pt x="114692" y="4975"/>
                  </a:lnTo>
                  <a:lnTo>
                    <a:pt x="113504" y="6453"/>
                  </a:lnTo>
                  <a:lnTo>
                    <a:pt x="106133" y="9020"/>
                  </a:lnTo>
                  <a:lnTo>
                    <a:pt x="100121" y="9294"/>
                  </a:lnTo>
                  <a:lnTo>
                    <a:pt x="98497" y="10390"/>
                  </a:lnTo>
                  <a:lnTo>
                    <a:pt x="97415" y="12180"/>
                  </a:lnTo>
                  <a:lnTo>
                    <a:pt x="96693" y="14431"/>
                  </a:lnTo>
                  <a:lnTo>
                    <a:pt x="95154" y="15932"/>
                  </a:lnTo>
                  <a:lnTo>
                    <a:pt x="85079" y="21163"/>
                  </a:lnTo>
                  <a:lnTo>
                    <a:pt x="82119" y="23595"/>
                  </a:lnTo>
                  <a:lnTo>
                    <a:pt x="78831" y="29120"/>
                  </a:lnTo>
                  <a:lnTo>
                    <a:pt x="76311" y="35103"/>
                  </a:lnTo>
                  <a:lnTo>
                    <a:pt x="51778" y="69938"/>
                  </a:lnTo>
                  <a:lnTo>
                    <a:pt x="32545" y="116595"/>
                  </a:lnTo>
                  <a:lnTo>
                    <a:pt x="18977" y="157649"/>
                  </a:lnTo>
                  <a:lnTo>
                    <a:pt x="12796" y="168925"/>
                  </a:lnTo>
                  <a:lnTo>
                    <a:pt x="9436" y="183085"/>
                  </a:lnTo>
                  <a:lnTo>
                    <a:pt x="7349" y="185518"/>
                  </a:lnTo>
                  <a:lnTo>
                    <a:pt x="4899" y="187140"/>
                  </a:lnTo>
                  <a:lnTo>
                    <a:pt x="3266" y="189280"/>
                  </a:lnTo>
                  <a:lnTo>
                    <a:pt x="1451" y="194479"/>
                  </a:lnTo>
                  <a:lnTo>
                    <a:pt x="0" y="2094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30"/>
            <p:cNvSpPr/>
            <p:nvPr>
              <p:custDataLst>
                <p:tags r:id="rId444"/>
              </p:custDataLst>
            </p:nvPr>
          </p:nvSpPr>
          <p:spPr>
            <a:xfrm>
              <a:off x="5381625" y="1714503"/>
              <a:ext cx="28576" cy="161923"/>
            </a:xfrm>
            <a:custGeom>
              <a:avLst/>
              <a:gdLst/>
              <a:ahLst/>
              <a:cxnLst/>
              <a:rect l="0" t="0" r="0" b="0"/>
              <a:pathLst>
                <a:path w="28576" h="161923">
                  <a:moveTo>
                    <a:pt x="28575" y="9522"/>
                  </a:moveTo>
                  <a:lnTo>
                    <a:pt x="28575" y="9522"/>
                  </a:lnTo>
                  <a:lnTo>
                    <a:pt x="28575" y="113"/>
                  </a:lnTo>
                  <a:lnTo>
                    <a:pt x="1177" y="0"/>
                  </a:lnTo>
                  <a:lnTo>
                    <a:pt x="523" y="2821"/>
                  </a:lnTo>
                  <a:lnTo>
                    <a:pt x="2" y="45515"/>
                  </a:lnTo>
                  <a:lnTo>
                    <a:pt x="0" y="93087"/>
                  </a:lnTo>
                  <a:lnTo>
                    <a:pt x="0" y="136092"/>
                  </a:lnTo>
                  <a:lnTo>
                    <a:pt x="2822" y="142681"/>
                  </a:lnTo>
                  <a:lnTo>
                    <a:pt x="6545" y="149137"/>
                  </a:lnTo>
                  <a:lnTo>
                    <a:pt x="9525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31"/>
            <p:cNvSpPr/>
            <p:nvPr>
              <p:custDataLst>
                <p:tags r:id="rId445"/>
              </p:custDataLst>
            </p:nvPr>
          </p:nvSpPr>
          <p:spPr>
            <a:xfrm>
              <a:off x="5286375" y="1828800"/>
              <a:ext cx="38101" cy="9526"/>
            </a:xfrm>
            <a:custGeom>
              <a:avLst/>
              <a:gdLst/>
              <a:ahLst/>
              <a:cxnLst/>
              <a:rect l="0" t="0" r="0" b="0"/>
              <a:pathLst>
                <a:path w="38101" h="9526">
                  <a:moveTo>
                    <a:pt x="0" y="9525"/>
                  </a:moveTo>
                  <a:lnTo>
                    <a:pt x="0" y="9525"/>
                  </a:lnTo>
                  <a:lnTo>
                    <a:pt x="22390" y="9525"/>
                  </a:lnTo>
                  <a:lnTo>
                    <a:pt x="28648" y="6703"/>
                  </a:lnTo>
                  <a:lnTo>
                    <a:pt x="381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32"/>
            <p:cNvSpPr/>
            <p:nvPr>
              <p:custDataLst>
                <p:tags r:id="rId446"/>
              </p:custDataLst>
            </p:nvPr>
          </p:nvSpPr>
          <p:spPr>
            <a:xfrm>
              <a:off x="5477279" y="1715824"/>
              <a:ext cx="104372" cy="178314"/>
            </a:xfrm>
            <a:custGeom>
              <a:avLst/>
              <a:gdLst/>
              <a:ahLst/>
              <a:cxnLst/>
              <a:rect l="0" t="0" r="0" b="0"/>
              <a:pathLst>
                <a:path w="104372" h="178314">
                  <a:moveTo>
                    <a:pt x="75796" y="8201"/>
                  </a:moveTo>
                  <a:lnTo>
                    <a:pt x="75796" y="8201"/>
                  </a:lnTo>
                  <a:lnTo>
                    <a:pt x="83997" y="0"/>
                  </a:lnTo>
                  <a:lnTo>
                    <a:pt x="84438" y="617"/>
                  </a:lnTo>
                  <a:lnTo>
                    <a:pt x="84929" y="4125"/>
                  </a:lnTo>
                  <a:lnTo>
                    <a:pt x="86117" y="5484"/>
                  </a:lnTo>
                  <a:lnTo>
                    <a:pt x="93488" y="7843"/>
                  </a:lnTo>
                  <a:lnTo>
                    <a:pt x="94242" y="10864"/>
                  </a:lnTo>
                  <a:lnTo>
                    <a:pt x="94836" y="30865"/>
                  </a:lnTo>
                  <a:lnTo>
                    <a:pt x="95897" y="32835"/>
                  </a:lnTo>
                  <a:lnTo>
                    <a:pt x="97663" y="34149"/>
                  </a:lnTo>
                  <a:lnTo>
                    <a:pt x="99899" y="35025"/>
                  </a:lnTo>
                  <a:lnTo>
                    <a:pt x="101390" y="36667"/>
                  </a:lnTo>
                  <a:lnTo>
                    <a:pt x="103046" y="41314"/>
                  </a:lnTo>
                  <a:lnTo>
                    <a:pt x="104371" y="55825"/>
                  </a:lnTo>
                  <a:lnTo>
                    <a:pt x="96170" y="47625"/>
                  </a:lnTo>
                  <a:lnTo>
                    <a:pt x="95238" y="41637"/>
                  </a:lnTo>
                  <a:lnTo>
                    <a:pt x="94880" y="29002"/>
                  </a:lnTo>
                  <a:lnTo>
                    <a:pt x="77237" y="9655"/>
                  </a:lnTo>
                  <a:lnTo>
                    <a:pt x="67722" y="8329"/>
                  </a:lnTo>
                  <a:lnTo>
                    <a:pt x="52120" y="8204"/>
                  </a:lnTo>
                  <a:lnTo>
                    <a:pt x="50487" y="9262"/>
                  </a:lnTo>
                  <a:lnTo>
                    <a:pt x="49398" y="11025"/>
                  </a:lnTo>
                  <a:lnTo>
                    <a:pt x="47651" y="16402"/>
                  </a:lnTo>
                  <a:lnTo>
                    <a:pt x="40760" y="25069"/>
                  </a:lnTo>
                  <a:lnTo>
                    <a:pt x="37546" y="33895"/>
                  </a:lnTo>
                  <a:lnTo>
                    <a:pt x="22587" y="59223"/>
                  </a:lnTo>
                  <a:lnTo>
                    <a:pt x="18756" y="70826"/>
                  </a:lnTo>
                  <a:lnTo>
                    <a:pt x="12446" y="82025"/>
                  </a:lnTo>
                  <a:lnTo>
                    <a:pt x="8355" y="108896"/>
                  </a:lnTo>
                  <a:lnTo>
                    <a:pt x="2661" y="120116"/>
                  </a:lnTo>
                  <a:lnTo>
                    <a:pt x="0" y="143367"/>
                  </a:lnTo>
                  <a:lnTo>
                    <a:pt x="923" y="145936"/>
                  </a:lnTo>
                  <a:lnTo>
                    <a:pt x="2599" y="147650"/>
                  </a:lnTo>
                  <a:lnTo>
                    <a:pt x="4772" y="148792"/>
                  </a:lnTo>
                  <a:lnTo>
                    <a:pt x="6222" y="150611"/>
                  </a:lnTo>
                  <a:lnTo>
                    <a:pt x="7833" y="155456"/>
                  </a:lnTo>
                  <a:lnTo>
                    <a:pt x="8739" y="164133"/>
                  </a:lnTo>
                  <a:lnTo>
                    <a:pt x="9925" y="166131"/>
                  </a:lnTo>
                  <a:lnTo>
                    <a:pt x="11774" y="167462"/>
                  </a:lnTo>
                  <a:lnTo>
                    <a:pt x="16650" y="168942"/>
                  </a:lnTo>
                  <a:lnTo>
                    <a:pt x="34624" y="171080"/>
                  </a:lnTo>
                  <a:lnTo>
                    <a:pt x="47241" y="177645"/>
                  </a:lnTo>
                  <a:lnTo>
                    <a:pt x="50410" y="178313"/>
                  </a:lnTo>
                  <a:lnTo>
                    <a:pt x="75796" y="1701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4" name="SMARTInkShape-33"/>
          <p:cNvSpPr/>
          <p:nvPr>
            <p:custDataLst>
              <p:tags r:id="rId2"/>
            </p:custDataLst>
          </p:nvPr>
        </p:nvSpPr>
        <p:spPr>
          <a:xfrm>
            <a:off x="5705475" y="1876426"/>
            <a:ext cx="19048" cy="85725"/>
          </a:xfrm>
          <a:custGeom>
            <a:avLst/>
            <a:gdLst/>
            <a:ahLst/>
            <a:cxnLst/>
            <a:rect l="0" t="0" r="0" b="0"/>
            <a:pathLst>
              <a:path w="19048" h="85725">
                <a:moveTo>
                  <a:pt x="0" y="19049"/>
                </a:moveTo>
                <a:lnTo>
                  <a:pt x="0" y="19049"/>
                </a:lnTo>
                <a:lnTo>
                  <a:pt x="0" y="115"/>
                </a:lnTo>
                <a:lnTo>
                  <a:pt x="9409" y="0"/>
                </a:lnTo>
                <a:lnTo>
                  <a:pt x="9491" y="5056"/>
                </a:lnTo>
                <a:lnTo>
                  <a:pt x="10561" y="6545"/>
                </a:lnTo>
                <a:lnTo>
                  <a:pt x="17723" y="9132"/>
                </a:lnTo>
                <a:lnTo>
                  <a:pt x="18461" y="12172"/>
                </a:lnTo>
                <a:lnTo>
                  <a:pt x="19047" y="50813"/>
                </a:lnTo>
                <a:lnTo>
                  <a:pt x="9525" y="8572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" name="SMARTInkShape-Group10"/>
          <p:cNvGrpSpPr/>
          <p:nvPr/>
        </p:nvGrpSpPr>
        <p:grpSpPr>
          <a:xfrm>
            <a:off x="5962650" y="1638311"/>
            <a:ext cx="1666876" cy="266680"/>
            <a:chOff x="5962650" y="1638311"/>
            <a:chExt cx="1666876" cy="266680"/>
          </a:xfrm>
        </p:grpSpPr>
        <p:sp>
          <p:nvSpPr>
            <p:cNvPr id="45" name="SMARTInkShape-34"/>
            <p:cNvSpPr/>
            <p:nvPr>
              <p:custDataLst>
                <p:tags r:id="rId433"/>
              </p:custDataLst>
            </p:nvPr>
          </p:nvSpPr>
          <p:spPr>
            <a:xfrm>
              <a:off x="5962650" y="1809750"/>
              <a:ext cx="142876" cy="85726"/>
            </a:xfrm>
            <a:custGeom>
              <a:avLst/>
              <a:gdLst/>
              <a:ahLst/>
              <a:cxnLst/>
              <a:rect l="0" t="0" r="0" b="0"/>
              <a:pathLst>
                <a:path w="142876" h="85726">
                  <a:moveTo>
                    <a:pt x="123825" y="0"/>
                  </a:moveTo>
                  <a:lnTo>
                    <a:pt x="123825" y="0"/>
                  </a:lnTo>
                  <a:lnTo>
                    <a:pt x="114334" y="0"/>
                  </a:lnTo>
                  <a:lnTo>
                    <a:pt x="106102" y="8201"/>
                  </a:lnTo>
                  <a:lnTo>
                    <a:pt x="100112" y="9133"/>
                  </a:lnTo>
                  <a:lnTo>
                    <a:pt x="98491" y="10322"/>
                  </a:lnTo>
                  <a:lnTo>
                    <a:pt x="96690" y="14465"/>
                  </a:lnTo>
                  <a:lnTo>
                    <a:pt x="95152" y="15993"/>
                  </a:lnTo>
                  <a:lnTo>
                    <a:pt x="90620" y="17692"/>
                  </a:lnTo>
                  <a:lnTo>
                    <a:pt x="88988" y="19203"/>
                  </a:lnTo>
                  <a:lnTo>
                    <a:pt x="87176" y="23704"/>
                  </a:lnTo>
                  <a:lnTo>
                    <a:pt x="85634" y="25328"/>
                  </a:lnTo>
                  <a:lnTo>
                    <a:pt x="66484" y="35924"/>
                  </a:lnTo>
                  <a:lnTo>
                    <a:pt x="58994" y="37670"/>
                  </a:lnTo>
                  <a:lnTo>
                    <a:pt x="49910" y="44561"/>
                  </a:lnTo>
                  <a:lnTo>
                    <a:pt x="44054" y="46263"/>
                  </a:lnTo>
                  <a:lnTo>
                    <a:pt x="42070" y="47776"/>
                  </a:lnTo>
                  <a:lnTo>
                    <a:pt x="38217" y="53902"/>
                  </a:lnTo>
                  <a:lnTo>
                    <a:pt x="28502" y="57923"/>
                  </a:lnTo>
                  <a:lnTo>
                    <a:pt x="21263" y="63611"/>
                  </a:lnTo>
                  <a:lnTo>
                    <a:pt x="10046" y="66555"/>
                  </a:lnTo>
                  <a:lnTo>
                    <a:pt x="11" y="66675"/>
                  </a:lnTo>
                  <a:lnTo>
                    <a:pt x="0" y="76166"/>
                  </a:lnTo>
                  <a:lnTo>
                    <a:pt x="46147" y="76200"/>
                  </a:lnTo>
                  <a:lnTo>
                    <a:pt x="93771" y="76200"/>
                  </a:lnTo>
                  <a:lnTo>
                    <a:pt x="131896" y="76200"/>
                  </a:lnTo>
                  <a:lnTo>
                    <a:pt x="132381" y="77258"/>
                  </a:lnTo>
                  <a:lnTo>
                    <a:pt x="132919" y="81256"/>
                  </a:lnTo>
                  <a:lnTo>
                    <a:pt x="134122" y="82746"/>
                  </a:lnTo>
                  <a:lnTo>
                    <a:pt x="14287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35"/>
            <p:cNvSpPr/>
            <p:nvPr>
              <p:custDataLst>
                <p:tags r:id="rId434"/>
              </p:custDataLst>
            </p:nvPr>
          </p:nvSpPr>
          <p:spPr>
            <a:xfrm>
              <a:off x="6257925" y="1638311"/>
              <a:ext cx="295273" cy="266680"/>
            </a:xfrm>
            <a:custGeom>
              <a:avLst/>
              <a:gdLst/>
              <a:ahLst/>
              <a:cxnLst/>
              <a:rect l="0" t="0" r="0" b="0"/>
              <a:pathLst>
                <a:path w="295273" h="266680">
                  <a:moveTo>
                    <a:pt x="0" y="247639"/>
                  </a:moveTo>
                  <a:lnTo>
                    <a:pt x="0" y="247639"/>
                  </a:lnTo>
                  <a:lnTo>
                    <a:pt x="0" y="252695"/>
                  </a:lnTo>
                  <a:lnTo>
                    <a:pt x="1058" y="254185"/>
                  </a:lnTo>
                  <a:lnTo>
                    <a:pt x="2822" y="255178"/>
                  </a:lnTo>
                  <a:lnTo>
                    <a:pt x="8201" y="256772"/>
                  </a:lnTo>
                  <a:lnTo>
                    <a:pt x="8937" y="259812"/>
                  </a:lnTo>
                  <a:lnTo>
                    <a:pt x="9409" y="265331"/>
                  </a:lnTo>
                  <a:lnTo>
                    <a:pt x="10506" y="265783"/>
                  </a:lnTo>
                  <a:lnTo>
                    <a:pt x="27134" y="266679"/>
                  </a:lnTo>
                  <a:lnTo>
                    <a:pt x="45796" y="251500"/>
                  </a:lnTo>
                  <a:lnTo>
                    <a:pt x="64746" y="245579"/>
                  </a:lnTo>
                  <a:lnTo>
                    <a:pt x="68564" y="243091"/>
                  </a:lnTo>
                  <a:lnTo>
                    <a:pt x="111278" y="195822"/>
                  </a:lnTo>
                  <a:lnTo>
                    <a:pt x="152595" y="155152"/>
                  </a:lnTo>
                  <a:lnTo>
                    <a:pt x="164128" y="146209"/>
                  </a:lnTo>
                  <a:lnTo>
                    <a:pt x="200618" y="99871"/>
                  </a:lnTo>
                  <a:lnTo>
                    <a:pt x="211930" y="89890"/>
                  </a:lnTo>
                  <a:lnTo>
                    <a:pt x="245431" y="44558"/>
                  </a:lnTo>
                  <a:lnTo>
                    <a:pt x="259457" y="32715"/>
                  </a:lnTo>
                  <a:lnTo>
                    <a:pt x="270803" y="15992"/>
                  </a:lnTo>
                  <a:lnTo>
                    <a:pt x="276637" y="12393"/>
                  </a:lnTo>
                  <a:lnTo>
                    <a:pt x="279675" y="11434"/>
                  </a:lnTo>
                  <a:lnTo>
                    <a:pt x="281700" y="9735"/>
                  </a:lnTo>
                  <a:lnTo>
                    <a:pt x="283950" y="5026"/>
                  </a:lnTo>
                  <a:lnTo>
                    <a:pt x="285609" y="3347"/>
                  </a:lnTo>
                  <a:lnTo>
                    <a:pt x="295237" y="0"/>
                  </a:lnTo>
                  <a:lnTo>
                    <a:pt x="295272" y="8191"/>
                  </a:lnTo>
                  <a:lnTo>
                    <a:pt x="279466" y="26359"/>
                  </a:lnTo>
                  <a:lnTo>
                    <a:pt x="276127" y="35201"/>
                  </a:lnTo>
                  <a:lnTo>
                    <a:pt x="269963" y="44524"/>
                  </a:lnTo>
                  <a:lnTo>
                    <a:pt x="266609" y="53989"/>
                  </a:lnTo>
                  <a:lnTo>
                    <a:pt x="250282" y="76191"/>
                  </a:lnTo>
                  <a:lnTo>
                    <a:pt x="247761" y="82540"/>
                  </a:lnTo>
                  <a:lnTo>
                    <a:pt x="231243" y="104764"/>
                  </a:lnTo>
                  <a:lnTo>
                    <a:pt x="219002" y="138806"/>
                  </a:lnTo>
                  <a:lnTo>
                    <a:pt x="212821" y="150011"/>
                  </a:lnTo>
                  <a:lnTo>
                    <a:pt x="209461" y="165208"/>
                  </a:lnTo>
                  <a:lnTo>
                    <a:pt x="202202" y="180360"/>
                  </a:lnTo>
                  <a:lnTo>
                    <a:pt x="199253" y="196760"/>
                  </a:lnTo>
                  <a:lnTo>
                    <a:pt x="192543" y="209523"/>
                  </a:lnTo>
                  <a:lnTo>
                    <a:pt x="190500" y="238075"/>
                  </a:lnTo>
                  <a:lnTo>
                    <a:pt x="195556" y="238103"/>
                  </a:lnTo>
                  <a:lnTo>
                    <a:pt x="197045" y="237048"/>
                  </a:lnTo>
                  <a:lnTo>
                    <a:pt x="198039" y="235287"/>
                  </a:lnTo>
                  <a:lnTo>
                    <a:pt x="200821" y="221867"/>
                  </a:lnTo>
                  <a:lnTo>
                    <a:pt x="206494" y="212604"/>
                  </a:lnTo>
                  <a:lnTo>
                    <a:pt x="208946" y="199992"/>
                  </a:lnTo>
                  <a:lnTo>
                    <a:pt x="209547" y="158739"/>
                  </a:lnTo>
                  <a:lnTo>
                    <a:pt x="204493" y="144158"/>
                  </a:lnTo>
                  <a:lnTo>
                    <a:pt x="192216" y="126088"/>
                  </a:lnTo>
                  <a:lnTo>
                    <a:pt x="177393" y="110756"/>
                  </a:lnTo>
                  <a:lnTo>
                    <a:pt x="171269" y="107427"/>
                  </a:lnTo>
                  <a:lnTo>
                    <a:pt x="141013" y="96719"/>
                  </a:lnTo>
                  <a:lnTo>
                    <a:pt x="137401" y="97284"/>
                  </a:lnTo>
                  <a:lnTo>
                    <a:pt x="114352" y="107056"/>
                  </a:lnTo>
                  <a:lnTo>
                    <a:pt x="107973" y="111074"/>
                  </a:lnTo>
                  <a:lnTo>
                    <a:pt x="98432" y="114395"/>
                  </a:lnTo>
                  <a:lnTo>
                    <a:pt x="82551" y="127421"/>
                  </a:lnTo>
                  <a:lnTo>
                    <a:pt x="79022" y="133531"/>
                  </a:lnTo>
                  <a:lnTo>
                    <a:pt x="76396" y="139774"/>
                  </a:lnTo>
                  <a:lnTo>
                    <a:pt x="70025" y="149239"/>
                  </a:lnTo>
                  <a:lnTo>
                    <a:pt x="67667" y="158747"/>
                  </a:lnTo>
                  <a:lnTo>
                    <a:pt x="67116" y="165092"/>
                  </a:lnTo>
                  <a:lnTo>
                    <a:pt x="68027" y="167208"/>
                  </a:lnTo>
                  <a:lnTo>
                    <a:pt x="69693" y="168618"/>
                  </a:lnTo>
                  <a:lnTo>
                    <a:pt x="74914" y="170882"/>
                  </a:lnTo>
                  <a:lnTo>
                    <a:pt x="80876" y="176330"/>
                  </a:lnTo>
                  <a:lnTo>
                    <a:pt x="89214" y="178905"/>
                  </a:lnTo>
                  <a:lnTo>
                    <a:pt x="94402" y="179591"/>
                  </a:lnTo>
                  <a:lnTo>
                    <a:pt x="130115" y="171183"/>
                  </a:lnTo>
                  <a:lnTo>
                    <a:pt x="171920" y="155263"/>
                  </a:lnTo>
                  <a:lnTo>
                    <a:pt x="200025" y="1428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36"/>
            <p:cNvSpPr/>
            <p:nvPr>
              <p:custDataLst>
                <p:tags r:id="rId435"/>
              </p:custDataLst>
            </p:nvPr>
          </p:nvSpPr>
          <p:spPr>
            <a:xfrm>
              <a:off x="6543675" y="1676411"/>
              <a:ext cx="200022" cy="189126"/>
            </a:xfrm>
            <a:custGeom>
              <a:avLst/>
              <a:gdLst/>
              <a:ahLst/>
              <a:cxnLst/>
              <a:rect l="0" t="0" r="0" b="0"/>
              <a:pathLst>
                <a:path w="200022" h="189126">
                  <a:moveTo>
                    <a:pt x="0" y="57139"/>
                  </a:moveTo>
                  <a:lnTo>
                    <a:pt x="0" y="57139"/>
                  </a:lnTo>
                  <a:lnTo>
                    <a:pt x="45538" y="28491"/>
                  </a:lnTo>
                  <a:lnTo>
                    <a:pt x="84109" y="1478"/>
                  </a:lnTo>
                  <a:lnTo>
                    <a:pt x="95122" y="0"/>
                  </a:lnTo>
                  <a:lnTo>
                    <a:pt x="103439" y="8191"/>
                  </a:lnTo>
                  <a:lnTo>
                    <a:pt x="104658" y="17599"/>
                  </a:lnTo>
                  <a:lnTo>
                    <a:pt x="104772" y="41392"/>
                  </a:lnTo>
                  <a:lnTo>
                    <a:pt x="101951" y="47671"/>
                  </a:lnTo>
                  <a:lnTo>
                    <a:pt x="98228" y="53989"/>
                  </a:lnTo>
                  <a:lnTo>
                    <a:pt x="96133" y="64555"/>
                  </a:lnTo>
                  <a:lnTo>
                    <a:pt x="94453" y="79562"/>
                  </a:lnTo>
                  <a:lnTo>
                    <a:pt x="88781" y="92240"/>
                  </a:lnTo>
                  <a:lnTo>
                    <a:pt x="85572" y="107874"/>
                  </a:lnTo>
                  <a:lnTo>
                    <a:pt x="78365" y="123174"/>
                  </a:lnTo>
                  <a:lnTo>
                    <a:pt x="77643" y="126562"/>
                  </a:lnTo>
                  <a:lnTo>
                    <a:pt x="68851" y="145630"/>
                  </a:lnTo>
                  <a:lnTo>
                    <a:pt x="66584" y="155735"/>
                  </a:lnTo>
                  <a:lnTo>
                    <a:pt x="58117" y="170979"/>
                  </a:lnTo>
                  <a:lnTo>
                    <a:pt x="57580" y="175821"/>
                  </a:lnTo>
                  <a:lnTo>
                    <a:pt x="56379" y="177535"/>
                  </a:lnTo>
                  <a:lnTo>
                    <a:pt x="54518" y="178678"/>
                  </a:lnTo>
                  <a:lnTo>
                    <a:pt x="48987" y="180512"/>
                  </a:lnTo>
                  <a:lnTo>
                    <a:pt x="48230" y="183586"/>
                  </a:lnTo>
                  <a:lnTo>
                    <a:pt x="47745" y="189125"/>
                  </a:lnTo>
                  <a:lnTo>
                    <a:pt x="47661" y="185029"/>
                  </a:lnTo>
                  <a:lnTo>
                    <a:pt x="48708" y="183674"/>
                  </a:lnTo>
                  <a:lnTo>
                    <a:pt x="52692" y="182168"/>
                  </a:lnTo>
                  <a:lnTo>
                    <a:pt x="54178" y="180709"/>
                  </a:lnTo>
                  <a:lnTo>
                    <a:pt x="55829" y="176264"/>
                  </a:lnTo>
                  <a:lnTo>
                    <a:pt x="59799" y="158891"/>
                  </a:lnTo>
                  <a:lnTo>
                    <a:pt x="64637" y="144790"/>
                  </a:lnTo>
                  <a:lnTo>
                    <a:pt x="75294" y="98261"/>
                  </a:lnTo>
                  <a:lnTo>
                    <a:pt x="76990" y="82611"/>
                  </a:lnTo>
                  <a:lnTo>
                    <a:pt x="87943" y="57329"/>
                  </a:lnTo>
                  <a:lnTo>
                    <a:pt x="92003" y="50873"/>
                  </a:lnTo>
                  <a:lnTo>
                    <a:pt x="95346" y="41289"/>
                  </a:lnTo>
                  <a:lnTo>
                    <a:pt x="101511" y="31746"/>
                  </a:lnTo>
                  <a:lnTo>
                    <a:pt x="103324" y="25392"/>
                  </a:lnTo>
                  <a:lnTo>
                    <a:pt x="104866" y="23275"/>
                  </a:lnTo>
                  <a:lnTo>
                    <a:pt x="106952" y="21863"/>
                  </a:lnTo>
                  <a:lnTo>
                    <a:pt x="109401" y="20921"/>
                  </a:lnTo>
                  <a:lnTo>
                    <a:pt x="111034" y="19236"/>
                  </a:lnTo>
                  <a:lnTo>
                    <a:pt x="112849" y="14540"/>
                  </a:lnTo>
                  <a:lnTo>
                    <a:pt x="114391" y="12865"/>
                  </a:lnTo>
                  <a:lnTo>
                    <a:pt x="133541" y="2171"/>
                  </a:lnTo>
                  <a:lnTo>
                    <a:pt x="160162" y="0"/>
                  </a:lnTo>
                  <a:lnTo>
                    <a:pt x="171012" y="9122"/>
                  </a:lnTo>
                  <a:lnTo>
                    <a:pt x="171439" y="26838"/>
                  </a:lnTo>
                  <a:lnTo>
                    <a:pt x="164902" y="35827"/>
                  </a:lnTo>
                  <a:lnTo>
                    <a:pt x="161749" y="44710"/>
                  </a:lnTo>
                  <a:lnTo>
                    <a:pt x="136114" y="76194"/>
                  </a:lnTo>
                  <a:lnTo>
                    <a:pt x="133520" y="82541"/>
                  </a:lnTo>
                  <a:lnTo>
                    <a:pt x="125310" y="93358"/>
                  </a:lnTo>
                  <a:lnTo>
                    <a:pt x="123956" y="103275"/>
                  </a:lnTo>
                  <a:lnTo>
                    <a:pt x="122854" y="103771"/>
                  </a:lnTo>
                  <a:lnTo>
                    <a:pt x="115636" y="104634"/>
                  </a:lnTo>
                  <a:lnTo>
                    <a:pt x="119752" y="104725"/>
                  </a:lnTo>
                  <a:lnTo>
                    <a:pt x="121110" y="103680"/>
                  </a:lnTo>
                  <a:lnTo>
                    <a:pt x="123468" y="96560"/>
                  </a:lnTo>
                  <a:lnTo>
                    <a:pt x="126488" y="95826"/>
                  </a:lnTo>
                  <a:lnTo>
                    <a:pt x="128774" y="95630"/>
                  </a:lnTo>
                  <a:lnTo>
                    <a:pt x="134139" y="92591"/>
                  </a:lnTo>
                  <a:lnTo>
                    <a:pt x="140051" y="88770"/>
                  </a:lnTo>
                  <a:lnTo>
                    <a:pt x="149329" y="86620"/>
                  </a:lnTo>
                  <a:lnTo>
                    <a:pt x="155622" y="86116"/>
                  </a:lnTo>
                  <a:lnTo>
                    <a:pt x="161946" y="83071"/>
                  </a:lnTo>
                  <a:lnTo>
                    <a:pt x="168284" y="79248"/>
                  </a:lnTo>
                  <a:lnTo>
                    <a:pt x="179095" y="76592"/>
                  </a:lnTo>
                  <a:lnTo>
                    <a:pt x="185474" y="76308"/>
                  </a:lnTo>
                  <a:lnTo>
                    <a:pt x="191088" y="79064"/>
                  </a:lnTo>
                  <a:lnTo>
                    <a:pt x="198260" y="84400"/>
                  </a:lnTo>
                  <a:lnTo>
                    <a:pt x="199241" y="87952"/>
                  </a:lnTo>
                  <a:lnTo>
                    <a:pt x="200021" y="122924"/>
                  </a:lnTo>
                  <a:lnTo>
                    <a:pt x="197201" y="131533"/>
                  </a:lnTo>
                  <a:lnTo>
                    <a:pt x="188265" y="144691"/>
                  </a:lnTo>
                  <a:lnTo>
                    <a:pt x="175389" y="158980"/>
                  </a:lnTo>
                  <a:lnTo>
                    <a:pt x="171968" y="169589"/>
                  </a:lnTo>
                  <a:lnTo>
                    <a:pt x="170738" y="170206"/>
                  </a:lnTo>
                  <a:lnTo>
                    <a:pt x="166547" y="170891"/>
                  </a:lnTo>
                  <a:lnTo>
                    <a:pt x="161157" y="174018"/>
                  </a:lnTo>
                  <a:lnTo>
                    <a:pt x="152400" y="1809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37"/>
            <p:cNvSpPr/>
            <p:nvPr>
              <p:custDataLst>
                <p:tags r:id="rId436"/>
              </p:custDataLst>
            </p:nvPr>
          </p:nvSpPr>
          <p:spPr>
            <a:xfrm>
              <a:off x="6791325" y="1695496"/>
              <a:ext cx="180976" cy="190455"/>
            </a:xfrm>
            <a:custGeom>
              <a:avLst/>
              <a:gdLst/>
              <a:ahLst/>
              <a:cxnLst/>
              <a:rect l="0" t="0" r="0" b="0"/>
              <a:pathLst>
                <a:path w="180976" h="190455">
                  <a:moveTo>
                    <a:pt x="0" y="161879"/>
                  </a:moveTo>
                  <a:lnTo>
                    <a:pt x="0" y="161879"/>
                  </a:lnTo>
                  <a:lnTo>
                    <a:pt x="5056" y="161879"/>
                  </a:lnTo>
                  <a:lnTo>
                    <a:pt x="10361" y="159057"/>
                  </a:lnTo>
                  <a:lnTo>
                    <a:pt x="13257" y="156823"/>
                  </a:lnTo>
                  <a:lnTo>
                    <a:pt x="16475" y="151518"/>
                  </a:lnTo>
                  <a:lnTo>
                    <a:pt x="18963" y="145632"/>
                  </a:lnTo>
                  <a:lnTo>
                    <a:pt x="53999" y="101355"/>
                  </a:lnTo>
                  <a:lnTo>
                    <a:pt x="69852" y="77840"/>
                  </a:lnTo>
                  <a:lnTo>
                    <a:pt x="86313" y="40230"/>
                  </a:lnTo>
                  <a:lnTo>
                    <a:pt x="91279" y="32671"/>
                  </a:lnTo>
                  <a:lnTo>
                    <a:pt x="93485" y="25784"/>
                  </a:lnTo>
                  <a:lnTo>
                    <a:pt x="95131" y="23524"/>
                  </a:lnTo>
                  <a:lnTo>
                    <a:pt x="97288" y="22017"/>
                  </a:lnTo>
                  <a:lnTo>
                    <a:pt x="99784" y="21013"/>
                  </a:lnTo>
                  <a:lnTo>
                    <a:pt x="101447" y="19285"/>
                  </a:lnTo>
                  <a:lnTo>
                    <a:pt x="103297" y="14543"/>
                  </a:lnTo>
                  <a:lnTo>
                    <a:pt x="104772" y="0"/>
                  </a:lnTo>
                  <a:lnTo>
                    <a:pt x="104774" y="5024"/>
                  </a:lnTo>
                  <a:lnTo>
                    <a:pt x="101953" y="10321"/>
                  </a:lnTo>
                  <a:lnTo>
                    <a:pt x="98230" y="16203"/>
                  </a:lnTo>
                  <a:lnTo>
                    <a:pt x="95838" y="28603"/>
                  </a:lnTo>
                  <a:lnTo>
                    <a:pt x="95643" y="31753"/>
                  </a:lnTo>
                  <a:lnTo>
                    <a:pt x="92602" y="38076"/>
                  </a:lnTo>
                  <a:lnTo>
                    <a:pt x="88781" y="44414"/>
                  </a:lnTo>
                  <a:lnTo>
                    <a:pt x="74020" y="87913"/>
                  </a:lnTo>
                  <a:lnTo>
                    <a:pt x="68851" y="102569"/>
                  </a:lnTo>
                  <a:lnTo>
                    <a:pt x="66686" y="136860"/>
                  </a:lnTo>
                  <a:lnTo>
                    <a:pt x="67741" y="138850"/>
                  </a:lnTo>
                  <a:lnTo>
                    <a:pt x="69502" y="140176"/>
                  </a:lnTo>
                  <a:lnTo>
                    <a:pt x="74877" y="142305"/>
                  </a:lnTo>
                  <a:lnTo>
                    <a:pt x="80865" y="142674"/>
                  </a:lnTo>
                  <a:lnTo>
                    <a:pt x="82484" y="141667"/>
                  </a:lnTo>
                  <a:lnTo>
                    <a:pt x="83565" y="139938"/>
                  </a:lnTo>
                  <a:lnTo>
                    <a:pt x="84285" y="137726"/>
                  </a:lnTo>
                  <a:lnTo>
                    <a:pt x="85823" y="136252"/>
                  </a:lnTo>
                  <a:lnTo>
                    <a:pt x="95897" y="131064"/>
                  </a:lnTo>
                  <a:lnTo>
                    <a:pt x="140895" y="95187"/>
                  </a:lnTo>
                  <a:lnTo>
                    <a:pt x="148345" y="87788"/>
                  </a:lnTo>
                  <a:lnTo>
                    <a:pt x="157431" y="72781"/>
                  </a:lnTo>
                  <a:lnTo>
                    <a:pt x="163859" y="57692"/>
                  </a:lnTo>
                  <a:lnTo>
                    <a:pt x="168077" y="51015"/>
                  </a:lnTo>
                  <a:lnTo>
                    <a:pt x="171509" y="41306"/>
                  </a:lnTo>
                  <a:lnTo>
                    <a:pt x="177700" y="31727"/>
                  </a:lnTo>
                  <a:lnTo>
                    <a:pt x="180005" y="22186"/>
                  </a:lnTo>
                  <a:lnTo>
                    <a:pt x="180975" y="9483"/>
                  </a:lnTo>
                  <a:lnTo>
                    <a:pt x="180975" y="22737"/>
                  </a:lnTo>
                  <a:lnTo>
                    <a:pt x="179917" y="24667"/>
                  </a:lnTo>
                  <a:lnTo>
                    <a:pt x="178153" y="25955"/>
                  </a:lnTo>
                  <a:lnTo>
                    <a:pt x="175919" y="26813"/>
                  </a:lnTo>
                  <a:lnTo>
                    <a:pt x="174430" y="29501"/>
                  </a:lnTo>
                  <a:lnTo>
                    <a:pt x="171274" y="42340"/>
                  </a:lnTo>
                  <a:lnTo>
                    <a:pt x="164085" y="56696"/>
                  </a:lnTo>
                  <a:lnTo>
                    <a:pt x="147772" y="103036"/>
                  </a:lnTo>
                  <a:lnTo>
                    <a:pt x="137297" y="120701"/>
                  </a:lnTo>
                  <a:lnTo>
                    <a:pt x="132638" y="148212"/>
                  </a:lnTo>
                  <a:lnTo>
                    <a:pt x="125879" y="161688"/>
                  </a:lnTo>
                  <a:lnTo>
                    <a:pt x="124230" y="169485"/>
                  </a:lnTo>
                  <a:lnTo>
                    <a:pt x="132062" y="179437"/>
                  </a:lnTo>
                  <a:lnTo>
                    <a:pt x="133350" y="1904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38"/>
            <p:cNvSpPr/>
            <p:nvPr>
              <p:custDataLst>
                <p:tags r:id="rId437"/>
              </p:custDataLst>
            </p:nvPr>
          </p:nvSpPr>
          <p:spPr>
            <a:xfrm>
              <a:off x="7096125" y="1743075"/>
              <a:ext cx="190501" cy="9526"/>
            </a:xfrm>
            <a:custGeom>
              <a:avLst/>
              <a:gdLst/>
              <a:ahLst/>
              <a:cxnLst/>
              <a:rect l="0" t="0" r="0" b="0"/>
              <a:pathLst>
                <a:path w="190501" h="9526">
                  <a:moveTo>
                    <a:pt x="0" y="9525"/>
                  </a:moveTo>
                  <a:lnTo>
                    <a:pt x="0" y="9525"/>
                  </a:lnTo>
                  <a:lnTo>
                    <a:pt x="46148" y="9525"/>
                  </a:lnTo>
                  <a:lnTo>
                    <a:pt x="92082" y="9525"/>
                  </a:lnTo>
                  <a:lnTo>
                    <a:pt x="135200" y="9525"/>
                  </a:lnTo>
                  <a:lnTo>
                    <a:pt x="142287" y="6703"/>
                  </a:lnTo>
                  <a:lnTo>
                    <a:pt x="148963" y="2979"/>
                  </a:lnTo>
                  <a:lnTo>
                    <a:pt x="161873" y="589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39"/>
            <p:cNvSpPr/>
            <p:nvPr>
              <p:custDataLst>
                <p:tags r:id="rId438"/>
              </p:custDataLst>
            </p:nvPr>
          </p:nvSpPr>
          <p:spPr>
            <a:xfrm>
              <a:off x="7096125" y="1838325"/>
              <a:ext cx="180976" cy="9526"/>
            </a:xfrm>
            <a:custGeom>
              <a:avLst/>
              <a:gdLst/>
              <a:ahLst/>
              <a:cxnLst/>
              <a:rect l="0" t="0" r="0" b="0"/>
              <a:pathLst>
                <a:path w="180976" h="9526">
                  <a:moveTo>
                    <a:pt x="0" y="0"/>
                  </a:moveTo>
                  <a:lnTo>
                    <a:pt x="0" y="0"/>
                  </a:lnTo>
                  <a:lnTo>
                    <a:pt x="8200" y="8201"/>
                  </a:lnTo>
                  <a:lnTo>
                    <a:pt x="14189" y="9133"/>
                  </a:lnTo>
                  <a:lnTo>
                    <a:pt x="61222" y="9524"/>
                  </a:lnTo>
                  <a:lnTo>
                    <a:pt x="107531" y="9525"/>
                  </a:lnTo>
                  <a:lnTo>
                    <a:pt x="127113" y="8467"/>
                  </a:lnTo>
                  <a:lnTo>
                    <a:pt x="145092" y="1986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40"/>
            <p:cNvSpPr/>
            <p:nvPr>
              <p:custDataLst>
                <p:tags r:id="rId439"/>
              </p:custDataLst>
            </p:nvPr>
          </p:nvSpPr>
          <p:spPr>
            <a:xfrm>
              <a:off x="7439026" y="1744399"/>
              <a:ext cx="190500" cy="122386"/>
            </a:xfrm>
            <a:custGeom>
              <a:avLst/>
              <a:gdLst/>
              <a:ahLst/>
              <a:cxnLst/>
              <a:rect l="0" t="0" r="0" b="0"/>
              <a:pathLst>
                <a:path w="190500" h="122386">
                  <a:moveTo>
                    <a:pt x="161924" y="8201"/>
                  </a:moveTo>
                  <a:lnTo>
                    <a:pt x="161924" y="8201"/>
                  </a:lnTo>
                  <a:lnTo>
                    <a:pt x="161924" y="0"/>
                  </a:lnTo>
                  <a:lnTo>
                    <a:pt x="161924" y="4125"/>
                  </a:lnTo>
                  <a:lnTo>
                    <a:pt x="160866" y="5484"/>
                  </a:lnTo>
                  <a:lnTo>
                    <a:pt x="153724" y="7843"/>
                  </a:lnTo>
                  <a:lnTo>
                    <a:pt x="152987" y="10864"/>
                  </a:lnTo>
                  <a:lnTo>
                    <a:pt x="152792" y="13151"/>
                  </a:lnTo>
                  <a:lnTo>
                    <a:pt x="151603" y="14676"/>
                  </a:lnTo>
                  <a:lnTo>
                    <a:pt x="147459" y="16371"/>
                  </a:lnTo>
                  <a:lnTo>
                    <a:pt x="145930" y="17881"/>
                  </a:lnTo>
                  <a:lnTo>
                    <a:pt x="140656" y="27909"/>
                  </a:lnTo>
                  <a:lnTo>
                    <a:pt x="138220" y="30865"/>
                  </a:lnTo>
                  <a:lnTo>
                    <a:pt x="132692" y="34149"/>
                  </a:lnTo>
                  <a:lnTo>
                    <a:pt x="129736" y="35025"/>
                  </a:lnTo>
                  <a:lnTo>
                    <a:pt x="127765" y="36667"/>
                  </a:lnTo>
                  <a:lnTo>
                    <a:pt x="119286" y="49880"/>
                  </a:lnTo>
                  <a:lnTo>
                    <a:pt x="113694" y="53183"/>
                  </a:lnTo>
                  <a:lnTo>
                    <a:pt x="107680" y="55710"/>
                  </a:lnTo>
                  <a:lnTo>
                    <a:pt x="85708" y="72233"/>
                  </a:lnTo>
                  <a:lnTo>
                    <a:pt x="79367" y="74760"/>
                  </a:lnTo>
                  <a:lnTo>
                    <a:pt x="53777" y="89961"/>
                  </a:lnTo>
                  <a:lnTo>
                    <a:pt x="42156" y="93810"/>
                  </a:lnTo>
                  <a:lnTo>
                    <a:pt x="32010" y="100124"/>
                  </a:lnTo>
                  <a:lnTo>
                    <a:pt x="25514" y="101972"/>
                  </a:lnTo>
                  <a:lnTo>
                    <a:pt x="23360" y="103523"/>
                  </a:lnTo>
                  <a:lnTo>
                    <a:pt x="21922" y="105616"/>
                  </a:lnTo>
                  <a:lnTo>
                    <a:pt x="20964" y="108070"/>
                  </a:lnTo>
                  <a:lnTo>
                    <a:pt x="19268" y="109705"/>
                  </a:lnTo>
                  <a:lnTo>
                    <a:pt x="14560" y="111522"/>
                  </a:lnTo>
                  <a:lnTo>
                    <a:pt x="523" y="112938"/>
                  </a:lnTo>
                  <a:lnTo>
                    <a:pt x="3" y="122385"/>
                  </a:lnTo>
                  <a:lnTo>
                    <a:pt x="0" y="117410"/>
                  </a:lnTo>
                  <a:lnTo>
                    <a:pt x="1059" y="115932"/>
                  </a:lnTo>
                  <a:lnTo>
                    <a:pt x="8200" y="113365"/>
                  </a:lnTo>
                  <a:lnTo>
                    <a:pt x="50810" y="112977"/>
                  </a:lnTo>
                  <a:lnTo>
                    <a:pt x="57154" y="110154"/>
                  </a:lnTo>
                  <a:lnTo>
                    <a:pt x="63501" y="106430"/>
                  </a:lnTo>
                  <a:lnTo>
                    <a:pt x="76199" y="104040"/>
                  </a:lnTo>
                  <a:lnTo>
                    <a:pt x="123236" y="103456"/>
                  </a:lnTo>
                  <a:lnTo>
                    <a:pt x="168272" y="103451"/>
                  </a:lnTo>
                  <a:lnTo>
                    <a:pt x="190499" y="1034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4" name="SMARTInkShape-Group11"/>
          <p:cNvGrpSpPr/>
          <p:nvPr/>
        </p:nvGrpSpPr>
        <p:grpSpPr>
          <a:xfrm>
            <a:off x="7781936" y="1544420"/>
            <a:ext cx="2562215" cy="283977"/>
            <a:chOff x="7781936" y="1544420"/>
            <a:chExt cx="2562215" cy="283977"/>
          </a:xfrm>
        </p:grpSpPr>
        <p:sp>
          <p:nvSpPr>
            <p:cNvPr id="53" name="SMARTInkShape-41"/>
            <p:cNvSpPr/>
            <p:nvPr>
              <p:custDataLst>
                <p:tags r:id="rId422"/>
              </p:custDataLst>
            </p:nvPr>
          </p:nvSpPr>
          <p:spPr>
            <a:xfrm>
              <a:off x="7781936" y="1601539"/>
              <a:ext cx="609579" cy="226858"/>
            </a:xfrm>
            <a:custGeom>
              <a:avLst/>
              <a:gdLst/>
              <a:ahLst/>
              <a:cxnLst/>
              <a:rect l="0" t="0" r="0" b="0"/>
              <a:pathLst>
                <a:path w="609579" h="226858">
                  <a:moveTo>
                    <a:pt x="19039" y="189161"/>
                  </a:moveTo>
                  <a:lnTo>
                    <a:pt x="19039" y="189161"/>
                  </a:lnTo>
                  <a:lnTo>
                    <a:pt x="9630" y="198570"/>
                  </a:lnTo>
                  <a:lnTo>
                    <a:pt x="18924" y="208094"/>
                  </a:lnTo>
                  <a:lnTo>
                    <a:pt x="19029" y="200000"/>
                  </a:lnTo>
                  <a:lnTo>
                    <a:pt x="20090" y="199562"/>
                  </a:lnTo>
                  <a:lnTo>
                    <a:pt x="24092" y="199075"/>
                  </a:lnTo>
                  <a:lnTo>
                    <a:pt x="25583" y="197887"/>
                  </a:lnTo>
                  <a:lnTo>
                    <a:pt x="28448" y="189563"/>
                  </a:lnTo>
                  <a:lnTo>
                    <a:pt x="28564" y="179671"/>
                  </a:lnTo>
                  <a:lnTo>
                    <a:pt x="14017" y="179636"/>
                  </a:lnTo>
                  <a:lnTo>
                    <a:pt x="12516" y="180694"/>
                  </a:lnTo>
                  <a:lnTo>
                    <a:pt x="11515" y="182458"/>
                  </a:lnTo>
                  <a:lnTo>
                    <a:pt x="9631" y="188769"/>
                  </a:lnTo>
                  <a:lnTo>
                    <a:pt x="9515" y="198567"/>
                  </a:lnTo>
                  <a:lnTo>
                    <a:pt x="17714" y="198676"/>
                  </a:lnTo>
                  <a:lnTo>
                    <a:pt x="18156" y="197621"/>
                  </a:lnTo>
                  <a:lnTo>
                    <a:pt x="18646" y="193627"/>
                  </a:lnTo>
                  <a:lnTo>
                    <a:pt x="19835" y="192138"/>
                  </a:lnTo>
                  <a:lnTo>
                    <a:pt x="23979" y="190484"/>
                  </a:lnTo>
                  <a:lnTo>
                    <a:pt x="25508" y="188985"/>
                  </a:lnTo>
                  <a:lnTo>
                    <a:pt x="28162" y="181076"/>
                  </a:lnTo>
                  <a:lnTo>
                    <a:pt x="28564" y="160714"/>
                  </a:lnTo>
                  <a:lnTo>
                    <a:pt x="14099" y="160587"/>
                  </a:lnTo>
                  <a:lnTo>
                    <a:pt x="12570" y="161645"/>
                  </a:lnTo>
                  <a:lnTo>
                    <a:pt x="11552" y="163409"/>
                  </a:lnTo>
                  <a:lnTo>
                    <a:pt x="9916" y="168787"/>
                  </a:lnTo>
                  <a:lnTo>
                    <a:pt x="3048" y="177454"/>
                  </a:lnTo>
                  <a:lnTo>
                    <a:pt x="108" y="188642"/>
                  </a:lnTo>
                  <a:lnTo>
                    <a:pt x="0" y="202373"/>
                  </a:lnTo>
                  <a:lnTo>
                    <a:pt x="1055" y="204319"/>
                  </a:lnTo>
                  <a:lnTo>
                    <a:pt x="2816" y="205616"/>
                  </a:lnTo>
                  <a:lnTo>
                    <a:pt x="9123" y="208059"/>
                  </a:lnTo>
                  <a:lnTo>
                    <a:pt x="14454" y="213223"/>
                  </a:lnTo>
                  <a:lnTo>
                    <a:pt x="15983" y="213669"/>
                  </a:lnTo>
                  <a:lnTo>
                    <a:pt x="17001" y="212908"/>
                  </a:lnTo>
                  <a:lnTo>
                    <a:pt x="17680" y="211342"/>
                  </a:lnTo>
                  <a:lnTo>
                    <a:pt x="19192" y="210298"/>
                  </a:lnTo>
                  <a:lnTo>
                    <a:pt x="26374" y="208830"/>
                  </a:lnTo>
                  <a:lnTo>
                    <a:pt x="32177" y="208486"/>
                  </a:lnTo>
                  <a:lnTo>
                    <a:pt x="38284" y="205511"/>
                  </a:lnTo>
                  <a:lnTo>
                    <a:pt x="84031" y="171358"/>
                  </a:lnTo>
                  <a:lnTo>
                    <a:pt x="130596" y="125219"/>
                  </a:lnTo>
                  <a:lnTo>
                    <a:pt x="159149" y="101392"/>
                  </a:lnTo>
                  <a:lnTo>
                    <a:pt x="183544" y="67979"/>
                  </a:lnTo>
                  <a:lnTo>
                    <a:pt x="189034" y="63923"/>
                  </a:lnTo>
                  <a:lnTo>
                    <a:pt x="195134" y="53772"/>
                  </a:lnTo>
                  <a:lnTo>
                    <a:pt x="198903" y="43263"/>
                  </a:lnTo>
                  <a:lnTo>
                    <a:pt x="207124" y="27893"/>
                  </a:lnTo>
                  <a:lnTo>
                    <a:pt x="209524" y="21178"/>
                  </a:lnTo>
                  <a:lnTo>
                    <a:pt x="218936" y="8354"/>
                  </a:lnTo>
                  <a:lnTo>
                    <a:pt x="210851" y="0"/>
                  </a:lnTo>
                  <a:lnTo>
                    <a:pt x="210413" y="612"/>
                  </a:lnTo>
                  <a:lnTo>
                    <a:pt x="209927" y="4114"/>
                  </a:lnTo>
                  <a:lnTo>
                    <a:pt x="208740" y="5471"/>
                  </a:lnTo>
                  <a:lnTo>
                    <a:pt x="204597" y="6979"/>
                  </a:lnTo>
                  <a:lnTo>
                    <a:pt x="203070" y="8440"/>
                  </a:lnTo>
                  <a:lnTo>
                    <a:pt x="199224" y="17816"/>
                  </a:lnTo>
                  <a:lnTo>
                    <a:pt x="193548" y="25033"/>
                  </a:lnTo>
                  <a:lnTo>
                    <a:pt x="178784" y="67587"/>
                  </a:lnTo>
                  <a:lnTo>
                    <a:pt x="173615" y="82231"/>
                  </a:lnTo>
                  <a:lnTo>
                    <a:pt x="171464" y="129608"/>
                  </a:lnTo>
                  <a:lnTo>
                    <a:pt x="171442" y="152874"/>
                  </a:lnTo>
                  <a:lnTo>
                    <a:pt x="172499" y="155445"/>
                  </a:lnTo>
                  <a:lnTo>
                    <a:pt x="174263" y="157159"/>
                  </a:lnTo>
                  <a:lnTo>
                    <a:pt x="176496" y="158301"/>
                  </a:lnTo>
                  <a:lnTo>
                    <a:pt x="177986" y="160121"/>
                  </a:lnTo>
                  <a:lnTo>
                    <a:pt x="179640" y="164965"/>
                  </a:lnTo>
                  <a:lnTo>
                    <a:pt x="181140" y="166681"/>
                  </a:lnTo>
                  <a:lnTo>
                    <a:pt x="185629" y="168586"/>
                  </a:lnTo>
                  <a:lnTo>
                    <a:pt x="194105" y="169659"/>
                  </a:lnTo>
                  <a:lnTo>
                    <a:pt x="200210" y="167088"/>
                  </a:lnTo>
                  <a:lnTo>
                    <a:pt x="203320" y="164921"/>
                  </a:lnTo>
                  <a:lnTo>
                    <a:pt x="226621" y="158335"/>
                  </a:lnTo>
                  <a:lnTo>
                    <a:pt x="250750" y="143356"/>
                  </a:lnTo>
                  <a:lnTo>
                    <a:pt x="293222" y="96066"/>
                  </a:lnTo>
                  <a:lnTo>
                    <a:pt x="304184" y="82202"/>
                  </a:lnTo>
                  <a:lnTo>
                    <a:pt x="319526" y="58894"/>
                  </a:lnTo>
                  <a:lnTo>
                    <a:pt x="323587" y="35420"/>
                  </a:lnTo>
                  <a:lnTo>
                    <a:pt x="323835" y="27378"/>
                  </a:lnTo>
                  <a:lnTo>
                    <a:pt x="309649" y="41429"/>
                  </a:lnTo>
                  <a:lnTo>
                    <a:pt x="306949" y="49772"/>
                  </a:lnTo>
                  <a:lnTo>
                    <a:pt x="304691" y="59477"/>
                  </a:lnTo>
                  <a:lnTo>
                    <a:pt x="297440" y="74331"/>
                  </a:lnTo>
                  <a:lnTo>
                    <a:pt x="286026" y="120102"/>
                  </a:lnTo>
                  <a:lnTo>
                    <a:pt x="285750" y="153833"/>
                  </a:lnTo>
                  <a:lnTo>
                    <a:pt x="286805" y="156084"/>
                  </a:lnTo>
                  <a:lnTo>
                    <a:pt x="288566" y="157585"/>
                  </a:lnTo>
                  <a:lnTo>
                    <a:pt x="293346" y="160310"/>
                  </a:lnTo>
                  <a:lnTo>
                    <a:pt x="301986" y="166737"/>
                  </a:lnTo>
                  <a:lnTo>
                    <a:pt x="308129" y="168611"/>
                  </a:lnTo>
                  <a:lnTo>
                    <a:pt x="311249" y="168053"/>
                  </a:lnTo>
                  <a:lnTo>
                    <a:pt x="323861" y="162374"/>
                  </a:lnTo>
                  <a:lnTo>
                    <a:pt x="336193" y="158294"/>
                  </a:lnTo>
                  <a:lnTo>
                    <a:pt x="350430" y="150382"/>
                  </a:lnTo>
                  <a:lnTo>
                    <a:pt x="397413" y="110710"/>
                  </a:lnTo>
                  <a:lnTo>
                    <a:pt x="406280" y="100319"/>
                  </a:lnTo>
                  <a:lnTo>
                    <a:pt x="426398" y="82202"/>
                  </a:lnTo>
                  <a:lnTo>
                    <a:pt x="435038" y="71774"/>
                  </a:lnTo>
                  <a:lnTo>
                    <a:pt x="449686" y="58894"/>
                  </a:lnTo>
                  <a:lnTo>
                    <a:pt x="465098" y="29548"/>
                  </a:lnTo>
                  <a:lnTo>
                    <a:pt x="476201" y="17751"/>
                  </a:lnTo>
                  <a:lnTo>
                    <a:pt x="476238" y="40102"/>
                  </a:lnTo>
                  <a:lnTo>
                    <a:pt x="473417" y="46360"/>
                  </a:lnTo>
                  <a:lnTo>
                    <a:pt x="471183" y="49510"/>
                  </a:lnTo>
                  <a:lnTo>
                    <a:pt x="468039" y="64057"/>
                  </a:lnTo>
                  <a:lnTo>
                    <a:pt x="465733" y="91534"/>
                  </a:lnTo>
                  <a:lnTo>
                    <a:pt x="459190" y="113746"/>
                  </a:lnTo>
                  <a:lnTo>
                    <a:pt x="457205" y="160519"/>
                  </a:lnTo>
                  <a:lnTo>
                    <a:pt x="457189" y="188720"/>
                  </a:lnTo>
                  <a:lnTo>
                    <a:pt x="457189" y="142791"/>
                  </a:lnTo>
                  <a:lnTo>
                    <a:pt x="460011" y="133980"/>
                  </a:lnTo>
                  <a:lnTo>
                    <a:pt x="463734" y="125478"/>
                  </a:lnTo>
                  <a:lnTo>
                    <a:pt x="466662" y="81753"/>
                  </a:lnTo>
                  <a:lnTo>
                    <a:pt x="467750" y="71574"/>
                  </a:lnTo>
                  <a:lnTo>
                    <a:pt x="474912" y="53039"/>
                  </a:lnTo>
                  <a:lnTo>
                    <a:pt x="475846" y="43231"/>
                  </a:lnTo>
                  <a:lnTo>
                    <a:pt x="477035" y="41074"/>
                  </a:lnTo>
                  <a:lnTo>
                    <a:pt x="478887" y="39636"/>
                  </a:lnTo>
                  <a:lnTo>
                    <a:pt x="481179" y="38678"/>
                  </a:lnTo>
                  <a:lnTo>
                    <a:pt x="482708" y="36981"/>
                  </a:lnTo>
                  <a:lnTo>
                    <a:pt x="484405" y="32272"/>
                  </a:lnTo>
                  <a:lnTo>
                    <a:pt x="485917" y="30594"/>
                  </a:lnTo>
                  <a:lnTo>
                    <a:pt x="490418" y="28728"/>
                  </a:lnTo>
                  <a:lnTo>
                    <a:pt x="492042" y="27172"/>
                  </a:lnTo>
                  <a:lnTo>
                    <a:pt x="493846" y="22622"/>
                  </a:lnTo>
                  <a:lnTo>
                    <a:pt x="495384" y="20985"/>
                  </a:lnTo>
                  <a:lnTo>
                    <a:pt x="503363" y="18142"/>
                  </a:lnTo>
                  <a:lnTo>
                    <a:pt x="517944" y="17749"/>
                  </a:lnTo>
                  <a:lnTo>
                    <a:pt x="524055" y="14906"/>
                  </a:lnTo>
                  <a:lnTo>
                    <a:pt x="527167" y="12666"/>
                  </a:lnTo>
                  <a:lnTo>
                    <a:pt x="529240" y="12231"/>
                  </a:lnTo>
                  <a:lnTo>
                    <a:pt x="530623" y="12999"/>
                  </a:lnTo>
                  <a:lnTo>
                    <a:pt x="531545" y="14570"/>
                  </a:lnTo>
                  <a:lnTo>
                    <a:pt x="533218" y="15617"/>
                  </a:lnTo>
                  <a:lnTo>
                    <a:pt x="541429" y="17435"/>
                  </a:lnTo>
                  <a:lnTo>
                    <a:pt x="550984" y="25888"/>
                  </a:lnTo>
                  <a:lnTo>
                    <a:pt x="552311" y="35318"/>
                  </a:lnTo>
                  <a:lnTo>
                    <a:pt x="552401" y="41390"/>
                  </a:lnTo>
                  <a:lnTo>
                    <a:pt x="549600" y="46932"/>
                  </a:lnTo>
                  <a:lnTo>
                    <a:pt x="545885" y="52923"/>
                  </a:lnTo>
                  <a:lnTo>
                    <a:pt x="542736" y="62246"/>
                  </a:lnTo>
                  <a:lnTo>
                    <a:pt x="520558" y="87564"/>
                  </a:lnTo>
                  <a:lnTo>
                    <a:pt x="514281" y="91090"/>
                  </a:lnTo>
                  <a:lnTo>
                    <a:pt x="511125" y="92031"/>
                  </a:lnTo>
                  <a:lnTo>
                    <a:pt x="509022" y="93716"/>
                  </a:lnTo>
                  <a:lnTo>
                    <a:pt x="500312" y="107003"/>
                  </a:lnTo>
                  <a:lnTo>
                    <a:pt x="494699" y="110313"/>
                  </a:lnTo>
                  <a:lnTo>
                    <a:pt x="485810" y="112947"/>
                  </a:lnTo>
                  <a:lnTo>
                    <a:pt x="499025" y="112960"/>
                  </a:lnTo>
                  <a:lnTo>
                    <a:pt x="505064" y="110138"/>
                  </a:lnTo>
                  <a:lnTo>
                    <a:pt x="511275" y="106415"/>
                  </a:lnTo>
                  <a:lnTo>
                    <a:pt x="520722" y="103260"/>
                  </a:lnTo>
                  <a:lnTo>
                    <a:pt x="530224" y="97151"/>
                  </a:lnTo>
                  <a:lnTo>
                    <a:pt x="539741" y="94871"/>
                  </a:lnTo>
                  <a:lnTo>
                    <a:pt x="586045" y="93918"/>
                  </a:lnTo>
                  <a:lnTo>
                    <a:pt x="588541" y="93914"/>
                  </a:lnTo>
                  <a:lnTo>
                    <a:pt x="595004" y="98968"/>
                  </a:lnTo>
                  <a:lnTo>
                    <a:pt x="597815" y="104273"/>
                  </a:lnTo>
                  <a:lnTo>
                    <a:pt x="598565" y="107169"/>
                  </a:lnTo>
                  <a:lnTo>
                    <a:pt x="600123" y="109099"/>
                  </a:lnTo>
                  <a:lnTo>
                    <a:pt x="604677" y="111245"/>
                  </a:lnTo>
                  <a:lnTo>
                    <a:pt x="606314" y="112875"/>
                  </a:lnTo>
                  <a:lnTo>
                    <a:pt x="608134" y="117509"/>
                  </a:lnTo>
                  <a:lnTo>
                    <a:pt x="609578" y="154247"/>
                  </a:lnTo>
                  <a:lnTo>
                    <a:pt x="606762" y="160591"/>
                  </a:lnTo>
                  <a:lnTo>
                    <a:pt x="603041" y="166938"/>
                  </a:lnTo>
                  <a:lnTo>
                    <a:pt x="600652" y="179637"/>
                  </a:lnTo>
                  <a:lnTo>
                    <a:pt x="600455" y="182811"/>
                  </a:lnTo>
                  <a:lnTo>
                    <a:pt x="597415" y="189161"/>
                  </a:lnTo>
                  <a:lnTo>
                    <a:pt x="593595" y="195511"/>
                  </a:lnTo>
                  <a:lnTo>
                    <a:pt x="591898" y="201861"/>
                  </a:lnTo>
                  <a:lnTo>
                    <a:pt x="590386" y="203978"/>
                  </a:lnTo>
                  <a:lnTo>
                    <a:pt x="588321" y="205389"/>
                  </a:lnTo>
                  <a:lnTo>
                    <a:pt x="583204" y="208015"/>
                  </a:lnTo>
                  <a:lnTo>
                    <a:pt x="574372" y="214385"/>
                  </a:lnTo>
                  <a:lnTo>
                    <a:pt x="565053" y="216743"/>
                  </a:lnTo>
                  <a:lnTo>
                    <a:pt x="558750" y="217295"/>
                  </a:lnTo>
                  <a:lnTo>
                    <a:pt x="552422" y="220362"/>
                  </a:lnTo>
                  <a:lnTo>
                    <a:pt x="544792" y="225898"/>
                  </a:lnTo>
                  <a:lnTo>
                    <a:pt x="538414" y="226857"/>
                  </a:lnTo>
                  <a:lnTo>
                    <a:pt x="532800" y="224259"/>
                  </a:lnTo>
                  <a:lnTo>
                    <a:pt x="523864" y="2177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42"/>
            <p:cNvSpPr/>
            <p:nvPr>
              <p:custDataLst>
                <p:tags r:id="rId423"/>
              </p:custDataLst>
            </p:nvPr>
          </p:nvSpPr>
          <p:spPr>
            <a:xfrm>
              <a:off x="8430988" y="1609751"/>
              <a:ext cx="217677" cy="199872"/>
            </a:xfrm>
            <a:custGeom>
              <a:avLst/>
              <a:gdLst/>
              <a:ahLst/>
              <a:cxnLst/>
              <a:rect l="0" t="0" r="0" b="0"/>
              <a:pathLst>
                <a:path w="217677" h="199872">
                  <a:moveTo>
                    <a:pt x="122462" y="57124"/>
                  </a:moveTo>
                  <a:lnTo>
                    <a:pt x="122462" y="57124"/>
                  </a:lnTo>
                  <a:lnTo>
                    <a:pt x="122462" y="71589"/>
                  </a:lnTo>
                  <a:lnTo>
                    <a:pt x="121404" y="73117"/>
                  </a:lnTo>
                  <a:lnTo>
                    <a:pt x="119640" y="74136"/>
                  </a:lnTo>
                  <a:lnTo>
                    <a:pt x="117406" y="74816"/>
                  </a:lnTo>
                  <a:lnTo>
                    <a:pt x="115917" y="76327"/>
                  </a:lnTo>
                  <a:lnTo>
                    <a:pt x="112141" y="85795"/>
                  </a:lnTo>
                  <a:lnTo>
                    <a:pt x="106468" y="93018"/>
                  </a:lnTo>
                  <a:lnTo>
                    <a:pt x="103259" y="101861"/>
                  </a:lnTo>
                  <a:lnTo>
                    <a:pt x="97134" y="111184"/>
                  </a:lnTo>
                  <a:lnTo>
                    <a:pt x="94850" y="120649"/>
                  </a:lnTo>
                  <a:lnTo>
                    <a:pt x="94315" y="126985"/>
                  </a:lnTo>
                  <a:lnTo>
                    <a:pt x="91255" y="133329"/>
                  </a:lnTo>
                  <a:lnTo>
                    <a:pt x="46703" y="180508"/>
                  </a:lnTo>
                  <a:lnTo>
                    <a:pt x="38100" y="180910"/>
                  </a:lnTo>
                  <a:lnTo>
                    <a:pt x="37645" y="179865"/>
                  </a:lnTo>
                  <a:lnTo>
                    <a:pt x="36857" y="172745"/>
                  </a:lnTo>
                  <a:lnTo>
                    <a:pt x="43306" y="164081"/>
                  </a:lnTo>
                  <a:lnTo>
                    <a:pt x="46444" y="155255"/>
                  </a:lnTo>
                  <a:lnTo>
                    <a:pt x="78051" y="120621"/>
                  </a:lnTo>
                  <a:lnTo>
                    <a:pt x="84379" y="117095"/>
                  </a:lnTo>
                  <a:lnTo>
                    <a:pt x="87548" y="116154"/>
                  </a:lnTo>
                  <a:lnTo>
                    <a:pt x="89661" y="114469"/>
                  </a:lnTo>
                  <a:lnTo>
                    <a:pt x="93693" y="108100"/>
                  </a:lnTo>
                  <a:lnTo>
                    <a:pt x="98387" y="106238"/>
                  </a:lnTo>
                  <a:lnTo>
                    <a:pt x="126971" y="104760"/>
                  </a:lnTo>
                  <a:lnTo>
                    <a:pt x="128643" y="105815"/>
                  </a:lnTo>
                  <a:lnTo>
                    <a:pt x="129758" y="107576"/>
                  </a:lnTo>
                  <a:lnTo>
                    <a:pt x="130501" y="109809"/>
                  </a:lnTo>
                  <a:lnTo>
                    <a:pt x="140057" y="122083"/>
                  </a:lnTo>
                  <a:lnTo>
                    <a:pt x="142283" y="131064"/>
                  </a:lnTo>
                  <a:lnTo>
                    <a:pt x="147972" y="139945"/>
                  </a:lnTo>
                  <a:lnTo>
                    <a:pt x="150432" y="152428"/>
                  </a:lnTo>
                  <a:lnTo>
                    <a:pt x="150633" y="155585"/>
                  </a:lnTo>
                  <a:lnTo>
                    <a:pt x="153679" y="161915"/>
                  </a:lnTo>
                  <a:lnTo>
                    <a:pt x="157502" y="168256"/>
                  </a:lnTo>
                  <a:lnTo>
                    <a:pt x="160159" y="179068"/>
                  </a:lnTo>
                  <a:lnTo>
                    <a:pt x="160443" y="185448"/>
                  </a:lnTo>
                  <a:lnTo>
                    <a:pt x="161542" y="187123"/>
                  </a:lnTo>
                  <a:lnTo>
                    <a:pt x="163332" y="188240"/>
                  </a:lnTo>
                  <a:lnTo>
                    <a:pt x="165584" y="188985"/>
                  </a:lnTo>
                  <a:lnTo>
                    <a:pt x="167085" y="190540"/>
                  </a:lnTo>
                  <a:lnTo>
                    <a:pt x="169692" y="198544"/>
                  </a:lnTo>
                  <a:lnTo>
                    <a:pt x="172733" y="199353"/>
                  </a:lnTo>
                  <a:lnTo>
                    <a:pt x="178253" y="199871"/>
                  </a:lnTo>
                  <a:lnTo>
                    <a:pt x="178706" y="198855"/>
                  </a:lnTo>
                  <a:lnTo>
                    <a:pt x="179210" y="194905"/>
                  </a:lnTo>
                  <a:lnTo>
                    <a:pt x="180402" y="193428"/>
                  </a:lnTo>
                  <a:lnTo>
                    <a:pt x="184550" y="191787"/>
                  </a:lnTo>
                  <a:lnTo>
                    <a:pt x="186078" y="190291"/>
                  </a:lnTo>
                  <a:lnTo>
                    <a:pt x="191355" y="180286"/>
                  </a:lnTo>
                  <a:lnTo>
                    <a:pt x="195415" y="174304"/>
                  </a:lnTo>
                  <a:lnTo>
                    <a:pt x="198757" y="164987"/>
                  </a:lnTo>
                  <a:lnTo>
                    <a:pt x="204923" y="155523"/>
                  </a:lnTo>
                  <a:lnTo>
                    <a:pt x="207220" y="144958"/>
                  </a:lnTo>
                  <a:lnTo>
                    <a:pt x="208958" y="129951"/>
                  </a:lnTo>
                  <a:lnTo>
                    <a:pt x="216350" y="111491"/>
                  </a:lnTo>
                  <a:lnTo>
                    <a:pt x="217676" y="68345"/>
                  </a:lnTo>
                  <a:lnTo>
                    <a:pt x="214874" y="59289"/>
                  </a:lnTo>
                  <a:lnTo>
                    <a:pt x="211159" y="51736"/>
                  </a:lnTo>
                  <a:lnTo>
                    <a:pt x="208009" y="41534"/>
                  </a:lnTo>
                  <a:lnTo>
                    <a:pt x="185831" y="15860"/>
                  </a:lnTo>
                  <a:lnTo>
                    <a:pt x="179554" y="12326"/>
                  </a:lnTo>
                  <a:lnTo>
                    <a:pt x="144509" y="967"/>
                  </a:lnTo>
                  <a:lnTo>
                    <a:pt x="97171" y="0"/>
                  </a:lnTo>
                  <a:lnTo>
                    <a:pt x="68413" y="1035"/>
                  </a:lnTo>
                  <a:lnTo>
                    <a:pt x="37383" y="11733"/>
                  </a:lnTo>
                  <a:lnTo>
                    <a:pt x="13199" y="33087"/>
                  </a:lnTo>
                  <a:lnTo>
                    <a:pt x="10401" y="38680"/>
                  </a:lnTo>
                  <a:lnTo>
                    <a:pt x="7398" y="54029"/>
                  </a:lnTo>
                  <a:lnTo>
                    <a:pt x="681" y="66665"/>
                  </a:lnTo>
                  <a:lnTo>
                    <a:pt x="0" y="69835"/>
                  </a:lnTo>
                  <a:lnTo>
                    <a:pt x="604" y="71948"/>
                  </a:lnTo>
                  <a:lnTo>
                    <a:pt x="2065" y="73356"/>
                  </a:lnTo>
                  <a:lnTo>
                    <a:pt x="4096" y="74296"/>
                  </a:lnTo>
                  <a:lnTo>
                    <a:pt x="5451" y="75980"/>
                  </a:lnTo>
                  <a:lnTo>
                    <a:pt x="7805" y="84210"/>
                  </a:lnTo>
                  <a:lnTo>
                    <a:pt x="13113" y="90314"/>
                  </a:lnTo>
                  <a:lnTo>
                    <a:pt x="18476" y="93042"/>
                  </a:lnTo>
                  <a:lnTo>
                    <a:pt x="36806" y="95032"/>
                  </a:lnTo>
                  <a:lnTo>
                    <a:pt x="39959" y="95096"/>
                  </a:lnTo>
                  <a:lnTo>
                    <a:pt x="46283" y="92345"/>
                  </a:lnTo>
                  <a:lnTo>
                    <a:pt x="52621" y="88653"/>
                  </a:lnTo>
                  <a:lnTo>
                    <a:pt x="63198" y="86574"/>
                  </a:lnTo>
                  <a:lnTo>
                    <a:pt x="78209" y="84900"/>
                  </a:lnTo>
                  <a:lnTo>
                    <a:pt x="96670" y="77532"/>
                  </a:lnTo>
                  <a:lnTo>
                    <a:pt x="116231" y="75384"/>
                  </a:lnTo>
                  <a:lnTo>
                    <a:pt x="141237" y="65859"/>
                  </a:lnTo>
                  <a:lnTo>
                    <a:pt x="148721" y="60183"/>
                  </a:lnTo>
                  <a:lnTo>
                    <a:pt x="160516" y="57134"/>
                  </a:lnTo>
                  <a:lnTo>
                    <a:pt x="160562" y="666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43"/>
            <p:cNvSpPr/>
            <p:nvPr>
              <p:custDataLst>
                <p:tags r:id="rId424"/>
              </p:custDataLst>
            </p:nvPr>
          </p:nvSpPr>
          <p:spPr>
            <a:xfrm>
              <a:off x="8820150" y="1647825"/>
              <a:ext cx="152401" cy="9526"/>
            </a:xfrm>
            <a:custGeom>
              <a:avLst/>
              <a:gdLst/>
              <a:ahLst/>
              <a:cxnLst/>
              <a:rect l="0" t="0" r="0" b="0"/>
              <a:pathLst>
                <a:path w="152401" h="9526">
                  <a:moveTo>
                    <a:pt x="0" y="9525"/>
                  </a:moveTo>
                  <a:lnTo>
                    <a:pt x="0" y="9525"/>
                  </a:lnTo>
                  <a:lnTo>
                    <a:pt x="45358" y="9525"/>
                  </a:lnTo>
                  <a:lnTo>
                    <a:pt x="92077" y="9525"/>
                  </a:lnTo>
                  <a:lnTo>
                    <a:pt x="131468" y="9525"/>
                  </a:lnTo>
                  <a:lnTo>
                    <a:pt x="140583" y="2979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44"/>
            <p:cNvSpPr/>
            <p:nvPr>
              <p:custDataLst>
                <p:tags r:id="rId425"/>
              </p:custDataLst>
            </p:nvPr>
          </p:nvSpPr>
          <p:spPr>
            <a:xfrm>
              <a:off x="8811949" y="1724025"/>
              <a:ext cx="141552" cy="28566"/>
            </a:xfrm>
            <a:custGeom>
              <a:avLst/>
              <a:gdLst/>
              <a:ahLst/>
              <a:cxnLst/>
              <a:rect l="0" t="0" r="0" b="0"/>
              <a:pathLst>
                <a:path w="141552" h="28566">
                  <a:moveTo>
                    <a:pt x="8201" y="19050"/>
                  </a:moveTo>
                  <a:lnTo>
                    <a:pt x="8201" y="19050"/>
                  </a:lnTo>
                  <a:lnTo>
                    <a:pt x="0" y="19050"/>
                  </a:lnTo>
                  <a:lnTo>
                    <a:pt x="7844" y="28183"/>
                  </a:lnTo>
                  <a:lnTo>
                    <a:pt x="30582" y="28565"/>
                  </a:lnTo>
                  <a:lnTo>
                    <a:pt x="36845" y="25748"/>
                  </a:lnTo>
                  <a:lnTo>
                    <a:pt x="43157" y="22027"/>
                  </a:lnTo>
                  <a:lnTo>
                    <a:pt x="53718" y="19932"/>
                  </a:lnTo>
                  <a:lnTo>
                    <a:pt x="68724" y="18253"/>
                  </a:lnTo>
                  <a:lnTo>
                    <a:pt x="87185" y="10883"/>
                  </a:lnTo>
                  <a:lnTo>
                    <a:pt x="106222" y="6882"/>
                  </a:lnTo>
                  <a:lnTo>
                    <a:pt x="120499" y="2039"/>
                  </a:lnTo>
                  <a:lnTo>
                    <a:pt x="14155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45"/>
            <p:cNvSpPr/>
            <p:nvPr>
              <p:custDataLst>
                <p:tags r:id="rId426"/>
              </p:custDataLst>
            </p:nvPr>
          </p:nvSpPr>
          <p:spPr>
            <a:xfrm>
              <a:off x="9096379" y="1676400"/>
              <a:ext cx="171447" cy="104776"/>
            </a:xfrm>
            <a:custGeom>
              <a:avLst/>
              <a:gdLst/>
              <a:ahLst/>
              <a:cxnLst/>
              <a:rect l="0" t="0" r="0" b="0"/>
              <a:pathLst>
                <a:path w="171447" h="104776">
                  <a:moveTo>
                    <a:pt x="133346" y="0"/>
                  </a:moveTo>
                  <a:lnTo>
                    <a:pt x="133346" y="0"/>
                  </a:lnTo>
                  <a:lnTo>
                    <a:pt x="133346" y="9133"/>
                  </a:lnTo>
                  <a:lnTo>
                    <a:pt x="128289" y="9409"/>
                  </a:lnTo>
                  <a:lnTo>
                    <a:pt x="126800" y="10506"/>
                  </a:lnTo>
                  <a:lnTo>
                    <a:pt x="124212" y="17716"/>
                  </a:lnTo>
                  <a:lnTo>
                    <a:pt x="121173" y="18457"/>
                  </a:lnTo>
                  <a:lnTo>
                    <a:pt x="118881" y="18655"/>
                  </a:lnTo>
                  <a:lnTo>
                    <a:pt x="113512" y="21697"/>
                  </a:lnTo>
                  <a:lnTo>
                    <a:pt x="110598" y="23989"/>
                  </a:lnTo>
                  <a:lnTo>
                    <a:pt x="107360" y="29359"/>
                  </a:lnTo>
                  <a:lnTo>
                    <a:pt x="106497" y="32273"/>
                  </a:lnTo>
                  <a:lnTo>
                    <a:pt x="104863" y="34215"/>
                  </a:lnTo>
                  <a:lnTo>
                    <a:pt x="82426" y="51206"/>
                  </a:lnTo>
                  <a:lnTo>
                    <a:pt x="60314" y="71990"/>
                  </a:lnTo>
                  <a:lnTo>
                    <a:pt x="47620" y="78191"/>
                  </a:lnTo>
                  <a:lnTo>
                    <a:pt x="31746" y="91279"/>
                  </a:lnTo>
                  <a:lnTo>
                    <a:pt x="19046" y="97288"/>
                  </a:lnTo>
                  <a:lnTo>
                    <a:pt x="12696" y="101447"/>
                  </a:lnTo>
                  <a:lnTo>
                    <a:pt x="0" y="104774"/>
                  </a:lnTo>
                  <a:lnTo>
                    <a:pt x="14187" y="104775"/>
                  </a:lnTo>
                  <a:lnTo>
                    <a:pt x="19709" y="101953"/>
                  </a:lnTo>
                  <a:lnTo>
                    <a:pt x="25690" y="98229"/>
                  </a:lnTo>
                  <a:lnTo>
                    <a:pt x="36253" y="95642"/>
                  </a:lnTo>
                  <a:lnTo>
                    <a:pt x="82553" y="95251"/>
                  </a:lnTo>
                  <a:lnTo>
                    <a:pt x="129113" y="95250"/>
                  </a:lnTo>
                  <a:lnTo>
                    <a:pt x="137845" y="95250"/>
                  </a:lnTo>
                  <a:lnTo>
                    <a:pt x="139519" y="96308"/>
                  </a:lnTo>
                  <a:lnTo>
                    <a:pt x="140636" y="98072"/>
                  </a:lnTo>
                  <a:lnTo>
                    <a:pt x="141382" y="100306"/>
                  </a:lnTo>
                  <a:lnTo>
                    <a:pt x="142936" y="101796"/>
                  </a:lnTo>
                  <a:lnTo>
                    <a:pt x="150942" y="104383"/>
                  </a:lnTo>
                  <a:lnTo>
                    <a:pt x="171446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46"/>
            <p:cNvSpPr/>
            <p:nvPr>
              <p:custDataLst>
                <p:tags r:id="rId427"/>
              </p:custDataLst>
            </p:nvPr>
          </p:nvSpPr>
          <p:spPr>
            <a:xfrm>
              <a:off x="9429750" y="1544420"/>
              <a:ext cx="266701" cy="170067"/>
            </a:xfrm>
            <a:custGeom>
              <a:avLst/>
              <a:gdLst/>
              <a:ahLst/>
              <a:cxnLst/>
              <a:rect l="0" t="0" r="0" b="0"/>
              <a:pathLst>
                <a:path w="266701" h="170067">
                  <a:moveTo>
                    <a:pt x="76200" y="36730"/>
                  </a:moveTo>
                  <a:lnTo>
                    <a:pt x="76200" y="36730"/>
                  </a:lnTo>
                  <a:lnTo>
                    <a:pt x="85691" y="27239"/>
                  </a:lnTo>
                  <a:lnTo>
                    <a:pt x="85725" y="49871"/>
                  </a:lnTo>
                  <a:lnTo>
                    <a:pt x="84667" y="51841"/>
                  </a:lnTo>
                  <a:lnTo>
                    <a:pt x="82903" y="53154"/>
                  </a:lnTo>
                  <a:lnTo>
                    <a:pt x="80668" y="54029"/>
                  </a:lnTo>
                  <a:lnTo>
                    <a:pt x="79179" y="55671"/>
                  </a:lnTo>
                  <a:lnTo>
                    <a:pt x="73965" y="65911"/>
                  </a:lnTo>
                  <a:lnTo>
                    <a:pt x="71534" y="68884"/>
                  </a:lnTo>
                  <a:lnTo>
                    <a:pt x="68835" y="77832"/>
                  </a:lnTo>
                  <a:lnTo>
                    <a:pt x="66577" y="87806"/>
                  </a:lnTo>
                  <a:lnTo>
                    <a:pt x="56503" y="102832"/>
                  </a:lnTo>
                  <a:lnTo>
                    <a:pt x="44322" y="121048"/>
                  </a:lnTo>
                  <a:lnTo>
                    <a:pt x="33589" y="144278"/>
                  </a:lnTo>
                  <a:lnTo>
                    <a:pt x="27982" y="148029"/>
                  </a:lnTo>
                  <a:lnTo>
                    <a:pt x="21961" y="150754"/>
                  </a:lnTo>
                  <a:lnTo>
                    <a:pt x="15758" y="155494"/>
                  </a:lnTo>
                  <a:lnTo>
                    <a:pt x="12295" y="161128"/>
                  </a:lnTo>
                  <a:lnTo>
                    <a:pt x="11371" y="164112"/>
                  </a:lnTo>
                  <a:lnTo>
                    <a:pt x="9698" y="166101"/>
                  </a:lnTo>
                  <a:lnTo>
                    <a:pt x="38" y="170066"/>
                  </a:lnTo>
                  <a:lnTo>
                    <a:pt x="0" y="137899"/>
                  </a:lnTo>
                  <a:lnTo>
                    <a:pt x="2822" y="131788"/>
                  </a:lnTo>
                  <a:lnTo>
                    <a:pt x="17611" y="114416"/>
                  </a:lnTo>
                  <a:lnTo>
                    <a:pt x="27125" y="113060"/>
                  </a:lnTo>
                  <a:lnTo>
                    <a:pt x="42727" y="112933"/>
                  </a:lnTo>
                  <a:lnTo>
                    <a:pt x="44360" y="113991"/>
                  </a:lnTo>
                  <a:lnTo>
                    <a:pt x="45448" y="115754"/>
                  </a:lnTo>
                  <a:lnTo>
                    <a:pt x="46174" y="117987"/>
                  </a:lnTo>
                  <a:lnTo>
                    <a:pt x="47716" y="119476"/>
                  </a:lnTo>
                  <a:lnTo>
                    <a:pt x="57796" y="124689"/>
                  </a:lnTo>
                  <a:lnTo>
                    <a:pt x="71211" y="136610"/>
                  </a:lnTo>
                  <a:lnTo>
                    <a:pt x="73983" y="142152"/>
                  </a:lnTo>
                  <a:lnTo>
                    <a:pt x="74722" y="145111"/>
                  </a:lnTo>
                  <a:lnTo>
                    <a:pt x="76274" y="147084"/>
                  </a:lnTo>
                  <a:lnTo>
                    <a:pt x="80818" y="149276"/>
                  </a:lnTo>
                  <a:lnTo>
                    <a:pt x="82454" y="150919"/>
                  </a:lnTo>
                  <a:lnTo>
                    <a:pt x="85687" y="160425"/>
                  </a:lnTo>
                  <a:lnTo>
                    <a:pt x="90770" y="165573"/>
                  </a:lnTo>
                  <a:lnTo>
                    <a:pt x="92263" y="166017"/>
                  </a:lnTo>
                  <a:lnTo>
                    <a:pt x="93259" y="165255"/>
                  </a:lnTo>
                  <a:lnTo>
                    <a:pt x="94856" y="161483"/>
                  </a:lnTo>
                  <a:lnTo>
                    <a:pt x="100190" y="160830"/>
                  </a:lnTo>
                  <a:lnTo>
                    <a:pt x="101718" y="159680"/>
                  </a:lnTo>
                  <a:lnTo>
                    <a:pt x="103416" y="155580"/>
                  </a:lnTo>
                  <a:lnTo>
                    <a:pt x="104927" y="154063"/>
                  </a:lnTo>
                  <a:lnTo>
                    <a:pt x="109429" y="152378"/>
                  </a:lnTo>
                  <a:lnTo>
                    <a:pt x="111053" y="150871"/>
                  </a:lnTo>
                  <a:lnTo>
                    <a:pt x="120561" y="133804"/>
                  </a:lnTo>
                  <a:lnTo>
                    <a:pt x="123917" y="118997"/>
                  </a:lnTo>
                  <a:lnTo>
                    <a:pt x="131173" y="103976"/>
                  </a:lnTo>
                  <a:lnTo>
                    <a:pt x="131899" y="100611"/>
                  </a:lnTo>
                  <a:lnTo>
                    <a:pt x="140698" y="81583"/>
                  </a:lnTo>
                  <a:lnTo>
                    <a:pt x="142748" y="53000"/>
                  </a:lnTo>
                  <a:lnTo>
                    <a:pt x="139997" y="46431"/>
                  </a:lnTo>
                  <a:lnTo>
                    <a:pt x="136305" y="39983"/>
                  </a:lnTo>
                  <a:lnTo>
                    <a:pt x="134664" y="33590"/>
                  </a:lnTo>
                  <a:lnTo>
                    <a:pt x="133167" y="31462"/>
                  </a:lnTo>
                  <a:lnTo>
                    <a:pt x="131111" y="30043"/>
                  </a:lnTo>
                  <a:lnTo>
                    <a:pt x="126005" y="27408"/>
                  </a:lnTo>
                  <a:lnTo>
                    <a:pt x="107862" y="12127"/>
                  </a:lnTo>
                  <a:lnTo>
                    <a:pt x="98399" y="9332"/>
                  </a:lnTo>
                  <a:lnTo>
                    <a:pt x="92063" y="8678"/>
                  </a:lnTo>
                  <a:lnTo>
                    <a:pt x="85720" y="5565"/>
                  </a:lnTo>
                  <a:lnTo>
                    <a:pt x="79373" y="1712"/>
                  </a:lnTo>
                  <a:lnTo>
                    <a:pt x="73024" y="0"/>
                  </a:lnTo>
                  <a:lnTo>
                    <a:pt x="25515" y="8049"/>
                  </a:lnTo>
                  <a:lnTo>
                    <a:pt x="19102" y="10930"/>
                  </a:lnTo>
                  <a:lnTo>
                    <a:pt x="5028" y="22341"/>
                  </a:lnTo>
                  <a:lnTo>
                    <a:pt x="2235" y="27866"/>
                  </a:lnTo>
                  <a:lnTo>
                    <a:pt x="443" y="40036"/>
                  </a:lnTo>
                  <a:lnTo>
                    <a:pt x="3018" y="46313"/>
                  </a:lnTo>
                  <a:lnTo>
                    <a:pt x="14201" y="60282"/>
                  </a:lnTo>
                  <a:lnTo>
                    <a:pt x="19717" y="63073"/>
                  </a:lnTo>
                  <a:lnTo>
                    <a:pt x="45697" y="65109"/>
                  </a:lnTo>
                  <a:lnTo>
                    <a:pt x="89195" y="65298"/>
                  </a:lnTo>
                  <a:lnTo>
                    <a:pt x="117181" y="62481"/>
                  </a:lnTo>
                  <a:lnTo>
                    <a:pt x="161342" y="48829"/>
                  </a:lnTo>
                  <a:lnTo>
                    <a:pt x="180802" y="44196"/>
                  </a:lnTo>
                  <a:lnTo>
                    <a:pt x="219059" y="29846"/>
                  </a:lnTo>
                  <a:lnTo>
                    <a:pt x="225415" y="28966"/>
                  </a:lnTo>
                  <a:lnTo>
                    <a:pt x="229651" y="27321"/>
                  </a:lnTo>
                  <a:lnTo>
                    <a:pt x="232476" y="25165"/>
                  </a:lnTo>
                  <a:lnTo>
                    <a:pt x="234359" y="22670"/>
                  </a:lnTo>
                  <a:lnTo>
                    <a:pt x="239273" y="19898"/>
                  </a:lnTo>
                  <a:lnTo>
                    <a:pt x="254151" y="16914"/>
                  </a:lnTo>
                  <a:lnTo>
                    <a:pt x="264839" y="9518"/>
                  </a:lnTo>
                  <a:lnTo>
                    <a:pt x="265459" y="10122"/>
                  </a:lnTo>
                  <a:lnTo>
                    <a:pt x="266536" y="16476"/>
                  </a:lnTo>
                  <a:lnTo>
                    <a:pt x="266700" y="62155"/>
                  </a:lnTo>
                  <a:lnTo>
                    <a:pt x="266700" y="87531"/>
                  </a:lnTo>
                  <a:lnTo>
                    <a:pt x="257349" y="131806"/>
                  </a:lnTo>
                  <a:lnTo>
                    <a:pt x="257209" y="144646"/>
                  </a:lnTo>
                  <a:lnTo>
                    <a:pt x="256139" y="146774"/>
                  </a:lnTo>
                  <a:lnTo>
                    <a:pt x="254368" y="148192"/>
                  </a:lnTo>
                  <a:lnTo>
                    <a:pt x="252130" y="149138"/>
                  </a:lnTo>
                  <a:lnTo>
                    <a:pt x="250636" y="150827"/>
                  </a:lnTo>
                  <a:lnTo>
                    <a:pt x="247651" y="160552"/>
                  </a:lnTo>
                  <a:lnTo>
                    <a:pt x="257175" y="1510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47"/>
            <p:cNvSpPr/>
            <p:nvPr>
              <p:custDataLst>
                <p:tags r:id="rId428"/>
              </p:custDataLst>
            </p:nvPr>
          </p:nvSpPr>
          <p:spPr>
            <a:xfrm>
              <a:off x="9696450" y="1562101"/>
              <a:ext cx="228601" cy="171450"/>
            </a:xfrm>
            <a:custGeom>
              <a:avLst/>
              <a:gdLst/>
              <a:ahLst/>
              <a:cxnLst/>
              <a:rect l="0" t="0" r="0" b="0"/>
              <a:pathLst>
                <a:path w="228601" h="171450">
                  <a:moveTo>
                    <a:pt x="0" y="85724"/>
                  </a:moveTo>
                  <a:lnTo>
                    <a:pt x="0" y="85724"/>
                  </a:lnTo>
                  <a:lnTo>
                    <a:pt x="0" y="72466"/>
                  </a:lnTo>
                  <a:lnTo>
                    <a:pt x="9410" y="30567"/>
                  </a:lnTo>
                  <a:lnTo>
                    <a:pt x="9522" y="11292"/>
                  </a:lnTo>
                  <a:lnTo>
                    <a:pt x="10582" y="10703"/>
                  </a:lnTo>
                  <a:lnTo>
                    <a:pt x="14581" y="10048"/>
                  </a:lnTo>
                  <a:lnTo>
                    <a:pt x="16070" y="8815"/>
                  </a:lnTo>
                  <a:lnTo>
                    <a:pt x="18659" y="1369"/>
                  </a:lnTo>
                  <a:lnTo>
                    <a:pt x="21698" y="608"/>
                  </a:lnTo>
                  <a:lnTo>
                    <a:pt x="60365" y="0"/>
                  </a:lnTo>
                  <a:lnTo>
                    <a:pt x="62468" y="1058"/>
                  </a:lnTo>
                  <a:lnTo>
                    <a:pt x="63870" y="2822"/>
                  </a:lnTo>
                  <a:lnTo>
                    <a:pt x="66121" y="8200"/>
                  </a:lnTo>
                  <a:lnTo>
                    <a:pt x="74827" y="17609"/>
                  </a:lnTo>
                  <a:lnTo>
                    <a:pt x="75793" y="23679"/>
                  </a:lnTo>
                  <a:lnTo>
                    <a:pt x="76197" y="46146"/>
                  </a:lnTo>
                  <a:lnTo>
                    <a:pt x="69654" y="54936"/>
                  </a:lnTo>
                  <a:lnTo>
                    <a:pt x="67998" y="60752"/>
                  </a:lnTo>
                  <a:lnTo>
                    <a:pt x="66498" y="62726"/>
                  </a:lnTo>
                  <a:lnTo>
                    <a:pt x="62009" y="64919"/>
                  </a:lnTo>
                  <a:lnTo>
                    <a:pt x="53534" y="66154"/>
                  </a:lnTo>
                  <a:lnTo>
                    <a:pt x="51565" y="67386"/>
                  </a:lnTo>
                  <a:lnTo>
                    <a:pt x="50251" y="69265"/>
                  </a:lnTo>
                  <a:lnTo>
                    <a:pt x="49376" y="71576"/>
                  </a:lnTo>
                  <a:lnTo>
                    <a:pt x="47734" y="73117"/>
                  </a:lnTo>
                  <a:lnTo>
                    <a:pt x="39578" y="75793"/>
                  </a:lnTo>
                  <a:lnTo>
                    <a:pt x="29006" y="76188"/>
                  </a:lnTo>
                  <a:lnTo>
                    <a:pt x="76085" y="76199"/>
                  </a:lnTo>
                  <a:lnTo>
                    <a:pt x="89303" y="76199"/>
                  </a:lnTo>
                  <a:lnTo>
                    <a:pt x="91285" y="77257"/>
                  </a:lnTo>
                  <a:lnTo>
                    <a:pt x="92606" y="79021"/>
                  </a:lnTo>
                  <a:lnTo>
                    <a:pt x="93487" y="81255"/>
                  </a:lnTo>
                  <a:lnTo>
                    <a:pt x="95135" y="82745"/>
                  </a:lnTo>
                  <a:lnTo>
                    <a:pt x="99785" y="84400"/>
                  </a:lnTo>
                  <a:lnTo>
                    <a:pt x="101447" y="85900"/>
                  </a:lnTo>
                  <a:lnTo>
                    <a:pt x="103296" y="90388"/>
                  </a:lnTo>
                  <a:lnTo>
                    <a:pt x="104774" y="128358"/>
                  </a:lnTo>
                  <a:lnTo>
                    <a:pt x="101951" y="133953"/>
                  </a:lnTo>
                  <a:lnTo>
                    <a:pt x="90584" y="147408"/>
                  </a:lnTo>
                  <a:lnTo>
                    <a:pt x="85062" y="150181"/>
                  </a:lnTo>
                  <a:lnTo>
                    <a:pt x="82107" y="150920"/>
                  </a:lnTo>
                  <a:lnTo>
                    <a:pt x="80140" y="152471"/>
                  </a:lnTo>
                  <a:lnTo>
                    <a:pt x="77951" y="157018"/>
                  </a:lnTo>
                  <a:lnTo>
                    <a:pt x="76309" y="158653"/>
                  </a:lnTo>
                  <a:lnTo>
                    <a:pt x="68153" y="161493"/>
                  </a:lnTo>
                  <a:lnTo>
                    <a:pt x="52131" y="161923"/>
                  </a:lnTo>
                  <a:lnTo>
                    <a:pt x="51688" y="160865"/>
                  </a:lnTo>
                  <a:lnTo>
                    <a:pt x="56531" y="152223"/>
                  </a:lnTo>
                  <a:lnTo>
                    <a:pt x="56875" y="147735"/>
                  </a:lnTo>
                  <a:lnTo>
                    <a:pt x="59850" y="142212"/>
                  </a:lnTo>
                  <a:lnTo>
                    <a:pt x="79815" y="120245"/>
                  </a:lnTo>
                  <a:lnTo>
                    <a:pt x="126478" y="85719"/>
                  </a:lnTo>
                  <a:lnTo>
                    <a:pt x="140839" y="79020"/>
                  </a:lnTo>
                  <a:lnTo>
                    <a:pt x="160230" y="71700"/>
                  </a:lnTo>
                  <a:lnTo>
                    <a:pt x="180334" y="59797"/>
                  </a:lnTo>
                  <a:lnTo>
                    <a:pt x="187040" y="57268"/>
                  </a:lnTo>
                  <a:lnTo>
                    <a:pt x="196766" y="50952"/>
                  </a:lnTo>
                  <a:lnTo>
                    <a:pt x="203162" y="49103"/>
                  </a:lnTo>
                  <a:lnTo>
                    <a:pt x="205291" y="47552"/>
                  </a:lnTo>
                  <a:lnTo>
                    <a:pt x="206711" y="45459"/>
                  </a:lnTo>
                  <a:lnTo>
                    <a:pt x="207656" y="43006"/>
                  </a:lnTo>
                  <a:lnTo>
                    <a:pt x="209346" y="41370"/>
                  </a:lnTo>
                  <a:lnTo>
                    <a:pt x="214045" y="39553"/>
                  </a:lnTo>
                  <a:lnTo>
                    <a:pt x="228600" y="38099"/>
                  </a:lnTo>
                  <a:lnTo>
                    <a:pt x="228600" y="60489"/>
                  </a:lnTo>
                  <a:lnTo>
                    <a:pt x="225776" y="66747"/>
                  </a:lnTo>
                  <a:lnTo>
                    <a:pt x="222054" y="73057"/>
                  </a:lnTo>
                  <a:lnTo>
                    <a:pt x="219663" y="85730"/>
                  </a:lnTo>
                  <a:lnTo>
                    <a:pt x="219466" y="88903"/>
                  </a:lnTo>
                  <a:lnTo>
                    <a:pt x="216427" y="95251"/>
                  </a:lnTo>
                  <a:lnTo>
                    <a:pt x="214135" y="98425"/>
                  </a:lnTo>
                  <a:lnTo>
                    <a:pt x="210909" y="113006"/>
                  </a:lnTo>
                  <a:lnTo>
                    <a:pt x="208759" y="129291"/>
                  </a:lnTo>
                  <a:lnTo>
                    <a:pt x="202064" y="142700"/>
                  </a:lnTo>
                  <a:lnTo>
                    <a:pt x="200427" y="155540"/>
                  </a:lnTo>
                  <a:lnTo>
                    <a:pt x="199234" y="157668"/>
                  </a:lnTo>
                  <a:lnTo>
                    <a:pt x="197381" y="159086"/>
                  </a:lnTo>
                  <a:lnTo>
                    <a:pt x="195087" y="160032"/>
                  </a:lnTo>
                  <a:lnTo>
                    <a:pt x="193558" y="161721"/>
                  </a:lnTo>
                  <a:lnTo>
                    <a:pt x="190500" y="1714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48"/>
            <p:cNvSpPr/>
            <p:nvPr>
              <p:custDataLst>
                <p:tags r:id="rId429"/>
              </p:custDataLst>
            </p:nvPr>
          </p:nvSpPr>
          <p:spPr>
            <a:xfrm>
              <a:off x="9906000" y="1647837"/>
              <a:ext cx="19051" cy="28564"/>
            </a:xfrm>
            <a:custGeom>
              <a:avLst/>
              <a:gdLst/>
              <a:ahLst/>
              <a:cxnLst/>
              <a:rect l="0" t="0" r="0" b="0"/>
              <a:pathLst>
                <a:path w="19051" h="28564">
                  <a:moveTo>
                    <a:pt x="0" y="28563"/>
                  </a:moveTo>
                  <a:lnTo>
                    <a:pt x="0" y="28563"/>
                  </a:lnTo>
                  <a:lnTo>
                    <a:pt x="8202" y="12161"/>
                  </a:lnTo>
                  <a:lnTo>
                    <a:pt x="9524" y="0"/>
                  </a:lnTo>
                  <a:lnTo>
                    <a:pt x="17727" y="8190"/>
                  </a:lnTo>
                  <a:lnTo>
                    <a:pt x="19050" y="1903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49"/>
            <p:cNvSpPr/>
            <p:nvPr>
              <p:custDataLst>
                <p:tags r:id="rId430"/>
              </p:custDataLst>
            </p:nvPr>
          </p:nvSpPr>
          <p:spPr>
            <a:xfrm>
              <a:off x="10001250" y="1590792"/>
              <a:ext cx="66676" cy="170903"/>
            </a:xfrm>
            <a:custGeom>
              <a:avLst/>
              <a:gdLst/>
              <a:ahLst/>
              <a:cxnLst/>
              <a:rect l="0" t="0" r="0" b="0"/>
              <a:pathLst>
                <a:path w="66676" h="170903">
                  <a:moveTo>
                    <a:pt x="28575" y="66558"/>
                  </a:moveTo>
                  <a:lnTo>
                    <a:pt x="28575" y="66558"/>
                  </a:lnTo>
                  <a:lnTo>
                    <a:pt x="43762" y="50311"/>
                  </a:lnTo>
                  <a:lnTo>
                    <a:pt x="49684" y="37910"/>
                  </a:lnTo>
                  <a:lnTo>
                    <a:pt x="65222" y="20421"/>
                  </a:lnTo>
                  <a:lnTo>
                    <a:pt x="66663" y="9536"/>
                  </a:lnTo>
                  <a:lnTo>
                    <a:pt x="66675" y="0"/>
                  </a:lnTo>
                  <a:lnTo>
                    <a:pt x="58473" y="8094"/>
                  </a:lnTo>
                  <a:lnTo>
                    <a:pt x="57541" y="14075"/>
                  </a:lnTo>
                  <a:lnTo>
                    <a:pt x="56352" y="15695"/>
                  </a:lnTo>
                  <a:lnTo>
                    <a:pt x="54502" y="16774"/>
                  </a:lnTo>
                  <a:lnTo>
                    <a:pt x="52210" y="17494"/>
                  </a:lnTo>
                  <a:lnTo>
                    <a:pt x="50682" y="19032"/>
                  </a:lnTo>
                  <a:lnTo>
                    <a:pt x="48984" y="23563"/>
                  </a:lnTo>
                  <a:lnTo>
                    <a:pt x="44981" y="40997"/>
                  </a:lnTo>
                  <a:lnTo>
                    <a:pt x="40139" y="55104"/>
                  </a:lnTo>
                  <a:lnTo>
                    <a:pt x="37948" y="62526"/>
                  </a:lnTo>
                  <a:lnTo>
                    <a:pt x="30740" y="75914"/>
                  </a:lnTo>
                  <a:lnTo>
                    <a:pt x="18958" y="110119"/>
                  </a:lnTo>
                  <a:lnTo>
                    <a:pt x="11702" y="123532"/>
                  </a:lnTo>
                  <a:lnTo>
                    <a:pt x="10976" y="126766"/>
                  </a:lnTo>
                  <a:lnTo>
                    <a:pt x="430" y="150398"/>
                  </a:lnTo>
                  <a:lnTo>
                    <a:pt x="1" y="170902"/>
                  </a:lnTo>
                  <a:lnTo>
                    <a:pt x="0" y="1618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50"/>
            <p:cNvSpPr/>
            <p:nvPr>
              <p:custDataLst>
                <p:tags r:id="rId431"/>
              </p:custDataLst>
            </p:nvPr>
          </p:nvSpPr>
          <p:spPr>
            <a:xfrm>
              <a:off x="10201275" y="1628775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19050"/>
                  </a:moveTo>
                  <a:lnTo>
                    <a:pt x="0" y="19050"/>
                  </a:lnTo>
                  <a:lnTo>
                    <a:pt x="36349" y="19050"/>
                  </a:lnTo>
                  <a:lnTo>
                    <a:pt x="45358" y="12504"/>
                  </a:lnTo>
                  <a:lnTo>
                    <a:pt x="54244" y="10408"/>
                  </a:lnTo>
                  <a:lnTo>
                    <a:pt x="79385" y="9559"/>
                  </a:lnTo>
                  <a:lnTo>
                    <a:pt x="85729" y="6718"/>
                  </a:lnTo>
                  <a:lnTo>
                    <a:pt x="92077" y="2986"/>
                  </a:lnTo>
                  <a:lnTo>
                    <a:pt x="104775" y="590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51"/>
            <p:cNvSpPr/>
            <p:nvPr>
              <p:custDataLst>
                <p:tags r:id="rId432"/>
              </p:custDataLst>
            </p:nvPr>
          </p:nvSpPr>
          <p:spPr>
            <a:xfrm>
              <a:off x="10126398" y="1695450"/>
              <a:ext cx="160603" cy="9526"/>
            </a:xfrm>
            <a:custGeom>
              <a:avLst/>
              <a:gdLst/>
              <a:ahLst/>
              <a:cxnLst/>
              <a:rect l="0" t="0" r="0" b="0"/>
              <a:pathLst>
                <a:path w="160603" h="9526">
                  <a:moveTo>
                    <a:pt x="8202" y="9525"/>
                  </a:moveTo>
                  <a:lnTo>
                    <a:pt x="8202" y="9525"/>
                  </a:lnTo>
                  <a:lnTo>
                    <a:pt x="0" y="9525"/>
                  </a:lnTo>
                  <a:lnTo>
                    <a:pt x="46359" y="9525"/>
                  </a:lnTo>
                  <a:lnTo>
                    <a:pt x="68531" y="9525"/>
                  </a:lnTo>
                  <a:lnTo>
                    <a:pt x="74878" y="6703"/>
                  </a:lnTo>
                  <a:lnTo>
                    <a:pt x="81227" y="2979"/>
                  </a:lnTo>
                  <a:lnTo>
                    <a:pt x="91810" y="883"/>
                  </a:lnTo>
                  <a:lnTo>
                    <a:pt x="139358" y="7"/>
                  </a:lnTo>
                  <a:lnTo>
                    <a:pt x="16060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1" name="SMARTInkShape-Group12"/>
          <p:cNvGrpSpPr/>
          <p:nvPr/>
        </p:nvGrpSpPr>
        <p:grpSpPr>
          <a:xfrm>
            <a:off x="10496553" y="1544374"/>
            <a:ext cx="885823" cy="208217"/>
            <a:chOff x="10496553" y="1544374"/>
            <a:chExt cx="885823" cy="208217"/>
          </a:xfrm>
        </p:grpSpPr>
        <p:sp>
          <p:nvSpPr>
            <p:cNvPr id="65" name="SMARTInkShape-52"/>
            <p:cNvSpPr/>
            <p:nvPr>
              <p:custDataLst>
                <p:tags r:id="rId416"/>
              </p:custDataLst>
            </p:nvPr>
          </p:nvSpPr>
          <p:spPr>
            <a:xfrm>
              <a:off x="10496553" y="1638300"/>
              <a:ext cx="171448" cy="114291"/>
            </a:xfrm>
            <a:custGeom>
              <a:avLst/>
              <a:gdLst/>
              <a:ahLst/>
              <a:cxnLst/>
              <a:rect l="0" t="0" r="0" b="0"/>
              <a:pathLst>
                <a:path w="171448" h="114291">
                  <a:moveTo>
                    <a:pt x="95247" y="0"/>
                  </a:moveTo>
                  <a:lnTo>
                    <a:pt x="95247" y="0"/>
                  </a:lnTo>
                  <a:lnTo>
                    <a:pt x="87045" y="0"/>
                  </a:lnTo>
                  <a:lnTo>
                    <a:pt x="86605" y="1058"/>
                  </a:lnTo>
                  <a:lnTo>
                    <a:pt x="85731" y="17610"/>
                  </a:lnTo>
                  <a:lnTo>
                    <a:pt x="69912" y="35893"/>
                  </a:lnTo>
                  <a:lnTo>
                    <a:pt x="66575" y="44737"/>
                  </a:lnTo>
                  <a:lnTo>
                    <a:pt x="62042" y="50927"/>
                  </a:lnTo>
                  <a:lnTo>
                    <a:pt x="56500" y="54384"/>
                  </a:lnTo>
                  <a:lnTo>
                    <a:pt x="50509" y="56979"/>
                  </a:lnTo>
                  <a:lnTo>
                    <a:pt x="44320" y="61660"/>
                  </a:lnTo>
                  <a:lnTo>
                    <a:pt x="40863" y="67269"/>
                  </a:lnTo>
                  <a:lnTo>
                    <a:pt x="38268" y="73289"/>
                  </a:lnTo>
                  <a:lnTo>
                    <a:pt x="33586" y="79492"/>
                  </a:lnTo>
                  <a:lnTo>
                    <a:pt x="27979" y="82955"/>
                  </a:lnTo>
                  <a:lnTo>
                    <a:pt x="25001" y="83878"/>
                  </a:lnTo>
                  <a:lnTo>
                    <a:pt x="23017" y="85552"/>
                  </a:lnTo>
                  <a:lnTo>
                    <a:pt x="11001" y="103011"/>
                  </a:lnTo>
                  <a:lnTo>
                    <a:pt x="7357" y="103991"/>
                  </a:lnTo>
                  <a:lnTo>
                    <a:pt x="1450" y="104620"/>
                  </a:lnTo>
                  <a:lnTo>
                    <a:pt x="967" y="105730"/>
                  </a:lnTo>
                  <a:lnTo>
                    <a:pt x="0" y="114265"/>
                  </a:lnTo>
                  <a:lnTo>
                    <a:pt x="5055" y="114290"/>
                  </a:lnTo>
                  <a:lnTo>
                    <a:pt x="6543" y="113235"/>
                  </a:lnTo>
                  <a:lnTo>
                    <a:pt x="7535" y="111473"/>
                  </a:lnTo>
                  <a:lnTo>
                    <a:pt x="8199" y="109241"/>
                  </a:lnTo>
                  <a:lnTo>
                    <a:pt x="9699" y="107752"/>
                  </a:lnTo>
                  <a:lnTo>
                    <a:pt x="17606" y="105167"/>
                  </a:lnTo>
                  <a:lnTo>
                    <a:pt x="27122" y="104809"/>
                  </a:lnTo>
                  <a:lnTo>
                    <a:pt x="36646" y="96577"/>
                  </a:lnTo>
                  <a:lnTo>
                    <a:pt x="42723" y="95643"/>
                  </a:lnTo>
                  <a:lnTo>
                    <a:pt x="88901" y="95251"/>
                  </a:lnTo>
                  <a:lnTo>
                    <a:pt x="128204" y="104659"/>
                  </a:lnTo>
                  <a:lnTo>
                    <a:pt x="171447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SMARTInkShape-53"/>
            <p:cNvSpPr/>
            <p:nvPr>
              <p:custDataLst>
                <p:tags r:id="rId417"/>
              </p:custDataLst>
            </p:nvPr>
          </p:nvSpPr>
          <p:spPr>
            <a:xfrm>
              <a:off x="10774137" y="1544374"/>
              <a:ext cx="84364" cy="170123"/>
            </a:xfrm>
            <a:custGeom>
              <a:avLst/>
              <a:gdLst/>
              <a:ahLst/>
              <a:cxnLst/>
              <a:rect l="0" t="0" r="0" b="0"/>
              <a:pathLst>
                <a:path w="84364" h="170123">
                  <a:moveTo>
                    <a:pt x="65313" y="8201"/>
                  </a:moveTo>
                  <a:lnTo>
                    <a:pt x="65313" y="8201"/>
                  </a:lnTo>
                  <a:lnTo>
                    <a:pt x="73515" y="8201"/>
                  </a:lnTo>
                  <a:lnTo>
                    <a:pt x="73955" y="7143"/>
                  </a:lnTo>
                  <a:lnTo>
                    <a:pt x="74723" y="0"/>
                  </a:lnTo>
                  <a:lnTo>
                    <a:pt x="74803" y="4125"/>
                  </a:lnTo>
                  <a:lnTo>
                    <a:pt x="73757" y="5484"/>
                  </a:lnTo>
                  <a:lnTo>
                    <a:pt x="66635" y="7843"/>
                  </a:lnTo>
                  <a:lnTo>
                    <a:pt x="65901" y="10864"/>
                  </a:lnTo>
                  <a:lnTo>
                    <a:pt x="64256" y="53719"/>
                  </a:lnTo>
                  <a:lnTo>
                    <a:pt x="53553" y="83813"/>
                  </a:lnTo>
                  <a:lnTo>
                    <a:pt x="51122" y="87184"/>
                  </a:lnTo>
                  <a:lnTo>
                    <a:pt x="48424" y="96574"/>
                  </a:lnTo>
                  <a:lnTo>
                    <a:pt x="46166" y="106745"/>
                  </a:lnTo>
                  <a:lnTo>
                    <a:pt x="38914" y="121897"/>
                  </a:lnTo>
                  <a:lnTo>
                    <a:pt x="38188" y="125274"/>
                  </a:lnTo>
                  <a:lnTo>
                    <a:pt x="27122" y="146819"/>
                  </a:lnTo>
                  <a:lnTo>
                    <a:pt x="25036" y="148238"/>
                  </a:lnTo>
                  <a:lnTo>
                    <a:pt x="22587" y="149184"/>
                  </a:lnTo>
                  <a:lnTo>
                    <a:pt x="20953" y="150873"/>
                  </a:lnTo>
                  <a:lnTo>
                    <a:pt x="15511" y="161188"/>
                  </a:lnTo>
                  <a:lnTo>
                    <a:pt x="8592" y="169603"/>
                  </a:lnTo>
                  <a:lnTo>
                    <a:pt x="0" y="170080"/>
                  </a:lnTo>
                  <a:lnTo>
                    <a:pt x="6958" y="170122"/>
                  </a:lnTo>
                  <a:lnTo>
                    <a:pt x="7627" y="167302"/>
                  </a:lnTo>
                  <a:lnTo>
                    <a:pt x="8058" y="156868"/>
                  </a:lnTo>
                  <a:lnTo>
                    <a:pt x="9150" y="154938"/>
                  </a:lnTo>
                  <a:lnTo>
                    <a:pt x="10939" y="153650"/>
                  </a:lnTo>
                  <a:lnTo>
                    <a:pt x="15746" y="151162"/>
                  </a:lnTo>
                  <a:lnTo>
                    <a:pt x="21411" y="146528"/>
                  </a:lnTo>
                  <a:lnTo>
                    <a:pt x="24634" y="138119"/>
                  </a:lnTo>
                  <a:lnTo>
                    <a:pt x="27124" y="128384"/>
                  </a:lnTo>
                  <a:lnTo>
                    <a:pt x="34527" y="113511"/>
                  </a:lnTo>
                  <a:lnTo>
                    <a:pt x="36813" y="106864"/>
                  </a:lnTo>
                  <a:lnTo>
                    <a:pt x="42992" y="97171"/>
                  </a:lnTo>
                  <a:lnTo>
                    <a:pt x="44810" y="90782"/>
                  </a:lnTo>
                  <a:lnTo>
                    <a:pt x="46353" y="88655"/>
                  </a:lnTo>
                  <a:lnTo>
                    <a:pt x="48439" y="87237"/>
                  </a:lnTo>
                  <a:lnTo>
                    <a:pt x="50888" y="86292"/>
                  </a:lnTo>
                  <a:lnTo>
                    <a:pt x="52521" y="84603"/>
                  </a:lnTo>
                  <a:lnTo>
                    <a:pt x="55776" y="74915"/>
                  </a:lnTo>
                  <a:lnTo>
                    <a:pt x="55788" y="97624"/>
                  </a:lnTo>
                  <a:lnTo>
                    <a:pt x="56846" y="99566"/>
                  </a:lnTo>
                  <a:lnTo>
                    <a:pt x="58612" y="100861"/>
                  </a:lnTo>
                  <a:lnTo>
                    <a:pt x="60845" y="101725"/>
                  </a:lnTo>
                  <a:lnTo>
                    <a:pt x="62334" y="103358"/>
                  </a:lnTo>
                  <a:lnTo>
                    <a:pt x="64922" y="111501"/>
                  </a:lnTo>
                  <a:lnTo>
                    <a:pt x="67961" y="112320"/>
                  </a:lnTo>
                  <a:lnTo>
                    <a:pt x="84363" y="11297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SMARTInkShape-54"/>
            <p:cNvSpPr/>
            <p:nvPr>
              <p:custDataLst>
                <p:tags r:id="rId418"/>
              </p:custDataLst>
            </p:nvPr>
          </p:nvSpPr>
          <p:spPr>
            <a:xfrm>
              <a:off x="10906125" y="1571628"/>
              <a:ext cx="57031" cy="133348"/>
            </a:xfrm>
            <a:custGeom>
              <a:avLst/>
              <a:gdLst/>
              <a:ahLst/>
              <a:cxnLst/>
              <a:rect l="0" t="0" r="0" b="0"/>
              <a:pathLst>
                <a:path w="57031" h="133348">
                  <a:moveTo>
                    <a:pt x="0" y="66672"/>
                  </a:moveTo>
                  <a:lnTo>
                    <a:pt x="0" y="66672"/>
                  </a:lnTo>
                  <a:lnTo>
                    <a:pt x="5057" y="61616"/>
                  </a:lnTo>
                  <a:lnTo>
                    <a:pt x="7538" y="56311"/>
                  </a:lnTo>
                  <a:lnTo>
                    <a:pt x="8202" y="53415"/>
                  </a:lnTo>
                  <a:lnTo>
                    <a:pt x="14581" y="47374"/>
                  </a:lnTo>
                  <a:lnTo>
                    <a:pt x="22355" y="41162"/>
                  </a:lnTo>
                  <a:lnTo>
                    <a:pt x="45837" y="11402"/>
                  </a:lnTo>
                  <a:lnTo>
                    <a:pt x="46829" y="7536"/>
                  </a:lnTo>
                  <a:lnTo>
                    <a:pt x="47095" y="5023"/>
                  </a:lnTo>
                  <a:lnTo>
                    <a:pt x="48331" y="3348"/>
                  </a:lnTo>
                  <a:lnTo>
                    <a:pt x="50212" y="2231"/>
                  </a:lnTo>
                  <a:lnTo>
                    <a:pt x="57030" y="35"/>
                  </a:lnTo>
                  <a:lnTo>
                    <a:pt x="48937" y="0"/>
                  </a:lnTo>
                  <a:lnTo>
                    <a:pt x="48500" y="1058"/>
                  </a:lnTo>
                  <a:lnTo>
                    <a:pt x="47740" y="8198"/>
                  </a:lnTo>
                  <a:lnTo>
                    <a:pt x="31818" y="26367"/>
                  </a:lnTo>
                  <a:lnTo>
                    <a:pt x="28478" y="35209"/>
                  </a:lnTo>
                  <a:lnTo>
                    <a:pt x="22314" y="44532"/>
                  </a:lnTo>
                  <a:lnTo>
                    <a:pt x="18958" y="53997"/>
                  </a:lnTo>
                  <a:lnTo>
                    <a:pt x="12790" y="63505"/>
                  </a:lnTo>
                  <a:lnTo>
                    <a:pt x="9434" y="73024"/>
                  </a:lnTo>
                  <a:lnTo>
                    <a:pt x="3265" y="82548"/>
                  </a:lnTo>
                  <a:lnTo>
                    <a:pt x="967" y="93131"/>
                  </a:lnTo>
                  <a:lnTo>
                    <a:pt x="12" y="127273"/>
                  </a:lnTo>
                  <a:lnTo>
                    <a:pt x="1067" y="129298"/>
                  </a:lnTo>
                  <a:lnTo>
                    <a:pt x="2827" y="130647"/>
                  </a:lnTo>
                  <a:lnTo>
                    <a:pt x="8202" y="132814"/>
                  </a:lnTo>
                  <a:lnTo>
                    <a:pt x="19050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SMARTInkShape-55"/>
            <p:cNvSpPr/>
            <p:nvPr>
              <p:custDataLst>
                <p:tags r:id="rId419"/>
              </p:custDataLst>
            </p:nvPr>
          </p:nvSpPr>
          <p:spPr>
            <a:xfrm>
              <a:off x="11058525" y="1562138"/>
              <a:ext cx="47626" cy="142838"/>
            </a:xfrm>
            <a:custGeom>
              <a:avLst/>
              <a:gdLst/>
              <a:ahLst/>
              <a:cxnLst/>
              <a:rect l="0" t="0" r="0" b="0"/>
              <a:pathLst>
                <a:path w="47626" h="142838">
                  <a:moveTo>
                    <a:pt x="28575" y="28537"/>
                  </a:moveTo>
                  <a:lnTo>
                    <a:pt x="28575" y="28537"/>
                  </a:lnTo>
                  <a:lnTo>
                    <a:pt x="33632" y="23481"/>
                  </a:lnTo>
                  <a:lnTo>
                    <a:pt x="36113" y="18176"/>
                  </a:lnTo>
                  <a:lnTo>
                    <a:pt x="36777" y="15280"/>
                  </a:lnTo>
                  <a:lnTo>
                    <a:pt x="38277" y="13349"/>
                  </a:lnTo>
                  <a:lnTo>
                    <a:pt x="42766" y="11203"/>
                  </a:lnTo>
                  <a:lnTo>
                    <a:pt x="44385" y="9573"/>
                  </a:lnTo>
                  <a:lnTo>
                    <a:pt x="47613" y="0"/>
                  </a:lnTo>
                  <a:lnTo>
                    <a:pt x="47625" y="31843"/>
                  </a:lnTo>
                  <a:lnTo>
                    <a:pt x="44801" y="38120"/>
                  </a:lnTo>
                  <a:lnTo>
                    <a:pt x="42568" y="41276"/>
                  </a:lnTo>
                  <a:lnTo>
                    <a:pt x="39423" y="55830"/>
                  </a:lnTo>
                  <a:lnTo>
                    <a:pt x="37302" y="72107"/>
                  </a:lnTo>
                  <a:lnTo>
                    <a:pt x="31632" y="83309"/>
                  </a:lnTo>
                  <a:lnTo>
                    <a:pt x="28423" y="98506"/>
                  </a:lnTo>
                  <a:lnTo>
                    <a:pt x="21215" y="113658"/>
                  </a:lnTo>
                  <a:lnTo>
                    <a:pt x="20493" y="117035"/>
                  </a:lnTo>
                  <a:lnTo>
                    <a:pt x="18955" y="119285"/>
                  </a:lnTo>
                  <a:lnTo>
                    <a:pt x="16870" y="120786"/>
                  </a:lnTo>
                  <a:lnTo>
                    <a:pt x="14421" y="121786"/>
                  </a:lnTo>
                  <a:lnTo>
                    <a:pt x="12789" y="123511"/>
                  </a:lnTo>
                  <a:lnTo>
                    <a:pt x="8753" y="133371"/>
                  </a:lnTo>
                  <a:lnTo>
                    <a:pt x="0" y="1428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SMARTInkShape-56"/>
            <p:cNvSpPr/>
            <p:nvPr>
              <p:custDataLst>
                <p:tags r:id="rId420"/>
              </p:custDataLst>
            </p:nvPr>
          </p:nvSpPr>
          <p:spPr>
            <a:xfrm>
              <a:off x="11096625" y="1553910"/>
              <a:ext cx="100729" cy="166070"/>
            </a:xfrm>
            <a:custGeom>
              <a:avLst/>
              <a:gdLst/>
              <a:ahLst/>
              <a:cxnLst/>
              <a:rect l="0" t="0" r="0" b="0"/>
              <a:pathLst>
                <a:path w="100729" h="166070">
                  <a:moveTo>
                    <a:pt x="0" y="55815"/>
                  </a:moveTo>
                  <a:lnTo>
                    <a:pt x="0" y="55815"/>
                  </a:lnTo>
                  <a:lnTo>
                    <a:pt x="0" y="8621"/>
                  </a:lnTo>
                  <a:lnTo>
                    <a:pt x="5057" y="8318"/>
                  </a:lnTo>
                  <a:lnTo>
                    <a:pt x="6546" y="7217"/>
                  </a:lnTo>
                  <a:lnTo>
                    <a:pt x="8202" y="3171"/>
                  </a:lnTo>
                  <a:lnTo>
                    <a:pt x="9702" y="1669"/>
                  </a:lnTo>
                  <a:lnTo>
                    <a:pt x="14191" y="0"/>
                  </a:lnTo>
                  <a:lnTo>
                    <a:pt x="16867" y="613"/>
                  </a:lnTo>
                  <a:lnTo>
                    <a:pt x="26824" y="6983"/>
                  </a:lnTo>
                  <a:lnTo>
                    <a:pt x="41678" y="8084"/>
                  </a:lnTo>
                  <a:lnTo>
                    <a:pt x="43660" y="9178"/>
                  </a:lnTo>
                  <a:lnTo>
                    <a:pt x="44981" y="10965"/>
                  </a:lnTo>
                  <a:lnTo>
                    <a:pt x="45862" y="13215"/>
                  </a:lnTo>
                  <a:lnTo>
                    <a:pt x="47510" y="14715"/>
                  </a:lnTo>
                  <a:lnTo>
                    <a:pt x="52158" y="16382"/>
                  </a:lnTo>
                  <a:lnTo>
                    <a:pt x="53822" y="17884"/>
                  </a:lnTo>
                  <a:lnTo>
                    <a:pt x="55671" y="22376"/>
                  </a:lnTo>
                  <a:lnTo>
                    <a:pt x="57222" y="23998"/>
                  </a:lnTo>
                  <a:lnTo>
                    <a:pt x="61768" y="25799"/>
                  </a:lnTo>
                  <a:lnTo>
                    <a:pt x="63404" y="27338"/>
                  </a:lnTo>
                  <a:lnTo>
                    <a:pt x="66244" y="35315"/>
                  </a:lnTo>
                  <a:lnTo>
                    <a:pt x="59081" y="46935"/>
                  </a:lnTo>
                  <a:lnTo>
                    <a:pt x="58436" y="49895"/>
                  </a:lnTo>
                  <a:lnTo>
                    <a:pt x="56949" y="51868"/>
                  </a:lnTo>
                  <a:lnTo>
                    <a:pt x="50859" y="55704"/>
                  </a:lnTo>
                  <a:lnTo>
                    <a:pt x="49061" y="60352"/>
                  </a:lnTo>
                  <a:lnTo>
                    <a:pt x="47525" y="62015"/>
                  </a:lnTo>
                  <a:lnTo>
                    <a:pt x="28385" y="72684"/>
                  </a:lnTo>
                  <a:lnTo>
                    <a:pt x="25273" y="73411"/>
                  </a:lnTo>
                  <a:lnTo>
                    <a:pt x="23199" y="74954"/>
                  </a:lnTo>
                  <a:lnTo>
                    <a:pt x="21816" y="77041"/>
                  </a:lnTo>
                  <a:lnTo>
                    <a:pt x="20894" y="79491"/>
                  </a:lnTo>
                  <a:lnTo>
                    <a:pt x="19221" y="81124"/>
                  </a:lnTo>
                  <a:lnTo>
                    <a:pt x="14539" y="82938"/>
                  </a:lnTo>
                  <a:lnTo>
                    <a:pt x="12867" y="84480"/>
                  </a:lnTo>
                  <a:lnTo>
                    <a:pt x="9965" y="92464"/>
                  </a:lnTo>
                  <a:lnTo>
                    <a:pt x="6899" y="93270"/>
                  </a:lnTo>
                  <a:lnTo>
                    <a:pt x="1362" y="93787"/>
                  </a:lnTo>
                  <a:lnTo>
                    <a:pt x="5460" y="93877"/>
                  </a:lnTo>
                  <a:lnTo>
                    <a:pt x="6815" y="92831"/>
                  </a:lnTo>
                  <a:lnTo>
                    <a:pt x="8320" y="88847"/>
                  </a:lnTo>
                  <a:lnTo>
                    <a:pt x="9782" y="87362"/>
                  </a:lnTo>
                  <a:lnTo>
                    <a:pt x="14225" y="85711"/>
                  </a:lnTo>
                  <a:lnTo>
                    <a:pt x="53984" y="83339"/>
                  </a:lnTo>
                  <a:lnTo>
                    <a:pt x="60329" y="79337"/>
                  </a:lnTo>
                  <a:lnTo>
                    <a:pt x="63502" y="78904"/>
                  </a:lnTo>
                  <a:lnTo>
                    <a:pt x="93369" y="84308"/>
                  </a:lnTo>
                  <a:lnTo>
                    <a:pt x="93995" y="85394"/>
                  </a:lnTo>
                  <a:lnTo>
                    <a:pt x="95201" y="101722"/>
                  </a:lnTo>
                  <a:lnTo>
                    <a:pt x="100292" y="107987"/>
                  </a:lnTo>
                  <a:lnTo>
                    <a:pt x="100728" y="110705"/>
                  </a:lnTo>
                  <a:lnTo>
                    <a:pt x="99960" y="113575"/>
                  </a:lnTo>
                  <a:lnTo>
                    <a:pt x="96180" y="120729"/>
                  </a:lnTo>
                  <a:lnTo>
                    <a:pt x="95333" y="135593"/>
                  </a:lnTo>
                  <a:lnTo>
                    <a:pt x="94246" y="137575"/>
                  </a:lnTo>
                  <a:lnTo>
                    <a:pt x="92463" y="138897"/>
                  </a:lnTo>
                  <a:lnTo>
                    <a:pt x="87662" y="141424"/>
                  </a:lnTo>
                  <a:lnTo>
                    <a:pt x="82000" y="146074"/>
                  </a:lnTo>
                  <a:lnTo>
                    <a:pt x="78777" y="151669"/>
                  </a:lnTo>
                  <a:lnTo>
                    <a:pt x="77918" y="154643"/>
                  </a:lnTo>
                  <a:lnTo>
                    <a:pt x="76287" y="156625"/>
                  </a:lnTo>
                  <a:lnTo>
                    <a:pt x="71652" y="158828"/>
                  </a:lnTo>
                  <a:lnTo>
                    <a:pt x="41251" y="161618"/>
                  </a:lnTo>
                  <a:lnTo>
                    <a:pt x="34915" y="165633"/>
                  </a:lnTo>
                  <a:lnTo>
                    <a:pt x="31741" y="166069"/>
                  </a:lnTo>
                  <a:lnTo>
                    <a:pt x="19296" y="160712"/>
                  </a:lnTo>
                  <a:lnTo>
                    <a:pt x="19050" y="1605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SMARTInkShape-57"/>
            <p:cNvSpPr/>
            <p:nvPr>
              <p:custDataLst>
                <p:tags r:id="rId421"/>
              </p:custDataLst>
            </p:nvPr>
          </p:nvSpPr>
          <p:spPr>
            <a:xfrm>
              <a:off x="11268206" y="1581151"/>
              <a:ext cx="114170" cy="161925"/>
            </a:xfrm>
            <a:custGeom>
              <a:avLst/>
              <a:gdLst/>
              <a:ahLst/>
              <a:cxnLst/>
              <a:rect l="0" t="0" r="0" b="0"/>
              <a:pathLst>
                <a:path w="114170" h="161925">
                  <a:moveTo>
                    <a:pt x="114169" y="28574"/>
                  </a:moveTo>
                  <a:lnTo>
                    <a:pt x="114169" y="28574"/>
                  </a:lnTo>
                  <a:lnTo>
                    <a:pt x="114169" y="9926"/>
                  </a:lnTo>
                  <a:lnTo>
                    <a:pt x="105035" y="402"/>
                  </a:lnTo>
                  <a:lnTo>
                    <a:pt x="86953" y="0"/>
                  </a:lnTo>
                  <a:lnTo>
                    <a:pt x="78258" y="6545"/>
                  </a:lnTo>
                  <a:lnTo>
                    <a:pt x="72457" y="8200"/>
                  </a:lnTo>
                  <a:lnTo>
                    <a:pt x="70486" y="9700"/>
                  </a:lnTo>
                  <a:lnTo>
                    <a:pt x="66653" y="15809"/>
                  </a:lnTo>
                  <a:lnTo>
                    <a:pt x="53441" y="23679"/>
                  </a:lnTo>
                  <a:lnTo>
                    <a:pt x="44200" y="32180"/>
                  </a:lnTo>
                  <a:lnTo>
                    <a:pt x="40739" y="38291"/>
                  </a:lnTo>
                  <a:lnTo>
                    <a:pt x="33458" y="55893"/>
                  </a:lnTo>
                  <a:lnTo>
                    <a:pt x="12164" y="85551"/>
                  </a:lnTo>
                  <a:lnTo>
                    <a:pt x="9568" y="91997"/>
                  </a:lnTo>
                  <a:lnTo>
                    <a:pt x="3214" y="101576"/>
                  </a:lnTo>
                  <a:lnTo>
                    <a:pt x="859" y="112176"/>
                  </a:lnTo>
                  <a:lnTo>
                    <a:pt x="0" y="135199"/>
                  </a:lnTo>
                  <a:lnTo>
                    <a:pt x="1014" y="137757"/>
                  </a:lnTo>
                  <a:lnTo>
                    <a:pt x="2750" y="139463"/>
                  </a:lnTo>
                  <a:lnTo>
                    <a:pt x="10247" y="144686"/>
                  </a:lnTo>
                  <a:lnTo>
                    <a:pt x="25381" y="157929"/>
                  </a:lnTo>
                  <a:lnTo>
                    <a:pt x="31669" y="160149"/>
                  </a:lnTo>
                  <a:lnTo>
                    <a:pt x="76319" y="161855"/>
                  </a:lnTo>
                  <a:lnTo>
                    <a:pt x="95119" y="161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8" name="SMARTInkShape-Group13"/>
          <p:cNvGrpSpPr/>
          <p:nvPr/>
        </p:nvGrpSpPr>
        <p:grpSpPr>
          <a:xfrm>
            <a:off x="3200830" y="2058739"/>
            <a:ext cx="1285446" cy="312986"/>
            <a:chOff x="3200830" y="2058739"/>
            <a:chExt cx="1285446" cy="312986"/>
          </a:xfrm>
        </p:grpSpPr>
        <p:sp>
          <p:nvSpPr>
            <p:cNvPr id="72" name="SMARTInkShape-58"/>
            <p:cNvSpPr/>
            <p:nvPr>
              <p:custDataLst>
                <p:tags r:id="rId410"/>
              </p:custDataLst>
            </p:nvPr>
          </p:nvSpPr>
          <p:spPr>
            <a:xfrm>
              <a:off x="3200830" y="2058739"/>
              <a:ext cx="761571" cy="312986"/>
            </a:xfrm>
            <a:custGeom>
              <a:avLst/>
              <a:gdLst/>
              <a:ahLst/>
              <a:cxnLst/>
              <a:rect l="0" t="0" r="0" b="0"/>
              <a:pathLst>
                <a:path w="761571" h="312986">
                  <a:moveTo>
                    <a:pt x="75770" y="112961"/>
                  </a:moveTo>
                  <a:lnTo>
                    <a:pt x="75770" y="112961"/>
                  </a:lnTo>
                  <a:lnTo>
                    <a:pt x="67569" y="121162"/>
                  </a:lnTo>
                  <a:lnTo>
                    <a:pt x="66638" y="127150"/>
                  </a:lnTo>
                  <a:lnTo>
                    <a:pt x="65448" y="128770"/>
                  </a:lnTo>
                  <a:lnTo>
                    <a:pt x="61305" y="130571"/>
                  </a:lnTo>
                  <a:lnTo>
                    <a:pt x="59776" y="132109"/>
                  </a:lnTo>
                  <a:lnTo>
                    <a:pt x="54502" y="142183"/>
                  </a:lnTo>
                  <a:lnTo>
                    <a:pt x="41611" y="157496"/>
                  </a:lnTo>
                  <a:lnTo>
                    <a:pt x="35626" y="170128"/>
                  </a:lnTo>
                  <a:lnTo>
                    <a:pt x="10574" y="197197"/>
                  </a:lnTo>
                  <a:lnTo>
                    <a:pt x="4476" y="198245"/>
                  </a:lnTo>
                  <a:lnTo>
                    <a:pt x="2841" y="197334"/>
                  </a:lnTo>
                  <a:lnTo>
                    <a:pt x="1751" y="195668"/>
                  </a:lnTo>
                  <a:lnTo>
                    <a:pt x="0" y="190446"/>
                  </a:lnTo>
                  <a:lnTo>
                    <a:pt x="6201" y="181810"/>
                  </a:lnTo>
                  <a:lnTo>
                    <a:pt x="8237" y="172990"/>
                  </a:lnTo>
                  <a:lnTo>
                    <a:pt x="8714" y="166804"/>
                  </a:lnTo>
                  <a:lnTo>
                    <a:pt x="11748" y="160528"/>
                  </a:lnTo>
                  <a:lnTo>
                    <a:pt x="15566" y="154210"/>
                  </a:lnTo>
                  <a:lnTo>
                    <a:pt x="18773" y="144703"/>
                  </a:lnTo>
                  <a:lnTo>
                    <a:pt x="35042" y="122485"/>
                  </a:lnTo>
                  <a:lnTo>
                    <a:pt x="35919" y="119310"/>
                  </a:lnTo>
                  <a:lnTo>
                    <a:pt x="37561" y="117194"/>
                  </a:lnTo>
                  <a:lnTo>
                    <a:pt x="43870" y="113157"/>
                  </a:lnTo>
                  <a:lnTo>
                    <a:pt x="55266" y="95676"/>
                  </a:lnTo>
                  <a:lnTo>
                    <a:pt x="58896" y="94696"/>
                  </a:lnTo>
                  <a:lnTo>
                    <a:pt x="80396" y="93915"/>
                  </a:lnTo>
                  <a:lnTo>
                    <a:pt x="82029" y="94972"/>
                  </a:lnTo>
                  <a:lnTo>
                    <a:pt x="83118" y="96735"/>
                  </a:lnTo>
                  <a:lnTo>
                    <a:pt x="83844" y="98969"/>
                  </a:lnTo>
                  <a:lnTo>
                    <a:pt x="85385" y="100458"/>
                  </a:lnTo>
                  <a:lnTo>
                    <a:pt x="89921" y="102112"/>
                  </a:lnTo>
                  <a:lnTo>
                    <a:pt x="136098" y="103433"/>
                  </a:lnTo>
                  <a:lnTo>
                    <a:pt x="166962" y="93735"/>
                  </a:lnTo>
                  <a:lnTo>
                    <a:pt x="214581" y="58960"/>
                  </a:lnTo>
                  <a:lnTo>
                    <a:pt x="237684" y="36772"/>
                  </a:lnTo>
                  <a:lnTo>
                    <a:pt x="237695" y="83213"/>
                  </a:lnTo>
                  <a:lnTo>
                    <a:pt x="234873" y="91979"/>
                  </a:lnTo>
                  <a:lnTo>
                    <a:pt x="231149" y="99402"/>
                  </a:lnTo>
                  <a:lnTo>
                    <a:pt x="228759" y="115614"/>
                  </a:lnTo>
                  <a:lnTo>
                    <a:pt x="228185" y="161244"/>
                  </a:lnTo>
                  <a:lnTo>
                    <a:pt x="227119" y="172520"/>
                  </a:lnTo>
                  <a:lnTo>
                    <a:pt x="220632" y="191205"/>
                  </a:lnTo>
                  <a:lnTo>
                    <a:pt x="216411" y="208817"/>
                  </a:lnTo>
                  <a:lnTo>
                    <a:pt x="198948" y="253618"/>
                  </a:lnTo>
                  <a:lnTo>
                    <a:pt x="194016" y="261200"/>
                  </a:lnTo>
                  <a:lnTo>
                    <a:pt x="188027" y="274691"/>
                  </a:lnTo>
                  <a:lnTo>
                    <a:pt x="158284" y="306633"/>
                  </a:lnTo>
                  <a:lnTo>
                    <a:pt x="151954" y="310162"/>
                  </a:lnTo>
                  <a:lnTo>
                    <a:pt x="142639" y="312614"/>
                  </a:lnTo>
                  <a:lnTo>
                    <a:pt x="115349" y="312985"/>
                  </a:lnTo>
                  <a:lnTo>
                    <a:pt x="114856" y="311927"/>
                  </a:lnTo>
                  <a:lnTo>
                    <a:pt x="114308" y="307929"/>
                  </a:lnTo>
                  <a:lnTo>
                    <a:pt x="113104" y="306440"/>
                  </a:lnTo>
                  <a:lnTo>
                    <a:pt x="108944" y="304785"/>
                  </a:lnTo>
                  <a:lnTo>
                    <a:pt x="107411" y="303285"/>
                  </a:lnTo>
                  <a:lnTo>
                    <a:pt x="105707" y="298797"/>
                  </a:lnTo>
                  <a:lnTo>
                    <a:pt x="106312" y="297177"/>
                  </a:lnTo>
                  <a:lnTo>
                    <a:pt x="107773" y="296096"/>
                  </a:lnTo>
                  <a:lnTo>
                    <a:pt x="109806" y="295376"/>
                  </a:lnTo>
                  <a:lnTo>
                    <a:pt x="111160" y="293838"/>
                  </a:lnTo>
                  <a:lnTo>
                    <a:pt x="112666" y="289306"/>
                  </a:lnTo>
                  <a:lnTo>
                    <a:pt x="114125" y="287674"/>
                  </a:lnTo>
                  <a:lnTo>
                    <a:pt x="118570" y="285861"/>
                  </a:lnTo>
                  <a:lnTo>
                    <a:pt x="120179" y="284320"/>
                  </a:lnTo>
                  <a:lnTo>
                    <a:pt x="128028" y="271281"/>
                  </a:lnTo>
                  <a:lnTo>
                    <a:pt x="149939" y="249461"/>
                  </a:lnTo>
                  <a:lnTo>
                    <a:pt x="196589" y="224085"/>
                  </a:lnTo>
                  <a:lnTo>
                    <a:pt x="240880" y="192160"/>
                  </a:lnTo>
                  <a:lnTo>
                    <a:pt x="285320" y="158404"/>
                  </a:lnTo>
                  <a:lnTo>
                    <a:pt x="320598" y="122294"/>
                  </a:lnTo>
                  <a:lnTo>
                    <a:pt x="329574" y="110759"/>
                  </a:lnTo>
                  <a:lnTo>
                    <a:pt x="349761" y="91908"/>
                  </a:lnTo>
                  <a:lnTo>
                    <a:pt x="391907" y="44565"/>
                  </a:lnTo>
                  <a:lnTo>
                    <a:pt x="396192" y="37407"/>
                  </a:lnTo>
                  <a:lnTo>
                    <a:pt x="399155" y="30698"/>
                  </a:lnTo>
                  <a:lnTo>
                    <a:pt x="418514" y="8352"/>
                  </a:lnTo>
                  <a:lnTo>
                    <a:pt x="418656" y="0"/>
                  </a:lnTo>
                  <a:lnTo>
                    <a:pt x="418668" y="6979"/>
                  </a:lnTo>
                  <a:lnTo>
                    <a:pt x="412124" y="15552"/>
                  </a:lnTo>
                  <a:lnTo>
                    <a:pt x="408969" y="24362"/>
                  </a:lnTo>
                  <a:lnTo>
                    <a:pt x="402861" y="34733"/>
                  </a:lnTo>
                  <a:lnTo>
                    <a:pt x="390004" y="81127"/>
                  </a:lnTo>
                  <a:lnTo>
                    <a:pt x="373676" y="122667"/>
                  </a:lnTo>
                  <a:lnTo>
                    <a:pt x="369002" y="141589"/>
                  </a:lnTo>
                  <a:lnTo>
                    <a:pt x="354638" y="187180"/>
                  </a:lnTo>
                  <a:lnTo>
                    <a:pt x="349956" y="207624"/>
                  </a:lnTo>
                  <a:lnTo>
                    <a:pt x="344688" y="227087"/>
                  </a:lnTo>
                  <a:lnTo>
                    <a:pt x="342556" y="271508"/>
                  </a:lnTo>
                  <a:lnTo>
                    <a:pt x="342471" y="307829"/>
                  </a:lnTo>
                  <a:lnTo>
                    <a:pt x="343529" y="309548"/>
                  </a:lnTo>
                  <a:lnTo>
                    <a:pt x="345293" y="310694"/>
                  </a:lnTo>
                  <a:lnTo>
                    <a:pt x="350671" y="312533"/>
                  </a:lnTo>
                  <a:lnTo>
                    <a:pt x="362182" y="302565"/>
                  </a:lnTo>
                  <a:lnTo>
                    <a:pt x="374063" y="293670"/>
                  </a:lnTo>
                  <a:lnTo>
                    <a:pt x="419337" y="262532"/>
                  </a:lnTo>
                  <a:lnTo>
                    <a:pt x="462950" y="220996"/>
                  </a:lnTo>
                  <a:lnTo>
                    <a:pt x="509569" y="183102"/>
                  </a:lnTo>
                  <a:lnTo>
                    <a:pt x="529692" y="164845"/>
                  </a:lnTo>
                  <a:lnTo>
                    <a:pt x="539290" y="161848"/>
                  </a:lnTo>
                  <a:lnTo>
                    <a:pt x="574245" y="160601"/>
                  </a:lnTo>
                  <a:lnTo>
                    <a:pt x="576362" y="161654"/>
                  </a:lnTo>
                  <a:lnTo>
                    <a:pt x="577773" y="163415"/>
                  </a:lnTo>
                  <a:lnTo>
                    <a:pt x="578713" y="165647"/>
                  </a:lnTo>
                  <a:lnTo>
                    <a:pt x="580399" y="167135"/>
                  </a:lnTo>
                  <a:lnTo>
                    <a:pt x="590709" y="172345"/>
                  </a:lnTo>
                  <a:lnTo>
                    <a:pt x="599122" y="179209"/>
                  </a:lnTo>
                  <a:lnTo>
                    <a:pt x="604547" y="179510"/>
                  </a:lnTo>
                  <a:lnTo>
                    <a:pt x="606088" y="180610"/>
                  </a:lnTo>
                  <a:lnTo>
                    <a:pt x="607115" y="182402"/>
                  </a:lnTo>
                  <a:lnTo>
                    <a:pt x="609135" y="189044"/>
                  </a:lnTo>
                  <a:lnTo>
                    <a:pt x="609170" y="174614"/>
                  </a:lnTo>
                  <a:lnTo>
                    <a:pt x="608112" y="173113"/>
                  </a:lnTo>
                  <a:lnTo>
                    <a:pt x="606348" y="172112"/>
                  </a:lnTo>
                  <a:lnTo>
                    <a:pt x="600038" y="170228"/>
                  </a:lnTo>
                  <a:lnTo>
                    <a:pt x="582322" y="170114"/>
                  </a:lnTo>
                  <a:lnTo>
                    <a:pt x="573332" y="176658"/>
                  </a:lnTo>
                  <a:lnTo>
                    <a:pt x="567489" y="178312"/>
                  </a:lnTo>
                  <a:lnTo>
                    <a:pt x="565508" y="179812"/>
                  </a:lnTo>
                  <a:lnTo>
                    <a:pt x="557011" y="192777"/>
                  </a:lnTo>
                  <a:lnTo>
                    <a:pt x="551416" y="196060"/>
                  </a:lnTo>
                  <a:lnTo>
                    <a:pt x="548442" y="196935"/>
                  </a:lnTo>
                  <a:lnTo>
                    <a:pt x="542316" y="203552"/>
                  </a:lnTo>
                  <a:lnTo>
                    <a:pt x="526251" y="226852"/>
                  </a:lnTo>
                  <a:lnTo>
                    <a:pt x="523634" y="233429"/>
                  </a:lnTo>
                  <a:lnTo>
                    <a:pt x="517269" y="243082"/>
                  </a:lnTo>
                  <a:lnTo>
                    <a:pt x="514912" y="252645"/>
                  </a:lnTo>
                  <a:lnTo>
                    <a:pt x="513921" y="292447"/>
                  </a:lnTo>
                  <a:lnTo>
                    <a:pt x="514979" y="292943"/>
                  </a:lnTo>
                  <a:lnTo>
                    <a:pt x="527177" y="293805"/>
                  </a:lnTo>
                  <a:lnTo>
                    <a:pt x="533218" y="291056"/>
                  </a:lnTo>
                  <a:lnTo>
                    <a:pt x="536310" y="288841"/>
                  </a:lnTo>
                  <a:lnTo>
                    <a:pt x="554366" y="284228"/>
                  </a:lnTo>
                  <a:lnTo>
                    <a:pt x="556759" y="282172"/>
                  </a:lnTo>
                  <a:lnTo>
                    <a:pt x="599507" y="236943"/>
                  </a:lnTo>
                  <a:lnTo>
                    <a:pt x="623981" y="211392"/>
                  </a:lnTo>
                  <a:lnTo>
                    <a:pt x="626964" y="201863"/>
                  </a:lnTo>
                  <a:lnTo>
                    <a:pt x="628216" y="189210"/>
                  </a:lnTo>
                  <a:lnTo>
                    <a:pt x="628220" y="211828"/>
                  </a:lnTo>
                  <a:lnTo>
                    <a:pt x="625398" y="217932"/>
                  </a:lnTo>
                  <a:lnTo>
                    <a:pt x="621674" y="224173"/>
                  </a:lnTo>
                  <a:lnTo>
                    <a:pt x="619284" y="236803"/>
                  </a:lnTo>
                  <a:lnTo>
                    <a:pt x="618812" y="249489"/>
                  </a:lnTo>
                  <a:lnTo>
                    <a:pt x="621569" y="255838"/>
                  </a:lnTo>
                  <a:lnTo>
                    <a:pt x="625264" y="262187"/>
                  </a:lnTo>
                  <a:lnTo>
                    <a:pt x="627831" y="273005"/>
                  </a:lnTo>
                  <a:lnTo>
                    <a:pt x="629019" y="273632"/>
                  </a:lnTo>
                  <a:lnTo>
                    <a:pt x="645544" y="274837"/>
                  </a:lnTo>
                  <a:lnTo>
                    <a:pt x="669615" y="252495"/>
                  </a:lnTo>
                  <a:lnTo>
                    <a:pt x="704422" y="205561"/>
                  </a:lnTo>
                  <a:lnTo>
                    <a:pt x="711123" y="191198"/>
                  </a:lnTo>
                  <a:lnTo>
                    <a:pt x="712064" y="187344"/>
                  </a:lnTo>
                  <a:lnTo>
                    <a:pt x="713749" y="184775"/>
                  </a:lnTo>
                  <a:lnTo>
                    <a:pt x="715931" y="183062"/>
                  </a:lnTo>
                  <a:lnTo>
                    <a:pt x="718444" y="181920"/>
                  </a:lnTo>
                  <a:lnTo>
                    <a:pt x="720119" y="180100"/>
                  </a:lnTo>
                  <a:lnTo>
                    <a:pt x="725630" y="169576"/>
                  </a:lnTo>
                  <a:lnTo>
                    <a:pt x="732957" y="160632"/>
                  </a:lnTo>
                  <a:lnTo>
                    <a:pt x="727927" y="165656"/>
                  </a:lnTo>
                  <a:lnTo>
                    <a:pt x="725451" y="170953"/>
                  </a:lnTo>
                  <a:lnTo>
                    <a:pt x="723473" y="212354"/>
                  </a:lnTo>
                  <a:lnTo>
                    <a:pt x="726293" y="218166"/>
                  </a:lnTo>
                  <a:lnTo>
                    <a:pt x="737659" y="231785"/>
                  </a:lnTo>
                  <a:lnTo>
                    <a:pt x="740338" y="232394"/>
                  </a:lnTo>
                  <a:lnTo>
                    <a:pt x="743182" y="231741"/>
                  </a:lnTo>
                  <a:lnTo>
                    <a:pt x="749164" y="229252"/>
                  </a:lnTo>
                  <a:lnTo>
                    <a:pt x="761570" y="2272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SMARTInkShape-59"/>
            <p:cNvSpPr/>
            <p:nvPr>
              <p:custDataLst>
                <p:tags r:id="rId411"/>
              </p:custDataLst>
            </p:nvPr>
          </p:nvSpPr>
          <p:spPr>
            <a:xfrm>
              <a:off x="4010025" y="2209929"/>
              <a:ext cx="28576" cy="85597"/>
            </a:xfrm>
            <a:custGeom>
              <a:avLst/>
              <a:gdLst/>
              <a:ahLst/>
              <a:cxnLst/>
              <a:rect l="0" t="0" r="0" b="0"/>
              <a:pathLst>
                <a:path w="28576" h="85597">
                  <a:moveTo>
                    <a:pt x="0" y="28446"/>
                  </a:moveTo>
                  <a:lnTo>
                    <a:pt x="0" y="28446"/>
                  </a:lnTo>
                  <a:lnTo>
                    <a:pt x="17333" y="11112"/>
                  </a:lnTo>
                  <a:lnTo>
                    <a:pt x="18287" y="7337"/>
                  </a:lnTo>
                  <a:lnTo>
                    <a:pt x="18542" y="4848"/>
                  </a:lnTo>
                  <a:lnTo>
                    <a:pt x="19769" y="3189"/>
                  </a:lnTo>
                  <a:lnTo>
                    <a:pt x="28170" y="0"/>
                  </a:lnTo>
                  <a:lnTo>
                    <a:pt x="20339" y="8083"/>
                  </a:lnTo>
                  <a:lnTo>
                    <a:pt x="19432" y="14064"/>
                  </a:lnTo>
                  <a:lnTo>
                    <a:pt x="19050" y="60199"/>
                  </a:lnTo>
                  <a:lnTo>
                    <a:pt x="19050" y="69722"/>
                  </a:lnTo>
                  <a:lnTo>
                    <a:pt x="21872" y="76072"/>
                  </a:lnTo>
                  <a:lnTo>
                    <a:pt x="28575" y="855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SMARTInkShape-60"/>
            <p:cNvSpPr/>
            <p:nvPr>
              <p:custDataLst>
                <p:tags r:id="rId412"/>
              </p:custDataLst>
            </p:nvPr>
          </p:nvSpPr>
          <p:spPr>
            <a:xfrm>
              <a:off x="3981460" y="2076450"/>
              <a:ext cx="85716" cy="114301"/>
            </a:xfrm>
            <a:custGeom>
              <a:avLst/>
              <a:gdLst/>
              <a:ahLst/>
              <a:cxnLst/>
              <a:rect l="0" t="0" r="0" b="0"/>
              <a:pathLst>
                <a:path w="85716" h="114301">
                  <a:moveTo>
                    <a:pt x="19040" y="114300"/>
                  </a:moveTo>
                  <a:lnTo>
                    <a:pt x="19040" y="114300"/>
                  </a:lnTo>
                  <a:lnTo>
                    <a:pt x="13983" y="114300"/>
                  </a:lnTo>
                  <a:lnTo>
                    <a:pt x="12494" y="113242"/>
                  </a:lnTo>
                  <a:lnTo>
                    <a:pt x="11501" y="111478"/>
                  </a:lnTo>
                  <a:lnTo>
                    <a:pt x="9908" y="106099"/>
                  </a:lnTo>
                  <a:lnTo>
                    <a:pt x="6867" y="105363"/>
                  </a:lnTo>
                  <a:lnTo>
                    <a:pt x="4575" y="105167"/>
                  </a:lnTo>
                  <a:lnTo>
                    <a:pt x="3046" y="103978"/>
                  </a:lnTo>
                  <a:lnTo>
                    <a:pt x="392" y="96608"/>
                  </a:lnTo>
                  <a:lnTo>
                    <a:pt x="0" y="81096"/>
                  </a:lnTo>
                  <a:lnTo>
                    <a:pt x="1055" y="79464"/>
                  </a:lnTo>
                  <a:lnTo>
                    <a:pt x="2817" y="78376"/>
                  </a:lnTo>
                  <a:lnTo>
                    <a:pt x="5050" y="77651"/>
                  </a:lnTo>
                  <a:lnTo>
                    <a:pt x="6538" y="76109"/>
                  </a:lnTo>
                  <a:lnTo>
                    <a:pt x="10312" y="66584"/>
                  </a:lnTo>
                  <a:lnTo>
                    <a:pt x="15984" y="59357"/>
                  </a:lnTo>
                  <a:lnTo>
                    <a:pt x="17682" y="53545"/>
                  </a:lnTo>
                  <a:lnTo>
                    <a:pt x="19193" y="51572"/>
                  </a:lnTo>
                  <a:lnTo>
                    <a:pt x="25318" y="47736"/>
                  </a:lnTo>
                  <a:lnTo>
                    <a:pt x="33194" y="34522"/>
                  </a:lnTo>
                  <a:lnTo>
                    <a:pt x="52152" y="14540"/>
                  </a:lnTo>
                  <a:lnTo>
                    <a:pt x="57745" y="11754"/>
                  </a:lnTo>
                  <a:lnTo>
                    <a:pt x="60718" y="11011"/>
                  </a:lnTo>
                  <a:lnTo>
                    <a:pt x="62701" y="9457"/>
                  </a:lnTo>
                  <a:lnTo>
                    <a:pt x="64903" y="4909"/>
                  </a:lnTo>
                  <a:lnTo>
                    <a:pt x="66549" y="3273"/>
                  </a:lnTo>
                  <a:lnTo>
                    <a:pt x="71199" y="1455"/>
                  </a:lnTo>
                  <a:lnTo>
                    <a:pt x="857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SMARTInkShape-61"/>
            <p:cNvSpPr/>
            <p:nvPr>
              <p:custDataLst>
                <p:tags r:id="rId413"/>
              </p:custDataLst>
            </p:nvPr>
          </p:nvSpPr>
          <p:spPr>
            <a:xfrm>
              <a:off x="4125659" y="2171831"/>
              <a:ext cx="179642" cy="133174"/>
            </a:xfrm>
            <a:custGeom>
              <a:avLst/>
              <a:gdLst/>
              <a:ahLst/>
              <a:cxnLst/>
              <a:rect l="0" t="0" r="0" b="0"/>
              <a:pathLst>
                <a:path w="179642" h="133174">
                  <a:moveTo>
                    <a:pt x="17716" y="37969"/>
                  </a:moveTo>
                  <a:lnTo>
                    <a:pt x="17716" y="37969"/>
                  </a:lnTo>
                  <a:lnTo>
                    <a:pt x="17716" y="43025"/>
                  </a:lnTo>
                  <a:lnTo>
                    <a:pt x="18774" y="44515"/>
                  </a:lnTo>
                  <a:lnTo>
                    <a:pt x="20538" y="45508"/>
                  </a:lnTo>
                  <a:lnTo>
                    <a:pt x="22773" y="46170"/>
                  </a:lnTo>
                  <a:lnTo>
                    <a:pt x="24262" y="47670"/>
                  </a:lnTo>
                  <a:lnTo>
                    <a:pt x="25917" y="52158"/>
                  </a:lnTo>
                  <a:lnTo>
                    <a:pt x="27231" y="88780"/>
                  </a:lnTo>
                  <a:lnTo>
                    <a:pt x="24414" y="95124"/>
                  </a:lnTo>
                  <a:lnTo>
                    <a:pt x="20693" y="101471"/>
                  </a:lnTo>
                  <a:lnTo>
                    <a:pt x="18108" y="112288"/>
                  </a:lnTo>
                  <a:lnTo>
                    <a:pt x="17832" y="118668"/>
                  </a:lnTo>
                  <a:lnTo>
                    <a:pt x="14945" y="124283"/>
                  </a:lnTo>
                  <a:lnTo>
                    <a:pt x="8308" y="133064"/>
                  </a:lnTo>
                  <a:lnTo>
                    <a:pt x="3170" y="133173"/>
                  </a:lnTo>
                  <a:lnTo>
                    <a:pt x="1668" y="132130"/>
                  </a:lnTo>
                  <a:lnTo>
                    <a:pt x="667" y="130376"/>
                  </a:lnTo>
                  <a:lnTo>
                    <a:pt x="0" y="128149"/>
                  </a:lnTo>
                  <a:lnTo>
                    <a:pt x="614" y="125606"/>
                  </a:lnTo>
                  <a:lnTo>
                    <a:pt x="6381" y="113919"/>
                  </a:lnTo>
                  <a:lnTo>
                    <a:pt x="6984" y="110828"/>
                  </a:lnTo>
                  <a:lnTo>
                    <a:pt x="15571" y="92275"/>
                  </a:lnTo>
                  <a:lnTo>
                    <a:pt x="17821" y="82213"/>
                  </a:lnTo>
                  <a:lnTo>
                    <a:pt x="25038" y="70599"/>
                  </a:lnTo>
                  <a:lnTo>
                    <a:pt x="40069" y="48903"/>
                  </a:lnTo>
                  <a:lnTo>
                    <a:pt x="50801" y="25671"/>
                  </a:lnTo>
                  <a:lnTo>
                    <a:pt x="73387" y="1361"/>
                  </a:lnTo>
                  <a:lnTo>
                    <a:pt x="82937" y="0"/>
                  </a:lnTo>
                  <a:lnTo>
                    <a:pt x="92465" y="8081"/>
                  </a:lnTo>
                  <a:lnTo>
                    <a:pt x="93271" y="11633"/>
                  </a:lnTo>
                  <a:lnTo>
                    <a:pt x="93913" y="42203"/>
                  </a:lnTo>
                  <a:lnTo>
                    <a:pt x="84507" y="83604"/>
                  </a:lnTo>
                  <a:lnTo>
                    <a:pt x="84425" y="90061"/>
                  </a:lnTo>
                  <a:lnTo>
                    <a:pt x="83356" y="91747"/>
                  </a:lnTo>
                  <a:lnTo>
                    <a:pt x="81584" y="92871"/>
                  </a:lnTo>
                  <a:lnTo>
                    <a:pt x="75259" y="94987"/>
                  </a:lnTo>
                  <a:lnTo>
                    <a:pt x="80039" y="95080"/>
                  </a:lnTo>
                  <a:lnTo>
                    <a:pt x="81490" y="94035"/>
                  </a:lnTo>
                  <a:lnTo>
                    <a:pt x="83102" y="90051"/>
                  </a:lnTo>
                  <a:lnTo>
                    <a:pt x="85194" y="78870"/>
                  </a:lnTo>
                  <a:lnTo>
                    <a:pt x="103674" y="56997"/>
                  </a:lnTo>
                  <a:lnTo>
                    <a:pt x="122512" y="35145"/>
                  </a:lnTo>
                  <a:lnTo>
                    <a:pt x="135195" y="17068"/>
                  </a:lnTo>
                  <a:lnTo>
                    <a:pt x="141543" y="12804"/>
                  </a:lnTo>
                  <a:lnTo>
                    <a:pt x="144717" y="11668"/>
                  </a:lnTo>
                  <a:lnTo>
                    <a:pt x="146834" y="9852"/>
                  </a:lnTo>
                  <a:lnTo>
                    <a:pt x="150870" y="3297"/>
                  </a:lnTo>
                  <a:lnTo>
                    <a:pt x="160150" y="3"/>
                  </a:lnTo>
                  <a:lnTo>
                    <a:pt x="168753" y="8082"/>
                  </a:lnTo>
                  <a:lnTo>
                    <a:pt x="169712" y="14062"/>
                  </a:lnTo>
                  <a:lnTo>
                    <a:pt x="170114" y="60397"/>
                  </a:lnTo>
                  <a:lnTo>
                    <a:pt x="170116" y="102752"/>
                  </a:lnTo>
                  <a:lnTo>
                    <a:pt x="171174" y="103383"/>
                  </a:lnTo>
                  <a:lnTo>
                    <a:pt x="179641" y="1046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SMARTInkShape-62"/>
            <p:cNvSpPr/>
            <p:nvPr>
              <p:custDataLst>
                <p:tags r:id="rId414"/>
              </p:custDataLst>
            </p:nvPr>
          </p:nvSpPr>
          <p:spPr>
            <a:xfrm>
              <a:off x="4371975" y="2171747"/>
              <a:ext cx="28576" cy="104729"/>
            </a:xfrm>
            <a:custGeom>
              <a:avLst/>
              <a:gdLst/>
              <a:ahLst/>
              <a:cxnLst/>
              <a:rect l="0" t="0" r="0" b="0"/>
              <a:pathLst>
                <a:path w="28576" h="104729">
                  <a:moveTo>
                    <a:pt x="0" y="28528"/>
                  </a:moveTo>
                  <a:lnTo>
                    <a:pt x="0" y="28528"/>
                  </a:lnTo>
                  <a:lnTo>
                    <a:pt x="5057" y="23472"/>
                  </a:lnTo>
                  <a:lnTo>
                    <a:pt x="7539" y="18167"/>
                  </a:lnTo>
                  <a:lnTo>
                    <a:pt x="9491" y="496"/>
                  </a:lnTo>
                  <a:lnTo>
                    <a:pt x="17723" y="0"/>
                  </a:lnTo>
                  <a:lnTo>
                    <a:pt x="18165" y="1043"/>
                  </a:lnTo>
                  <a:lnTo>
                    <a:pt x="19049" y="47584"/>
                  </a:lnTo>
                  <a:lnTo>
                    <a:pt x="19050" y="93205"/>
                  </a:lnTo>
                  <a:lnTo>
                    <a:pt x="28575" y="10472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SMARTInkShape-63"/>
            <p:cNvSpPr/>
            <p:nvPr>
              <p:custDataLst>
                <p:tags r:id="rId415"/>
              </p:custDataLst>
            </p:nvPr>
          </p:nvSpPr>
          <p:spPr>
            <a:xfrm>
              <a:off x="4457700" y="2181226"/>
              <a:ext cx="28576" cy="95239"/>
            </a:xfrm>
            <a:custGeom>
              <a:avLst/>
              <a:gdLst/>
              <a:ahLst/>
              <a:cxnLst/>
              <a:rect l="0" t="0" r="0" b="0"/>
              <a:pathLst>
                <a:path w="28576" h="95239">
                  <a:moveTo>
                    <a:pt x="9525" y="28574"/>
                  </a:moveTo>
                  <a:lnTo>
                    <a:pt x="9525" y="28574"/>
                  </a:lnTo>
                  <a:lnTo>
                    <a:pt x="9525" y="18461"/>
                  </a:lnTo>
                  <a:lnTo>
                    <a:pt x="10583" y="15482"/>
                  </a:lnTo>
                  <a:lnTo>
                    <a:pt x="12347" y="13496"/>
                  </a:lnTo>
                  <a:lnTo>
                    <a:pt x="14582" y="12172"/>
                  </a:lnTo>
                  <a:lnTo>
                    <a:pt x="16071" y="10231"/>
                  </a:lnTo>
                  <a:lnTo>
                    <a:pt x="19047" y="11"/>
                  </a:lnTo>
                  <a:lnTo>
                    <a:pt x="10849" y="0"/>
                  </a:lnTo>
                  <a:lnTo>
                    <a:pt x="10408" y="1058"/>
                  </a:lnTo>
                  <a:lnTo>
                    <a:pt x="9641" y="8200"/>
                  </a:lnTo>
                  <a:lnTo>
                    <a:pt x="3002" y="16867"/>
                  </a:lnTo>
                  <a:lnTo>
                    <a:pt x="889" y="25693"/>
                  </a:lnTo>
                  <a:lnTo>
                    <a:pt x="2" y="73025"/>
                  </a:lnTo>
                  <a:lnTo>
                    <a:pt x="0" y="90223"/>
                  </a:lnTo>
                  <a:lnTo>
                    <a:pt x="1058" y="91899"/>
                  </a:lnTo>
                  <a:lnTo>
                    <a:pt x="2822" y="93015"/>
                  </a:lnTo>
                  <a:lnTo>
                    <a:pt x="9701" y="94955"/>
                  </a:lnTo>
                  <a:lnTo>
                    <a:pt x="18623" y="95238"/>
                  </a:lnTo>
                  <a:lnTo>
                    <a:pt x="28575" y="857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4" name="SMARTInkShape-Group14"/>
          <p:cNvGrpSpPr/>
          <p:nvPr/>
        </p:nvGrpSpPr>
        <p:grpSpPr>
          <a:xfrm>
            <a:off x="4762535" y="2038350"/>
            <a:ext cx="580991" cy="285751"/>
            <a:chOff x="4762535" y="2038350"/>
            <a:chExt cx="580991" cy="285751"/>
          </a:xfrm>
        </p:grpSpPr>
        <p:sp>
          <p:nvSpPr>
            <p:cNvPr id="79" name="SMARTInkShape-64"/>
            <p:cNvSpPr/>
            <p:nvPr>
              <p:custDataLst>
                <p:tags r:id="rId405"/>
              </p:custDataLst>
            </p:nvPr>
          </p:nvSpPr>
          <p:spPr>
            <a:xfrm>
              <a:off x="4762535" y="2162175"/>
              <a:ext cx="161891" cy="114301"/>
            </a:xfrm>
            <a:custGeom>
              <a:avLst/>
              <a:gdLst/>
              <a:ahLst/>
              <a:cxnLst/>
              <a:rect l="0" t="0" r="0" b="0"/>
              <a:pathLst>
                <a:path w="161891" h="114301">
                  <a:moveTo>
                    <a:pt x="114265" y="0"/>
                  </a:moveTo>
                  <a:lnTo>
                    <a:pt x="114265" y="0"/>
                  </a:lnTo>
                  <a:lnTo>
                    <a:pt x="104857" y="0"/>
                  </a:lnTo>
                  <a:lnTo>
                    <a:pt x="104774" y="5056"/>
                  </a:lnTo>
                  <a:lnTo>
                    <a:pt x="103704" y="6546"/>
                  </a:lnTo>
                  <a:lnTo>
                    <a:pt x="96542" y="9133"/>
                  </a:lnTo>
                  <a:lnTo>
                    <a:pt x="95804" y="12173"/>
                  </a:lnTo>
                  <a:lnTo>
                    <a:pt x="95608" y="14465"/>
                  </a:lnTo>
                  <a:lnTo>
                    <a:pt x="94419" y="15994"/>
                  </a:lnTo>
                  <a:lnTo>
                    <a:pt x="90275" y="17692"/>
                  </a:lnTo>
                  <a:lnTo>
                    <a:pt x="88747" y="19203"/>
                  </a:lnTo>
                  <a:lnTo>
                    <a:pt x="87048" y="23704"/>
                  </a:lnTo>
                  <a:lnTo>
                    <a:pt x="85538" y="25328"/>
                  </a:lnTo>
                  <a:lnTo>
                    <a:pt x="72552" y="33204"/>
                  </a:lnTo>
                  <a:lnTo>
                    <a:pt x="63335" y="41706"/>
                  </a:lnTo>
                  <a:lnTo>
                    <a:pt x="59880" y="47816"/>
                  </a:lnTo>
                  <a:lnTo>
                    <a:pt x="57286" y="54060"/>
                  </a:lnTo>
                  <a:lnTo>
                    <a:pt x="44020" y="69861"/>
                  </a:lnTo>
                  <a:lnTo>
                    <a:pt x="37889" y="73383"/>
                  </a:lnTo>
                  <a:lnTo>
                    <a:pt x="31637" y="76006"/>
                  </a:lnTo>
                  <a:lnTo>
                    <a:pt x="10978" y="93795"/>
                  </a:lnTo>
                  <a:lnTo>
                    <a:pt x="9621" y="103323"/>
                  </a:lnTo>
                  <a:lnTo>
                    <a:pt x="8519" y="103807"/>
                  </a:lnTo>
                  <a:lnTo>
                    <a:pt x="0" y="104772"/>
                  </a:lnTo>
                  <a:lnTo>
                    <a:pt x="9099" y="113908"/>
                  </a:lnTo>
                  <a:lnTo>
                    <a:pt x="26813" y="114290"/>
                  </a:lnTo>
                  <a:lnTo>
                    <a:pt x="35803" y="107752"/>
                  </a:lnTo>
                  <a:lnTo>
                    <a:pt x="45829" y="105167"/>
                  </a:lnTo>
                  <a:lnTo>
                    <a:pt x="92020" y="104776"/>
                  </a:lnTo>
                  <a:lnTo>
                    <a:pt x="138611" y="104775"/>
                  </a:lnTo>
                  <a:lnTo>
                    <a:pt x="161495" y="104775"/>
                  </a:lnTo>
                  <a:lnTo>
                    <a:pt x="16189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SMARTInkShape-65"/>
            <p:cNvSpPr/>
            <p:nvPr>
              <p:custDataLst>
                <p:tags r:id="rId406"/>
              </p:custDataLst>
            </p:nvPr>
          </p:nvSpPr>
          <p:spPr>
            <a:xfrm>
              <a:off x="5105831" y="2038350"/>
              <a:ext cx="132920" cy="171451"/>
            </a:xfrm>
            <a:custGeom>
              <a:avLst/>
              <a:gdLst/>
              <a:ahLst/>
              <a:cxnLst/>
              <a:rect l="0" t="0" r="0" b="0"/>
              <a:pathLst>
                <a:path w="132920" h="171451">
                  <a:moveTo>
                    <a:pt x="132919" y="0"/>
                  </a:moveTo>
                  <a:lnTo>
                    <a:pt x="132919" y="0"/>
                  </a:lnTo>
                  <a:lnTo>
                    <a:pt x="118730" y="0"/>
                  </a:lnTo>
                  <a:lnTo>
                    <a:pt x="117109" y="1058"/>
                  </a:lnTo>
                  <a:lnTo>
                    <a:pt x="116029" y="2822"/>
                  </a:lnTo>
                  <a:lnTo>
                    <a:pt x="115310" y="5056"/>
                  </a:lnTo>
                  <a:lnTo>
                    <a:pt x="113771" y="6546"/>
                  </a:lnTo>
                  <a:lnTo>
                    <a:pt x="104253" y="10322"/>
                  </a:lnTo>
                  <a:lnTo>
                    <a:pt x="97025" y="15993"/>
                  </a:lnTo>
                  <a:lnTo>
                    <a:pt x="91214" y="17692"/>
                  </a:lnTo>
                  <a:lnTo>
                    <a:pt x="89241" y="19203"/>
                  </a:lnTo>
                  <a:lnTo>
                    <a:pt x="59488" y="57167"/>
                  </a:lnTo>
                  <a:lnTo>
                    <a:pt x="52210" y="74910"/>
                  </a:lnTo>
                  <a:lnTo>
                    <a:pt x="40315" y="94662"/>
                  </a:lnTo>
                  <a:lnTo>
                    <a:pt x="37786" y="101339"/>
                  </a:lnTo>
                  <a:lnTo>
                    <a:pt x="22583" y="127173"/>
                  </a:lnTo>
                  <a:lnTo>
                    <a:pt x="18736" y="138811"/>
                  </a:lnTo>
                  <a:lnTo>
                    <a:pt x="1750" y="162498"/>
                  </a:lnTo>
                  <a:lnTo>
                    <a:pt x="0" y="169682"/>
                  </a:lnTo>
                  <a:lnTo>
                    <a:pt x="914" y="170271"/>
                  </a:lnTo>
                  <a:lnTo>
                    <a:pt x="9094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SMARTInkShape-66"/>
            <p:cNvSpPr/>
            <p:nvPr>
              <p:custDataLst>
                <p:tags r:id="rId407"/>
              </p:custDataLst>
            </p:nvPr>
          </p:nvSpPr>
          <p:spPr>
            <a:xfrm>
              <a:off x="5200650" y="2057410"/>
              <a:ext cx="38101" cy="161916"/>
            </a:xfrm>
            <a:custGeom>
              <a:avLst/>
              <a:gdLst/>
              <a:ahLst/>
              <a:cxnLst/>
              <a:rect l="0" t="0" r="0" b="0"/>
              <a:pathLst>
                <a:path w="38101" h="161916">
                  <a:moveTo>
                    <a:pt x="38100" y="9515"/>
                  </a:moveTo>
                  <a:lnTo>
                    <a:pt x="38100" y="9515"/>
                  </a:lnTo>
                  <a:lnTo>
                    <a:pt x="38100" y="0"/>
                  </a:lnTo>
                  <a:lnTo>
                    <a:pt x="38100" y="41304"/>
                  </a:lnTo>
                  <a:lnTo>
                    <a:pt x="35278" y="47632"/>
                  </a:lnTo>
                  <a:lnTo>
                    <a:pt x="31555" y="53973"/>
                  </a:lnTo>
                  <a:lnTo>
                    <a:pt x="29163" y="66667"/>
                  </a:lnTo>
                  <a:lnTo>
                    <a:pt x="28967" y="69841"/>
                  </a:lnTo>
                  <a:lnTo>
                    <a:pt x="25927" y="76191"/>
                  </a:lnTo>
                  <a:lnTo>
                    <a:pt x="22106" y="82540"/>
                  </a:lnTo>
                  <a:lnTo>
                    <a:pt x="18898" y="92065"/>
                  </a:lnTo>
                  <a:lnTo>
                    <a:pt x="12772" y="102648"/>
                  </a:lnTo>
                  <a:lnTo>
                    <a:pt x="8752" y="128224"/>
                  </a:lnTo>
                  <a:lnTo>
                    <a:pt x="6893" y="129929"/>
                  </a:lnTo>
                  <a:lnTo>
                    <a:pt x="4595" y="131066"/>
                  </a:lnTo>
                  <a:lnTo>
                    <a:pt x="3063" y="132882"/>
                  </a:lnTo>
                  <a:lnTo>
                    <a:pt x="1361" y="137723"/>
                  </a:lnTo>
                  <a:lnTo>
                    <a:pt x="0" y="1619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SMARTInkShape-67"/>
            <p:cNvSpPr/>
            <p:nvPr>
              <p:custDataLst>
                <p:tags r:id="rId408"/>
              </p:custDataLst>
            </p:nvPr>
          </p:nvSpPr>
          <p:spPr>
            <a:xfrm>
              <a:off x="5105411" y="2181225"/>
              <a:ext cx="104765" cy="9526"/>
            </a:xfrm>
            <a:custGeom>
              <a:avLst/>
              <a:gdLst/>
              <a:ahLst/>
              <a:cxnLst/>
              <a:rect l="0" t="0" r="0" b="0"/>
              <a:pathLst>
                <a:path w="104765" h="9526">
                  <a:moveTo>
                    <a:pt x="28564" y="9525"/>
                  </a:moveTo>
                  <a:lnTo>
                    <a:pt x="28564" y="9525"/>
                  </a:lnTo>
                  <a:lnTo>
                    <a:pt x="0" y="9525"/>
                  </a:lnTo>
                  <a:lnTo>
                    <a:pt x="47621" y="9525"/>
                  </a:lnTo>
                  <a:lnTo>
                    <a:pt x="79561" y="8467"/>
                  </a:lnTo>
                  <a:lnTo>
                    <a:pt x="10476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SMARTInkShape-68"/>
            <p:cNvSpPr/>
            <p:nvPr>
              <p:custDataLst>
                <p:tags r:id="rId409"/>
              </p:custDataLst>
            </p:nvPr>
          </p:nvSpPr>
          <p:spPr>
            <a:xfrm>
              <a:off x="5324475" y="2190750"/>
              <a:ext cx="19051" cy="133351"/>
            </a:xfrm>
            <a:custGeom>
              <a:avLst/>
              <a:gdLst/>
              <a:ahLst/>
              <a:cxnLst/>
              <a:rect l="0" t="0" r="0" b="0"/>
              <a:pathLst>
                <a:path w="19051" h="133351">
                  <a:moveTo>
                    <a:pt x="19050" y="0"/>
                  </a:moveTo>
                  <a:lnTo>
                    <a:pt x="19050" y="0"/>
                  </a:lnTo>
                  <a:lnTo>
                    <a:pt x="19050" y="46737"/>
                  </a:lnTo>
                  <a:lnTo>
                    <a:pt x="16228" y="55344"/>
                  </a:lnTo>
                  <a:lnTo>
                    <a:pt x="12505" y="62698"/>
                  </a:lnTo>
                  <a:lnTo>
                    <a:pt x="9917" y="79269"/>
                  </a:lnTo>
                  <a:lnTo>
                    <a:pt x="8544" y="98600"/>
                  </a:lnTo>
                  <a:lnTo>
                    <a:pt x="1334" y="117080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3" name="SMARTInkShape-Group15"/>
          <p:cNvGrpSpPr/>
          <p:nvPr/>
        </p:nvGrpSpPr>
        <p:grpSpPr>
          <a:xfrm>
            <a:off x="5610225" y="2009776"/>
            <a:ext cx="1733551" cy="266700"/>
            <a:chOff x="5610225" y="2009776"/>
            <a:chExt cx="1733551" cy="266700"/>
          </a:xfrm>
        </p:grpSpPr>
        <p:sp>
          <p:nvSpPr>
            <p:cNvPr id="85" name="SMARTInkShape-69"/>
            <p:cNvSpPr/>
            <p:nvPr>
              <p:custDataLst>
                <p:tags r:id="rId397"/>
              </p:custDataLst>
            </p:nvPr>
          </p:nvSpPr>
          <p:spPr>
            <a:xfrm>
              <a:off x="5610225" y="2152650"/>
              <a:ext cx="152401" cy="95251"/>
            </a:xfrm>
            <a:custGeom>
              <a:avLst/>
              <a:gdLst/>
              <a:ahLst/>
              <a:cxnLst/>
              <a:rect l="0" t="0" r="0" b="0"/>
              <a:pathLst>
                <a:path w="152401" h="95251">
                  <a:moveTo>
                    <a:pt x="133350" y="0"/>
                  </a:moveTo>
                  <a:lnTo>
                    <a:pt x="133350" y="0"/>
                  </a:lnTo>
                  <a:lnTo>
                    <a:pt x="133350" y="9409"/>
                  </a:lnTo>
                  <a:lnTo>
                    <a:pt x="124217" y="18655"/>
                  </a:lnTo>
                  <a:lnTo>
                    <a:pt x="123941" y="23989"/>
                  </a:lnTo>
                  <a:lnTo>
                    <a:pt x="122844" y="25518"/>
                  </a:lnTo>
                  <a:lnTo>
                    <a:pt x="121054" y="26537"/>
                  </a:lnTo>
                  <a:lnTo>
                    <a:pt x="115634" y="28173"/>
                  </a:lnTo>
                  <a:lnTo>
                    <a:pt x="106959" y="35041"/>
                  </a:lnTo>
                  <a:lnTo>
                    <a:pt x="101160" y="36741"/>
                  </a:lnTo>
                  <a:lnTo>
                    <a:pt x="99190" y="38252"/>
                  </a:lnTo>
                  <a:lnTo>
                    <a:pt x="97001" y="42754"/>
                  </a:lnTo>
                  <a:lnTo>
                    <a:pt x="95359" y="44377"/>
                  </a:lnTo>
                  <a:lnTo>
                    <a:pt x="76021" y="54974"/>
                  </a:lnTo>
                  <a:lnTo>
                    <a:pt x="60301" y="57922"/>
                  </a:lnTo>
                  <a:lnTo>
                    <a:pt x="47620" y="64632"/>
                  </a:lnTo>
                  <a:lnTo>
                    <a:pt x="44447" y="65313"/>
                  </a:lnTo>
                  <a:lnTo>
                    <a:pt x="34924" y="71328"/>
                  </a:lnTo>
                  <a:lnTo>
                    <a:pt x="22225" y="81784"/>
                  </a:lnTo>
                  <a:lnTo>
                    <a:pt x="11406" y="85206"/>
                  </a:lnTo>
                  <a:lnTo>
                    <a:pt x="5026" y="85571"/>
                  </a:lnTo>
                  <a:lnTo>
                    <a:pt x="3350" y="86681"/>
                  </a:lnTo>
                  <a:lnTo>
                    <a:pt x="2234" y="88479"/>
                  </a:lnTo>
                  <a:lnTo>
                    <a:pt x="0" y="95247"/>
                  </a:lnTo>
                  <a:lnTo>
                    <a:pt x="0" y="95249"/>
                  </a:lnTo>
                  <a:lnTo>
                    <a:pt x="44476" y="95250"/>
                  </a:lnTo>
                  <a:lnTo>
                    <a:pt x="92075" y="95250"/>
                  </a:lnTo>
                  <a:lnTo>
                    <a:pt x="127000" y="95250"/>
                  </a:lnTo>
                  <a:lnTo>
                    <a:pt x="133350" y="92428"/>
                  </a:lnTo>
                  <a:lnTo>
                    <a:pt x="140994" y="87049"/>
                  </a:lnTo>
                  <a:lnTo>
                    <a:pt x="152397" y="85725"/>
                  </a:lnTo>
                  <a:lnTo>
                    <a:pt x="15240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SMARTInkShape-70"/>
            <p:cNvSpPr/>
            <p:nvPr>
              <p:custDataLst>
                <p:tags r:id="rId398"/>
              </p:custDataLst>
            </p:nvPr>
          </p:nvSpPr>
          <p:spPr>
            <a:xfrm>
              <a:off x="5953126" y="2038350"/>
              <a:ext cx="104775" cy="167383"/>
            </a:xfrm>
            <a:custGeom>
              <a:avLst/>
              <a:gdLst/>
              <a:ahLst/>
              <a:cxnLst/>
              <a:rect l="0" t="0" r="0" b="0"/>
              <a:pathLst>
                <a:path w="104775" h="167383">
                  <a:moveTo>
                    <a:pt x="95249" y="0"/>
                  </a:moveTo>
                  <a:lnTo>
                    <a:pt x="95249" y="0"/>
                  </a:lnTo>
                  <a:lnTo>
                    <a:pt x="104774" y="0"/>
                  </a:lnTo>
                  <a:lnTo>
                    <a:pt x="99718" y="0"/>
                  </a:lnTo>
                  <a:lnTo>
                    <a:pt x="98229" y="1058"/>
                  </a:lnTo>
                  <a:lnTo>
                    <a:pt x="97235" y="2822"/>
                  </a:lnTo>
                  <a:lnTo>
                    <a:pt x="96573" y="5056"/>
                  </a:lnTo>
                  <a:lnTo>
                    <a:pt x="95073" y="6546"/>
                  </a:lnTo>
                  <a:lnTo>
                    <a:pt x="90585" y="8201"/>
                  </a:lnTo>
                  <a:lnTo>
                    <a:pt x="88964" y="9701"/>
                  </a:lnTo>
                  <a:lnTo>
                    <a:pt x="87164" y="14189"/>
                  </a:lnTo>
                  <a:lnTo>
                    <a:pt x="85626" y="15810"/>
                  </a:lnTo>
                  <a:lnTo>
                    <a:pt x="72593" y="23680"/>
                  </a:lnTo>
                  <a:lnTo>
                    <a:pt x="69304" y="29222"/>
                  </a:lnTo>
                  <a:lnTo>
                    <a:pt x="66784" y="35212"/>
                  </a:lnTo>
                  <a:lnTo>
                    <a:pt x="51588" y="55058"/>
                  </a:lnTo>
                  <a:lnTo>
                    <a:pt x="45585" y="74219"/>
                  </a:lnTo>
                  <a:lnTo>
                    <a:pt x="23203" y="108069"/>
                  </a:lnTo>
                  <a:lnTo>
                    <a:pt x="19221" y="119744"/>
                  </a:lnTo>
                  <a:lnTo>
                    <a:pt x="1763" y="140958"/>
                  </a:lnTo>
                  <a:lnTo>
                    <a:pt x="782" y="144845"/>
                  </a:lnTo>
                  <a:lnTo>
                    <a:pt x="0" y="166936"/>
                  </a:lnTo>
                  <a:lnTo>
                    <a:pt x="1058" y="167382"/>
                  </a:lnTo>
                  <a:lnTo>
                    <a:pt x="9524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SMARTInkShape-71"/>
            <p:cNvSpPr/>
            <p:nvPr>
              <p:custDataLst>
                <p:tags r:id="rId399"/>
              </p:custDataLst>
            </p:nvPr>
          </p:nvSpPr>
          <p:spPr>
            <a:xfrm>
              <a:off x="6038850" y="2057410"/>
              <a:ext cx="28576" cy="152391"/>
            </a:xfrm>
            <a:custGeom>
              <a:avLst/>
              <a:gdLst/>
              <a:ahLst/>
              <a:cxnLst/>
              <a:rect l="0" t="0" r="0" b="0"/>
              <a:pathLst>
                <a:path w="28576" h="152391">
                  <a:moveTo>
                    <a:pt x="28575" y="9515"/>
                  </a:moveTo>
                  <a:lnTo>
                    <a:pt x="28575" y="9515"/>
                  </a:lnTo>
                  <a:lnTo>
                    <a:pt x="28575" y="0"/>
                  </a:lnTo>
                  <a:lnTo>
                    <a:pt x="28575" y="14180"/>
                  </a:lnTo>
                  <a:lnTo>
                    <a:pt x="25753" y="19702"/>
                  </a:lnTo>
                  <a:lnTo>
                    <a:pt x="22030" y="25684"/>
                  </a:lnTo>
                  <a:lnTo>
                    <a:pt x="19933" y="36061"/>
                  </a:lnTo>
                  <a:lnTo>
                    <a:pt x="18069" y="63673"/>
                  </a:lnTo>
                  <a:lnTo>
                    <a:pt x="10414" y="91105"/>
                  </a:lnTo>
                  <a:lnTo>
                    <a:pt x="9920" y="97988"/>
                  </a:lnTo>
                  <a:lnTo>
                    <a:pt x="6879" y="104575"/>
                  </a:lnTo>
                  <a:lnTo>
                    <a:pt x="3057" y="111031"/>
                  </a:lnTo>
                  <a:lnTo>
                    <a:pt x="604" y="123799"/>
                  </a:lnTo>
                  <a:lnTo>
                    <a:pt x="0" y="1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SMARTInkShape-72"/>
            <p:cNvSpPr/>
            <p:nvPr>
              <p:custDataLst>
                <p:tags r:id="rId400"/>
              </p:custDataLst>
            </p:nvPr>
          </p:nvSpPr>
          <p:spPr>
            <a:xfrm>
              <a:off x="5944924" y="2152650"/>
              <a:ext cx="74877" cy="9526"/>
            </a:xfrm>
            <a:custGeom>
              <a:avLst/>
              <a:gdLst/>
              <a:ahLst/>
              <a:cxnLst/>
              <a:rect l="0" t="0" r="0" b="0"/>
              <a:pathLst>
                <a:path w="74877" h="9526">
                  <a:moveTo>
                    <a:pt x="8201" y="0"/>
                  </a:moveTo>
                  <a:lnTo>
                    <a:pt x="8201" y="0"/>
                  </a:lnTo>
                  <a:lnTo>
                    <a:pt x="8201" y="9133"/>
                  </a:lnTo>
                  <a:lnTo>
                    <a:pt x="0" y="9491"/>
                  </a:lnTo>
                  <a:lnTo>
                    <a:pt x="46467" y="9525"/>
                  </a:lnTo>
                  <a:lnTo>
                    <a:pt x="74876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SMARTInkShape-73"/>
            <p:cNvSpPr/>
            <p:nvPr>
              <p:custDataLst>
                <p:tags r:id="rId401"/>
              </p:custDataLst>
            </p:nvPr>
          </p:nvSpPr>
          <p:spPr>
            <a:xfrm>
              <a:off x="6172200" y="2009776"/>
              <a:ext cx="352426" cy="195900"/>
            </a:xfrm>
            <a:custGeom>
              <a:avLst/>
              <a:gdLst/>
              <a:ahLst/>
              <a:cxnLst/>
              <a:rect l="0" t="0" r="0" b="0"/>
              <a:pathLst>
                <a:path w="352426" h="195900">
                  <a:moveTo>
                    <a:pt x="0" y="76199"/>
                  </a:moveTo>
                  <a:lnTo>
                    <a:pt x="0" y="76199"/>
                  </a:lnTo>
                  <a:lnTo>
                    <a:pt x="5056" y="71143"/>
                  </a:lnTo>
                  <a:lnTo>
                    <a:pt x="7539" y="65838"/>
                  </a:lnTo>
                  <a:lnTo>
                    <a:pt x="8201" y="62941"/>
                  </a:lnTo>
                  <a:lnTo>
                    <a:pt x="9701" y="61011"/>
                  </a:lnTo>
                  <a:lnTo>
                    <a:pt x="37970" y="38227"/>
                  </a:lnTo>
                  <a:lnTo>
                    <a:pt x="47508" y="38100"/>
                  </a:lnTo>
                  <a:lnTo>
                    <a:pt x="47625" y="60765"/>
                  </a:lnTo>
                  <a:lnTo>
                    <a:pt x="44803" y="66870"/>
                  </a:lnTo>
                  <a:lnTo>
                    <a:pt x="41080" y="73111"/>
                  </a:lnTo>
                  <a:lnTo>
                    <a:pt x="28477" y="110243"/>
                  </a:lnTo>
                  <a:lnTo>
                    <a:pt x="22313" y="121446"/>
                  </a:lnTo>
                  <a:lnTo>
                    <a:pt x="18959" y="136643"/>
                  </a:lnTo>
                  <a:lnTo>
                    <a:pt x="11702" y="151795"/>
                  </a:lnTo>
                  <a:lnTo>
                    <a:pt x="8753" y="168194"/>
                  </a:lnTo>
                  <a:lnTo>
                    <a:pt x="1362" y="179082"/>
                  </a:lnTo>
                  <a:lnTo>
                    <a:pt x="36" y="190057"/>
                  </a:lnTo>
                  <a:lnTo>
                    <a:pt x="11" y="195424"/>
                  </a:lnTo>
                  <a:lnTo>
                    <a:pt x="1065" y="195899"/>
                  </a:lnTo>
                  <a:lnTo>
                    <a:pt x="8202" y="191419"/>
                  </a:lnTo>
                  <a:lnTo>
                    <a:pt x="8937" y="188086"/>
                  </a:lnTo>
                  <a:lnTo>
                    <a:pt x="9409" y="182379"/>
                  </a:lnTo>
                  <a:lnTo>
                    <a:pt x="16049" y="173647"/>
                  </a:lnTo>
                  <a:lnTo>
                    <a:pt x="17716" y="167840"/>
                  </a:lnTo>
                  <a:lnTo>
                    <a:pt x="20030" y="137381"/>
                  </a:lnTo>
                  <a:lnTo>
                    <a:pt x="25572" y="126195"/>
                  </a:lnTo>
                  <a:lnTo>
                    <a:pt x="29555" y="82621"/>
                  </a:lnTo>
                  <a:lnTo>
                    <a:pt x="48285" y="40141"/>
                  </a:lnTo>
                  <a:lnTo>
                    <a:pt x="63350" y="21421"/>
                  </a:lnTo>
                  <a:lnTo>
                    <a:pt x="66748" y="12461"/>
                  </a:lnTo>
                  <a:lnTo>
                    <a:pt x="71294" y="6243"/>
                  </a:lnTo>
                  <a:lnTo>
                    <a:pt x="76842" y="2774"/>
                  </a:lnTo>
                  <a:lnTo>
                    <a:pt x="85613" y="364"/>
                  </a:lnTo>
                  <a:lnTo>
                    <a:pt x="112821" y="0"/>
                  </a:lnTo>
                  <a:lnTo>
                    <a:pt x="113314" y="1058"/>
                  </a:lnTo>
                  <a:lnTo>
                    <a:pt x="114300" y="32180"/>
                  </a:lnTo>
                  <a:lnTo>
                    <a:pt x="111478" y="38291"/>
                  </a:lnTo>
                  <a:lnTo>
                    <a:pt x="107755" y="44534"/>
                  </a:lnTo>
                  <a:lnTo>
                    <a:pt x="106099" y="50837"/>
                  </a:lnTo>
                  <a:lnTo>
                    <a:pt x="104599" y="52941"/>
                  </a:lnTo>
                  <a:lnTo>
                    <a:pt x="102541" y="54344"/>
                  </a:lnTo>
                  <a:lnTo>
                    <a:pt x="100111" y="55279"/>
                  </a:lnTo>
                  <a:lnTo>
                    <a:pt x="98490" y="56960"/>
                  </a:lnTo>
                  <a:lnTo>
                    <a:pt x="93068" y="67264"/>
                  </a:lnTo>
                  <a:lnTo>
                    <a:pt x="88988" y="73286"/>
                  </a:lnTo>
                  <a:lnTo>
                    <a:pt x="85762" y="85562"/>
                  </a:lnTo>
                  <a:lnTo>
                    <a:pt x="93929" y="93911"/>
                  </a:lnTo>
                  <a:lnTo>
                    <a:pt x="95428" y="93299"/>
                  </a:lnTo>
                  <a:lnTo>
                    <a:pt x="102594" y="88439"/>
                  </a:lnTo>
                  <a:lnTo>
                    <a:pt x="112549" y="86082"/>
                  </a:lnTo>
                  <a:lnTo>
                    <a:pt x="118838" y="85830"/>
                  </a:lnTo>
                  <a:lnTo>
                    <a:pt x="124431" y="82949"/>
                  </a:lnTo>
                  <a:lnTo>
                    <a:pt x="130444" y="79199"/>
                  </a:lnTo>
                  <a:lnTo>
                    <a:pt x="142929" y="76792"/>
                  </a:lnTo>
                  <a:lnTo>
                    <a:pt x="165103" y="76234"/>
                  </a:lnTo>
                  <a:lnTo>
                    <a:pt x="167218" y="77281"/>
                  </a:lnTo>
                  <a:lnTo>
                    <a:pt x="168630" y="79037"/>
                  </a:lnTo>
                  <a:lnTo>
                    <a:pt x="169569" y="81266"/>
                  </a:lnTo>
                  <a:lnTo>
                    <a:pt x="171254" y="82752"/>
                  </a:lnTo>
                  <a:lnTo>
                    <a:pt x="175949" y="84403"/>
                  </a:lnTo>
                  <a:lnTo>
                    <a:pt x="177625" y="85902"/>
                  </a:lnTo>
                  <a:lnTo>
                    <a:pt x="179486" y="90389"/>
                  </a:lnTo>
                  <a:lnTo>
                    <a:pt x="180964" y="117878"/>
                  </a:lnTo>
                  <a:lnTo>
                    <a:pt x="178148" y="124003"/>
                  </a:lnTo>
                  <a:lnTo>
                    <a:pt x="174427" y="130254"/>
                  </a:lnTo>
                  <a:lnTo>
                    <a:pt x="171274" y="139723"/>
                  </a:lnTo>
                  <a:lnTo>
                    <a:pt x="165165" y="149231"/>
                  </a:lnTo>
                  <a:lnTo>
                    <a:pt x="162885" y="158751"/>
                  </a:lnTo>
                  <a:lnTo>
                    <a:pt x="162352" y="165100"/>
                  </a:lnTo>
                  <a:lnTo>
                    <a:pt x="161151" y="167216"/>
                  </a:lnTo>
                  <a:lnTo>
                    <a:pt x="159293" y="168627"/>
                  </a:lnTo>
                  <a:lnTo>
                    <a:pt x="154405" y="171253"/>
                  </a:lnTo>
                  <a:lnTo>
                    <a:pt x="143386" y="180533"/>
                  </a:lnTo>
                  <a:lnTo>
                    <a:pt x="137970" y="180843"/>
                  </a:lnTo>
                  <a:lnTo>
                    <a:pt x="136430" y="181945"/>
                  </a:lnTo>
                  <a:lnTo>
                    <a:pt x="135404" y="183738"/>
                  </a:lnTo>
                  <a:lnTo>
                    <a:pt x="133755" y="189163"/>
                  </a:lnTo>
                  <a:lnTo>
                    <a:pt x="130708" y="189905"/>
                  </a:lnTo>
                  <a:lnTo>
                    <a:pt x="125185" y="190382"/>
                  </a:lnTo>
                  <a:lnTo>
                    <a:pt x="124732" y="189363"/>
                  </a:lnTo>
                  <a:lnTo>
                    <a:pt x="124228" y="185408"/>
                  </a:lnTo>
                  <a:lnTo>
                    <a:pt x="125152" y="183930"/>
                  </a:lnTo>
                  <a:lnTo>
                    <a:pt x="126826" y="182945"/>
                  </a:lnTo>
                  <a:lnTo>
                    <a:pt x="129001" y="182288"/>
                  </a:lnTo>
                  <a:lnTo>
                    <a:pt x="130451" y="180792"/>
                  </a:lnTo>
                  <a:lnTo>
                    <a:pt x="134154" y="171350"/>
                  </a:lnTo>
                  <a:lnTo>
                    <a:pt x="139821" y="164129"/>
                  </a:lnTo>
                  <a:lnTo>
                    <a:pt x="143028" y="155286"/>
                  </a:lnTo>
                  <a:lnTo>
                    <a:pt x="159298" y="133332"/>
                  </a:lnTo>
                  <a:lnTo>
                    <a:pt x="160173" y="130163"/>
                  </a:lnTo>
                  <a:lnTo>
                    <a:pt x="166791" y="123819"/>
                  </a:lnTo>
                  <a:lnTo>
                    <a:pt x="190091" y="107596"/>
                  </a:lnTo>
                  <a:lnTo>
                    <a:pt x="208176" y="100275"/>
                  </a:lnTo>
                  <a:lnTo>
                    <a:pt x="254097" y="69826"/>
                  </a:lnTo>
                  <a:lnTo>
                    <a:pt x="274050" y="59967"/>
                  </a:lnTo>
                  <a:lnTo>
                    <a:pt x="310183" y="47558"/>
                  </a:lnTo>
                  <a:lnTo>
                    <a:pt x="321841" y="39554"/>
                  </a:lnTo>
                  <a:lnTo>
                    <a:pt x="331874" y="38227"/>
                  </a:lnTo>
                  <a:lnTo>
                    <a:pt x="342468" y="38102"/>
                  </a:lnTo>
                  <a:lnTo>
                    <a:pt x="342772" y="43156"/>
                  </a:lnTo>
                  <a:lnTo>
                    <a:pt x="343873" y="44645"/>
                  </a:lnTo>
                  <a:lnTo>
                    <a:pt x="351089" y="47232"/>
                  </a:lnTo>
                  <a:lnTo>
                    <a:pt x="351832" y="50272"/>
                  </a:lnTo>
                  <a:lnTo>
                    <a:pt x="352425" y="66639"/>
                  </a:lnTo>
                  <a:lnTo>
                    <a:pt x="352425" y="23948"/>
                  </a:lnTo>
                  <a:lnTo>
                    <a:pt x="351367" y="22315"/>
                  </a:lnTo>
                  <a:lnTo>
                    <a:pt x="349603" y="21226"/>
                  </a:lnTo>
                  <a:lnTo>
                    <a:pt x="342724" y="19336"/>
                  </a:lnTo>
                  <a:lnTo>
                    <a:pt x="319222" y="19050"/>
                  </a:lnTo>
                  <a:lnTo>
                    <a:pt x="317590" y="20108"/>
                  </a:lnTo>
                  <a:lnTo>
                    <a:pt x="316502" y="21872"/>
                  </a:lnTo>
                  <a:lnTo>
                    <a:pt x="315776" y="24106"/>
                  </a:lnTo>
                  <a:lnTo>
                    <a:pt x="314234" y="25595"/>
                  </a:lnTo>
                  <a:lnTo>
                    <a:pt x="309699" y="27250"/>
                  </a:lnTo>
                  <a:lnTo>
                    <a:pt x="308066" y="28750"/>
                  </a:lnTo>
                  <a:lnTo>
                    <a:pt x="300174" y="41715"/>
                  </a:lnTo>
                  <a:lnTo>
                    <a:pt x="289697" y="54061"/>
                  </a:lnTo>
                  <a:lnTo>
                    <a:pt x="283707" y="66691"/>
                  </a:lnTo>
                  <a:lnTo>
                    <a:pt x="281214" y="69860"/>
                  </a:lnTo>
                  <a:lnTo>
                    <a:pt x="278442" y="79026"/>
                  </a:lnTo>
                  <a:lnTo>
                    <a:pt x="276152" y="89097"/>
                  </a:lnTo>
                  <a:lnTo>
                    <a:pt x="268880" y="104186"/>
                  </a:lnTo>
                  <a:lnTo>
                    <a:pt x="266827" y="126965"/>
                  </a:lnTo>
                  <a:lnTo>
                    <a:pt x="269579" y="133334"/>
                  </a:lnTo>
                  <a:lnTo>
                    <a:pt x="273271" y="139692"/>
                  </a:lnTo>
                  <a:lnTo>
                    <a:pt x="274912" y="146046"/>
                  </a:lnTo>
                  <a:lnTo>
                    <a:pt x="276408" y="148164"/>
                  </a:lnTo>
                  <a:lnTo>
                    <a:pt x="278464" y="149575"/>
                  </a:lnTo>
                  <a:lnTo>
                    <a:pt x="283570" y="152202"/>
                  </a:lnTo>
                  <a:lnTo>
                    <a:pt x="292395" y="158573"/>
                  </a:lnTo>
                  <a:lnTo>
                    <a:pt x="301712" y="160931"/>
                  </a:lnTo>
                  <a:lnTo>
                    <a:pt x="352425" y="161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SMARTInkShape-74"/>
            <p:cNvSpPr/>
            <p:nvPr>
              <p:custDataLst>
                <p:tags r:id="rId402"/>
              </p:custDataLst>
            </p:nvPr>
          </p:nvSpPr>
          <p:spPr>
            <a:xfrm>
              <a:off x="6667500" y="2181225"/>
              <a:ext cx="47626" cy="95251"/>
            </a:xfrm>
            <a:custGeom>
              <a:avLst/>
              <a:gdLst/>
              <a:ahLst/>
              <a:cxnLst/>
              <a:rect l="0" t="0" r="0" b="0"/>
              <a:pathLst>
                <a:path w="47626" h="95251">
                  <a:moveTo>
                    <a:pt x="47625" y="0"/>
                  </a:moveTo>
                  <a:lnTo>
                    <a:pt x="47625" y="0"/>
                  </a:lnTo>
                  <a:lnTo>
                    <a:pt x="47625" y="22748"/>
                  </a:lnTo>
                  <a:lnTo>
                    <a:pt x="44803" y="28808"/>
                  </a:lnTo>
                  <a:lnTo>
                    <a:pt x="41080" y="35028"/>
                  </a:lnTo>
                  <a:lnTo>
                    <a:pt x="37924" y="44481"/>
                  </a:lnTo>
                  <a:lnTo>
                    <a:pt x="21676" y="66677"/>
                  </a:lnTo>
                  <a:lnTo>
                    <a:pt x="19159" y="73026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SMARTInkShape-75"/>
            <p:cNvSpPr/>
            <p:nvPr>
              <p:custDataLst>
                <p:tags r:id="rId403"/>
              </p:custDataLst>
            </p:nvPr>
          </p:nvSpPr>
          <p:spPr>
            <a:xfrm>
              <a:off x="6859489" y="2085975"/>
              <a:ext cx="160437" cy="114263"/>
            </a:xfrm>
            <a:custGeom>
              <a:avLst/>
              <a:gdLst/>
              <a:ahLst/>
              <a:cxnLst/>
              <a:rect l="0" t="0" r="0" b="0"/>
              <a:pathLst>
                <a:path w="160437" h="114263">
                  <a:moveTo>
                    <a:pt x="150911" y="0"/>
                  </a:moveTo>
                  <a:lnTo>
                    <a:pt x="150911" y="0"/>
                  </a:lnTo>
                  <a:lnTo>
                    <a:pt x="145855" y="0"/>
                  </a:lnTo>
                  <a:lnTo>
                    <a:pt x="144366" y="1058"/>
                  </a:lnTo>
                  <a:lnTo>
                    <a:pt x="143373" y="2822"/>
                  </a:lnTo>
                  <a:lnTo>
                    <a:pt x="142711" y="5056"/>
                  </a:lnTo>
                  <a:lnTo>
                    <a:pt x="141210" y="6546"/>
                  </a:lnTo>
                  <a:lnTo>
                    <a:pt x="131763" y="10322"/>
                  </a:lnTo>
                  <a:lnTo>
                    <a:pt x="127231" y="14465"/>
                  </a:lnTo>
                  <a:lnTo>
                    <a:pt x="124512" y="19835"/>
                  </a:lnTo>
                  <a:lnTo>
                    <a:pt x="123786" y="22748"/>
                  </a:lnTo>
                  <a:lnTo>
                    <a:pt x="122245" y="24690"/>
                  </a:lnTo>
                  <a:lnTo>
                    <a:pt x="90549" y="50920"/>
                  </a:lnTo>
                  <a:lnTo>
                    <a:pt x="49311" y="91017"/>
                  </a:lnTo>
                  <a:lnTo>
                    <a:pt x="36611" y="97236"/>
                  </a:lnTo>
                  <a:lnTo>
                    <a:pt x="30261" y="101425"/>
                  </a:lnTo>
                  <a:lnTo>
                    <a:pt x="20736" y="104841"/>
                  </a:lnTo>
                  <a:lnTo>
                    <a:pt x="9917" y="112845"/>
                  </a:lnTo>
                  <a:lnTo>
                    <a:pt x="0" y="114172"/>
                  </a:lnTo>
                  <a:lnTo>
                    <a:pt x="4008" y="114262"/>
                  </a:lnTo>
                  <a:lnTo>
                    <a:pt x="5351" y="113216"/>
                  </a:lnTo>
                  <a:lnTo>
                    <a:pt x="6842" y="109232"/>
                  </a:lnTo>
                  <a:lnTo>
                    <a:pt x="8299" y="107746"/>
                  </a:lnTo>
                  <a:lnTo>
                    <a:pt x="18240" y="102540"/>
                  </a:lnTo>
                  <a:lnTo>
                    <a:pt x="24213" y="98490"/>
                  </a:lnTo>
                  <a:lnTo>
                    <a:pt x="33525" y="96210"/>
                  </a:lnTo>
                  <a:lnTo>
                    <a:pt x="39826" y="95677"/>
                  </a:lnTo>
                  <a:lnTo>
                    <a:pt x="46154" y="92617"/>
                  </a:lnTo>
                  <a:lnTo>
                    <a:pt x="52494" y="88788"/>
                  </a:lnTo>
                  <a:lnTo>
                    <a:pt x="65187" y="86330"/>
                  </a:lnTo>
                  <a:lnTo>
                    <a:pt x="108094" y="85726"/>
                  </a:lnTo>
                  <a:lnTo>
                    <a:pt x="154486" y="85725"/>
                  </a:lnTo>
                  <a:lnTo>
                    <a:pt x="160436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SMARTInkShape-76"/>
            <p:cNvSpPr/>
            <p:nvPr>
              <p:custDataLst>
                <p:tags r:id="rId404"/>
              </p:custDataLst>
            </p:nvPr>
          </p:nvSpPr>
          <p:spPr>
            <a:xfrm>
              <a:off x="7153716" y="2009894"/>
              <a:ext cx="190060" cy="171177"/>
            </a:xfrm>
            <a:custGeom>
              <a:avLst/>
              <a:gdLst/>
              <a:ahLst/>
              <a:cxnLst/>
              <a:rect l="0" t="0" r="0" b="0"/>
              <a:pathLst>
                <a:path w="190060" h="171177">
                  <a:moveTo>
                    <a:pt x="132909" y="18931"/>
                  </a:moveTo>
                  <a:lnTo>
                    <a:pt x="132909" y="18931"/>
                  </a:lnTo>
                  <a:lnTo>
                    <a:pt x="142433" y="9407"/>
                  </a:lnTo>
                  <a:lnTo>
                    <a:pt x="142434" y="23595"/>
                  </a:lnTo>
                  <a:lnTo>
                    <a:pt x="141376" y="25216"/>
                  </a:lnTo>
                  <a:lnTo>
                    <a:pt x="139612" y="26296"/>
                  </a:lnTo>
                  <a:lnTo>
                    <a:pt x="137378" y="27016"/>
                  </a:lnTo>
                  <a:lnTo>
                    <a:pt x="135889" y="28554"/>
                  </a:lnTo>
                  <a:lnTo>
                    <a:pt x="134234" y="33086"/>
                  </a:lnTo>
                  <a:lnTo>
                    <a:pt x="133025" y="45752"/>
                  </a:lnTo>
                  <a:lnTo>
                    <a:pt x="124718" y="55553"/>
                  </a:lnTo>
                  <a:lnTo>
                    <a:pt x="123385" y="66545"/>
                  </a:lnTo>
                  <a:lnTo>
                    <a:pt x="123384" y="52091"/>
                  </a:lnTo>
                  <a:lnTo>
                    <a:pt x="124442" y="50563"/>
                  </a:lnTo>
                  <a:lnTo>
                    <a:pt x="126206" y="49544"/>
                  </a:lnTo>
                  <a:lnTo>
                    <a:pt x="128440" y="48864"/>
                  </a:lnTo>
                  <a:lnTo>
                    <a:pt x="129929" y="47353"/>
                  </a:lnTo>
                  <a:lnTo>
                    <a:pt x="132516" y="39424"/>
                  </a:lnTo>
                  <a:lnTo>
                    <a:pt x="132909" y="28467"/>
                  </a:lnTo>
                  <a:lnTo>
                    <a:pt x="132909" y="36658"/>
                  </a:lnTo>
                  <a:lnTo>
                    <a:pt x="131851" y="37099"/>
                  </a:lnTo>
                  <a:lnTo>
                    <a:pt x="127853" y="37589"/>
                  </a:lnTo>
                  <a:lnTo>
                    <a:pt x="126364" y="38778"/>
                  </a:lnTo>
                  <a:lnTo>
                    <a:pt x="123777" y="46148"/>
                  </a:lnTo>
                  <a:lnTo>
                    <a:pt x="123384" y="57020"/>
                  </a:lnTo>
                  <a:lnTo>
                    <a:pt x="132516" y="57031"/>
                  </a:lnTo>
                  <a:lnTo>
                    <a:pt x="132793" y="51974"/>
                  </a:lnTo>
                  <a:lnTo>
                    <a:pt x="133890" y="50485"/>
                  </a:lnTo>
                  <a:lnTo>
                    <a:pt x="137931" y="48830"/>
                  </a:lnTo>
                  <a:lnTo>
                    <a:pt x="139433" y="47330"/>
                  </a:lnTo>
                  <a:lnTo>
                    <a:pt x="142039" y="39421"/>
                  </a:lnTo>
                  <a:lnTo>
                    <a:pt x="142433" y="19361"/>
                  </a:lnTo>
                  <a:lnTo>
                    <a:pt x="134234" y="10768"/>
                  </a:lnTo>
                  <a:lnTo>
                    <a:pt x="128245" y="9809"/>
                  </a:lnTo>
                  <a:lnTo>
                    <a:pt x="126625" y="8617"/>
                  </a:lnTo>
                  <a:lnTo>
                    <a:pt x="124824" y="4469"/>
                  </a:lnTo>
                  <a:lnTo>
                    <a:pt x="123286" y="2940"/>
                  </a:lnTo>
                  <a:lnTo>
                    <a:pt x="118754" y="1240"/>
                  </a:lnTo>
                  <a:lnTo>
                    <a:pt x="101031" y="0"/>
                  </a:lnTo>
                  <a:lnTo>
                    <a:pt x="94752" y="2756"/>
                  </a:lnTo>
                  <a:lnTo>
                    <a:pt x="47306" y="38039"/>
                  </a:lnTo>
                  <a:lnTo>
                    <a:pt x="18612" y="69380"/>
                  </a:lnTo>
                  <a:lnTo>
                    <a:pt x="11908" y="83620"/>
                  </a:lnTo>
                  <a:lnTo>
                    <a:pt x="0" y="126454"/>
                  </a:lnTo>
                  <a:lnTo>
                    <a:pt x="2577" y="133041"/>
                  </a:lnTo>
                  <a:lnTo>
                    <a:pt x="6192" y="139497"/>
                  </a:lnTo>
                  <a:lnTo>
                    <a:pt x="7798" y="145893"/>
                  </a:lnTo>
                  <a:lnTo>
                    <a:pt x="9285" y="148023"/>
                  </a:lnTo>
                  <a:lnTo>
                    <a:pt x="11335" y="149442"/>
                  </a:lnTo>
                  <a:lnTo>
                    <a:pt x="16435" y="152078"/>
                  </a:lnTo>
                  <a:lnTo>
                    <a:pt x="34572" y="167359"/>
                  </a:lnTo>
                  <a:lnTo>
                    <a:pt x="40874" y="169565"/>
                  </a:lnTo>
                  <a:lnTo>
                    <a:pt x="68089" y="171176"/>
                  </a:lnTo>
                  <a:lnTo>
                    <a:pt x="114350" y="161621"/>
                  </a:lnTo>
                  <a:lnTo>
                    <a:pt x="155956" y="146694"/>
                  </a:lnTo>
                  <a:lnTo>
                    <a:pt x="190059" y="14275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6" name="SMARTInkShape-Group16"/>
          <p:cNvGrpSpPr/>
          <p:nvPr/>
        </p:nvGrpSpPr>
        <p:grpSpPr>
          <a:xfrm>
            <a:off x="3124201" y="2429282"/>
            <a:ext cx="237994" cy="332838"/>
            <a:chOff x="3124201" y="2429282"/>
            <a:chExt cx="237994" cy="332838"/>
          </a:xfrm>
        </p:grpSpPr>
        <p:sp>
          <p:nvSpPr>
            <p:cNvPr id="94" name="SMARTInkShape-77"/>
            <p:cNvSpPr/>
            <p:nvPr>
              <p:custDataLst>
                <p:tags r:id="rId395"/>
              </p:custDataLst>
            </p:nvPr>
          </p:nvSpPr>
          <p:spPr>
            <a:xfrm>
              <a:off x="3124201" y="2514600"/>
              <a:ext cx="142875" cy="247520"/>
            </a:xfrm>
            <a:custGeom>
              <a:avLst/>
              <a:gdLst/>
              <a:ahLst/>
              <a:cxnLst/>
              <a:rect l="0" t="0" r="0" b="0"/>
              <a:pathLst>
                <a:path w="142875" h="247520">
                  <a:moveTo>
                    <a:pt x="142874" y="0"/>
                  </a:moveTo>
                  <a:lnTo>
                    <a:pt x="142874" y="0"/>
                  </a:lnTo>
                  <a:lnTo>
                    <a:pt x="142874" y="32181"/>
                  </a:lnTo>
                  <a:lnTo>
                    <a:pt x="140052" y="38292"/>
                  </a:lnTo>
                  <a:lnTo>
                    <a:pt x="137817" y="41403"/>
                  </a:lnTo>
                  <a:lnTo>
                    <a:pt x="134673" y="55894"/>
                  </a:lnTo>
                  <a:lnTo>
                    <a:pt x="132552" y="73209"/>
                  </a:lnTo>
                  <a:lnTo>
                    <a:pt x="125862" y="95913"/>
                  </a:lnTo>
                  <a:lnTo>
                    <a:pt x="121606" y="114496"/>
                  </a:lnTo>
                  <a:lnTo>
                    <a:pt x="116464" y="133408"/>
                  </a:lnTo>
                  <a:lnTo>
                    <a:pt x="114203" y="145017"/>
                  </a:lnTo>
                  <a:lnTo>
                    <a:pt x="108038" y="158562"/>
                  </a:lnTo>
                  <a:lnTo>
                    <a:pt x="104683" y="174452"/>
                  </a:lnTo>
                  <a:lnTo>
                    <a:pt x="88355" y="207368"/>
                  </a:lnTo>
                  <a:lnTo>
                    <a:pt x="85835" y="214930"/>
                  </a:lnTo>
                  <a:lnTo>
                    <a:pt x="79525" y="225138"/>
                  </a:lnTo>
                  <a:lnTo>
                    <a:pt x="77677" y="231647"/>
                  </a:lnTo>
                  <a:lnTo>
                    <a:pt x="76126" y="233806"/>
                  </a:lnTo>
                  <a:lnTo>
                    <a:pt x="74034" y="235246"/>
                  </a:lnTo>
                  <a:lnTo>
                    <a:pt x="71580" y="236206"/>
                  </a:lnTo>
                  <a:lnTo>
                    <a:pt x="69945" y="237904"/>
                  </a:lnTo>
                  <a:lnTo>
                    <a:pt x="68128" y="242613"/>
                  </a:lnTo>
                  <a:lnTo>
                    <a:pt x="66585" y="244292"/>
                  </a:lnTo>
                  <a:lnTo>
                    <a:pt x="58601" y="247208"/>
                  </a:lnTo>
                  <a:lnTo>
                    <a:pt x="52523" y="247519"/>
                  </a:lnTo>
                  <a:lnTo>
                    <a:pt x="50890" y="246504"/>
                  </a:lnTo>
                  <a:lnTo>
                    <a:pt x="49801" y="244770"/>
                  </a:lnTo>
                  <a:lnTo>
                    <a:pt x="49076" y="242555"/>
                  </a:lnTo>
                  <a:lnTo>
                    <a:pt x="47534" y="241078"/>
                  </a:lnTo>
                  <a:lnTo>
                    <a:pt x="37454" y="235886"/>
                  </a:lnTo>
                  <a:lnTo>
                    <a:pt x="24037" y="223970"/>
                  </a:lnTo>
                  <a:lnTo>
                    <a:pt x="21267" y="218428"/>
                  </a:lnTo>
                  <a:lnTo>
                    <a:pt x="20527" y="215469"/>
                  </a:lnTo>
                  <a:lnTo>
                    <a:pt x="18976" y="213496"/>
                  </a:lnTo>
                  <a:lnTo>
                    <a:pt x="14430" y="211304"/>
                  </a:lnTo>
                  <a:lnTo>
                    <a:pt x="12795" y="209661"/>
                  </a:lnTo>
                  <a:lnTo>
                    <a:pt x="10978" y="205013"/>
                  </a:lnTo>
                  <a:lnTo>
                    <a:pt x="9435" y="203350"/>
                  </a:lnTo>
                  <a:lnTo>
                    <a:pt x="10" y="200028"/>
                  </a:lnTo>
                  <a:lnTo>
                    <a:pt x="0" y="208226"/>
                  </a:lnTo>
                  <a:lnTo>
                    <a:pt x="1058" y="208667"/>
                  </a:lnTo>
                  <a:lnTo>
                    <a:pt x="5055" y="209158"/>
                  </a:lnTo>
                  <a:lnTo>
                    <a:pt x="6545" y="210347"/>
                  </a:lnTo>
                  <a:lnTo>
                    <a:pt x="9524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SMARTInkShape-78"/>
            <p:cNvSpPr/>
            <p:nvPr>
              <p:custDataLst>
                <p:tags r:id="rId396"/>
              </p:custDataLst>
            </p:nvPr>
          </p:nvSpPr>
          <p:spPr>
            <a:xfrm>
              <a:off x="3143261" y="2429282"/>
              <a:ext cx="218934" cy="171044"/>
            </a:xfrm>
            <a:custGeom>
              <a:avLst/>
              <a:gdLst/>
              <a:ahLst/>
              <a:cxnLst/>
              <a:rect l="0" t="0" r="0" b="0"/>
              <a:pathLst>
                <a:path w="218934" h="171044">
                  <a:moveTo>
                    <a:pt x="28564" y="171043"/>
                  </a:moveTo>
                  <a:lnTo>
                    <a:pt x="28564" y="171043"/>
                  </a:lnTo>
                  <a:lnTo>
                    <a:pt x="28564" y="165987"/>
                  </a:lnTo>
                  <a:lnTo>
                    <a:pt x="25742" y="160682"/>
                  </a:lnTo>
                  <a:lnTo>
                    <a:pt x="23508" y="157785"/>
                  </a:lnTo>
                  <a:lnTo>
                    <a:pt x="18203" y="154567"/>
                  </a:lnTo>
                  <a:lnTo>
                    <a:pt x="15307" y="153709"/>
                  </a:lnTo>
                  <a:lnTo>
                    <a:pt x="13376" y="152079"/>
                  </a:lnTo>
                  <a:lnTo>
                    <a:pt x="2201" y="132762"/>
                  </a:lnTo>
                  <a:lnTo>
                    <a:pt x="47" y="104363"/>
                  </a:lnTo>
                  <a:lnTo>
                    <a:pt x="0" y="91667"/>
                  </a:lnTo>
                  <a:lnTo>
                    <a:pt x="2816" y="85318"/>
                  </a:lnTo>
                  <a:lnTo>
                    <a:pt x="6537" y="78968"/>
                  </a:lnTo>
                  <a:lnTo>
                    <a:pt x="9691" y="69443"/>
                  </a:lnTo>
                  <a:lnTo>
                    <a:pt x="50800" y="24993"/>
                  </a:lnTo>
                  <a:lnTo>
                    <a:pt x="70037" y="13351"/>
                  </a:lnTo>
                  <a:lnTo>
                    <a:pt x="82715" y="10373"/>
                  </a:lnTo>
                  <a:lnTo>
                    <a:pt x="98349" y="8431"/>
                  </a:lnTo>
                  <a:lnTo>
                    <a:pt x="111212" y="2682"/>
                  </a:lnTo>
                  <a:lnTo>
                    <a:pt x="135064" y="0"/>
                  </a:lnTo>
                  <a:lnTo>
                    <a:pt x="142219" y="2596"/>
                  </a:lnTo>
                  <a:lnTo>
                    <a:pt x="145609" y="4770"/>
                  </a:lnTo>
                  <a:lnTo>
                    <a:pt x="169396" y="11367"/>
                  </a:lnTo>
                  <a:lnTo>
                    <a:pt x="203154" y="40907"/>
                  </a:lnTo>
                  <a:lnTo>
                    <a:pt x="206701" y="47236"/>
                  </a:lnTo>
                  <a:lnTo>
                    <a:pt x="209336" y="53576"/>
                  </a:lnTo>
                  <a:lnTo>
                    <a:pt x="215711" y="63095"/>
                  </a:lnTo>
                  <a:lnTo>
                    <a:pt x="218071" y="72619"/>
                  </a:lnTo>
                  <a:lnTo>
                    <a:pt x="218933" y="93549"/>
                  </a:lnTo>
                  <a:lnTo>
                    <a:pt x="216184" y="102382"/>
                  </a:lnTo>
                  <a:lnTo>
                    <a:pt x="212492" y="109835"/>
                  </a:lnTo>
                  <a:lnTo>
                    <a:pt x="209356" y="119982"/>
                  </a:lnTo>
                  <a:lnTo>
                    <a:pt x="203253" y="129690"/>
                  </a:lnTo>
                  <a:lnTo>
                    <a:pt x="192694" y="155357"/>
                  </a:lnTo>
                  <a:lnTo>
                    <a:pt x="180964" y="17104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7" name="SMARTInkShape-79"/>
          <p:cNvSpPr/>
          <p:nvPr>
            <p:custDataLst>
              <p:tags r:id="rId3"/>
            </p:custDataLst>
          </p:nvPr>
        </p:nvSpPr>
        <p:spPr>
          <a:xfrm>
            <a:off x="3343275" y="2438804"/>
            <a:ext cx="1609726" cy="247198"/>
          </a:xfrm>
          <a:custGeom>
            <a:avLst/>
            <a:gdLst/>
            <a:ahLst/>
            <a:cxnLst/>
            <a:rect l="0" t="0" r="0" b="0"/>
            <a:pathLst>
              <a:path w="1609726" h="247198">
                <a:moveTo>
                  <a:pt x="0" y="237721"/>
                </a:moveTo>
                <a:lnTo>
                  <a:pt x="0" y="237721"/>
                </a:lnTo>
                <a:lnTo>
                  <a:pt x="5057" y="232665"/>
                </a:lnTo>
                <a:lnTo>
                  <a:pt x="10361" y="230182"/>
                </a:lnTo>
                <a:lnTo>
                  <a:pt x="27446" y="223532"/>
                </a:lnTo>
                <a:lnTo>
                  <a:pt x="72068" y="193245"/>
                </a:lnTo>
                <a:lnTo>
                  <a:pt x="93830" y="177393"/>
                </a:lnTo>
                <a:lnTo>
                  <a:pt x="116763" y="163637"/>
                </a:lnTo>
                <a:lnTo>
                  <a:pt x="135405" y="144457"/>
                </a:lnTo>
                <a:lnTo>
                  <a:pt x="182944" y="102390"/>
                </a:lnTo>
                <a:lnTo>
                  <a:pt x="185463" y="99875"/>
                </a:lnTo>
                <a:lnTo>
                  <a:pt x="188261" y="94259"/>
                </a:lnTo>
                <a:lnTo>
                  <a:pt x="190369" y="85844"/>
                </a:lnTo>
                <a:lnTo>
                  <a:pt x="142858" y="85321"/>
                </a:lnTo>
                <a:lnTo>
                  <a:pt x="139689" y="85321"/>
                </a:lnTo>
                <a:lnTo>
                  <a:pt x="137576" y="86379"/>
                </a:lnTo>
                <a:lnTo>
                  <a:pt x="136167" y="88143"/>
                </a:lnTo>
                <a:lnTo>
                  <a:pt x="133544" y="92925"/>
                </a:lnTo>
                <a:lnTo>
                  <a:pt x="128850" y="98579"/>
                </a:lnTo>
                <a:lnTo>
                  <a:pt x="123236" y="101797"/>
                </a:lnTo>
                <a:lnTo>
                  <a:pt x="117213" y="104285"/>
                </a:lnTo>
                <a:lnTo>
                  <a:pt x="101566" y="117478"/>
                </a:lnTo>
                <a:lnTo>
                  <a:pt x="98057" y="123602"/>
                </a:lnTo>
                <a:lnTo>
                  <a:pt x="86335" y="170459"/>
                </a:lnTo>
                <a:lnTo>
                  <a:pt x="86132" y="173830"/>
                </a:lnTo>
                <a:lnTo>
                  <a:pt x="96054" y="215228"/>
                </a:lnTo>
                <a:lnTo>
                  <a:pt x="105561" y="228143"/>
                </a:lnTo>
                <a:lnTo>
                  <a:pt x="117630" y="240886"/>
                </a:lnTo>
                <a:lnTo>
                  <a:pt x="123894" y="244419"/>
                </a:lnTo>
                <a:lnTo>
                  <a:pt x="136539" y="246688"/>
                </a:lnTo>
                <a:lnTo>
                  <a:pt x="160632" y="247197"/>
                </a:lnTo>
                <a:lnTo>
                  <a:pt x="169464" y="244402"/>
                </a:lnTo>
                <a:lnTo>
                  <a:pt x="177976" y="240690"/>
                </a:lnTo>
                <a:lnTo>
                  <a:pt x="193610" y="237542"/>
                </a:lnTo>
                <a:lnTo>
                  <a:pt x="206473" y="229319"/>
                </a:lnTo>
                <a:lnTo>
                  <a:pt x="253889" y="192448"/>
                </a:lnTo>
                <a:lnTo>
                  <a:pt x="298354" y="155438"/>
                </a:lnTo>
                <a:lnTo>
                  <a:pt x="326897" y="129781"/>
                </a:lnTo>
                <a:lnTo>
                  <a:pt x="330496" y="123426"/>
                </a:lnTo>
                <a:lnTo>
                  <a:pt x="332806" y="110722"/>
                </a:lnTo>
                <a:lnTo>
                  <a:pt x="334054" y="108605"/>
                </a:lnTo>
                <a:lnTo>
                  <a:pt x="335944" y="107194"/>
                </a:lnTo>
                <a:lnTo>
                  <a:pt x="342889" y="104375"/>
                </a:lnTo>
                <a:lnTo>
                  <a:pt x="342900" y="136170"/>
                </a:lnTo>
                <a:lnTo>
                  <a:pt x="340078" y="142493"/>
                </a:lnTo>
                <a:lnTo>
                  <a:pt x="336354" y="148831"/>
                </a:lnTo>
                <a:lnTo>
                  <a:pt x="333964" y="161523"/>
                </a:lnTo>
                <a:lnTo>
                  <a:pt x="333492" y="179278"/>
                </a:lnTo>
                <a:lnTo>
                  <a:pt x="336249" y="188110"/>
                </a:lnTo>
                <a:lnTo>
                  <a:pt x="339944" y="195563"/>
                </a:lnTo>
                <a:lnTo>
                  <a:pt x="342511" y="212205"/>
                </a:lnTo>
                <a:lnTo>
                  <a:pt x="343699" y="214360"/>
                </a:lnTo>
                <a:lnTo>
                  <a:pt x="345549" y="215797"/>
                </a:lnTo>
                <a:lnTo>
                  <a:pt x="351067" y="218103"/>
                </a:lnTo>
                <a:lnTo>
                  <a:pt x="365563" y="218621"/>
                </a:lnTo>
                <a:lnTo>
                  <a:pt x="371670" y="215827"/>
                </a:lnTo>
                <a:lnTo>
                  <a:pt x="377911" y="212115"/>
                </a:lnTo>
                <a:lnTo>
                  <a:pt x="387376" y="208967"/>
                </a:lnTo>
                <a:lnTo>
                  <a:pt x="393711" y="204481"/>
                </a:lnTo>
                <a:lnTo>
                  <a:pt x="431800" y="158451"/>
                </a:lnTo>
                <a:lnTo>
                  <a:pt x="452967" y="127485"/>
                </a:lnTo>
                <a:lnTo>
                  <a:pt x="455318" y="120641"/>
                </a:lnTo>
                <a:lnTo>
                  <a:pt x="457004" y="118393"/>
                </a:lnTo>
                <a:lnTo>
                  <a:pt x="463374" y="114170"/>
                </a:lnTo>
                <a:lnTo>
                  <a:pt x="466686" y="104503"/>
                </a:lnTo>
                <a:lnTo>
                  <a:pt x="458521" y="104383"/>
                </a:lnTo>
                <a:lnTo>
                  <a:pt x="458081" y="105437"/>
                </a:lnTo>
                <a:lnTo>
                  <a:pt x="457591" y="109431"/>
                </a:lnTo>
                <a:lnTo>
                  <a:pt x="454552" y="114734"/>
                </a:lnTo>
                <a:lnTo>
                  <a:pt x="450731" y="120619"/>
                </a:lnTo>
                <a:lnTo>
                  <a:pt x="448580" y="129881"/>
                </a:lnTo>
                <a:lnTo>
                  <a:pt x="448077" y="136170"/>
                </a:lnTo>
                <a:lnTo>
                  <a:pt x="445031" y="142493"/>
                </a:lnTo>
                <a:lnTo>
                  <a:pt x="441208" y="148831"/>
                </a:lnTo>
                <a:lnTo>
                  <a:pt x="437998" y="158349"/>
                </a:lnTo>
                <a:lnTo>
                  <a:pt x="431872" y="168930"/>
                </a:lnTo>
                <a:lnTo>
                  <a:pt x="428650" y="215418"/>
                </a:lnTo>
                <a:lnTo>
                  <a:pt x="428628" y="226304"/>
                </a:lnTo>
                <a:lnTo>
                  <a:pt x="429686" y="226935"/>
                </a:lnTo>
                <a:lnTo>
                  <a:pt x="445958" y="228147"/>
                </a:lnTo>
                <a:lnTo>
                  <a:pt x="491266" y="193238"/>
                </a:lnTo>
                <a:lnTo>
                  <a:pt x="520678" y="163637"/>
                </a:lnTo>
                <a:lnTo>
                  <a:pt x="530218" y="149683"/>
                </a:lnTo>
                <a:lnTo>
                  <a:pt x="546099" y="138364"/>
                </a:lnTo>
                <a:lnTo>
                  <a:pt x="549627" y="132532"/>
                </a:lnTo>
                <a:lnTo>
                  <a:pt x="551892" y="120164"/>
                </a:lnTo>
                <a:lnTo>
                  <a:pt x="553136" y="118075"/>
                </a:lnTo>
                <a:lnTo>
                  <a:pt x="555025" y="116682"/>
                </a:lnTo>
                <a:lnTo>
                  <a:pt x="557341" y="115753"/>
                </a:lnTo>
                <a:lnTo>
                  <a:pt x="558886" y="114076"/>
                </a:lnTo>
                <a:lnTo>
                  <a:pt x="561939" y="104501"/>
                </a:lnTo>
                <a:lnTo>
                  <a:pt x="553771" y="112583"/>
                </a:lnTo>
                <a:lnTo>
                  <a:pt x="552841" y="118563"/>
                </a:lnTo>
                <a:lnTo>
                  <a:pt x="552566" y="127038"/>
                </a:lnTo>
                <a:lnTo>
                  <a:pt x="549679" y="133142"/>
                </a:lnTo>
                <a:lnTo>
                  <a:pt x="545927" y="139383"/>
                </a:lnTo>
                <a:lnTo>
                  <a:pt x="543518" y="152013"/>
                </a:lnTo>
                <a:lnTo>
                  <a:pt x="542928" y="193271"/>
                </a:lnTo>
                <a:lnTo>
                  <a:pt x="543985" y="195388"/>
                </a:lnTo>
                <a:lnTo>
                  <a:pt x="545748" y="196799"/>
                </a:lnTo>
                <a:lnTo>
                  <a:pt x="547982" y="197740"/>
                </a:lnTo>
                <a:lnTo>
                  <a:pt x="549471" y="199425"/>
                </a:lnTo>
                <a:lnTo>
                  <a:pt x="551126" y="204120"/>
                </a:lnTo>
                <a:lnTo>
                  <a:pt x="552626" y="205795"/>
                </a:lnTo>
                <a:lnTo>
                  <a:pt x="560535" y="208705"/>
                </a:lnTo>
                <a:lnTo>
                  <a:pt x="598820" y="209143"/>
                </a:lnTo>
                <a:lnTo>
                  <a:pt x="607631" y="206322"/>
                </a:lnTo>
                <a:lnTo>
                  <a:pt x="654203" y="174188"/>
                </a:lnTo>
                <a:lnTo>
                  <a:pt x="691865" y="145645"/>
                </a:lnTo>
                <a:lnTo>
                  <a:pt x="719659" y="117071"/>
                </a:lnTo>
                <a:lnTo>
                  <a:pt x="722643" y="107546"/>
                </a:lnTo>
                <a:lnTo>
                  <a:pt x="723898" y="76237"/>
                </a:lnTo>
                <a:lnTo>
                  <a:pt x="709711" y="75807"/>
                </a:lnTo>
                <a:lnTo>
                  <a:pt x="708091" y="76862"/>
                </a:lnTo>
                <a:lnTo>
                  <a:pt x="707010" y="78623"/>
                </a:lnTo>
                <a:lnTo>
                  <a:pt x="705134" y="85498"/>
                </a:lnTo>
                <a:lnTo>
                  <a:pt x="704976" y="89986"/>
                </a:lnTo>
                <a:lnTo>
                  <a:pt x="703876" y="91606"/>
                </a:lnTo>
                <a:lnTo>
                  <a:pt x="702084" y="92686"/>
                </a:lnTo>
                <a:lnTo>
                  <a:pt x="699831" y="93406"/>
                </a:lnTo>
                <a:lnTo>
                  <a:pt x="698329" y="94944"/>
                </a:lnTo>
                <a:lnTo>
                  <a:pt x="696660" y="99476"/>
                </a:lnTo>
                <a:lnTo>
                  <a:pt x="694530" y="111009"/>
                </a:lnTo>
                <a:lnTo>
                  <a:pt x="688858" y="120331"/>
                </a:lnTo>
                <a:lnTo>
                  <a:pt x="686404" y="132963"/>
                </a:lnTo>
                <a:lnTo>
                  <a:pt x="685810" y="173829"/>
                </a:lnTo>
                <a:lnTo>
                  <a:pt x="694002" y="201437"/>
                </a:lnTo>
                <a:lnTo>
                  <a:pt x="695501" y="204007"/>
                </a:lnTo>
                <a:lnTo>
                  <a:pt x="697559" y="205720"/>
                </a:lnTo>
                <a:lnTo>
                  <a:pt x="699989" y="206862"/>
                </a:lnTo>
                <a:lnTo>
                  <a:pt x="701610" y="208681"/>
                </a:lnTo>
                <a:lnTo>
                  <a:pt x="703410" y="213526"/>
                </a:lnTo>
                <a:lnTo>
                  <a:pt x="704948" y="215241"/>
                </a:lnTo>
                <a:lnTo>
                  <a:pt x="717981" y="223276"/>
                </a:lnTo>
                <a:lnTo>
                  <a:pt x="721013" y="223858"/>
                </a:lnTo>
                <a:lnTo>
                  <a:pt x="724092" y="223187"/>
                </a:lnTo>
                <a:lnTo>
                  <a:pt x="731394" y="220678"/>
                </a:lnTo>
                <a:lnTo>
                  <a:pt x="746346" y="218208"/>
                </a:lnTo>
                <a:lnTo>
                  <a:pt x="792986" y="193176"/>
                </a:lnTo>
                <a:lnTo>
                  <a:pt x="840586" y="149505"/>
                </a:lnTo>
                <a:lnTo>
                  <a:pt x="856467" y="130886"/>
                </a:lnTo>
                <a:lnTo>
                  <a:pt x="864310" y="120389"/>
                </a:lnTo>
                <a:lnTo>
                  <a:pt x="883770" y="102204"/>
                </a:lnTo>
                <a:lnTo>
                  <a:pt x="907930" y="73052"/>
                </a:lnTo>
                <a:lnTo>
                  <a:pt x="914347" y="69285"/>
                </a:lnTo>
                <a:lnTo>
                  <a:pt x="920726" y="66552"/>
                </a:lnTo>
                <a:lnTo>
                  <a:pt x="932892" y="57190"/>
                </a:lnTo>
                <a:lnTo>
                  <a:pt x="942568" y="56758"/>
                </a:lnTo>
                <a:lnTo>
                  <a:pt x="942975" y="101222"/>
                </a:lnTo>
                <a:lnTo>
                  <a:pt x="942975" y="148821"/>
                </a:lnTo>
                <a:lnTo>
                  <a:pt x="942975" y="170915"/>
                </a:lnTo>
                <a:lnTo>
                  <a:pt x="942975" y="147447"/>
                </a:lnTo>
                <a:lnTo>
                  <a:pt x="945797" y="141861"/>
                </a:lnTo>
                <a:lnTo>
                  <a:pt x="949521" y="135850"/>
                </a:lnTo>
                <a:lnTo>
                  <a:pt x="952107" y="125267"/>
                </a:lnTo>
                <a:lnTo>
                  <a:pt x="952500" y="104385"/>
                </a:lnTo>
                <a:lnTo>
                  <a:pt x="952500" y="109431"/>
                </a:lnTo>
                <a:lnTo>
                  <a:pt x="953558" y="110920"/>
                </a:lnTo>
                <a:lnTo>
                  <a:pt x="955322" y="111912"/>
                </a:lnTo>
                <a:lnTo>
                  <a:pt x="957557" y="112573"/>
                </a:lnTo>
                <a:lnTo>
                  <a:pt x="959046" y="114073"/>
                </a:lnTo>
                <a:lnTo>
                  <a:pt x="961632" y="121981"/>
                </a:lnTo>
                <a:lnTo>
                  <a:pt x="961908" y="128051"/>
                </a:lnTo>
                <a:lnTo>
                  <a:pt x="963006" y="129683"/>
                </a:lnTo>
                <a:lnTo>
                  <a:pt x="964795" y="130770"/>
                </a:lnTo>
                <a:lnTo>
                  <a:pt x="971719" y="132659"/>
                </a:lnTo>
                <a:lnTo>
                  <a:pt x="994206" y="132943"/>
                </a:lnTo>
                <a:lnTo>
                  <a:pt x="996180" y="131885"/>
                </a:lnTo>
                <a:lnTo>
                  <a:pt x="997495" y="130122"/>
                </a:lnTo>
                <a:lnTo>
                  <a:pt x="1000015" y="125341"/>
                </a:lnTo>
                <a:lnTo>
                  <a:pt x="1004662" y="119688"/>
                </a:lnTo>
                <a:lnTo>
                  <a:pt x="1010255" y="116470"/>
                </a:lnTo>
                <a:lnTo>
                  <a:pt x="1016269" y="113982"/>
                </a:lnTo>
                <a:lnTo>
                  <a:pt x="1060648" y="78947"/>
                </a:lnTo>
                <a:lnTo>
                  <a:pt x="1072268" y="70497"/>
                </a:lnTo>
                <a:lnTo>
                  <a:pt x="1079108" y="68149"/>
                </a:lnTo>
                <a:lnTo>
                  <a:pt x="1081355" y="66465"/>
                </a:lnTo>
                <a:lnTo>
                  <a:pt x="1090314" y="53179"/>
                </a:lnTo>
                <a:lnTo>
                  <a:pt x="1095948" y="49868"/>
                </a:lnTo>
                <a:lnTo>
                  <a:pt x="1098932" y="48986"/>
                </a:lnTo>
                <a:lnTo>
                  <a:pt x="1100921" y="47340"/>
                </a:lnTo>
                <a:lnTo>
                  <a:pt x="1104376" y="39175"/>
                </a:lnTo>
                <a:lnTo>
                  <a:pt x="1104900" y="28182"/>
                </a:lnTo>
                <a:lnTo>
                  <a:pt x="1099843" y="33231"/>
                </a:lnTo>
                <a:lnTo>
                  <a:pt x="1097361" y="38534"/>
                </a:lnTo>
                <a:lnTo>
                  <a:pt x="1094394" y="54486"/>
                </a:lnTo>
                <a:lnTo>
                  <a:pt x="1088853" y="63367"/>
                </a:lnTo>
                <a:lnTo>
                  <a:pt x="1086443" y="75849"/>
                </a:lnTo>
                <a:lnTo>
                  <a:pt x="1085855" y="122833"/>
                </a:lnTo>
                <a:lnTo>
                  <a:pt x="1085850" y="145612"/>
                </a:lnTo>
                <a:lnTo>
                  <a:pt x="1086908" y="147740"/>
                </a:lnTo>
                <a:lnTo>
                  <a:pt x="1088672" y="149158"/>
                </a:lnTo>
                <a:lnTo>
                  <a:pt x="1090907" y="150104"/>
                </a:lnTo>
                <a:lnTo>
                  <a:pt x="1092396" y="151793"/>
                </a:lnTo>
                <a:lnTo>
                  <a:pt x="1094051" y="156492"/>
                </a:lnTo>
                <a:lnTo>
                  <a:pt x="1095551" y="158168"/>
                </a:lnTo>
                <a:lnTo>
                  <a:pt x="1100039" y="160031"/>
                </a:lnTo>
                <a:lnTo>
                  <a:pt x="1108516" y="161079"/>
                </a:lnTo>
                <a:lnTo>
                  <a:pt x="1110486" y="160168"/>
                </a:lnTo>
                <a:lnTo>
                  <a:pt x="1111799" y="158503"/>
                </a:lnTo>
                <a:lnTo>
                  <a:pt x="1112674" y="156334"/>
                </a:lnTo>
                <a:lnTo>
                  <a:pt x="1114316" y="154888"/>
                </a:lnTo>
                <a:lnTo>
                  <a:pt x="1124556" y="149745"/>
                </a:lnTo>
                <a:lnTo>
                  <a:pt x="1146211" y="129639"/>
                </a:lnTo>
                <a:lnTo>
                  <a:pt x="1164877" y="106340"/>
                </a:lnTo>
                <a:lnTo>
                  <a:pt x="1173890" y="98896"/>
                </a:lnTo>
                <a:lnTo>
                  <a:pt x="1196101" y="60826"/>
                </a:lnTo>
                <a:lnTo>
                  <a:pt x="1198950" y="50664"/>
                </a:lnTo>
                <a:lnTo>
                  <a:pt x="1199617" y="44165"/>
                </a:lnTo>
                <a:lnTo>
                  <a:pt x="1202736" y="37749"/>
                </a:lnTo>
                <a:lnTo>
                  <a:pt x="1206591" y="31369"/>
                </a:lnTo>
                <a:lnTo>
                  <a:pt x="1209269" y="20530"/>
                </a:lnTo>
                <a:lnTo>
                  <a:pt x="1209664" y="9562"/>
                </a:lnTo>
                <a:lnTo>
                  <a:pt x="1209675" y="22417"/>
                </a:lnTo>
                <a:lnTo>
                  <a:pt x="1208616" y="24335"/>
                </a:lnTo>
                <a:lnTo>
                  <a:pt x="1206852" y="25614"/>
                </a:lnTo>
                <a:lnTo>
                  <a:pt x="1204618" y="26466"/>
                </a:lnTo>
                <a:lnTo>
                  <a:pt x="1203129" y="28093"/>
                </a:lnTo>
                <a:lnTo>
                  <a:pt x="1201474" y="32722"/>
                </a:lnTo>
                <a:lnTo>
                  <a:pt x="1199354" y="50864"/>
                </a:lnTo>
                <a:lnTo>
                  <a:pt x="1192662" y="65736"/>
                </a:lnTo>
                <a:lnTo>
                  <a:pt x="1189835" y="82076"/>
                </a:lnTo>
                <a:lnTo>
                  <a:pt x="1183139" y="94832"/>
                </a:lnTo>
                <a:lnTo>
                  <a:pt x="1181219" y="117070"/>
                </a:lnTo>
                <a:lnTo>
                  <a:pt x="1182238" y="119187"/>
                </a:lnTo>
                <a:lnTo>
                  <a:pt x="1183975" y="120598"/>
                </a:lnTo>
                <a:lnTo>
                  <a:pt x="1186192" y="121540"/>
                </a:lnTo>
                <a:lnTo>
                  <a:pt x="1187670" y="123225"/>
                </a:lnTo>
                <a:lnTo>
                  <a:pt x="1189312" y="127920"/>
                </a:lnTo>
                <a:lnTo>
                  <a:pt x="1190808" y="128537"/>
                </a:lnTo>
                <a:lnTo>
                  <a:pt x="1192864" y="127890"/>
                </a:lnTo>
                <a:lnTo>
                  <a:pt x="1197970" y="125407"/>
                </a:lnTo>
                <a:lnTo>
                  <a:pt x="1216112" y="122537"/>
                </a:lnTo>
                <a:lnTo>
                  <a:pt x="1222414" y="118442"/>
                </a:lnTo>
                <a:lnTo>
                  <a:pt x="1225920" y="113094"/>
                </a:lnTo>
                <a:lnTo>
                  <a:pt x="1226855" y="110187"/>
                </a:lnTo>
                <a:lnTo>
                  <a:pt x="1233538" y="104133"/>
                </a:lnTo>
                <a:lnTo>
                  <a:pt x="1269918" y="72617"/>
                </a:lnTo>
                <a:lnTo>
                  <a:pt x="1273492" y="66269"/>
                </a:lnTo>
                <a:lnTo>
                  <a:pt x="1276138" y="59920"/>
                </a:lnTo>
                <a:lnTo>
                  <a:pt x="1282519" y="50396"/>
                </a:lnTo>
                <a:lnTo>
                  <a:pt x="1284384" y="44046"/>
                </a:lnTo>
                <a:lnTo>
                  <a:pt x="1285939" y="41929"/>
                </a:lnTo>
                <a:lnTo>
                  <a:pt x="1288035" y="40518"/>
                </a:lnTo>
                <a:lnTo>
                  <a:pt x="1290490" y="39577"/>
                </a:lnTo>
                <a:lnTo>
                  <a:pt x="1292127" y="37892"/>
                </a:lnTo>
                <a:lnTo>
                  <a:pt x="1295400" y="28175"/>
                </a:lnTo>
                <a:lnTo>
                  <a:pt x="1295400" y="72711"/>
                </a:lnTo>
                <a:lnTo>
                  <a:pt x="1295400" y="107238"/>
                </a:lnTo>
                <a:lnTo>
                  <a:pt x="1296458" y="109458"/>
                </a:lnTo>
                <a:lnTo>
                  <a:pt x="1298222" y="110937"/>
                </a:lnTo>
                <a:lnTo>
                  <a:pt x="1300457" y="111923"/>
                </a:lnTo>
                <a:lnTo>
                  <a:pt x="1301946" y="113639"/>
                </a:lnTo>
                <a:lnTo>
                  <a:pt x="1307159" y="123998"/>
                </a:lnTo>
                <a:lnTo>
                  <a:pt x="1313010" y="131178"/>
                </a:lnTo>
                <a:lnTo>
                  <a:pt x="1316632" y="132161"/>
                </a:lnTo>
                <a:lnTo>
                  <a:pt x="1338037" y="132932"/>
                </a:lnTo>
                <a:lnTo>
                  <a:pt x="1343630" y="130118"/>
                </a:lnTo>
                <a:lnTo>
                  <a:pt x="1389083" y="103761"/>
                </a:lnTo>
                <a:lnTo>
                  <a:pt x="1431560" y="66266"/>
                </a:lnTo>
                <a:lnTo>
                  <a:pt x="1449649" y="53570"/>
                </a:lnTo>
                <a:lnTo>
                  <a:pt x="1453913" y="47221"/>
                </a:lnTo>
                <a:lnTo>
                  <a:pt x="1455050" y="44046"/>
                </a:lnTo>
                <a:lnTo>
                  <a:pt x="1456867" y="41929"/>
                </a:lnTo>
                <a:lnTo>
                  <a:pt x="1463421" y="37892"/>
                </a:lnTo>
                <a:lnTo>
                  <a:pt x="1465326" y="33197"/>
                </a:lnTo>
                <a:lnTo>
                  <a:pt x="1466398" y="24604"/>
                </a:lnTo>
                <a:lnTo>
                  <a:pt x="1467607" y="22618"/>
                </a:lnTo>
                <a:lnTo>
                  <a:pt x="1469472" y="21294"/>
                </a:lnTo>
                <a:lnTo>
                  <a:pt x="1471773" y="20411"/>
                </a:lnTo>
                <a:lnTo>
                  <a:pt x="1473307" y="18765"/>
                </a:lnTo>
                <a:lnTo>
                  <a:pt x="1475011" y="14112"/>
                </a:lnTo>
                <a:lnTo>
                  <a:pt x="1474407" y="12449"/>
                </a:lnTo>
                <a:lnTo>
                  <a:pt x="1472946" y="11339"/>
                </a:lnTo>
                <a:lnTo>
                  <a:pt x="1468054" y="9559"/>
                </a:lnTo>
                <a:lnTo>
                  <a:pt x="1467385" y="6493"/>
                </a:lnTo>
                <a:lnTo>
                  <a:pt x="1466956" y="959"/>
                </a:lnTo>
                <a:lnTo>
                  <a:pt x="1465862" y="504"/>
                </a:lnTo>
                <a:lnTo>
                  <a:pt x="1461825" y="0"/>
                </a:lnTo>
                <a:lnTo>
                  <a:pt x="1460325" y="924"/>
                </a:lnTo>
                <a:lnTo>
                  <a:pt x="1459325" y="2598"/>
                </a:lnTo>
                <a:lnTo>
                  <a:pt x="1458658" y="4772"/>
                </a:lnTo>
                <a:lnTo>
                  <a:pt x="1457156" y="6221"/>
                </a:lnTo>
                <a:lnTo>
                  <a:pt x="1447703" y="9925"/>
                </a:lnTo>
                <a:lnTo>
                  <a:pt x="1433649" y="23301"/>
                </a:lnTo>
                <a:lnTo>
                  <a:pt x="1430927" y="28829"/>
                </a:lnTo>
                <a:lnTo>
                  <a:pt x="1430201" y="31785"/>
                </a:lnTo>
                <a:lnTo>
                  <a:pt x="1428659" y="33755"/>
                </a:lnTo>
                <a:lnTo>
                  <a:pt x="1424124" y="35944"/>
                </a:lnTo>
                <a:lnTo>
                  <a:pt x="1422491" y="37587"/>
                </a:lnTo>
                <a:lnTo>
                  <a:pt x="1420676" y="42234"/>
                </a:lnTo>
                <a:lnTo>
                  <a:pt x="1418453" y="53840"/>
                </a:lnTo>
                <a:lnTo>
                  <a:pt x="1412764" y="63176"/>
                </a:lnTo>
                <a:lnTo>
                  <a:pt x="1409550" y="72645"/>
                </a:lnTo>
                <a:lnTo>
                  <a:pt x="1403423" y="82153"/>
                </a:lnTo>
                <a:lnTo>
                  <a:pt x="1401137" y="91673"/>
                </a:lnTo>
                <a:lnTo>
                  <a:pt x="1400213" y="112015"/>
                </a:lnTo>
                <a:lnTo>
                  <a:pt x="1407719" y="124009"/>
                </a:lnTo>
                <a:lnTo>
                  <a:pt x="1409309" y="136237"/>
                </a:lnTo>
                <a:lnTo>
                  <a:pt x="1410497" y="138315"/>
                </a:lnTo>
                <a:lnTo>
                  <a:pt x="1412348" y="139700"/>
                </a:lnTo>
                <a:lnTo>
                  <a:pt x="1417867" y="141924"/>
                </a:lnTo>
                <a:lnTo>
                  <a:pt x="1423879" y="147365"/>
                </a:lnTo>
                <a:lnTo>
                  <a:pt x="1432229" y="149938"/>
                </a:lnTo>
                <a:lnTo>
                  <a:pt x="1460145" y="151876"/>
                </a:lnTo>
                <a:lnTo>
                  <a:pt x="1466692" y="149120"/>
                </a:lnTo>
                <a:lnTo>
                  <a:pt x="1473130" y="145426"/>
                </a:lnTo>
                <a:lnTo>
                  <a:pt x="1485886" y="143055"/>
                </a:lnTo>
                <a:lnTo>
                  <a:pt x="1493302" y="141672"/>
                </a:lnTo>
                <a:lnTo>
                  <a:pt x="1523411" y="130727"/>
                </a:lnTo>
                <a:lnTo>
                  <a:pt x="1526782" y="128292"/>
                </a:lnTo>
                <a:lnTo>
                  <a:pt x="1536173" y="125586"/>
                </a:lnTo>
                <a:lnTo>
                  <a:pt x="1546343" y="123325"/>
                </a:lnTo>
                <a:lnTo>
                  <a:pt x="1561496" y="116072"/>
                </a:lnTo>
                <a:lnTo>
                  <a:pt x="1564872" y="115347"/>
                </a:lnTo>
                <a:lnTo>
                  <a:pt x="1580930" y="105338"/>
                </a:lnTo>
                <a:lnTo>
                  <a:pt x="1585638" y="104801"/>
                </a:lnTo>
                <a:lnTo>
                  <a:pt x="1591259" y="101740"/>
                </a:lnTo>
                <a:lnTo>
                  <a:pt x="1600045" y="94965"/>
                </a:lnTo>
                <a:lnTo>
                  <a:pt x="1609725" y="9484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0" name="SMARTInkShape-Group18"/>
          <p:cNvGrpSpPr/>
          <p:nvPr/>
        </p:nvGrpSpPr>
        <p:grpSpPr>
          <a:xfrm>
            <a:off x="5295900" y="2438400"/>
            <a:ext cx="9526" cy="142876"/>
            <a:chOff x="5295900" y="2438400"/>
            <a:chExt cx="9526" cy="142876"/>
          </a:xfrm>
        </p:grpSpPr>
        <p:sp>
          <p:nvSpPr>
            <p:cNvPr id="98" name="SMARTInkShape-80"/>
            <p:cNvSpPr/>
            <p:nvPr>
              <p:custDataLst>
                <p:tags r:id="rId393"/>
              </p:custDataLst>
            </p:nvPr>
          </p:nvSpPr>
          <p:spPr>
            <a:xfrm>
              <a:off x="5295900" y="24384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9525"/>
                  </a:moveTo>
                  <a:lnTo>
                    <a:pt x="9525" y="9525"/>
                  </a:lnTo>
                  <a:lnTo>
                    <a:pt x="9525" y="1324"/>
                  </a:lnTo>
                  <a:lnTo>
                    <a:pt x="8467" y="883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SMARTInkShape-81"/>
            <p:cNvSpPr/>
            <p:nvPr>
              <p:custDataLst>
                <p:tags r:id="rId394"/>
              </p:custDataLst>
            </p:nvPr>
          </p:nvSpPr>
          <p:spPr>
            <a:xfrm>
              <a:off x="5295900" y="2562235"/>
              <a:ext cx="1" cy="19041"/>
            </a:xfrm>
            <a:custGeom>
              <a:avLst/>
              <a:gdLst/>
              <a:ahLst/>
              <a:cxnLst/>
              <a:rect l="0" t="0" r="0" b="0"/>
              <a:pathLst>
                <a:path w="1" h="19041">
                  <a:moveTo>
                    <a:pt x="0" y="9515"/>
                  </a:moveTo>
                  <a:lnTo>
                    <a:pt x="0" y="9515"/>
                  </a:lnTo>
                  <a:lnTo>
                    <a:pt x="0" y="0"/>
                  </a:lnTo>
                  <a:lnTo>
                    <a:pt x="0" y="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3" name="SMARTInkShape-Group19"/>
          <p:cNvGrpSpPr/>
          <p:nvPr/>
        </p:nvGrpSpPr>
        <p:grpSpPr>
          <a:xfrm>
            <a:off x="5600703" y="2486025"/>
            <a:ext cx="152398" cy="85726"/>
            <a:chOff x="5600703" y="2486025"/>
            <a:chExt cx="152398" cy="85726"/>
          </a:xfrm>
        </p:grpSpPr>
        <p:sp>
          <p:nvSpPr>
            <p:cNvPr id="101" name="SMARTInkShape-82"/>
            <p:cNvSpPr/>
            <p:nvPr>
              <p:custDataLst>
                <p:tags r:id="rId391"/>
              </p:custDataLst>
            </p:nvPr>
          </p:nvSpPr>
          <p:spPr>
            <a:xfrm>
              <a:off x="5686425" y="24955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SMARTInkShape-83"/>
            <p:cNvSpPr/>
            <p:nvPr>
              <p:custDataLst>
                <p:tags r:id="rId392"/>
              </p:custDataLst>
            </p:nvPr>
          </p:nvSpPr>
          <p:spPr>
            <a:xfrm>
              <a:off x="5600703" y="2486025"/>
              <a:ext cx="152398" cy="85726"/>
            </a:xfrm>
            <a:custGeom>
              <a:avLst/>
              <a:gdLst/>
              <a:ahLst/>
              <a:cxnLst/>
              <a:rect l="0" t="0" r="0" b="0"/>
              <a:pathLst>
                <a:path w="152398" h="85726">
                  <a:moveTo>
                    <a:pt x="95247" y="0"/>
                  </a:moveTo>
                  <a:lnTo>
                    <a:pt x="95247" y="0"/>
                  </a:lnTo>
                  <a:lnTo>
                    <a:pt x="58622" y="36624"/>
                  </a:lnTo>
                  <a:lnTo>
                    <a:pt x="21007" y="64831"/>
                  </a:lnTo>
                  <a:lnTo>
                    <a:pt x="14571" y="71185"/>
                  </a:lnTo>
                  <a:lnTo>
                    <a:pt x="11766" y="76794"/>
                  </a:lnTo>
                  <a:lnTo>
                    <a:pt x="11018" y="79771"/>
                  </a:lnTo>
                  <a:lnTo>
                    <a:pt x="9462" y="81755"/>
                  </a:lnTo>
                  <a:lnTo>
                    <a:pt x="54" y="85705"/>
                  </a:lnTo>
                  <a:lnTo>
                    <a:pt x="0" y="85724"/>
                  </a:lnTo>
                  <a:lnTo>
                    <a:pt x="33200" y="85725"/>
                  </a:lnTo>
                  <a:lnTo>
                    <a:pt x="34832" y="84667"/>
                  </a:lnTo>
                  <a:lnTo>
                    <a:pt x="35921" y="82903"/>
                  </a:lnTo>
                  <a:lnTo>
                    <a:pt x="36646" y="80669"/>
                  </a:lnTo>
                  <a:lnTo>
                    <a:pt x="38188" y="79179"/>
                  </a:lnTo>
                  <a:lnTo>
                    <a:pt x="42723" y="77524"/>
                  </a:lnTo>
                  <a:lnTo>
                    <a:pt x="89300" y="76200"/>
                  </a:lnTo>
                  <a:lnTo>
                    <a:pt x="98541" y="76200"/>
                  </a:lnTo>
                  <a:lnTo>
                    <a:pt x="100618" y="75142"/>
                  </a:lnTo>
                  <a:lnTo>
                    <a:pt x="102002" y="73378"/>
                  </a:lnTo>
                  <a:lnTo>
                    <a:pt x="102926" y="71144"/>
                  </a:lnTo>
                  <a:lnTo>
                    <a:pt x="104600" y="69654"/>
                  </a:lnTo>
                  <a:lnTo>
                    <a:pt x="112811" y="67067"/>
                  </a:lnTo>
                  <a:lnTo>
                    <a:pt x="152397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1" name="SMARTInkShape-Group20"/>
          <p:cNvGrpSpPr/>
          <p:nvPr/>
        </p:nvGrpSpPr>
        <p:grpSpPr>
          <a:xfrm>
            <a:off x="5981700" y="2076451"/>
            <a:ext cx="4838666" cy="438150"/>
            <a:chOff x="5981700" y="2076451"/>
            <a:chExt cx="4838666" cy="438150"/>
          </a:xfrm>
        </p:grpSpPr>
        <p:sp>
          <p:nvSpPr>
            <p:cNvPr id="104" name="SMARTInkShape-84"/>
            <p:cNvSpPr/>
            <p:nvPr>
              <p:custDataLst>
                <p:tags r:id="rId364"/>
              </p:custDataLst>
            </p:nvPr>
          </p:nvSpPr>
          <p:spPr>
            <a:xfrm>
              <a:off x="5981700" y="2343150"/>
              <a:ext cx="133351" cy="171451"/>
            </a:xfrm>
            <a:custGeom>
              <a:avLst/>
              <a:gdLst/>
              <a:ahLst/>
              <a:cxnLst/>
              <a:rect l="0" t="0" r="0" b="0"/>
              <a:pathLst>
                <a:path w="133351" h="171451">
                  <a:moveTo>
                    <a:pt x="133350" y="0"/>
                  </a:moveTo>
                  <a:lnTo>
                    <a:pt x="133350" y="0"/>
                  </a:lnTo>
                  <a:lnTo>
                    <a:pt x="119161" y="0"/>
                  </a:lnTo>
                  <a:lnTo>
                    <a:pt x="117540" y="1058"/>
                  </a:lnTo>
                  <a:lnTo>
                    <a:pt x="116460" y="2822"/>
                  </a:lnTo>
                  <a:lnTo>
                    <a:pt x="114727" y="8201"/>
                  </a:lnTo>
                  <a:lnTo>
                    <a:pt x="109370" y="14189"/>
                  </a:lnTo>
                  <a:lnTo>
                    <a:pt x="103995" y="16890"/>
                  </a:lnTo>
                  <a:lnTo>
                    <a:pt x="101080" y="17610"/>
                  </a:lnTo>
                  <a:lnTo>
                    <a:pt x="99137" y="19148"/>
                  </a:lnTo>
                  <a:lnTo>
                    <a:pt x="72905" y="50838"/>
                  </a:lnTo>
                  <a:lnTo>
                    <a:pt x="57133" y="69502"/>
                  </a:lnTo>
                  <a:lnTo>
                    <a:pt x="38099" y="94662"/>
                  </a:lnTo>
                  <a:lnTo>
                    <a:pt x="28575" y="107423"/>
                  </a:lnTo>
                  <a:lnTo>
                    <a:pt x="22225" y="116535"/>
                  </a:lnTo>
                  <a:lnTo>
                    <a:pt x="15875" y="120585"/>
                  </a:lnTo>
                  <a:lnTo>
                    <a:pt x="13758" y="123782"/>
                  </a:lnTo>
                  <a:lnTo>
                    <a:pt x="9721" y="136277"/>
                  </a:lnTo>
                  <a:lnTo>
                    <a:pt x="7539" y="138476"/>
                  </a:lnTo>
                  <a:lnTo>
                    <a:pt x="5026" y="139943"/>
                  </a:lnTo>
                  <a:lnTo>
                    <a:pt x="3350" y="141978"/>
                  </a:lnTo>
                  <a:lnTo>
                    <a:pt x="1489" y="147063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SMARTInkShape-85"/>
            <p:cNvSpPr/>
            <p:nvPr>
              <p:custDataLst>
                <p:tags r:id="rId365"/>
              </p:custDataLst>
            </p:nvPr>
          </p:nvSpPr>
          <p:spPr>
            <a:xfrm>
              <a:off x="6076950" y="2362200"/>
              <a:ext cx="27252" cy="133351"/>
            </a:xfrm>
            <a:custGeom>
              <a:avLst/>
              <a:gdLst/>
              <a:ahLst/>
              <a:cxnLst/>
              <a:rect l="0" t="0" r="0" b="0"/>
              <a:pathLst>
                <a:path w="27252" h="133351">
                  <a:moveTo>
                    <a:pt x="19050" y="0"/>
                  </a:moveTo>
                  <a:lnTo>
                    <a:pt x="19050" y="0"/>
                  </a:lnTo>
                  <a:lnTo>
                    <a:pt x="27251" y="0"/>
                  </a:lnTo>
                  <a:lnTo>
                    <a:pt x="20862" y="10361"/>
                  </a:lnTo>
                  <a:lnTo>
                    <a:pt x="19054" y="57029"/>
                  </a:lnTo>
                  <a:lnTo>
                    <a:pt x="17992" y="79555"/>
                  </a:lnTo>
                  <a:lnTo>
                    <a:pt x="10849" y="98031"/>
                  </a:lnTo>
                  <a:lnTo>
                    <a:pt x="8729" y="111047"/>
                  </a:lnTo>
                  <a:lnTo>
                    <a:pt x="2037" y="123810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SMARTInkShape-86"/>
            <p:cNvSpPr/>
            <p:nvPr>
              <p:custDataLst>
                <p:tags r:id="rId366"/>
              </p:custDataLst>
            </p:nvPr>
          </p:nvSpPr>
          <p:spPr>
            <a:xfrm>
              <a:off x="5991225" y="2466975"/>
              <a:ext cx="76201" cy="27252"/>
            </a:xfrm>
            <a:custGeom>
              <a:avLst/>
              <a:gdLst/>
              <a:ahLst/>
              <a:cxnLst/>
              <a:rect l="0" t="0" r="0" b="0"/>
              <a:pathLst>
                <a:path w="76201" h="27252">
                  <a:moveTo>
                    <a:pt x="0" y="19050"/>
                  </a:moveTo>
                  <a:lnTo>
                    <a:pt x="0" y="19050"/>
                  </a:lnTo>
                  <a:lnTo>
                    <a:pt x="0" y="27251"/>
                  </a:lnTo>
                  <a:lnTo>
                    <a:pt x="0" y="23126"/>
                  </a:lnTo>
                  <a:lnTo>
                    <a:pt x="1058" y="21768"/>
                  </a:lnTo>
                  <a:lnTo>
                    <a:pt x="5056" y="20258"/>
                  </a:lnTo>
                  <a:lnTo>
                    <a:pt x="41504" y="18013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SMARTInkShape-87"/>
            <p:cNvSpPr/>
            <p:nvPr>
              <p:custDataLst>
                <p:tags r:id="rId367"/>
              </p:custDataLst>
            </p:nvPr>
          </p:nvSpPr>
          <p:spPr>
            <a:xfrm>
              <a:off x="6200775" y="2324104"/>
              <a:ext cx="199988" cy="161907"/>
            </a:xfrm>
            <a:custGeom>
              <a:avLst/>
              <a:gdLst/>
              <a:ahLst/>
              <a:cxnLst/>
              <a:rect l="0" t="0" r="0" b="0"/>
              <a:pathLst>
                <a:path w="199988" h="161907">
                  <a:moveTo>
                    <a:pt x="0" y="95246"/>
                  </a:moveTo>
                  <a:lnTo>
                    <a:pt x="0" y="95246"/>
                  </a:lnTo>
                  <a:lnTo>
                    <a:pt x="5056" y="85133"/>
                  </a:lnTo>
                  <a:lnTo>
                    <a:pt x="7604" y="82154"/>
                  </a:lnTo>
                  <a:lnTo>
                    <a:pt x="47632" y="50400"/>
                  </a:lnTo>
                  <a:lnTo>
                    <a:pt x="50804" y="49474"/>
                  </a:lnTo>
                  <a:lnTo>
                    <a:pt x="52919" y="47798"/>
                  </a:lnTo>
                  <a:lnTo>
                    <a:pt x="56955" y="41441"/>
                  </a:lnTo>
                  <a:lnTo>
                    <a:pt x="66234" y="38226"/>
                  </a:lnTo>
                  <a:lnTo>
                    <a:pt x="76080" y="28688"/>
                  </a:lnTo>
                  <a:lnTo>
                    <a:pt x="76200" y="51319"/>
                  </a:lnTo>
                  <a:lnTo>
                    <a:pt x="73378" y="57379"/>
                  </a:lnTo>
                  <a:lnTo>
                    <a:pt x="69655" y="63599"/>
                  </a:lnTo>
                  <a:lnTo>
                    <a:pt x="66499" y="73052"/>
                  </a:lnTo>
                  <a:lnTo>
                    <a:pt x="60390" y="82555"/>
                  </a:lnTo>
                  <a:lnTo>
                    <a:pt x="57052" y="92074"/>
                  </a:lnTo>
                  <a:lnTo>
                    <a:pt x="40730" y="114296"/>
                  </a:lnTo>
                  <a:lnTo>
                    <a:pt x="38210" y="120646"/>
                  </a:lnTo>
                  <a:lnTo>
                    <a:pt x="31900" y="130171"/>
                  </a:lnTo>
                  <a:lnTo>
                    <a:pt x="28502" y="139696"/>
                  </a:lnTo>
                  <a:lnTo>
                    <a:pt x="22321" y="149221"/>
                  </a:lnTo>
                  <a:lnTo>
                    <a:pt x="20504" y="155571"/>
                  </a:lnTo>
                  <a:lnTo>
                    <a:pt x="18961" y="157688"/>
                  </a:lnTo>
                  <a:lnTo>
                    <a:pt x="16874" y="159099"/>
                  </a:lnTo>
                  <a:lnTo>
                    <a:pt x="9562" y="161906"/>
                  </a:lnTo>
                  <a:lnTo>
                    <a:pt x="9528" y="148662"/>
                  </a:lnTo>
                  <a:lnTo>
                    <a:pt x="12348" y="142623"/>
                  </a:lnTo>
                  <a:lnTo>
                    <a:pt x="16072" y="136411"/>
                  </a:lnTo>
                  <a:lnTo>
                    <a:pt x="19226" y="126963"/>
                  </a:lnTo>
                  <a:lnTo>
                    <a:pt x="25335" y="116403"/>
                  </a:lnTo>
                  <a:lnTo>
                    <a:pt x="28673" y="101397"/>
                  </a:lnTo>
                  <a:lnTo>
                    <a:pt x="34837" y="88720"/>
                  </a:lnTo>
                  <a:lnTo>
                    <a:pt x="38872" y="61281"/>
                  </a:lnTo>
                  <a:lnTo>
                    <a:pt x="45582" y="47811"/>
                  </a:lnTo>
                  <a:lnTo>
                    <a:pt x="46263" y="44573"/>
                  </a:lnTo>
                  <a:lnTo>
                    <a:pt x="61779" y="15874"/>
                  </a:lnTo>
                  <a:lnTo>
                    <a:pt x="67321" y="12345"/>
                  </a:lnTo>
                  <a:lnTo>
                    <a:pt x="73312" y="9718"/>
                  </a:lnTo>
                  <a:lnTo>
                    <a:pt x="83881" y="1485"/>
                  </a:lnTo>
                  <a:lnTo>
                    <a:pt x="90235" y="437"/>
                  </a:lnTo>
                  <a:lnTo>
                    <a:pt x="118809" y="0"/>
                  </a:lnTo>
                  <a:lnTo>
                    <a:pt x="120481" y="1057"/>
                  </a:lnTo>
                  <a:lnTo>
                    <a:pt x="121596" y="2820"/>
                  </a:lnTo>
                  <a:lnTo>
                    <a:pt x="122339" y="5054"/>
                  </a:lnTo>
                  <a:lnTo>
                    <a:pt x="123892" y="6543"/>
                  </a:lnTo>
                  <a:lnTo>
                    <a:pt x="128442" y="8197"/>
                  </a:lnTo>
                  <a:lnTo>
                    <a:pt x="130077" y="9697"/>
                  </a:lnTo>
                  <a:lnTo>
                    <a:pt x="131895" y="14185"/>
                  </a:lnTo>
                  <a:lnTo>
                    <a:pt x="133339" y="41675"/>
                  </a:lnTo>
                  <a:lnTo>
                    <a:pt x="130523" y="47801"/>
                  </a:lnTo>
                  <a:lnTo>
                    <a:pt x="126802" y="54051"/>
                  </a:lnTo>
                  <a:lnTo>
                    <a:pt x="123649" y="63519"/>
                  </a:lnTo>
                  <a:lnTo>
                    <a:pt x="119160" y="69857"/>
                  </a:lnTo>
                  <a:lnTo>
                    <a:pt x="113638" y="73378"/>
                  </a:lnTo>
                  <a:lnTo>
                    <a:pt x="107657" y="76002"/>
                  </a:lnTo>
                  <a:lnTo>
                    <a:pt x="101469" y="80696"/>
                  </a:lnTo>
                  <a:lnTo>
                    <a:pt x="98014" y="86310"/>
                  </a:lnTo>
                  <a:lnTo>
                    <a:pt x="95419" y="92333"/>
                  </a:lnTo>
                  <a:lnTo>
                    <a:pt x="87210" y="102924"/>
                  </a:lnTo>
                  <a:lnTo>
                    <a:pt x="83563" y="103950"/>
                  </a:lnTo>
                  <a:lnTo>
                    <a:pt x="76328" y="104757"/>
                  </a:lnTo>
                  <a:lnTo>
                    <a:pt x="90393" y="104771"/>
                  </a:lnTo>
                  <a:lnTo>
                    <a:pt x="95914" y="101949"/>
                  </a:lnTo>
                  <a:lnTo>
                    <a:pt x="101895" y="98225"/>
                  </a:lnTo>
                  <a:lnTo>
                    <a:pt x="111212" y="95070"/>
                  </a:lnTo>
                  <a:lnTo>
                    <a:pt x="120676" y="88962"/>
                  </a:lnTo>
                  <a:lnTo>
                    <a:pt x="131240" y="86681"/>
                  </a:lnTo>
                  <a:lnTo>
                    <a:pt x="178101" y="85726"/>
                  </a:lnTo>
                  <a:lnTo>
                    <a:pt x="185463" y="85722"/>
                  </a:lnTo>
                  <a:lnTo>
                    <a:pt x="187142" y="86780"/>
                  </a:lnTo>
                  <a:lnTo>
                    <a:pt x="188262" y="88544"/>
                  </a:lnTo>
                  <a:lnTo>
                    <a:pt x="189007" y="90777"/>
                  </a:lnTo>
                  <a:lnTo>
                    <a:pt x="190564" y="92267"/>
                  </a:lnTo>
                  <a:lnTo>
                    <a:pt x="198570" y="94854"/>
                  </a:lnTo>
                  <a:lnTo>
                    <a:pt x="199378" y="97894"/>
                  </a:lnTo>
                  <a:lnTo>
                    <a:pt x="199987" y="109425"/>
                  </a:lnTo>
                  <a:lnTo>
                    <a:pt x="198941" y="111049"/>
                  </a:lnTo>
                  <a:lnTo>
                    <a:pt x="197186" y="112131"/>
                  </a:lnTo>
                  <a:lnTo>
                    <a:pt x="194957" y="112853"/>
                  </a:lnTo>
                  <a:lnTo>
                    <a:pt x="193472" y="114392"/>
                  </a:lnTo>
                  <a:lnTo>
                    <a:pt x="189702" y="123912"/>
                  </a:lnTo>
                  <a:lnTo>
                    <a:pt x="180975" y="1333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SMARTInkShape-88"/>
            <p:cNvSpPr/>
            <p:nvPr>
              <p:custDataLst>
                <p:tags r:id="rId368"/>
              </p:custDataLst>
            </p:nvPr>
          </p:nvSpPr>
          <p:spPr>
            <a:xfrm>
              <a:off x="6448425" y="2333636"/>
              <a:ext cx="209551" cy="142831"/>
            </a:xfrm>
            <a:custGeom>
              <a:avLst/>
              <a:gdLst/>
              <a:ahLst/>
              <a:cxnLst/>
              <a:rect l="0" t="0" r="0" b="0"/>
              <a:pathLst>
                <a:path w="209551" h="142831">
                  <a:moveTo>
                    <a:pt x="0" y="133339"/>
                  </a:moveTo>
                  <a:lnTo>
                    <a:pt x="0" y="133339"/>
                  </a:lnTo>
                  <a:lnTo>
                    <a:pt x="0" y="141540"/>
                  </a:lnTo>
                  <a:lnTo>
                    <a:pt x="0" y="133445"/>
                  </a:lnTo>
                  <a:lnTo>
                    <a:pt x="0" y="142749"/>
                  </a:lnTo>
                  <a:lnTo>
                    <a:pt x="5056" y="142830"/>
                  </a:lnTo>
                  <a:lnTo>
                    <a:pt x="6545" y="141783"/>
                  </a:lnTo>
                  <a:lnTo>
                    <a:pt x="7539" y="140026"/>
                  </a:lnTo>
                  <a:lnTo>
                    <a:pt x="8201" y="137797"/>
                  </a:lnTo>
                  <a:lnTo>
                    <a:pt x="9701" y="136311"/>
                  </a:lnTo>
                  <a:lnTo>
                    <a:pt x="14189" y="134660"/>
                  </a:lnTo>
                  <a:lnTo>
                    <a:pt x="15810" y="133161"/>
                  </a:lnTo>
                  <a:lnTo>
                    <a:pt x="17610" y="128674"/>
                  </a:lnTo>
                  <a:lnTo>
                    <a:pt x="19148" y="127054"/>
                  </a:lnTo>
                  <a:lnTo>
                    <a:pt x="23680" y="125254"/>
                  </a:lnTo>
                  <a:lnTo>
                    <a:pt x="25312" y="123716"/>
                  </a:lnTo>
                  <a:lnTo>
                    <a:pt x="33203" y="110683"/>
                  </a:lnTo>
                  <a:lnTo>
                    <a:pt x="53001" y="88864"/>
                  </a:lnTo>
                  <a:lnTo>
                    <a:pt x="59153" y="76184"/>
                  </a:lnTo>
                  <a:lnTo>
                    <a:pt x="72230" y="60313"/>
                  </a:lnTo>
                  <a:lnTo>
                    <a:pt x="75024" y="50789"/>
                  </a:lnTo>
                  <a:lnTo>
                    <a:pt x="75678" y="44439"/>
                  </a:lnTo>
                  <a:lnTo>
                    <a:pt x="78790" y="38089"/>
                  </a:lnTo>
                  <a:lnTo>
                    <a:pt x="82642" y="31739"/>
                  </a:lnTo>
                  <a:lnTo>
                    <a:pt x="85320" y="20920"/>
                  </a:lnTo>
                  <a:lnTo>
                    <a:pt x="95215" y="9553"/>
                  </a:lnTo>
                  <a:lnTo>
                    <a:pt x="95239" y="14582"/>
                  </a:lnTo>
                  <a:lnTo>
                    <a:pt x="94184" y="16068"/>
                  </a:lnTo>
                  <a:lnTo>
                    <a:pt x="92423" y="17058"/>
                  </a:lnTo>
                  <a:lnTo>
                    <a:pt x="90190" y="17718"/>
                  </a:lnTo>
                  <a:lnTo>
                    <a:pt x="88702" y="19217"/>
                  </a:lnTo>
                  <a:lnTo>
                    <a:pt x="84928" y="28662"/>
                  </a:lnTo>
                  <a:lnTo>
                    <a:pt x="79256" y="35884"/>
                  </a:lnTo>
                  <a:lnTo>
                    <a:pt x="77559" y="41695"/>
                  </a:lnTo>
                  <a:lnTo>
                    <a:pt x="75221" y="72156"/>
                  </a:lnTo>
                  <a:lnTo>
                    <a:pt x="68676" y="85545"/>
                  </a:lnTo>
                  <a:lnTo>
                    <a:pt x="66792" y="107929"/>
                  </a:lnTo>
                  <a:lnTo>
                    <a:pt x="69549" y="114285"/>
                  </a:lnTo>
                  <a:lnTo>
                    <a:pt x="74886" y="121932"/>
                  </a:lnTo>
                  <a:lnTo>
                    <a:pt x="78438" y="122977"/>
                  </a:lnTo>
                  <a:lnTo>
                    <a:pt x="90355" y="123765"/>
                  </a:lnTo>
                  <a:lnTo>
                    <a:pt x="103912" y="118743"/>
                  </a:lnTo>
                  <a:lnTo>
                    <a:pt x="123293" y="104514"/>
                  </a:lnTo>
                  <a:lnTo>
                    <a:pt x="170857" y="66662"/>
                  </a:lnTo>
                  <a:lnTo>
                    <a:pt x="177536" y="59255"/>
                  </a:lnTo>
                  <a:lnTo>
                    <a:pt x="197187" y="29152"/>
                  </a:lnTo>
                  <a:lnTo>
                    <a:pt x="199822" y="22475"/>
                  </a:lnTo>
                  <a:lnTo>
                    <a:pt x="208059" y="11430"/>
                  </a:lnTo>
                  <a:lnTo>
                    <a:pt x="209549" y="0"/>
                  </a:lnTo>
                  <a:lnTo>
                    <a:pt x="209550" y="22655"/>
                  </a:lnTo>
                  <a:lnTo>
                    <a:pt x="206728" y="28760"/>
                  </a:lnTo>
                  <a:lnTo>
                    <a:pt x="203005" y="35001"/>
                  </a:lnTo>
                  <a:lnTo>
                    <a:pt x="199849" y="44465"/>
                  </a:lnTo>
                  <a:lnTo>
                    <a:pt x="193741" y="55030"/>
                  </a:lnTo>
                  <a:lnTo>
                    <a:pt x="190402" y="70037"/>
                  </a:lnTo>
                  <a:lnTo>
                    <a:pt x="183151" y="85126"/>
                  </a:lnTo>
                  <a:lnTo>
                    <a:pt x="182425" y="88497"/>
                  </a:lnTo>
                  <a:lnTo>
                    <a:pt x="172901" y="107904"/>
                  </a:lnTo>
                  <a:lnTo>
                    <a:pt x="171453" y="132898"/>
                  </a:lnTo>
                  <a:lnTo>
                    <a:pt x="180975" y="133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SMARTInkShape-89"/>
            <p:cNvSpPr/>
            <p:nvPr>
              <p:custDataLst>
                <p:tags r:id="rId369"/>
              </p:custDataLst>
            </p:nvPr>
          </p:nvSpPr>
          <p:spPr>
            <a:xfrm>
              <a:off x="6800850" y="2362200"/>
              <a:ext cx="200026" cy="38101"/>
            </a:xfrm>
            <a:custGeom>
              <a:avLst/>
              <a:gdLst/>
              <a:ahLst/>
              <a:cxnLst/>
              <a:rect l="0" t="0" r="0" b="0"/>
              <a:pathLst>
                <a:path w="200026" h="38101">
                  <a:moveTo>
                    <a:pt x="0" y="38100"/>
                  </a:moveTo>
                  <a:lnTo>
                    <a:pt x="0" y="38100"/>
                  </a:lnTo>
                  <a:lnTo>
                    <a:pt x="9409" y="28691"/>
                  </a:lnTo>
                  <a:lnTo>
                    <a:pt x="9515" y="36786"/>
                  </a:lnTo>
                  <a:lnTo>
                    <a:pt x="9522" y="32654"/>
                  </a:lnTo>
                  <a:lnTo>
                    <a:pt x="10582" y="31294"/>
                  </a:lnTo>
                  <a:lnTo>
                    <a:pt x="17725" y="28933"/>
                  </a:lnTo>
                  <a:lnTo>
                    <a:pt x="41406" y="28584"/>
                  </a:lnTo>
                  <a:lnTo>
                    <a:pt x="47683" y="25757"/>
                  </a:lnTo>
                  <a:lnTo>
                    <a:pt x="54001" y="22031"/>
                  </a:lnTo>
                  <a:lnTo>
                    <a:pt x="64566" y="19933"/>
                  </a:lnTo>
                  <a:lnTo>
                    <a:pt x="79573" y="18254"/>
                  </a:lnTo>
                  <a:lnTo>
                    <a:pt x="92251" y="12581"/>
                  </a:lnTo>
                  <a:lnTo>
                    <a:pt x="139831" y="9644"/>
                  </a:lnTo>
                  <a:lnTo>
                    <a:pt x="153732" y="9560"/>
                  </a:lnTo>
                  <a:lnTo>
                    <a:pt x="161106" y="6718"/>
                  </a:lnTo>
                  <a:lnTo>
                    <a:pt x="167911" y="2986"/>
                  </a:lnTo>
                  <a:lnTo>
                    <a:pt x="180903" y="590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SMARTInkShape-90"/>
            <p:cNvSpPr/>
            <p:nvPr>
              <p:custDataLst>
                <p:tags r:id="rId370"/>
              </p:custDataLst>
            </p:nvPr>
          </p:nvSpPr>
          <p:spPr>
            <a:xfrm>
              <a:off x="6848475" y="2447925"/>
              <a:ext cx="28576" cy="19051"/>
            </a:xfrm>
            <a:custGeom>
              <a:avLst/>
              <a:gdLst/>
              <a:ahLst/>
              <a:cxnLst/>
              <a:rect l="0" t="0" r="0" b="0"/>
              <a:pathLst>
                <a:path w="28576" h="19051">
                  <a:moveTo>
                    <a:pt x="0" y="0"/>
                  </a:moveTo>
                  <a:lnTo>
                    <a:pt x="0" y="0"/>
                  </a:lnTo>
                  <a:lnTo>
                    <a:pt x="0" y="9133"/>
                  </a:lnTo>
                  <a:lnTo>
                    <a:pt x="8200" y="17692"/>
                  </a:lnTo>
                  <a:lnTo>
                    <a:pt x="14189" y="18648"/>
                  </a:lnTo>
                  <a:lnTo>
                    <a:pt x="285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" name="SMARTInkShape-91"/>
            <p:cNvSpPr/>
            <p:nvPr>
              <p:custDataLst>
                <p:tags r:id="rId371"/>
              </p:custDataLst>
            </p:nvPr>
          </p:nvSpPr>
          <p:spPr>
            <a:xfrm>
              <a:off x="7096253" y="2371725"/>
              <a:ext cx="160473" cy="104766"/>
            </a:xfrm>
            <a:custGeom>
              <a:avLst/>
              <a:gdLst/>
              <a:ahLst/>
              <a:cxnLst/>
              <a:rect l="0" t="0" r="0" b="0"/>
              <a:pathLst>
                <a:path w="160473" h="104766">
                  <a:moveTo>
                    <a:pt x="152272" y="0"/>
                  </a:moveTo>
                  <a:lnTo>
                    <a:pt x="152272" y="0"/>
                  </a:lnTo>
                  <a:lnTo>
                    <a:pt x="160472" y="0"/>
                  </a:lnTo>
                  <a:lnTo>
                    <a:pt x="156348" y="0"/>
                  </a:lnTo>
                  <a:lnTo>
                    <a:pt x="154989" y="1058"/>
                  </a:lnTo>
                  <a:lnTo>
                    <a:pt x="151453" y="9701"/>
                  </a:lnTo>
                  <a:lnTo>
                    <a:pt x="120092" y="41705"/>
                  </a:lnTo>
                  <a:lnTo>
                    <a:pt x="113981" y="44994"/>
                  </a:lnTo>
                  <a:lnTo>
                    <a:pt x="107737" y="47514"/>
                  </a:lnTo>
                  <a:lnTo>
                    <a:pt x="98272" y="53824"/>
                  </a:lnTo>
                  <a:lnTo>
                    <a:pt x="88765" y="57223"/>
                  </a:lnTo>
                  <a:lnTo>
                    <a:pt x="79245" y="63404"/>
                  </a:lnTo>
                  <a:lnTo>
                    <a:pt x="69722" y="66764"/>
                  </a:lnTo>
                  <a:lnTo>
                    <a:pt x="47497" y="83094"/>
                  </a:lnTo>
                  <a:lnTo>
                    <a:pt x="41147" y="85614"/>
                  </a:lnTo>
                  <a:lnTo>
                    <a:pt x="31622" y="91924"/>
                  </a:lnTo>
                  <a:lnTo>
                    <a:pt x="20803" y="94812"/>
                  </a:lnTo>
                  <a:lnTo>
                    <a:pt x="10886" y="103412"/>
                  </a:lnTo>
                  <a:lnTo>
                    <a:pt x="0" y="104765"/>
                  </a:lnTo>
                  <a:lnTo>
                    <a:pt x="8085" y="96573"/>
                  </a:lnTo>
                  <a:lnTo>
                    <a:pt x="17483" y="95366"/>
                  </a:lnTo>
                  <a:lnTo>
                    <a:pt x="26242" y="88727"/>
                  </a:lnTo>
                  <a:lnTo>
                    <a:pt x="35085" y="86614"/>
                  </a:lnTo>
                  <a:lnTo>
                    <a:pt x="41275" y="86120"/>
                  </a:lnTo>
                  <a:lnTo>
                    <a:pt x="47554" y="83079"/>
                  </a:lnTo>
                  <a:lnTo>
                    <a:pt x="53873" y="79257"/>
                  </a:lnTo>
                  <a:lnTo>
                    <a:pt x="66552" y="76804"/>
                  </a:lnTo>
                  <a:lnTo>
                    <a:pt x="114172" y="76201"/>
                  </a:lnTo>
                  <a:lnTo>
                    <a:pt x="142747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SMARTInkShape-92"/>
            <p:cNvSpPr/>
            <p:nvPr>
              <p:custDataLst>
                <p:tags r:id="rId372"/>
              </p:custDataLst>
            </p:nvPr>
          </p:nvSpPr>
          <p:spPr>
            <a:xfrm>
              <a:off x="7305675" y="2223680"/>
              <a:ext cx="342897" cy="241927"/>
            </a:xfrm>
            <a:custGeom>
              <a:avLst/>
              <a:gdLst/>
              <a:ahLst/>
              <a:cxnLst/>
              <a:rect l="0" t="0" r="0" b="0"/>
              <a:pathLst>
                <a:path w="342897" h="241927">
                  <a:moveTo>
                    <a:pt x="0" y="205195"/>
                  </a:moveTo>
                  <a:lnTo>
                    <a:pt x="0" y="205195"/>
                  </a:lnTo>
                  <a:lnTo>
                    <a:pt x="9409" y="195786"/>
                  </a:lnTo>
                  <a:lnTo>
                    <a:pt x="9525" y="214325"/>
                  </a:lnTo>
                  <a:lnTo>
                    <a:pt x="16070" y="222246"/>
                  </a:lnTo>
                  <a:lnTo>
                    <a:pt x="18934" y="233258"/>
                  </a:lnTo>
                  <a:lnTo>
                    <a:pt x="27241" y="241926"/>
                  </a:lnTo>
                  <a:lnTo>
                    <a:pt x="28744" y="241324"/>
                  </a:lnTo>
                  <a:lnTo>
                    <a:pt x="35916" y="236479"/>
                  </a:lnTo>
                  <a:lnTo>
                    <a:pt x="47821" y="234305"/>
                  </a:lnTo>
                  <a:lnTo>
                    <a:pt x="50931" y="234127"/>
                  </a:lnTo>
                  <a:lnTo>
                    <a:pt x="57208" y="231106"/>
                  </a:lnTo>
                  <a:lnTo>
                    <a:pt x="102158" y="193773"/>
                  </a:lnTo>
                  <a:lnTo>
                    <a:pt x="149599" y="150669"/>
                  </a:lnTo>
                  <a:lnTo>
                    <a:pt x="178743" y="118864"/>
                  </a:lnTo>
                  <a:lnTo>
                    <a:pt x="213871" y="75192"/>
                  </a:lnTo>
                  <a:lnTo>
                    <a:pt x="220869" y="55024"/>
                  </a:lnTo>
                  <a:lnTo>
                    <a:pt x="234128" y="36155"/>
                  </a:lnTo>
                  <a:lnTo>
                    <a:pt x="237891" y="13315"/>
                  </a:lnTo>
                  <a:lnTo>
                    <a:pt x="238116" y="0"/>
                  </a:lnTo>
                  <a:lnTo>
                    <a:pt x="238121" y="2167"/>
                  </a:lnTo>
                  <a:lnTo>
                    <a:pt x="237064" y="3168"/>
                  </a:lnTo>
                  <a:lnTo>
                    <a:pt x="233068" y="4280"/>
                  </a:lnTo>
                  <a:lnTo>
                    <a:pt x="231578" y="5635"/>
                  </a:lnTo>
                  <a:lnTo>
                    <a:pt x="221235" y="24433"/>
                  </a:lnTo>
                  <a:lnTo>
                    <a:pt x="220515" y="27537"/>
                  </a:lnTo>
                  <a:lnTo>
                    <a:pt x="194648" y="74336"/>
                  </a:lnTo>
                  <a:lnTo>
                    <a:pt x="181966" y="116370"/>
                  </a:lnTo>
                  <a:lnTo>
                    <a:pt x="180983" y="163835"/>
                  </a:lnTo>
                  <a:lnTo>
                    <a:pt x="180978" y="170232"/>
                  </a:lnTo>
                  <a:lnTo>
                    <a:pt x="182035" y="172361"/>
                  </a:lnTo>
                  <a:lnTo>
                    <a:pt x="183799" y="173781"/>
                  </a:lnTo>
                  <a:lnTo>
                    <a:pt x="189176" y="176059"/>
                  </a:lnTo>
                  <a:lnTo>
                    <a:pt x="203641" y="176571"/>
                  </a:lnTo>
                  <a:lnTo>
                    <a:pt x="209746" y="173776"/>
                  </a:lnTo>
                  <a:lnTo>
                    <a:pt x="251023" y="140604"/>
                  </a:lnTo>
                  <a:lnTo>
                    <a:pt x="268935" y="121450"/>
                  </a:lnTo>
                  <a:lnTo>
                    <a:pt x="306224" y="89160"/>
                  </a:lnTo>
                  <a:lnTo>
                    <a:pt x="316981" y="73565"/>
                  </a:lnTo>
                  <a:lnTo>
                    <a:pt x="328304" y="50050"/>
                  </a:lnTo>
                  <a:lnTo>
                    <a:pt x="338920" y="37005"/>
                  </a:lnTo>
                  <a:lnTo>
                    <a:pt x="342896" y="24235"/>
                  </a:lnTo>
                  <a:lnTo>
                    <a:pt x="337843" y="24224"/>
                  </a:lnTo>
                  <a:lnTo>
                    <a:pt x="336353" y="25281"/>
                  </a:lnTo>
                  <a:lnTo>
                    <a:pt x="335360" y="27044"/>
                  </a:lnTo>
                  <a:lnTo>
                    <a:pt x="332578" y="40467"/>
                  </a:lnTo>
                  <a:lnTo>
                    <a:pt x="326906" y="50789"/>
                  </a:lnTo>
                  <a:lnTo>
                    <a:pt x="316364" y="98261"/>
                  </a:lnTo>
                  <a:lnTo>
                    <a:pt x="313535" y="122557"/>
                  </a:lnTo>
                  <a:lnTo>
                    <a:pt x="306839" y="140698"/>
                  </a:lnTo>
                  <a:lnTo>
                    <a:pt x="304816" y="186088"/>
                  </a:lnTo>
                  <a:lnTo>
                    <a:pt x="304811" y="189282"/>
                  </a:lnTo>
                  <a:lnTo>
                    <a:pt x="305866" y="191411"/>
                  </a:lnTo>
                  <a:lnTo>
                    <a:pt x="307627" y="192831"/>
                  </a:lnTo>
                  <a:lnTo>
                    <a:pt x="313002" y="195109"/>
                  </a:lnTo>
                  <a:lnTo>
                    <a:pt x="323850" y="19567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SMARTInkShape-93"/>
            <p:cNvSpPr/>
            <p:nvPr>
              <p:custDataLst>
                <p:tags r:id="rId373"/>
              </p:custDataLst>
            </p:nvPr>
          </p:nvSpPr>
          <p:spPr>
            <a:xfrm>
              <a:off x="7734300" y="2247900"/>
              <a:ext cx="95251" cy="171451"/>
            </a:xfrm>
            <a:custGeom>
              <a:avLst/>
              <a:gdLst/>
              <a:ahLst/>
              <a:cxnLst/>
              <a:rect l="0" t="0" r="0" b="0"/>
              <a:pathLst>
                <a:path w="95251" h="171451">
                  <a:moveTo>
                    <a:pt x="95250" y="0"/>
                  </a:moveTo>
                  <a:lnTo>
                    <a:pt x="95250" y="0"/>
                  </a:lnTo>
                  <a:lnTo>
                    <a:pt x="95250" y="22666"/>
                  </a:lnTo>
                  <a:lnTo>
                    <a:pt x="94192" y="24636"/>
                  </a:lnTo>
                  <a:lnTo>
                    <a:pt x="92428" y="25949"/>
                  </a:lnTo>
                  <a:lnTo>
                    <a:pt x="90194" y="26824"/>
                  </a:lnTo>
                  <a:lnTo>
                    <a:pt x="88705" y="28466"/>
                  </a:lnTo>
                  <a:lnTo>
                    <a:pt x="87050" y="33113"/>
                  </a:lnTo>
                  <a:lnTo>
                    <a:pt x="84929" y="44719"/>
                  </a:lnTo>
                  <a:lnTo>
                    <a:pt x="79256" y="54055"/>
                  </a:lnTo>
                  <a:lnTo>
                    <a:pt x="76804" y="66691"/>
                  </a:lnTo>
                  <a:lnTo>
                    <a:pt x="75410" y="74090"/>
                  </a:lnTo>
                  <a:lnTo>
                    <a:pt x="68675" y="89098"/>
                  </a:lnTo>
                  <a:lnTo>
                    <a:pt x="40902" y="123773"/>
                  </a:lnTo>
                  <a:lnTo>
                    <a:pt x="38287" y="130152"/>
                  </a:lnTo>
                  <a:lnTo>
                    <a:pt x="8" y="171442"/>
                  </a:lnTo>
                  <a:lnTo>
                    <a:pt x="0" y="171450"/>
                  </a:lnTo>
                  <a:lnTo>
                    <a:pt x="0" y="166394"/>
                  </a:lnTo>
                  <a:lnTo>
                    <a:pt x="1058" y="164904"/>
                  </a:lnTo>
                  <a:lnTo>
                    <a:pt x="2822" y="163911"/>
                  </a:lnTo>
                  <a:lnTo>
                    <a:pt x="5056" y="163249"/>
                  </a:lnTo>
                  <a:lnTo>
                    <a:pt x="6545" y="161749"/>
                  </a:lnTo>
                  <a:lnTo>
                    <a:pt x="8200" y="157261"/>
                  </a:lnTo>
                  <a:lnTo>
                    <a:pt x="952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SMARTInkShape-94"/>
            <p:cNvSpPr/>
            <p:nvPr>
              <p:custDataLst>
                <p:tags r:id="rId374"/>
              </p:custDataLst>
            </p:nvPr>
          </p:nvSpPr>
          <p:spPr>
            <a:xfrm>
              <a:off x="7791450" y="2247900"/>
              <a:ext cx="152363" cy="180938"/>
            </a:xfrm>
            <a:custGeom>
              <a:avLst/>
              <a:gdLst/>
              <a:ahLst/>
              <a:cxnLst/>
              <a:rect l="0" t="0" r="0" b="0"/>
              <a:pathLst>
                <a:path w="152363" h="180938">
                  <a:moveTo>
                    <a:pt x="0" y="9525"/>
                  </a:moveTo>
                  <a:lnTo>
                    <a:pt x="0" y="9525"/>
                  </a:lnTo>
                  <a:lnTo>
                    <a:pt x="0" y="4469"/>
                  </a:lnTo>
                  <a:lnTo>
                    <a:pt x="0" y="16794"/>
                  </a:lnTo>
                  <a:lnTo>
                    <a:pt x="1058" y="16488"/>
                  </a:lnTo>
                  <a:lnTo>
                    <a:pt x="17691" y="1353"/>
                  </a:lnTo>
                  <a:lnTo>
                    <a:pt x="27132" y="119"/>
                  </a:lnTo>
                  <a:lnTo>
                    <a:pt x="71177" y="0"/>
                  </a:lnTo>
                  <a:lnTo>
                    <a:pt x="72851" y="1058"/>
                  </a:lnTo>
                  <a:lnTo>
                    <a:pt x="73968" y="2822"/>
                  </a:lnTo>
                  <a:lnTo>
                    <a:pt x="74712" y="5056"/>
                  </a:lnTo>
                  <a:lnTo>
                    <a:pt x="76266" y="6546"/>
                  </a:lnTo>
                  <a:lnTo>
                    <a:pt x="80814" y="8201"/>
                  </a:lnTo>
                  <a:lnTo>
                    <a:pt x="82452" y="9701"/>
                  </a:lnTo>
                  <a:lnTo>
                    <a:pt x="84270" y="14189"/>
                  </a:lnTo>
                  <a:lnTo>
                    <a:pt x="85813" y="15809"/>
                  </a:lnTo>
                  <a:lnTo>
                    <a:pt x="90350" y="17610"/>
                  </a:lnTo>
                  <a:lnTo>
                    <a:pt x="91984" y="19148"/>
                  </a:lnTo>
                  <a:lnTo>
                    <a:pt x="93798" y="23680"/>
                  </a:lnTo>
                  <a:lnTo>
                    <a:pt x="94820" y="32181"/>
                  </a:lnTo>
                  <a:lnTo>
                    <a:pt x="93905" y="34154"/>
                  </a:lnTo>
                  <a:lnTo>
                    <a:pt x="92237" y="35469"/>
                  </a:lnTo>
                  <a:lnTo>
                    <a:pt x="90066" y="36346"/>
                  </a:lnTo>
                  <a:lnTo>
                    <a:pt x="88619" y="37989"/>
                  </a:lnTo>
                  <a:lnTo>
                    <a:pt x="83474" y="48230"/>
                  </a:lnTo>
                  <a:lnTo>
                    <a:pt x="79433" y="54244"/>
                  </a:lnTo>
                  <a:lnTo>
                    <a:pt x="76100" y="63580"/>
                  </a:lnTo>
                  <a:lnTo>
                    <a:pt x="63069" y="79386"/>
                  </a:lnTo>
                  <a:lnTo>
                    <a:pt x="56959" y="82907"/>
                  </a:lnTo>
                  <a:lnTo>
                    <a:pt x="50714" y="85531"/>
                  </a:lnTo>
                  <a:lnTo>
                    <a:pt x="41249" y="91900"/>
                  </a:lnTo>
                  <a:lnTo>
                    <a:pt x="31743" y="94257"/>
                  </a:lnTo>
                  <a:lnTo>
                    <a:pt x="25398" y="94809"/>
                  </a:lnTo>
                  <a:lnTo>
                    <a:pt x="23282" y="96014"/>
                  </a:lnTo>
                  <a:lnTo>
                    <a:pt x="21871" y="97876"/>
                  </a:lnTo>
                  <a:lnTo>
                    <a:pt x="19099" y="104655"/>
                  </a:lnTo>
                  <a:lnTo>
                    <a:pt x="24121" y="99683"/>
                  </a:lnTo>
                  <a:lnTo>
                    <a:pt x="29418" y="97220"/>
                  </a:lnTo>
                  <a:lnTo>
                    <a:pt x="32312" y="96563"/>
                  </a:lnTo>
                  <a:lnTo>
                    <a:pt x="47699" y="87884"/>
                  </a:lnTo>
                  <a:lnTo>
                    <a:pt x="92251" y="77108"/>
                  </a:lnTo>
                  <a:lnTo>
                    <a:pt x="118372" y="76235"/>
                  </a:lnTo>
                  <a:lnTo>
                    <a:pt x="124224" y="79038"/>
                  </a:lnTo>
                  <a:lnTo>
                    <a:pt x="130353" y="82753"/>
                  </a:lnTo>
                  <a:lnTo>
                    <a:pt x="141017" y="85334"/>
                  </a:lnTo>
                  <a:lnTo>
                    <a:pt x="147381" y="90665"/>
                  </a:lnTo>
                  <a:lnTo>
                    <a:pt x="150170" y="96034"/>
                  </a:lnTo>
                  <a:lnTo>
                    <a:pt x="152269" y="109320"/>
                  </a:lnTo>
                  <a:lnTo>
                    <a:pt x="152362" y="117881"/>
                  </a:lnTo>
                  <a:lnTo>
                    <a:pt x="151316" y="119862"/>
                  </a:lnTo>
                  <a:lnTo>
                    <a:pt x="149561" y="121183"/>
                  </a:lnTo>
                  <a:lnTo>
                    <a:pt x="147331" y="122064"/>
                  </a:lnTo>
                  <a:lnTo>
                    <a:pt x="145846" y="123709"/>
                  </a:lnTo>
                  <a:lnTo>
                    <a:pt x="140639" y="133954"/>
                  </a:lnTo>
                  <a:lnTo>
                    <a:pt x="120219" y="155977"/>
                  </a:lnTo>
                  <a:lnTo>
                    <a:pt x="114109" y="159282"/>
                  </a:lnTo>
                  <a:lnTo>
                    <a:pt x="107864" y="161809"/>
                  </a:lnTo>
                  <a:lnTo>
                    <a:pt x="85692" y="176068"/>
                  </a:lnTo>
                  <a:lnTo>
                    <a:pt x="68833" y="180544"/>
                  </a:lnTo>
                  <a:lnTo>
                    <a:pt x="58663" y="180937"/>
                  </a:lnTo>
                  <a:lnTo>
                    <a:pt x="4762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SMARTInkShape-95"/>
            <p:cNvSpPr/>
            <p:nvPr>
              <p:custDataLst>
                <p:tags r:id="rId375"/>
              </p:custDataLst>
            </p:nvPr>
          </p:nvSpPr>
          <p:spPr>
            <a:xfrm>
              <a:off x="8010525" y="2276475"/>
              <a:ext cx="28576" cy="9526"/>
            </a:xfrm>
            <a:custGeom>
              <a:avLst/>
              <a:gdLst/>
              <a:ahLst/>
              <a:cxnLst/>
              <a:rect l="0" t="0" r="0" b="0"/>
              <a:pathLst>
                <a:path w="28576" h="9526">
                  <a:moveTo>
                    <a:pt x="0" y="9525"/>
                  </a:moveTo>
                  <a:lnTo>
                    <a:pt x="0" y="9525"/>
                  </a:lnTo>
                  <a:lnTo>
                    <a:pt x="16402" y="1324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SMARTInkShape-96"/>
            <p:cNvSpPr/>
            <p:nvPr>
              <p:custDataLst>
                <p:tags r:id="rId376"/>
              </p:custDataLst>
            </p:nvPr>
          </p:nvSpPr>
          <p:spPr>
            <a:xfrm>
              <a:off x="7972429" y="2228978"/>
              <a:ext cx="171319" cy="176723"/>
            </a:xfrm>
            <a:custGeom>
              <a:avLst/>
              <a:gdLst/>
              <a:ahLst/>
              <a:cxnLst/>
              <a:rect l="0" t="0" r="0" b="0"/>
              <a:pathLst>
                <a:path w="171319" h="176723">
                  <a:moveTo>
                    <a:pt x="95246" y="47497"/>
                  </a:moveTo>
                  <a:lnTo>
                    <a:pt x="95246" y="47497"/>
                  </a:lnTo>
                  <a:lnTo>
                    <a:pt x="87046" y="55698"/>
                  </a:lnTo>
                  <a:lnTo>
                    <a:pt x="86114" y="61686"/>
                  </a:lnTo>
                  <a:lnTo>
                    <a:pt x="85755" y="74321"/>
                  </a:lnTo>
                  <a:lnTo>
                    <a:pt x="79182" y="83330"/>
                  </a:lnTo>
                  <a:lnTo>
                    <a:pt x="77080" y="92216"/>
                  </a:lnTo>
                  <a:lnTo>
                    <a:pt x="76589" y="98417"/>
                  </a:lnTo>
                  <a:lnTo>
                    <a:pt x="73548" y="104700"/>
                  </a:lnTo>
                  <a:lnTo>
                    <a:pt x="69727" y="111020"/>
                  </a:lnTo>
                  <a:lnTo>
                    <a:pt x="66518" y="120529"/>
                  </a:lnTo>
                  <a:lnTo>
                    <a:pt x="40861" y="152272"/>
                  </a:lnTo>
                  <a:lnTo>
                    <a:pt x="39939" y="155447"/>
                  </a:lnTo>
                  <a:lnTo>
                    <a:pt x="38267" y="157564"/>
                  </a:lnTo>
                  <a:lnTo>
                    <a:pt x="20809" y="169833"/>
                  </a:lnTo>
                  <a:lnTo>
                    <a:pt x="11790" y="172086"/>
                  </a:lnTo>
                  <a:lnTo>
                    <a:pt x="5944" y="176248"/>
                  </a:lnTo>
                  <a:lnTo>
                    <a:pt x="3961" y="176722"/>
                  </a:lnTo>
                  <a:lnTo>
                    <a:pt x="2639" y="175981"/>
                  </a:lnTo>
                  <a:lnTo>
                    <a:pt x="150" y="171595"/>
                  </a:lnTo>
                  <a:lnTo>
                    <a:pt x="0" y="148939"/>
                  </a:lnTo>
                  <a:lnTo>
                    <a:pt x="1057" y="146875"/>
                  </a:lnTo>
                  <a:lnTo>
                    <a:pt x="2820" y="145499"/>
                  </a:lnTo>
                  <a:lnTo>
                    <a:pt x="5053" y="144582"/>
                  </a:lnTo>
                  <a:lnTo>
                    <a:pt x="6543" y="142912"/>
                  </a:lnTo>
                  <a:lnTo>
                    <a:pt x="11756" y="132627"/>
                  </a:lnTo>
                  <a:lnTo>
                    <a:pt x="14186" y="129650"/>
                  </a:lnTo>
                  <a:lnTo>
                    <a:pt x="19708" y="126343"/>
                  </a:lnTo>
                  <a:lnTo>
                    <a:pt x="22662" y="125461"/>
                  </a:lnTo>
                  <a:lnTo>
                    <a:pt x="24632" y="123815"/>
                  </a:lnTo>
                  <a:lnTo>
                    <a:pt x="26820" y="119163"/>
                  </a:lnTo>
                  <a:lnTo>
                    <a:pt x="28463" y="117500"/>
                  </a:lnTo>
                  <a:lnTo>
                    <a:pt x="33109" y="115651"/>
                  </a:lnTo>
                  <a:lnTo>
                    <a:pt x="69965" y="114176"/>
                  </a:lnTo>
                  <a:lnTo>
                    <a:pt x="72042" y="115233"/>
                  </a:lnTo>
                  <a:lnTo>
                    <a:pt x="73426" y="116996"/>
                  </a:lnTo>
                  <a:lnTo>
                    <a:pt x="74964" y="121777"/>
                  </a:lnTo>
                  <a:lnTo>
                    <a:pt x="75649" y="127430"/>
                  </a:lnTo>
                  <a:lnTo>
                    <a:pt x="76890" y="129360"/>
                  </a:lnTo>
                  <a:lnTo>
                    <a:pt x="78775" y="130648"/>
                  </a:lnTo>
                  <a:lnTo>
                    <a:pt x="84349" y="132714"/>
                  </a:lnTo>
                  <a:lnTo>
                    <a:pt x="90371" y="138128"/>
                  </a:lnTo>
                  <a:lnTo>
                    <a:pt x="93079" y="143516"/>
                  </a:lnTo>
                  <a:lnTo>
                    <a:pt x="95209" y="161253"/>
                  </a:lnTo>
                  <a:lnTo>
                    <a:pt x="104378" y="170916"/>
                  </a:lnTo>
                  <a:lnTo>
                    <a:pt x="112298" y="164695"/>
                  </a:lnTo>
                  <a:lnTo>
                    <a:pt x="117994" y="163085"/>
                  </a:lnTo>
                  <a:lnTo>
                    <a:pt x="119937" y="161598"/>
                  </a:lnTo>
                  <a:lnTo>
                    <a:pt x="149627" y="123680"/>
                  </a:lnTo>
                  <a:lnTo>
                    <a:pt x="152223" y="117339"/>
                  </a:lnTo>
                  <a:lnTo>
                    <a:pt x="158577" y="107820"/>
                  </a:lnTo>
                  <a:lnTo>
                    <a:pt x="161989" y="98296"/>
                  </a:lnTo>
                  <a:lnTo>
                    <a:pt x="168173" y="87713"/>
                  </a:lnTo>
                  <a:lnTo>
                    <a:pt x="171318" y="54239"/>
                  </a:lnTo>
                  <a:lnTo>
                    <a:pt x="168566" y="47671"/>
                  </a:lnTo>
                  <a:lnTo>
                    <a:pt x="164874" y="41225"/>
                  </a:lnTo>
                  <a:lnTo>
                    <a:pt x="161737" y="31645"/>
                  </a:lnTo>
                  <a:lnTo>
                    <a:pt x="157254" y="25282"/>
                  </a:lnTo>
                  <a:lnTo>
                    <a:pt x="151732" y="21749"/>
                  </a:lnTo>
                  <a:lnTo>
                    <a:pt x="145751" y="19120"/>
                  </a:lnTo>
                  <a:lnTo>
                    <a:pt x="136433" y="12749"/>
                  </a:lnTo>
                  <a:lnTo>
                    <a:pt x="102916" y="1327"/>
                  </a:lnTo>
                  <a:lnTo>
                    <a:pt x="74461" y="0"/>
                  </a:lnTo>
                  <a:lnTo>
                    <a:pt x="42238" y="9580"/>
                  </a:lnTo>
                  <a:lnTo>
                    <a:pt x="28762" y="16763"/>
                  </a:lnTo>
                  <a:lnTo>
                    <a:pt x="25524" y="17483"/>
                  </a:lnTo>
                  <a:lnTo>
                    <a:pt x="15908" y="23552"/>
                  </a:lnTo>
                  <a:lnTo>
                    <a:pt x="12360" y="29094"/>
                  </a:lnTo>
                  <a:lnTo>
                    <a:pt x="11413" y="32053"/>
                  </a:lnTo>
                  <a:lnTo>
                    <a:pt x="9724" y="34026"/>
                  </a:lnTo>
                  <a:lnTo>
                    <a:pt x="5025" y="36218"/>
                  </a:lnTo>
                  <a:lnTo>
                    <a:pt x="3349" y="37861"/>
                  </a:lnTo>
                  <a:lnTo>
                    <a:pt x="1487" y="42509"/>
                  </a:lnTo>
                  <a:lnTo>
                    <a:pt x="127" y="60317"/>
                  </a:lnTo>
                  <a:lnTo>
                    <a:pt x="1142" y="62394"/>
                  </a:lnTo>
                  <a:lnTo>
                    <a:pt x="2876" y="63778"/>
                  </a:lnTo>
                  <a:lnTo>
                    <a:pt x="5091" y="64701"/>
                  </a:lnTo>
                  <a:lnTo>
                    <a:pt x="6568" y="66375"/>
                  </a:lnTo>
                  <a:lnTo>
                    <a:pt x="8209" y="71057"/>
                  </a:lnTo>
                  <a:lnTo>
                    <a:pt x="9705" y="72729"/>
                  </a:lnTo>
                  <a:lnTo>
                    <a:pt x="14188" y="74586"/>
                  </a:lnTo>
                  <a:lnTo>
                    <a:pt x="54567" y="84234"/>
                  </a:lnTo>
                  <a:lnTo>
                    <a:pt x="64114" y="82169"/>
                  </a:lnTo>
                  <a:lnTo>
                    <a:pt x="72943" y="78782"/>
                  </a:lnTo>
                  <a:lnTo>
                    <a:pt x="95246" y="760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SMARTInkShape-97"/>
            <p:cNvSpPr/>
            <p:nvPr>
              <p:custDataLst>
                <p:tags r:id="rId377"/>
              </p:custDataLst>
            </p:nvPr>
          </p:nvSpPr>
          <p:spPr>
            <a:xfrm>
              <a:off x="8229600" y="2276475"/>
              <a:ext cx="104776" cy="18935"/>
            </a:xfrm>
            <a:custGeom>
              <a:avLst/>
              <a:gdLst/>
              <a:ahLst/>
              <a:cxnLst/>
              <a:rect l="0" t="0" r="0" b="0"/>
              <a:pathLst>
                <a:path w="104776" h="18935">
                  <a:moveTo>
                    <a:pt x="0" y="9525"/>
                  </a:moveTo>
                  <a:lnTo>
                    <a:pt x="0" y="9525"/>
                  </a:lnTo>
                  <a:lnTo>
                    <a:pt x="0" y="17726"/>
                  </a:lnTo>
                  <a:lnTo>
                    <a:pt x="1058" y="18167"/>
                  </a:lnTo>
                  <a:lnTo>
                    <a:pt x="8200" y="18934"/>
                  </a:lnTo>
                  <a:lnTo>
                    <a:pt x="17610" y="10839"/>
                  </a:lnTo>
                  <a:lnTo>
                    <a:pt x="23680" y="9914"/>
                  </a:lnTo>
                  <a:lnTo>
                    <a:pt x="60336" y="9528"/>
                  </a:lnTo>
                  <a:lnTo>
                    <a:pt x="66680" y="6704"/>
                  </a:lnTo>
                  <a:lnTo>
                    <a:pt x="73027" y="2980"/>
                  </a:lnTo>
                  <a:lnTo>
                    <a:pt x="83844" y="392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SMARTInkShape-98"/>
            <p:cNvSpPr/>
            <p:nvPr>
              <p:custDataLst>
                <p:tags r:id="rId378"/>
              </p:custDataLst>
            </p:nvPr>
          </p:nvSpPr>
          <p:spPr>
            <a:xfrm>
              <a:off x="8229716" y="2324100"/>
              <a:ext cx="95135" cy="19017"/>
            </a:xfrm>
            <a:custGeom>
              <a:avLst/>
              <a:gdLst/>
              <a:ahLst/>
              <a:cxnLst/>
              <a:rect l="0" t="0" r="0" b="0"/>
              <a:pathLst>
                <a:path w="95135" h="19017">
                  <a:moveTo>
                    <a:pt x="9409" y="0"/>
                  </a:moveTo>
                  <a:lnTo>
                    <a:pt x="9409" y="0"/>
                  </a:lnTo>
                  <a:lnTo>
                    <a:pt x="0" y="9409"/>
                  </a:lnTo>
                  <a:lnTo>
                    <a:pt x="4974" y="9491"/>
                  </a:lnTo>
                  <a:lnTo>
                    <a:pt x="6453" y="10560"/>
                  </a:lnTo>
                  <a:lnTo>
                    <a:pt x="8095" y="14571"/>
                  </a:lnTo>
                  <a:lnTo>
                    <a:pt x="9591" y="16064"/>
                  </a:lnTo>
                  <a:lnTo>
                    <a:pt x="14076" y="17723"/>
                  </a:lnTo>
                  <a:lnTo>
                    <a:pt x="41198" y="19016"/>
                  </a:lnTo>
                  <a:lnTo>
                    <a:pt x="47526" y="16212"/>
                  </a:lnTo>
                  <a:lnTo>
                    <a:pt x="53866" y="12497"/>
                  </a:lnTo>
                  <a:lnTo>
                    <a:pt x="64444" y="10406"/>
                  </a:lnTo>
                  <a:lnTo>
                    <a:pt x="95134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" name="SMARTInkShape-99"/>
            <p:cNvSpPr/>
            <p:nvPr>
              <p:custDataLst>
                <p:tags r:id="rId379"/>
              </p:custDataLst>
            </p:nvPr>
          </p:nvSpPr>
          <p:spPr>
            <a:xfrm>
              <a:off x="8429756" y="2238375"/>
              <a:ext cx="171320" cy="123826"/>
            </a:xfrm>
            <a:custGeom>
              <a:avLst/>
              <a:gdLst/>
              <a:ahLst/>
              <a:cxnLst/>
              <a:rect l="0" t="0" r="0" b="0"/>
              <a:pathLst>
                <a:path w="171320" h="123826">
                  <a:moveTo>
                    <a:pt x="171319" y="0"/>
                  </a:moveTo>
                  <a:lnTo>
                    <a:pt x="171319" y="0"/>
                  </a:lnTo>
                  <a:lnTo>
                    <a:pt x="171319" y="8201"/>
                  </a:lnTo>
                  <a:lnTo>
                    <a:pt x="170261" y="8642"/>
                  </a:lnTo>
                  <a:lnTo>
                    <a:pt x="166263" y="9133"/>
                  </a:lnTo>
                  <a:lnTo>
                    <a:pt x="164774" y="10322"/>
                  </a:lnTo>
                  <a:lnTo>
                    <a:pt x="157130" y="22748"/>
                  </a:lnTo>
                  <a:lnTo>
                    <a:pt x="151608" y="25985"/>
                  </a:lnTo>
                  <a:lnTo>
                    <a:pt x="148653" y="26849"/>
                  </a:lnTo>
                  <a:lnTo>
                    <a:pt x="146683" y="28482"/>
                  </a:lnTo>
                  <a:lnTo>
                    <a:pt x="126600" y="54055"/>
                  </a:lnTo>
                  <a:lnTo>
                    <a:pt x="111294" y="66691"/>
                  </a:lnTo>
                  <a:lnTo>
                    <a:pt x="101250" y="74090"/>
                  </a:lnTo>
                  <a:lnTo>
                    <a:pt x="89644" y="88040"/>
                  </a:lnTo>
                  <a:lnTo>
                    <a:pt x="51574" y="110251"/>
                  </a:lnTo>
                  <a:lnTo>
                    <a:pt x="38148" y="116322"/>
                  </a:lnTo>
                  <a:lnTo>
                    <a:pt x="31698" y="120491"/>
                  </a:lnTo>
                  <a:lnTo>
                    <a:pt x="22118" y="122837"/>
                  </a:lnTo>
                  <a:lnTo>
                    <a:pt x="0" y="123824"/>
                  </a:lnTo>
                  <a:lnTo>
                    <a:pt x="8082" y="123825"/>
                  </a:lnTo>
                  <a:lnTo>
                    <a:pt x="17480" y="115624"/>
                  </a:lnTo>
                  <a:lnTo>
                    <a:pt x="23549" y="114692"/>
                  </a:lnTo>
                  <a:lnTo>
                    <a:pt x="32050" y="114416"/>
                  </a:lnTo>
                  <a:lnTo>
                    <a:pt x="38160" y="111529"/>
                  </a:lnTo>
                  <a:lnTo>
                    <a:pt x="44405" y="107777"/>
                  </a:lnTo>
                  <a:lnTo>
                    <a:pt x="57036" y="105368"/>
                  </a:lnTo>
                  <a:lnTo>
                    <a:pt x="102352" y="104776"/>
                  </a:lnTo>
                  <a:lnTo>
                    <a:pt x="123694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" name="SMARTInkShape-100"/>
            <p:cNvSpPr/>
            <p:nvPr>
              <p:custDataLst>
                <p:tags r:id="rId380"/>
              </p:custDataLst>
            </p:nvPr>
          </p:nvSpPr>
          <p:spPr>
            <a:xfrm>
              <a:off x="8725331" y="2114991"/>
              <a:ext cx="466295" cy="218204"/>
            </a:xfrm>
            <a:custGeom>
              <a:avLst/>
              <a:gdLst/>
              <a:ahLst/>
              <a:cxnLst/>
              <a:rect l="0" t="0" r="0" b="0"/>
              <a:pathLst>
                <a:path w="466295" h="218204">
                  <a:moveTo>
                    <a:pt x="151969" y="47184"/>
                  </a:moveTo>
                  <a:lnTo>
                    <a:pt x="151969" y="47184"/>
                  </a:lnTo>
                  <a:lnTo>
                    <a:pt x="134358" y="64794"/>
                  </a:lnTo>
                  <a:lnTo>
                    <a:pt x="132145" y="73554"/>
                  </a:lnTo>
                  <a:lnTo>
                    <a:pt x="127989" y="79365"/>
                  </a:lnTo>
                  <a:lnTo>
                    <a:pt x="122613" y="82653"/>
                  </a:lnTo>
                  <a:lnTo>
                    <a:pt x="119699" y="83530"/>
                  </a:lnTo>
                  <a:lnTo>
                    <a:pt x="117755" y="85173"/>
                  </a:lnTo>
                  <a:lnTo>
                    <a:pt x="88063" y="132336"/>
                  </a:lnTo>
                  <a:lnTo>
                    <a:pt x="85467" y="139005"/>
                  </a:lnTo>
                  <a:lnTo>
                    <a:pt x="50347" y="186620"/>
                  </a:lnTo>
                  <a:lnTo>
                    <a:pt x="40837" y="195273"/>
                  </a:lnTo>
                  <a:lnTo>
                    <a:pt x="28143" y="201555"/>
                  </a:lnTo>
                  <a:lnTo>
                    <a:pt x="10583" y="217179"/>
                  </a:lnTo>
                  <a:lnTo>
                    <a:pt x="4480" y="218203"/>
                  </a:lnTo>
                  <a:lnTo>
                    <a:pt x="2842" y="217288"/>
                  </a:lnTo>
                  <a:lnTo>
                    <a:pt x="1751" y="215620"/>
                  </a:lnTo>
                  <a:lnTo>
                    <a:pt x="0" y="210395"/>
                  </a:lnTo>
                  <a:lnTo>
                    <a:pt x="6200" y="201759"/>
                  </a:lnTo>
                  <a:lnTo>
                    <a:pt x="7807" y="195965"/>
                  </a:lnTo>
                  <a:lnTo>
                    <a:pt x="9295" y="193996"/>
                  </a:lnTo>
                  <a:lnTo>
                    <a:pt x="56724" y="154766"/>
                  </a:lnTo>
                  <a:lnTo>
                    <a:pt x="63071" y="152148"/>
                  </a:lnTo>
                  <a:lnTo>
                    <a:pt x="72594" y="145783"/>
                  </a:lnTo>
                  <a:lnTo>
                    <a:pt x="82119" y="143426"/>
                  </a:lnTo>
                  <a:lnTo>
                    <a:pt x="117044" y="142445"/>
                  </a:lnTo>
                  <a:lnTo>
                    <a:pt x="123394" y="145261"/>
                  </a:lnTo>
                  <a:lnTo>
                    <a:pt x="146012" y="165100"/>
                  </a:lnTo>
                  <a:lnTo>
                    <a:pt x="149321" y="171205"/>
                  </a:lnTo>
                  <a:lnTo>
                    <a:pt x="151736" y="182537"/>
                  </a:lnTo>
                  <a:lnTo>
                    <a:pt x="151923" y="188573"/>
                  </a:lnTo>
                  <a:lnTo>
                    <a:pt x="152996" y="189068"/>
                  </a:lnTo>
                  <a:lnTo>
                    <a:pt x="169660" y="190055"/>
                  </a:lnTo>
                  <a:lnTo>
                    <a:pt x="175673" y="185001"/>
                  </a:lnTo>
                  <a:lnTo>
                    <a:pt x="178379" y="179697"/>
                  </a:lnTo>
                  <a:lnTo>
                    <a:pt x="179100" y="176801"/>
                  </a:lnTo>
                  <a:lnTo>
                    <a:pt x="185173" y="167669"/>
                  </a:lnTo>
                  <a:lnTo>
                    <a:pt x="195647" y="155101"/>
                  </a:lnTo>
                  <a:lnTo>
                    <a:pt x="201637" y="142428"/>
                  </a:lnTo>
                  <a:lnTo>
                    <a:pt x="212697" y="124676"/>
                  </a:lnTo>
                  <a:lnTo>
                    <a:pt x="216881" y="112008"/>
                  </a:lnTo>
                  <a:lnTo>
                    <a:pt x="218623" y="66838"/>
                  </a:lnTo>
                  <a:lnTo>
                    <a:pt x="218629" y="63461"/>
                  </a:lnTo>
                  <a:lnTo>
                    <a:pt x="213583" y="48597"/>
                  </a:lnTo>
                  <a:lnTo>
                    <a:pt x="211037" y="44951"/>
                  </a:lnTo>
                  <a:lnTo>
                    <a:pt x="183686" y="22660"/>
                  </a:lnTo>
                  <a:lnTo>
                    <a:pt x="177354" y="20410"/>
                  </a:lnTo>
                  <a:lnTo>
                    <a:pt x="131459" y="18656"/>
                  </a:lnTo>
                  <a:lnTo>
                    <a:pt x="110837" y="19677"/>
                  </a:lnTo>
                  <a:lnTo>
                    <a:pt x="92652" y="26150"/>
                  </a:lnTo>
                  <a:lnTo>
                    <a:pt x="82214" y="28311"/>
                  </a:lnTo>
                  <a:lnTo>
                    <a:pt x="70389" y="35477"/>
                  </a:lnTo>
                  <a:lnTo>
                    <a:pt x="60180" y="43245"/>
                  </a:lnTo>
                  <a:lnTo>
                    <a:pt x="47251" y="49228"/>
                  </a:lnTo>
                  <a:lnTo>
                    <a:pt x="44057" y="51722"/>
                  </a:lnTo>
                  <a:lnTo>
                    <a:pt x="40508" y="57315"/>
                  </a:lnTo>
                  <a:lnTo>
                    <a:pt x="38230" y="69529"/>
                  </a:lnTo>
                  <a:lnTo>
                    <a:pt x="37836" y="78969"/>
                  </a:lnTo>
                  <a:lnTo>
                    <a:pt x="40565" y="85300"/>
                  </a:lnTo>
                  <a:lnTo>
                    <a:pt x="50940" y="97987"/>
                  </a:lnTo>
                  <a:lnTo>
                    <a:pt x="56973" y="101513"/>
                  </a:lnTo>
                  <a:lnTo>
                    <a:pt x="63181" y="104139"/>
                  </a:lnTo>
                  <a:lnTo>
                    <a:pt x="69469" y="108833"/>
                  </a:lnTo>
                  <a:lnTo>
                    <a:pt x="78613" y="111625"/>
                  </a:lnTo>
                  <a:lnTo>
                    <a:pt x="101731" y="113418"/>
                  </a:lnTo>
                  <a:lnTo>
                    <a:pt x="120386" y="108672"/>
                  </a:lnTo>
                  <a:lnTo>
                    <a:pt x="163391" y="91457"/>
                  </a:lnTo>
                  <a:lnTo>
                    <a:pt x="205553" y="72568"/>
                  </a:lnTo>
                  <a:lnTo>
                    <a:pt x="249066" y="53533"/>
                  </a:lnTo>
                  <a:lnTo>
                    <a:pt x="295256" y="28134"/>
                  </a:lnTo>
                  <a:lnTo>
                    <a:pt x="342398" y="1793"/>
                  </a:lnTo>
                  <a:lnTo>
                    <a:pt x="350099" y="0"/>
                  </a:lnTo>
                  <a:lnTo>
                    <a:pt x="350730" y="911"/>
                  </a:lnTo>
                  <a:lnTo>
                    <a:pt x="351433" y="4746"/>
                  </a:lnTo>
                  <a:lnTo>
                    <a:pt x="352678" y="6192"/>
                  </a:lnTo>
                  <a:lnTo>
                    <a:pt x="356884" y="7799"/>
                  </a:lnTo>
                  <a:lnTo>
                    <a:pt x="358428" y="9285"/>
                  </a:lnTo>
                  <a:lnTo>
                    <a:pt x="360145" y="13760"/>
                  </a:lnTo>
                  <a:lnTo>
                    <a:pt x="361399" y="31441"/>
                  </a:lnTo>
                  <a:lnTo>
                    <a:pt x="358642" y="37718"/>
                  </a:lnTo>
                  <a:lnTo>
                    <a:pt x="354949" y="44035"/>
                  </a:lnTo>
                  <a:lnTo>
                    <a:pt x="352869" y="54600"/>
                  </a:lnTo>
                  <a:lnTo>
                    <a:pt x="351195" y="69607"/>
                  </a:lnTo>
                  <a:lnTo>
                    <a:pt x="335109" y="111821"/>
                  </a:lnTo>
                  <a:lnTo>
                    <a:pt x="332849" y="119303"/>
                  </a:lnTo>
                  <a:lnTo>
                    <a:pt x="326683" y="130524"/>
                  </a:lnTo>
                  <a:lnTo>
                    <a:pt x="322648" y="157403"/>
                  </a:lnTo>
                  <a:lnTo>
                    <a:pt x="315255" y="169008"/>
                  </a:lnTo>
                  <a:lnTo>
                    <a:pt x="313104" y="178218"/>
                  </a:lnTo>
                  <a:lnTo>
                    <a:pt x="304379" y="190045"/>
                  </a:lnTo>
                  <a:lnTo>
                    <a:pt x="304370" y="181857"/>
                  </a:lnTo>
                  <a:lnTo>
                    <a:pt x="310915" y="173191"/>
                  </a:lnTo>
                  <a:lnTo>
                    <a:pt x="313503" y="163235"/>
                  </a:lnTo>
                  <a:lnTo>
                    <a:pt x="320363" y="154226"/>
                  </a:lnTo>
                  <a:lnTo>
                    <a:pt x="322514" y="145340"/>
                  </a:lnTo>
                  <a:lnTo>
                    <a:pt x="323300" y="134755"/>
                  </a:lnTo>
                  <a:lnTo>
                    <a:pt x="332934" y="123395"/>
                  </a:lnTo>
                  <a:lnTo>
                    <a:pt x="332944" y="132517"/>
                  </a:lnTo>
                  <a:lnTo>
                    <a:pt x="341145" y="141076"/>
                  </a:lnTo>
                  <a:lnTo>
                    <a:pt x="342078" y="147088"/>
                  </a:lnTo>
                  <a:lnTo>
                    <a:pt x="343267" y="148712"/>
                  </a:lnTo>
                  <a:lnTo>
                    <a:pt x="345117" y="149794"/>
                  </a:lnTo>
                  <a:lnTo>
                    <a:pt x="352146" y="151674"/>
                  </a:lnTo>
                  <a:lnTo>
                    <a:pt x="365132" y="151922"/>
                  </a:lnTo>
                  <a:lnTo>
                    <a:pt x="367103" y="150876"/>
                  </a:lnTo>
                  <a:lnTo>
                    <a:pt x="368417" y="149120"/>
                  </a:lnTo>
                  <a:lnTo>
                    <a:pt x="369292" y="146891"/>
                  </a:lnTo>
                  <a:lnTo>
                    <a:pt x="370935" y="145405"/>
                  </a:lnTo>
                  <a:lnTo>
                    <a:pt x="381174" y="140199"/>
                  </a:lnTo>
                  <a:lnTo>
                    <a:pt x="387188" y="136149"/>
                  </a:lnTo>
                  <a:lnTo>
                    <a:pt x="396524" y="132811"/>
                  </a:lnTo>
                  <a:lnTo>
                    <a:pt x="412329" y="119778"/>
                  </a:lnTo>
                  <a:lnTo>
                    <a:pt x="415851" y="113667"/>
                  </a:lnTo>
                  <a:lnTo>
                    <a:pt x="418476" y="107424"/>
                  </a:lnTo>
                  <a:lnTo>
                    <a:pt x="423169" y="101121"/>
                  </a:lnTo>
                  <a:lnTo>
                    <a:pt x="428783" y="97614"/>
                  </a:lnTo>
                  <a:lnTo>
                    <a:pt x="434805" y="94997"/>
                  </a:lnTo>
                  <a:lnTo>
                    <a:pt x="450454" y="81716"/>
                  </a:lnTo>
                  <a:lnTo>
                    <a:pt x="453962" y="75584"/>
                  </a:lnTo>
                  <a:lnTo>
                    <a:pt x="454897" y="72467"/>
                  </a:lnTo>
                  <a:lnTo>
                    <a:pt x="456580" y="70390"/>
                  </a:lnTo>
                  <a:lnTo>
                    <a:pt x="462945" y="66407"/>
                  </a:lnTo>
                  <a:lnTo>
                    <a:pt x="465853" y="58195"/>
                  </a:lnTo>
                  <a:lnTo>
                    <a:pt x="466294" y="47195"/>
                  </a:lnTo>
                  <a:lnTo>
                    <a:pt x="456884" y="47184"/>
                  </a:lnTo>
                  <a:lnTo>
                    <a:pt x="456769" y="56675"/>
                  </a:lnTo>
                  <a:lnTo>
                    <a:pt x="447244" y="56709"/>
                  </a:lnTo>
                  <a:lnTo>
                    <a:pt x="456769" y="567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SMARTInkShape-101"/>
            <p:cNvSpPr/>
            <p:nvPr>
              <p:custDataLst>
                <p:tags r:id="rId381"/>
              </p:custDataLst>
            </p:nvPr>
          </p:nvSpPr>
          <p:spPr>
            <a:xfrm>
              <a:off x="9049145" y="2143125"/>
              <a:ext cx="180569" cy="209551"/>
            </a:xfrm>
            <a:custGeom>
              <a:avLst/>
              <a:gdLst/>
              <a:ahLst/>
              <a:cxnLst/>
              <a:rect l="0" t="0" r="0" b="0"/>
              <a:pathLst>
                <a:path w="180569" h="209551">
                  <a:moveTo>
                    <a:pt x="66280" y="0"/>
                  </a:moveTo>
                  <a:lnTo>
                    <a:pt x="66280" y="0"/>
                  </a:lnTo>
                  <a:lnTo>
                    <a:pt x="88670" y="0"/>
                  </a:lnTo>
                  <a:lnTo>
                    <a:pt x="94929" y="2822"/>
                  </a:lnTo>
                  <a:lnTo>
                    <a:pt x="101238" y="6546"/>
                  </a:lnTo>
                  <a:lnTo>
                    <a:pt x="113911" y="8936"/>
                  </a:lnTo>
                  <a:lnTo>
                    <a:pt x="121550" y="9409"/>
                  </a:lnTo>
                  <a:lnTo>
                    <a:pt x="130663" y="16048"/>
                  </a:lnTo>
                  <a:lnTo>
                    <a:pt x="136523" y="17716"/>
                  </a:lnTo>
                  <a:lnTo>
                    <a:pt x="138507" y="19219"/>
                  </a:lnTo>
                  <a:lnTo>
                    <a:pt x="142361" y="25333"/>
                  </a:lnTo>
                  <a:lnTo>
                    <a:pt x="147014" y="27134"/>
                  </a:lnTo>
                  <a:lnTo>
                    <a:pt x="148677" y="28673"/>
                  </a:lnTo>
                  <a:lnTo>
                    <a:pt x="150527" y="33204"/>
                  </a:lnTo>
                  <a:lnTo>
                    <a:pt x="152077" y="34836"/>
                  </a:lnTo>
                  <a:lnTo>
                    <a:pt x="156623" y="36650"/>
                  </a:lnTo>
                  <a:lnTo>
                    <a:pt x="158259" y="38191"/>
                  </a:lnTo>
                  <a:lnTo>
                    <a:pt x="161099" y="46174"/>
                  </a:lnTo>
                  <a:lnTo>
                    <a:pt x="161403" y="52252"/>
                  </a:lnTo>
                  <a:lnTo>
                    <a:pt x="158652" y="57795"/>
                  </a:lnTo>
                  <a:lnTo>
                    <a:pt x="153319" y="64921"/>
                  </a:lnTo>
                  <a:lnTo>
                    <a:pt x="151206" y="73933"/>
                  </a:lnTo>
                  <a:lnTo>
                    <a:pt x="137826" y="90259"/>
                  </a:lnTo>
                  <a:lnTo>
                    <a:pt x="132298" y="93032"/>
                  </a:lnTo>
                  <a:lnTo>
                    <a:pt x="98886" y="104864"/>
                  </a:lnTo>
                  <a:lnTo>
                    <a:pt x="85500" y="112123"/>
                  </a:lnTo>
                  <a:lnTo>
                    <a:pt x="82267" y="112848"/>
                  </a:lnTo>
                  <a:lnTo>
                    <a:pt x="63114" y="122373"/>
                  </a:lnTo>
                  <a:lnTo>
                    <a:pt x="18656" y="123825"/>
                  </a:lnTo>
                  <a:lnTo>
                    <a:pt x="51768" y="123825"/>
                  </a:lnTo>
                  <a:lnTo>
                    <a:pt x="57360" y="121003"/>
                  </a:lnTo>
                  <a:lnTo>
                    <a:pt x="63375" y="117279"/>
                  </a:lnTo>
                  <a:lnTo>
                    <a:pt x="75858" y="114888"/>
                  </a:lnTo>
                  <a:lnTo>
                    <a:pt x="123430" y="114301"/>
                  </a:lnTo>
                  <a:lnTo>
                    <a:pt x="137454" y="114300"/>
                  </a:lnTo>
                  <a:lnTo>
                    <a:pt x="143068" y="117122"/>
                  </a:lnTo>
                  <a:lnTo>
                    <a:pt x="149090" y="120846"/>
                  </a:lnTo>
                  <a:lnTo>
                    <a:pt x="159683" y="123433"/>
                  </a:lnTo>
                  <a:lnTo>
                    <a:pt x="166039" y="123709"/>
                  </a:lnTo>
                  <a:lnTo>
                    <a:pt x="167710" y="124806"/>
                  </a:lnTo>
                  <a:lnTo>
                    <a:pt x="168826" y="126596"/>
                  </a:lnTo>
                  <a:lnTo>
                    <a:pt x="169569" y="128847"/>
                  </a:lnTo>
                  <a:lnTo>
                    <a:pt x="171123" y="130348"/>
                  </a:lnTo>
                  <a:lnTo>
                    <a:pt x="175672" y="132016"/>
                  </a:lnTo>
                  <a:lnTo>
                    <a:pt x="177308" y="133519"/>
                  </a:lnTo>
                  <a:lnTo>
                    <a:pt x="180149" y="141434"/>
                  </a:lnTo>
                  <a:lnTo>
                    <a:pt x="180568" y="157027"/>
                  </a:lnTo>
                  <a:lnTo>
                    <a:pt x="177753" y="162570"/>
                  </a:lnTo>
                  <a:lnTo>
                    <a:pt x="172378" y="169696"/>
                  </a:lnTo>
                  <a:lnTo>
                    <a:pt x="171446" y="175987"/>
                  </a:lnTo>
                  <a:lnTo>
                    <a:pt x="170257" y="177649"/>
                  </a:lnTo>
                  <a:lnTo>
                    <a:pt x="168407" y="178758"/>
                  </a:lnTo>
                  <a:lnTo>
                    <a:pt x="166115" y="179497"/>
                  </a:lnTo>
                  <a:lnTo>
                    <a:pt x="164586" y="181048"/>
                  </a:lnTo>
                  <a:lnTo>
                    <a:pt x="162889" y="185594"/>
                  </a:lnTo>
                  <a:lnTo>
                    <a:pt x="161378" y="187229"/>
                  </a:lnTo>
                  <a:lnTo>
                    <a:pt x="142589" y="199057"/>
                  </a:lnTo>
                  <a:lnTo>
                    <a:pt x="137943" y="199595"/>
                  </a:lnTo>
                  <a:lnTo>
                    <a:pt x="132350" y="202656"/>
                  </a:lnTo>
                  <a:lnTo>
                    <a:pt x="126336" y="206486"/>
                  </a:lnTo>
                  <a:lnTo>
                    <a:pt x="113852" y="208945"/>
                  </a:lnTo>
                  <a:lnTo>
                    <a:pt x="66280" y="209549"/>
                  </a:lnTo>
                  <a:lnTo>
                    <a:pt x="34530" y="209550"/>
                  </a:lnTo>
                  <a:lnTo>
                    <a:pt x="28180" y="206728"/>
                  </a:lnTo>
                  <a:lnTo>
                    <a:pt x="20537" y="201349"/>
                  </a:lnTo>
                  <a:lnTo>
                    <a:pt x="9261" y="200035"/>
                  </a:lnTo>
                  <a:lnTo>
                    <a:pt x="0" y="200025"/>
                  </a:lnTo>
                  <a:lnTo>
                    <a:pt x="913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SMARTInkShape-102"/>
            <p:cNvSpPr/>
            <p:nvPr>
              <p:custDataLst>
                <p:tags r:id="rId382"/>
              </p:custDataLst>
            </p:nvPr>
          </p:nvSpPr>
          <p:spPr>
            <a:xfrm>
              <a:off x="9286878" y="2190750"/>
              <a:ext cx="57148" cy="114170"/>
            </a:xfrm>
            <a:custGeom>
              <a:avLst/>
              <a:gdLst/>
              <a:ahLst/>
              <a:cxnLst/>
              <a:rect l="0" t="0" r="0" b="0"/>
              <a:pathLst>
                <a:path w="57148" h="114170">
                  <a:moveTo>
                    <a:pt x="57147" y="0"/>
                  </a:moveTo>
                  <a:lnTo>
                    <a:pt x="57147" y="0"/>
                  </a:lnTo>
                  <a:lnTo>
                    <a:pt x="52090" y="5056"/>
                  </a:lnTo>
                  <a:lnTo>
                    <a:pt x="49607" y="10361"/>
                  </a:lnTo>
                  <a:lnTo>
                    <a:pt x="48946" y="13258"/>
                  </a:lnTo>
                  <a:lnTo>
                    <a:pt x="31198" y="45661"/>
                  </a:lnTo>
                  <a:lnTo>
                    <a:pt x="28681" y="53102"/>
                  </a:lnTo>
                  <a:lnTo>
                    <a:pt x="12164" y="76149"/>
                  </a:lnTo>
                  <a:lnTo>
                    <a:pt x="9637" y="82527"/>
                  </a:lnTo>
                  <a:lnTo>
                    <a:pt x="3325" y="92068"/>
                  </a:lnTo>
                  <a:lnTo>
                    <a:pt x="435" y="102892"/>
                  </a:lnTo>
                  <a:lnTo>
                    <a:pt x="0" y="114169"/>
                  </a:lnTo>
                  <a:lnTo>
                    <a:pt x="9522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" name="SMARTInkShape-103"/>
            <p:cNvSpPr/>
            <p:nvPr>
              <p:custDataLst>
                <p:tags r:id="rId383"/>
              </p:custDataLst>
            </p:nvPr>
          </p:nvSpPr>
          <p:spPr>
            <a:xfrm>
              <a:off x="9305925" y="2171711"/>
              <a:ext cx="152401" cy="161915"/>
            </a:xfrm>
            <a:custGeom>
              <a:avLst/>
              <a:gdLst/>
              <a:ahLst/>
              <a:cxnLst/>
              <a:rect l="0" t="0" r="0" b="0"/>
              <a:pathLst>
                <a:path w="152401" h="161915">
                  <a:moveTo>
                    <a:pt x="0" y="114289"/>
                  </a:moveTo>
                  <a:lnTo>
                    <a:pt x="0" y="114289"/>
                  </a:lnTo>
                  <a:lnTo>
                    <a:pt x="0" y="101031"/>
                  </a:lnTo>
                  <a:lnTo>
                    <a:pt x="2822" y="94991"/>
                  </a:lnTo>
                  <a:lnTo>
                    <a:pt x="6546" y="88779"/>
                  </a:lnTo>
                  <a:lnTo>
                    <a:pt x="9701" y="79331"/>
                  </a:lnTo>
                  <a:lnTo>
                    <a:pt x="15810" y="69830"/>
                  </a:lnTo>
                  <a:lnTo>
                    <a:pt x="18623" y="59019"/>
                  </a:lnTo>
                  <a:lnTo>
                    <a:pt x="19038" y="48055"/>
                  </a:lnTo>
                  <a:lnTo>
                    <a:pt x="27250" y="47653"/>
                  </a:lnTo>
                  <a:lnTo>
                    <a:pt x="20862" y="57980"/>
                  </a:lnTo>
                  <a:lnTo>
                    <a:pt x="20258" y="60875"/>
                  </a:lnTo>
                  <a:lnTo>
                    <a:pt x="20913" y="63863"/>
                  </a:lnTo>
                  <a:lnTo>
                    <a:pt x="27763" y="76026"/>
                  </a:lnTo>
                  <a:lnTo>
                    <a:pt x="28543" y="93475"/>
                  </a:lnTo>
                  <a:lnTo>
                    <a:pt x="29613" y="94063"/>
                  </a:lnTo>
                  <a:lnTo>
                    <a:pt x="33622" y="94716"/>
                  </a:lnTo>
                  <a:lnTo>
                    <a:pt x="35114" y="95949"/>
                  </a:lnTo>
                  <a:lnTo>
                    <a:pt x="36773" y="100141"/>
                  </a:lnTo>
                  <a:lnTo>
                    <a:pt x="38274" y="101682"/>
                  </a:lnTo>
                  <a:lnTo>
                    <a:pt x="42763" y="103394"/>
                  </a:lnTo>
                  <a:lnTo>
                    <a:pt x="51241" y="104358"/>
                  </a:lnTo>
                  <a:lnTo>
                    <a:pt x="57346" y="101761"/>
                  </a:lnTo>
                  <a:lnTo>
                    <a:pt x="64832" y="96527"/>
                  </a:lnTo>
                  <a:lnTo>
                    <a:pt x="73915" y="94435"/>
                  </a:lnTo>
                  <a:lnTo>
                    <a:pt x="104791" y="69417"/>
                  </a:lnTo>
                  <a:lnTo>
                    <a:pt x="111132" y="66829"/>
                  </a:lnTo>
                  <a:lnTo>
                    <a:pt x="127001" y="53568"/>
                  </a:lnTo>
                  <a:lnTo>
                    <a:pt x="130528" y="47438"/>
                  </a:lnTo>
                  <a:lnTo>
                    <a:pt x="133154" y="41186"/>
                  </a:lnTo>
                  <a:lnTo>
                    <a:pt x="139523" y="31716"/>
                  </a:lnTo>
                  <a:lnTo>
                    <a:pt x="142940" y="22207"/>
                  </a:lnTo>
                  <a:lnTo>
                    <a:pt x="151969" y="10071"/>
                  </a:lnTo>
                  <a:lnTo>
                    <a:pt x="152400" y="0"/>
                  </a:lnTo>
                  <a:lnTo>
                    <a:pt x="152400" y="8191"/>
                  </a:lnTo>
                  <a:lnTo>
                    <a:pt x="145854" y="16857"/>
                  </a:lnTo>
                  <a:lnTo>
                    <a:pt x="142699" y="25683"/>
                  </a:lnTo>
                  <a:lnTo>
                    <a:pt x="136590" y="35001"/>
                  </a:lnTo>
                  <a:lnTo>
                    <a:pt x="133252" y="44465"/>
                  </a:lnTo>
                  <a:lnTo>
                    <a:pt x="127088" y="53972"/>
                  </a:lnTo>
                  <a:lnTo>
                    <a:pt x="116507" y="79561"/>
                  </a:lnTo>
                  <a:lnTo>
                    <a:pt x="108722" y="91182"/>
                  </a:lnTo>
                  <a:lnTo>
                    <a:pt x="102732" y="104590"/>
                  </a:lnTo>
                  <a:lnTo>
                    <a:pt x="98576" y="111036"/>
                  </a:lnTo>
                  <a:lnTo>
                    <a:pt x="95176" y="120616"/>
                  </a:lnTo>
                  <a:lnTo>
                    <a:pt x="88996" y="130157"/>
                  </a:lnTo>
                  <a:lnTo>
                    <a:pt x="86695" y="139687"/>
                  </a:lnTo>
                  <a:lnTo>
                    <a:pt x="86156" y="146038"/>
                  </a:lnTo>
                  <a:lnTo>
                    <a:pt x="84954" y="148155"/>
                  </a:lnTo>
                  <a:lnTo>
                    <a:pt x="83093" y="149566"/>
                  </a:lnTo>
                  <a:lnTo>
                    <a:pt x="80796" y="150507"/>
                  </a:lnTo>
                  <a:lnTo>
                    <a:pt x="79263" y="152193"/>
                  </a:lnTo>
                  <a:lnTo>
                    <a:pt x="76200" y="1619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SMARTInkShape-104"/>
            <p:cNvSpPr/>
            <p:nvPr>
              <p:custDataLst>
                <p:tags r:id="rId384"/>
              </p:custDataLst>
            </p:nvPr>
          </p:nvSpPr>
          <p:spPr>
            <a:xfrm>
              <a:off x="9572625" y="2200275"/>
              <a:ext cx="152401" cy="19051"/>
            </a:xfrm>
            <a:custGeom>
              <a:avLst/>
              <a:gdLst/>
              <a:ahLst/>
              <a:cxnLst/>
              <a:rect l="0" t="0" r="0" b="0"/>
              <a:pathLst>
                <a:path w="152401" h="19051">
                  <a:moveTo>
                    <a:pt x="0" y="19050"/>
                  </a:moveTo>
                  <a:lnTo>
                    <a:pt x="0" y="19050"/>
                  </a:lnTo>
                  <a:lnTo>
                    <a:pt x="9515" y="9535"/>
                  </a:lnTo>
                  <a:lnTo>
                    <a:pt x="54883" y="9525"/>
                  </a:lnTo>
                  <a:lnTo>
                    <a:pt x="60728" y="9525"/>
                  </a:lnTo>
                  <a:lnTo>
                    <a:pt x="66854" y="6703"/>
                  </a:lnTo>
                  <a:lnTo>
                    <a:pt x="73105" y="2979"/>
                  </a:lnTo>
                  <a:lnTo>
                    <a:pt x="85741" y="588"/>
                  </a:lnTo>
                  <a:lnTo>
                    <a:pt x="133366" y="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SMARTInkShape-105"/>
            <p:cNvSpPr/>
            <p:nvPr>
              <p:custDataLst>
                <p:tags r:id="rId385"/>
              </p:custDataLst>
            </p:nvPr>
          </p:nvSpPr>
          <p:spPr>
            <a:xfrm>
              <a:off x="9534525" y="2276475"/>
              <a:ext cx="152401" cy="24539"/>
            </a:xfrm>
            <a:custGeom>
              <a:avLst/>
              <a:gdLst/>
              <a:ahLst/>
              <a:cxnLst/>
              <a:rect l="0" t="0" r="0" b="0"/>
              <a:pathLst>
                <a:path w="152401" h="24539">
                  <a:moveTo>
                    <a:pt x="0" y="19050"/>
                  </a:moveTo>
                  <a:lnTo>
                    <a:pt x="0" y="19050"/>
                  </a:lnTo>
                  <a:lnTo>
                    <a:pt x="0" y="24106"/>
                  </a:lnTo>
                  <a:lnTo>
                    <a:pt x="1058" y="24538"/>
                  </a:lnTo>
                  <a:lnTo>
                    <a:pt x="9701" y="19671"/>
                  </a:lnTo>
                  <a:lnTo>
                    <a:pt x="55302" y="19050"/>
                  </a:lnTo>
                  <a:lnTo>
                    <a:pt x="78086" y="19050"/>
                  </a:lnTo>
                  <a:lnTo>
                    <a:pt x="85152" y="16228"/>
                  </a:lnTo>
                  <a:lnTo>
                    <a:pt x="88519" y="13994"/>
                  </a:lnTo>
                  <a:lnTo>
                    <a:pt x="103368" y="10849"/>
                  </a:lnTo>
                  <a:lnTo>
                    <a:pt x="130966" y="8544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SMARTInkShape-106"/>
            <p:cNvSpPr/>
            <p:nvPr>
              <p:custDataLst>
                <p:tags r:id="rId386"/>
              </p:custDataLst>
            </p:nvPr>
          </p:nvSpPr>
          <p:spPr>
            <a:xfrm>
              <a:off x="9839453" y="2209800"/>
              <a:ext cx="180848" cy="85716"/>
            </a:xfrm>
            <a:custGeom>
              <a:avLst/>
              <a:gdLst/>
              <a:ahLst/>
              <a:cxnLst/>
              <a:rect l="0" t="0" r="0" b="0"/>
              <a:pathLst>
                <a:path w="180848" h="85716">
                  <a:moveTo>
                    <a:pt x="114172" y="9525"/>
                  </a:moveTo>
                  <a:lnTo>
                    <a:pt x="114172" y="9525"/>
                  </a:lnTo>
                  <a:lnTo>
                    <a:pt x="114172" y="0"/>
                  </a:lnTo>
                  <a:lnTo>
                    <a:pt x="114172" y="8201"/>
                  </a:lnTo>
                  <a:lnTo>
                    <a:pt x="113114" y="8642"/>
                  </a:lnTo>
                  <a:lnTo>
                    <a:pt x="109115" y="9133"/>
                  </a:lnTo>
                  <a:lnTo>
                    <a:pt x="103811" y="12173"/>
                  </a:lnTo>
                  <a:lnTo>
                    <a:pt x="100915" y="14465"/>
                  </a:lnTo>
                  <a:lnTo>
                    <a:pt x="97696" y="19834"/>
                  </a:lnTo>
                  <a:lnTo>
                    <a:pt x="96837" y="22748"/>
                  </a:lnTo>
                  <a:lnTo>
                    <a:pt x="95208" y="24691"/>
                  </a:lnTo>
                  <a:lnTo>
                    <a:pt x="72777" y="41681"/>
                  </a:lnTo>
                  <a:lnTo>
                    <a:pt x="60173" y="52997"/>
                  </a:lnTo>
                  <a:lnTo>
                    <a:pt x="47493" y="59152"/>
                  </a:lnTo>
                  <a:lnTo>
                    <a:pt x="41145" y="63332"/>
                  </a:lnTo>
                  <a:lnTo>
                    <a:pt x="31622" y="66743"/>
                  </a:lnTo>
                  <a:lnTo>
                    <a:pt x="20803" y="74745"/>
                  </a:lnTo>
                  <a:lnTo>
                    <a:pt x="10886" y="76072"/>
                  </a:lnTo>
                  <a:lnTo>
                    <a:pt x="0" y="85608"/>
                  </a:lnTo>
                  <a:lnTo>
                    <a:pt x="8085" y="85715"/>
                  </a:lnTo>
                  <a:lnTo>
                    <a:pt x="16742" y="79177"/>
                  </a:lnTo>
                  <a:lnTo>
                    <a:pt x="25567" y="77082"/>
                  </a:lnTo>
                  <a:lnTo>
                    <a:pt x="60201" y="76210"/>
                  </a:lnTo>
                  <a:lnTo>
                    <a:pt x="66548" y="73382"/>
                  </a:lnTo>
                  <a:lnTo>
                    <a:pt x="72897" y="69656"/>
                  </a:lnTo>
                  <a:lnTo>
                    <a:pt x="83480" y="67558"/>
                  </a:lnTo>
                  <a:lnTo>
                    <a:pt x="106498" y="66791"/>
                  </a:lnTo>
                  <a:lnTo>
                    <a:pt x="113584" y="69549"/>
                  </a:lnTo>
                  <a:lnTo>
                    <a:pt x="120262" y="73244"/>
                  </a:lnTo>
                  <a:lnTo>
                    <a:pt x="133170" y="75616"/>
                  </a:lnTo>
                  <a:lnTo>
                    <a:pt x="180847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7" name="SMARTInkShape-107"/>
            <p:cNvSpPr/>
            <p:nvPr>
              <p:custDataLst>
                <p:tags r:id="rId387"/>
              </p:custDataLst>
            </p:nvPr>
          </p:nvSpPr>
          <p:spPr>
            <a:xfrm>
              <a:off x="10153662" y="2095504"/>
              <a:ext cx="341527" cy="180923"/>
            </a:xfrm>
            <a:custGeom>
              <a:avLst/>
              <a:gdLst/>
              <a:ahLst/>
              <a:cxnLst/>
              <a:rect l="0" t="0" r="0" b="0"/>
              <a:pathLst>
                <a:path w="341527" h="180923">
                  <a:moveTo>
                    <a:pt x="104763" y="9521"/>
                  </a:moveTo>
                  <a:lnTo>
                    <a:pt x="104763" y="9521"/>
                  </a:lnTo>
                  <a:lnTo>
                    <a:pt x="104763" y="14577"/>
                  </a:lnTo>
                  <a:lnTo>
                    <a:pt x="101939" y="19882"/>
                  </a:lnTo>
                  <a:lnTo>
                    <a:pt x="98217" y="25768"/>
                  </a:lnTo>
                  <a:lnTo>
                    <a:pt x="95061" y="35031"/>
                  </a:lnTo>
                  <a:lnTo>
                    <a:pt x="88953" y="44479"/>
                  </a:lnTo>
                  <a:lnTo>
                    <a:pt x="78393" y="70045"/>
                  </a:lnTo>
                  <a:lnTo>
                    <a:pt x="47595" y="116478"/>
                  </a:lnTo>
                  <a:lnTo>
                    <a:pt x="28562" y="142226"/>
                  </a:lnTo>
                  <a:lnTo>
                    <a:pt x="13746" y="158661"/>
                  </a:lnTo>
                  <a:lnTo>
                    <a:pt x="7526" y="171429"/>
                  </a:lnTo>
                  <a:lnTo>
                    <a:pt x="26" y="180922"/>
                  </a:lnTo>
                  <a:lnTo>
                    <a:pt x="0" y="175900"/>
                  </a:lnTo>
                  <a:lnTo>
                    <a:pt x="2815" y="170603"/>
                  </a:lnTo>
                  <a:lnTo>
                    <a:pt x="6536" y="164721"/>
                  </a:lnTo>
                  <a:lnTo>
                    <a:pt x="9690" y="155460"/>
                  </a:lnTo>
                  <a:lnTo>
                    <a:pt x="35325" y="123819"/>
                  </a:lnTo>
                  <a:lnTo>
                    <a:pt x="37269" y="111473"/>
                  </a:lnTo>
                  <a:lnTo>
                    <a:pt x="37542" y="106064"/>
                  </a:lnTo>
                  <a:lnTo>
                    <a:pt x="38783" y="102458"/>
                  </a:lnTo>
                  <a:lnTo>
                    <a:pt x="40668" y="100054"/>
                  </a:lnTo>
                  <a:lnTo>
                    <a:pt x="42983" y="98451"/>
                  </a:lnTo>
                  <a:lnTo>
                    <a:pt x="44526" y="96324"/>
                  </a:lnTo>
                  <a:lnTo>
                    <a:pt x="46240" y="91139"/>
                  </a:lnTo>
                  <a:lnTo>
                    <a:pt x="47613" y="76200"/>
                  </a:lnTo>
                  <a:lnTo>
                    <a:pt x="47613" y="109390"/>
                  </a:lnTo>
                  <a:lnTo>
                    <a:pt x="48671" y="111026"/>
                  </a:lnTo>
                  <a:lnTo>
                    <a:pt x="50437" y="112116"/>
                  </a:lnTo>
                  <a:lnTo>
                    <a:pt x="57315" y="114009"/>
                  </a:lnTo>
                  <a:lnTo>
                    <a:pt x="71293" y="114285"/>
                  </a:lnTo>
                  <a:lnTo>
                    <a:pt x="76835" y="111469"/>
                  </a:lnTo>
                  <a:lnTo>
                    <a:pt x="82826" y="107748"/>
                  </a:lnTo>
                  <a:lnTo>
                    <a:pt x="92147" y="104594"/>
                  </a:lnTo>
                  <a:lnTo>
                    <a:pt x="114292" y="88347"/>
                  </a:lnTo>
                  <a:lnTo>
                    <a:pt x="117467" y="87472"/>
                  </a:lnTo>
                  <a:lnTo>
                    <a:pt x="123814" y="80855"/>
                  </a:lnTo>
                  <a:lnTo>
                    <a:pt x="140571" y="54132"/>
                  </a:lnTo>
                  <a:lnTo>
                    <a:pt x="146431" y="50515"/>
                  </a:lnTo>
                  <a:lnTo>
                    <a:pt x="148416" y="47434"/>
                  </a:lnTo>
                  <a:lnTo>
                    <a:pt x="152269" y="35101"/>
                  </a:lnTo>
                  <a:lnTo>
                    <a:pt x="154426" y="32924"/>
                  </a:lnTo>
                  <a:lnTo>
                    <a:pt x="156921" y="31473"/>
                  </a:lnTo>
                  <a:lnTo>
                    <a:pt x="158585" y="29447"/>
                  </a:lnTo>
                  <a:lnTo>
                    <a:pt x="161476" y="20625"/>
                  </a:lnTo>
                  <a:lnTo>
                    <a:pt x="161784" y="14457"/>
                  </a:lnTo>
                  <a:lnTo>
                    <a:pt x="162884" y="12812"/>
                  </a:lnTo>
                  <a:lnTo>
                    <a:pt x="164678" y="11715"/>
                  </a:lnTo>
                  <a:lnTo>
                    <a:pt x="171320" y="9559"/>
                  </a:lnTo>
                  <a:lnTo>
                    <a:pt x="163225" y="17725"/>
                  </a:lnTo>
                  <a:lnTo>
                    <a:pt x="161114" y="26389"/>
                  </a:lnTo>
                  <a:lnTo>
                    <a:pt x="155443" y="35216"/>
                  </a:lnTo>
                  <a:lnTo>
                    <a:pt x="152236" y="44533"/>
                  </a:lnTo>
                  <a:lnTo>
                    <a:pt x="137280" y="64562"/>
                  </a:lnTo>
                  <a:lnTo>
                    <a:pt x="131295" y="83736"/>
                  </a:lnTo>
                  <a:lnTo>
                    <a:pt x="128801" y="87573"/>
                  </a:lnTo>
                  <a:lnTo>
                    <a:pt x="115258" y="129887"/>
                  </a:lnTo>
                  <a:lnTo>
                    <a:pt x="114718" y="136394"/>
                  </a:lnTo>
                  <a:lnTo>
                    <a:pt x="113516" y="138553"/>
                  </a:lnTo>
                  <a:lnTo>
                    <a:pt x="111656" y="139993"/>
                  </a:lnTo>
                  <a:lnTo>
                    <a:pt x="109359" y="140952"/>
                  </a:lnTo>
                  <a:lnTo>
                    <a:pt x="108884" y="142650"/>
                  </a:lnTo>
                  <a:lnTo>
                    <a:pt x="109628" y="144840"/>
                  </a:lnTo>
                  <a:lnTo>
                    <a:pt x="114015" y="151954"/>
                  </a:lnTo>
                  <a:lnTo>
                    <a:pt x="127521" y="152357"/>
                  </a:lnTo>
                  <a:lnTo>
                    <a:pt x="133576" y="149557"/>
                  </a:lnTo>
                  <a:lnTo>
                    <a:pt x="136671" y="147328"/>
                  </a:lnTo>
                  <a:lnTo>
                    <a:pt x="156850" y="141635"/>
                  </a:lnTo>
                  <a:lnTo>
                    <a:pt x="204105" y="108120"/>
                  </a:lnTo>
                  <a:lnTo>
                    <a:pt x="235059" y="87037"/>
                  </a:lnTo>
                  <a:lnTo>
                    <a:pt x="278834" y="44955"/>
                  </a:lnTo>
                  <a:lnTo>
                    <a:pt x="298525" y="26359"/>
                  </a:lnTo>
                  <a:lnTo>
                    <a:pt x="317082" y="14952"/>
                  </a:lnTo>
                  <a:lnTo>
                    <a:pt x="320834" y="9113"/>
                  </a:lnTo>
                  <a:lnTo>
                    <a:pt x="321836" y="6074"/>
                  </a:lnTo>
                  <a:lnTo>
                    <a:pt x="323561" y="4048"/>
                  </a:lnTo>
                  <a:lnTo>
                    <a:pt x="332919" y="154"/>
                  </a:lnTo>
                  <a:lnTo>
                    <a:pt x="341526" y="10"/>
                  </a:lnTo>
                  <a:lnTo>
                    <a:pt x="337428" y="0"/>
                  </a:lnTo>
                  <a:lnTo>
                    <a:pt x="336073" y="1057"/>
                  </a:lnTo>
                  <a:lnTo>
                    <a:pt x="333720" y="8197"/>
                  </a:lnTo>
                  <a:lnTo>
                    <a:pt x="333468" y="14185"/>
                  </a:lnTo>
                  <a:lnTo>
                    <a:pt x="330587" y="19708"/>
                  </a:lnTo>
                  <a:lnTo>
                    <a:pt x="326837" y="25690"/>
                  </a:lnTo>
                  <a:lnTo>
                    <a:pt x="323668" y="35008"/>
                  </a:lnTo>
                  <a:lnTo>
                    <a:pt x="317556" y="45530"/>
                  </a:lnTo>
                  <a:lnTo>
                    <a:pt x="314216" y="60524"/>
                  </a:lnTo>
                  <a:lnTo>
                    <a:pt x="306993" y="72140"/>
                  </a:lnTo>
                  <a:lnTo>
                    <a:pt x="299209" y="82285"/>
                  </a:lnTo>
                  <a:lnTo>
                    <a:pt x="285133" y="112295"/>
                  </a:lnTo>
                  <a:lnTo>
                    <a:pt x="280178" y="119757"/>
                  </a:lnTo>
                  <a:lnTo>
                    <a:pt x="277388" y="129907"/>
                  </a:lnTo>
                  <a:lnTo>
                    <a:pt x="276368" y="146011"/>
                  </a:lnTo>
                  <a:lnTo>
                    <a:pt x="275257" y="148140"/>
                  </a:lnTo>
                  <a:lnTo>
                    <a:pt x="273460" y="149558"/>
                  </a:lnTo>
                  <a:lnTo>
                    <a:pt x="271202" y="150504"/>
                  </a:lnTo>
                  <a:lnTo>
                    <a:pt x="269698" y="152193"/>
                  </a:lnTo>
                  <a:lnTo>
                    <a:pt x="266723" y="161790"/>
                  </a:lnTo>
                  <a:lnTo>
                    <a:pt x="276213" y="1619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SMARTInkShape-108"/>
            <p:cNvSpPr/>
            <p:nvPr>
              <p:custDataLst>
                <p:tags r:id="rId388"/>
              </p:custDataLst>
            </p:nvPr>
          </p:nvSpPr>
          <p:spPr>
            <a:xfrm>
              <a:off x="10467975" y="2076451"/>
              <a:ext cx="133223" cy="190499"/>
            </a:xfrm>
            <a:custGeom>
              <a:avLst/>
              <a:gdLst/>
              <a:ahLst/>
              <a:cxnLst/>
              <a:rect l="0" t="0" r="0" b="0"/>
              <a:pathLst>
                <a:path w="133223" h="190499">
                  <a:moveTo>
                    <a:pt x="0" y="57149"/>
                  </a:moveTo>
                  <a:lnTo>
                    <a:pt x="0" y="57149"/>
                  </a:lnTo>
                  <a:lnTo>
                    <a:pt x="5057" y="52093"/>
                  </a:lnTo>
                  <a:lnTo>
                    <a:pt x="7538" y="46788"/>
                  </a:lnTo>
                  <a:lnTo>
                    <a:pt x="8202" y="43891"/>
                  </a:lnTo>
                  <a:lnTo>
                    <a:pt x="16889" y="28501"/>
                  </a:lnTo>
                  <a:lnTo>
                    <a:pt x="17609" y="25350"/>
                  </a:lnTo>
                  <a:lnTo>
                    <a:pt x="19147" y="23250"/>
                  </a:lnTo>
                  <a:lnTo>
                    <a:pt x="21230" y="21849"/>
                  </a:lnTo>
                  <a:lnTo>
                    <a:pt x="26370" y="19235"/>
                  </a:lnTo>
                  <a:lnTo>
                    <a:pt x="35213" y="12872"/>
                  </a:lnTo>
                  <a:lnTo>
                    <a:pt x="44534" y="9458"/>
                  </a:lnTo>
                  <a:lnTo>
                    <a:pt x="54000" y="3272"/>
                  </a:lnTo>
                  <a:lnTo>
                    <a:pt x="63509" y="969"/>
                  </a:lnTo>
                  <a:lnTo>
                    <a:pt x="103010" y="0"/>
                  </a:lnTo>
                  <a:lnTo>
                    <a:pt x="103599" y="1058"/>
                  </a:lnTo>
                  <a:lnTo>
                    <a:pt x="104729" y="17333"/>
                  </a:lnTo>
                  <a:lnTo>
                    <a:pt x="98220" y="26314"/>
                  </a:lnTo>
                  <a:lnTo>
                    <a:pt x="95072" y="35195"/>
                  </a:lnTo>
                  <a:lnTo>
                    <a:pt x="59955" y="76200"/>
                  </a:lnTo>
                  <a:lnTo>
                    <a:pt x="59020" y="79375"/>
                  </a:lnTo>
                  <a:lnTo>
                    <a:pt x="57338" y="81492"/>
                  </a:lnTo>
                  <a:lnTo>
                    <a:pt x="28590" y="104760"/>
                  </a:lnTo>
                  <a:lnTo>
                    <a:pt x="33636" y="104770"/>
                  </a:lnTo>
                  <a:lnTo>
                    <a:pt x="35123" y="103713"/>
                  </a:lnTo>
                  <a:lnTo>
                    <a:pt x="36116" y="101950"/>
                  </a:lnTo>
                  <a:lnTo>
                    <a:pt x="36777" y="99716"/>
                  </a:lnTo>
                  <a:lnTo>
                    <a:pt x="38277" y="98227"/>
                  </a:lnTo>
                  <a:lnTo>
                    <a:pt x="42766" y="96573"/>
                  </a:lnTo>
                  <a:lnTo>
                    <a:pt x="60168" y="92601"/>
                  </a:lnTo>
                  <a:lnTo>
                    <a:pt x="74272" y="87762"/>
                  </a:lnTo>
                  <a:lnTo>
                    <a:pt x="118796" y="85727"/>
                  </a:lnTo>
                  <a:lnTo>
                    <a:pt x="120473" y="86784"/>
                  </a:lnTo>
                  <a:lnTo>
                    <a:pt x="121590" y="88548"/>
                  </a:lnTo>
                  <a:lnTo>
                    <a:pt x="122336" y="90781"/>
                  </a:lnTo>
                  <a:lnTo>
                    <a:pt x="131896" y="103058"/>
                  </a:lnTo>
                  <a:lnTo>
                    <a:pt x="133222" y="112824"/>
                  </a:lnTo>
                  <a:lnTo>
                    <a:pt x="126780" y="121612"/>
                  </a:lnTo>
                  <a:lnTo>
                    <a:pt x="123642" y="130459"/>
                  </a:lnTo>
                  <a:lnTo>
                    <a:pt x="117537" y="139783"/>
                  </a:lnTo>
                  <a:lnTo>
                    <a:pt x="114201" y="149249"/>
                  </a:lnTo>
                  <a:lnTo>
                    <a:pt x="108039" y="158756"/>
                  </a:lnTo>
                  <a:lnTo>
                    <a:pt x="106225" y="165102"/>
                  </a:lnTo>
                  <a:lnTo>
                    <a:pt x="104683" y="167218"/>
                  </a:lnTo>
                  <a:lnTo>
                    <a:pt x="102598" y="168628"/>
                  </a:lnTo>
                  <a:lnTo>
                    <a:pt x="97457" y="171254"/>
                  </a:lnTo>
                  <a:lnTo>
                    <a:pt x="79291" y="186527"/>
                  </a:lnTo>
                  <a:lnTo>
                    <a:pt x="69825" y="189322"/>
                  </a:lnTo>
                  <a:lnTo>
                    <a:pt x="38540" y="190498"/>
                  </a:lnTo>
                  <a:lnTo>
                    <a:pt x="38231" y="185442"/>
                  </a:lnTo>
                  <a:lnTo>
                    <a:pt x="40981" y="180138"/>
                  </a:lnTo>
                  <a:lnTo>
                    <a:pt x="57150" y="161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SMARTInkShape-109"/>
            <p:cNvSpPr/>
            <p:nvPr>
              <p:custDataLst>
                <p:tags r:id="rId389"/>
              </p:custDataLst>
            </p:nvPr>
          </p:nvSpPr>
          <p:spPr>
            <a:xfrm>
              <a:off x="10639425" y="2076891"/>
              <a:ext cx="171451" cy="56710"/>
            </a:xfrm>
            <a:custGeom>
              <a:avLst/>
              <a:gdLst/>
              <a:ahLst/>
              <a:cxnLst/>
              <a:rect l="0" t="0" r="0" b="0"/>
              <a:pathLst>
                <a:path w="171451" h="56710">
                  <a:moveTo>
                    <a:pt x="0" y="56709"/>
                  </a:moveTo>
                  <a:lnTo>
                    <a:pt x="0" y="56709"/>
                  </a:lnTo>
                  <a:lnTo>
                    <a:pt x="44779" y="34319"/>
                  </a:lnTo>
                  <a:lnTo>
                    <a:pt x="87724" y="11900"/>
                  </a:lnTo>
                  <a:lnTo>
                    <a:pt x="98254" y="9277"/>
                  </a:lnTo>
                  <a:lnTo>
                    <a:pt x="111193" y="2909"/>
                  </a:lnTo>
                  <a:lnTo>
                    <a:pt x="135071" y="0"/>
                  </a:lnTo>
                  <a:lnTo>
                    <a:pt x="142228" y="2577"/>
                  </a:lnTo>
                  <a:lnTo>
                    <a:pt x="148937" y="6192"/>
                  </a:lnTo>
                  <a:lnTo>
                    <a:pt x="161868" y="8513"/>
                  </a:lnTo>
                  <a:lnTo>
                    <a:pt x="165062" y="8703"/>
                  </a:lnTo>
                  <a:lnTo>
                    <a:pt x="167191" y="9888"/>
                  </a:lnTo>
                  <a:lnTo>
                    <a:pt x="168611" y="11737"/>
                  </a:lnTo>
                  <a:lnTo>
                    <a:pt x="171450" y="186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SMARTInkShape-110"/>
            <p:cNvSpPr/>
            <p:nvPr>
              <p:custDataLst>
                <p:tags r:id="rId390"/>
              </p:custDataLst>
            </p:nvPr>
          </p:nvSpPr>
          <p:spPr>
            <a:xfrm>
              <a:off x="10696706" y="2085986"/>
              <a:ext cx="123660" cy="171309"/>
            </a:xfrm>
            <a:custGeom>
              <a:avLst/>
              <a:gdLst/>
              <a:ahLst/>
              <a:cxnLst/>
              <a:rect l="0" t="0" r="0" b="0"/>
              <a:pathLst>
                <a:path w="123660" h="171309">
                  <a:moveTo>
                    <a:pt x="114169" y="47614"/>
                  </a:moveTo>
                  <a:lnTo>
                    <a:pt x="114169" y="47614"/>
                  </a:lnTo>
                  <a:lnTo>
                    <a:pt x="114169" y="55815"/>
                  </a:lnTo>
                  <a:lnTo>
                    <a:pt x="114169" y="38513"/>
                  </a:lnTo>
                  <a:lnTo>
                    <a:pt x="120715" y="30568"/>
                  </a:lnTo>
                  <a:lnTo>
                    <a:pt x="123303" y="20766"/>
                  </a:lnTo>
                  <a:lnTo>
                    <a:pt x="123659" y="10989"/>
                  </a:lnTo>
                  <a:lnTo>
                    <a:pt x="114284" y="117"/>
                  </a:lnTo>
                  <a:lnTo>
                    <a:pt x="105980" y="0"/>
                  </a:lnTo>
                  <a:lnTo>
                    <a:pt x="97304" y="6537"/>
                  </a:lnTo>
                  <a:lnTo>
                    <a:pt x="88475" y="9691"/>
                  </a:lnTo>
                  <a:lnTo>
                    <a:pt x="72854" y="22655"/>
                  </a:lnTo>
                  <a:lnTo>
                    <a:pt x="69349" y="28760"/>
                  </a:lnTo>
                  <a:lnTo>
                    <a:pt x="66732" y="35001"/>
                  </a:lnTo>
                  <a:lnTo>
                    <a:pt x="28429" y="79012"/>
                  </a:lnTo>
                  <a:lnTo>
                    <a:pt x="12215" y="104176"/>
                  </a:lnTo>
                  <a:lnTo>
                    <a:pt x="9589" y="110853"/>
                  </a:lnTo>
                  <a:lnTo>
                    <a:pt x="3220" y="120561"/>
                  </a:lnTo>
                  <a:lnTo>
                    <a:pt x="862" y="130141"/>
                  </a:lnTo>
                  <a:lnTo>
                    <a:pt x="0" y="146036"/>
                  </a:lnTo>
                  <a:lnTo>
                    <a:pt x="2750" y="152388"/>
                  </a:lnTo>
                  <a:lnTo>
                    <a:pt x="14063" y="166413"/>
                  </a:lnTo>
                  <a:lnTo>
                    <a:pt x="19583" y="169205"/>
                  </a:lnTo>
                  <a:lnTo>
                    <a:pt x="35940" y="171145"/>
                  </a:lnTo>
                  <a:lnTo>
                    <a:pt x="46239" y="171308"/>
                  </a:lnTo>
                  <a:lnTo>
                    <a:pt x="55050" y="168559"/>
                  </a:lnTo>
                  <a:lnTo>
                    <a:pt x="63552" y="164867"/>
                  </a:lnTo>
                  <a:lnTo>
                    <a:pt x="114169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" name="SMARTInkShape-Group21"/>
          <p:cNvGrpSpPr/>
          <p:nvPr/>
        </p:nvGrpSpPr>
        <p:grpSpPr>
          <a:xfrm>
            <a:off x="11068059" y="2114550"/>
            <a:ext cx="190492" cy="95251"/>
            <a:chOff x="11068059" y="2114550"/>
            <a:chExt cx="190492" cy="95251"/>
          </a:xfrm>
        </p:grpSpPr>
        <p:sp>
          <p:nvSpPr>
            <p:cNvPr id="132" name="SMARTInkShape-111"/>
            <p:cNvSpPr/>
            <p:nvPr>
              <p:custDataLst>
                <p:tags r:id="rId362"/>
              </p:custDataLst>
            </p:nvPr>
          </p:nvSpPr>
          <p:spPr>
            <a:xfrm>
              <a:off x="11087100" y="2114550"/>
              <a:ext cx="171451" cy="19051"/>
            </a:xfrm>
            <a:custGeom>
              <a:avLst/>
              <a:gdLst/>
              <a:ahLst/>
              <a:cxnLst/>
              <a:rect l="0" t="0" r="0" b="0"/>
              <a:pathLst>
                <a:path w="171451" h="19051">
                  <a:moveTo>
                    <a:pt x="0" y="19050"/>
                  </a:moveTo>
                  <a:lnTo>
                    <a:pt x="0" y="19050"/>
                  </a:lnTo>
                  <a:lnTo>
                    <a:pt x="44480" y="19050"/>
                  </a:lnTo>
                  <a:lnTo>
                    <a:pt x="89096" y="17992"/>
                  </a:lnTo>
                  <a:lnTo>
                    <a:pt x="107557" y="10849"/>
                  </a:lnTo>
                  <a:lnTo>
                    <a:pt x="152221" y="9540"/>
                  </a:lnTo>
                  <a:lnTo>
                    <a:pt x="155455" y="9535"/>
                  </a:lnTo>
                  <a:lnTo>
                    <a:pt x="161872" y="6707"/>
                  </a:lnTo>
                  <a:lnTo>
                    <a:pt x="171444" y="5"/>
                  </a:lnTo>
                  <a:lnTo>
                    <a:pt x="171446" y="3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SMARTInkShape-112"/>
            <p:cNvSpPr/>
            <p:nvPr>
              <p:custDataLst>
                <p:tags r:id="rId363"/>
              </p:custDataLst>
            </p:nvPr>
          </p:nvSpPr>
          <p:spPr>
            <a:xfrm>
              <a:off x="11068059" y="2190750"/>
              <a:ext cx="152392" cy="19051"/>
            </a:xfrm>
            <a:custGeom>
              <a:avLst/>
              <a:gdLst/>
              <a:ahLst/>
              <a:cxnLst/>
              <a:rect l="0" t="0" r="0" b="0"/>
              <a:pathLst>
                <a:path w="152392" h="19051">
                  <a:moveTo>
                    <a:pt x="9516" y="19050"/>
                  </a:moveTo>
                  <a:lnTo>
                    <a:pt x="9516" y="19050"/>
                  </a:lnTo>
                  <a:lnTo>
                    <a:pt x="0" y="19050"/>
                  </a:lnTo>
                  <a:lnTo>
                    <a:pt x="46336" y="19050"/>
                  </a:lnTo>
                  <a:lnTo>
                    <a:pt x="55162" y="16228"/>
                  </a:lnTo>
                  <a:lnTo>
                    <a:pt x="63670" y="12504"/>
                  </a:lnTo>
                  <a:lnTo>
                    <a:pt x="111247" y="4585"/>
                  </a:lnTo>
                  <a:lnTo>
                    <a:pt x="129995" y="906"/>
                  </a:lnTo>
                  <a:lnTo>
                    <a:pt x="15239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8" name="SMARTInkShape-Group22"/>
          <p:cNvGrpSpPr/>
          <p:nvPr/>
        </p:nvGrpSpPr>
        <p:grpSpPr>
          <a:xfrm>
            <a:off x="11544300" y="1924060"/>
            <a:ext cx="438141" cy="314316"/>
            <a:chOff x="11544300" y="1924060"/>
            <a:chExt cx="438141" cy="314316"/>
          </a:xfrm>
        </p:grpSpPr>
        <p:sp>
          <p:nvSpPr>
            <p:cNvPr id="135" name="SMARTInkShape-113"/>
            <p:cNvSpPr/>
            <p:nvPr>
              <p:custDataLst>
                <p:tags r:id="rId359"/>
              </p:custDataLst>
            </p:nvPr>
          </p:nvSpPr>
          <p:spPr>
            <a:xfrm>
              <a:off x="11620500" y="2019310"/>
              <a:ext cx="57151" cy="190491"/>
            </a:xfrm>
            <a:custGeom>
              <a:avLst/>
              <a:gdLst/>
              <a:ahLst/>
              <a:cxnLst/>
              <a:rect l="0" t="0" r="0" b="0"/>
              <a:pathLst>
                <a:path w="57151" h="190491">
                  <a:moveTo>
                    <a:pt x="0" y="9515"/>
                  </a:moveTo>
                  <a:lnTo>
                    <a:pt x="0" y="9515"/>
                  </a:lnTo>
                  <a:lnTo>
                    <a:pt x="0" y="106"/>
                  </a:lnTo>
                  <a:lnTo>
                    <a:pt x="8202" y="0"/>
                  </a:lnTo>
                  <a:lnTo>
                    <a:pt x="8642" y="1055"/>
                  </a:lnTo>
                  <a:lnTo>
                    <a:pt x="9410" y="8192"/>
                  </a:lnTo>
                  <a:lnTo>
                    <a:pt x="12296" y="8927"/>
                  </a:lnTo>
                  <a:lnTo>
                    <a:pt x="14547" y="9123"/>
                  </a:lnTo>
                  <a:lnTo>
                    <a:pt x="16048" y="10312"/>
                  </a:lnTo>
                  <a:lnTo>
                    <a:pt x="17717" y="14455"/>
                  </a:lnTo>
                  <a:lnTo>
                    <a:pt x="19048" y="60319"/>
                  </a:lnTo>
                  <a:lnTo>
                    <a:pt x="20108" y="92241"/>
                  </a:lnTo>
                  <a:lnTo>
                    <a:pt x="27692" y="119680"/>
                  </a:lnTo>
                  <a:lnTo>
                    <a:pt x="28460" y="136388"/>
                  </a:lnTo>
                  <a:lnTo>
                    <a:pt x="31346" y="142809"/>
                  </a:lnTo>
                  <a:lnTo>
                    <a:pt x="35098" y="149190"/>
                  </a:lnTo>
                  <a:lnTo>
                    <a:pt x="37507" y="161910"/>
                  </a:lnTo>
                  <a:lnTo>
                    <a:pt x="37705" y="165087"/>
                  </a:lnTo>
                  <a:lnTo>
                    <a:pt x="40746" y="171438"/>
                  </a:lnTo>
                  <a:lnTo>
                    <a:pt x="46266" y="179083"/>
                  </a:lnTo>
                  <a:lnTo>
                    <a:pt x="47223" y="185464"/>
                  </a:lnTo>
                  <a:lnTo>
                    <a:pt x="48416" y="187139"/>
                  </a:lnTo>
                  <a:lnTo>
                    <a:pt x="50269" y="188256"/>
                  </a:lnTo>
                  <a:lnTo>
                    <a:pt x="57150" y="190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" name="SMARTInkShape-114"/>
            <p:cNvSpPr/>
            <p:nvPr>
              <p:custDataLst>
                <p:tags r:id="rId360"/>
              </p:custDataLst>
            </p:nvPr>
          </p:nvSpPr>
          <p:spPr>
            <a:xfrm>
              <a:off x="11544300" y="2028860"/>
              <a:ext cx="219076" cy="209516"/>
            </a:xfrm>
            <a:custGeom>
              <a:avLst/>
              <a:gdLst/>
              <a:ahLst/>
              <a:cxnLst/>
              <a:rect l="0" t="0" r="0" b="0"/>
              <a:pathLst>
                <a:path w="219076" h="209516">
                  <a:moveTo>
                    <a:pt x="219075" y="19015"/>
                  </a:moveTo>
                  <a:lnTo>
                    <a:pt x="219075" y="19015"/>
                  </a:lnTo>
                  <a:lnTo>
                    <a:pt x="209941" y="9882"/>
                  </a:lnTo>
                  <a:lnTo>
                    <a:pt x="209552" y="84"/>
                  </a:lnTo>
                  <a:lnTo>
                    <a:pt x="204496" y="0"/>
                  </a:lnTo>
                  <a:lnTo>
                    <a:pt x="203005" y="1047"/>
                  </a:lnTo>
                  <a:lnTo>
                    <a:pt x="202012" y="2803"/>
                  </a:lnTo>
                  <a:lnTo>
                    <a:pt x="200285" y="9668"/>
                  </a:lnTo>
                  <a:lnTo>
                    <a:pt x="200140" y="14155"/>
                  </a:lnTo>
                  <a:lnTo>
                    <a:pt x="197254" y="19677"/>
                  </a:lnTo>
                  <a:lnTo>
                    <a:pt x="193502" y="25660"/>
                  </a:lnTo>
                  <a:lnTo>
                    <a:pt x="190332" y="34977"/>
                  </a:lnTo>
                  <a:lnTo>
                    <a:pt x="174076" y="57120"/>
                  </a:lnTo>
                  <a:lnTo>
                    <a:pt x="171559" y="63467"/>
                  </a:lnTo>
                  <a:lnTo>
                    <a:pt x="149106" y="97066"/>
                  </a:lnTo>
                  <a:lnTo>
                    <a:pt x="101715" y="136480"/>
                  </a:lnTo>
                  <a:lnTo>
                    <a:pt x="82377" y="148130"/>
                  </a:lnTo>
                  <a:lnTo>
                    <a:pt x="70740" y="152168"/>
                  </a:lnTo>
                  <a:lnTo>
                    <a:pt x="38116" y="178169"/>
                  </a:lnTo>
                  <a:lnTo>
                    <a:pt x="31757" y="180767"/>
                  </a:lnTo>
                  <a:lnTo>
                    <a:pt x="9525" y="197344"/>
                  </a:lnTo>
                  <a:lnTo>
                    <a:pt x="6350" y="198226"/>
                  </a:lnTo>
                  <a:lnTo>
                    <a:pt x="4233" y="199872"/>
                  </a:lnTo>
                  <a:lnTo>
                    <a:pt x="0" y="20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SMARTInkShape-115"/>
            <p:cNvSpPr/>
            <p:nvPr>
              <p:custDataLst>
                <p:tags r:id="rId361"/>
              </p:custDataLst>
            </p:nvPr>
          </p:nvSpPr>
          <p:spPr>
            <a:xfrm>
              <a:off x="11896734" y="1924060"/>
              <a:ext cx="85707" cy="93878"/>
            </a:xfrm>
            <a:custGeom>
              <a:avLst/>
              <a:gdLst/>
              <a:ahLst/>
              <a:cxnLst/>
              <a:rect l="0" t="0" r="0" b="0"/>
              <a:pathLst>
                <a:path w="85707" h="93878">
                  <a:moveTo>
                    <a:pt x="28566" y="19040"/>
                  </a:moveTo>
                  <a:lnTo>
                    <a:pt x="28566" y="19040"/>
                  </a:lnTo>
                  <a:lnTo>
                    <a:pt x="28566" y="392"/>
                  </a:lnTo>
                  <a:lnTo>
                    <a:pt x="19432" y="0"/>
                  </a:lnTo>
                  <a:lnTo>
                    <a:pt x="19156" y="5049"/>
                  </a:lnTo>
                  <a:lnTo>
                    <a:pt x="18059" y="6538"/>
                  </a:lnTo>
                  <a:lnTo>
                    <a:pt x="14019" y="8192"/>
                  </a:lnTo>
                  <a:lnTo>
                    <a:pt x="12518" y="9692"/>
                  </a:lnTo>
                  <a:lnTo>
                    <a:pt x="10849" y="14180"/>
                  </a:lnTo>
                  <a:lnTo>
                    <a:pt x="9552" y="36247"/>
                  </a:lnTo>
                  <a:lnTo>
                    <a:pt x="2977" y="45330"/>
                  </a:lnTo>
                  <a:lnTo>
                    <a:pt x="875" y="54229"/>
                  </a:lnTo>
                  <a:lnTo>
                    <a:pt x="0" y="80692"/>
                  </a:lnTo>
                  <a:lnTo>
                    <a:pt x="1055" y="82366"/>
                  </a:lnTo>
                  <a:lnTo>
                    <a:pt x="2818" y="83483"/>
                  </a:lnTo>
                  <a:lnTo>
                    <a:pt x="8193" y="85274"/>
                  </a:lnTo>
                  <a:lnTo>
                    <a:pt x="8928" y="88341"/>
                  </a:lnTo>
                  <a:lnTo>
                    <a:pt x="9125" y="90641"/>
                  </a:lnTo>
                  <a:lnTo>
                    <a:pt x="10314" y="92174"/>
                  </a:lnTo>
                  <a:lnTo>
                    <a:pt x="14456" y="93877"/>
                  </a:lnTo>
                  <a:lnTo>
                    <a:pt x="17042" y="93273"/>
                  </a:lnTo>
                  <a:lnTo>
                    <a:pt x="28799" y="87521"/>
                  </a:lnTo>
                  <a:lnTo>
                    <a:pt x="44471" y="84895"/>
                  </a:lnTo>
                  <a:lnTo>
                    <a:pt x="56948" y="76035"/>
                  </a:lnTo>
                  <a:lnTo>
                    <a:pt x="70234" y="63051"/>
                  </a:lnTo>
                  <a:lnTo>
                    <a:pt x="73543" y="56945"/>
                  </a:lnTo>
                  <a:lnTo>
                    <a:pt x="76072" y="50703"/>
                  </a:lnTo>
                  <a:lnTo>
                    <a:pt x="84237" y="39960"/>
                  </a:lnTo>
                  <a:lnTo>
                    <a:pt x="85278" y="33588"/>
                  </a:lnTo>
                  <a:lnTo>
                    <a:pt x="85706" y="14506"/>
                  </a:lnTo>
                  <a:lnTo>
                    <a:pt x="84649" y="12843"/>
                  </a:lnTo>
                  <a:lnTo>
                    <a:pt x="82889" y="11733"/>
                  </a:lnTo>
                  <a:lnTo>
                    <a:pt x="76014" y="9807"/>
                  </a:lnTo>
                  <a:lnTo>
                    <a:pt x="63050" y="9554"/>
                  </a:lnTo>
                  <a:lnTo>
                    <a:pt x="61081" y="10599"/>
                  </a:lnTo>
                  <a:lnTo>
                    <a:pt x="59767" y="12354"/>
                  </a:lnTo>
                  <a:lnTo>
                    <a:pt x="58891" y="14583"/>
                  </a:lnTo>
                  <a:lnTo>
                    <a:pt x="57250" y="16068"/>
                  </a:lnTo>
                  <a:lnTo>
                    <a:pt x="47616" y="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4" name="SMARTInkShape-Group23"/>
          <p:cNvGrpSpPr/>
          <p:nvPr/>
        </p:nvGrpSpPr>
        <p:grpSpPr>
          <a:xfrm>
            <a:off x="3305175" y="2790825"/>
            <a:ext cx="1247740" cy="285751"/>
            <a:chOff x="3305175" y="2790825"/>
            <a:chExt cx="1247740" cy="285751"/>
          </a:xfrm>
        </p:grpSpPr>
        <p:sp>
          <p:nvSpPr>
            <p:cNvPr id="139" name="SMARTInkShape-116"/>
            <p:cNvSpPr/>
            <p:nvPr>
              <p:custDataLst>
                <p:tags r:id="rId354"/>
              </p:custDataLst>
            </p:nvPr>
          </p:nvSpPr>
          <p:spPr>
            <a:xfrm>
              <a:off x="3305175" y="2790825"/>
              <a:ext cx="285634" cy="276098"/>
            </a:xfrm>
            <a:custGeom>
              <a:avLst/>
              <a:gdLst/>
              <a:ahLst/>
              <a:cxnLst/>
              <a:rect l="0" t="0" r="0" b="0"/>
              <a:pathLst>
                <a:path w="285634" h="276098">
                  <a:moveTo>
                    <a:pt x="47625" y="57150"/>
                  </a:moveTo>
                  <a:lnTo>
                    <a:pt x="47625" y="57150"/>
                  </a:lnTo>
                  <a:lnTo>
                    <a:pt x="47625" y="47625"/>
                  </a:lnTo>
                  <a:lnTo>
                    <a:pt x="47625" y="74875"/>
                  </a:lnTo>
                  <a:lnTo>
                    <a:pt x="46567" y="75317"/>
                  </a:lnTo>
                  <a:lnTo>
                    <a:pt x="38100" y="76200"/>
                  </a:lnTo>
                  <a:lnTo>
                    <a:pt x="38100" y="109405"/>
                  </a:lnTo>
                  <a:lnTo>
                    <a:pt x="35278" y="114947"/>
                  </a:lnTo>
                  <a:lnTo>
                    <a:pt x="31554" y="120938"/>
                  </a:lnTo>
                  <a:lnTo>
                    <a:pt x="29164" y="133407"/>
                  </a:lnTo>
                  <a:lnTo>
                    <a:pt x="28585" y="165101"/>
                  </a:lnTo>
                  <a:lnTo>
                    <a:pt x="25757" y="171451"/>
                  </a:lnTo>
                  <a:lnTo>
                    <a:pt x="22031" y="177800"/>
                  </a:lnTo>
                  <a:lnTo>
                    <a:pt x="19639" y="190500"/>
                  </a:lnTo>
                  <a:lnTo>
                    <a:pt x="19167" y="203200"/>
                  </a:lnTo>
                  <a:lnTo>
                    <a:pt x="16280" y="209550"/>
                  </a:lnTo>
                  <a:lnTo>
                    <a:pt x="12527" y="215900"/>
                  </a:lnTo>
                  <a:lnTo>
                    <a:pt x="9921" y="226719"/>
                  </a:lnTo>
                  <a:lnTo>
                    <a:pt x="9559" y="241692"/>
                  </a:lnTo>
                  <a:lnTo>
                    <a:pt x="8490" y="243678"/>
                  </a:lnTo>
                  <a:lnTo>
                    <a:pt x="6718" y="245003"/>
                  </a:lnTo>
                  <a:lnTo>
                    <a:pt x="4478" y="245885"/>
                  </a:lnTo>
                  <a:lnTo>
                    <a:pt x="2986" y="247531"/>
                  </a:lnTo>
                  <a:lnTo>
                    <a:pt x="393" y="255696"/>
                  </a:lnTo>
                  <a:lnTo>
                    <a:pt x="0" y="276097"/>
                  </a:lnTo>
                  <a:lnTo>
                    <a:pt x="0" y="258888"/>
                  </a:lnTo>
                  <a:lnTo>
                    <a:pt x="6546" y="249909"/>
                  </a:lnTo>
                  <a:lnTo>
                    <a:pt x="9701" y="241029"/>
                  </a:lnTo>
                  <a:lnTo>
                    <a:pt x="15809" y="231695"/>
                  </a:lnTo>
                  <a:lnTo>
                    <a:pt x="19148" y="222226"/>
                  </a:lnTo>
                  <a:lnTo>
                    <a:pt x="47682" y="178741"/>
                  </a:lnTo>
                  <a:lnTo>
                    <a:pt x="79376" y="131625"/>
                  </a:lnTo>
                  <a:lnTo>
                    <a:pt x="93133" y="111216"/>
                  </a:lnTo>
                  <a:lnTo>
                    <a:pt x="112314" y="93073"/>
                  </a:lnTo>
                  <a:lnTo>
                    <a:pt x="120826" y="82641"/>
                  </a:lnTo>
                  <a:lnTo>
                    <a:pt x="140715" y="64498"/>
                  </a:lnTo>
                  <a:lnTo>
                    <a:pt x="149323" y="54066"/>
                  </a:lnTo>
                  <a:lnTo>
                    <a:pt x="187038" y="23368"/>
                  </a:lnTo>
                  <a:lnTo>
                    <a:pt x="233628" y="3274"/>
                  </a:lnTo>
                  <a:lnTo>
                    <a:pt x="236126" y="1455"/>
                  </a:lnTo>
                  <a:lnTo>
                    <a:pt x="245334" y="288"/>
                  </a:lnTo>
                  <a:lnTo>
                    <a:pt x="276097" y="0"/>
                  </a:lnTo>
                  <a:lnTo>
                    <a:pt x="285354" y="9133"/>
                  </a:lnTo>
                  <a:lnTo>
                    <a:pt x="285633" y="14465"/>
                  </a:lnTo>
                  <a:lnTo>
                    <a:pt x="284613" y="15994"/>
                  </a:lnTo>
                  <a:lnTo>
                    <a:pt x="282876" y="17012"/>
                  </a:lnTo>
                  <a:lnTo>
                    <a:pt x="2762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SMARTInkShape-117"/>
            <p:cNvSpPr/>
            <p:nvPr>
              <p:custDataLst>
                <p:tags r:id="rId355"/>
              </p:custDataLst>
            </p:nvPr>
          </p:nvSpPr>
          <p:spPr>
            <a:xfrm>
              <a:off x="3429000" y="2933700"/>
              <a:ext cx="209551" cy="95213"/>
            </a:xfrm>
            <a:custGeom>
              <a:avLst/>
              <a:gdLst/>
              <a:ahLst/>
              <a:cxnLst/>
              <a:rect l="0" t="0" r="0" b="0"/>
              <a:pathLst>
                <a:path w="209551" h="95213">
                  <a:moveTo>
                    <a:pt x="0" y="28575"/>
                  </a:moveTo>
                  <a:lnTo>
                    <a:pt x="0" y="28575"/>
                  </a:lnTo>
                  <a:lnTo>
                    <a:pt x="9132" y="37708"/>
                  </a:lnTo>
                  <a:lnTo>
                    <a:pt x="9408" y="43040"/>
                  </a:lnTo>
                  <a:lnTo>
                    <a:pt x="10506" y="44569"/>
                  </a:lnTo>
                  <a:lnTo>
                    <a:pt x="12295" y="45587"/>
                  </a:lnTo>
                  <a:lnTo>
                    <a:pt x="14547" y="46267"/>
                  </a:lnTo>
                  <a:lnTo>
                    <a:pt x="16048" y="47778"/>
                  </a:lnTo>
                  <a:lnTo>
                    <a:pt x="21279" y="57807"/>
                  </a:lnTo>
                  <a:lnTo>
                    <a:pt x="52252" y="90350"/>
                  </a:lnTo>
                  <a:lnTo>
                    <a:pt x="57795" y="93073"/>
                  </a:lnTo>
                  <a:lnTo>
                    <a:pt x="71212" y="95122"/>
                  </a:lnTo>
                  <a:lnTo>
                    <a:pt x="79778" y="95212"/>
                  </a:lnTo>
                  <a:lnTo>
                    <a:pt x="85904" y="92411"/>
                  </a:lnTo>
                  <a:lnTo>
                    <a:pt x="114476" y="69301"/>
                  </a:lnTo>
                  <a:lnTo>
                    <a:pt x="117592" y="68426"/>
                  </a:lnTo>
                  <a:lnTo>
                    <a:pt x="123877" y="61809"/>
                  </a:lnTo>
                  <a:lnTo>
                    <a:pt x="130198" y="53929"/>
                  </a:lnTo>
                  <a:lnTo>
                    <a:pt x="171450" y="21831"/>
                  </a:lnTo>
                  <a:lnTo>
                    <a:pt x="177800" y="19228"/>
                  </a:lnTo>
                  <a:lnTo>
                    <a:pt x="198143" y="1765"/>
                  </a:lnTo>
                  <a:lnTo>
                    <a:pt x="202011" y="784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SMARTInkShape-118"/>
            <p:cNvSpPr/>
            <p:nvPr>
              <p:custDataLst>
                <p:tags r:id="rId356"/>
              </p:custDataLst>
            </p:nvPr>
          </p:nvSpPr>
          <p:spPr>
            <a:xfrm>
              <a:off x="3714750" y="2924175"/>
              <a:ext cx="180976" cy="18935"/>
            </a:xfrm>
            <a:custGeom>
              <a:avLst/>
              <a:gdLst/>
              <a:ahLst/>
              <a:cxnLst/>
              <a:rect l="0" t="0" r="0" b="0"/>
              <a:pathLst>
                <a:path w="180976" h="18935">
                  <a:moveTo>
                    <a:pt x="0" y="0"/>
                  </a:moveTo>
                  <a:lnTo>
                    <a:pt x="0" y="0"/>
                  </a:lnTo>
                  <a:lnTo>
                    <a:pt x="0" y="9515"/>
                  </a:lnTo>
                  <a:lnTo>
                    <a:pt x="8201" y="9524"/>
                  </a:lnTo>
                  <a:lnTo>
                    <a:pt x="8642" y="10583"/>
                  </a:lnTo>
                  <a:lnTo>
                    <a:pt x="9132" y="14581"/>
                  </a:lnTo>
                  <a:lnTo>
                    <a:pt x="10322" y="16071"/>
                  </a:lnTo>
                  <a:lnTo>
                    <a:pt x="17692" y="18658"/>
                  </a:lnTo>
                  <a:lnTo>
                    <a:pt x="23704" y="18934"/>
                  </a:lnTo>
                  <a:lnTo>
                    <a:pt x="29232" y="16176"/>
                  </a:lnTo>
                  <a:lnTo>
                    <a:pt x="35217" y="12481"/>
                  </a:lnTo>
                  <a:lnTo>
                    <a:pt x="45782" y="9914"/>
                  </a:lnTo>
                  <a:lnTo>
                    <a:pt x="92082" y="9526"/>
                  </a:lnTo>
                  <a:lnTo>
                    <a:pt x="139700" y="9525"/>
                  </a:lnTo>
                  <a:lnTo>
                    <a:pt x="165100" y="9525"/>
                  </a:lnTo>
                  <a:lnTo>
                    <a:pt x="171450" y="6703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SMARTInkShape-119"/>
            <p:cNvSpPr/>
            <p:nvPr>
              <p:custDataLst>
                <p:tags r:id="rId357"/>
              </p:custDataLst>
            </p:nvPr>
          </p:nvSpPr>
          <p:spPr>
            <a:xfrm>
              <a:off x="4057688" y="2809995"/>
              <a:ext cx="475817" cy="266581"/>
            </a:xfrm>
            <a:custGeom>
              <a:avLst/>
              <a:gdLst/>
              <a:ahLst/>
              <a:cxnLst/>
              <a:rect l="0" t="0" r="0" b="0"/>
              <a:pathLst>
                <a:path w="475817" h="266581">
                  <a:moveTo>
                    <a:pt x="104737" y="85605"/>
                  </a:moveTo>
                  <a:lnTo>
                    <a:pt x="104737" y="85605"/>
                  </a:lnTo>
                  <a:lnTo>
                    <a:pt x="104737" y="95130"/>
                  </a:lnTo>
                  <a:lnTo>
                    <a:pt x="104737" y="86929"/>
                  </a:lnTo>
                  <a:lnTo>
                    <a:pt x="103679" y="86488"/>
                  </a:lnTo>
                  <a:lnTo>
                    <a:pt x="96536" y="85721"/>
                  </a:lnTo>
                  <a:lnTo>
                    <a:pt x="95801" y="82835"/>
                  </a:lnTo>
                  <a:lnTo>
                    <a:pt x="95605" y="80583"/>
                  </a:lnTo>
                  <a:lnTo>
                    <a:pt x="94416" y="79082"/>
                  </a:lnTo>
                  <a:lnTo>
                    <a:pt x="86089" y="76197"/>
                  </a:lnTo>
                  <a:lnTo>
                    <a:pt x="78162" y="69557"/>
                  </a:lnTo>
                  <a:lnTo>
                    <a:pt x="69464" y="67444"/>
                  </a:lnTo>
                  <a:lnTo>
                    <a:pt x="63307" y="66950"/>
                  </a:lnTo>
                  <a:lnTo>
                    <a:pt x="61242" y="67877"/>
                  </a:lnTo>
                  <a:lnTo>
                    <a:pt x="59866" y="69553"/>
                  </a:lnTo>
                  <a:lnTo>
                    <a:pt x="58948" y="71729"/>
                  </a:lnTo>
                  <a:lnTo>
                    <a:pt x="57277" y="73179"/>
                  </a:lnTo>
                  <a:lnTo>
                    <a:pt x="52599" y="74791"/>
                  </a:lnTo>
                  <a:lnTo>
                    <a:pt x="44016" y="75698"/>
                  </a:lnTo>
                  <a:lnTo>
                    <a:pt x="42031" y="76884"/>
                  </a:lnTo>
                  <a:lnTo>
                    <a:pt x="40708" y="78733"/>
                  </a:lnTo>
                  <a:lnTo>
                    <a:pt x="38180" y="83609"/>
                  </a:lnTo>
                  <a:lnTo>
                    <a:pt x="33528" y="89303"/>
                  </a:lnTo>
                  <a:lnTo>
                    <a:pt x="27933" y="92540"/>
                  </a:lnTo>
                  <a:lnTo>
                    <a:pt x="24960" y="93404"/>
                  </a:lnTo>
                  <a:lnTo>
                    <a:pt x="22977" y="95038"/>
                  </a:lnTo>
                  <a:lnTo>
                    <a:pt x="11705" y="114360"/>
                  </a:lnTo>
                  <a:lnTo>
                    <a:pt x="10966" y="117475"/>
                  </a:lnTo>
                  <a:lnTo>
                    <a:pt x="2143" y="133246"/>
                  </a:lnTo>
                  <a:lnTo>
                    <a:pt x="0" y="159924"/>
                  </a:lnTo>
                  <a:lnTo>
                    <a:pt x="5030" y="166305"/>
                  </a:lnTo>
                  <a:lnTo>
                    <a:pt x="10328" y="169097"/>
                  </a:lnTo>
                  <a:lnTo>
                    <a:pt x="13223" y="169841"/>
                  </a:lnTo>
                  <a:lnTo>
                    <a:pt x="15153" y="171396"/>
                  </a:lnTo>
                  <a:lnTo>
                    <a:pt x="17297" y="175945"/>
                  </a:lnTo>
                  <a:lnTo>
                    <a:pt x="18926" y="177582"/>
                  </a:lnTo>
                  <a:lnTo>
                    <a:pt x="23560" y="179400"/>
                  </a:lnTo>
                  <a:lnTo>
                    <a:pt x="46414" y="180727"/>
                  </a:lnTo>
                  <a:lnTo>
                    <a:pt x="55180" y="177976"/>
                  </a:lnTo>
                  <a:lnTo>
                    <a:pt x="63661" y="174284"/>
                  </a:lnTo>
                  <a:lnTo>
                    <a:pt x="79278" y="171146"/>
                  </a:lnTo>
                  <a:lnTo>
                    <a:pt x="92137" y="165044"/>
                  </a:lnTo>
                  <a:lnTo>
                    <a:pt x="107824" y="161706"/>
                  </a:lnTo>
                  <a:lnTo>
                    <a:pt x="154539" y="133173"/>
                  </a:lnTo>
                  <a:lnTo>
                    <a:pt x="201711" y="101479"/>
                  </a:lnTo>
                  <a:lnTo>
                    <a:pt x="231699" y="72905"/>
                  </a:lnTo>
                  <a:lnTo>
                    <a:pt x="235248" y="66555"/>
                  </a:lnTo>
                  <a:lnTo>
                    <a:pt x="236194" y="63380"/>
                  </a:lnTo>
                  <a:lnTo>
                    <a:pt x="237884" y="61263"/>
                  </a:lnTo>
                  <a:lnTo>
                    <a:pt x="246122" y="57588"/>
                  </a:lnTo>
                  <a:lnTo>
                    <a:pt x="246950" y="54456"/>
                  </a:lnTo>
                  <a:lnTo>
                    <a:pt x="247171" y="52139"/>
                  </a:lnTo>
                  <a:lnTo>
                    <a:pt x="246259" y="50594"/>
                  </a:lnTo>
                  <a:lnTo>
                    <a:pt x="244594" y="49564"/>
                  </a:lnTo>
                  <a:lnTo>
                    <a:pt x="238468" y="47625"/>
                  </a:lnTo>
                  <a:lnTo>
                    <a:pt x="229920" y="47516"/>
                  </a:lnTo>
                  <a:lnTo>
                    <a:pt x="221226" y="54053"/>
                  </a:lnTo>
                  <a:lnTo>
                    <a:pt x="215424" y="55707"/>
                  </a:lnTo>
                  <a:lnTo>
                    <a:pt x="213453" y="57207"/>
                  </a:lnTo>
                  <a:lnTo>
                    <a:pt x="201464" y="74329"/>
                  </a:lnTo>
                  <a:lnTo>
                    <a:pt x="199220" y="83338"/>
                  </a:lnTo>
                  <a:lnTo>
                    <a:pt x="193528" y="93283"/>
                  </a:lnTo>
                  <a:lnTo>
                    <a:pt x="190497" y="136292"/>
                  </a:lnTo>
                  <a:lnTo>
                    <a:pt x="193300" y="142705"/>
                  </a:lnTo>
                  <a:lnTo>
                    <a:pt x="195529" y="145897"/>
                  </a:lnTo>
                  <a:lnTo>
                    <a:pt x="200828" y="149443"/>
                  </a:lnTo>
                  <a:lnTo>
                    <a:pt x="206711" y="152077"/>
                  </a:lnTo>
                  <a:lnTo>
                    <a:pt x="215972" y="158452"/>
                  </a:lnTo>
                  <a:lnTo>
                    <a:pt x="225420" y="160811"/>
                  </a:lnTo>
                  <a:lnTo>
                    <a:pt x="231751" y="161363"/>
                  </a:lnTo>
                  <a:lnTo>
                    <a:pt x="238094" y="158787"/>
                  </a:lnTo>
                  <a:lnTo>
                    <a:pt x="241266" y="156618"/>
                  </a:lnTo>
                  <a:lnTo>
                    <a:pt x="264676" y="150029"/>
                  </a:lnTo>
                  <a:lnTo>
                    <a:pt x="308231" y="120246"/>
                  </a:lnTo>
                  <a:lnTo>
                    <a:pt x="352404" y="87760"/>
                  </a:lnTo>
                  <a:lnTo>
                    <a:pt x="396838" y="55305"/>
                  </a:lnTo>
                  <a:lnTo>
                    <a:pt x="440729" y="25318"/>
                  </a:lnTo>
                  <a:lnTo>
                    <a:pt x="453877" y="13646"/>
                  </a:lnTo>
                  <a:lnTo>
                    <a:pt x="464791" y="9964"/>
                  </a:lnTo>
                  <a:lnTo>
                    <a:pt x="465423" y="8719"/>
                  </a:lnTo>
                  <a:lnTo>
                    <a:pt x="466520" y="1253"/>
                  </a:lnTo>
                  <a:lnTo>
                    <a:pt x="469435" y="490"/>
                  </a:lnTo>
                  <a:lnTo>
                    <a:pt x="474873" y="0"/>
                  </a:lnTo>
                  <a:lnTo>
                    <a:pt x="475319" y="1019"/>
                  </a:lnTo>
                  <a:lnTo>
                    <a:pt x="475816" y="4972"/>
                  </a:lnTo>
                  <a:lnTo>
                    <a:pt x="474889" y="6450"/>
                  </a:lnTo>
                  <a:lnTo>
                    <a:pt x="473213" y="7435"/>
                  </a:lnTo>
                  <a:lnTo>
                    <a:pt x="471038" y="8091"/>
                  </a:lnTo>
                  <a:lnTo>
                    <a:pt x="469588" y="9588"/>
                  </a:lnTo>
                  <a:lnTo>
                    <a:pt x="467069" y="17491"/>
                  </a:lnTo>
                  <a:lnTo>
                    <a:pt x="466697" y="41283"/>
                  </a:lnTo>
                  <a:lnTo>
                    <a:pt x="463869" y="47562"/>
                  </a:lnTo>
                  <a:lnTo>
                    <a:pt x="461633" y="50718"/>
                  </a:lnTo>
                  <a:lnTo>
                    <a:pt x="454928" y="74099"/>
                  </a:lnTo>
                  <a:lnTo>
                    <a:pt x="452498" y="77934"/>
                  </a:lnTo>
                  <a:lnTo>
                    <a:pt x="445455" y="102495"/>
                  </a:lnTo>
                  <a:lnTo>
                    <a:pt x="443007" y="106390"/>
                  </a:lnTo>
                  <a:lnTo>
                    <a:pt x="427942" y="152472"/>
                  </a:lnTo>
                  <a:lnTo>
                    <a:pt x="421693" y="168565"/>
                  </a:lnTo>
                  <a:lnTo>
                    <a:pt x="414525" y="188540"/>
                  </a:lnTo>
                  <a:lnTo>
                    <a:pt x="402655" y="208770"/>
                  </a:lnTo>
                  <a:lnTo>
                    <a:pt x="389721" y="244969"/>
                  </a:lnTo>
                  <a:lnTo>
                    <a:pt x="382324" y="255255"/>
                  </a:lnTo>
                  <a:lnTo>
                    <a:pt x="380962" y="2665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SMARTInkShape-120"/>
            <p:cNvSpPr/>
            <p:nvPr>
              <p:custDataLst>
                <p:tags r:id="rId358"/>
              </p:custDataLst>
            </p:nvPr>
          </p:nvSpPr>
          <p:spPr>
            <a:xfrm>
              <a:off x="4457700" y="2838453"/>
              <a:ext cx="95215" cy="95248"/>
            </a:xfrm>
            <a:custGeom>
              <a:avLst/>
              <a:gdLst/>
              <a:ahLst/>
              <a:cxnLst/>
              <a:rect l="0" t="0" r="0" b="0"/>
              <a:pathLst>
                <a:path w="95215" h="95248">
                  <a:moveTo>
                    <a:pt x="0" y="95247"/>
                  </a:moveTo>
                  <a:lnTo>
                    <a:pt x="0" y="95247"/>
                  </a:lnTo>
                  <a:lnTo>
                    <a:pt x="5057" y="90191"/>
                  </a:lnTo>
                  <a:lnTo>
                    <a:pt x="7539" y="84886"/>
                  </a:lnTo>
                  <a:lnTo>
                    <a:pt x="10576" y="49911"/>
                  </a:lnTo>
                  <a:lnTo>
                    <a:pt x="16069" y="41009"/>
                  </a:lnTo>
                  <a:lnTo>
                    <a:pt x="18657" y="30419"/>
                  </a:lnTo>
                  <a:lnTo>
                    <a:pt x="36657" y="10976"/>
                  </a:lnTo>
                  <a:lnTo>
                    <a:pt x="42729" y="9953"/>
                  </a:lnTo>
                  <a:lnTo>
                    <a:pt x="44361" y="8751"/>
                  </a:lnTo>
                  <a:lnTo>
                    <a:pt x="46174" y="4593"/>
                  </a:lnTo>
                  <a:lnTo>
                    <a:pt x="47716" y="3061"/>
                  </a:lnTo>
                  <a:lnTo>
                    <a:pt x="55699" y="401"/>
                  </a:lnTo>
                  <a:lnTo>
                    <a:pt x="74749" y="0"/>
                  </a:lnTo>
                  <a:lnTo>
                    <a:pt x="84274" y="8198"/>
                  </a:lnTo>
                  <a:lnTo>
                    <a:pt x="85295" y="14186"/>
                  </a:lnTo>
                  <a:lnTo>
                    <a:pt x="86497" y="15806"/>
                  </a:lnTo>
                  <a:lnTo>
                    <a:pt x="90655" y="17607"/>
                  </a:lnTo>
                  <a:lnTo>
                    <a:pt x="92186" y="19145"/>
                  </a:lnTo>
                  <a:lnTo>
                    <a:pt x="94847" y="27122"/>
                  </a:lnTo>
                  <a:lnTo>
                    <a:pt x="95214" y="41702"/>
                  </a:lnTo>
                  <a:lnTo>
                    <a:pt x="92412" y="47813"/>
                  </a:lnTo>
                  <a:lnTo>
                    <a:pt x="87046" y="55303"/>
                  </a:lnTo>
                  <a:lnTo>
                    <a:pt x="84928" y="64387"/>
                  </a:lnTo>
                  <a:lnTo>
                    <a:pt x="67187" y="85175"/>
                  </a:lnTo>
                  <a:lnTo>
                    <a:pt x="57150" y="857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5" name="SMARTInkShape-121"/>
          <p:cNvSpPr/>
          <p:nvPr>
            <p:custDataLst>
              <p:tags r:id="rId4"/>
            </p:custDataLst>
          </p:nvPr>
        </p:nvSpPr>
        <p:spPr>
          <a:xfrm>
            <a:off x="4600575" y="2733806"/>
            <a:ext cx="1323976" cy="323682"/>
          </a:xfrm>
          <a:custGeom>
            <a:avLst/>
            <a:gdLst/>
            <a:ahLst/>
            <a:cxnLst/>
            <a:rect l="0" t="0" r="0" b="0"/>
            <a:pathLst>
              <a:path w="1323976" h="323682">
                <a:moveTo>
                  <a:pt x="0" y="180844"/>
                </a:moveTo>
                <a:lnTo>
                  <a:pt x="0" y="180844"/>
                </a:lnTo>
                <a:lnTo>
                  <a:pt x="17692" y="180844"/>
                </a:lnTo>
                <a:lnTo>
                  <a:pt x="18144" y="179786"/>
                </a:lnTo>
                <a:lnTo>
                  <a:pt x="18647" y="175788"/>
                </a:lnTo>
                <a:lnTo>
                  <a:pt x="19840" y="174298"/>
                </a:lnTo>
                <a:lnTo>
                  <a:pt x="38332" y="163954"/>
                </a:lnTo>
                <a:lnTo>
                  <a:pt x="41430" y="163234"/>
                </a:lnTo>
                <a:lnTo>
                  <a:pt x="57170" y="154445"/>
                </a:lnTo>
                <a:lnTo>
                  <a:pt x="60339" y="153719"/>
                </a:lnTo>
                <a:lnTo>
                  <a:pt x="62451" y="152178"/>
                </a:lnTo>
                <a:lnTo>
                  <a:pt x="63859" y="150091"/>
                </a:lnTo>
                <a:lnTo>
                  <a:pt x="66482" y="144951"/>
                </a:lnTo>
                <a:lnTo>
                  <a:pt x="71176" y="139139"/>
                </a:lnTo>
                <a:lnTo>
                  <a:pt x="76789" y="135850"/>
                </a:lnTo>
                <a:lnTo>
                  <a:pt x="82812" y="133330"/>
                </a:lnTo>
                <a:lnTo>
                  <a:pt x="112812" y="106123"/>
                </a:lnTo>
                <a:lnTo>
                  <a:pt x="114169" y="96573"/>
                </a:lnTo>
                <a:lnTo>
                  <a:pt x="114300" y="76473"/>
                </a:lnTo>
                <a:lnTo>
                  <a:pt x="100111" y="76080"/>
                </a:lnTo>
                <a:lnTo>
                  <a:pt x="98490" y="77134"/>
                </a:lnTo>
                <a:lnTo>
                  <a:pt x="97411" y="78896"/>
                </a:lnTo>
                <a:lnTo>
                  <a:pt x="96690" y="81129"/>
                </a:lnTo>
                <a:lnTo>
                  <a:pt x="95152" y="82617"/>
                </a:lnTo>
                <a:lnTo>
                  <a:pt x="90620" y="84271"/>
                </a:lnTo>
                <a:lnTo>
                  <a:pt x="88988" y="85771"/>
                </a:lnTo>
                <a:lnTo>
                  <a:pt x="87176" y="90259"/>
                </a:lnTo>
                <a:lnTo>
                  <a:pt x="85634" y="91879"/>
                </a:lnTo>
                <a:lnTo>
                  <a:pt x="72594" y="99749"/>
                </a:lnTo>
                <a:lnTo>
                  <a:pt x="69306" y="105291"/>
                </a:lnTo>
                <a:lnTo>
                  <a:pt x="65963" y="120604"/>
                </a:lnTo>
                <a:lnTo>
                  <a:pt x="60231" y="130069"/>
                </a:lnTo>
                <a:lnTo>
                  <a:pt x="57759" y="142749"/>
                </a:lnTo>
                <a:lnTo>
                  <a:pt x="57186" y="159913"/>
                </a:lnTo>
                <a:lnTo>
                  <a:pt x="63703" y="169027"/>
                </a:lnTo>
                <a:lnTo>
                  <a:pt x="65354" y="174886"/>
                </a:lnTo>
                <a:lnTo>
                  <a:pt x="66853" y="176872"/>
                </a:lnTo>
                <a:lnTo>
                  <a:pt x="71340" y="179079"/>
                </a:lnTo>
                <a:lnTo>
                  <a:pt x="89031" y="180689"/>
                </a:lnTo>
                <a:lnTo>
                  <a:pt x="95309" y="177953"/>
                </a:lnTo>
                <a:lnTo>
                  <a:pt x="98464" y="175742"/>
                </a:lnTo>
                <a:lnTo>
                  <a:pt x="121844" y="169079"/>
                </a:lnTo>
                <a:lnTo>
                  <a:pt x="165395" y="145832"/>
                </a:lnTo>
                <a:lnTo>
                  <a:pt x="212556" y="117342"/>
                </a:lnTo>
                <a:lnTo>
                  <a:pt x="224434" y="108876"/>
                </a:lnTo>
                <a:lnTo>
                  <a:pt x="237929" y="102658"/>
                </a:lnTo>
                <a:lnTo>
                  <a:pt x="256733" y="86025"/>
                </a:lnTo>
                <a:lnTo>
                  <a:pt x="257136" y="93833"/>
                </a:lnTo>
                <a:lnTo>
                  <a:pt x="259980" y="94547"/>
                </a:lnTo>
                <a:lnTo>
                  <a:pt x="262220" y="94738"/>
                </a:lnTo>
                <a:lnTo>
                  <a:pt x="263713" y="95923"/>
                </a:lnTo>
                <a:lnTo>
                  <a:pt x="266307" y="103287"/>
                </a:lnTo>
                <a:lnTo>
                  <a:pt x="266690" y="121942"/>
                </a:lnTo>
                <a:lnTo>
                  <a:pt x="284033" y="140982"/>
                </a:lnTo>
                <a:lnTo>
                  <a:pt x="287809" y="141961"/>
                </a:lnTo>
                <a:lnTo>
                  <a:pt x="309335" y="142731"/>
                </a:lnTo>
                <a:lnTo>
                  <a:pt x="314930" y="139916"/>
                </a:lnTo>
                <a:lnTo>
                  <a:pt x="320944" y="136195"/>
                </a:lnTo>
                <a:lnTo>
                  <a:pt x="330279" y="133042"/>
                </a:lnTo>
                <a:lnTo>
                  <a:pt x="339749" y="126934"/>
                </a:lnTo>
                <a:lnTo>
                  <a:pt x="346086" y="125134"/>
                </a:lnTo>
                <a:lnTo>
                  <a:pt x="348199" y="123596"/>
                </a:lnTo>
                <a:lnTo>
                  <a:pt x="349608" y="121512"/>
                </a:lnTo>
                <a:lnTo>
                  <a:pt x="351590" y="113522"/>
                </a:lnTo>
                <a:lnTo>
                  <a:pt x="351868" y="110563"/>
                </a:lnTo>
                <a:lnTo>
                  <a:pt x="355000" y="104452"/>
                </a:lnTo>
                <a:lnTo>
                  <a:pt x="360578" y="96962"/>
                </a:lnTo>
                <a:lnTo>
                  <a:pt x="361544" y="90609"/>
                </a:lnTo>
                <a:lnTo>
                  <a:pt x="360620" y="88937"/>
                </a:lnTo>
                <a:lnTo>
                  <a:pt x="358947" y="87823"/>
                </a:lnTo>
                <a:lnTo>
                  <a:pt x="356773" y="87080"/>
                </a:lnTo>
                <a:lnTo>
                  <a:pt x="355324" y="85526"/>
                </a:lnTo>
                <a:lnTo>
                  <a:pt x="352538" y="76500"/>
                </a:lnTo>
                <a:lnTo>
                  <a:pt x="338239" y="76080"/>
                </a:lnTo>
                <a:lnTo>
                  <a:pt x="332715" y="78896"/>
                </a:lnTo>
                <a:lnTo>
                  <a:pt x="309706" y="99749"/>
                </a:lnTo>
                <a:lnTo>
                  <a:pt x="306980" y="105291"/>
                </a:lnTo>
                <a:lnTo>
                  <a:pt x="304885" y="123523"/>
                </a:lnTo>
                <a:lnTo>
                  <a:pt x="304838" y="128204"/>
                </a:lnTo>
                <a:lnTo>
                  <a:pt x="301994" y="133813"/>
                </a:lnTo>
                <a:lnTo>
                  <a:pt x="298261" y="139833"/>
                </a:lnTo>
                <a:lnTo>
                  <a:pt x="295864" y="152321"/>
                </a:lnTo>
                <a:lnTo>
                  <a:pt x="295280" y="199306"/>
                </a:lnTo>
                <a:lnTo>
                  <a:pt x="295275" y="212478"/>
                </a:lnTo>
                <a:lnTo>
                  <a:pt x="292453" y="218893"/>
                </a:lnTo>
                <a:lnTo>
                  <a:pt x="290219" y="222084"/>
                </a:lnTo>
                <a:lnTo>
                  <a:pt x="287074" y="236690"/>
                </a:lnTo>
                <a:lnTo>
                  <a:pt x="284954" y="252984"/>
                </a:lnTo>
                <a:lnTo>
                  <a:pt x="278262" y="266394"/>
                </a:lnTo>
                <a:lnTo>
                  <a:pt x="277583" y="269628"/>
                </a:lnTo>
                <a:lnTo>
                  <a:pt x="271571" y="279234"/>
                </a:lnTo>
                <a:lnTo>
                  <a:pt x="261116" y="291962"/>
                </a:lnTo>
                <a:lnTo>
                  <a:pt x="258926" y="298316"/>
                </a:lnTo>
                <a:lnTo>
                  <a:pt x="257285" y="300434"/>
                </a:lnTo>
                <a:lnTo>
                  <a:pt x="250975" y="304473"/>
                </a:lnTo>
                <a:lnTo>
                  <a:pt x="249127" y="309167"/>
                </a:lnTo>
                <a:lnTo>
                  <a:pt x="247577" y="310843"/>
                </a:lnTo>
                <a:lnTo>
                  <a:pt x="229120" y="323287"/>
                </a:lnTo>
                <a:lnTo>
                  <a:pt x="220444" y="323681"/>
                </a:lnTo>
                <a:lnTo>
                  <a:pt x="219988" y="322635"/>
                </a:lnTo>
                <a:lnTo>
                  <a:pt x="219111" y="309529"/>
                </a:lnTo>
                <a:lnTo>
                  <a:pt x="221913" y="304006"/>
                </a:lnTo>
                <a:lnTo>
                  <a:pt x="225628" y="298025"/>
                </a:lnTo>
                <a:lnTo>
                  <a:pt x="228778" y="288707"/>
                </a:lnTo>
                <a:lnTo>
                  <a:pt x="269540" y="244696"/>
                </a:lnTo>
                <a:lnTo>
                  <a:pt x="311316" y="211105"/>
                </a:lnTo>
                <a:lnTo>
                  <a:pt x="356668" y="176699"/>
                </a:lnTo>
                <a:lnTo>
                  <a:pt x="402343" y="146030"/>
                </a:lnTo>
                <a:lnTo>
                  <a:pt x="447623" y="112004"/>
                </a:lnTo>
                <a:lnTo>
                  <a:pt x="461410" y="101565"/>
                </a:lnTo>
                <a:lnTo>
                  <a:pt x="484906" y="88680"/>
                </a:lnTo>
                <a:lnTo>
                  <a:pt x="529155" y="50956"/>
                </a:lnTo>
                <a:lnTo>
                  <a:pt x="561533" y="19361"/>
                </a:lnTo>
                <a:lnTo>
                  <a:pt x="561972" y="9514"/>
                </a:lnTo>
                <a:lnTo>
                  <a:pt x="561975" y="14486"/>
                </a:lnTo>
                <a:lnTo>
                  <a:pt x="559153" y="19771"/>
                </a:lnTo>
                <a:lnTo>
                  <a:pt x="553774" y="26731"/>
                </a:lnTo>
                <a:lnTo>
                  <a:pt x="552712" y="35710"/>
                </a:lnTo>
                <a:lnTo>
                  <a:pt x="552566" y="41551"/>
                </a:lnTo>
                <a:lnTo>
                  <a:pt x="549679" y="47675"/>
                </a:lnTo>
                <a:lnTo>
                  <a:pt x="545926" y="53924"/>
                </a:lnTo>
                <a:lnTo>
                  <a:pt x="543518" y="66560"/>
                </a:lnTo>
                <a:lnTo>
                  <a:pt x="542928" y="107819"/>
                </a:lnTo>
                <a:lnTo>
                  <a:pt x="545748" y="114169"/>
                </a:lnTo>
                <a:lnTo>
                  <a:pt x="549472" y="120519"/>
                </a:lnTo>
                <a:lnTo>
                  <a:pt x="551126" y="126869"/>
                </a:lnTo>
                <a:lnTo>
                  <a:pt x="552626" y="128986"/>
                </a:lnTo>
                <a:lnTo>
                  <a:pt x="554684" y="130397"/>
                </a:lnTo>
                <a:lnTo>
                  <a:pt x="560535" y="132661"/>
                </a:lnTo>
                <a:lnTo>
                  <a:pt x="588707" y="133215"/>
                </a:lnTo>
                <a:lnTo>
                  <a:pt x="597790" y="126672"/>
                </a:lnTo>
                <a:lnTo>
                  <a:pt x="622574" y="116351"/>
                </a:lnTo>
                <a:lnTo>
                  <a:pt x="650762" y="91905"/>
                </a:lnTo>
                <a:lnTo>
                  <a:pt x="669558" y="68525"/>
                </a:lnTo>
                <a:lnTo>
                  <a:pt x="678581" y="61075"/>
                </a:lnTo>
                <a:lnTo>
                  <a:pt x="689906" y="44435"/>
                </a:lnTo>
                <a:lnTo>
                  <a:pt x="695739" y="40843"/>
                </a:lnTo>
                <a:lnTo>
                  <a:pt x="698776" y="39885"/>
                </a:lnTo>
                <a:lnTo>
                  <a:pt x="700800" y="38188"/>
                </a:lnTo>
                <a:lnTo>
                  <a:pt x="704846" y="28455"/>
                </a:lnTo>
                <a:lnTo>
                  <a:pt x="704850" y="42634"/>
                </a:lnTo>
                <a:lnTo>
                  <a:pt x="702028" y="48156"/>
                </a:lnTo>
                <a:lnTo>
                  <a:pt x="698305" y="54138"/>
                </a:lnTo>
                <a:lnTo>
                  <a:pt x="695149" y="63456"/>
                </a:lnTo>
                <a:lnTo>
                  <a:pt x="689040" y="72920"/>
                </a:lnTo>
                <a:lnTo>
                  <a:pt x="686760" y="82427"/>
                </a:lnTo>
                <a:lnTo>
                  <a:pt x="685838" y="99619"/>
                </a:lnTo>
                <a:lnTo>
                  <a:pt x="688639" y="105233"/>
                </a:lnTo>
                <a:lnTo>
                  <a:pt x="694004" y="112404"/>
                </a:lnTo>
                <a:lnTo>
                  <a:pt x="697561" y="113385"/>
                </a:lnTo>
                <a:lnTo>
                  <a:pt x="727114" y="114155"/>
                </a:lnTo>
                <a:lnTo>
                  <a:pt x="733442" y="111341"/>
                </a:lnTo>
                <a:lnTo>
                  <a:pt x="779064" y="76047"/>
                </a:lnTo>
                <a:lnTo>
                  <a:pt x="825493" y="31619"/>
                </a:lnTo>
                <a:lnTo>
                  <a:pt x="833965" y="22094"/>
                </a:lnTo>
                <a:lnTo>
                  <a:pt x="836318" y="15744"/>
                </a:lnTo>
                <a:lnTo>
                  <a:pt x="838004" y="13627"/>
                </a:lnTo>
                <a:lnTo>
                  <a:pt x="844374" y="9590"/>
                </a:lnTo>
                <a:lnTo>
                  <a:pt x="847686" y="0"/>
                </a:lnTo>
                <a:lnTo>
                  <a:pt x="847722" y="8081"/>
                </a:lnTo>
                <a:lnTo>
                  <a:pt x="841178" y="16739"/>
                </a:lnTo>
                <a:lnTo>
                  <a:pt x="839524" y="22536"/>
                </a:lnTo>
                <a:lnTo>
                  <a:pt x="838024" y="24505"/>
                </a:lnTo>
                <a:lnTo>
                  <a:pt x="833535" y="26694"/>
                </a:lnTo>
                <a:lnTo>
                  <a:pt x="831915" y="28335"/>
                </a:lnTo>
                <a:lnTo>
                  <a:pt x="830115" y="32982"/>
                </a:lnTo>
                <a:lnTo>
                  <a:pt x="827701" y="62566"/>
                </a:lnTo>
                <a:lnTo>
                  <a:pt x="821153" y="75910"/>
                </a:lnTo>
                <a:lnTo>
                  <a:pt x="819545" y="88737"/>
                </a:lnTo>
                <a:lnTo>
                  <a:pt x="818355" y="90864"/>
                </a:lnTo>
                <a:lnTo>
                  <a:pt x="816504" y="92283"/>
                </a:lnTo>
                <a:lnTo>
                  <a:pt x="814211" y="93228"/>
                </a:lnTo>
                <a:lnTo>
                  <a:pt x="812682" y="94917"/>
                </a:lnTo>
                <a:lnTo>
                  <a:pt x="809625" y="104641"/>
                </a:lnTo>
                <a:lnTo>
                  <a:pt x="809625" y="66940"/>
                </a:lnTo>
                <a:lnTo>
                  <a:pt x="809625" y="75687"/>
                </a:lnTo>
                <a:lnTo>
                  <a:pt x="818758" y="85192"/>
                </a:lnTo>
                <a:lnTo>
                  <a:pt x="824090" y="85475"/>
                </a:lnTo>
                <a:lnTo>
                  <a:pt x="825619" y="86573"/>
                </a:lnTo>
                <a:lnTo>
                  <a:pt x="826638" y="88363"/>
                </a:lnTo>
                <a:lnTo>
                  <a:pt x="828272" y="93785"/>
                </a:lnTo>
                <a:lnTo>
                  <a:pt x="831318" y="94526"/>
                </a:lnTo>
                <a:lnTo>
                  <a:pt x="833612" y="94724"/>
                </a:lnTo>
                <a:lnTo>
                  <a:pt x="838983" y="92121"/>
                </a:lnTo>
                <a:lnTo>
                  <a:pt x="844898" y="88495"/>
                </a:lnTo>
                <a:lnTo>
                  <a:pt x="857319" y="86167"/>
                </a:lnTo>
                <a:lnTo>
                  <a:pt x="860470" y="85976"/>
                </a:lnTo>
                <a:lnTo>
                  <a:pt x="866795" y="82941"/>
                </a:lnTo>
                <a:lnTo>
                  <a:pt x="873134" y="79124"/>
                </a:lnTo>
                <a:lnTo>
                  <a:pt x="882653" y="75916"/>
                </a:lnTo>
                <a:lnTo>
                  <a:pt x="904875" y="59647"/>
                </a:lnTo>
                <a:lnTo>
                  <a:pt x="911225" y="57128"/>
                </a:lnTo>
                <a:lnTo>
                  <a:pt x="917575" y="52481"/>
                </a:lnTo>
                <a:lnTo>
                  <a:pt x="921103" y="46888"/>
                </a:lnTo>
                <a:lnTo>
                  <a:pt x="922044" y="43915"/>
                </a:lnTo>
                <a:lnTo>
                  <a:pt x="923729" y="41933"/>
                </a:lnTo>
                <a:lnTo>
                  <a:pt x="928424" y="39731"/>
                </a:lnTo>
                <a:lnTo>
                  <a:pt x="930100" y="38085"/>
                </a:lnTo>
                <a:lnTo>
                  <a:pt x="931961" y="33435"/>
                </a:lnTo>
                <a:lnTo>
                  <a:pt x="933515" y="31771"/>
                </a:lnTo>
                <a:lnTo>
                  <a:pt x="942964" y="28447"/>
                </a:lnTo>
                <a:lnTo>
                  <a:pt x="942972" y="28445"/>
                </a:lnTo>
                <a:lnTo>
                  <a:pt x="937918" y="28444"/>
                </a:lnTo>
                <a:lnTo>
                  <a:pt x="936428" y="29503"/>
                </a:lnTo>
                <a:lnTo>
                  <a:pt x="935436" y="31266"/>
                </a:lnTo>
                <a:lnTo>
                  <a:pt x="932653" y="44690"/>
                </a:lnTo>
                <a:lnTo>
                  <a:pt x="926981" y="53954"/>
                </a:lnTo>
                <a:lnTo>
                  <a:pt x="924529" y="66566"/>
                </a:lnTo>
                <a:lnTo>
                  <a:pt x="924044" y="79248"/>
                </a:lnTo>
                <a:lnTo>
                  <a:pt x="921155" y="85596"/>
                </a:lnTo>
                <a:lnTo>
                  <a:pt x="915734" y="93238"/>
                </a:lnTo>
                <a:lnTo>
                  <a:pt x="914795" y="99618"/>
                </a:lnTo>
                <a:lnTo>
                  <a:pt x="917397" y="105233"/>
                </a:lnTo>
                <a:lnTo>
                  <a:pt x="921024" y="111255"/>
                </a:lnTo>
                <a:lnTo>
                  <a:pt x="923543" y="121847"/>
                </a:lnTo>
                <a:lnTo>
                  <a:pt x="924729" y="122462"/>
                </a:lnTo>
                <a:lnTo>
                  <a:pt x="965214" y="123690"/>
                </a:lnTo>
                <a:lnTo>
                  <a:pt x="979786" y="118636"/>
                </a:lnTo>
                <a:lnTo>
                  <a:pt x="999537" y="104396"/>
                </a:lnTo>
                <a:lnTo>
                  <a:pt x="1006213" y="99242"/>
                </a:lnTo>
                <a:lnTo>
                  <a:pt x="1019123" y="93111"/>
                </a:lnTo>
                <a:lnTo>
                  <a:pt x="1025502" y="88935"/>
                </a:lnTo>
                <a:lnTo>
                  <a:pt x="1035043" y="85526"/>
                </a:lnTo>
                <a:lnTo>
                  <a:pt x="1045868" y="77523"/>
                </a:lnTo>
                <a:lnTo>
                  <a:pt x="1057144" y="76080"/>
                </a:lnTo>
                <a:lnTo>
                  <a:pt x="1057272" y="85202"/>
                </a:lnTo>
                <a:lnTo>
                  <a:pt x="1063820" y="93121"/>
                </a:lnTo>
                <a:lnTo>
                  <a:pt x="1065917" y="101818"/>
                </a:lnTo>
                <a:lnTo>
                  <a:pt x="1066790" y="122209"/>
                </a:lnTo>
                <a:lnTo>
                  <a:pt x="1067851" y="122704"/>
                </a:lnTo>
                <a:lnTo>
                  <a:pt x="1090398" y="123683"/>
                </a:lnTo>
                <a:lnTo>
                  <a:pt x="1095985" y="120867"/>
                </a:lnTo>
                <a:lnTo>
                  <a:pt x="1101996" y="117146"/>
                </a:lnTo>
                <a:lnTo>
                  <a:pt x="1111331" y="113992"/>
                </a:lnTo>
                <a:lnTo>
                  <a:pt x="1157817" y="70770"/>
                </a:lnTo>
                <a:lnTo>
                  <a:pt x="1160169" y="68422"/>
                </a:lnTo>
                <a:lnTo>
                  <a:pt x="1161214" y="64557"/>
                </a:lnTo>
                <a:lnTo>
                  <a:pt x="1162045" y="30315"/>
                </a:lnTo>
                <a:lnTo>
                  <a:pt x="1160989" y="29691"/>
                </a:lnTo>
                <a:lnTo>
                  <a:pt x="1144716" y="28493"/>
                </a:lnTo>
                <a:lnTo>
                  <a:pt x="1116578" y="28445"/>
                </a:lnTo>
                <a:lnTo>
                  <a:pt x="1104348" y="35983"/>
                </a:lnTo>
                <a:lnTo>
                  <a:pt x="1101356" y="36645"/>
                </a:lnTo>
                <a:lnTo>
                  <a:pt x="1092091" y="42633"/>
                </a:lnTo>
                <a:lnTo>
                  <a:pt x="1063622" y="69758"/>
                </a:lnTo>
                <a:lnTo>
                  <a:pt x="1060095" y="76086"/>
                </a:lnTo>
                <a:lnTo>
                  <a:pt x="1059156" y="79255"/>
                </a:lnTo>
                <a:lnTo>
                  <a:pt x="1057471" y="81368"/>
                </a:lnTo>
                <a:lnTo>
                  <a:pt x="1051100" y="85400"/>
                </a:lnTo>
                <a:lnTo>
                  <a:pt x="1048191" y="93630"/>
                </a:lnTo>
                <a:lnTo>
                  <a:pt x="1047881" y="99734"/>
                </a:lnTo>
                <a:lnTo>
                  <a:pt x="1048896" y="101371"/>
                </a:lnTo>
                <a:lnTo>
                  <a:pt x="1050630" y="102462"/>
                </a:lnTo>
                <a:lnTo>
                  <a:pt x="1057459" y="104356"/>
                </a:lnTo>
                <a:lnTo>
                  <a:pt x="1079931" y="104641"/>
                </a:lnTo>
                <a:lnTo>
                  <a:pt x="1086042" y="101820"/>
                </a:lnTo>
                <a:lnTo>
                  <a:pt x="1092286" y="98097"/>
                </a:lnTo>
                <a:lnTo>
                  <a:pt x="1104917" y="95707"/>
                </a:lnTo>
                <a:lnTo>
                  <a:pt x="1112546" y="95235"/>
                </a:lnTo>
                <a:lnTo>
                  <a:pt x="1123950" y="85594"/>
                </a:lnTo>
                <a:lnTo>
                  <a:pt x="1123950" y="93795"/>
                </a:lnTo>
                <a:lnTo>
                  <a:pt x="1125008" y="94236"/>
                </a:lnTo>
                <a:lnTo>
                  <a:pt x="1129006" y="94727"/>
                </a:lnTo>
                <a:lnTo>
                  <a:pt x="1130495" y="95916"/>
                </a:lnTo>
                <a:lnTo>
                  <a:pt x="1132151" y="100059"/>
                </a:lnTo>
                <a:lnTo>
                  <a:pt x="1133465" y="119074"/>
                </a:lnTo>
                <a:lnTo>
                  <a:pt x="1134526" y="120614"/>
                </a:lnTo>
                <a:lnTo>
                  <a:pt x="1136292" y="121641"/>
                </a:lnTo>
                <a:lnTo>
                  <a:pt x="1138528" y="122325"/>
                </a:lnTo>
                <a:lnTo>
                  <a:pt x="1140019" y="123840"/>
                </a:lnTo>
                <a:lnTo>
                  <a:pt x="1141675" y="128345"/>
                </a:lnTo>
                <a:lnTo>
                  <a:pt x="1143175" y="129970"/>
                </a:lnTo>
                <a:lnTo>
                  <a:pt x="1151084" y="132791"/>
                </a:lnTo>
                <a:lnTo>
                  <a:pt x="1183381" y="133216"/>
                </a:lnTo>
                <a:lnTo>
                  <a:pt x="1190228" y="130395"/>
                </a:lnTo>
                <a:lnTo>
                  <a:pt x="1196798" y="126672"/>
                </a:lnTo>
                <a:lnTo>
                  <a:pt x="1206448" y="123518"/>
                </a:lnTo>
                <a:lnTo>
                  <a:pt x="1217068" y="117410"/>
                </a:lnTo>
                <a:lnTo>
                  <a:pt x="1232091" y="114071"/>
                </a:lnTo>
                <a:lnTo>
                  <a:pt x="1243716" y="106849"/>
                </a:lnTo>
                <a:lnTo>
                  <a:pt x="1282693" y="70770"/>
                </a:lnTo>
                <a:lnTo>
                  <a:pt x="1295399" y="64557"/>
                </a:lnTo>
                <a:lnTo>
                  <a:pt x="1303044" y="58508"/>
                </a:lnTo>
                <a:lnTo>
                  <a:pt x="1314433" y="57021"/>
                </a:lnTo>
                <a:lnTo>
                  <a:pt x="1319503" y="57019"/>
                </a:lnTo>
                <a:lnTo>
                  <a:pt x="1320994" y="58078"/>
                </a:lnTo>
                <a:lnTo>
                  <a:pt x="1321988" y="59841"/>
                </a:lnTo>
                <a:lnTo>
                  <a:pt x="1323975" y="6654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9" name="SMARTInkShape-Group25"/>
          <p:cNvGrpSpPr/>
          <p:nvPr/>
        </p:nvGrpSpPr>
        <p:grpSpPr>
          <a:xfrm>
            <a:off x="6238875" y="2619375"/>
            <a:ext cx="446313" cy="217749"/>
            <a:chOff x="6238875" y="2619375"/>
            <a:chExt cx="446313" cy="217749"/>
          </a:xfrm>
        </p:grpSpPr>
        <p:sp>
          <p:nvSpPr>
            <p:cNvPr id="146" name="SMARTInkShape-122"/>
            <p:cNvSpPr/>
            <p:nvPr>
              <p:custDataLst>
                <p:tags r:id="rId351"/>
              </p:custDataLst>
            </p:nvPr>
          </p:nvSpPr>
          <p:spPr>
            <a:xfrm>
              <a:off x="6238875" y="2619375"/>
              <a:ext cx="133351" cy="200026"/>
            </a:xfrm>
            <a:custGeom>
              <a:avLst/>
              <a:gdLst/>
              <a:ahLst/>
              <a:cxnLst/>
              <a:rect l="0" t="0" r="0" b="0"/>
              <a:pathLst>
                <a:path w="133351" h="200026">
                  <a:moveTo>
                    <a:pt x="133350" y="0"/>
                  </a:moveTo>
                  <a:lnTo>
                    <a:pt x="133350" y="0"/>
                  </a:lnTo>
                  <a:lnTo>
                    <a:pt x="119161" y="0"/>
                  </a:lnTo>
                  <a:lnTo>
                    <a:pt x="117540" y="1058"/>
                  </a:lnTo>
                  <a:lnTo>
                    <a:pt x="116460" y="2822"/>
                  </a:lnTo>
                  <a:lnTo>
                    <a:pt x="114727" y="8201"/>
                  </a:lnTo>
                  <a:lnTo>
                    <a:pt x="111668" y="8936"/>
                  </a:lnTo>
                  <a:lnTo>
                    <a:pt x="109370" y="9133"/>
                  </a:lnTo>
                  <a:lnTo>
                    <a:pt x="107838" y="10322"/>
                  </a:lnTo>
                  <a:lnTo>
                    <a:pt x="96694" y="26849"/>
                  </a:lnTo>
                  <a:lnTo>
                    <a:pt x="70824" y="54055"/>
                  </a:lnTo>
                  <a:lnTo>
                    <a:pt x="64672" y="66691"/>
                  </a:lnTo>
                  <a:lnTo>
                    <a:pt x="34891" y="112614"/>
                  </a:lnTo>
                  <a:lnTo>
                    <a:pt x="21867" y="132710"/>
                  </a:lnTo>
                  <a:lnTo>
                    <a:pt x="19244" y="139416"/>
                  </a:lnTo>
                  <a:lnTo>
                    <a:pt x="3971" y="165271"/>
                  </a:lnTo>
                  <a:lnTo>
                    <a:pt x="349" y="180515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SMARTInkShape-123"/>
            <p:cNvSpPr/>
            <p:nvPr>
              <p:custDataLst>
                <p:tags r:id="rId352"/>
              </p:custDataLst>
            </p:nvPr>
          </p:nvSpPr>
          <p:spPr>
            <a:xfrm>
              <a:off x="6334125" y="2639749"/>
              <a:ext cx="38101" cy="170127"/>
            </a:xfrm>
            <a:custGeom>
              <a:avLst/>
              <a:gdLst/>
              <a:ahLst/>
              <a:cxnLst/>
              <a:rect l="0" t="0" r="0" b="0"/>
              <a:pathLst>
                <a:path w="38101" h="170127">
                  <a:moveTo>
                    <a:pt x="38100" y="8201"/>
                  </a:moveTo>
                  <a:lnTo>
                    <a:pt x="38100" y="8201"/>
                  </a:lnTo>
                  <a:lnTo>
                    <a:pt x="38100" y="0"/>
                  </a:lnTo>
                  <a:lnTo>
                    <a:pt x="38100" y="8169"/>
                  </a:lnTo>
                  <a:lnTo>
                    <a:pt x="33044" y="13248"/>
                  </a:lnTo>
                  <a:lnTo>
                    <a:pt x="30561" y="18558"/>
                  </a:lnTo>
                  <a:lnTo>
                    <a:pt x="27594" y="43159"/>
                  </a:lnTo>
                  <a:lnTo>
                    <a:pt x="21051" y="55832"/>
                  </a:lnTo>
                  <a:lnTo>
                    <a:pt x="16280" y="91940"/>
                  </a:lnTo>
                  <a:lnTo>
                    <a:pt x="12528" y="99393"/>
                  </a:lnTo>
                  <a:lnTo>
                    <a:pt x="9920" y="116035"/>
                  </a:lnTo>
                  <a:lnTo>
                    <a:pt x="9525" y="159077"/>
                  </a:lnTo>
                  <a:lnTo>
                    <a:pt x="0" y="1701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SMARTInkShape-124"/>
            <p:cNvSpPr/>
            <p:nvPr>
              <p:custDataLst>
                <p:tags r:id="rId353"/>
              </p:custDataLst>
            </p:nvPr>
          </p:nvSpPr>
          <p:spPr>
            <a:xfrm>
              <a:off x="6238886" y="2620737"/>
              <a:ext cx="446302" cy="216387"/>
            </a:xfrm>
            <a:custGeom>
              <a:avLst/>
              <a:gdLst/>
              <a:ahLst/>
              <a:cxnLst/>
              <a:rect l="0" t="0" r="0" b="0"/>
              <a:pathLst>
                <a:path w="446302" h="216387">
                  <a:moveTo>
                    <a:pt x="19039" y="160563"/>
                  </a:moveTo>
                  <a:lnTo>
                    <a:pt x="19039" y="160563"/>
                  </a:lnTo>
                  <a:lnTo>
                    <a:pt x="10838" y="160563"/>
                  </a:lnTo>
                  <a:lnTo>
                    <a:pt x="0" y="151048"/>
                  </a:lnTo>
                  <a:lnTo>
                    <a:pt x="31787" y="151038"/>
                  </a:lnTo>
                  <a:lnTo>
                    <a:pt x="38111" y="148216"/>
                  </a:lnTo>
                  <a:lnTo>
                    <a:pt x="41279" y="145982"/>
                  </a:lnTo>
                  <a:lnTo>
                    <a:pt x="55850" y="142837"/>
                  </a:lnTo>
                  <a:lnTo>
                    <a:pt x="73190" y="140716"/>
                  </a:lnTo>
                  <a:lnTo>
                    <a:pt x="118434" y="125710"/>
                  </a:lnTo>
                  <a:lnTo>
                    <a:pt x="135744" y="122367"/>
                  </a:lnTo>
                  <a:lnTo>
                    <a:pt x="149104" y="116202"/>
                  </a:lnTo>
                  <a:lnTo>
                    <a:pt x="178192" y="108311"/>
                  </a:lnTo>
                  <a:lnTo>
                    <a:pt x="196723" y="97834"/>
                  </a:lnTo>
                  <a:lnTo>
                    <a:pt x="225817" y="89351"/>
                  </a:lnTo>
                  <a:lnTo>
                    <a:pt x="246856" y="77481"/>
                  </a:lnTo>
                  <a:lnTo>
                    <a:pt x="253641" y="74954"/>
                  </a:lnTo>
                  <a:lnTo>
                    <a:pt x="263411" y="68640"/>
                  </a:lnTo>
                  <a:lnTo>
                    <a:pt x="269818" y="66792"/>
                  </a:lnTo>
                  <a:lnTo>
                    <a:pt x="271950" y="65240"/>
                  </a:lnTo>
                  <a:lnTo>
                    <a:pt x="273372" y="63148"/>
                  </a:lnTo>
                  <a:lnTo>
                    <a:pt x="274320" y="60695"/>
                  </a:lnTo>
                  <a:lnTo>
                    <a:pt x="276009" y="59059"/>
                  </a:lnTo>
                  <a:lnTo>
                    <a:pt x="285734" y="55790"/>
                  </a:lnTo>
                  <a:lnTo>
                    <a:pt x="285736" y="55789"/>
                  </a:lnTo>
                  <a:lnTo>
                    <a:pt x="285739" y="97102"/>
                  </a:lnTo>
                  <a:lnTo>
                    <a:pt x="282917" y="103430"/>
                  </a:lnTo>
                  <a:lnTo>
                    <a:pt x="279194" y="109771"/>
                  </a:lnTo>
                  <a:lnTo>
                    <a:pt x="276802" y="122465"/>
                  </a:lnTo>
                  <a:lnTo>
                    <a:pt x="275418" y="129872"/>
                  </a:lnTo>
                  <a:lnTo>
                    <a:pt x="268048" y="152889"/>
                  </a:lnTo>
                  <a:lnTo>
                    <a:pt x="266724" y="182753"/>
                  </a:lnTo>
                  <a:lnTo>
                    <a:pt x="265654" y="184882"/>
                  </a:lnTo>
                  <a:lnTo>
                    <a:pt x="263882" y="186300"/>
                  </a:lnTo>
                  <a:lnTo>
                    <a:pt x="261643" y="187246"/>
                  </a:lnTo>
                  <a:lnTo>
                    <a:pt x="260150" y="188935"/>
                  </a:lnTo>
                  <a:lnTo>
                    <a:pt x="257174" y="198624"/>
                  </a:lnTo>
                  <a:lnTo>
                    <a:pt x="257167" y="193595"/>
                  </a:lnTo>
                  <a:lnTo>
                    <a:pt x="258224" y="192110"/>
                  </a:lnTo>
                  <a:lnTo>
                    <a:pt x="259987" y="191119"/>
                  </a:lnTo>
                  <a:lnTo>
                    <a:pt x="262221" y="190459"/>
                  </a:lnTo>
                  <a:lnTo>
                    <a:pt x="263711" y="188960"/>
                  </a:lnTo>
                  <a:lnTo>
                    <a:pt x="265365" y="184473"/>
                  </a:lnTo>
                  <a:lnTo>
                    <a:pt x="267670" y="157105"/>
                  </a:lnTo>
                  <a:lnTo>
                    <a:pt x="274213" y="139262"/>
                  </a:lnTo>
                  <a:lnTo>
                    <a:pt x="278860" y="110754"/>
                  </a:lnTo>
                  <a:lnTo>
                    <a:pt x="284380" y="92163"/>
                  </a:lnTo>
                  <a:lnTo>
                    <a:pt x="286718" y="62027"/>
                  </a:lnTo>
                  <a:lnTo>
                    <a:pt x="293320" y="50346"/>
                  </a:lnTo>
                  <a:lnTo>
                    <a:pt x="300920" y="40182"/>
                  </a:lnTo>
                  <a:lnTo>
                    <a:pt x="303069" y="33683"/>
                  </a:lnTo>
                  <a:lnTo>
                    <a:pt x="304701" y="31526"/>
                  </a:lnTo>
                  <a:lnTo>
                    <a:pt x="331095" y="11437"/>
                  </a:lnTo>
                  <a:lnTo>
                    <a:pt x="339983" y="9133"/>
                  </a:lnTo>
                  <a:lnTo>
                    <a:pt x="346183" y="8594"/>
                  </a:lnTo>
                  <a:lnTo>
                    <a:pt x="348260" y="7392"/>
                  </a:lnTo>
                  <a:lnTo>
                    <a:pt x="349644" y="5532"/>
                  </a:lnTo>
                  <a:lnTo>
                    <a:pt x="350568" y="3234"/>
                  </a:lnTo>
                  <a:lnTo>
                    <a:pt x="352241" y="1702"/>
                  </a:lnTo>
                  <a:lnTo>
                    <a:pt x="356923" y="0"/>
                  </a:lnTo>
                  <a:lnTo>
                    <a:pt x="359653" y="604"/>
                  </a:lnTo>
                  <a:lnTo>
                    <a:pt x="371640" y="6356"/>
                  </a:lnTo>
                  <a:lnTo>
                    <a:pt x="388643" y="8057"/>
                  </a:lnTo>
                  <a:lnTo>
                    <a:pt x="408109" y="25772"/>
                  </a:lnTo>
                  <a:lnTo>
                    <a:pt x="409132" y="31842"/>
                  </a:lnTo>
                  <a:lnTo>
                    <a:pt x="409526" y="44509"/>
                  </a:lnTo>
                  <a:lnTo>
                    <a:pt x="403010" y="53521"/>
                  </a:lnTo>
                  <a:lnTo>
                    <a:pt x="401359" y="59367"/>
                  </a:lnTo>
                  <a:lnTo>
                    <a:pt x="394981" y="65493"/>
                  </a:lnTo>
                  <a:lnTo>
                    <a:pt x="364830" y="82877"/>
                  </a:lnTo>
                  <a:lnTo>
                    <a:pt x="354906" y="85128"/>
                  </a:lnTo>
                  <a:lnTo>
                    <a:pt x="342903" y="93877"/>
                  </a:lnTo>
                  <a:lnTo>
                    <a:pt x="351091" y="85686"/>
                  </a:lnTo>
                  <a:lnTo>
                    <a:pt x="357079" y="84755"/>
                  </a:lnTo>
                  <a:lnTo>
                    <a:pt x="398161" y="84364"/>
                  </a:lnTo>
                  <a:lnTo>
                    <a:pt x="407272" y="90909"/>
                  </a:lnTo>
                  <a:lnTo>
                    <a:pt x="416176" y="93005"/>
                  </a:lnTo>
                  <a:lnTo>
                    <a:pt x="422381" y="93496"/>
                  </a:lnTo>
                  <a:lnTo>
                    <a:pt x="424458" y="94685"/>
                  </a:lnTo>
                  <a:lnTo>
                    <a:pt x="425843" y="96535"/>
                  </a:lnTo>
                  <a:lnTo>
                    <a:pt x="428441" y="101415"/>
                  </a:lnTo>
                  <a:lnTo>
                    <a:pt x="436653" y="111212"/>
                  </a:lnTo>
                  <a:lnTo>
                    <a:pt x="438904" y="120201"/>
                  </a:lnTo>
                  <a:lnTo>
                    <a:pt x="444598" y="129084"/>
                  </a:lnTo>
                  <a:lnTo>
                    <a:pt x="446301" y="135283"/>
                  </a:lnTo>
                  <a:lnTo>
                    <a:pt x="445697" y="137360"/>
                  </a:lnTo>
                  <a:lnTo>
                    <a:pt x="444236" y="138744"/>
                  </a:lnTo>
                  <a:lnTo>
                    <a:pt x="442205" y="139667"/>
                  </a:lnTo>
                  <a:lnTo>
                    <a:pt x="440850" y="141341"/>
                  </a:lnTo>
                  <a:lnTo>
                    <a:pt x="439344" y="146023"/>
                  </a:lnTo>
                  <a:lnTo>
                    <a:pt x="438496" y="154608"/>
                  </a:lnTo>
                  <a:lnTo>
                    <a:pt x="437319" y="156593"/>
                  </a:lnTo>
                  <a:lnTo>
                    <a:pt x="435476" y="157917"/>
                  </a:lnTo>
                  <a:lnTo>
                    <a:pt x="430605" y="160445"/>
                  </a:lnTo>
                  <a:lnTo>
                    <a:pt x="421913" y="166760"/>
                  </a:lnTo>
                  <a:lnTo>
                    <a:pt x="412635" y="170161"/>
                  </a:lnTo>
                  <a:lnTo>
                    <a:pt x="387134" y="185190"/>
                  </a:lnTo>
                  <a:lnTo>
                    <a:pt x="375519" y="189026"/>
                  </a:lnTo>
                  <a:lnTo>
                    <a:pt x="364316" y="195337"/>
                  </a:lnTo>
                  <a:lnTo>
                    <a:pt x="337444" y="199430"/>
                  </a:lnTo>
                  <a:lnTo>
                    <a:pt x="326224" y="205122"/>
                  </a:lnTo>
                  <a:lnTo>
                    <a:pt x="290884" y="208153"/>
                  </a:lnTo>
                  <a:lnTo>
                    <a:pt x="289170" y="209223"/>
                  </a:lnTo>
                  <a:lnTo>
                    <a:pt x="288026" y="210994"/>
                  </a:lnTo>
                  <a:lnTo>
                    <a:pt x="287264" y="213234"/>
                  </a:lnTo>
                  <a:lnTo>
                    <a:pt x="285696" y="214727"/>
                  </a:lnTo>
                  <a:lnTo>
                    <a:pt x="281134" y="216386"/>
                  </a:lnTo>
                  <a:lnTo>
                    <a:pt x="279494" y="215770"/>
                  </a:lnTo>
                  <a:lnTo>
                    <a:pt x="278401" y="214301"/>
                  </a:lnTo>
                  <a:lnTo>
                    <a:pt x="276217" y="208197"/>
                  </a:lnTo>
                  <a:lnTo>
                    <a:pt x="285739" y="1986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3" name="SMARTInkShape-Group26"/>
          <p:cNvGrpSpPr/>
          <p:nvPr/>
        </p:nvGrpSpPr>
        <p:grpSpPr>
          <a:xfrm>
            <a:off x="1409700" y="2647950"/>
            <a:ext cx="209551" cy="428588"/>
            <a:chOff x="1409700" y="2647950"/>
            <a:chExt cx="209551" cy="428588"/>
          </a:xfrm>
        </p:grpSpPr>
        <p:sp>
          <p:nvSpPr>
            <p:cNvPr id="150" name="SMARTInkShape-125"/>
            <p:cNvSpPr/>
            <p:nvPr>
              <p:custDataLst>
                <p:tags r:id="rId348"/>
              </p:custDataLst>
            </p:nvPr>
          </p:nvSpPr>
          <p:spPr>
            <a:xfrm>
              <a:off x="1514475" y="3009900"/>
              <a:ext cx="57034" cy="66638"/>
            </a:xfrm>
            <a:custGeom>
              <a:avLst/>
              <a:gdLst/>
              <a:ahLst/>
              <a:cxnLst/>
              <a:rect l="0" t="0" r="0" b="0"/>
              <a:pathLst>
                <a:path w="57034" h="66638">
                  <a:moveTo>
                    <a:pt x="47625" y="19050"/>
                  </a:moveTo>
                  <a:lnTo>
                    <a:pt x="47625" y="19050"/>
                  </a:lnTo>
                  <a:lnTo>
                    <a:pt x="47625" y="9535"/>
                  </a:lnTo>
                  <a:lnTo>
                    <a:pt x="38134" y="35"/>
                  </a:lnTo>
                  <a:lnTo>
                    <a:pt x="29902" y="3"/>
                  </a:lnTo>
                  <a:lnTo>
                    <a:pt x="29460" y="1060"/>
                  </a:lnTo>
                  <a:lnTo>
                    <a:pt x="28691" y="8202"/>
                  </a:lnTo>
                  <a:lnTo>
                    <a:pt x="19445" y="18624"/>
                  </a:lnTo>
                  <a:lnTo>
                    <a:pt x="19050" y="36765"/>
                  </a:lnTo>
                  <a:lnTo>
                    <a:pt x="20108" y="37210"/>
                  </a:lnTo>
                  <a:lnTo>
                    <a:pt x="46266" y="38100"/>
                  </a:lnTo>
                  <a:lnTo>
                    <a:pt x="46719" y="37042"/>
                  </a:lnTo>
                  <a:lnTo>
                    <a:pt x="47506" y="29899"/>
                  </a:lnTo>
                  <a:lnTo>
                    <a:pt x="55815" y="20490"/>
                  </a:lnTo>
                  <a:lnTo>
                    <a:pt x="57033" y="10975"/>
                  </a:lnTo>
                  <a:lnTo>
                    <a:pt x="56014" y="10492"/>
                  </a:lnTo>
                  <a:lnTo>
                    <a:pt x="48939" y="9653"/>
                  </a:lnTo>
                  <a:lnTo>
                    <a:pt x="48209" y="6759"/>
                  </a:lnTo>
                  <a:lnTo>
                    <a:pt x="48014" y="4506"/>
                  </a:lnTo>
                  <a:lnTo>
                    <a:pt x="46826" y="3004"/>
                  </a:lnTo>
                  <a:lnTo>
                    <a:pt x="39458" y="396"/>
                  </a:lnTo>
                  <a:lnTo>
                    <a:pt x="33446" y="117"/>
                  </a:lnTo>
                  <a:lnTo>
                    <a:pt x="31822" y="1137"/>
                  </a:lnTo>
                  <a:lnTo>
                    <a:pt x="30740" y="2874"/>
                  </a:lnTo>
                  <a:lnTo>
                    <a:pt x="30018" y="5091"/>
                  </a:lnTo>
                  <a:lnTo>
                    <a:pt x="28479" y="6569"/>
                  </a:lnTo>
                  <a:lnTo>
                    <a:pt x="20501" y="9136"/>
                  </a:lnTo>
                  <a:lnTo>
                    <a:pt x="14423" y="9410"/>
                  </a:lnTo>
                  <a:lnTo>
                    <a:pt x="12790" y="10506"/>
                  </a:lnTo>
                  <a:lnTo>
                    <a:pt x="11702" y="12296"/>
                  </a:lnTo>
                  <a:lnTo>
                    <a:pt x="10976" y="14547"/>
                  </a:lnTo>
                  <a:lnTo>
                    <a:pt x="9434" y="16048"/>
                  </a:lnTo>
                  <a:lnTo>
                    <a:pt x="4899" y="17716"/>
                  </a:lnTo>
                  <a:lnTo>
                    <a:pt x="3266" y="19219"/>
                  </a:lnTo>
                  <a:lnTo>
                    <a:pt x="430" y="27134"/>
                  </a:lnTo>
                  <a:lnTo>
                    <a:pt x="0" y="55699"/>
                  </a:lnTo>
                  <a:lnTo>
                    <a:pt x="9132" y="66245"/>
                  </a:lnTo>
                  <a:lnTo>
                    <a:pt x="17692" y="66637"/>
                  </a:lnTo>
                  <a:lnTo>
                    <a:pt x="42727" y="42995"/>
                  </a:lnTo>
                  <a:lnTo>
                    <a:pt x="45448" y="37453"/>
                  </a:lnTo>
                  <a:lnTo>
                    <a:pt x="47497" y="24038"/>
                  </a:lnTo>
                  <a:lnTo>
                    <a:pt x="48598" y="22375"/>
                  </a:lnTo>
                  <a:lnTo>
                    <a:pt x="50390" y="21268"/>
                  </a:lnTo>
                  <a:lnTo>
                    <a:pt x="52644" y="20528"/>
                  </a:lnTo>
                  <a:lnTo>
                    <a:pt x="54146" y="18977"/>
                  </a:lnTo>
                  <a:lnTo>
                    <a:pt x="55815" y="14431"/>
                  </a:lnTo>
                  <a:lnTo>
                    <a:pt x="55202" y="12796"/>
                  </a:lnTo>
                  <a:lnTo>
                    <a:pt x="53734" y="11706"/>
                  </a:lnTo>
                  <a:lnTo>
                    <a:pt x="48832" y="9955"/>
                  </a:lnTo>
                  <a:lnTo>
                    <a:pt x="48161" y="6894"/>
                  </a:lnTo>
                  <a:lnTo>
                    <a:pt x="47983" y="4596"/>
                  </a:lnTo>
                  <a:lnTo>
                    <a:pt x="46805" y="3064"/>
                  </a:lnTo>
                  <a:lnTo>
                    <a:pt x="38502" y="120"/>
                  </a:lnTo>
                  <a:lnTo>
                    <a:pt x="10884" y="0"/>
                  </a:lnTo>
                  <a:lnTo>
                    <a:pt x="10431" y="1058"/>
                  </a:lnTo>
                  <a:lnTo>
                    <a:pt x="9525" y="17725"/>
                  </a:lnTo>
                  <a:lnTo>
                    <a:pt x="10583" y="18167"/>
                  </a:lnTo>
                  <a:lnTo>
                    <a:pt x="17726" y="18934"/>
                  </a:lnTo>
                  <a:lnTo>
                    <a:pt x="18462" y="21820"/>
                  </a:lnTo>
                  <a:lnTo>
                    <a:pt x="18657" y="24072"/>
                  </a:lnTo>
                  <a:lnTo>
                    <a:pt x="19847" y="25573"/>
                  </a:lnTo>
                  <a:lnTo>
                    <a:pt x="28522" y="28560"/>
                  </a:lnTo>
                  <a:lnTo>
                    <a:pt x="28572" y="28574"/>
                  </a:lnTo>
                  <a:lnTo>
                    <a:pt x="2857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1" name="SMARTInkShape-126"/>
            <p:cNvSpPr/>
            <p:nvPr>
              <p:custDataLst>
                <p:tags r:id="rId349"/>
              </p:custDataLst>
            </p:nvPr>
          </p:nvSpPr>
          <p:spPr>
            <a:xfrm>
              <a:off x="1409700" y="2647950"/>
              <a:ext cx="114301" cy="228566"/>
            </a:xfrm>
            <a:custGeom>
              <a:avLst/>
              <a:gdLst/>
              <a:ahLst/>
              <a:cxnLst/>
              <a:rect l="0" t="0" r="0" b="0"/>
              <a:pathLst>
                <a:path w="114301" h="228566">
                  <a:moveTo>
                    <a:pt x="0" y="19050"/>
                  </a:moveTo>
                  <a:lnTo>
                    <a:pt x="0" y="19050"/>
                  </a:lnTo>
                  <a:lnTo>
                    <a:pt x="0" y="41798"/>
                  </a:lnTo>
                  <a:lnTo>
                    <a:pt x="1058" y="43741"/>
                  </a:lnTo>
                  <a:lnTo>
                    <a:pt x="2822" y="45035"/>
                  </a:lnTo>
                  <a:lnTo>
                    <a:pt x="5057" y="45899"/>
                  </a:lnTo>
                  <a:lnTo>
                    <a:pt x="6546" y="47532"/>
                  </a:lnTo>
                  <a:lnTo>
                    <a:pt x="8201" y="52170"/>
                  </a:lnTo>
                  <a:lnTo>
                    <a:pt x="10560" y="82574"/>
                  </a:lnTo>
                  <a:lnTo>
                    <a:pt x="17060" y="95255"/>
                  </a:lnTo>
                  <a:lnTo>
                    <a:pt x="20101" y="139700"/>
                  </a:lnTo>
                  <a:lnTo>
                    <a:pt x="26588" y="152400"/>
                  </a:lnTo>
                  <a:lnTo>
                    <a:pt x="29556" y="177800"/>
                  </a:lnTo>
                  <a:lnTo>
                    <a:pt x="36099" y="190500"/>
                  </a:lnTo>
                  <a:lnTo>
                    <a:pt x="37705" y="203200"/>
                  </a:lnTo>
                  <a:lnTo>
                    <a:pt x="38895" y="205317"/>
                  </a:lnTo>
                  <a:lnTo>
                    <a:pt x="40746" y="206728"/>
                  </a:lnTo>
                  <a:lnTo>
                    <a:pt x="46266" y="208992"/>
                  </a:lnTo>
                  <a:lnTo>
                    <a:pt x="47021" y="212124"/>
                  </a:lnTo>
                  <a:lnTo>
                    <a:pt x="47625" y="228565"/>
                  </a:lnTo>
                  <a:lnTo>
                    <a:pt x="47625" y="184065"/>
                  </a:lnTo>
                  <a:lnTo>
                    <a:pt x="48683" y="158546"/>
                  </a:lnTo>
                  <a:lnTo>
                    <a:pt x="55164" y="140640"/>
                  </a:lnTo>
                  <a:lnTo>
                    <a:pt x="59798" y="112118"/>
                  </a:lnTo>
                  <a:lnTo>
                    <a:pt x="65317" y="93525"/>
                  </a:lnTo>
                  <a:lnTo>
                    <a:pt x="67465" y="78604"/>
                  </a:lnTo>
                  <a:lnTo>
                    <a:pt x="78418" y="48230"/>
                  </a:lnTo>
                  <a:lnTo>
                    <a:pt x="91309" y="31830"/>
                  </a:lnTo>
                  <a:lnTo>
                    <a:pt x="94731" y="20942"/>
                  </a:lnTo>
                  <a:lnTo>
                    <a:pt x="103405" y="11015"/>
                  </a:lnTo>
                  <a:lnTo>
                    <a:pt x="104655" y="1455"/>
                  </a:lnTo>
                  <a:lnTo>
                    <a:pt x="105753" y="970"/>
                  </a:lnTo>
                  <a:lnTo>
                    <a:pt x="114300" y="0"/>
                  </a:lnTo>
                  <a:lnTo>
                    <a:pt x="1143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2" name="SMARTInkShape-127"/>
            <p:cNvSpPr/>
            <p:nvPr>
              <p:custDataLst>
                <p:tags r:id="rId350"/>
              </p:custDataLst>
            </p:nvPr>
          </p:nvSpPr>
          <p:spPr>
            <a:xfrm>
              <a:off x="1476375" y="2781300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19050"/>
                  </a:moveTo>
                  <a:lnTo>
                    <a:pt x="0" y="19050"/>
                  </a:lnTo>
                  <a:lnTo>
                    <a:pt x="18657" y="393"/>
                  </a:lnTo>
                  <a:lnTo>
                    <a:pt x="42754" y="0"/>
                  </a:lnTo>
                  <a:lnTo>
                    <a:pt x="44377" y="1058"/>
                  </a:lnTo>
                  <a:lnTo>
                    <a:pt x="45460" y="2822"/>
                  </a:lnTo>
                  <a:lnTo>
                    <a:pt x="46181" y="5056"/>
                  </a:lnTo>
                  <a:lnTo>
                    <a:pt x="47721" y="6546"/>
                  </a:lnTo>
                  <a:lnTo>
                    <a:pt x="55699" y="9133"/>
                  </a:lnTo>
                  <a:lnTo>
                    <a:pt x="74446" y="9515"/>
                  </a:lnTo>
                  <a:lnTo>
                    <a:pt x="83458" y="16069"/>
                  </a:lnTo>
                  <a:lnTo>
                    <a:pt x="93488" y="18657"/>
                  </a:lnTo>
                  <a:lnTo>
                    <a:pt x="122373" y="19050"/>
                  </a:lnTo>
                  <a:lnTo>
                    <a:pt x="122857" y="17992"/>
                  </a:lnTo>
                  <a:lnTo>
                    <a:pt x="123395" y="13994"/>
                  </a:lnTo>
                  <a:lnTo>
                    <a:pt x="124597" y="12504"/>
                  </a:lnTo>
                  <a:lnTo>
                    <a:pt x="131988" y="9917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4" name="SMARTInkShape-128"/>
          <p:cNvSpPr/>
          <p:nvPr>
            <p:custDataLst>
              <p:tags r:id="rId5"/>
            </p:custDataLst>
          </p:nvPr>
        </p:nvSpPr>
        <p:spPr>
          <a:xfrm>
            <a:off x="1552575" y="3076575"/>
            <a:ext cx="161926" cy="733426"/>
          </a:xfrm>
          <a:custGeom>
            <a:avLst/>
            <a:gdLst/>
            <a:ahLst/>
            <a:cxnLst/>
            <a:rect l="0" t="0" r="0" b="0"/>
            <a:pathLst>
              <a:path w="161926" h="733426">
                <a:moveTo>
                  <a:pt x="0" y="0"/>
                </a:moveTo>
                <a:lnTo>
                  <a:pt x="0" y="0"/>
                </a:lnTo>
                <a:lnTo>
                  <a:pt x="0" y="23980"/>
                </a:lnTo>
                <a:lnTo>
                  <a:pt x="1058" y="25512"/>
                </a:lnTo>
                <a:lnTo>
                  <a:pt x="2822" y="26533"/>
                </a:lnTo>
                <a:lnTo>
                  <a:pt x="8201" y="28171"/>
                </a:lnTo>
                <a:lnTo>
                  <a:pt x="8937" y="31218"/>
                </a:lnTo>
                <a:lnTo>
                  <a:pt x="9515" y="46181"/>
                </a:lnTo>
                <a:lnTo>
                  <a:pt x="10576" y="46662"/>
                </a:lnTo>
                <a:lnTo>
                  <a:pt x="14578" y="47197"/>
                </a:lnTo>
                <a:lnTo>
                  <a:pt x="16069" y="48398"/>
                </a:lnTo>
                <a:lnTo>
                  <a:pt x="18934" y="56746"/>
                </a:lnTo>
                <a:lnTo>
                  <a:pt x="19050" y="74840"/>
                </a:lnTo>
                <a:lnTo>
                  <a:pt x="27251" y="84281"/>
                </a:lnTo>
                <a:lnTo>
                  <a:pt x="28541" y="94820"/>
                </a:lnTo>
                <a:lnTo>
                  <a:pt x="28574" y="109428"/>
                </a:lnTo>
                <a:lnTo>
                  <a:pt x="31397" y="114957"/>
                </a:lnTo>
                <a:lnTo>
                  <a:pt x="37707" y="123306"/>
                </a:lnTo>
                <a:lnTo>
                  <a:pt x="38100" y="157019"/>
                </a:lnTo>
                <a:lnTo>
                  <a:pt x="40922" y="162567"/>
                </a:lnTo>
                <a:lnTo>
                  <a:pt x="44646" y="168560"/>
                </a:lnTo>
                <a:lnTo>
                  <a:pt x="47232" y="179131"/>
                </a:lnTo>
                <a:lnTo>
                  <a:pt x="47625" y="217621"/>
                </a:lnTo>
                <a:lnTo>
                  <a:pt x="55826" y="227149"/>
                </a:lnTo>
                <a:lnTo>
                  <a:pt x="57116" y="237695"/>
                </a:lnTo>
                <a:lnTo>
                  <a:pt x="57150" y="265249"/>
                </a:lnTo>
                <a:lnTo>
                  <a:pt x="58208" y="265733"/>
                </a:lnTo>
                <a:lnTo>
                  <a:pt x="62206" y="266270"/>
                </a:lnTo>
                <a:lnTo>
                  <a:pt x="63696" y="267472"/>
                </a:lnTo>
                <a:lnTo>
                  <a:pt x="66282" y="274863"/>
                </a:lnTo>
                <a:lnTo>
                  <a:pt x="66559" y="280878"/>
                </a:lnTo>
                <a:lnTo>
                  <a:pt x="67656" y="282502"/>
                </a:lnTo>
                <a:lnTo>
                  <a:pt x="69445" y="283585"/>
                </a:lnTo>
                <a:lnTo>
                  <a:pt x="71697" y="284306"/>
                </a:lnTo>
                <a:lnTo>
                  <a:pt x="73198" y="285846"/>
                </a:lnTo>
                <a:lnTo>
                  <a:pt x="76083" y="294845"/>
                </a:lnTo>
                <a:lnTo>
                  <a:pt x="76165" y="300205"/>
                </a:lnTo>
                <a:lnTo>
                  <a:pt x="79007" y="305579"/>
                </a:lnTo>
                <a:lnTo>
                  <a:pt x="84398" y="312598"/>
                </a:lnTo>
                <a:lnTo>
                  <a:pt x="85463" y="321588"/>
                </a:lnTo>
                <a:lnTo>
                  <a:pt x="85715" y="337909"/>
                </a:lnTo>
                <a:lnTo>
                  <a:pt x="86776" y="339573"/>
                </a:lnTo>
                <a:lnTo>
                  <a:pt x="88543" y="340682"/>
                </a:lnTo>
                <a:lnTo>
                  <a:pt x="90778" y="341421"/>
                </a:lnTo>
                <a:lnTo>
                  <a:pt x="92269" y="342972"/>
                </a:lnTo>
                <a:lnTo>
                  <a:pt x="94857" y="350971"/>
                </a:lnTo>
                <a:lnTo>
                  <a:pt x="95249" y="376101"/>
                </a:lnTo>
                <a:lnTo>
                  <a:pt x="96308" y="377734"/>
                </a:lnTo>
                <a:lnTo>
                  <a:pt x="98072" y="378823"/>
                </a:lnTo>
                <a:lnTo>
                  <a:pt x="100306" y="379549"/>
                </a:lnTo>
                <a:lnTo>
                  <a:pt x="101796" y="381090"/>
                </a:lnTo>
                <a:lnTo>
                  <a:pt x="103451" y="385626"/>
                </a:lnTo>
                <a:lnTo>
                  <a:pt x="104775" y="433244"/>
                </a:lnTo>
                <a:lnTo>
                  <a:pt x="104775" y="460778"/>
                </a:lnTo>
                <a:lnTo>
                  <a:pt x="107597" y="466904"/>
                </a:lnTo>
                <a:lnTo>
                  <a:pt x="111321" y="473155"/>
                </a:lnTo>
                <a:lnTo>
                  <a:pt x="113711" y="485791"/>
                </a:lnTo>
                <a:lnTo>
                  <a:pt x="114300" y="531114"/>
                </a:lnTo>
                <a:lnTo>
                  <a:pt x="114300" y="556959"/>
                </a:lnTo>
                <a:lnTo>
                  <a:pt x="117122" y="562568"/>
                </a:lnTo>
                <a:lnTo>
                  <a:pt x="120846" y="568589"/>
                </a:lnTo>
                <a:lnTo>
                  <a:pt x="123433" y="579178"/>
                </a:lnTo>
                <a:lnTo>
                  <a:pt x="123825" y="626473"/>
                </a:lnTo>
                <a:lnTo>
                  <a:pt x="123825" y="642828"/>
                </a:lnTo>
                <a:lnTo>
                  <a:pt x="124883" y="644452"/>
                </a:lnTo>
                <a:lnTo>
                  <a:pt x="126647" y="645535"/>
                </a:lnTo>
                <a:lnTo>
                  <a:pt x="128881" y="646256"/>
                </a:lnTo>
                <a:lnTo>
                  <a:pt x="130371" y="647796"/>
                </a:lnTo>
                <a:lnTo>
                  <a:pt x="132958" y="655774"/>
                </a:lnTo>
                <a:lnTo>
                  <a:pt x="133350" y="695315"/>
                </a:lnTo>
                <a:lnTo>
                  <a:pt x="141551" y="695325"/>
                </a:lnTo>
                <a:lnTo>
                  <a:pt x="141992" y="696383"/>
                </a:lnTo>
                <a:lnTo>
                  <a:pt x="142875" y="714258"/>
                </a:lnTo>
                <a:lnTo>
                  <a:pt x="151076" y="714365"/>
                </a:lnTo>
                <a:lnTo>
                  <a:pt x="151517" y="715426"/>
                </a:lnTo>
                <a:lnTo>
                  <a:pt x="152400" y="723900"/>
                </a:lnTo>
                <a:lnTo>
                  <a:pt x="161925" y="7334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9" name="SMARTInkShape-Group28"/>
          <p:cNvGrpSpPr/>
          <p:nvPr/>
        </p:nvGrpSpPr>
        <p:grpSpPr>
          <a:xfrm>
            <a:off x="6924675" y="2571765"/>
            <a:ext cx="1104901" cy="323836"/>
            <a:chOff x="6924675" y="2571765"/>
            <a:chExt cx="1104901" cy="323836"/>
          </a:xfrm>
        </p:grpSpPr>
        <p:sp>
          <p:nvSpPr>
            <p:cNvPr id="155" name="SMARTInkShape-129"/>
            <p:cNvSpPr/>
            <p:nvPr>
              <p:custDataLst>
                <p:tags r:id="rId344"/>
              </p:custDataLst>
            </p:nvPr>
          </p:nvSpPr>
          <p:spPr>
            <a:xfrm>
              <a:off x="6924675" y="2800350"/>
              <a:ext cx="28576" cy="95251"/>
            </a:xfrm>
            <a:custGeom>
              <a:avLst/>
              <a:gdLst/>
              <a:ahLst/>
              <a:cxnLst/>
              <a:rect l="0" t="0" r="0" b="0"/>
              <a:pathLst>
                <a:path w="28576" h="95251">
                  <a:moveTo>
                    <a:pt x="28575" y="0"/>
                  </a:moveTo>
                  <a:lnTo>
                    <a:pt x="28575" y="0"/>
                  </a:lnTo>
                  <a:lnTo>
                    <a:pt x="28575" y="23704"/>
                  </a:lnTo>
                  <a:lnTo>
                    <a:pt x="25753" y="29232"/>
                  </a:lnTo>
                  <a:lnTo>
                    <a:pt x="20375" y="36348"/>
                  </a:lnTo>
                  <a:lnTo>
                    <a:pt x="19311" y="45358"/>
                  </a:lnTo>
                  <a:lnTo>
                    <a:pt x="19166" y="51204"/>
                  </a:lnTo>
                  <a:lnTo>
                    <a:pt x="16279" y="57330"/>
                  </a:lnTo>
                  <a:lnTo>
                    <a:pt x="12526" y="63580"/>
                  </a:lnTo>
                  <a:lnTo>
                    <a:pt x="9356" y="73049"/>
                  </a:lnTo>
                  <a:lnTo>
                    <a:pt x="3242" y="82557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6" name="SMARTInkShape-130"/>
            <p:cNvSpPr/>
            <p:nvPr>
              <p:custDataLst>
                <p:tags r:id="rId345"/>
              </p:custDataLst>
            </p:nvPr>
          </p:nvSpPr>
          <p:spPr>
            <a:xfrm>
              <a:off x="7239000" y="2581275"/>
              <a:ext cx="199906" cy="209536"/>
            </a:xfrm>
            <a:custGeom>
              <a:avLst/>
              <a:gdLst/>
              <a:ahLst/>
              <a:cxnLst/>
              <a:rect l="0" t="0" r="0" b="0"/>
              <a:pathLst>
                <a:path w="199906" h="209536">
                  <a:moveTo>
                    <a:pt x="47625" y="0"/>
                  </a:moveTo>
                  <a:lnTo>
                    <a:pt x="47625" y="0"/>
                  </a:lnTo>
                  <a:lnTo>
                    <a:pt x="47625" y="44553"/>
                  </a:lnTo>
                  <a:lnTo>
                    <a:pt x="47625" y="60338"/>
                  </a:lnTo>
                  <a:lnTo>
                    <a:pt x="44803" y="66681"/>
                  </a:lnTo>
                  <a:lnTo>
                    <a:pt x="41080" y="73028"/>
                  </a:lnTo>
                  <a:lnTo>
                    <a:pt x="38688" y="85726"/>
                  </a:lnTo>
                  <a:lnTo>
                    <a:pt x="37119" y="108146"/>
                  </a:lnTo>
                  <a:lnTo>
                    <a:pt x="30576" y="126058"/>
                  </a:lnTo>
                  <a:lnTo>
                    <a:pt x="28406" y="136459"/>
                  </a:lnTo>
                  <a:lnTo>
                    <a:pt x="22292" y="149323"/>
                  </a:lnTo>
                  <a:lnTo>
                    <a:pt x="18952" y="165011"/>
                  </a:lnTo>
                  <a:lnTo>
                    <a:pt x="11701" y="180330"/>
                  </a:lnTo>
                  <a:lnTo>
                    <a:pt x="10975" y="183720"/>
                  </a:lnTo>
                  <a:lnTo>
                    <a:pt x="16" y="209476"/>
                  </a:lnTo>
                  <a:lnTo>
                    <a:pt x="3" y="209535"/>
                  </a:lnTo>
                  <a:lnTo>
                    <a:pt x="0" y="177751"/>
                  </a:lnTo>
                  <a:lnTo>
                    <a:pt x="2822" y="171428"/>
                  </a:lnTo>
                  <a:lnTo>
                    <a:pt x="6545" y="165090"/>
                  </a:lnTo>
                  <a:lnTo>
                    <a:pt x="16868" y="139503"/>
                  </a:lnTo>
                  <a:lnTo>
                    <a:pt x="47642" y="93068"/>
                  </a:lnTo>
                  <a:lnTo>
                    <a:pt x="66676" y="67320"/>
                  </a:lnTo>
                  <a:lnTo>
                    <a:pt x="93133" y="41300"/>
                  </a:lnTo>
                  <a:lnTo>
                    <a:pt x="123237" y="21874"/>
                  </a:lnTo>
                  <a:lnTo>
                    <a:pt x="129913" y="19246"/>
                  </a:lnTo>
                  <a:lnTo>
                    <a:pt x="139622" y="12876"/>
                  </a:lnTo>
                  <a:lnTo>
                    <a:pt x="149202" y="10518"/>
                  </a:lnTo>
                  <a:lnTo>
                    <a:pt x="188619" y="9528"/>
                  </a:lnTo>
                  <a:lnTo>
                    <a:pt x="189246" y="10586"/>
                  </a:lnTo>
                  <a:lnTo>
                    <a:pt x="189943" y="14583"/>
                  </a:lnTo>
                  <a:lnTo>
                    <a:pt x="191187" y="16072"/>
                  </a:lnTo>
                  <a:lnTo>
                    <a:pt x="198652" y="18658"/>
                  </a:lnTo>
                  <a:lnTo>
                    <a:pt x="199415" y="21698"/>
                  </a:lnTo>
                  <a:lnTo>
                    <a:pt x="199905" y="27217"/>
                  </a:lnTo>
                  <a:lnTo>
                    <a:pt x="19050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SMARTInkShape-131"/>
            <p:cNvSpPr/>
            <p:nvPr>
              <p:custDataLst>
                <p:tags r:id="rId346"/>
              </p:custDataLst>
            </p:nvPr>
          </p:nvSpPr>
          <p:spPr>
            <a:xfrm>
              <a:off x="7286625" y="2571765"/>
              <a:ext cx="476240" cy="208174"/>
            </a:xfrm>
            <a:custGeom>
              <a:avLst/>
              <a:gdLst/>
              <a:ahLst/>
              <a:cxnLst/>
              <a:rect l="0" t="0" r="0" b="0"/>
              <a:pathLst>
                <a:path w="476240" h="208174">
                  <a:moveTo>
                    <a:pt x="0" y="152385"/>
                  </a:moveTo>
                  <a:lnTo>
                    <a:pt x="0" y="152385"/>
                  </a:lnTo>
                  <a:lnTo>
                    <a:pt x="9132" y="161518"/>
                  </a:lnTo>
                  <a:lnTo>
                    <a:pt x="14465" y="161794"/>
                  </a:lnTo>
                  <a:lnTo>
                    <a:pt x="15994" y="162891"/>
                  </a:lnTo>
                  <a:lnTo>
                    <a:pt x="17012" y="164680"/>
                  </a:lnTo>
                  <a:lnTo>
                    <a:pt x="17691" y="166932"/>
                  </a:lnTo>
                  <a:lnTo>
                    <a:pt x="19203" y="168433"/>
                  </a:lnTo>
                  <a:lnTo>
                    <a:pt x="29232" y="173664"/>
                  </a:lnTo>
                  <a:lnTo>
                    <a:pt x="46148" y="189035"/>
                  </a:lnTo>
                  <a:lnTo>
                    <a:pt x="47187" y="195112"/>
                  </a:lnTo>
                  <a:lnTo>
                    <a:pt x="48392" y="196745"/>
                  </a:lnTo>
                  <a:lnTo>
                    <a:pt x="59366" y="202641"/>
                  </a:lnTo>
                  <a:lnTo>
                    <a:pt x="61802" y="204939"/>
                  </a:lnTo>
                  <a:lnTo>
                    <a:pt x="67332" y="207492"/>
                  </a:lnTo>
                  <a:lnTo>
                    <a:pt x="70288" y="208173"/>
                  </a:lnTo>
                  <a:lnTo>
                    <a:pt x="72259" y="207569"/>
                  </a:lnTo>
                  <a:lnTo>
                    <a:pt x="73573" y="206107"/>
                  </a:lnTo>
                  <a:lnTo>
                    <a:pt x="74448" y="204075"/>
                  </a:lnTo>
                  <a:lnTo>
                    <a:pt x="76091" y="202720"/>
                  </a:lnTo>
                  <a:lnTo>
                    <a:pt x="80738" y="201215"/>
                  </a:lnTo>
                  <a:lnTo>
                    <a:pt x="92344" y="199190"/>
                  </a:lnTo>
                  <a:lnTo>
                    <a:pt x="111149" y="183784"/>
                  </a:lnTo>
                  <a:lnTo>
                    <a:pt x="120657" y="175564"/>
                  </a:lnTo>
                  <a:lnTo>
                    <a:pt x="133351" y="169429"/>
                  </a:lnTo>
                  <a:lnTo>
                    <a:pt x="136526" y="166923"/>
                  </a:lnTo>
                  <a:lnTo>
                    <a:pt x="140053" y="161316"/>
                  </a:lnTo>
                  <a:lnTo>
                    <a:pt x="140994" y="158339"/>
                  </a:lnTo>
                  <a:lnTo>
                    <a:pt x="142679" y="156354"/>
                  </a:lnTo>
                  <a:lnTo>
                    <a:pt x="147374" y="154149"/>
                  </a:lnTo>
                  <a:lnTo>
                    <a:pt x="149050" y="152503"/>
                  </a:lnTo>
                  <a:lnTo>
                    <a:pt x="150911" y="147851"/>
                  </a:lnTo>
                  <a:lnTo>
                    <a:pt x="152466" y="146188"/>
                  </a:lnTo>
                  <a:lnTo>
                    <a:pt x="161797" y="142898"/>
                  </a:lnTo>
                  <a:lnTo>
                    <a:pt x="161925" y="176054"/>
                  </a:lnTo>
                  <a:lnTo>
                    <a:pt x="164747" y="181602"/>
                  </a:lnTo>
                  <a:lnTo>
                    <a:pt x="170125" y="188730"/>
                  </a:lnTo>
                  <a:lnTo>
                    <a:pt x="173683" y="189705"/>
                  </a:lnTo>
                  <a:lnTo>
                    <a:pt x="195128" y="190481"/>
                  </a:lnTo>
                  <a:lnTo>
                    <a:pt x="200671" y="187661"/>
                  </a:lnTo>
                  <a:lnTo>
                    <a:pt x="206662" y="183938"/>
                  </a:lnTo>
                  <a:lnTo>
                    <a:pt x="215985" y="180784"/>
                  </a:lnTo>
                  <a:lnTo>
                    <a:pt x="241302" y="158604"/>
                  </a:lnTo>
                  <a:lnTo>
                    <a:pt x="264583" y="127860"/>
                  </a:lnTo>
                  <a:lnTo>
                    <a:pt x="274931" y="121024"/>
                  </a:lnTo>
                  <a:lnTo>
                    <a:pt x="278537" y="116661"/>
                  </a:lnTo>
                  <a:lnTo>
                    <a:pt x="301809" y="73082"/>
                  </a:lnTo>
                  <a:lnTo>
                    <a:pt x="329147" y="40286"/>
                  </a:lnTo>
                  <a:lnTo>
                    <a:pt x="332818" y="22252"/>
                  </a:lnTo>
                  <a:lnTo>
                    <a:pt x="341527" y="11116"/>
                  </a:lnTo>
                  <a:lnTo>
                    <a:pt x="342864" y="419"/>
                  </a:lnTo>
                  <a:lnTo>
                    <a:pt x="342899" y="14186"/>
                  </a:lnTo>
                  <a:lnTo>
                    <a:pt x="340078" y="19702"/>
                  </a:lnTo>
                  <a:lnTo>
                    <a:pt x="336355" y="25681"/>
                  </a:lnTo>
                  <a:lnTo>
                    <a:pt x="333963" y="38143"/>
                  </a:lnTo>
                  <a:lnTo>
                    <a:pt x="332579" y="45519"/>
                  </a:lnTo>
                  <a:lnTo>
                    <a:pt x="325888" y="67501"/>
                  </a:lnTo>
                  <a:lnTo>
                    <a:pt x="321207" y="97295"/>
                  </a:lnTo>
                  <a:lnTo>
                    <a:pt x="316364" y="114895"/>
                  </a:lnTo>
                  <a:lnTo>
                    <a:pt x="314341" y="161841"/>
                  </a:lnTo>
                  <a:lnTo>
                    <a:pt x="314336" y="165039"/>
                  </a:lnTo>
                  <a:lnTo>
                    <a:pt x="315391" y="167171"/>
                  </a:lnTo>
                  <a:lnTo>
                    <a:pt x="317152" y="168593"/>
                  </a:lnTo>
                  <a:lnTo>
                    <a:pt x="319385" y="169540"/>
                  </a:lnTo>
                  <a:lnTo>
                    <a:pt x="320873" y="171230"/>
                  </a:lnTo>
                  <a:lnTo>
                    <a:pt x="322527" y="175930"/>
                  </a:lnTo>
                  <a:lnTo>
                    <a:pt x="324026" y="177607"/>
                  </a:lnTo>
                  <a:lnTo>
                    <a:pt x="328515" y="179470"/>
                  </a:lnTo>
                  <a:lnTo>
                    <a:pt x="330134" y="178908"/>
                  </a:lnTo>
                  <a:lnTo>
                    <a:pt x="331215" y="177476"/>
                  </a:lnTo>
                  <a:lnTo>
                    <a:pt x="331935" y="175462"/>
                  </a:lnTo>
                  <a:lnTo>
                    <a:pt x="333473" y="174120"/>
                  </a:lnTo>
                  <a:lnTo>
                    <a:pt x="343547" y="169143"/>
                  </a:lnTo>
                  <a:lnTo>
                    <a:pt x="365163" y="149076"/>
                  </a:lnTo>
                  <a:lnTo>
                    <a:pt x="383827" y="125778"/>
                  </a:lnTo>
                  <a:lnTo>
                    <a:pt x="393898" y="117276"/>
                  </a:lnTo>
                  <a:lnTo>
                    <a:pt x="422160" y="69704"/>
                  </a:lnTo>
                  <a:lnTo>
                    <a:pt x="431396" y="59899"/>
                  </a:lnTo>
                  <a:lnTo>
                    <a:pt x="436822" y="55803"/>
                  </a:lnTo>
                  <a:lnTo>
                    <a:pt x="442851" y="45606"/>
                  </a:lnTo>
                  <a:lnTo>
                    <a:pt x="446589" y="35078"/>
                  </a:lnTo>
                  <a:lnTo>
                    <a:pt x="464025" y="9706"/>
                  </a:lnTo>
                  <a:lnTo>
                    <a:pt x="464925" y="6465"/>
                  </a:lnTo>
                  <a:lnTo>
                    <a:pt x="466584" y="4305"/>
                  </a:lnTo>
                  <a:lnTo>
                    <a:pt x="476120" y="35"/>
                  </a:lnTo>
                  <a:lnTo>
                    <a:pt x="476212" y="0"/>
                  </a:lnTo>
                  <a:lnTo>
                    <a:pt x="476239" y="5046"/>
                  </a:lnTo>
                  <a:lnTo>
                    <a:pt x="475184" y="6534"/>
                  </a:lnTo>
                  <a:lnTo>
                    <a:pt x="473423" y="7526"/>
                  </a:lnTo>
                  <a:lnTo>
                    <a:pt x="471190" y="8187"/>
                  </a:lnTo>
                  <a:lnTo>
                    <a:pt x="469702" y="9687"/>
                  </a:lnTo>
                  <a:lnTo>
                    <a:pt x="464490" y="19697"/>
                  </a:lnTo>
                  <a:lnTo>
                    <a:pt x="460441" y="25679"/>
                  </a:lnTo>
                  <a:lnTo>
                    <a:pt x="445497" y="66077"/>
                  </a:lnTo>
                  <a:lnTo>
                    <a:pt x="443047" y="69446"/>
                  </a:lnTo>
                  <a:lnTo>
                    <a:pt x="440327" y="78834"/>
                  </a:lnTo>
                  <a:lnTo>
                    <a:pt x="438059" y="89004"/>
                  </a:lnTo>
                  <a:lnTo>
                    <a:pt x="430802" y="104156"/>
                  </a:lnTo>
                  <a:lnTo>
                    <a:pt x="428628" y="147358"/>
                  </a:lnTo>
                  <a:lnTo>
                    <a:pt x="429685" y="149034"/>
                  </a:lnTo>
                  <a:lnTo>
                    <a:pt x="431449" y="150151"/>
                  </a:lnTo>
                  <a:lnTo>
                    <a:pt x="436826" y="151944"/>
                  </a:lnTo>
                  <a:lnTo>
                    <a:pt x="447675" y="15238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SMARTInkShape-132"/>
            <p:cNvSpPr/>
            <p:nvPr>
              <p:custDataLst>
                <p:tags r:id="rId347"/>
              </p:custDataLst>
            </p:nvPr>
          </p:nvSpPr>
          <p:spPr>
            <a:xfrm>
              <a:off x="7858125" y="2638425"/>
              <a:ext cx="171451" cy="19051"/>
            </a:xfrm>
            <a:custGeom>
              <a:avLst/>
              <a:gdLst/>
              <a:ahLst/>
              <a:cxnLst/>
              <a:rect l="0" t="0" r="0" b="0"/>
              <a:pathLst>
                <a:path w="171451" h="19051">
                  <a:moveTo>
                    <a:pt x="0" y="19050"/>
                  </a:moveTo>
                  <a:lnTo>
                    <a:pt x="0" y="19050"/>
                  </a:lnTo>
                  <a:lnTo>
                    <a:pt x="44536" y="19050"/>
                  </a:lnTo>
                  <a:lnTo>
                    <a:pt x="50838" y="19050"/>
                  </a:lnTo>
                  <a:lnTo>
                    <a:pt x="57167" y="16228"/>
                  </a:lnTo>
                  <a:lnTo>
                    <a:pt x="60336" y="13994"/>
                  </a:lnTo>
                  <a:lnTo>
                    <a:pt x="74910" y="10849"/>
                  </a:lnTo>
                  <a:lnTo>
                    <a:pt x="118652" y="8490"/>
                  </a:lnTo>
                  <a:lnTo>
                    <a:pt x="149132" y="885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" name="SMARTInkShape-Group29"/>
          <p:cNvGrpSpPr/>
          <p:nvPr/>
        </p:nvGrpSpPr>
        <p:grpSpPr>
          <a:xfrm>
            <a:off x="8258306" y="2487364"/>
            <a:ext cx="1523870" cy="408223"/>
            <a:chOff x="8258306" y="2487364"/>
            <a:chExt cx="1523870" cy="408223"/>
          </a:xfrm>
        </p:grpSpPr>
        <p:sp>
          <p:nvSpPr>
            <p:cNvPr id="160" name="SMARTInkShape-133"/>
            <p:cNvSpPr/>
            <p:nvPr>
              <p:custDataLst>
                <p:tags r:id="rId340"/>
              </p:custDataLst>
            </p:nvPr>
          </p:nvSpPr>
          <p:spPr>
            <a:xfrm>
              <a:off x="8334375" y="26098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SMARTInkShape-134"/>
            <p:cNvSpPr/>
            <p:nvPr>
              <p:custDataLst>
                <p:tags r:id="rId341"/>
              </p:custDataLst>
            </p:nvPr>
          </p:nvSpPr>
          <p:spPr>
            <a:xfrm>
              <a:off x="8258306" y="2487364"/>
              <a:ext cx="342770" cy="341562"/>
            </a:xfrm>
            <a:custGeom>
              <a:avLst/>
              <a:gdLst/>
              <a:ahLst/>
              <a:cxnLst/>
              <a:rect l="0" t="0" r="0" b="0"/>
              <a:pathLst>
                <a:path w="342770" h="341562">
                  <a:moveTo>
                    <a:pt x="123694" y="112961"/>
                  </a:moveTo>
                  <a:lnTo>
                    <a:pt x="123694" y="112961"/>
                  </a:lnTo>
                  <a:lnTo>
                    <a:pt x="131894" y="104760"/>
                  </a:lnTo>
                  <a:lnTo>
                    <a:pt x="133103" y="95351"/>
                  </a:lnTo>
                  <a:lnTo>
                    <a:pt x="133218" y="76312"/>
                  </a:lnTo>
                  <a:lnTo>
                    <a:pt x="132161" y="75828"/>
                  </a:lnTo>
                  <a:lnTo>
                    <a:pt x="109508" y="74861"/>
                  </a:lnTo>
                  <a:lnTo>
                    <a:pt x="107886" y="75920"/>
                  </a:lnTo>
                  <a:lnTo>
                    <a:pt x="106806" y="77683"/>
                  </a:lnTo>
                  <a:lnTo>
                    <a:pt x="106085" y="79917"/>
                  </a:lnTo>
                  <a:lnTo>
                    <a:pt x="104546" y="81407"/>
                  </a:lnTo>
                  <a:lnTo>
                    <a:pt x="100015" y="83062"/>
                  </a:lnTo>
                  <a:lnTo>
                    <a:pt x="82291" y="84270"/>
                  </a:lnTo>
                  <a:lnTo>
                    <a:pt x="80217" y="85367"/>
                  </a:lnTo>
                  <a:lnTo>
                    <a:pt x="78834" y="87156"/>
                  </a:lnTo>
                  <a:lnTo>
                    <a:pt x="77913" y="89408"/>
                  </a:lnTo>
                  <a:lnTo>
                    <a:pt x="76240" y="90909"/>
                  </a:lnTo>
                  <a:lnTo>
                    <a:pt x="65951" y="96140"/>
                  </a:lnTo>
                  <a:lnTo>
                    <a:pt x="44284" y="116266"/>
                  </a:lnTo>
                  <a:lnTo>
                    <a:pt x="40776" y="122544"/>
                  </a:lnTo>
                  <a:lnTo>
                    <a:pt x="38159" y="128862"/>
                  </a:lnTo>
                  <a:lnTo>
                    <a:pt x="13550" y="158470"/>
                  </a:lnTo>
                  <a:lnTo>
                    <a:pt x="7393" y="177650"/>
                  </a:lnTo>
                  <a:lnTo>
                    <a:pt x="3213" y="185103"/>
                  </a:lnTo>
                  <a:lnTo>
                    <a:pt x="529" y="198511"/>
                  </a:lnTo>
                  <a:lnTo>
                    <a:pt x="0" y="211351"/>
                  </a:lnTo>
                  <a:lnTo>
                    <a:pt x="2749" y="217721"/>
                  </a:lnTo>
                  <a:lnTo>
                    <a:pt x="6441" y="224079"/>
                  </a:lnTo>
                  <a:lnTo>
                    <a:pt x="8082" y="230433"/>
                  </a:lnTo>
                  <a:lnTo>
                    <a:pt x="9578" y="232551"/>
                  </a:lnTo>
                  <a:lnTo>
                    <a:pt x="11633" y="233963"/>
                  </a:lnTo>
                  <a:lnTo>
                    <a:pt x="19583" y="235949"/>
                  </a:lnTo>
                  <a:lnTo>
                    <a:pt x="46239" y="236737"/>
                  </a:lnTo>
                  <a:lnTo>
                    <a:pt x="70098" y="229172"/>
                  </a:lnTo>
                  <a:lnTo>
                    <a:pt x="88881" y="219478"/>
                  </a:lnTo>
                  <a:lnTo>
                    <a:pt x="117013" y="200598"/>
                  </a:lnTo>
                  <a:lnTo>
                    <a:pt x="140764" y="186905"/>
                  </a:lnTo>
                  <a:lnTo>
                    <a:pt x="181839" y="157114"/>
                  </a:lnTo>
                  <a:lnTo>
                    <a:pt x="223543" y="125622"/>
                  </a:lnTo>
                  <a:lnTo>
                    <a:pt x="268583" y="81209"/>
                  </a:lnTo>
                  <a:lnTo>
                    <a:pt x="282218" y="63219"/>
                  </a:lnTo>
                  <a:lnTo>
                    <a:pt x="302430" y="44300"/>
                  </a:lnTo>
                  <a:lnTo>
                    <a:pt x="326763" y="14977"/>
                  </a:lnTo>
                  <a:lnTo>
                    <a:pt x="333186" y="11204"/>
                  </a:lnTo>
                  <a:lnTo>
                    <a:pt x="342208" y="8363"/>
                  </a:lnTo>
                  <a:lnTo>
                    <a:pt x="342720" y="0"/>
                  </a:lnTo>
                  <a:lnTo>
                    <a:pt x="342769" y="13137"/>
                  </a:lnTo>
                  <a:lnTo>
                    <a:pt x="339947" y="18500"/>
                  </a:lnTo>
                  <a:lnTo>
                    <a:pt x="336224" y="24412"/>
                  </a:lnTo>
                  <a:lnTo>
                    <a:pt x="333068" y="33690"/>
                  </a:lnTo>
                  <a:lnTo>
                    <a:pt x="318133" y="53704"/>
                  </a:lnTo>
                  <a:lnTo>
                    <a:pt x="312150" y="72877"/>
                  </a:lnTo>
                  <a:lnTo>
                    <a:pt x="301090" y="92225"/>
                  </a:lnTo>
                  <a:lnTo>
                    <a:pt x="293105" y="119860"/>
                  </a:lnTo>
                  <a:lnTo>
                    <a:pt x="282041" y="139724"/>
                  </a:lnTo>
                  <a:lnTo>
                    <a:pt x="268838" y="182891"/>
                  </a:lnTo>
                  <a:lnTo>
                    <a:pt x="252510" y="225413"/>
                  </a:lnTo>
                  <a:lnTo>
                    <a:pt x="231239" y="272116"/>
                  </a:lnTo>
                  <a:lnTo>
                    <a:pt x="218876" y="308820"/>
                  </a:lnTo>
                  <a:lnTo>
                    <a:pt x="211601" y="322315"/>
                  </a:lnTo>
                  <a:lnTo>
                    <a:pt x="209419" y="3415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SMARTInkShape-135"/>
            <p:cNvSpPr/>
            <p:nvPr>
              <p:custDataLst>
                <p:tags r:id="rId342"/>
              </p:custDataLst>
            </p:nvPr>
          </p:nvSpPr>
          <p:spPr>
            <a:xfrm>
              <a:off x="8524875" y="2514615"/>
              <a:ext cx="504811" cy="179506"/>
            </a:xfrm>
            <a:custGeom>
              <a:avLst/>
              <a:gdLst/>
              <a:ahLst/>
              <a:cxnLst/>
              <a:rect l="0" t="0" r="0" b="0"/>
              <a:pathLst>
                <a:path w="504811" h="179506">
                  <a:moveTo>
                    <a:pt x="0" y="114285"/>
                  </a:moveTo>
                  <a:lnTo>
                    <a:pt x="0" y="114285"/>
                  </a:lnTo>
                  <a:lnTo>
                    <a:pt x="0" y="109229"/>
                  </a:lnTo>
                  <a:lnTo>
                    <a:pt x="2822" y="103924"/>
                  </a:lnTo>
                  <a:lnTo>
                    <a:pt x="6545" y="98039"/>
                  </a:lnTo>
                  <a:lnTo>
                    <a:pt x="9701" y="88775"/>
                  </a:lnTo>
                  <a:lnTo>
                    <a:pt x="14189" y="82486"/>
                  </a:lnTo>
                  <a:lnTo>
                    <a:pt x="19711" y="78986"/>
                  </a:lnTo>
                  <a:lnTo>
                    <a:pt x="25694" y="76372"/>
                  </a:lnTo>
                  <a:lnTo>
                    <a:pt x="35013" y="70008"/>
                  </a:lnTo>
                  <a:lnTo>
                    <a:pt x="44476" y="66594"/>
                  </a:lnTo>
                  <a:lnTo>
                    <a:pt x="53982" y="60408"/>
                  </a:lnTo>
                  <a:lnTo>
                    <a:pt x="63502" y="58105"/>
                  </a:lnTo>
                  <a:lnTo>
                    <a:pt x="103286" y="57136"/>
                  </a:lnTo>
                  <a:lnTo>
                    <a:pt x="109389" y="62192"/>
                  </a:lnTo>
                  <a:lnTo>
                    <a:pt x="112118" y="67496"/>
                  </a:lnTo>
                  <a:lnTo>
                    <a:pt x="114109" y="81067"/>
                  </a:lnTo>
                  <a:lnTo>
                    <a:pt x="114289" y="99462"/>
                  </a:lnTo>
                  <a:lnTo>
                    <a:pt x="105166" y="136145"/>
                  </a:lnTo>
                  <a:lnTo>
                    <a:pt x="104785" y="160019"/>
                  </a:lnTo>
                  <a:lnTo>
                    <a:pt x="118965" y="176050"/>
                  </a:lnTo>
                  <a:lnTo>
                    <a:pt x="124487" y="178778"/>
                  </a:lnTo>
                  <a:lnTo>
                    <a:pt x="127441" y="179505"/>
                  </a:lnTo>
                  <a:lnTo>
                    <a:pt x="129411" y="178932"/>
                  </a:lnTo>
                  <a:lnTo>
                    <a:pt x="130724" y="177491"/>
                  </a:lnTo>
                  <a:lnTo>
                    <a:pt x="131599" y="175472"/>
                  </a:lnTo>
                  <a:lnTo>
                    <a:pt x="133242" y="174126"/>
                  </a:lnTo>
                  <a:lnTo>
                    <a:pt x="168530" y="160746"/>
                  </a:lnTo>
                  <a:lnTo>
                    <a:pt x="216034" y="125368"/>
                  </a:lnTo>
                  <a:lnTo>
                    <a:pt x="254946" y="85058"/>
                  </a:lnTo>
                  <a:lnTo>
                    <a:pt x="263593" y="73779"/>
                  </a:lnTo>
                  <a:lnTo>
                    <a:pt x="278244" y="60420"/>
                  </a:lnTo>
                  <a:lnTo>
                    <a:pt x="293657" y="25823"/>
                  </a:lnTo>
                  <a:lnTo>
                    <a:pt x="295263" y="546"/>
                  </a:lnTo>
                  <a:lnTo>
                    <a:pt x="281084" y="0"/>
                  </a:lnTo>
                  <a:lnTo>
                    <a:pt x="279465" y="1053"/>
                  </a:lnTo>
                  <a:lnTo>
                    <a:pt x="278385" y="2814"/>
                  </a:lnTo>
                  <a:lnTo>
                    <a:pt x="277664" y="5046"/>
                  </a:lnTo>
                  <a:lnTo>
                    <a:pt x="276127" y="6534"/>
                  </a:lnTo>
                  <a:lnTo>
                    <a:pt x="271596" y="8187"/>
                  </a:lnTo>
                  <a:lnTo>
                    <a:pt x="263094" y="9118"/>
                  </a:lnTo>
                  <a:lnTo>
                    <a:pt x="261121" y="10307"/>
                  </a:lnTo>
                  <a:lnTo>
                    <a:pt x="259805" y="12158"/>
                  </a:lnTo>
                  <a:lnTo>
                    <a:pt x="257286" y="17037"/>
                  </a:lnTo>
                  <a:lnTo>
                    <a:pt x="242090" y="36072"/>
                  </a:lnTo>
                  <a:lnTo>
                    <a:pt x="238473" y="62611"/>
                  </a:lnTo>
                  <a:lnTo>
                    <a:pt x="238129" y="101544"/>
                  </a:lnTo>
                  <a:lnTo>
                    <a:pt x="240949" y="106153"/>
                  </a:lnTo>
                  <a:lnTo>
                    <a:pt x="244671" y="111729"/>
                  </a:lnTo>
                  <a:lnTo>
                    <a:pt x="247826" y="120819"/>
                  </a:lnTo>
                  <a:lnTo>
                    <a:pt x="255736" y="131478"/>
                  </a:lnTo>
                  <a:lnTo>
                    <a:pt x="259357" y="132509"/>
                  </a:lnTo>
                  <a:lnTo>
                    <a:pt x="279528" y="133286"/>
                  </a:lnTo>
                  <a:lnTo>
                    <a:pt x="294018" y="128264"/>
                  </a:lnTo>
                  <a:lnTo>
                    <a:pt x="339824" y="98377"/>
                  </a:lnTo>
                  <a:lnTo>
                    <a:pt x="377539" y="69834"/>
                  </a:lnTo>
                  <a:lnTo>
                    <a:pt x="387266" y="61368"/>
                  </a:lnTo>
                  <a:lnTo>
                    <a:pt x="393662" y="59016"/>
                  </a:lnTo>
                  <a:lnTo>
                    <a:pt x="395791" y="57331"/>
                  </a:lnTo>
                  <a:lnTo>
                    <a:pt x="399846" y="50961"/>
                  </a:lnTo>
                  <a:lnTo>
                    <a:pt x="409132" y="47741"/>
                  </a:lnTo>
                  <a:lnTo>
                    <a:pt x="409537" y="55822"/>
                  </a:lnTo>
                  <a:lnTo>
                    <a:pt x="403021" y="64480"/>
                  </a:lnTo>
                  <a:lnTo>
                    <a:pt x="400931" y="73305"/>
                  </a:lnTo>
                  <a:lnTo>
                    <a:pt x="400060" y="107938"/>
                  </a:lnTo>
                  <a:lnTo>
                    <a:pt x="402877" y="114287"/>
                  </a:lnTo>
                  <a:lnTo>
                    <a:pt x="414241" y="128309"/>
                  </a:lnTo>
                  <a:lnTo>
                    <a:pt x="419763" y="131102"/>
                  </a:lnTo>
                  <a:lnTo>
                    <a:pt x="422716" y="131846"/>
                  </a:lnTo>
                  <a:lnTo>
                    <a:pt x="424685" y="131284"/>
                  </a:lnTo>
                  <a:lnTo>
                    <a:pt x="425999" y="129851"/>
                  </a:lnTo>
                  <a:lnTo>
                    <a:pt x="426874" y="127837"/>
                  </a:lnTo>
                  <a:lnTo>
                    <a:pt x="428516" y="126495"/>
                  </a:lnTo>
                  <a:lnTo>
                    <a:pt x="438755" y="121518"/>
                  </a:lnTo>
                  <a:lnTo>
                    <a:pt x="441729" y="119107"/>
                  </a:lnTo>
                  <a:lnTo>
                    <a:pt x="450676" y="116428"/>
                  </a:lnTo>
                  <a:lnTo>
                    <a:pt x="460650" y="114179"/>
                  </a:lnTo>
                  <a:lnTo>
                    <a:pt x="468611" y="109652"/>
                  </a:lnTo>
                  <a:lnTo>
                    <a:pt x="472855" y="104112"/>
                  </a:lnTo>
                  <a:lnTo>
                    <a:pt x="475800" y="98122"/>
                  </a:lnTo>
                  <a:lnTo>
                    <a:pt x="502975" y="59405"/>
                  </a:lnTo>
                  <a:lnTo>
                    <a:pt x="504810" y="25077"/>
                  </a:lnTo>
                  <a:lnTo>
                    <a:pt x="503758" y="23063"/>
                  </a:lnTo>
                  <a:lnTo>
                    <a:pt x="501996" y="21721"/>
                  </a:lnTo>
                  <a:lnTo>
                    <a:pt x="499764" y="20825"/>
                  </a:lnTo>
                  <a:lnTo>
                    <a:pt x="498277" y="19170"/>
                  </a:lnTo>
                  <a:lnTo>
                    <a:pt x="496623" y="14509"/>
                  </a:lnTo>
                  <a:lnTo>
                    <a:pt x="495124" y="12843"/>
                  </a:lnTo>
                  <a:lnTo>
                    <a:pt x="490634" y="10991"/>
                  </a:lnTo>
                  <a:lnTo>
                    <a:pt x="478001" y="9640"/>
                  </a:lnTo>
                  <a:lnTo>
                    <a:pt x="464560" y="21274"/>
                  </a:lnTo>
                  <a:lnTo>
                    <a:pt x="451623" y="35205"/>
                  </a:lnTo>
                  <a:lnTo>
                    <a:pt x="445632" y="47668"/>
                  </a:lnTo>
                  <a:lnTo>
                    <a:pt x="441476" y="53986"/>
                  </a:lnTo>
                  <a:lnTo>
                    <a:pt x="438076" y="63493"/>
                  </a:lnTo>
                  <a:lnTo>
                    <a:pt x="431896" y="73012"/>
                  </a:lnTo>
                  <a:lnTo>
                    <a:pt x="429595" y="82536"/>
                  </a:lnTo>
                  <a:lnTo>
                    <a:pt x="428625" y="1047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SMARTInkShape-136"/>
            <p:cNvSpPr/>
            <p:nvPr>
              <p:custDataLst>
                <p:tags r:id="rId343"/>
              </p:custDataLst>
            </p:nvPr>
          </p:nvSpPr>
          <p:spPr>
            <a:xfrm>
              <a:off x="8924928" y="2514603"/>
              <a:ext cx="857248" cy="380984"/>
            </a:xfrm>
            <a:custGeom>
              <a:avLst/>
              <a:gdLst/>
              <a:ahLst/>
              <a:cxnLst/>
              <a:rect l="0" t="0" r="0" b="0"/>
              <a:pathLst>
                <a:path w="857248" h="380984">
                  <a:moveTo>
                    <a:pt x="95247" y="133347"/>
                  </a:moveTo>
                  <a:lnTo>
                    <a:pt x="95247" y="133347"/>
                  </a:lnTo>
                  <a:lnTo>
                    <a:pt x="95247" y="177877"/>
                  </a:lnTo>
                  <a:lnTo>
                    <a:pt x="95247" y="184183"/>
                  </a:lnTo>
                  <a:lnTo>
                    <a:pt x="92425" y="190513"/>
                  </a:lnTo>
                  <a:lnTo>
                    <a:pt x="88701" y="196854"/>
                  </a:lnTo>
                  <a:lnTo>
                    <a:pt x="86310" y="209549"/>
                  </a:lnTo>
                  <a:lnTo>
                    <a:pt x="84671" y="253114"/>
                  </a:lnTo>
                  <a:lnTo>
                    <a:pt x="78184" y="266522"/>
                  </a:lnTo>
                  <a:lnTo>
                    <a:pt x="73426" y="302806"/>
                  </a:lnTo>
                  <a:lnTo>
                    <a:pt x="69674" y="310262"/>
                  </a:lnTo>
                  <a:lnTo>
                    <a:pt x="65877" y="330119"/>
                  </a:lnTo>
                  <a:lnTo>
                    <a:pt x="59185" y="342882"/>
                  </a:lnTo>
                  <a:lnTo>
                    <a:pt x="57266" y="360065"/>
                  </a:lnTo>
                  <a:lnTo>
                    <a:pt x="50624" y="369179"/>
                  </a:lnTo>
                  <a:lnTo>
                    <a:pt x="48017" y="379232"/>
                  </a:lnTo>
                  <a:lnTo>
                    <a:pt x="46827" y="379820"/>
                  </a:lnTo>
                  <a:lnTo>
                    <a:pt x="33160" y="380983"/>
                  </a:lnTo>
                  <a:lnTo>
                    <a:pt x="31630" y="379930"/>
                  </a:lnTo>
                  <a:lnTo>
                    <a:pt x="30611" y="378169"/>
                  </a:lnTo>
                  <a:lnTo>
                    <a:pt x="29176" y="370634"/>
                  </a:lnTo>
                  <a:lnTo>
                    <a:pt x="28974" y="367738"/>
                  </a:lnTo>
                  <a:lnTo>
                    <a:pt x="27782" y="365808"/>
                  </a:lnTo>
                  <a:lnTo>
                    <a:pt x="25928" y="364521"/>
                  </a:lnTo>
                  <a:lnTo>
                    <a:pt x="21047" y="362032"/>
                  </a:lnTo>
                  <a:lnTo>
                    <a:pt x="15349" y="357399"/>
                  </a:lnTo>
                  <a:lnTo>
                    <a:pt x="12112" y="351812"/>
                  </a:lnTo>
                  <a:lnTo>
                    <a:pt x="9615" y="345801"/>
                  </a:lnTo>
                  <a:lnTo>
                    <a:pt x="3317" y="336467"/>
                  </a:lnTo>
                  <a:lnTo>
                    <a:pt x="981" y="326998"/>
                  </a:lnTo>
                  <a:lnTo>
                    <a:pt x="0" y="291981"/>
                  </a:lnTo>
                  <a:lnTo>
                    <a:pt x="2821" y="285695"/>
                  </a:lnTo>
                  <a:lnTo>
                    <a:pt x="22387" y="263519"/>
                  </a:lnTo>
                  <a:lnTo>
                    <a:pt x="66926" y="227761"/>
                  </a:lnTo>
                  <a:lnTo>
                    <a:pt x="111137" y="192299"/>
                  </a:lnTo>
                  <a:lnTo>
                    <a:pt x="157424" y="155452"/>
                  </a:lnTo>
                  <a:lnTo>
                    <a:pt x="204933" y="122518"/>
                  </a:lnTo>
                  <a:lnTo>
                    <a:pt x="248180" y="87781"/>
                  </a:lnTo>
                  <a:lnTo>
                    <a:pt x="295203" y="47638"/>
                  </a:lnTo>
                  <a:lnTo>
                    <a:pt x="300533" y="41279"/>
                  </a:lnTo>
                  <a:lnTo>
                    <a:pt x="306776" y="28573"/>
                  </a:lnTo>
                  <a:lnTo>
                    <a:pt x="312831" y="20928"/>
                  </a:lnTo>
                  <a:lnTo>
                    <a:pt x="314284" y="9963"/>
                  </a:lnTo>
                  <a:lnTo>
                    <a:pt x="314319" y="1360"/>
                  </a:lnTo>
                  <a:lnTo>
                    <a:pt x="314322" y="14473"/>
                  </a:lnTo>
                  <a:lnTo>
                    <a:pt x="311500" y="19836"/>
                  </a:lnTo>
                  <a:lnTo>
                    <a:pt x="307776" y="25748"/>
                  </a:lnTo>
                  <a:lnTo>
                    <a:pt x="304621" y="35026"/>
                  </a:lnTo>
                  <a:lnTo>
                    <a:pt x="298512" y="45536"/>
                  </a:lnTo>
                  <a:lnTo>
                    <a:pt x="295174" y="60527"/>
                  </a:lnTo>
                  <a:lnTo>
                    <a:pt x="278852" y="93087"/>
                  </a:lnTo>
                  <a:lnTo>
                    <a:pt x="273631" y="121646"/>
                  </a:lnTo>
                  <a:lnTo>
                    <a:pt x="269778" y="129205"/>
                  </a:lnTo>
                  <a:lnTo>
                    <a:pt x="266968" y="142591"/>
                  </a:lnTo>
                  <a:lnTo>
                    <a:pt x="266707" y="151953"/>
                  </a:lnTo>
                  <a:lnTo>
                    <a:pt x="274899" y="152358"/>
                  </a:lnTo>
                  <a:lnTo>
                    <a:pt x="284308" y="144193"/>
                  </a:lnTo>
                  <a:lnTo>
                    <a:pt x="286521" y="135528"/>
                  </a:lnTo>
                  <a:lnTo>
                    <a:pt x="292209" y="126703"/>
                  </a:lnTo>
                  <a:lnTo>
                    <a:pt x="295423" y="117385"/>
                  </a:lnTo>
                  <a:lnTo>
                    <a:pt x="301548" y="107921"/>
                  </a:lnTo>
                  <a:lnTo>
                    <a:pt x="304892" y="98414"/>
                  </a:lnTo>
                  <a:lnTo>
                    <a:pt x="311058" y="88895"/>
                  </a:lnTo>
                  <a:lnTo>
                    <a:pt x="313893" y="78078"/>
                  </a:lnTo>
                  <a:lnTo>
                    <a:pt x="314319" y="66803"/>
                  </a:lnTo>
                  <a:lnTo>
                    <a:pt x="309265" y="66711"/>
                  </a:lnTo>
                  <a:lnTo>
                    <a:pt x="307776" y="67756"/>
                  </a:lnTo>
                  <a:lnTo>
                    <a:pt x="306782" y="69511"/>
                  </a:lnTo>
                  <a:lnTo>
                    <a:pt x="305058" y="76375"/>
                  </a:lnTo>
                  <a:lnTo>
                    <a:pt x="304807" y="90352"/>
                  </a:lnTo>
                  <a:lnTo>
                    <a:pt x="305863" y="91984"/>
                  </a:lnTo>
                  <a:lnTo>
                    <a:pt x="307624" y="93071"/>
                  </a:lnTo>
                  <a:lnTo>
                    <a:pt x="309856" y="93797"/>
                  </a:lnTo>
                  <a:lnTo>
                    <a:pt x="311345" y="95338"/>
                  </a:lnTo>
                  <a:lnTo>
                    <a:pt x="312999" y="99874"/>
                  </a:lnTo>
                  <a:lnTo>
                    <a:pt x="314498" y="101507"/>
                  </a:lnTo>
                  <a:lnTo>
                    <a:pt x="322408" y="104342"/>
                  </a:lnTo>
                  <a:lnTo>
                    <a:pt x="346200" y="104761"/>
                  </a:lnTo>
                  <a:lnTo>
                    <a:pt x="352479" y="101945"/>
                  </a:lnTo>
                  <a:lnTo>
                    <a:pt x="358798" y="98224"/>
                  </a:lnTo>
                  <a:lnTo>
                    <a:pt x="368304" y="95070"/>
                  </a:lnTo>
                  <a:lnTo>
                    <a:pt x="415662" y="60296"/>
                  </a:lnTo>
                  <a:lnTo>
                    <a:pt x="442644" y="33597"/>
                  </a:lnTo>
                  <a:lnTo>
                    <a:pt x="445437" y="27983"/>
                  </a:lnTo>
                  <a:lnTo>
                    <a:pt x="447669" y="9652"/>
                  </a:lnTo>
                  <a:lnTo>
                    <a:pt x="423993" y="33202"/>
                  </a:lnTo>
                  <a:lnTo>
                    <a:pt x="421273" y="38744"/>
                  </a:lnTo>
                  <a:lnTo>
                    <a:pt x="404945" y="84047"/>
                  </a:lnTo>
                  <a:lnTo>
                    <a:pt x="397870" y="104134"/>
                  </a:lnTo>
                  <a:lnTo>
                    <a:pt x="395420" y="107521"/>
                  </a:lnTo>
                  <a:lnTo>
                    <a:pt x="392699" y="116930"/>
                  </a:lnTo>
                  <a:lnTo>
                    <a:pt x="390534" y="156861"/>
                  </a:lnTo>
                  <a:lnTo>
                    <a:pt x="391588" y="158548"/>
                  </a:lnTo>
                  <a:lnTo>
                    <a:pt x="393349" y="159673"/>
                  </a:lnTo>
                  <a:lnTo>
                    <a:pt x="400885" y="161256"/>
                  </a:lnTo>
                  <a:lnTo>
                    <a:pt x="412914" y="161790"/>
                  </a:lnTo>
                  <a:lnTo>
                    <a:pt x="419171" y="159041"/>
                  </a:lnTo>
                  <a:lnTo>
                    <a:pt x="425480" y="155350"/>
                  </a:lnTo>
                  <a:lnTo>
                    <a:pt x="434981" y="152213"/>
                  </a:lnTo>
                  <a:lnTo>
                    <a:pt x="476163" y="114382"/>
                  </a:lnTo>
                  <a:lnTo>
                    <a:pt x="476235" y="114308"/>
                  </a:lnTo>
                  <a:lnTo>
                    <a:pt x="476247" y="146478"/>
                  </a:lnTo>
                  <a:lnTo>
                    <a:pt x="477305" y="148451"/>
                  </a:lnTo>
                  <a:lnTo>
                    <a:pt x="479069" y="149766"/>
                  </a:lnTo>
                  <a:lnTo>
                    <a:pt x="481304" y="150643"/>
                  </a:lnTo>
                  <a:lnTo>
                    <a:pt x="482793" y="152286"/>
                  </a:lnTo>
                  <a:lnTo>
                    <a:pt x="485381" y="160444"/>
                  </a:lnTo>
                  <a:lnTo>
                    <a:pt x="488420" y="161265"/>
                  </a:lnTo>
                  <a:lnTo>
                    <a:pt x="508435" y="161911"/>
                  </a:lnTo>
                  <a:lnTo>
                    <a:pt x="514542" y="159095"/>
                  </a:lnTo>
                  <a:lnTo>
                    <a:pt x="520783" y="155374"/>
                  </a:lnTo>
                  <a:lnTo>
                    <a:pt x="530248" y="152220"/>
                  </a:lnTo>
                  <a:lnTo>
                    <a:pt x="573732" y="120942"/>
                  </a:lnTo>
                  <a:lnTo>
                    <a:pt x="602254" y="95830"/>
                  </a:lnTo>
                  <a:lnTo>
                    <a:pt x="631393" y="73056"/>
                  </a:lnTo>
                  <a:lnTo>
                    <a:pt x="643379" y="60329"/>
                  </a:lnTo>
                  <a:lnTo>
                    <a:pt x="649667" y="47623"/>
                  </a:lnTo>
                  <a:lnTo>
                    <a:pt x="663473" y="30864"/>
                  </a:lnTo>
                  <a:lnTo>
                    <a:pt x="665292" y="25005"/>
                  </a:lnTo>
                  <a:lnTo>
                    <a:pt x="664718" y="23019"/>
                  </a:lnTo>
                  <a:lnTo>
                    <a:pt x="663278" y="21695"/>
                  </a:lnTo>
                  <a:lnTo>
                    <a:pt x="658418" y="19570"/>
                  </a:lnTo>
                  <a:lnTo>
                    <a:pt x="657753" y="16457"/>
                  </a:lnTo>
                  <a:lnTo>
                    <a:pt x="657576" y="14146"/>
                  </a:lnTo>
                  <a:lnTo>
                    <a:pt x="656400" y="12604"/>
                  </a:lnTo>
                  <a:lnTo>
                    <a:pt x="649052" y="9928"/>
                  </a:lnTo>
                  <a:lnTo>
                    <a:pt x="639615" y="9558"/>
                  </a:lnTo>
                  <a:lnTo>
                    <a:pt x="630852" y="16075"/>
                  </a:lnTo>
                  <a:lnTo>
                    <a:pt x="622009" y="19225"/>
                  </a:lnTo>
                  <a:lnTo>
                    <a:pt x="596501" y="41703"/>
                  </a:lnTo>
                  <a:lnTo>
                    <a:pt x="593194" y="47814"/>
                  </a:lnTo>
                  <a:lnTo>
                    <a:pt x="590665" y="54057"/>
                  </a:lnTo>
                  <a:lnTo>
                    <a:pt x="584350" y="63522"/>
                  </a:lnTo>
                  <a:lnTo>
                    <a:pt x="582500" y="69858"/>
                  </a:lnTo>
                  <a:lnTo>
                    <a:pt x="580950" y="71971"/>
                  </a:lnTo>
                  <a:lnTo>
                    <a:pt x="578857" y="73380"/>
                  </a:lnTo>
                  <a:lnTo>
                    <a:pt x="576404" y="74319"/>
                  </a:lnTo>
                  <a:lnTo>
                    <a:pt x="574768" y="76003"/>
                  </a:lnTo>
                  <a:lnTo>
                    <a:pt x="571624" y="85281"/>
                  </a:lnTo>
                  <a:lnTo>
                    <a:pt x="571535" y="90648"/>
                  </a:lnTo>
                  <a:lnTo>
                    <a:pt x="572581" y="91122"/>
                  </a:lnTo>
                  <a:lnTo>
                    <a:pt x="581201" y="86336"/>
                  </a:lnTo>
                  <a:lnTo>
                    <a:pt x="594163" y="85803"/>
                  </a:lnTo>
                  <a:lnTo>
                    <a:pt x="596132" y="84717"/>
                  </a:lnTo>
                  <a:lnTo>
                    <a:pt x="597446" y="82936"/>
                  </a:lnTo>
                  <a:lnTo>
                    <a:pt x="598321" y="80690"/>
                  </a:lnTo>
                  <a:lnTo>
                    <a:pt x="599963" y="79192"/>
                  </a:lnTo>
                  <a:lnTo>
                    <a:pt x="610202" y="73966"/>
                  </a:lnTo>
                  <a:lnTo>
                    <a:pt x="617360" y="68113"/>
                  </a:lnTo>
                  <a:lnTo>
                    <a:pt x="627169" y="66799"/>
                  </a:lnTo>
                  <a:lnTo>
                    <a:pt x="627661" y="65698"/>
                  </a:lnTo>
                  <a:lnTo>
                    <a:pt x="628609" y="57543"/>
                  </a:lnTo>
                  <a:lnTo>
                    <a:pt x="628647" y="83972"/>
                  </a:lnTo>
                  <a:lnTo>
                    <a:pt x="622101" y="92980"/>
                  </a:lnTo>
                  <a:lnTo>
                    <a:pt x="620003" y="101866"/>
                  </a:lnTo>
                  <a:lnTo>
                    <a:pt x="619125" y="128438"/>
                  </a:lnTo>
                  <a:lnTo>
                    <a:pt x="620182" y="130075"/>
                  </a:lnTo>
                  <a:lnTo>
                    <a:pt x="621946" y="131166"/>
                  </a:lnTo>
                  <a:lnTo>
                    <a:pt x="628823" y="133060"/>
                  </a:lnTo>
                  <a:lnTo>
                    <a:pt x="636733" y="133309"/>
                  </a:lnTo>
                  <a:lnTo>
                    <a:pt x="645492" y="126794"/>
                  </a:lnTo>
                  <a:lnTo>
                    <a:pt x="655469" y="124213"/>
                  </a:lnTo>
                  <a:lnTo>
                    <a:pt x="661759" y="123938"/>
                  </a:lnTo>
                  <a:lnTo>
                    <a:pt x="663421" y="122841"/>
                  </a:lnTo>
                  <a:lnTo>
                    <a:pt x="664530" y="121051"/>
                  </a:lnTo>
                  <a:lnTo>
                    <a:pt x="665269" y="118800"/>
                  </a:lnTo>
                  <a:lnTo>
                    <a:pt x="666821" y="118357"/>
                  </a:lnTo>
                  <a:lnTo>
                    <a:pt x="676145" y="123740"/>
                  </a:lnTo>
                  <a:lnTo>
                    <a:pt x="676272" y="150922"/>
                  </a:lnTo>
                  <a:lnTo>
                    <a:pt x="690463" y="166547"/>
                  </a:lnTo>
                  <a:lnTo>
                    <a:pt x="692082" y="167122"/>
                  </a:lnTo>
                  <a:lnTo>
                    <a:pt x="693162" y="166447"/>
                  </a:lnTo>
                  <a:lnTo>
                    <a:pt x="693883" y="164939"/>
                  </a:lnTo>
                  <a:lnTo>
                    <a:pt x="695420" y="163934"/>
                  </a:lnTo>
                  <a:lnTo>
                    <a:pt x="702642" y="162518"/>
                  </a:lnTo>
                  <a:lnTo>
                    <a:pt x="708453" y="162187"/>
                  </a:lnTo>
                  <a:lnTo>
                    <a:pt x="714563" y="159217"/>
                  </a:lnTo>
                  <a:lnTo>
                    <a:pt x="720806" y="155428"/>
                  </a:lnTo>
                  <a:lnTo>
                    <a:pt x="730273" y="152237"/>
                  </a:lnTo>
                  <a:lnTo>
                    <a:pt x="774893" y="117446"/>
                  </a:lnTo>
                  <a:lnTo>
                    <a:pt x="782899" y="111111"/>
                  </a:lnTo>
                  <a:lnTo>
                    <a:pt x="787161" y="104767"/>
                  </a:lnTo>
                  <a:lnTo>
                    <a:pt x="790114" y="98420"/>
                  </a:lnTo>
                  <a:lnTo>
                    <a:pt x="803629" y="82546"/>
                  </a:lnTo>
                  <a:lnTo>
                    <a:pt x="809781" y="79019"/>
                  </a:lnTo>
                  <a:lnTo>
                    <a:pt x="812903" y="78078"/>
                  </a:lnTo>
                  <a:lnTo>
                    <a:pt x="814984" y="76393"/>
                  </a:lnTo>
                  <a:lnTo>
                    <a:pt x="818973" y="70023"/>
                  </a:lnTo>
                  <a:lnTo>
                    <a:pt x="823655" y="68161"/>
                  </a:lnTo>
                  <a:lnTo>
                    <a:pt x="825327" y="66606"/>
                  </a:lnTo>
                  <a:lnTo>
                    <a:pt x="827186" y="62057"/>
                  </a:lnTo>
                  <a:lnTo>
                    <a:pt x="828739" y="60420"/>
                  </a:lnTo>
                  <a:lnTo>
                    <a:pt x="833288" y="58602"/>
                  </a:lnTo>
                  <a:lnTo>
                    <a:pt x="834925" y="57059"/>
                  </a:lnTo>
                  <a:lnTo>
                    <a:pt x="837766" y="49074"/>
                  </a:lnTo>
                  <a:lnTo>
                    <a:pt x="838069" y="42996"/>
                  </a:lnTo>
                  <a:lnTo>
                    <a:pt x="839171" y="41363"/>
                  </a:lnTo>
                  <a:lnTo>
                    <a:pt x="840963" y="40274"/>
                  </a:lnTo>
                  <a:lnTo>
                    <a:pt x="843216" y="39549"/>
                  </a:lnTo>
                  <a:lnTo>
                    <a:pt x="844718" y="38007"/>
                  </a:lnTo>
                  <a:lnTo>
                    <a:pt x="847327" y="30024"/>
                  </a:lnTo>
                  <a:lnTo>
                    <a:pt x="847722" y="116"/>
                  </a:lnTo>
                  <a:lnTo>
                    <a:pt x="838588" y="0"/>
                  </a:lnTo>
                  <a:lnTo>
                    <a:pt x="838232" y="8198"/>
                  </a:lnTo>
                  <a:lnTo>
                    <a:pt x="837162" y="8639"/>
                  </a:lnTo>
                  <a:lnTo>
                    <a:pt x="833152" y="9130"/>
                  </a:lnTo>
                  <a:lnTo>
                    <a:pt x="831658" y="10319"/>
                  </a:lnTo>
                  <a:lnTo>
                    <a:pt x="829999" y="14462"/>
                  </a:lnTo>
                  <a:lnTo>
                    <a:pt x="829065" y="22745"/>
                  </a:lnTo>
                  <a:lnTo>
                    <a:pt x="827876" y="24688"/>
                  </a:lnTo>
                  <a:lnTo>
                    <a:pt x="826025" y="25982"/>
                  </a:lnTo>
                  <a:lnTo>
                    <a:pt x="823732" y="26846"/>
                  </a:lnTo>
                  <a:lnTo>
                    <a:pt x="822204" y="28479"/>
                  </a:lnTo>
                  <a:lnTo>
                    <a:pt x="820506" y="33117"/>
                  </a:lnTo>
                  <a:lnTo>
                    <a:pt x="818167" y="54052"/>
                  </a:lnTo>
                  <a:lnTo>
                    <a:pt x="811624" y="66688"/>
                  </a:lnTo>
                  <a:lnTo>
                    <a:pt x="809656" y="97491"/>
                  </a:lnTo>
                  <a:lnTo>
                    <a:pt x="810703" y="99917"/>
                  </a:lnTo>
                  <a:lnTo>
                    <a:pt x="812459" y="101536"/>
                  </a:lnTo>
                  <a:lnTo>
                    <a:pt x="814688" y="102615"/>
                  </a:lnTo>
                  <a:lnTo>
                    <a:pt x="816174" y="105450"/>
                  </a:lnTo>
                  <a:lnTo>
                    <a:pt x="820129" y="130866"/>
                  </a:lnTo>
                  <a:lnTo>
                    <a:pt x="825670" y="139902"/>
                  </a:lnTo>
                  <a:lnTo>
                    <a:pt x="827336" y="146138"/>
                  </a:lnTo>
                  <a:lnTo>
                    <a:pt x="828840" y="148225"/>
                  </a:lnTo>
                  <a:lnTo>
                    <a:pt x="830901" y="149616"/>
                  </a:lnTo>
                  <a:lnTo>
                    <a:pt x="833333" y="150543"/>
                  </a:lnTo>
                  <a:lnTo>
                    <a:pt x="834954" y="152219"/>
                  </a:lnTo>
                  <a:lnTo>
                    <a:pt x="836755" y="156904"/>
                  </a:lnTo>
                  <a:lnTo>
                    <a:pt x="838294" y="158576"/>
                  </a:lnTo>
                  <a:lnTo>
                    <a:pt x="842827" y="160435"/>
                  </a:lnTo>
                  <a:lnTo>
                    <a:pt x="857247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5" name="SMARTInkShape-137"/>
          <p:cNvSpPr/>
          <p:nvPr>
            <p:custDataLst>
              <p:tags r:id="rId6"/>
            </p:custDataLst>
          </p:nvPr>
        </p:nvSpPr>
        <p:spPr>
          <a:xfrm>
            <a:off x="9982200" y="2476512"/>
            <a:ext cx="1019176" cy="180964"/>
          </a:xfrm>
          <a:custGeom>
            <a:avLst/>
            <a:gdLst/>
            <a:ahLst/>
            <a:cxnLst/>
            <a:rect l="0" t="0" r="0" b="0"/>
            <a:pathLst>
              <a:path w="1019176" h="180964">
                <a:moveTo>
                  <a:pt x="9525" y="180963"/>
                </a:moveTo>
                <a:lnTo>
                  <a:pt x="9525" y="180963"/>
                </a:lnTo>
                <a:lnTo>
                  <a:pt x="9525" y="172762"/>
                </a:lnTo>
                <a:lnTo>
                  <a:pt x="8467" y="172321"/>
                </a:lnTo>
                <a:lnTo>
                  <a:pt x="0" y="171438"/>
                </a:lnTo>
                <a:lnTo>
                  <a:pt x="27132" y="171438"/>
                </a:lnTo>
                <a:lnTo>
                  <a:pt x="68563" y="139639"/>
                </a:lnTo>
                <a:lnTo>
                  <a:pt x="104760" y="92590"/>
                </a:lnTo>
                <a:lnTo>
                  <a:pt x="123824" y="67267"/>
                </a:lnTo>
                <a:lnTo>
                  <a:pt x="129117" y="60581"/>
                </a:lnTo>
                <a:lnTo>
                  <a:pt x="132095" y="50868"/>
                </a:lnTo>
                <a:lnTo>
                  <a:pt x="133350" y="19053"/>
                </a:lnTo>
                <a:lnTo>
                  <a:pt x="128293" y="19042"/>
                </a:lnTo>
                <a:lnTo>
                  <a:pt x="126804" y="20099"/>
                </a:lnTo>
                <a:lnTo>
                  <a:pt x="125812" y="21862"/>
                </a:lnTo>
                <a:lnTo>
                  <a:pt x="125148" y="24096"/>
                </a:lnTo>
                <a:lnTo>
                  <a:pt x="116460" y="38336"/>
                </a:lnTo>
                <a:lnTo>
                  <a:pt x="113527" y="53996"/>
                </a:lnTo>
                <a:lnTo>
                  <a:pt x="106818" y="66669"/>
                </a:lnTo>
                <a:lnTo>
                  <a:pt x="104810" y="107546"/>
                </a:lnTo>
                <a:lnTo>
                  <a:pt x="105857" y="109793"/>
                </a:lnTo>
                <a:lnTo>
                  <a:pt x="107613" y="111292"/>
                </a:lnTo>
                <a:lnTo>
                  <a:pt x="109842" y="112290"/>
                </a:lnTo>
                <a:lnTo>
                  <a:pt x="111327" y="114015"/>
                </a:lnTo>
                <a:lnTo>
                  <a:pt x="112979" y="118753"/>
                </a:lnTo>
                <a:lnTo>
                  <a:pt x="114478" y="120440"/>
                </a:lnTo>
                <a:lnTo>
                  <a:pt x="122386" y="123369"/>
                </a:lnTo>
                <a:lnTo>
                  <a:pt x="152003" y="112037"/>
                </a:lnTo>
                <a:lnTo>
                  <a:pt x="198332" y="82499"/>
                </a:lnTo>
                <a:lnTo>
                  <a:pt x="207388" y="73348"/>
                </a:lnTo>
                <a:lnTo>
                  <a:pt x="241262" y="29972"/>
                </a:lnTo>
                <a:lnTo>
                  <a:pt x="266688" y="0"/>
                </a:lnTo>
                <a:lnTo>
                  <a:pt x="266697" y="5048"/>
                </a:lnTo>
                <a:lnTo>
                  <a:pt x="263876" y="10351"/>
                </a:lnTo>
                <a:lnTo>
                  <a:pt x="261642" y="13247"/>
                </a:lnTo>
                <a:lnTo>
                  <a:pt x="259162" y="22109"/>
                </a:lnTo>
                <a:lnTo>
                  <a:pt x="256377" y="43588"/>
                </a:lnTo>
                <a:lnTo>
                  <a:pt x="250707" y="54770"/>
                </a:lnTo>
                <a:lnTo>
                  <a:pt x="246859" y="81633"/>
                </a:lnTo>
                <a:lnTo>
                  <a:pt x="240164" y="95059"/>
                </a:lnTo>
                <a:lnTo>
                  <a:pt x="238135" y="131456"/>
                </a:lnTo>
                <a:lnTo>
                  <a:pt x="239192" y="132083"/>
                </a:lnTo>
                <a:lnTo>
                  <a:pt x="246327" y="133173"/>
                </a:lnTo>
                <a:lnTo>
                  <a:pt x="254992" y="126759"/>
                </a:lnTo>
                <a:lnTo>
                  <a:pt x="263819" y="123628"/>
                </a:lnTo>
                <a:lnTo>
                  <a:pt x="298454" y="92024"/>
                </a:lnTo>
                <a:lnTo>
                  <a:pt x="301979" y="85696"/>
                </a:lnTo>
                <a:lnTo>
                  <a:pt x="304605" y="79355"/>
                </a:lnTo>
                <a:lnTo>
                  <a:pt x="310974" y="69836"/>
                </a:lnTo>
                <a:lnTo>
                  <a:pt x="312836" y="63487"/>
                </a:lnTo>
                <a:lnTo>
                  <a:pt x="314390" y="61370"/>
                </a:lnTo>
                <a:lnTo>
                  <a:pt x="316486" y="59960"/>
                </a:lnTo>
                <a:lnTo>
                  <a:pt x="318941" y="59019"/>
                </a:lnTo>
                <a:lnTo>
                  <a:pt x="320578" y="57334"/>
                </a:lnTo>
                <a:lnTo>
                  <a:pt x="324621" y="47547"/>
                </a:lnTo>
                <a:lnTo>
                  <a:pt x="333255" y="38216"/>
                </a:lnTo>
                <a:lnTo>
                  <a:pt x="333365" y="46300"/>
                </a:lnTo>
                <a:lnTo>
                  <a:pt x="326827" y="54958"/>
                </a:lnTo>
                <a:lnTo>
                  <a:pt x="324241" y="64913"/>
                </a:lnTo>
                <a:lnTo>
                  <a:pt x="317382" y="73921"/>
                </a:lnTo>
                <a:lnTo>
                  <a:pt x="315230" y="82807"/>
                </a:lnTo>
                <a:lnTo>
                  <a:pt x="314727" y="89008"/>
                </a:lnTo>
                <a:lnTo>
                  <a:pt x="311681" y="95291"/>
                </a:lnTo>
                <a:lnTo>
                  <a:pt x="307858" y="101612"/>
                </a:lnTo>
                <a:lnTo>
                  <a:pt x="305404" y="114293"/>
                </a:lnTo>
                <a:lnTo>
                  <a:pt x="304810" y="131849"/>
                </a:lnTo>
                <a:lnTo>
                  <a:pt x="305867" y="132345"/>
                </a:lnTo>
                <a:lnTo>
                  <a:pt x="318991" y="133299"/>
                </a:lnTo>
                <a:lnTo>
                  <a:pt x="324511" y="130499"/>
                </a:lnTo>
                <a:lnTo>
                  <a:pt x="327466" y="128270"/>
                </a:lnTo>
                <a:lnTo>
                  <a:pt x="336393" y="125794"/>
                </a:lnTo>
                <a:lnTo>
                  <a:pt x="346358" y="123635"/>
                </a:lnTo>
                <a:lnTo>
                  <a:pt x="357919" y="116469"/>
                </a:lnTo>
                <a:lnTo>
                  <a:pt x="402270" y="82874"/>
                </a:lnTo>
                <a:lnTo>
                  <a:pt x="430805" y="57725"/>
                </a:lnTo>
                <a:lnTo>
                  <a:pt x="440178" y="51049"/>
                </a:lnTo>
                <a:lnTo>
                  <a:pt x="474392" y="11396"/>
                </a:lnTo>
                <a:lnTo>
                  <a:pt x="478247" y="10350"/>
                </a:lnTo>
                <a:lnTo>
                  <a:pt x="480756" y="10071"/>
                </a:lnTo>
                <a:lnTo>
                  <a:pt x="482429" y="8826"/>
                </a:lnTo>
                <a:lnTo>
                  <a:pt x="485335" y="1361"/>
                </a:lnTo>
                <a:lnTo>
                  <a:pt x="485763" y="24"/>
                </a:lnTo>
                <a:lnTo>
                  <a:pt x="485775" y="32169"/>
                </a:lnTo>
                <a:lnTo>
                  <a:pt x="482951" y="38280"/>
                </a:lnTo>
                <a:lnTo>
                  <a:pt x="479229" y="44523"/>
                </a:lnTo>
                <a:lnTo>
                  <a:pt x="476838" y="57155"/>
                </a:lnTo>
                <a:lnTo>
                  <a:pt x="476641" y="60324"/>
                </a:lnTo>
                <a:lnTo>
                  <a:pt x="473602" y="66668"/>
                </a:lnTo>
                <a:lnTo>
                  <a:pt x="469782" y="73015"/>
                </a:lnTo>
                <a:lnTo>
                  <a:pt x="466573" y="82539"/>
                </a:lnTo>
                <a:lnTo>
                  <a:pt x="460447" y="92063"/>
                </a:lnTo>
                <a:lnTo>
                  <a:pt x="458164" y="101588"/>
                </a:lnTo>
                <a:lnTo>
                  <a:pt x="457327" y="117463"/>
                </a:lnTo>
                <a:lnTo>
                  <a:pt x="454434" y="123813"/>
                </a:lnTo>
                <a:lnTo>
                  <a:pt x="449011" y="131457"/>
                </a:lnTo>
                <a:lnTo>
                  <a:pt x="447676" y="142846"/>
                </a:lnTo>
                <a:lnTo>
                  <a:pt x="447676" y="142852"/>
                </a:lnTo>
                <a:lnTo>
                  <a:pt x="452732" y="137803"/>
                </a:lnTo>
                <a:lnTo>
                  <a:pt x="455213" y="132500"/>
                </a:lnTo>
                <a:lnTo>
                  <a:pt x="456809" y="125529"/>
                </a:lnTo>
                <a:lnTo>
                  <a:pt x="463668" y="116548"/>
                </a:lnTo>
                <a:lnTo>
                  <a:pt x="465820" y="107667"/>
                </a:lnTo>
                <a:lnTo>
                  <a:pt x="466323" y="101468"/>
                </a:lnTo>
                <a:lnTo>
                  <a:pt x="469369" y="95185"/>
                </a:lnTo>
                <a:lnTo>
                  <a:pt x="473192" y="88864"/>
                </a:lnTo>
                <a:lnTo>
                  <a:pt x="475848" y="78066"/>
                </a:lnTo>
                <a:lnTo>
                  <a:pt x="476240" y="67104"/>
                </a:lnTo>
                <a:lnTo>
                  <a:pt x="485384" y="66674"/>
                </a:lnTo>
                <a:lnTo>
                  <a:pt x="477540" y="74865"/>
                </a:lnTo>
                <a:lnTo>
                  <a:pt x="476364" y="84273"/>
                </a:lnTo>
                <a:lnTo>
                  <a:pt x="476284" y="90343"/>
                </a:lnTo>
                <a:lnTo>
                  <a:pt x="477330" y="91975"/>
                </a:lnTo>
                <a:lnTo>
                  <a:pt x="479087" y="93062"/>
                </a:lnTo>
                <a:lnTo>
                  <a:pt x="481316" y="93788"/>
                </a:lnTo>
                <a:lnTo>
                  <a:pt x="482802" y="95329"/>
                </a:lnTo>
                <a:lnTo>
                  <a:pt x="485384" y="103312"/>
                </a:lnTo>
                <a:lnTo>
                  <a:pt x="488423" y="104118"/>
                </a:lnTo>
                <a:lnTo>
                  <a:pt x="499953" y="104725"/>
                </a:lnTo>
                <a:lnTo>
                  <a:pt x="505480" y="101924"/>
                </a:lnTo>
                <a:lnTo>
                  <a:pt x="511467" y="98210"/>
                </a:lnTo>
                <a:lnTo>
                  <a:pt x="536796" y="87894"/>
                </a:lnTo>
                <a:lnTo>
                  <a:pt x="582842" y="53952"/>
                </a:lnTo>
                <a:lnTo>
                  <a:pt x="596633" y="42319"/>
                </a:lnTo>
                <a:lnTo>
                  <a:pt x="609547" y="36101"/>
                </a:lnTo>
                <a:lnTo>
                  <a:pt x="612740" y="33588"/>
                </a:lnTo>
                <a:lnTo>
                  <a:pt x="616287" y="27974"/>
                </a:lnTo>
                <a:lnTo>
                  <a:pt x="617234" y="24996"/>
                </a:lnTo>
                <a:lnTo>
                  <a:pt x="618921" y="23010"/>
                </a:lnTo>
                <a:lnTo>
                  <a:pt x="627161" y="19561"/>
                </a:lnTo>
                <a:lnTo>
                  <a:pt x="627989" y="16448"/>
                </a:lnTo>
                <a:lnTo>
                  <a:pt x="628638" y="9633"/>
                </a:lnTo>
                <a:lnTo>
                  <a:pt x="628650" y="23705"/>
                </a:lnTo>
                <a:lnTo>
                  <a:pt x="625826" y="29226"/>
                </a:lnTo>
                <a:lnTo>
                  <a:pt x="622104" y="35208"/>
                </a:lnTo>
                <a:lnTo>
                  <a:pt x="618948" y="44525"/>
                </a:lnTo>
                <a:lnTo>
                  <a:pt x="612840" y="53989"/>
                </a:lnTo>
                <a:lnTo>
                  <a:pt x="601042" y="91181"/>
                </a:lnTo>
                <a:lnTo>
                  <a:pt x="600078" y="131454"/>
                </a:lnTo>
                <a:lnTo>
                  <a:pt x="608277" y="141374"/>
                </a:lnTo>
                <a:lnTo>
                  <a:pt x="611835" y="142201"/>
                </a:lnTo>
                <a:lnTo>
                  <a:pt x="614266" y="142422"/>
                </a:lnTo>
                <a:lnTo>
                  <a:pt x="619786" y="139845"/>
                </a:lnTo>
                <a:lnTo>
                  <a:pt x="625769" y="136230"/>
                </a:lnTo>
                <a:lnTo>
                  <a:pt x="635087" y="133136"/>
                </a:lnTo>
                <a:lnTo>
                  <a:pt x="664635" y="108909"/>
                </a:lnTo>
                <a:lnTo>
                  <a:pt x="674982" y="106605"/>
                </a:lnTo>
                <a:lnTo>
                  <a:pt x="678589" y="103875"/>
                </a:lnTo>
                <a:lnTo>
                  <a:pt x="689908" y="83466"/>
                </a:lnTo>
                <a:lnTo>
                  <a:pt x="707347" y="68963"/>
                </a:lnTo>
                <a:lnTo>
                  <a:pt x="718506" y="45786"/>
                </a:lnTo>
                <a:lnTo>
                  <a:pt x="724325" y="41509"/>
                </a:lnTo>
                <a:lnTo>
                  <a:pt x="727358" y="40369"/>
                </a:lnTo>
                <a:lnTo>
                  <a:pt x="729381" y="38550"/>
                </a:lnTo>
                <a:lnTo>
                  <a:pt x="731627" y="33707"/>
                </a:lnTo>
                <a:lnTo>
                  <a:pt x="733421" y="19084"/>
                </a:lnTo>
                <a:lnTo>
                  <a:pt x="733425" y="32300"/>
                </a:lnTo>
                <a:lnTo>
                  <a:pt x="730601" y="38338"/>
                </a:lnTo>
                <a:lnTo>
                  <a:pt x="718238" y="53996"/>
                </a:lnTo>
                <a:lnTo>
                  <a:pt x="712316" y="66669"/>
                </a:lnTo>
                <a:lnTo>
                  <a:pt x="701269" y="84421"/>
                </a:lnTo>
                <a:lnTo>
                  <a:pt x="693286" y="104175"/>
                </a:lnTo>
                <a:lnTo>
                  <a:pt x="689128" y="110852"/>
                </a:lnTo>
                <a:lnTo>
                  <a:pt x="686786" y="120560"/>
                </a:lnTo>
                <a:lnTo>
                  <a:pt x="685812" y="138228"/>
                </a:lnTo>
                <a:lnTo>
                  <a:pt x="686867" y="139773"/>
                </a:lnTo>
                <a:lnTo>
                  <a:pt x="688627" y="140803"/>
                </a:lnTo>
                <a:lnTo>
                  <a:pt x="690859" y="141490"/>
                </a:lnTo>
                <a:lnTo>
                  <a:pt x="692348" y="140889"/>
                </a:lnTo>
                <a:lnTo>
                  <a:pt x="693341" y="139430"/>
                </a:lnTo>
                <a:lnTo>
                  <a:pt x="694002" y="137400"/>
                </a:lnTo>
                <a:lnTo>
                  <a:pt x="695502" y="136046"/>
                </a:lnTo>
                <a:lnTo>
                  <a:pt x="705511" y="131051"/>
                </a:lnTo>
                <a:lnTo>
                  <a:pt x="711494" y="127030"/>
                </a:lnTo>
                <a:lnTo>
                  <a:pt x="720812" y="123708"/>
                </a:lnTo>
                <a:lnTo>
                  <a:pt x="727115" y="119180"/>
                </a:lnTo>
                <a:lnTo>
                  <a:pt x="730620" y="113640"/>
                </a:lnTo>
                <a:lnTo>
                  <a:pt x="733237" y="107650"/>
                </a:lnTo>
                <a:lnTo>
                  <a:pt x="771540" y="63839"/>
                </a:lnTo>
                <a:lnTo>
                  <a:pt x="779172" y="50818"/>
                </a:lnTo>
                <a:lnTo>
                  <a:pt x="780493" y="43506"/>
                </a:lnTo>
                <a:lnTo>
                  <a:pt x="781738" y="41700"/>
                </a:lnTo>
                <a:lnTo>
                  <a:pt x="783624" y="40496"/>
                </a:lnTo>
                <a:lnTo>
                  <a:pt x="785942" y="39693"/>
                </a:lnTo>
                <a:lnTo>
                  <a:pt x="787487" y="38100"/>
                </a:lnTo>
                <a:lnTo>
                  <a:pt x="790565" y="28601"/>
                </a:lnTo>
                <a:lnTo>
                  <a:pt x="790574" y="36767"/>
                </a:lnTo>
                <a:lnTo>
                  <a:pt x="784029" y="45432"/>
                </a:lnTo>
                <a:lnTo>
                  <a:pt x="781933" y="54257"/>
                </a:lnTo>
                <a:lnTo>
                  <a:pt x="781165" y="69877"/>
                </a:lnTo>
                <a:lnTo>
                  <a:pt x="778279" y="76205"/>
                </a:lnTo>
                <a:lnTo>
                  <a:pt x="774527" y="82546"/>
                </a:lnTo>
                <a:lnTo>
                  <a:pt x="771357" y="92065"/>
                </a:lnTo>
                <a:lnTo>
                  <a:pt x="765243" y="102647"/>
                </a:lnTo>
                <a:lnTo>
                  <a:pt x="762026" y="149135"/>
                </a:lnTo>
                <a:lnTo>
                  <a:pt x="762003" y="160021"/>
                </a:lnTo>
                <a:lnTo>
                  <a:pt x="763060" y="160652"/>
                </a:lnTo>
                <a:lnTo>
                  <a:pt x="777810" y="161880"/>
                </a:lnTo>
                <a:lnTo>
                  <a:pt x="779609" y="161898"/>
                </a:lnTo>
                <a:lnTo>
                  <a:pt x="800290" y="145437"/>
                </a:lnTo>
                <a:lnTo>
                  <a:pt x="806534" y="142948"/>
                </a:lnTo>
                <a:lnTo>
                  <a:pt x="812837" y="138315"/>
                </a:lnTo>
                <a:lnTo>
                  <a:pt x="850900" y="92169"/>
                </a:lnTo>
                <a:lnTo>
                  <a:pt x="874419" y="68547"/>
                </a:lnTo>
                <a:lnTo>
                  <a:pt x="875464" y="64678"/>
                </a:lnTo>
                <a:lnTo>
                  <a:pt x="876135" y="58627"/>
                </a:lnTo>
                <a:lnTo>
                  <a:pt x="885428" y="48044"/>
                </a:lnTo>
                <a:lnTo>
                  <a:pt x="885822" y="65226"/>
                </a:lnTo>
                <a:lnTo>
                  <a:pt x="879279" y="73983"/>
                </a:lnTo>
                <a:lnTo>
                  <a:pt x="876691" y="83959"/>
                </a:lnTo>
                <a:lnTo>
                  <a:pt x="876300" y="131299"/>
                </a:lnTo>
                <a:lnTo>
                  <a:pt x="876300" y="142747"/>
                </a:lnTo>
                <a:lnTo>
                  <a:pt x="881357" y="142828"/>
                </a:lnTo>
                <a:lnTo>
                  <a:pt x="882846" y="143898"/>
                </a:lnTo>
                <a:lnTo>
                  <a:pt x="885434" y="151061"/>
                </a:lnTo>
                <a:lnTo>
                  <a:pt x="888473" y="151798"/>
                </a:lnTo>
                <a:lnTo>
                  <a:pt x="890765" y="151995"/>
                </a:lnTo>
                <a:lnTo>
                  <a:pt x="892293" y="151067"/>
                </a:lnTo>
                <a:lnTo>
                  <a:pt x="893312" y="149391"/>
                </a:lnTo>
                <a:lnTo>
                  <a:pt x="893991" y="147215"/>
                </a:lnTo>
                <a:lnTo>
                  <a:pt x="895502" y="145764"/>
                </a:lnTo>
                <a:lnTo>
                  <a:pt x="900003" y="144152"/>
                </a:lnTo>
                <a:lnTo>
                  <a:pt x="917704" y="142976"/>
                </a:lnTo>
                <a:lnTo>
                  <a:pt x="919777" y="141880"/>
                </a:lnTo>
                <a:lnTo>
                  <a:pt x="921160" y="140091"/>
                </a:lnTo>
                <a:lnTo>
                  <a:pt x="923754" y="135281"/>
                </a:lnTo>
                <a:lnTo>
                  <a:pt x="937021" y="120476"/>
                </a:lnTo>
                <a:lnTo>
                  <a:pt x="943152" y="117038"/>
                </a:lnTo>
                <a:lnTo>
                  <a:pt x="949403" y="114452"/>
                </a:lnTo>
                <a:lnTo>
                  <a:pt x="965210" y="101191"/>
                </a:lnTo>
                <a:lnTo>
                  <a:pt x="986367" y="70697"/>
                </a:lnTo>
                <a:lnTo>
                  <a:pt x="992587" y="57308"/>
                </a:lnTo>
                <a:lnTo>
                  <a:pt x="1005678" y="41285"/>
                </a:lnTo>
                <a:lnTo>
                  <a:pt x="1008474" y="31744"/>
                </a:lnTo>
                <a:lnTo>
                  <a:pt x="1009604" y="14539"/>
                </a:lnTo>
                <a:lnTo>
                  <a:pt x="1008562" y="12864"/>
                </a:lnTo>
                <a:lnTo>
                  <a:pt x="1006808" y="11747"/>
                </a:lnTo>
                <a:lnTo>
                  <a:pt x="1001445" y="9954"/>
                </a:lnTo>
                <a:lnTo>
                  <a:pt x="973305" y="9514"/>
                </a:lnTo>
                <a:lnTo>
                  <a:pt x="963503" y="17714"/>
                </a:lnTo>
                <a:lnTo>
                  <a:pt x="962680" y="21271"/>
                </a:lnTo>
                <a:lnTo>
                  <a:pt x="962462" y="23702"/>
                </a:lnTo>
                <a:lnTo>
                  <a:pt x="961259" y="25322"/>
                </a:lnTo>
                <a:lnTo>
                  <a:pt x="957098" y="27123"/>
                </a:lnTo>
                <a:lnTo>
                  <a:pt x="955566" y="28661"/>
                </a:lnTo>
                <a:lnTo>
                  <a:pt x="952903" y="36638"/>
                </a:lnTo>
                <a:lnTo>
                  <a:pt x="952501" y="56708"/>
                </a:lnTo>
                <a:lnTo>
                  <a:pt x="970191" y="74828"/>
                </a:lnTo>
                <a:lnTo>
                  <a:pt x="976203" y="75786"/>
                </a:lnTo>
                <a:lnTo>
                  <a:pt x="977828" y="76978"/>
                </a:lnTo>
                <a:lnTo>
                  <a:pt x="989150" y="93512"/>
                </a:lnTo>
                <a:lnTo>
                  <a:pt x="1015910" y="121605"/>
                </a:lnTo>
                <a:lnTo>
                  <a:pt x="1018746" y="131584"/>
                </a:lnTo>
                <a:lnTo>
                  <a:pt x="1019175" y="176374"/>
                </a:lnTo>
                <a:lnTo>
                  <a:pt x="1018117" y="177904"/>
                </a:lnTo>
                <a:lnTo>
                  <a:pt x="1016351" y="178924"/>
                </a:lnTo>
                <a:lnTo>
                  <a:pt x="1009650" y="180963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0" name="SMARTInkShape-Group31"/>
          <p:cNvGrpSpPr/>
          <p:nvPr/>
        </p:nvGrpSpPr>
        <p:grpSpPr>
          <a:xfrm>
            <a:off x="11277612" y="2409859"/>
            <a:ext cx="809614" cy="257142"/>
            <a:chOff x="11277612" y="2409859"/>
            <a:chExt cx="809614" cy="257142"/>
          </a:xfrm>
        </p:grpSpPr>
        <p:sp>
          <p:nvSpPr>
            <p:cNvPr id="166" name="SMARTInkShape-138"/>
            <p:cNvSpPr/>
            <p:nvPr>
              <p:custDataLst>
                <p:tags r:id="rId336"/>
              </p:custDataLst>
            </p:nvPr>
          </p:nvSpPr>
          <p:spPr>
            <a:xfrm>
              <a:off x="11277612" y="2524125"/>
              <a:ext cx="123419" cy="142876"/>
            </a:xfrm>
            <a:custGeom>
              <a:avLst/>
              <a:gdLst/>
              <a:ahLst/>
              <a:cxnLst/>
              <a:rect l="0" t="0" r="0" b="0"/>
              <a:pathLst>
                <a:path w="123419" h="142876">
                  <a:moveTo>
                    <a:pt x="104763" y="0"/>
                  </a:moveTo>
                  <a:lnTo>
                    <a:pt x="104763" y="0"/>
                  </a:lnTo>
                  <a:lnTo>
                    <a:pt x="114285" y="0"/>
                  </a:lnTo>
                  <a:lnTo>
                    <a:pt x="105154" y="0"/>
                  </a:lnTo>
                  <a:lnTo>
                    <a:pt x="104878" y="5056"/>
                  </a:lnTo>
                  <a:lnTo>
                    <a:pt x="101992" y="10361"/>
                  </a:lnTo>
                  <a:lnTo>
                    <a:pt x="98240" y="16246"/>
                  </a:lnTo>
                  <a:lnTo>
                    <a:pt x="96574" y="22390"/>
                  </a:lnTo>
                  <a:lnTo>
                    <a:pt x="95070" y="24452"/>
                  </a:lnTo>
                  <a:lnTo>
                    <a:pt x="93009" y="25826"/>
                  </a:lnTo>
                  <a:lnTo>
                    <a:pt x="90577" y="26743"/>
                  </a:lnTo>
                  <a:lnTo>
                    <a:pt x="61345" y="63317"/>
                  </a:lnTo>
                  <a:lnTo>
                    <a:pt x="55147" y="76164"/>
                  </a:lnTo>
                  <a:lnTo>
                    <a:pt x="52635" y="79351"/>
                  </a:lnTo>
                  <a:lnTo>
                    <a:pt x="47022" y="82892"/>
                  </a:lnTo>
                  <a:lnTo>
                    <a:pt x="41000" y="85524"/>
                  </a:lnTo>
                  <a:lnTo>
                    <a:pt x="11001" y="112821"/>
                  </a:lnTo>
                  <a:lnTo>
                    <a:pt x="1442" y="114170"/>
                  </a:lnTo>
                  <a:lnTo>
                    <a:pt x="958" y="113155"/>
                  </a:lnTo>
                  <a:lnTo>
                    <a:pt x="0" y="91633"/>
                  </a:lnTo>
                  <a:lnTo>
                    <a:pt x="2815" y="85529"/>
                  </a:lnTo>
                  <a:lnTo>
                    <a:pt x="6536" y="79288"/>
                  </a:lnTo>
                  <a:lnTo>
                    <a:pt x="8190" y="72986"/>
                  </a:lnTo>
                  <a:lnTo>
                    <a:pt x="9690" y="70882"/>
                  </a:lnTo>
                  <a:lnTo>
                    <a:pt x="11748" y="69480"/>
                  </a:lnTo>
                  <a:lnTo>
                    <a:pt x="14179" y="68545"/>
                  </a:lnTo>
                  <a:lnTo>
                    <a:pt x="15798" y="66863"/>
                  </a:lnTo>
                  <a:lnTo>
                    <a:pt x="21218" y="56560"/>
                  </a:lnTo>
                  <a:lnTo>
                    <a:pt x="34142" y="41197"/>
                  </a:lnTo>
                  <a:lnTo>
                    <a:pt x="40131" y="28560"/>
                  </a:lnTo>
                  <a:lnTo>
                    <a:pt x="44287" y="22218"/>
                  </a:lnTo>
                  <a:lnTo>
                    <a:pt x="46135" y="15872"/>
                  </a:lnTo>
                  <a:lnTo>
                    <a:pt x="47687" y="13756"/>
                  </a:lnTo>
                  <a:lnTo>
                    <a:pt x="49778" y="12346"/>
                  </a:lnTo>
                  <a:lnTo>
                    <a:pt x="52231" y="11406"/>
                  </a:lnTo>
                  <a:lnTo>
                    <a:pt x="53867" y="9720"/>
                  </a:lnTo>
                  <a:lnTo>
                    <a:pt x="57126" y="39"/>
                  </a:lnTo>
                  <a:lnTo>
                    <a:pt x="65339" y="8204"/>
                  </a:lnTo>
                  <a:lnTo>
                    <a:pt x="66548" y="17610"/>
                  </a:lnTo>
                  <a:lnTo>
                    <a:pt x="66654" y="27125"/>
                  </a:lnTo>
                  <a:lnTo>
                    <a:pt x="73208" y="35893"/>
                  </a:lnTo>
                  <a:lnTo>
                    <a:pt x="75797" y="45871"/>
                  </a:lnTo>
                  <a:lnTo>
                    <a:pt x="81128" y="52162"/>
                  </a:lnTo>
                  <a:lnTo>
                    <a:pt x="86497" y="54932"/>
                  </a:lnTo>
                  <a:lnTo>
                    <a:pt x="93512" y="56712"/>
                  </a:lnTo>
                  <a:lnTo>
                    <a:pt x="103287" y="65312"/>
                  </a:lnTo>
                  <a:lnTo>
                    <a:pt x="114160" y="66664"/>
                  </a:lnTo>
                  <a:lnTo>
                    <a:pt x="122477" y="66674"/>
                  </a:lnTo>
                  <a:lnTo>
                    <a:pt x="122922" y="67733"/>
                  </a:lnTo>
                  <a:lnTo>
                    <a:pt x="123418" y="71731"/>
                  </a:lnTo>
                  <a:lnTo>
                    <a:pt x="122491" y="73221"/>
                  </a:lnTo>
                  <a:lnTo>
                    <a:pt x="120815" y="74214"/>
                  </a:lnTo>
                  <a:lnTo>
                    <a:pt x="118639" y="74876"/>
                  </a:lnTo>
                  <a:lnTo>
                    <a:pt x="117189" y="76376"/>
                  </a:lnTo>
                  <a:lnTo>
                    <a:pt x="114402" y="85298"/>
                  </a:lnTo>
                  <a:lnTo>
                    <a:pt x="91623" y="108388"/>
                  </a:lnTo>
                  <a:lnTo>
                    <a:pt x="85517" y="111672"/>
                  </a:lnTo>
                  <a:lnTo>
                    <a:pt x="79276" y="114191"/>
                  </a:lnTo>
                  <a:lnTo>
                    <a:pt x="69813" y="120500"/>
                  </a:lnTo>
                  <a:lnTo>
                    <a:pt x="63476" y="122348"/>
                  </a:lnTo>
                  <a:lnTo>
                    <a:pt x="61364" y="123898"/>
                  </a:lnTo>
                  <a:lnTo>
                    <a:pt x="59956" y="125991"/>
                  </a:lnTo>
                  <a:lnTo>
                    <a:pt x="59016" y="128444"/>
                  </a:lnTo>
                  <a:lnTo>
                    <a:pt x="57333" y="130079"/>
                  </a:lnTo>
                  <a:lnTo>
                    <a:pt x="52638" y="131896"/>
                  </a:lnTo>
                  <a:lnTo>
                    <a:pt x="39853" y="133222"/>
                  </a:lnTo>
                  <a:lnTo>
                    <a:pt x="30833" y="139871"/>
                  </a:lnTo>
                  <a:lnTo>
                    <a:pt x="20801" y="142479"/>
                  </a:lnTo>
                  <a:lnTo>
                    <a:pt x="9513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7" name="SMARTInkShape-139"/>
            <p:cNvSpPr/>
            <p:nvPr>
              <p:custDataLst>
                <p:tags r:id="rId337"/>
              </p:custDataLst>
            </p:nvPr>
          </p:nvSpPr>
          <p:spPr>
            <a:xfrm>
              <a:off x="11534824" y="2409859"/>
              <a:ext cx="380914" cy="209385"/>
            </a:xfrm>
            <a:custGeom>
              <a:avLst/>
              <a:gdLst/>
              <a:ahLst/>
              <a:cxnLst/>
              <a:rect l="0" t="0" r="0" b="0"/>
              <a:pathLst>
                <a:path w="380914" h="209385">
                  <a:moveTo>
                    <a:pt x="142826" y="9491"/>
                  </a:moveTo>
                  <a:lnTo>
                    <a:pt x="142826" y="9491"/>
                  </a:lnTo>
                  <a:lnTo>
                    <a:pt x="142826" y="0"/>
                  </a:lnTo>
                  <a:lnTo>
                    <a:pt x="134624" y="8170"/>
                  </a:lnTo>
                  <a:lnTo>
                    <a:pt x="133416" y="17576"/>
                  </a:lnTo>
                  <a:lnTo>
                    <a:pt x="98344" y="62608"/>
                  </a:lnTo>
                  <a:lnTo>
                    <a:pt x="92011" y="69435"/>
                  </a:lnTo>
                  <a:lnTo>
                    <a:pt x="88492" y="78819"/>
                  </a:lnTo>
                  <a:lnTo>
                    <a:pt x="87553" y="84284"/>
                  </a:lnTo>
                  <a:lnTo>
                    <a:pt x="76120" y="102090"/>
                  </a:lnTo>
                  <a:lnTo>
                    <a:pt x="41281" y="148207"/>
                  </a:lnTo>
                  <a:lnTo>
                    <a:pt x="15829" y="174553"/>
                  </a:lnTo>
                  <a:lnTo>
                    <a:pt x="9477" y="178102"/>
                  </a:lnTo>
                  <a:lnTo>
                    <a:pt x="6302" y="179048"/>
                  </a:lnTo>
                  <a:lnTo>
                    <a:pt x="4184" y="180737"/>
                  </a:lnTo>
                  <a:lnTo>
                    <a:pt x="116" y="190024"/>
                  </a:lnTo>
                  <a:lnTo>
                    <a:pt x="0" y="185279"/>
                  </a:lnTo>
                  <a:lnTo>
                    <a:pt x="2795" y="180047"/>
                  </a:lnTo>
                  <a:lnTo>
                    <a:pt x="34963" y="136235"/>
                  </a:lnTo>
                  <a:lnTo>
                    <a:pt x="65336" y="96933"/>
                  </a:lnTo>
                  <a:lnTo>
                    <a:pt x="85088" y="73988"/>
                  </a:lnTo>
                  <a:lnTo>
                    <a:pt x="111054" y="36040"/>
                  </a:lnTo>
                  <a:lnTo>
                    <a:pt x="126948" y="24472"/>
                  </a:lnTo>
                  <a:lnTo>
                    <a:pt x="130477" y="18619"/>
                  </a:lnTo>
                  <a:lnTo>
                    <a:pt x="133286" y="9538"/>
                  </a:lnTo>
                  <a:lnTo>
                    <a:pt x="133301" y="55861"/>
                  </a:lnTo>
                  <a:lnTo>
                    <a:pt x="130477" y="64672"/>
                  </a:lnTo>
                  <a:lnTo>
                    <a:pt x="126755" y="73175"/>
                  </a:lnTo>
                  <a:lnTo>
                    <a:pt x="123599" y="88803"/>
                  </a:lnTo>
                  <a:lnTo>
                    <a:pt x="116412" y="104101"/>
                  </a:lnTo>
                  <a:lnTo>
                    <a:pt x="100098" y="150669"/>
                  </a:lnTo>
                  <a:lnTo>
                    <a:pt x="95110" y="160733"/>
                  </a:lnTo>
                  <a:lnTo>
                    <a:pt x="88941" y="168839"/>
                  </a:lnTo>
                  <a:lnTo>
                    <a:pt x="86106" y="179139"/>
                  </a:lnTo>
                  <a:lnTo>
                    <a:pt x="85686" y="190027"/>
                  </a:lnTo>
                  <a:lnTo>
                    <a:pt x="76266" y="190463"/>
                  </a:lnTo>
                  <a:lnTo>
                    <a:pt x="49020" y="163334"/>
                  </a:lnTo>
                  <a:lnTo>
                    <a:pt x="42947" y="162319"/>
                  </a:lnTo>
                  <a:lnTo>
                    <a:pt x="41315" y="161118"/>
                  </a:lnTo>
                  <a:lnTo>
                    <a:pt x="39018" y="155429"/>
                  </a:lnTo>
                  <a:lnTo>
                    <a:pt x="38178" y="152770"/>
                  </a:lnTo>
                  <a:lnTo>
                    <a:pt x="28536" y="142851"/>
                  </a:lnTo>
                  <a:lnTo>
                    <a:pt x="42717" y="142841"/>
                  </a:lnTo>
                  <a:lnTo>
                    <a:pt x="48237" y="140019"/>
                  </a:lnTo>
                  <a:lnTo>
                    <a:pt x="54220" y="136295"/>
                  </a:lnTo>
                  <a:lnTo>
                    <a:pt x="97440" y="121609"/>
                  </a:lnTo>
                  <a:lnTo>
                    <a:pt x="108896" y="117529"/>
                  </a:lnTo>
                  <a:lnTo>
                    <a:pt x="139782" y="109639"/>
                  </a:lnTo>
                  <a:lnTo>
                    <a:pt x="171419" y="97847"/>
                  </a:lnTo>
                  <a:lnTo>
                    <a:pt x="190455" y="93173"/>
                  </a:lnTo>
                  <a:lnTo>
                    <a:pt x="209502" y="87909"/>
                  </a:lnTo>
                  <a:lnTo>
                    <a:pt x="221143" y="85618"/>
                  </a:lnTo>
                  <a:lnTo>
                    <a:pt x="265990" y="64599"/>
                  </a:lnTo>
                  <a:lnTo>
                    <a:pt x="272706" y="60442"/>
                  </a:lnTo>
                  <a:lnTo>
                    <a:pt x="282438" y="57043"/>
                  </a:lnTo>
                  <a:lnTo>
                    <a:pt x="292025" y="50862"/>
                  </a:lnTo>
                  <a:lnTo>
                    <a:pt x="304747" y="47592"/>
                  </a:lnTo>
                  <a:lnTo>
                    <a:pt x="312952" y="47591"/>
                  </a:lnTo>
                  <a:lnTo>
                    <a:pt x="305958" y="55792"/>
                  </a:lnTo>
                  <a:lnTo>
                    <a:pt x="303932" y="64459"/>
                  </a:lnTo>
                  <a:lnTo>
                    <a:pt x="298276" y="73285"/>
                  </a:lnTo>
                  <a:lnTo>
                    <a:pt x="295828" y="85749"/>
                  </a:lnTo>
                  <a:lnTo>
                    <a:pt x="295628" y="88905"/>
                  </a:lnTo>
                  <a:lnTo>
                    <a:pt x="292582" y="95233"/>
                  </a:lnTo>
                  <a:lnTo>
                    <a:pt x="288759" y="101574"/>
                  </a:lnTo>
                  <a:lnTo>
                    <a:pt x="276081" y="138784"/>
                  </a:lnTo>
                  <a:lnTo>
                    <a:pt x="250367" y="178940"/>
                  </a:lnTo>
                  <a:lnTo>
                    <a:pt x="247772" y="186402"/>
                  </a:lnTo>
                  <a:lnTo>
                    <a:pt x="228678" y="209384"/>
                  </a:lnTo>
                  <a:lnTo>
                    <a:pt x="228551" y="161874"/>
                  </a:lnTo>
                  <a:lnTo>
                    <a:pt x="228551" y="158705"/>
                  </a:lnTo>
                  <a:lnTo>
                    <a:pt x="242742" y="115952"/>
                  </a:lnTo>
                  <a:lnTo>
                    <a:pt x="261664" y="68453"/>
                  </a:lnTo>
                  <a:lnTo>
                    <a:pt x="273532" y="48248"/>
                  </a:lnTo>
                  <a:lnTo>
                    <a:pt x="274413" y="44854"/>
                  </a:lnTo>
                  <a:lnTo>
                    <a:pt x="281035" y="38261"/>
                  </a:lnTo>
                  <a:lnTo>
                    <a:pt x="304342" y="21855"/>
                  </a:lnTo>
                  <a:lnTo>
                    <a:pt x="317371" y="19577"/>
                  </a:lnTo>
                  <a:lnTo>
                    <a:pt x="319514" y="18332"/>
                  </a:lnTo>
                  <a:lnTo>
                    <a:pt x="320943" y="16443"/>
                  </a:lnTo>
                  <a:lnTo>
                    <a:pt x="321896" y="14126"/>
                  </a:lnTo>
                  <a:lnTo>
                    <a:pt x="323589" y="12581"/>
                  </a:lnTo>
                  <a:lnTo>
                    <a:pt x="328294" y="10864"/>
                  </a:lnTo>
                  <a:lnTo>
                    <a:pt x="346141" y="9612"/>
                  </a:lnTo>
                  <a:lnTo>
                    <a:pt x="352428" y="12367"/>
                  </a:lnTo>
                  <a:lnTo>
                    <a:pt x="358748" y="16061"/>
                  </a:lnTo>
                  <a:lnTo>
                    <a:pt x="369548" y="18627"/>
                  </a:lnTo>
                  <a:lnTo>
                    <a:pt x="379462" y="27183"/>
                  </a:lnTo>
                  <a:lnTo>
                    <a:pt x="380290" y="30760"/>
                  </a:lnTo>
                  <a:lnTo>
                    <a:pt x="380913" y="50896"/>
                  </a:lnTo>
                  <a:lnTo>
                    <a:pt x="379868" y="52969"/>
                  </a:lnTo>
                  <a:lnTo>
                    <a:pt x="378112" y="54352"/>
                  </a:lnTo>
                  <a:lnTo>
                    <a:pt x="375882" y="55273"/>
                  </a:lnTo>
                  <a:lnTo>
                    <a:pt x="374396" y="56946"/>
                  </a:lnTo>
                  <a:lnTo>
                    <a:pt x="369190" y="67235"/>
                  </a:lnTo>
                  <a:lnTo>
                    <a:pt x="366760" y="70212"/>
                  </a:lnTo>
                  <a:lnTo>
                    <a:pt x="361238" y="73520"/>
                  </a:lnTo>
                  <a:lnTo>
                    <a:pt x="355257" y="76048"/>
                  </a:lnTo>
                  <a:lnTo>
                    <a:pt x="345939" y="82363"/>
                  </a:lnTo>
                  <a:lnTo>
                    <a:pt x="336476" y="85764"/>
                  </a:lnTo>
                  <a:lnTo>
                    <a:pt x="324358" y="94785"/>
                  </a:lnTo>
                  <a:lnTo>
                    <a:pt x="314683" y="95205"/>
                  </a:lnTo>
                  <a:lnTo>
                    <a:pt x="360032" y="95216"/>
                  </a:lnTo>
                  <a:lnTo>
                    <a:pt x="370986" y="104349"/>
                  </a:lnTo>
                  <a:lnTo>
                    <a:pt x="371424" y="131480"/>
                  </a:lnTo>
                  <a:lnTo>
                    <a:pt x="364880" y="140558"/>
                  </a:lnTo>
                  <a:lnTo>
                    <a:pt x="361724" y="149455"/>
                  </a:lnTo>
                  <a:lnTo>
                    <a:pt x="330111" y="184119"/>
                  </a:lnTo>
                  <a:lnTo>
                    <a:pt x="323783" y="187645"/>
                  </a:lnTo>
                  <a:lnTo>
                    <a:pt x="317442" y="190271"/>
                  </a:lnTo>
                  <a:lnTo>
                    <a:pt x="306631" y="198502"/>
                  </a:lnTo>
                  <a:lnTo>
                    <a:pt x="297517" y="200755"/>
                  </a:lnTo>
                  <a:lnTo>
                    <a:pt x="291660" y="204917"/>
                  </a:lnTo>
                  <a:lnTo>
                    <a:pt x="289673" y="205391"/>
                  </a:lnTo>
                  <a:lnTo>
                    <a:pt x="288349" y="204650"/>
                  </a:lnTo>
                  <a:lnTo>
                    <a:pt x="286224" y="200911"/>
                  </a:lnTo>
                  <a:lnTo>
                    <a:pt x="288756" y="200400"/>
                  </a:lnTo>
                  <a:lnTo>
                    <a:pt x="290912" y="200264"/>
                  </a:lnTo>
                  <a:lnTo>
                    <a:pt x="292351" y="199115"/>
                  </a:lnTo>
                  <a:lnTo>
                    <a:pt x="295226" y="1904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8" name="SMARTInkShape-140"/>
            <p:cNvSpPr/>
            <p:nvPr>
              <p:custDataLst>
                <p:tags r:id="rId338"/>
              </p:custDataLst>
            </p:nvPr>
          </p:nvSpPr>
          <p:spPr>
            <a:xfrm>
              <a:off x="12068175" y="247650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SMARTInkShape-141"/>
            <p:cNvSpPr/>
            <p:nvPr>
              <p:custDataLst>
                <p:tags r:id="rId339"/>
              </p:custDataLst>
            </p:nvPr>
          </p:nvSpPr>
          <p:spPr>
            <a:xfrm>
              <a:off x="11991985" y="2457451"/>
              <a:ext cx="95241" cy="142875"/>
            </a:xfrm>
            <a:custGeom>
              <a:avLst/>
              <a:gdLst/>
              <a:ahLst/>
              <a:cxnLst/>
              <a:rect l="0" t="0" r="0" b="0"/>
              <a:pathLst>
                <a:path w="95241" h="142875">
                  <a:moveTo>
                    <a:pt x="95240" y="19049"/>
                  </a:moveTo>
                  <a:lnTo>
                    <a:pt x="95240" y="19049"/>
                  </a:lnTo>
                  <a:lnTo>
                    <a:pt x="95240" y="10848"/>
                  </a:lnTo>
                  <a:lnTo>
                    <a:pt x="94182" y="10407"/>
                  </a:lnTo>
                  <a:lnTo>
                    <a:pt x="90182" y="9916"/>
                  </a:lnTo>
                  <a:lnTo>
                    <a:pt x="88694" y="8727"/>
                  </a:lnTo>
                  <a:lnTo>
                    <a:pt x="86106" y="1357"/>
                  </a:lnTo>
                  <a:lnTo>
                    <a:pt x="83067" y="603"/>
                  </a:lnTo>
                  <a:lnTo>
                    <a:pt x="62012" y="0"/>
                  </a:lnTo>
                  <a:lnTo>
                    <a:pt x="60387" y="1058"/>
                  </a:lnTo>
                  <a:lnTo>
                    <a:pt x="59305" y="2822"/>
                  </a:lnTo>
                  <a:lnTo>
                    <a:pt x="58584" y="5055"/>
                  </a:lnTo>
                  <a:lnTo>
                    <a:pt x="44008" y="22389"/>
                  </a:lnTo>
                  <a:lnTo>
                    <a:pt x="13741" y="53977"/>
                  </a:lnTo>
                  <a:lnTo>
                    <a:pt x="2225" y="83738"/>
                  </a:lnTo>
                  <a:lnTo>
                    <a:pt x="0" y="126989"/>
                  </a:lnTo>
                  <a:lnTo>
                    <a:pt x="1057" y="129109"/>
                  </a:lnTo>
                  <a:lnTo>
                    <a:pt x="2817" y="130522"/>
                  </a:lnTo>
                  <a:lnTo>
                    <a:pt x="5050" y="131465"/>
                  </a:lnTo>
                  <a:lnTo>
                    <a:pt x="6538" y="133151"/>
                  </a:lnTo>
                  <a:lnTo>
                    <a:pt x="9515" y="1428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3" name="SMARTInkShape-Group32"/>
          <p:cNvGrpSpPr/>
          <p:nvPr/>
        </p:nvGrpSpPr>
        <p:grpSpPr>
          <a:xfrm>
            <a:off x="3505200" y="3171825"/>
            <a:ext cx="514351" cy="218956"/>
            <a:chOff x="3505200" y="3171825"/>
            <a:chExt cx="514351" cy="218956"/>
          </a:xfrm>
        </p:grpSpPr>
        <p:sp>
          <p:nvSpPr>
            <p:cNvPr id="171" name="SMARTInkShape-142"/>
            <p:cNvSpPr/>
            <p:nvPr>
              <p:custDataLst>
                <p:tags r:id="rId334"/>
              </p:custDataLst>
            </p:nvPr>
          </p:nvSpPr>
          <p:spPr>
            <a:xfrm>
              <a:off x="3505200" y="3171825"/>
              <a:ext cx="161923" cy="209540"/>
            </a:xfrm>
            <a:custGeom>
              <a:avLst/>
              <a:gdLst/>
              <a:ahLst/>
              <a:cxnLst/>
              <a:rect l="0" t="0" r="0" b="0"/>
              <a:pathLst>
                <a:path w="161923" h="209540">
                  <a:moveTo>
                    <a:pt x="28575" y="0"/>
                  </a:moveTo>
                  <a:lnTo>
                    <a:pt x="28575" y="0"/>
                  </a:lnTo>
                  <a:lnTo>
                    <a:pt x="23518" y="0"/>
                  </a:lnTo>
                  <a:lnTo>
                    <a:pt x="22029" y="1058"/>
                  </a:lnTo>
                  <a:lnTo>
                    <a:pt x="21036" y="2822"/>
                  </a:lnTo>
                  <a:lnTo>
                    <a:pt x="19312" y="9701"/>
                  </a:lnTo>
                  <a:lnTo>
                    <a:pt x="19050" y="55868"/>
                  </a:lnTo>
                  <a:lnTo>
                    <a:pt x="19050" y="102973"/>
                  </a:lnTo>
                  <a:lnTo>
                    <a:pt x="9918" y="150584"/>
                  </a:lnTo>
                  <a:lnTo>
                    <a:pt x="9642" y="163621"/>
                  </a:lnTo>
                  <a:lnTo>
                    <a:pt x="6755" y="170793"/>
                  </a:lnTo>
                  <a:lnTo>
                    <a:pt x="3002" y="177508"/>
                  </a:lnTo>
                  <a:lnTo>
                    <a:pt x="593" y="190442"/>
                  </a:lnTo>
                  <a:lnTo>
                    <a:pt x="0" y="209539"/>
                  </a:lnTo>
                  <a:lnTo>
                    <a:pt x="0" y="182807"/>
                  </a:lnTo>
                  <a:lnTo>
                    <a:pt x="11759" y="152812"/>
                  </a:lnTo>
                  <a:lnTo>
                    <a:pt x="14189" y="149500"/>
                  </a:lnTo>
                  <a:lnTo>
                    <a:pt x="16890" y="140175"/>
                  </a:lnTo>
                  <a:lnTo>
                    <a:pt x="21683" y="112077"/>
                  </a:lnTo>
                  <a:lnTo>
                    <a:pt x="29355" y="97413"/>
                  </a:lnTo>
                  <a:lnTo>
                    <a:pt x="57170" y="54973"/>
                  </a:lnTo>
                  <a:lnTo>
                    <a:pt x="76202" y="29220"/>
                  </a:lnTo>
                  <a:lnTo>
                    <a:pt x="92075" y="13843"/>
                  </a:lnTo>
                  <a:lnTo>
                    <a:pt x="104775" y="7556"/>
                  </a:lnTo>
                  <a:lnTo>
                    <a:pt x="111125" y="3358"/>
                  </a:lnTo>
                  <a:lnTo>
                    <a:pt x="120650" y="995"/>
                  </a:lnTo>
                  <a:lnTo>
                    <a:pt x="150911" y="4"/>
                  </a:lnTo>
                  <a:lnTo>
                    <a:pt x="160470" y="8202"/>
                  </a:lnTo>
                  <a:lnTo>
                    <a:pt x="161278" y="11759"/>
                  </a:lnTo>
                  <a:lnTo>
                    <a:pt x="161922" y="28145"/>
                  </a:lnTo>
                  <a:lnTo>
                    <a:pt x="15240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SMARTInkShape-143"/>
            <p:cNvSpPr/>
            <p:nvPr>
              <p:custDataLst>
                <p:tags r:id="rId335"/>
              </p:custDataLst>
            </p:nvPr>
          </p:nvSpPr>
          <p:spPr>
            <a:xfrm>
              <a:off x="3533809" y="3181794"/>
              <a:ext cx="485742" cy="208987"/>
            </a:xfrm>
            <a:custGeom>
              <a:avLst/>
              <a:gdLst/>
              <a:ahLst/>
              <a:cxnLst/>
              <a:rect l="0" t="0" r="0" b="0"/>
              <a:pathLst>
                <a:path w="485742" h="208987">
                  <a:moveTo>
                    <a:pt x="9491" y="142431"/>
                  </a:moveTo>
                  <a:lnTo>
                    <a:pt x="9491" y="142431"/>
                  </a:lnTo>
                  <a:lnTo>
                    <a:pt x="4434" y="142431"/>
                  </a:lnTo>
                  <a:lnTo>
                    <a:pt x="2945" y="143489"/>
                  </a:lnTo>
                  <a:lnTo>
                    <a:pt x="1952" y="145253"/>
                  </a:lnTo>
                  <a:lnTo>
                    <a:pt x="0" y="151839"/>
                  </a:lnTo>
                  <a:lnTo>
                    <a:pt x="9100" y="151953"/>
                  </a:lnTo>
                  <a:lnTo>
                    <a:pt x="9375" y="157012"/>
                  </a:lnTo>
                  <a:lnTo>
                    <a:pt x="10472" y="158502"/>
                  </a:lnTo>
                  <a:lnTo>
                    <a:pt x="17682" y="161088"/>
                  </a:lnTo>
                  <a:lnTo>
                    <a:pt x="32156" y="161447"/>
                  </a:lnTo>
                  <a:lnTo>
                    <a:pt x="34126" y="162516"/>
                  </a:lnTo>
                  <a:lnTo>
                    <a:pt x="35439" y="164288"/>
                  </a:lnTo>
                  <a:lnTo>
                    <a:pt x="37547" y="169679"/>
                  </a:lnTo>
                  <a:lnTo>
                    <a:pt x="40658" y="170416"/>
                  </a:lnTo>
                  <a:lnTo>
                    <a:pt x="42968" y="170613"/>
                  </a:lnTo>
                  <a:lnTo>
                    <a:pt x="48359" y="173654"/>
                  </a:lnTo>
                  <a:lnTo>
                    <a:pt x="51278" y="175946"/>
                  </a:lnTo>
                  <a:lnTo>
                    <a:pt x="54521" y="181315"/>
                  </a:lnTo>
                  <a:lnTo>
                    <a:pt x="55386" y="184229"/>
                  </a:lnTo>
                  <a:lnTo>
                    <a:pt x="57021" y="186171"/>
                  </a:lnTo>
                  <a:lnTo>
                    <a:pt x="61660" y="188329"/>
                  </a:lnTo>
                  <a:lnTo>
                    <a:pt x="63320" y="189963"/>
                  </a:lnTo>
                  <a:lnTo>
                    <a:pt x="65165" y="194601"/>
                  </a:lnTo>
                  <a:lnTo>
                    <a:pt x="66715" y="196261"/>
                  </a:lnTo>
                  <a:lnTo>
                    <a:pt x="76255" y="200348"/>
                  </a:lnTo>
                  <a:lnTo>
                    <a:pt x="84240" y="207744"/>
                  </a:lnTo>
                  <a:lnTo>
                    <a:pt x="90317" y="208702"/>
                  </a:lnTo>
                  <a:lnTo>
                    <a:pt x="98821" y="208986"/>
                  </a:lnTo>
                  <a:lnTo>
                    <a:pt x="100794" y="207968"/>
                  </a:lnTo>
                  <a:lnTo>
                    <a:pt x="102110" y="206231"/>
                  </a:lnTo>
                  <a:lnTo>
                    <a:pt x="102987" y="204014"/>
                  </a:lnTo>
                  <a:lnTo>
                    <a:pt x="104630" y="202536"/>
                  </a:lnTo>
                  <a:lnTo>
                    <a:pt x="114871" y="197342"/>
                  </a:lnTo>
                  <a:lnTo>
                    <a:pt x="161893" y="151951"/>
                  </a:lnTo>
                  <a:lnTo>
                    <a:pt x="167183" y="145604"/>
                  </a:lnTo>
                  <a:lnTo>
                    <a:pt x="173402" y="132906"/>
                  </a:lnTo>
                  <a:lnTo>
                    <a:pt x="177590" y="126556"/>
                  </a:lnTo>
                  <a:lnTo>
                    <a:pt x="180500" y="115738"/>
                  </a:lnTo>
                  <a:lnTo>
                    <a:pt x="181706" y="115111"/>
                  </a:lnTo>
                  <a:lnTo>
                    <a:pt x="190346" y="113870"/>
                  </a:lnTo>
                  <a:lnTo>
                    <a:pt x="190455" y="127115"/>
                  </a:lnTo>
                  <a:lnTo>
                    <a:pt x="193283" y="133154"/>
                  </a:lnTo>
                  <a:lnTo>
                    <a:pt x="197010" y="139366"/>
                  </a:lnTo>
                  <a:lnTo>
                    <a:pt x="199402" y="151978"/>
                  </a:lnTo>
                  <a:lnTo>
                    <a:pt x="199874" y="164660"/>
                  </a:lnTo>
                  <a:lnTo>
                    <a:pt x="202761" y="171008"/>
                  </a:lnTo>
                  <a:lnTo>
                    <a:pt x="206514" y="177357"/>
                  </a:lnTo>
                  <a:lnTo>
                    <a:pt x="208182" y="183706"/>
                  </a:lnTo>
                  <a:lnTo>
                    <a:pt x="209685" y="185823"/>
                  </a:lnTo>
                  <a:lnTo>
                    <a:pt x="211745" y="187234"/>
                  </a:lnTo>
                  <a:lnTo>
                    <a:pt x="219701" y="189220"/>
                  </a:lnTo>
                  <a:lnTo>
                    <a:pt x="241670" y="190042"/>
                  </a:lnTo>
                  <a:lnTo>
                    <a:pt x="247795" y="187227"/>
                  </a:lnTo>
                  <a:lnTo>
                    <a:pt x="260352" y="176797"/>
                  </a:lnTo>
                  <a:lnTo>
                    <a:pt x="293948" y="134577"/>
                  </a:lnTo>
                  <a:lnTo>
                    <a:pt x="317074" y="102906"/>
                  </a:lnTo>
                  <a:lnTo>
                    <a:pt x="320820" y="92762"/>
                  </a:lnTo>
                  <a:lnTo>
                    <a:pt x="323543" y="82256"/>
                  </a:lnTo>
                  <a:lnTo>
                    <a:pt x="340214" y="49361"/>
                  </a:lnTo>
                  <a:lnTo>
                    <a:pt x="342745" y="41800"/>
                  </a:lnTo>
                  <a:lnTo>
                    <a:pt x="349063" y="31593"/>
                  </a:lnTo>
                  <a:lnTo>
                    <a:pt x="351953" y="20525"/>
                  </a:lnTo>
                  <a:lnTo>
                    <a:pt x="352390" y="9120"/>
                  </a:lnTo>
                  <a:lnTo>
                    <a:pt x="352391" y="17285"/>
                  </a:lnTo>
                  <a:lnTo>
                    <a:pt x="345845" y="25950"/>
                  </a:lnTo>
                  <a:lnTo>
                    <a:pt x="344190" y="31748"/>
                  </a:lnTo>
                  <a:lnTo>
                    <a:pt x="341831" y="78873"/>
                  </a:lnTo>
                  <a:lnTo>
                    <a:pt x="335332" y="96990"/>
                  </a:lnTo>
                  <a:lnTo>
                    <a:pt x="333734" y="115581"/>
                  </a:lnTo>
                  <a:lnTo>
                    <a:pt x="342483" y="154701"/>
                  </a:lnTo>
                  <a:lnTo>
                    <a:pt x="343669" y="156961"/>
                  </a:lnTo>
                  <a:lnTo>
                    <a:pt x="345518" y="158468"/>
                  </a:lnTo>
                  <a:lnTo>
                    <a:pt x="347809" y="159472"/>
                  </a:lnTo>
                  <a:lnTo>
                    <a:pt x="349336" y="161200"/>
                  </a:lnTo>
                  <a:lnTo>
                    <a:pt x="351033" y="165942"/>
                  </a:lnTo>
                  <a:lnTo>
                    <a:pt x="352544" y="167630"/>
                  </a:lnTo>
                  <a:lnTo>
                    <a:pt x="360473" y="170561"/>
                  </a:lnTo>
                  <a:lnTo>
                    <a:pt x="372087" y="163408"/>
                  </a:lnTo>
                  <a:lnTo>
                    <a:pt x="375047" y="162766"/>
                  </a:lnTo>
                  <a:lnTo>
                    <a:pt x="381157" y="156408"/>
                  </a:lnTo>
                  <a:lnTo>
                    <a:pt x="393704" y="140135"/>
                  </a:lnTo>
                  <a:lnTo>
                    <a:pt x="417085" y="120675"/>
                  </a:lnTo>
                  <a:lnTo>
                    <a:pt x="441175" y="86974"/>
                  </a:lnTo>
                  <a:lnTo>
                    <a:pt x="460731" y="39468"/>
                  </a:lnTo>
                  <a:lnTo>
                    <a:pt x="464925" y="26434"/>
                  </a:lnTo>
                  <a:lnTo>
                    <a:pt x="466687" y="0"/>
                  </a:lnTo>
                  <a:lnTo>
                    <a:pt x="466689" y="4744"/>
                  </a:lnTo>
                  <a:lnTo>
                    <a:pt x="465632" y="6190"/>
                  </a:lnTo>
                  <a:lnTo>
                    <a:pt x="461634" y="7796"/>
                  </a:lnTo>
                  <a:lnTo>
                    <a:pt x="460145" y="9283"/>
                  </a:lnTo>
                  <a:lnTo>
                    <a:pt x="454932" y="19273"/>
                  </a:lnTo>
                  <a:lnTo>
                    <a:pt x="450882" y="25252"/>
                  </a:lnTo>
                  <a:lnTo>
                    <a:pt x="448601" y="34569"/>
                  </a:lnTo>
                  <a:lnTo>
                    <a:pt x="446867" y="45090"/>
                  </a:lnTo>
                  <a:lnTo>
                    <a:pt x="439478" y="68085"/>
                  </a:lnTo>
                  <a:lnTo>
                    <a:pt x="438151" y="112136"/>
                  </a:lnTo>
                  <a:lnTo>
                    <a:pt x="438117" y="145478"/>
                  </a:lnTo>
                  <a:lnTo>
                    <a:pt x="440939" y="151899"/>
                  </a:lnTo>
                  <a:lnTo>
                    <a:pt x="446317" y="159588"/>
                  </a:lnTo>
                  <a:lnTo>
                    <a:pt x="449875" y="160640"/>
                  </a:lnTo>
                  <a:lnTo>
                    <a:pt x="452305" y="160920"/>
                  </a:lnTo>
                  <a:lnTo>
                    <a:pt x="453925" y="162165"/>
                  </a:lnTo>
                  <a:lnTo>
                    <a:pt x="455726" y="166371"/>
                  </a:lnTo>
                  <a:lnTo>
                    <a:pt x="457264" y="167916"/>
                  </a:lnTo>
                  <a:lnTo>
                    <a:pt x="461796" y="169633"/>
                  </a:lnTo>
                  <a:lnTo>
                    <a:pt x="463428" y="169032"/>
                  </a:lnTo>
                  <a:lnTo>
                    <a:pt x="464516" y="167573"/>
                  </a:lnTo>
                  <a:lnTo>
                    <a:pt x="465240" y="165543"/>
                  </a:lnTo>
                  <a:lnTo>
                    <a:pt x="466782" y="164189"/>
                  </a:lnTo>
                  <a:lnTo>
                    <a:pt x="471318" y="162685"/>
                  </a:lnTo>
                  <a:lnTo>
                    <a:pt x="485741" y="1614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8" name="SMARTInkShape-Group33"/>
          <p:cNvGrpSpPr/>
          <p:nvPr/>
        </p:nvGrpSpPr>
        <p:grpSpPr>
          <a:xfrm>
            <a:off x="4248150" y="3086220"/>
            <a:ext cx="819151" cy="257056"/>
            <a:chOff x="4248150" y="3086220"/>
            <a:chExt cx="819151" cy="257056"/>
          </a:xfrm>
        </p:grpSpPr>
        <p:sp>
          <p:nvSpPr>
            <p:cNvPr id="174" name="SMARTInkShape-144"/>
            <p:cNvSpPr/>
            <p:nvPr>
              <p:custDataLst>
                <p:tags r:id="rId330"/>
              </p:custDataLst>
            </p:nvPr>
          </p:nvSpPr>
          <p:spPr>
            <a:xfrm>
              <a:off x="4248150" y="3133725"/>
              <a:ext cx="37708" cy="190501"/>
            </a:xfrm>
            <a:custGeom>
              <a:avLst/>
              <a:gdLst/>
              <a:ahLst/>
              <a:cxnLst/>
              <a:rect l="0" t="0" r="0" b="0"/>
              <a:pathLst>
                <a:path w="37708" h="190501">
                  <a:moveTo>
                    <a:pt x="28575" y="0"/>
                  </a:moveTo>
                  <a:lnTo>
                    <a:pt x="28575" y="0"/>
                  </a:lnTo>
                  <a:lnTo>
                    <a:pt x="28575" y="5056"/>
                  </a:lnTo>
                  <a:lnTo>
                    <a:pt x="29633" y="6546"/>
                  </a:lnTo>
                  <a:lnTo>
                    <a:pt x="31397" y="7539"/>
                  </a:lnTo>
                  <a:lnTo>
                    <a:pt x="33632" y="8201"/>
                  </a:lnTo>
                  <a:lnTo>
                    <a:pt x="35121" y="9701"/>
                  </a:lnTo>
                  <a:lnTo>
                    <a:pt x="36776" y="14189"/>
                  </a:lnTo>
                  <a:lnTo>
                    <a:pt x="37707" y="22666"/>
                  </a:lnTo>
                  <a:lnTo>
                    <a:pt x="35103" y="28771"/>
                  </a:lnTo>
                  <a:lnTo>
                    <a:pt x="31476" y="35012"/>
                  </a:lnTo>
                  <a:lnTo>
                    <a:pt x="29435" y="45534"/>
                  </a:lnTo>
                  <a:lnTo>
                    <a:pt x="28590" y="88373"/>
                  </a:lnTo>
                  <a:lnTo>
                    <a:pt x="27523" y="99602"/>
                  </a:lnTo>
                  <a:lnTo>
                    <a:pt x="19639" y="140122"/>
                  </a:lnTo>
                  <a:lnTo>
                    <a:pt x="19443" y="144214"/>
                  </a:lnTo>
                  <a:lnTo>
                    <a:pt x="16402" y="151584"/>
                  </a:lnTo>
                  <a:lnTo>
                    <a:pt x="14110" y="155031"/>
                  </a:lnTo>
                  <a:lnTo>
                    <a:pt x="8735" y="179865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5" name="SMARTInkShape-145"/>
            <p:cNvSpPr/>
            <p:nvPr>
              <p:custDataLst>
                <p:tags r:id="rId331"/>
              </p:custDataLst>
            </p:nvPr>
          </p:nvSpPr>
          <p:spPr>
            <a:xfrm>
              <a:off x="4333875" y="3124200"/>
              <a:ext cx="9526" cy="219076"/>
            </a:xfrm>
            <a:custGeom>
              <a:avLst/>
              <a:gdLst/>
              <a:ahLst/>
              <a:cxnLst/>
              <a:rect l="0" t="0" r="0" b="0"/>
              <a:pathLst>
                <a:path w="9526" h="219076">
                  <a:moveTo>
                    <a:pt x="0" y="0"/>
                  </a:moveTo>
                  <a:lnTo>
                    <a:pt x="0" y="0"/>
                  </a:lnTo>
                  <a:lnTo>
                    <a:pt x="0" y="45779"/>
                  </a:lnTo>
                  <a:lnTo>
                    <a:pt x="0" y="93094"/>
                  </a:lnTo>
                  <a:lnTo>
                    <a:pt x="0" y="139851"/>
                  </a:lnTo>
                  <a:lnTo>
                    <a:pt x="0" y="187241"/>
                  </a:lnTo>
                  <a:lnTo>
                    <a:pt x="0" y="217310"/>
                  </a:lnTo>
                  <a:lnTo>
                    <a:pt x="1058" y="217898"/>
                  </a:lnTo>
                  <a:lnTo>
                    <a:pt x="9525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SMARTInkShape-146"/>
            <p:cNvSpPr/>
            <p:nvPr>
              <p:custDataLst>
                <p:tags r:id="rId332"/>
              </p:custDataLst>
            </p:nvPr>
          </p:nvSpPr>
          <p:spPr>
            <a:xfrm>
              <a:off x="4543425" y="3095625"/>
              <a:ext cx="247651" cy="214936"/>
            </a:xfrm>
            <a:custGeom>
              <a:avLst/>
              <a:gdLst/>
              <a:ahLst/>
              <a:cxnLst/>
              <a:rect l="0" t="0" r="0" b="0"/>
              <a:pathLst>
                <a:path w="247651" h="214936">
                  <a:moveTo>
                    <a:pt x="38100" y="9525"/>
                  </a:moveTo>
                  <a:lnTo>
                    <a:pt x="38100" y="9525"/>
                  </a:lnTo>
                  <a:lnTo>
                    <a:pt x="38100" y="0"/>
                  </a:lnTo>
                  <a:lnTo>
                    <a:pt x="38100" y="46370"/>
                  </a:lnTo>
                  <a:lnTo>
                    <a:pt x="35278" y="55181"/>
                  </a:lnTo>
                  <a:lnTo>
                    <a:pt x="31554" y="63684"/>
                  </a:lnTo>
                  <a:lnTo>
                    <a:pt x="22107" y="108920"/>
                  </a:lnTo>
                  <a:lnTo>
                    <a:pt x="18898" y="126229"/>
                  </a:lnTo>
                  <a:lnTo>
                    <a:pt x="11690" y="142096"/>
                  </a:lnTo>
                  <a:lnTo>
                    <a:pt x="9429" y="148879"/>
                  </a:lnTo>
                  <a:lnTo>
                    <a:pt x="3264" y="158647"/>
                  </a:lnTo>
                  <a:lnTo>
                    <a:pt x="967" y="168245"/>
                  </a:lnTo>
                  <a:lnTo>
                    <a:pt x="3" y="180926"/>
                  </a:lnTo>
                  <a:lnTo>
                    <a:pt x="0" y="139661"/>
                  </a:lnTo>
                  <a:lnTo>
                    <a:pt x="2822" y="133333"/>
                  </a:lnTo>
                  <a:lnTo>
                    <a:pt x="5057" y="130164"/>
                  </a:lnTo>
                  <a:lnTo>
                    <a:pt x="8201" y="115590"/>
                  </a:lnTo>
                  <a:lnTo>
                    <a:pt x="10506" y="88103"/>
                  </a:lnTo>
                  <a:lnTo>
                    <a:pt x="21279" y="57754"/>
                  </a:lnTo>
                  <a:lnTo>
                    <a:pt x="25332" y="51068"/>
                  </a:lnTo>
                  <a:lnTo>
                    <a:pt x="28672" y="41355"/>
                  </a:lnTo>
                  <a:lnTo>
                    <a:pt x="34836" y="31773"/>
                  </a:lnTo>
                  <a:lnTo>
                    <a:pt x="38191" y="22232"/>
                  </a:lnTo>
                  <a:lnTo>
                    <a:pt x="51231" y="6351"/>
                  </a:lnTo>
                  <a:lnTo>
                    <a:pt x="57341" y="2823"/>
                  </a:lnTo>
                  <a:lnTo>
                    <a:pt x="66504" y="371"/>
                  </a:lnTo>
                  <a:lnTo>
                    <a:pt x="90258" y="4"/>
                  </a:lnTo>
                  <a:lnTo>
                    <a:pt x="91923" y="1061"/>
                  </a:lnTo>
                  <a:lnTo>
                    <a:pt x="93032" y="2824"/>
                  </a:lnTo>
                  <a:lnTo>
                    <a:pt x="94812" y="8202"/>
                  </a:lnTo>
                  <a:lnTo>
                    <a:pt x="100176" y="14189"/>
                  </a:lnTo>
                  <a:lnTo>
                    <a:pt x="100651" y="16868"/>
                  </a:lnTo>
                  <a:lnTo>
                    <a:pt x="99909" y="19712"/>
                  </a:lnTo>
                  <a:lnTo>
                    <a:pt x="97321" y="25694"/>
                  </a:lnTo>
                  <a:lnTo>
                    <a:pt x="95523" y="41314"/>
                  </a:lnTo>
                  <a:lnTo>
                    <a:pt x="94374" y="43418"/>
                  </a:lnTo>
                  <a:lnTo>
                    <a:pt x="92549" y="44820"/>
                  </a:lnTo>
                  <a:lnTo>
                    <a:pt x="90274" y="45755"/>
                  </a:lnTo>
                  <a:lnTo>
                    <a:pt x="88758" y="47437"/>
                  </a:lnTo>
                  <a:lnTo>
                    <a:pt x="83502" y="57740"/>
                  </a:lnTo>
                  <a:lnTo>
                    <a:pt x="79445" y="63763"/>
                  </a:lnTo>
                  <a:lnTo>
                    <a:pt x="77642" y="69966"/>
                  </a:lnTo>
                  <a:lnTo>
                    <a:pt x="76103" y="72044"/>
                  </a:lnTo>
                  <a:lnTo>
                    <a:pt x="74019" y="73430"/>
                  </a:lnTo>
                  <a:lnTo>
                    <a:pt x="71571" y="74353"/>
                  </a:lnTo>
                  <a:lnTo>
                    <a:pt x="69939" y="76027"/>
                  </a:lnTo>
                  <a:lnTo>
                    <a:pt x="68126" y="80709"/>
                  </a:lnTo>
                  <a:lnTo>
                    <a:pt x="66584" y="82381"/>
                  </a:lnTo>
                  <a:lnTo>
                    <a:pt x="57167" y="85720"/>
                  </a:lnTo>
                  <a:lnTo>
                    <a:pt x="57161" y="85721"/>
                  </a:lnTo>
                  <a:lnTo>
                    <a:pt x="65352" y="85725"/>
                  </a:lnTo>
                  <a:lnTo>
                    <a:pt x="74760" y="77524"/>
                  </a:lnTo>
                  <a:lnTo>
                    <a:pt x="84274" y="76316"/>
                  </a:lnTo>
                  <a:lnTo>
                    <a:pt x="108078" y="76203"/>
                  </a:lnTo>
                  <a:lnTo>
                    <a:pt x="110152" y="77260"/>
                  </a:lnTo>
                  <a:lnTo>
                    <a:pt x="111534" y="79023"/>
                  </a:lnTo>
                  <a:lnTo>
                    <a:pt x="114129" y="83805"/>
                  </a:lnTo>
                  <a:lnTo>
                    <a:pt x="128441" y="99798"/>
                  </a:lnTo>
                  <a:lnTo>
                    <a:pt x="131168" y="108207"/>
                  </a:lnTo>
                  <a:lnTo>
                    <a:pt x="133439" y="117942"/>
                  </a:lnTo>
                  <a:lnTo>
                    <a:pt x="140697" y="132815"/>
                  </a:lnTo>
                  <a:lnTo>
                    <a:pt x="142864" y="174622"/>
                  </a:lnTo>
                  <a:lnTo>
                    <a:pt x="140048" y="180974"/>
                  </a:lnTo>
                  <a:lnTo>
                    <a:pt x="120209" y="203593"/>
                  </a:lnTo>
                  <a:lnTo>
                    <a:pt x="114104" y="206902"/>
                  </a:lnTo>
                  <a:lnTo>
                    <a:pt x="101561" y="209027"/>
                  </a:lnTo>
                  <a:lnTo>
                    <a:pt x="99457" y="210260"/>
                  </a:lnTo>
                  <a:lnTo>
                    <a:pt x="98055" y="212140"/>
                  </a:lnTo>
                  <a:lnTo>
                    <a:pt x="97120" y="214452"/>
                  </a:lnTo>
                  <a:lnTo>
                    <a:pt x="95438" y="214935"/>
                  </a:lnTo>
                  <a:lnTo>
                    <a:pt x="93259" y="214198"/>
                  </a:lnTo>
                  <a:lnTo>
                    <a:pt x="88015" y="211615"/>
                  </a:lnTo>
                  <a:lnTo>
                    <a:pt x="77965" y="209822"/>
                  </a:lnTo>
                  <a:lnTo>
                    <a:pt x="71667" y="204574"/>
                  </a:lnTo>
                  <a:lnTo>
                    <a:pt x="68893" y="199225"/>
                  </a:lnTo>
                  <a:lnTo>
                    <a:pt x="66870" y="180905"/>
                  </a:lnTo>
                  <a:lnTo>
                    <a:pt x="66805" y="177753"/>
                  </a:lnTo>
                  <a:lnTo>
                    <a:pt x="69555" y="171429"/>
                  </a:lnTo>
                  <a:lnTo>
                    <a:pt x="73246" y="165091"/>
                  </a:lnTo>
                  <a:lnTo>
                    <a:pt x="74887" y="158746"/>
                  </a:lnTo>
                  <a:lnTo>
                    <a:pt x="81261" y="152398"/>
                  </a:lnTo>
                  <a:lnTo>
                    <a:pt x="90091" y="144991"/>
                  </a:lnTo>
                  <a:lnTo>
                    <a:pt x="131330" y="97410"/>
                  </a:lnTo>
                  <a:lnTo>
                    <a:pt x="135178" y="93515"/>
                  </a:lnTo>
                  <a:lnTo>
                    <a:pt x="167300" y="73567"/>
                  </a:lnTo>
                  <a:lnTo>
                    <a:pt x="171859" y="68095"/>
                  </a:lnTo>
                  <a:lnTo>
                    <a:pt x="214891" y="44853"/>
                  </a:lnTo>
                  <a:lnTo>
                    <a:pt x="2476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SMARTInkShape-147"/>
            <p:cNvSpPr/>
            <p:nvPr>
              <p:custDataLst>
                <p:tags r:id="rId333"/>
              </p:custDataLst>
            </p:nvPr>
          </p:nvSpPr>
          <p:spPr>
            <a:xfrm>
              <a:off x="4820053" y="3086220"/>
              <a:ext cx="247248" cy="218515"/>
            </a:xfrm>
            <a:custGeom>
              <a:avLst/>
              <a:gdLst/>
              <a:ahLst/>
              <a:cxnLst/>
              <a:rect l="0" t="0" r="0" b="0"/>
              <a:pathLst>
                <a:path w="247248" h="218515">
                  <a:moveTo>
                    <a:pt x="85322" y="9405"/>
                  </a:moveTo>
                  <a:lnTo>
                    <a:pt x="85322" y="9405"/>
                  </a:lnTo>
                  <a:lnTo>
                    <a:pt x="85322" y="14461"/>
                  </a:lnTo>
                  <a:lnTo>
                    <a:pt x="86380" y="15951"/>
                  </a:lnTo>
                  <a:lnTo>
                    <a:pt x="88144" y="16944"/>
                  </a:lnTo>
                  <a:lnTo>
                    <a:pt x="90378" y="17606"/>
                  </a:lnTo>
                  <a:lnTo>
                    <a:pt x="91867" y="19106"/>
                  </a:lnTo>
                  <a:lnTo>
                    <a:pt x="97081" y="29116"/>
                  </a:lnTo>
                  <a:lnTo>
                    <a:pt x="102931" y="36229"/>
                  </a:lnTo>
                  <a:lnTo>
                    <a:pt x="104246" y="46028"/>
                  </a:lnTo>
                  <a:lnTo>
                    <a:pt x="104361" y="55576"/>
                  </a:lnTo>
                  <a:lnTo>
                    <a:pt x="105423" y="56061"/>
                  </a:lnTo>
                  <a:lnTo>
                    <a:pt x="113504" y="56992"/>
                  </a:lnTo>
                  <a:lnTo>
                    <a:pt x="113863" y="48826"/>
                  </a:lnTo>
                  <a:lnTo>
                    <a:pt x="114933" y="48386"/>
                  </a:lnTo>
                  <a:lnTo>
                    <a:pt x="118943" y="47896"/>
                  </a:lnTo>
                  <a:lnTo>
                    <a:pt x="120436" y="46708"/>
                  </a:lnTo>
                  <a:lnTo>
                    <a:pt x="123029" y="39338"/>
                  </a:lnTo>
                  <a:lnTo>
                    <a:pt x="123388" y="24842"/>
                  </a:lnTo>
                  <a:lnTo>
                    <a:pt x="122341" y="22871"/>
                  </a:lnTo>
                  <a:lnTo>
                    <a:pt x="120585" y="21558"/>
                  </a:lnTo>
                  <a:lnTo>
                    <a:pt x="118356" y="20681"/>
                  </a:lnTo>
                  <a:lnTo>
                    <a:pt x="116869" y="19039"/>
                  </a:lnTo>
                  <a:lnTo>
                    <a:pt x="114288" y="10882"/>
                  </a:lnTo>
                  <a:lnTo>
                    <a:pt x="111248" y="10062"/>
                  </a:lnTo>
                  <a:lnTo>
                    <a:pt x="108957" y="9842"/>
                  </a:lnTo>
                  <a:lnTo>
                    <a:pt x="107428" y="8638"/>
                  </a:lnTo>
                  <a:lnTo>
                    <a:pt x="105730" y="4478"/>
                  </a:lnTo>
                  <a:lnTo>
                    <a:pt x="104220" y="2946"/>
                  </a:lnTo>
                  <a:lnTo>
                    <a:pt x="99718" y="1243"/>
                  </a:lnTo>
                  <a:lnTo>
                    <a:pt x="87074" y="0"/>
                  </a:lnTo>
                  <a:lnTo>
                    <a:pt x="78063" y="6450"/>
                  </a:lnTo>
                  <a:lnTo>
                    <a:pt x="69178" y="8530"/>
                  </a:lnTo>
                  <a:lnTo>
                    <a:pt x="62978" y="9016"/>
                  </a:lnTo>
                  <a:lnTo>
                    <a:pt x="56694" y="12054"/>
                  </a:lnTo>
                  <a:lnTo>
                    <a:pt x="44037" y="22628"/>
                  </a:lnTo>
                  <a:lnTo>
                    <a:pt x="40514" y="28688"/>
                  </a:lnTo>
                  <a:lnTo>
                    <a:pt x="39576" y="31785"/>
                  </a:lnTo>
                  <a:lnTo>
                    <a:pt x="37891" y="33850"/>
                  </a:lnTo>
                  <a:lnTo>
                    <a:pt x="30464" y="38873"/>
                  </a:lnTo>
                  <a:lnTo>
                    <a:pt x="22618" y="51768"/>
                  </a:lnTo>
                  <a:lnTo>
                    <a:pt x="18766" y="62762"/>
                  </a:lnTo>
                  <a:lnTo>
                    <a:pt x="12449" y="72722"/>
                  </a:lnTo>
                  <a:lnTo>
                    <a:pt x="10108" y="83434"/>
                  </a:lnTo>
                  <a:lnTo>
                    <a:pt x="8356" y="98485"/>
                  </a:lnTo>
                  <a:lnTo>
                    <a:pt x="2663" y="111176"/>
                  </a:lnTo>
                  <a:lnTo>
                    <a:pt x="0" y="134964"/>
                  </a:lnTo>
                  <a:lnTo>
                    <a:pt x="9925" y="177393"/>
                  </a:lnTo>
                  <a:lnTo>
                    <a:pt x="19433" y="190323"/>
                  </a:lnTo>
                  <a:lnTo>
                    <a:pt x="24287" y="196705"/>
                  </a:lnTo>
                  <a:lnTo>
                    <a:pt x="26445" y="203069"/>
                  </a:lnTo>
                  <a:lnTo>
                    <a:pt x="28079" y="205189"/>
                  </a:lnTo>
                  <a:lnTo>
                    <a:pt x="45376" y="215604"/>
                  </a:lnTo>
                  <a:lnTo>
                    <a:pt x="68159" y="218514"/>
                  </a:lnTo>
                  <a:lnTo>
                    <a:pt x="114094" y="207179"/>
                  </a:lnTo>
                  <a:lnTo>
                    <a:pt x="158358" y="187074"/>
                  </a:lnTo>
                  <a:lnTo>
                    <a:pt x="200460" y="171313"/>
                  </a:lnTo>
                  <a:lnTo>
                    <a:pt x="247247" y="1522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9" name="SMARTInkShape-148"/>
          <p:cNvSpPr/>
          <p:nvPr>
            <p:custDataLst>
              <p:tags r:id="rId7"/>
            </p:custDataLst>
          </p:nvPr>
        </p:nvSpPr>
        <p:spPr>
          <a:xfrm>
            <a:off x="5343525" y="3238500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6" name="SMARTInkShape-Group35"/>
          <p:cNvGrpSpPr/>
          <p:nvPr/>
        </p:nvGrpSpPr>
        <p:grpSpPr>
          <a:xfrm>
            <a:off x="5772161" y="2981325"/>
            <a:ext cx="1447790" cy="276226"/>
            <a:chOff x="5772161" y="2981325"/>
            <a:chExt cx="1447790" cy="276226"/>
          </a:xfrm>
        </p:grpSpPr>
        <p:sp>
          <p:nvSpPr>
            <p:cNvPr id="180" name="SMARTInkShape-149"/>
            <p:cNvSpPr/>
            <p:nvPr>
              <p:custDataLst>
                <p:tags r:id="rId324"/>
              </p:custDataLst>
            </p:nvPr>
          </p:nvSpPr>
          <p:spPr>
            <a:xfrm>
              <a:off x="5772161" y="3162300"/>
              <a:ext cx="180965" cy="95251"/>
            </a:xfrm>
            <a:custGeom>
              <a:avLst/>
              <a:gdLst/>
              <a:ahLst/>
              <a:cxnLst/>
              <a:rect l="0" t="0" r="0" b="0"/>
              <a:pathLst>
                <a:path w="180965" h="95251">
                  <a:moveTo>
                    <a:pt x="95239" y="0"/>
                  </a:moveTo>
                  <a:lnTo>
                    <a:pt x="95239" y="0"/>
                  </a:lnTo>
                  <a:lnTo>
                    <a:pt x="87038" y="0"/>
                  </a:lnTo>
                  <a:lnTo>
                    <a:pt x="86597" y="1058"/>
                  </a:lnTo>
                  <a:lnTo>
                    <a:pt x="85748" y="14189"/>
                  </a:lnTo>
                  <a:lnTo>
                    <a:pt x="84678" y="15809"/>
                  </a:lnTo>
                  <a:lnTo>
                    <a:pt x="82907" y="16890"/>
                  </a:lnTo>
                  <a:lnTo>
                    <a:pt x="80668" y="17610"/>
                  </a:lnTo>
                  <a:lnTo>
                    <a:pt x="79175" y="19148"/>
                  </a:lnTo>
                  <a:lnTo>
                    <a:pt x="73957" y="29222"/>
                  </a:lnTo>
                  <a:lnTo>
                    <a:pt x="69905" y="35213"/>
                  </a:lnTo>
                  <a:lnTo>
                    <a:pt x="66566" y="44535"/>
                  </a:lnTo>
                  <a:lnTo>
                    <a:pt x="62034" y="50838"/>
                  </a:lnTo>
                  <a:lnTo>
                    <a:pt x="56492" y="54345"/>
                  </a:lnTo>
                  <a:lnTo>
                    <a:pt x="50502" y="56962"/>
                  </a:lnTo>
                  <a:lnTo>
                    <a:pt x="44311" y="61652"/>
                  </a:lnTo>
                  <a:lnTo>
                    <a:pt x="40854" y="67265"/>
                  </a:lnTo>
                  <a:lnTo>
                    <a:pt x="38260" y="73288"/>
                  </a:lnTo>
                  <a:lnTo>
                    <a:pt x="33579" y="79491"/>
                  </a:lnTo>
                  <a:lnTo>
                    <a:pt x="27971" y="82955"/>
                  </a:lnTo>
                  <a:lnTo>
                    <a:pt x="24993" y="83878"/>
                  </a:lnTo>
                  <a:lnTo>
                    <a:pt x="23009" y="85552"/>
                  </a:lnTo>
                  <a:lnTo>
                    <a:pt x="20803" y="90234"/>
                  </a:lnTo>
                  <a:lnTo>
                    <a:pt x="19156" y="91906"/>
                  </a:lnTo>
                  <a:lnTo>
                    <a:pt x="10993" y="94810"/>
                  </a:lnTo>
                  <a:lnTo>
                    <a:pt x="0" y="95250"/>
                  </a:lnTo>
                  <a:lnTo>
                    <a:pt x="32177" y="95250"/>
                  </a:lnTo>
                  <a:lnTo>
                    <a:pt x="34148" y="94192"/>
                  </a:lnTo>
                  <a:lnTo>
                    <a:pt x="35462" y="92428"/>
                  </a:lnTo>
                  <a:lnTo>
                    <a:pt x="36337" y="90193"/>
                  </a:lnTo>
                  <a:lnTo>
                    <a:pt x="37979" y="88704"/>
                  </a:lnTo>
                  <a:lnTo>
                    <a:pt x="42627" y="87049"/>
                  </a:lnTo>
                  <a:lnTo>
                    <a:pt x="89939" y="85730"/>
                  </a:lnTo>
                  <a:lnTo>
                    <a:pt x="136486" y="85725"/>
                  </a:lnTo>
                  <a:lnTo>
                    <a:pt x="171428" y="85725"/>
                  </a:lnTo>
                  <a:lnTo>
                    <a:pt x="171439" y="77524"/>
                  </a:lnTo>
                  <a:lnTo>
                    <a:pt x="172497" y="77083"/>
                  </a:lnTo>
                  <a:lnTo>
                    <a:pt x="180964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1" name="SMARTInkShape-150"/>
            <p:cNvSpPr/>
            <p:nvPr>
              <p:custDataLst>
                <p:tags r:id="rId325"/>
              </p:custDataLst>
            </p:nvPr>
          </p:nvSpPr>
          <p:spPr>
            <a:xfrm>
              <a:off x="6086509" y="3009903"/>
              <a:ext cx="180942" cy="190487"/>
            </a:xfrm>
            <a:custGeom>
              <a:avLst/>
              <a:gdLst/>
              <a:ahLst/>
              <a:cxnLst/>
              <a:rect l="0" t="0" r="0" b="0"/>
              <a:pathLst>
                <a:path w="180942" h="190487">
                  <a:moveTo>
                    <a:pt x="28541" y="9522"/>
                  </a:moveTo>
                  <a:lnTo>
                    <a:pt x="28541" y="9522"/>
                  </a:lnTo>
                  <a:lnTo>
                    <a:pt x="28541" y="4466"/>
                  </a:lnTo>
                  <a:lnTo>
                    <a:pt x="29599" y="2976"/>
                  </a:lnTo>
                  <a:lnTo>
                    <a:pt x="31363" y="1983"/>
                  </a:lnTo>
                  <a:lnTo>
                    <a:pt x="38056" y="0"/>
                  </a:lnTo>
                  <a:lnTo>
                    <a:pt x="38066" y="37234"/>
                  </a:lnTo>
                  <a:lnTo>
                    <a:pt x="35244" y="45828"/>
                  </a:lnTo>
                  <a:lnTo>
                    <a:pt x="31521" y="53175"/>
                  </a:lnTo>
                  <a:lnTo>
                    <a:pt x="29129" y="69337"/>
                  </a:lnTo>
                  <a:lnTo>
                    <a:pt x="27560" y="92227"/>
                  </a:lnTo>
                  <a:lnTo>
                    <a:pt x="20350" y="116029"/>
                  </a:lnTo>
                  <a:lnTo>
                    <a:pt x="18221" y="136433"/>
                  </a:lnTo>
                  <a:lnTo>
                    <a:pt x="10849" y="155142"/>
                  </a:lnTo>
                  <a:lnTo>
                    <a:pt x="9526" y="179079"/>
                  </a:lnTo>
                  <a:lnTo>
                    <a:pt x="0" y="190458"/>
                  </a:lnTo>
                  <a:lnTo>
                    <a:pt x="5034" y="190486"/>
                  </a:lnTo>
                  <a:lnTo>
                    <a:pt x="6519" y="189431"/>
                  </a:lnTo>
                  <a:lnTo>
                    <a:pt x="7510" y="187670"/>
                  </a:lnTo>
                  <a:lnTo>
                    <a:pt x="14514" y="161842"/>
                  </a:lnTo>
                  <a:lnTo>
                    <a:pt x="44448" y="119446"/>
                  </a:lnTo>
                  <a:lnTo>
                    <a:pt x="72992" y="72108"/>
                  </a:lnTo>
                  <a:lnTo>
                    <a:pt x="92041" y="42446"/>
                  </a:lnTo>
                  <a:lnTo>
                    <a:pt x="117441" y="15918"/>
                  </a:lnTo>
                  <a:lnTo>
                    <a:pt x="123791" y="12364"/>
                  </a:lnTo>
                  <a:lnTo>
                    <a:pt x="139666" y="8838"/>
                  </a:lnTo>
                  <a:lnTo>
                    <a:pt x="152366" y="2057"/>
                  </a:lnTo>
                  <a:lnTo>
                    <a:pt x="166390" y="118"/>
                  </a:lnTo>
                  <a:lnTo>
                    <a:pt x="168066" y="1136"/>
                  </a:lnTo>
                  <a:lnTo>
                    <a:pt x="169182" y="2873"/>
                  </a:lnTo>
                  <a:lnTo>
                    <a:pt x="169927" y="5089"/>
                  </a:lnTo>
                  <a:lnTo>
                    <a:pt x="171481" y="6567"/>
                  </a:lnTo>
                  <a:lnTo>
                    <a:pt x="180903" y="9512"/>
                  </a:lnTo>
                  <a:lnTo>
                    <a:pt x="180941" y="18654"/>
                  </a:lnTo>
                  <a:lnTo>
                    <a:pt x="175885" y="18931"/>
                  </a:lnTo>
                  <a:lnTo>
                    <a:pt x="174396" y="20028"/>
                  </a:lnTo>
                  <a:lnTo>
                    <a:pt x="171416" y="285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2" name="SMARTInkShape-151"/>
            <p:cNvSpPr/>
            <p:nvPr>
              <p:custDataLst>
                <p:tags r:id="rId326"/>
              </p:custDataLst>
            </p:nvPr>
          </p:nvSpPr>
          <p:spPr>
            <a:xfrm>
              <a:off x="6115050" y="2981340"/>
              <a:ext cx="495301" cy="209417"/>
            </a:xfrm>
            <a:custGeom>
              <a:avLst/>
              <a:gdLst/>
              <a:ahLst/>
              <a:cxnLst/>
              <a:rect l="0" t="0" r="0" b="0"/>
              <a:pathLst>
                <a:path w="495301" h="209417">
                  <a:moveTo>
                    <a:pt x="0" y="171435"/>
                  </a:moveTo>
                  <a:lnTo>
                    <a:pt x="0" y="171435"/>
                  </a:lnTo>
                  <a:lnTo>
                    <a:pt x="5056" y="171435"/>
                  </a:lnTo>
                  <a:lnTo>
                    <a:pt x="6545" y="172493"/>
                  </a:lnTo>
                  <a:lnTo>
                    <a:pt x="7539" y="174257"/>
                  </a:lnTo>
                  <a:lnTo>
                    <a:pt x="8201" y="176491"/>
                  </a:lnTo>
                  <a:lnTo>
                    <a:pt x="9701" y="177981"/>
                  </a:lnTo>
                  <a:lnTo>
                    <a:pt x="19148" y="181757"/>
                  </a:lnTo>
                  <a:lnTo>
                    <a:pt x="27124" y="189127"/>
                  </a:lnTo>
                  <a:lnTo>
                    <a:pt x="35894" y="191275"/>
                  </a:lnTo>
                  <a:lnTo>
                    <a:pt x="45871" y="198650"/>
                  </a:lnTo>
                  <a:lnTo>
                    <a:pt x="54882" y="200800"/>
                  </a:lnTo>
                  <a:lnTo>
                    <a:pt x="63769" y="206477"/>
                  </a:lnTo>
                  <a:lnTo>
                    <a:pt x="76254" y="208931"/>
                  </a:lnTo>
                  <a:lnTo>
                    <a:pt x="88911" y="209416"/>
                  </a:lnTo>
                  <a:lnTo>
                    <a:pt x="95255" y="206660"/>
                  </a:lnTo>
                  <a:lnTo>
                    <a:pt x="101602" y="202965"/>
                  </a:lnTo>
                  <a:lnTo>
                    <a:pt x="145109" y="188303"/>
                  </a:lnTo>
                  <a:lnTo>
                    <a:pt x="159765" y="180313"/>
                  </a:lnTo>
                  <a:lnTo>
                    <a:pt x="177515" y="166058"/>
                  </a:lnTo>
                  <a:lnTo>
                    <a:pt x="190444" y="159907"/>
                  </a:lnTo>
                  <a:lnTo>
                    <a:pt x="207665" y="144624"/>
                  </a:lnTo>
                  <a:lnTo>
                    <a:pt x="211534" y="143644"/>
                  </a:lnTo>
                  <a:lnTo>
                    <a:pt x="214048" y="143383"/>
                  </a:lnTo>
                  <a:lnTo>
                    <a:pt x="215723" y="142150"/>
                  </a:lnTo>
                  <a:lnTo>
                    <a:pt x="216841" y="140270"/>
                  </a:lnTo>
                  <a:lnTo>
                    <a:pt x="218634" y="134705"/>
                  </a:lnTo>
                  <a:lnTo>
                    <a:pt x="219037" y="141656"/>
                  </a:lnTo>
                  <a:lnTo>
                    <a:pt x="219075" y="188999"/>
                  </a:lnTo>
                  <a:lnTo>
                    <a:pt x="227276" y="198555"/>
                  </a:lnTo>
                  <a:lnTo>
                    <a:pt x="230834" y="199364"/>
                  </a:lnTo>
                  <a:lnTo>
                    <a:pt x="236685" y="199882"/>
                  </a:lnTo>
                  <a:lnTo>
                    <a:pt x="245445" y="193439"/>
                  </a:lnTo>
                  <a:lnTo>
                    <a:pt x="254287" y="190301"/>
                  </a:lnTo>
                  <a:lnTo>
                    <a:pt x="263611" y="184199"/>
                  </a:lnTo>
                  <a:lnTo>
                    <a:pt x="289128" y="173640"/>
                  </a:lnTo>
                  <a:lnTo>
                    <a:pt x="307583" y="158607"/>
                  </a:lnTo>
                  <a:lnTo>
                    <a:pt x="331236" y="127860"/>
                  </a:lnTo>
                  <a:lnTo>
                    <a:pt x="341597" y="121024"/>
                  </a:lnTo>
                  <a:lnTo>
                    <a:pt x="345206" y="116661"/>
                  </a:lnTo>
                  <a:lnTo>
                    <a:pt x="368179" y="69915"/>
                  </a:lnTo>
                  <a:lnTo>
                    <a:pt x="371347" y="57696"/>
                  </a:lnTo>
                  <a:lnTo>
                    <a:pt x="371475" y="47621"/>
                  </a:lnTo>
                  <a:lnTo>
                    <a:pt x="371475" y="52670"/>
                  </a:lnTo>
                  <a:lnTo>
                    <a:pt x="370417" y="54158"/>
                  </a:lnTo>
                  <a:lnTo>
                    <a:pt x="368653" y="55151"/>
                  </a:lnTo>
                  <a:lnTo>
                    <a:pt x="366419" y="55812"/>
                  </a:lnTo>
                  <a:lnTo>
                    <a:pt x="364930" y="57312"/>
                  </a:lnTo>
                  <a:lnTo>
                    <a:pt x="363274" y="61800"/>
                  </a:lnTo>
                  <a:lnTo>
                    <a:pt x="359133" y="107587"/>
                  </a:lnTo>
                  <a:lnTo>
                    <a:pt x="353750" y="125662"/>
                  </a:lnTo>
                  <a:lnTo>
                    <a:pt x="352818" y="136118"/>
                  </a:lnTo>
                  <a:lnTo>
                    <a:pt x="355422" y="142686"/>
                  </a:lnTo>
                  <a:lnTo>
                    <a:pt x="359049" y="149132"/>
                  </a:lnTo>
                  <a:lnTo>
                    <a:pt x="361695" y="161707"/>
                  </a:lnTo>
                  <a:lnTo>
                    <a:pt x="361837" y="166406"/>
                  </a:lnTo>
                  <a:lnTo>
                    <a:pt x="362933" y="168082"/>
                  </a:lnTo>
                  <a:lnTo>
                    <a:pt x="364722" y="169200"/>
                  </a:lnTo>
                  <a:lnTo>
                    <a:pt x="371644" y="171140"/>
                  </a:lnTo>
                  <a:lnTo>
                    <a:pt x="376136" y="171304"/>
                  </a:lnTo>
                  <a:lnTo>
                    <a:pt x="381660" y="168555"/>
                  </a:lnTo>
                  <a:lnTo>
                    <a:pt x="387644" y="164863"/>
                  </a:lnTo>
                  <a:lnTo>
                    <a:pt x="396963" y="161726"/>
                  </a:lnTo>
                  <a:lnTo>
                    <a:pt x="403264" y="157243"/>
                  </a:lnTo>
                  <a:lnTo>
                    <a:pt x="421927" y="135125"/>
                  </a:lnTo>
                  <a:lnTo>
                    <a:pt x="440002" y="120988"/>
                  </a:lnTo>
                  <a:lnTo>
                    <a:pt x="466673" y="75951"/>
                  </a:lnTo>
                  <a:lnTo>
                    <a:pt x="482948" y="45604"/>
                  </a:lnTo>
                  <a:lnTo>
                    <a:pt x="485577" y="35077"/>
                  </a:lnTo>
                  <a:lnTo>
                    <a:pt x="493065" y="19695"/>
                  </a:lnTo>
                  <a:lnTo>
                    <a:pt x="495297" y="35"/>
                  </a:lnTo>
                  <a:lnTo>
                    <a:pt x="490243" y="0"/>
                  </a:lnTo>
                  <a:lnTo>
                    <a:pt x="488753" y="1053"/>
                  </a:lnTo>
                  <a:lnTo>
                    <a:pt x="487760" y="2814"/>
                  </a:lnTo>
                  <a:lnTo>
                    <a:pt x="484978" y="16233"/>
                  </a:lnTo>
                  <a:lnTo>
                    <a:pt x="479306" y="25495"/>
                  </a:lnTo>
                  <a:lnTo>
                    <a:pt x="476097" y="34943"/>
                  </a:lnTo>
                  <a:lnTo>
                    <a:pt x="469972" y="44445"/>
                  </a:lnTo>
                  <a:lnTo>
                    <a:pt x="466629" y="53963"/>
                  </a:lnTo>
                  <a:lnTo>
                    <a:pt x="460464" y="64544"/>
                  </a:lnTo>
                  <a:lnTo>
                    <a:pt x="457225" y="112091"/>
                  </a:lnTo>
                  <a:lnTo>
                    <a:pt x="457201" y="137439"/>
                  </a:lnTo>
                  <a:lnTo>
                    <a:pt x="460022" y="143273"/>
                  </a:lnTo>
                  <a:lnTo>
                    <a:pt x="465400" y="150585"/>
                  </a:lnTo>
                  <a:lnTo>
                    <a:pt x="466609" y="160428"/>
                  </a:lnTo>
                  <a:lnTo>
                    <a:pt x="467706" y="160922"/>
                  </a:lnTo>
                  <a:lnTo>
                    <a:pt x="481188" y="161899"/>
                  </a:lnTo>
                  <a:lnTo>
                    <a:pt x="486559" y="159083"/>
                  </a:lnTo>
                  <a:lnTo>
                    <a:pt x="495300" y="15238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3" name="SMARTInkShape-152"/>
            <p:cNvSpPr/>
            <p:nvPr>
              <p:custDataLst>
                <p:tags r:id="rId327"/>
              </p:custDataLst>
            </p:nvPr>
          </p:nvSpPr>
          <p:spPr>
            <a:xfrm>
              <a:off x="6743700" y="2981325"/>
              <a:ext cx="161923" cy="190490"/>
            </a:xfrm>
            <a:custGeom>
              <a:avLst/>
              <a:gdLst/>
              <a:ahLst/>
              <a:cxnLst/>
              <a:rect l="0" t="0" r="0" b="0"/>
              <a:pathLst>
                <a:path w="161923" h="190490">
                  <a:moveTo>
                    <a:pt x="9525" y="9525"/>
                  </a:moveTo>
                  <a:lnTo>
                    <a:pt x="9525" y="9525"/>
                  </a:lnTo>
                  <a:lnTo>
                    <a:pt x="9525" y="0"/>
                  </a:lnTo>
                  <a:lnTo>
                    <a:pt x="9525" y="5056"/>
                  </a:lnTo>
                  <a:lnTo>
                    <a:pt x="10583" y="6546"/>
                  </a:lnTo>
                  <a:lnTo>
                    <a:pt x="12347" y="7539"/>
                  </a:lnTo>
                  <a:lnTo>
                    <a:pt x="14581" y="8201"/>
                  </a:lnTo>
                  <a:lnTo>
                    <a:pt x="16070" y="9701"/>
                  </a:lnTo>
                  <a:lnTo>
                    <a:pt x="18657" y="17610"/>
                  </a:lnTo>
                  <a:lnTo>
                    <a:pt x="19049" y="64566"/>
                  </a:lnTo>
                  <a:lnTo>
                    <a:pt x="17992" y="92251"/>
                  </a:lnTo>
                  <a:lnTo>
                    <a:pt x="10850" y="116035"/>
                  </a:lnTo>
                  <a:lnTo>
                    <a:pt x="8489" y="158463"/>
                  </a:lnTo>
                  <a:lnTo>
                    <a:pt x="1991" y="171393"/>
                  </a:lnTo>
                  <a:lnTo>
                    <a:pt x="3" y="190369"/>
                  </a:lnTo>
                  <a:lnTo>
                    <a:pt x="0" y="144982"/>
                  </a:lnTo>
                  <a:lnTo>
                    <a:pt x="1058" y="129976"/>
                  </a:lnTo>
                  <a:lnTo>
                    <a:pt x="7538" y="112066"/>
                  </a:lnTo>
                  <a:lnTo>
                    <a:pt x="9473" y="64631"/>
                  </a:lnTo>
                  <a:lnTo>
                    <a:pt x="9522" y="35363"/>
                  </a:lnTo>
                  <a:lnTo>
                    <a:pt x="12346" y="28770"/>
                  </a:lnTo>
                  <a:lnTo>
                    <a:pt x="17725" y="20970"/>
                  </a:lnTo>
                  <a:lnTo>
                    <a:pt x="18934" y="11017"/>
                  </a:lnTo>
                  <a:lnTo>
                    <a:pt x="27241" y="1455"/>
                  </a:lnTo>
                  <a:lnTo>
                    <a:pt x="33236" y="432"/>
                  </a:lnTo>
                  <a:lnTo>
                    <a:pt x="66244" y="0"/>
                  </a:lnTo>
                  <a:lnTo>
                    <a:pt x="71604" y="5056"/>
                  </a:lnTo>
                  <a:lnTo>
                    <a:pt x="74157" y="10361"/>
                  </a:lnTo>
                  <a:lnTo>
                    <a:pt x="76080" y="23598"/>
                  </a:lnTo>
                  <a:lnTo>
                    <a:pt x="75061" y="25257"/>
                  </a:lnTo>
                  <a:lnTo>
                    <a:pt x="73325" y="26363"/>
                  </a:lnTo>
                  <a:lnTo>
                    <a:pt x="71108" y="27100"/>
                  </a:lnTo>
                  <a:lnTo>
                    <a:pt x="69631" y="28650"/>
                  </a:lnTo>
                  <a:lnTo>
                    <a:pt x="67988" y="33194"/>
                  </a:lnTo>
                  <a:lnTo>
                    <a:pt x="65876" y="44735"/>
                  </a:lnTo>
                  <a:lnTo>
                    <a:pt x="54932" y="59153"/>
                  </a:lnTo>
                  <a:lnTo>
                    <a:pt x="39852" y="74436"/>
                  </a:lnTo>
                  <a:lnTo>
                    <a:pt x="38878" y="78238"/>
                  </a:lnTo>
                  <a:lnTo>
                    <a:pt x="38619" y="80734"/>
                  </a:lnTo>
                  <a:lnTo>
                    <a:pt x="37388" y="82397"/>
                  </a:lnTo>
                  <a:lnTo>
                    <a:pt x="28980" y="85595"/>
                  </a:lnTo>
                  <a:lnTo>
                    <a:pt x="42774" y="85721"/>
                  </a:lnTo>
                  <a:lnTo>
                    <a:pt x="48291" y="82901"/>
                  </a:lnTo>
                  <a:lnTo>
                    <a:pt x="54271" y="79178"/>
                  </a:lnTo>
                  <a:lnTo>
                    <a:pt x="66734" y="76788"/>
                  </a:lnTo>
                  <a:lnTo>
                    <a:pt x="69890" y="76592"/>
                  </a:lnTo>
                  <a:lnTo>
                    <a:pt x="76217" y="73552"/>
                  </a:lnTo>
                  <a:lnTo>
                    <a:pt x="79386" y="71260"/>
                  </a:lnTo>
                  <a:lnTo>
                    <a:pt x="93960" y="68033"/>
                  </a:lnTo>
                  <a:lnTo>
                    <a:pt x="102791" y="70101"/>
                  </a:lnTo>
                  <a:lnTo>
                    <a:pt x="110244" y="73489"/>
                  </a:lnTo>
                  <a:lnTo>
                    <a:pt x="120389" y="76455"/>
                  </a:lnTo>
                  <a:lnTo>
                    <a:pt x="130098" y="82508"/>
                  </a:lnTo>
                  <a:lnTo>
                    <a:pt x="139677" y="85830"/>
                  </a:lnTo>
                  <a:lnTo>
                    <a:pt x="146040" y="90358"/>
                  </a:lnTo>
                  <a:lnTo>
                    <a:pt x="149573" y="95898"/>
                  </a:lnTo>
                  <a:lnTo>
                    <a:pt x="152202" y="101888"/>
                  </a:lnTo>
                  <a:lnTo>
                    <a:pt x="160436" y="112457"/>
                  </a:lnTo>
                  <a:lnTo>
                    <a:pt x="161484" y="118810"/>
                  </a:lnTo>
                  <a:lnTo>
                    <a:pt x="161922" y="155585"/>
                  </a:lnTo>
                  <a:lnTo>
                    <a:pt x="160865" y="157698"/>
                  </a:lnTo>
                  <a:lnTo>
                    <a:pt x="159101" y="159107"/>
                  </a:lnTo>
                  <a:lnTo>
                    <a:pt x="156868" y="160047"/>
                  </a:lnTo>
                  <a:lnTo>
                    <a:pt x="155378" y="161731"/>
                  </a:lnTo>
                  <a:lnTo>
                    <a:pt x="153724" y="166425"/>
                  </a:lnTo>
                  <a:lnTo>
                    <a:pt x="152224" y="168100"/>
                  </a:lnTo>
                  <a:lnTo>
                    <a:pt x="133154" y="178793"/>
                  </a:lnTo>
                  <a:lnTo>
                    <a:pt x="125668" y="180543"/>
                  </a:lnTo>
                  <a:lnTo>
                    <a:pt x="116584" y="187436"/>
                  </a:lnTo>
                  <a:lnTo>
                    <a:pt x="107686" y="189592"/>
                  </a:lnTo>
                  <a:lnTo>
                    <a:pt x="81223" y="190489"/>
                  </a:lnTo>
                  <a:lnTo>
                    <a:pt x="79549" y="189435"/>
                  </a:lnTo>
                  <a:lnTo>
                    <a:pt x="78432" y="187673"/>
                  </a:lnTo>
                  <a:lnTo>
                    <a:pt x="77688" y="185440"/>
                  </a:lnTo>
                  <a:lnTo>
                    <a:pt x="76134" y="183952"/>
                  </a:lnTo>
                  <a:lnTo>
                    <a:pt x="66803" y="181010"/>
                  </a:lnTo>
                  <a:lnTo>
                    <a:pt x="66678" y="166787"/>
                  </a:lnTo>
                  <a:lnTo>
                    <a:pt x="67735" y="165166"/>
                  </a:lnTo>
                  <a:lnTo>
                    <a:pt x="69499" y="164086"/>
                  </a:lnTo>
                  <a:lnTo>
                    <a:pt x="7620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" name="SMARTInkShape-153"/>
            <p:cNvSpPr/>
            <p:nvPr>
              <p:custDataLst>
                <p:tags r:id="rId328"/>
              </p:custDataLst>
            </p:nvPr>
          </p:nvSpPr>
          <p:spPr>
            <a:xfrm>
              <a:off x="7029450" y="3038475"/>
              <a:ext cx="161926" cy="19051"/>
            </a:xfrm>
            <a:custGeom>
              <a:avLst/>
              <a:gdLst/>
              <a:ahLst/>
              <a:cxnLst/>
              <a:rect l="0" t="0" r="0" b="0"/>
              <a:pathLst>
                <a:path w="161926" h="19051">
                  <a:moveTo>
                    <a:pt x="0" y="19050"/>
                  </a:moveTo>
                  <a:lnTo>
                    <a:pt x="0" y="19050"/>
                  </a:lnTo>
                  <a:lnTo>
                    <a:pt x="36339" y="19050"/>
                  </a:lnTo>
                  <a:lnTo>
                    <a:pt x="45356" y="12504"/>
                  </a:lnTo>
                  <a:lnTo>
                    <a:pt x="54244" y="10408"/>
                  </a:lnTo>
                  <a:lnTo>
                    <a:pt x="98426" y="9528"/>
                  </a:lnTo>
                  <a:lnTo>
                    <a:pt x="104775" y="6704"/>
                  </a:lnTo>
                  <a:lnTo>
                    <a:pt x="111125" y="2979"/>
                  </a:lnTo>
                  <a:lnTo>
                    <a:pt x="123825" y="589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" name="SMARTInkShape-154"/>
            <p:cNvSpPr/>
            <p:nvPr>
              <p:custDataLst>
                <p:tags r:id="rId329"/>
              </p:custDataLst>
            </p:nvPr>
          </p:nvSpPr>
          <p:spPr>
            <a:xfrm>
              <a:off x="7000875" y="3105150"/>
              <a:ext cx="219076" cy="28576"/>
            </a:xfrm>
            <a:custGeom>
              <a:avLst/>
              <a:gdLst/>
              <a:ahLst/>
              <a:cxnLst/>
              <a:rect l="0" t="0" r="0" b="0"/>
              <a:pathLst>
                <a:path w="219076" h="28576">
                  <a:moveTo>
                    <a:pt x="0" y="19050"/>
                  </a:moveTo>
                  <a:lnTo>
                    <a:pt x="0" y="19050"/>
                  </a:lnTo>
                  <a:lnTo>
                    <a:pt x="0" y="28183"/>
                  </a:lnTo>
                  <a:lnTo>
                    <a:pt x="45534" y="28575"/>
                  </a:lnTo>
                  <a:lnTo>
                    <a:pt x="73203" y="27517"/>
                  </a:lnTo>
                  <a:lnTo>
                    <a:pt x="100640" y="19933"/>
                  </a:lnTo>
                  <a:lnTo>
                    <a:pt x="127112" y="18069"/>
                  </a:lnTo>
                  <a:lnTo>
                    <a:pt x="145646" y="10859"/>
                  </a:lnTo>
                  <a:lnTo>
                    <a:pt x="165216" y="8730"/>
                  </a:lnTo>
                  <a:lnTo>
                    <a:pt x="183747" y="1359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7" name="SMARTInkShape-155"/>
          <p:cNvSpPr/>
          <p:nvPr>
            <p:custDataLst>
              <p:tags r:id="rId8"/>
            </p:custDataLst>
          </p:nvPr>
        </p:nvSpPr>
        <p:spPr>
          <a:xfrm>
            <a:off x="7391434" y="3028950"/>
            <a:ext cx="161892" cy="114297"/>
          </a:xfrm>
          <a:custGeom>
            <a:avLst/>
            <a:gdLst/>
            <a:ahLst/>
            <a:cxnLst/>
            <a:rect l="0" t="0" r="0" b="0"/>
            <a:pathLst>
              <a:path w="161892" h="114297">
                <a:moveTo>
                  <a:pt x="123791" y="0"/>
                </a:moveTo>
                <a:lnTo>
                  <a:pt x="123791" y="0"/>
                </a:lnTo>
                <a:lnTo>
                  <a:pt x="114659" y="0"/>
                </a:lnTo>
                <a:lnTo>
                  <a:pt x="100087" y="14189"/>
                </a:lnTo>
                <a:lnTo>
                  <a:pt x="97381" y="19711"/>
                </a:lnTo>
                <a:lnTo>
                  <a:pt x="96659" y="22666"/>
                </a:lnTo>
                <a:lnTo>
                  <a:pt x="90588" y="31881"/>
                </a:lnTo>
                <a:lnTo>
                  <a:pt x="70790" y="53983"/>
                </a:lnTo>
                <a:lnTo>
                  <a:pt x="68485" y="60329"/>
                </a:lnTo>
                <a:lnTo>
                  <a:pt x="66812" y="62444"/>
                </a:lnTo>
                <a:lnTo>
                  <a:pt x="21307" y="101431"/>
                </a:lnTo>
                <a:lnTo>
                  <a:pt x="11256" y="104335"/>
                </a:lnTo>
                <a:lnTo>
                  <a:pt x="10668" y="105540"/>
                </a:lnTo>
                <a:lnTo>
                  <a:pt x="9646" y="112937"/>
                </a:lnTo>
                <a:lnTo>
                  <a:pt x="6737" y="113694"/>
                </a:lnTo>
                <a:lnTo>
                  <a:pt x="0" y="114296"/>
                </a:lnTo>
                <a:lnTo>
                  <a:pt x="9100" y="105167"/>
                </a:lnTo>
                <a:lnTo>
                  <a:pt x="26815" y="104785"/>
                </a:lnTo>
                <a:lnTo>
                  <a:pt x="35804" y="98231"/>
                </a:lnTo>
                <a:lnTo>
                  <a:pt x="44687" y="96133"/>
                </a:lnTo>
                <a:lnTo>
                  <a:pt x="92041" y="95252"/>
                </a:lnTo>
                <a:lnTo>
                  <a:pt x="98391" y="95251"/>
                </a:lnTo>
                <a:lnTo>
                  <a:pt x="104741" y="92428"/>
                </a:lnTo>
                <a:lnTo>
                  <a:pt x="107916" y="90194"/>
                </a:lnTo>
                <a:lnTo>
                  <a:pt x="111091" y="89763"/>
                </a:lnTo>
                <a:lnTo>
                  <a:pt x="141352" y="95226"/>
                </a:lnTo>
                <a:lnTo>
                  <a:pt x="161891" y="952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8" name="SMARTInkShape-156"/>
          <p:cNvSpPr/>
          <p:nvPr>
            <p:custDataLst>
              <p:tags r:id="rId9"/>
            </p:custDataLst>
          </p:nvPr>
        </p:nvSpPr>
        <p:spPr>
          <a:xfrm>
            <a:off x="7648575" y="2847978"/>
            <a:ext cx="952498" cy="238113"/>
          </a:xfrm>
          <a:custGeom>
            <a:avLst/>
            <a:gdLst/>
            <a:ahLst/>
            <a:cxnLst/>
            <a:rect l="0" t="0" r="0" b="0"/>
            <a:pathLst>
              <a:path w="952498" h="238113">
                <a:moveTo>
                  <a:pt x="0" y="219072"/>
                </a:moveTo>
                <a:lnTo>
                  <a:pt x="0" y="219072"/>
                </a:lnTo>
                <a:lnTo>
                  <a:pt x="9525" y="209547"/>
                </a:lnTo>
                <a:lnTo>
                  <a:pt x="18934" y="209547"/>
                </a:lnTo>
                <a:lnTo>
                  <a:pt x="19050" y="228195"/>
                </a:lnTo>
                <a:lnTo>
                  <a:pt x="28182" y="237720"/>
                </a:lnTo>
                <a:lnTo>
                  <a:pt x="42754" y="238112"/>
                </a:lnTo>
                <a:lnTo>
                  <a:pt x="48282" y="235295"/>
                </a:lnTo>
                <a:lnTo>
                  <a:pt x="54267" y="231574"/>
                </a:lnTo>
                <a:lnTo>
                  <a:pt x="63586" y="228420"/>
                </a:lnTo>
                <a:lnTo>
                  <a:pt x="106627" y="196808"/>
                </a:lnTo>
                <a:lnTo>
                  <a:pt x="126474" y="173428"/>
                </a:lnTo>
                <a:lnTo>
                  <a:pt x="136644" y="164919"/>
                </a:lnTo>
                <a:lnTo>
                  <a:pt x="154618" y="145032"/>
                </a:lnTo>
                <a:lnTo>
                  <a:pt x="165027" y="136424"/>
                </a:lnTo>
                <a:lnTo>
                  <a:pt x="193132" y="95055"/>
                </a:lnTo>
                <a:lnTo>
                  <a:pt x="202254" y="83520"/>
                </a:lnTo>
                <a:lnTo>
                  <a:pt x="225899" y="38757"/>
                </a:lnTo>
                <a:lnTo>
                  <a:pt x="228457" y="32041"/>
                </a:lnTo>
                <a:lnTo>
                  <a:pt x="234790" y="22309"/>
                </a:lnTo>
                <a:lnTo>
                  <a:pt x="237995" y="10083"/>
                </a:lnTo>
                <a:lnTo>
                  <a:pt x="238114" y="1370"/>
                </a:lnTo>
                <a:lnTo>
                  <a:pt x="229923" y="8318"/>
                </a:lnTo>
                <a:lnTo>
                  <a:pt x="227802" y="16888"/>
                </a:lnTo>
                <a:lnTo>
                  <a:pt x="222131" y="25698"/>
                </a:lnTo>
                <a:lnTo>
                  <a:pt x="218922" y="35011"/>
                </a:lnTo>
                <a:lnTo>
                  <a:pt x="212797" y="45532"/>
                </a:lnTo>
                <a:lnTo>
                  <a:pt x="209455" y="60526"/>
                </a:lnTo>
                <a:lnTo>
                  <a:pt x="203289" y="73200"/>
                </a:lnTo>
                <a:lnTo>
                  <a:pt x="199934" y="88832"/>
                </a:lnTo>
                <a:lnTo>
                  <a:pt x="193766" y="101695"/>
                </a:lnTo>
                <a:lnTo>
                  <a:pt x="190409" y="117383"/>
                </a:lnTo>
                <a:lnTo>
                  <a:pt x="183152" y="132702"/>
                </a:lnTo>
                <a:lnTo>
                  <a:pt x="180975" y="180310"/>
                </a:lnTo>
                <a:lnTo>
                  <a:pt x="180975" y="180531"/>
                </a:lnTo>
                <a:lnTo>
                  <a:pt x="195164" y="180961"/>
                </a:lnTo>
                <a:lnTo>
                  <a:pt x="200686" y="178145"/>
                </a:lnTo>
                <a:lnTo>
                  <a:pt x="234336" y="154220"/>
                </a:lnTo>
                <a:lnTo>
                  <a:pt x="264567" y="111180"/>
                </a:lnTo>
                <a:lnTo>
                  <a:pt x="291216" y="88122"/>
                </a:lnTo>
                <a:lnTo>
                  <a:pt x="300305" y="72910"/>
                </a:lnTo>
                <a:lnTo>
                  <a:pt x="306734" y="57752"/>
                </a:lnTo>
                <a:lnTo>
                  <a:pt x="323812" y="38136"/>
                </a:lnTo>
                <a:lnTo>
                  <a:pt x="315645" y="38100"/>
                </a:lnTo>
                <a:lnTo>
                  <a:pt x="315205" y="39158"/>
                </a:lnTo>
                <a:lnTo>
                  <a:pt x="314716" y="43155"/>
                </a:lnTo>
                <a:lnTo>
                  <a:pt x="311676" y="48459"/>
                </a:lnTo>
                <a:lnTo>
                  <a:pt x="307856" y="54344"/>
                </a:lnTo>
                <a:lnTo>
                  <a:pt x="305706" y="64665"/>
                </a:lnTo>
                <a:lnTo>
                  <a:pt x="304010" y="79601"/>
                </a:lnTo>
                <a:lnTo>
                  <a:pt x="298334" y="92257"/>
                </a:lnTo>
                <a:lnTo>
                  <a:pt x="295122" y="107884"/>
                </a:lnTo>
                <a:lnTo>
                  <a:pt x="288997" y="120746"/>
                </a:lnTo>
                <a:lnTo>
                  <a:pt x="285775" y="168187"/>
                </a:lnTo>
                <a:lnTo>
                  <a:pt x="285753" y="184136"/>
                </a:lnTo>
                <a:lnTo>
                  <a:pt x="286810" y="186256"/>
                </a:lnTo>
                <a:lnTo>
                  <a:pt x="288574" y="187670"/>
                </a:lnTo>
                <a:lnTo>
                  <a:pt x="293951" y="189938"/>
                </a:lnTo>
                <a:lnTo>
                  <a:pt x="317631" y="190482"/>
                </a:lnTo>
                <a:lnTo>
                  <a:pt x="332120" y="185436"/>
                </a:lnTo>
                <a:lnTo>
                  <a:pt x="349434" y="173191"/>
                </a:lnTo>
                <a:lnTo>
                  <a:pt x="394670" y="129170"/>
                </a:lnTo>
                <a:lnTo>
                  <a:pt x="439481" y="87534"/>
                </a:lnTo>
                <a:lnTo>
                  <a:pt x="478985" y="45901"/>
                </a:lnTo>
                <a:lnTo>
                  <a:pt x="482757" y="38743"/>
                </a:lnTo>
                <a:lnTo>
                  <a:pt x="485492" y="32034"/>
                </a:lnTo>
                <a:lnTo>
                  <a:pt x="495297" y="19051"/>
                </a:lnTo>
                <a:lnTo>
                  <a:pt x="490243" y="24105"/>
                </a:lnTo>
                <a:lnTo>
                  <a:pt x="487760" y="29409"/>
                </a:lnTo>
                <a:lnTo>
                  <a:pt x="484794" y="54005"/>
                </a:lnTo>
                <a:lnTo>
                  <a:pt x="479252" y="64565"/>
                </a:lnTo>
                <a:lnTo>
                  <a:pt x="468763" y="112137"/>
                </a:lnTo>
                <a:lnTo>
                  <a:pt x="465935" y="136433"/>
                </a:lnTo>
                <a:lnTo>
                  <a:pt x="454982" y="161731"/>
                </a:lnTo>
                <a:lnTo>
                  <a:pt x="450922" y="168187"/>
                </a:lnTo>
                <a:lnTo>
                  <a:pt x="448103" y="179079"/>
                </a:lnTo>
                <a:lnTo>
                  <a:pt x="447676" y="199590"/>
                </a:lnTo>
                <a:lnTo>
                  <a:pt x="442619" y="199894"/>
                </a:lnTo>
                <a:lnTo>
                  <a:pt x="441130" y="198878"/>
                </a:lnTo>
                <a:lnTo>
                  <a:pt x="440137" y="197143"/>
                </a:lnTo>
                <a:lnTo>
                  <a:pt x="438543" y="191810"/>
                </a:lnTo>
                <a:lnTo>
                  <a:pt x="444774" y="183152"/>
                </a:lnTo>
                <a:lnTo>
                  <a:pt x="446815" y="174327"/>
                </a:lnTo>
                <a:lnTo>
                  <a:pt x="448658" y="149000"/>
                </a:lnTo>
                <a:lnTo>
                  <a:pt x="455199" y="131108"/>
                </a:lnTo>
                <a:lnTo>
                  <a:pt x="457369" y="120710"/>
                </a:lnTo>
                <a:lnTo>
                  <a:pt x="463483" y="107848"/>
                </a:lnTo>
                <a:lnTo>
                  <a:pt x="476342" y="61491"/>
                </a:lnTo>
                <a:lnTo>
                  <a:pt x="482510" y="50085"/>
                </a:lnTo>
                <a:lnTo>
                  <a:pt x="485866" y="34829"/>
                </a:lnTo>
                <a:lnTo>
                  <a:pt x="494333" y="19514"/>
                </a:lnTo>
                <a:lnTo>
                  <a:pt x="494870" y="14668"/>
                </a:lnTo>
                <a:lnTo>
                  <a:pt x="496071" y="12953"/>
                </a:lnTo>
                <a:lnTo>
                  <a:pt x="497932" y="11809"/>
                </a:lnTo>
                <a:lnTo>
                  <a:pt x="502820" y="9480"/>
                </a:lnTo>
                <a:lnTo>
                  <a:pt x="512622" y="1455"/>
                </a:lnTo>
                <a:lnTo>
                  <a:pt x="522399" y="125"/>
                </a:lnTo>
                <a:lnTo>
                  <a:pt x="541170" y="0"/>
                </a:lnTo>
                <a:lnTo>
                  <a:pt x="541755" y="1058"/>
                </a:lnTo>
                <a:lnTo>
                  <a:pt x="542405" y="5055"/>
                </a:lnTo>
                <a:lnTo>
                  <a:pt x="543636" y="6544"/>
                </a:lnTo>
                <a:lnTo>
                  <a:pt x="547826" y="8198"/>
                </a:lnTo>
                <a:lnTo>
                  <a:pt x="549367" y="9698"/>
                </a:lnTo>
                <a:lnTo>
                  <a:pt x="552045" y="17607"/>
                </a:lnTo>
                <a:lnTo>
                  <a:pt x="552439" y="36343"/>
                </a:lnTo>
                <a:lnTo>
                  <a:pt x="545902" y="45355"/>
                </a:lnTo>
                <a:lnTo>
                  <a:pt x="542749" y="54241"/>
                </a:lnTo>
                <a:lnTo>
                  <a:pt x="536641" y="63577"/>
                </a:lnTo>
                <a:lnTo>
                  <a:pt x="533302" y="73046"/>
                </a:lnTo>
                <a:lnTo>
                  <a:pt x="528770" y="79383"/>
                </a:lnTo>
                <a:lnTo>
                  <a:pt x="523228" y="82905"/>
                </a:lnTo>
                <a:lnTo>
                  <a:pt x="520269" y="83844"/>
                </a:lnTo>
                <a:lnTo>
                  <a:pt x="518295" y="85528"/>
                </a:lnTo>
                <a:lnTo>
                  <a:pt x="516103" y="90222"/>
                </a:lnTo>
                <a:lnTo>
                  <a:pt x="514461" y="91897"/>
                </a:lnTo>
                <a:lnTo>
                  <a:pt x="504863" y="95236"/>
                </a:lnTo>
                <a:lnTo>
                  <a:pt x="504833" y="100733"/>
                </a:lnTo>
                <a:lnTo>
                  <a:pt x="504828" y="98390"/>
                </a:lnTo>
                <a:lnTo>
                  <a:pt x="505885" y="97342"/>
                </a:lnTo>
                <a:lnTo>
                  <a:pt x="509882" y="96179"/>
                </a:lnTo>
                <a:lnTo>
                  <a:pt x="555629" y="95249"/>
                </a:lnTo>
                <a:lnTo>
                  <a:pt x="561977" y="98070"/>
                </a:lnTo>
                <a:lnTo>
                  <a:pt x="568326" y="101793"/>
                </a:lnTo>
                <a:lnTo>
                  <a:pt x="581025" y="104184"/>
                </a:lnTo>
                <a:lnTo>
                  <a:pt x="584200" y="104380"/>
                </a:lnTo>
                <a:lnTo>
                  <a:pt x="590550" y="107420"/>
                </a:lnTo>
                <a:lnTo>
                  <a:pt x="614099" y="128367"/>
                </a:lnTo>
                <a:lnTo>
                  <a:pt x="616892" y="133956"/>
                </a:lnTo>
                <a:lnTo>
                  <a:pt x="618929" y="152450"/>
                </a:lnTo>
                <a:lnTo>
                  <a:pt x="619114" y="166424"/>
                </a:lnTo>
                <a:lnTo>
                  <a:pt x="616298" y="172037"/>
                </a:lnTo>
                <a:lnTo>
                  <a:pt x="595527" y="195006"/>
                </a:lnTo>
                <a:lnTo>
                  <a:pt x="589940" y="197793"/>
                </a:lnTo>
                <a:lnTo>
                  <a:pt x="577729" y="199582"/>
                </a:lnTo>
                <a:lnTo>
                  <a:pt x="575652" y="200787"/>
                </a:lnTo>
                <a:lnTo>
                  <a:pt x="574268" y="202649"/>
                </a:lnTo>
                <a:lnTo>
                  <a:pt x="573346" y="204948"/>
                </a:lnTo>
                <a:lnTo>
                  <a:pt x="571672" y="206481"/>
                </a:lnTo>
                <a:lnTo>
                  <a:pt x="566990" y="208184"/>
                </a:lnTo>
                <a:lnTo>
                  <a:pt x="554213" y="209427"/>
                </a:lnTo>
                <a:lnTo>
                  <a:pt x="544403" y="201335"/>
                </a:lnTo>
                <a:lnTo>
                  <a:pt x="543582" y="197783"/>
                </a:lnTo>
                <a:lnTo>
                  <a:pt x="543054" y="191936"/>
                </a:lnTo>
                <a:lnTo>
                  <a:pt x="554689" y="162319"/>
                </a:lnTo>
                <a:lnTo>
                  <a:pt x="560853" y="155748"/>
                </a:lnTo>
                <a:lnTo>
                  <a:pt x="575166" y="145041"/>
                </a:lnTo>
                <a:lnTo>
                  <a:pt x="613960" y="101664"/>
                </a:lnTo>
                <a:lnTo>
                  <a:pt x="657294" y="76387"/>
                </a:lnTo>
                <a:lnTo>
                  <a:pt x="698535" y="53983"/>
                </a:lnTo>
                <a:lnTo>
                  <a:pt x="744814" y="36111"/>
                </a:lnTo>
                <a:lnTo>
                  <a:pt x="756479" y="31923"/>
                </a:lnTo>
                <a:lnTo>
                  <a:pt x="803121" y="28659"/>
                </a:lnTo>
                <a:lnTo>
                  <a:pt x="811320" y="28611"/>
                </a:lnTo>
                <a:lnTo>
                  <a:pt x="818492" y="31411"/>
                </a:lnTo>
                <a:lnTo>
                  <a:pt x="826663" y="36776"/>
                </a:lnTo>
                <a:lnTo>
                  <a:pt x="827781" y="40332"/>
                </a:lnTo>
                <a:lnTo>
                  <a:pt x="828079" y="42762"/>
                </a:lnTo>
                <a:lnTo>
                  <a:pt x="829336" y="44382"/>
                </a:lnTo>
                <a:lnTo>
                  <a:pt x="833555" y="46182"/>
                </a:lnTo>
                <a:lnTo>
                  <a:pt x="835103" y="47720"/>
                </a:lnTo>
                <a:lnTo>
                  <a:pt x="836823" y="52252"/>
                </a:lnTo>
                <a:lnTo>
                  <a:pt x="838199" y="75791"/>
                </a:lnTo>
                <a:lnTo>
                  <a:pt x="846400" y="76162"/>
                </a:lnTo>
                <a:lnTo>
                  <a:pt x="846842" y="75115"/>
                </a:lnTo>
                <a:lnTo>
                  <a:pt x="847725" y="39573"/>
                </a:lnTo>
                <a:lnTo>
                  <a:pt x="841180" y="30784"/>
                </a:lnTo>
                <a:lnTo>
                  <a:pt x="839525" y="24969"/>
                </a:lnTo>
                <a:lnTo>
                  <a:pt x="838024" y="22995"/>
                </a:lnTo>
                <a:lnTo>
                  <a:pt x="830115" y="19567"/>
                </a:lnTo>
                <a:lnTo>
                  <a:pt x="829315" y="16456"/>
                </a:lnTo>
                <a:lnTo>
                  <a:pt x="829102" y="14145"/>
                </a:lnTo>
                <a:lnTo>
                  <a:pt x="827901" y="12604"/>
                </a:lnTo>
                <a:lnTo>
                  <a:pt x="820512" y="9928"/>
                </a:lnTo>
                <a:lnTo>
                  <a:pt x="808968" y="17114"/>
                </a:lnTo>
                <a:lnTo>
                  <a:pt x="796796" y="18665"/>
                </a:lnTo>
                <a:lnTo>
                  <a:pt x="794722" y="19851"/>
                </a:lnTo>
                <a:lnTo>
                  <a:pt x="793340" y="21700"/>
                </a:lnTo>
                <a:lnTo>
                  <a:pt x="790746" y="26576"/>
                </a:lnTo>
                <a:lnTo>
                  <a:pt x="775495" y="44550"/>
                </a:lnTo>
                <a:lnTo>
                  <a:pt x="769487" y="57167"/>
                </a:lnTo>
                <a:lnTo>
                  <a:pt x="756440" y="73025"/>
                </a:lnTo>
                <a:lnTo>
                  <a:pt x="750436" y="85723"/>
                </a:lnTo>
                <a:lnTo>
                  <a:pt x="747941" y="88898"/>
                </a:lnTo>
                <a:lnTo>
                  <a:pt x="745168" y="98069"/>
                </a:lnTo>
                <a:lnTo>
                  <a:pt x="742877" y="108143"/>
                </a:lnTo>
                <a:lnTo>
                  <a:pt x="735605" y="123233"/>
                </a:lnTo>
                <a:lnTo>
                  <a:pt x="733428" y="169564"/>
                </a:lnTo>
                <a:lnTo>
                  <a:pt x="733426" y="175945"/>
                </a:lnTo>
                <a:lnTo>
                  <a:pt x="736247" y="181560"/>
                </a:lnTo>
                <a:lnTo>
                  <a:pt x="738481" y="184539"/>
                </a:lnTo>
                <a:lnTo>
                  <a:pt x="743786" y="187849"/>
                </a:lnTo>
                <a:lnTo>
                  <a:pt x="758935" y="191206"/>
                </a:lnTo>
                <a:lnTo>
                  <a:pt x="768383" y="196940"/>
                </a:lnTo>
                <a:lnTo>
                  <a:pt x="778943" y="199109"/>
                </a:lnTo>
                <a:lnTo>
                  <a:pt x="789286" y="199616"/>
                </a:lnTo>
                <a:lnTo>
                  <a:pt x="798116" y="197019"/>
                </a:lnTo>
                <a:lnTo>
                  <a:pt x="806626" y="193396"/>
                </a:lnTo>
                <a:lnTo>
                  <a:pt x="845099" y="187844"/>
                </a:lnTo>
                <a:lnTo>
                  <a:pt x="853966" y="184027"/>
                </a:lnTo>
                <a:lnTo>
                  <a:pt x="901585" y="171351"/>
                </a:lnTo>
                <a:lnTo>
                  <a:pt x="922744" y="162889"/>
                </a:lnTo>
                <a:lnTo>
                  <a:pt x="927986" y="162352"/>
                </a:lnTo>
                <a:lnTo>
                  <a:pt x="933844" y="159291"/>
                </a:lnTo>
                <a:lnTo>
                  <a:pt x="941171" y="153759"/>
                </a:lnTo>
                <a:lnTo>
                  <a:pt x="952492" y="152398"/>
                </a:lnTo>
                <a:lnTo>
                  <a:pt x="952497" y="152397"/>
                </a:lnTo>
                <a:lnTo>
                  <a:pt x="942975" y="152397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2" name="SMARTInkShape-Group38"/>
          <p:cNvGrpSpPr/>
          <p:nvPr/>
        </p:nvGrpSpPr>
        <p:grpSpPr>
          <a:xfrm>
            <a:off x="8820151" y="2896032"/>
            <a:ext cx="638175" cy="123393"/>
            <a:chOff x="8820151" y="2896032"/>
            <a:chExt cx="638175" cy="123393"/>
          </a:xfrm>
        </p:grpSpPr>
        <p:sp>
          <p:nvSpPr>
            <p:cNvPr id="189" name="SMARTInkShape-157"/>
            <p:cNvSpPr/>
            <p:nvPr>
              <p:custDataLst>
                <p:tags r:id="rId321"/>
              </p:custDataLst>
            </p:nvPr>
          </p:nvSpPr>
          <p:spPr>
            <a:xfrm>
              <a:off x="8820151" y="2924175"/>
              <a:ext cx="142875" cy="95250"/>
            </a:xfrm>
            <a:custGeom>
              <a:avLst/>
              <a:gdLst/>
              <a:ahLst/>
              <a:cxnLst/>
              <a:rect l="0" t="0" r="0" b="0"/>
              <a:pathLst>
                <a:path w="142875" h="95250">
                  <a:moveTo>
                    <a:pt x="38099" y="0"/>
                  </a:moveTo>
                  <a:lnTo>
                    <a:pt x="38099" y="0"/>
                  </a:lnTo>
                  <a:lnTo>
                    <a:pt x="33042" y="5056"/>
                  </a:lnTo>
                  <a:lnTo>
                    <a:pt x="31553" y="5488"/>
                  </a:lnTo>
                  <a:lnTo>
                    <a:pt x="30559" y="4717"/>
                  </a:lnTo>
                  <a:lnTo>
                    <a:pt x="28965" y="932"/>
                  </a:lnTo>
                  <a:lnTo>
                    <a:pt x="28574" y="48234"/>
                  </a:lnTo>
                  <a:lnTo>
                    <a:pt x="28574" y="51206"/>
                  </a:lnTo>
                  <a:lnTo>
                    <a:pt x="25752" y="57330"/>
                  </a:lnTo>
                  <a:lnTo>
                    <a:pt x="22028" y="63580"/>
                  </a:lnTo>
                  <a:lnTo>
                    <a:pt x="18873" y="73049"/>
                  </a:lnTo>
                  <a:lnTo>
                    <a:pt x="11" y="95239"/>
                  </a:lnTo>
                  <a:lnTo>
                    <a:pt x="0" y="95249"/>
                  </a:lnTo>
                  <a:lnTo>
                    <a:pt x="16245" y="80062"/>
                  </a:lnTo>
                  <a:lnTo>
                    <a:pt x="22389" y="77916"/>
                  </a:lnTo>
                  <a:lnTo>
                    <a:pt x="28648" y="71318"/>
                  </a:lnTo>
                  <a:lnTo>
                    <a:pt x="34957" y="63447"/>
                  </a:lnTo>
                  <a:lnTo>
                    <a:pt x="44458" y="56899"/>
                  </a:lnTo>
                  <a:lnTo>
                    <a:pt x="60326" y="35937"/>
                  </a:lnTo>
                  <a:lnTo>
                    <a:pt x="66675" y="31847"/>
                  </a:lnTo>
                  <a:lnTo>
                    <a:pt x="73024" y="28971"/>
                  </a:lnTo>
                  <a:lnTo>
                    <a:pt x="95249" y="12185"/>
                  </a:lnTo>
                  <a:lnTo>
                    <a:pt x="132874" y="39"/>
                  </a:lnTo>
                  <a:lnTo>
                    <a:pt x="142469" y="1"/>
                  </a:lnTo>
                  <a:lnTo>
                    <a:pt x="142874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0" name="SMARTInkShape-158"/>
            <p:cNvSpPr/>
            <p:nvPr>
              <p:custDataLst>
                <p:tags r:id="rId322"/>
              </p:custDataLst>
            </p:nvPr>
          </p:nvSpPr>
          <p:spPr>
            <a:xfrm>
              <a:off x="8877300" y="2990850"/>
              <a:ext cx="85726" cy="19050"/>
            </a:xfrm>
            <a:custGeom>
              <a:avLst/>
              <a:gdLst/>
              <a:ahLst/>
              <a:cxnLst/>
              <a:rect l="0" t="0" r="0" b="0"/>
              <a:pathLst>
                <a:path w="85726" h="19050">
                  <a:moveTo>
                    <a:pt x="0" y="0"/>
                  </a:moveTo>
                  <a:lnTo>
                    <a:pt x="0" y="0"/>
                  </a:lnTo>
                  <a:lnTo>
                    <a:pt x="0" y="17692"/>
                  </a:lnTo>
                  <a:lnTo>
                    <a:pt x="1058" y="18145"/>
                  </a:lnTo>
                  <a:lnTo>
                    <a:pt x="46452" y="19049"/>
                  </a:lnTo>
                  <a:lnTo>
                    <a:pt x="63699" y="17992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SMARTInkShape-159"/>
            <p:cNvSpPr/>
            <p:nvPr>
              <p:custDataLst>
                <p:tags r:id="rId323"/>
              </p:custDataLst>
            </p:nvPr>
          </p:nvSpPr>
          <p:spPr>
            <a:xfrm>
              <a:off x="9048870" y="2896032"/>
              <a:ext cx="409456" cy="113858"/>
            </a:xfrm>
            <a:custGeom>
              <a:avLst/>
              <a:gdLst/>
              <a:ahLst/>
              <a:cxnLst/>
              <a:rect l="0" t="0" r="0" b="0"/>
              <a:pathLst>
                <a:path w="409456" h="113858">
                  <a:moveTo>
                    <a:pt x="85605" y="37668"/>
                  </a:moveTo>
                  <a:lnTo>
                    <a:pt x="85605" y="37668"/>
                  </a:lnTo>
                  <a:lnTo>
                    <a:pt x="85605" y="42724"/>
                  </a:lnTo>
                  <a:lnTo>
                    <a:pt x="86663" y="44214"/>
                  </a:lnTo>
                  <a:lnTo>
                    <a:pt x="88427" y="45207"/>
                  </a:lnTo>
                  <a:lnTo>
                    <a:pt x="94739" y="47077"/>
                  </a:lnTo>
                  <a:lnTo>
                    <a:pt x="95127" y="56601"/>
                  </a:lnTo>
                  <a:lnTo>
                    <a:pt x="95130" y="23213"/>
                  </a:lnTo>
                  <a:lnTo>
                    <a:pt x="94072" y="21681"/>
                  </a:lnTo>
                  <a:lnTo>
                    <a:pt x="92308" y="20660"/>
                  </a:lnTo>
                  <a:lnTo>
                    <a:pt x="85429" y="18887"/>
                  </a:lnTo>
                  <a:lnTo>
                    <a:pt x="71451" y="18629"/>
                  </a:lnTo>
                  <a:lnTo>
                    <a:pt x="65908" y="21445"/>
                  </a:lnTo>
                  <a:lnTo>
                    <a:pt x="59917" y="25166"/>
                  </a:lnTo>
                  <a:lnTo>
                    <a:pt x="49349" y="27751"/>
                  </a:lnTo>
                  <a:lnTo>
                    <a:pt x="42994" y="33083"/>
                  </a:lnTo>
                  <a:lnTo>
                    <a:pt x="40209" y="38452"/>
                  </a:lnTo>
                  <a:lnTo>
                    <a:pt x="39465" y="41366"/>
                  </a:lnTo>
                  <a:lnTo>
                    <a:pt x="30637" y="56787"/>
                  </a:lnTo>
                  <a:lnTo>
                    <a:pt x="29909" y="59939"/>
                  </a:lnTo>
                  <a:lnTo>
                    <a:pt x="23830" y="69432"/>
                  </a:lnTo>
                  <a:lnTo>
                    <a:pt x="13352" y="82121"/>
                  </a:lnTo>
                  <a:lnTo>
                    <a:pt x="10575" y="91644"/>
                  </a:lnTo>
                  <a:lnTo>
                    <a:pt x="9925" y="97994"/>
                  </a:lnTo>
                  <a:lnTo>
                    <a:pt x="8693" y="100110"/>
                  </a:lnTo>
                  <a:lnTo>
                    <a:pt x="6814" y="101521"/>
                  </a:lnTo>
                  <a:lnTo>
                    <a:pt x="4502" y="102462"/>
                  </a:lnTo>
                  <a:lnTo>
                    <a:pt x="2961" y="104147"/>
                  </a:lnTo>
                  <a:lnTo>
                    <a:pt x="0" y="113427"/>
                  </a:lnTo>
                  <a:lnTo>
                    <a:pt x="17216" y="113857"/>
                  </a:lnTo>
                  <a:lnTo>
                    <a:pt x="26195" y="107320"/>
                  </a:lnTo>
                  <a:lnTo>
                    <a:pt x="35076" y="104166"/>
                  </a:lnTo>
                  <a:lnTo>
                    <a:pt x="41276" y="99678"/>
                  </a:lnTo>
                  <a:lnTo>
                    <a:pt x="44736" y="94156"/>
                  </a:lnTo>
                  <a:lnTo>
                    <a:pt x="47332" y="88174"/>
                  </a:lnTo>
                  <a:lnTo>
                    <a:pt x="74234" y="58596"/>
                  </a:lnTo>
                  <a:lnTo>
                    <a:pt x="75259" y="54731"/>
                  </a:lnTo>
                  <a:lnTo>
                    <a:pt x="75534" y="52218"/>
                  </a:lnTo>
                  <a:lnTo>
                    <a:pt x="76774" y="50543"/>
                  </a:lnTo>
                  <a:lnTo>
                    <a:pt x="84690" y="47487"/>
                  </a:lnTo>
                  <a:lnTo>
                    <a:pt x="85199" y="47324"/>
                  </a:lnTo>
                  <a:lnTo>
                    <a:pt x="80429" y="47232"/>
                  </a:lnTo>
                  <a:lnTo>
                    <a:pt x="78979" y="48277"/>
                  </a:lnTo>
                  <a:lnTo>
                    <a:pt x="76462" y="55397"/>
                  </a:lnTo>
                  <a:lnTo>
                    <a:pt x="76192" y="61383"/>
                  </a:lnTo>
                  <a:lnTo>
                    <a:pt x="73308" y="66906"/>
                  </a:lnTo>
                  <a:lnTo>
                    <a:pt x="69556" y="72887"/>
                  </a:lnTo>
                  <a:lnTo>
                    <a:pt x="67148" y="85351"/>
                  </a:lnTo>
                  <a:lnTo>
                    <a:pt x="66565" y="108843"/>
                  </a:lnTo>
                  <a:lnTo>
                    <a:pt x="67621" y="110518"/>
                  </a:lnTo>
                  <a:lnTo>
                    <a:pt x="69382" y="111635"/>
                  </a:lnTo>
                  <a:lnTo>
                    <a:pt x="74757" y="113427"/>
                  </a:lnTo>
                  <a:lnTo>
                    <a:pt x="84166" y="113829"/>
                  </a:lnTo>
                  <a:lnTo>
                    <a:pt x="129197" y="78910"/>
                  </a:lnTo>
                  <a:lnTo>
                    <a:pt x="170726" y="44370"/>
                  </a:lnTo>
                  <a:lnTo>
                    <a:pt x="183910" y="26292"/>
                  </a:lnTo>
                  <a:lnTo>
                    <a:pt x="190327" y="22029"/>
                  </a:lnTo>
                  <a:lnTo>
                    <a:pt x="193520" y="20892"/>
                  </a:lnTo>
                  <a:lnTo>
                    <a:pt x="195648" y="19076"/>
                  </a:lnTo>
                  <a:lnTo>
                    <a:pt x="199703" y="12521"/>
                  </a:lnTo>
                  <a:lnTo>
                    <a:pt x="204401" y="10616"/>
                  </a:lnTo>
                  <a:lnTo>
                    <a:pt x="206077" y="9050"/>
                  </a:lnTo>
                  <a:lnTo>
                    <a:pt x="208987" y="1026"/>
                  </a:lnTo>
                  <a:lnTo>
                    <a:pt x="212056" y="216"/>
                  </a:lnTo>
                  <a:lnTo>
                    <a:pt x="214356" y="0"/>
                  </a:lnTo>
                  <a:lnTo>
                    <a:pt x="215889" y="914"/>
                  </a:lnTo>
                  <a:lnTo>
                    <a:pt x="216911" y="2582"/>
                  </a:lnTo>
                  <a:lnTo>
                    <a:pt x="218686" y="9294"/>
                  </a:lnTo>
                  <a:lnTo>
                    <a:pt x="218919" y="17181"/>
                  </a:lnTo>
                  <a:lnTo>
                    <a:pt x="212403" y="25938"/>
                  </a:lnTo>
                  <a:lnTo>
                    <a:pt x="210311" y="34781"/>
                  </a:lnTo>
                  <a:lnTo>
                    <a:pt x="208448" y="54627"/>
                  </a:lnTo>
                  <a:lnTo>
                    <a:pt x="200300" y="83020"/>
                  </a:lnTo>
                  <a:lnTo>
                    <a:pt x="193437" y="92448"/>
                  </a:lnTo>
                  <a:lnTo>
                    <a:pt x="190383" y="104329"/>
                  </a:lnTo>
                  <a:lnTo>
                    <a:pt x="198581" y="104341"/>
                  </a:lnTo>
                  <a:lnTo>
                    <a:pt x="204571" y="99287"/>
                  </a:lnTo>
                  <a:lnTo>
                    <a:pt x="207270" y="93982"/>
                  </a:lnTo>
                  <a:lnTo>
                    <a:pt x="207991" y="91086"/>
                  </a:lnTo>
                  <a:lnTo>
                    <a:pt x="214059" y="81953"/>
                  </a:lnTo>
                  <a:lnTo>
                    <a:pt x="260233" y="34492"/>
                  </a:lnTo>
                  <a:lnTo>
                    <a:pt x="266581" y="30965"/>
                  </a:lnTo>
                  <a:lnTo>
                    <a:pt x="272930" y="28339"/>
                  </a:lnTo>
                  <a:lnTo>
                    <a:pt x="283748" y="20107"/>
                  </a:lnTo>
                  <a:lnTo>
                    <a:pt x="292863" y="17854"/>
                  </a:lnTo>
                  <a:lnTo>
                    <a:pt x="302915" y="10456"/>
                  </a:lnTo>
                  <a:lnTo>
                    <a:pt x="312727" y="9213"/>
                  </a:lnTo>
                  <a:lnTo>
                    <a:pt x="323727" y="18615"/>
                  </a:lnTo>
                  <a:lnTo>
                    <a:pt x="323729" y="23674"/>
                  </a:lnTo>
                  <a:lnTo>
                    <a:pt x="322672" y="25164"/>
                  </a:lnTo>
                  <a:lnTo>
                    <a:pt x="320908" y="26157"/>
                  </a:lnTo>
                  <a:lnTo>
                    <a:pt x="314029" y="27882"/>
                  </a:lnTo>
                  <a:lnTo>
                    <a:pt x="296605" y="28140"/>
                  </a:lnTo>
                  <a:lnTo>
                    <a:pt x="287081" y="36343"/>
                  </a:lnTo>
                  <a:lnTo>
                    <a:pt x="281003" y="37276"/>
                  </a:lnTo>
                  <a:lnTo>
                    <a:pt x="279370" y="38465"/>
                  </a:lnTo>
                  <a:lnTo>
                    <a:pt x="278282" y="40315"/>
                  </a:lnTo>
                  <a:lnTo>
                    <a:pt x="277556" y="42608"/>
                  </a:lnTo>
                  <a:lnTo>
                    <a:pt x="276014" y="44137"/>
                  </a:lnTo>
                  <a:lnTo>
                    <a:pt x="265934" y="49411"/>
                  </a:lnTo>
                  <a:lnTo>
                    <a:pt x="262974" y="51846"/>
                  </a:lnTo>
                  <a:lnTo>
                    <a:pt x="259687" y="57375"/>
                  </a:lnTo>
                  <a:lnTo>
                    <a:pt x="257575" y="64492"/>
                  </a:lnTo>
                  <a:lnTo>
                    <a:pt x="250611" y="73501"/>
                  </a:lnTo>
                  <a:lnTo>
                    <a:pt x="247936" y="83531"/>
                  </a:lnTo>
                  <a:lnTo>
                    <a:pt x="247650" y="89827"/>
                  </a:lnTo>
                  <a:lnTo>
                    <a:pt x="250405" y="95422"/>
                  </a:lnTo>
                  <a:lnTo>
                    <a:pt x="252622" y="98395"/>
                  </a:lnTo>
                  <a:lnTo>
                    <a:pt x="257907" y="101700"/>
                  </a:lnTo>
                  <a:lnTo>
                    <a:pt x="266496" y="103995"/>
                  </a:lnTo>
                  <a:lnTo>
                    <a:pt x="311622" y="104339"/>
                  </a:lnTo>
                  <a:lnTo>
                    <a:pt x="321171" y="101519"/>
                  </a:lnTo>
                  <a:lnTo>
                    <a:pt x="330002" y="97796"/>
                  </a:lnTo>
                  <a:lnTo>
                    <a:pt x="365277" y="87475"/>
                  </a:lnTo>
                  <a:lnTo>
                    <a:pt x="409455" y="6624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7" name="SMARTInkShape-Group39"/>
          <p:cNvGrpSpPr/>
          <p:nvPr/>
        </p:nvGrpSpPr>
        <p:grpSpPr>
          <a:xfrm>
            <a:off x="9725463" y="2809995"/>
            <a:ext cx="1723588" cy="323731"/>
            <a:chOff x="9725463" y="2809995"/>
            <a:chExt cx="1723588" cy="323731"/>
          </a:xfrm>
        </p:grpSpPr>
        <p:sp>
          <p:nvSpPr>
            <p:cNvPr id="193" name="SMARTInkShape-160"/>
            <p:cNvSpPr/>
            <p:nvPr>
              <p:custDataLst>
                <p:tags r:id="rId317"/>
              </p:custDataLst>
            </p:nvPr>
          </p:nvSpPr>
          <p:spPr>
            <a:xfrm>
              <a:off x="9725463" y="2857631"/>
              <a:ext cx="237688" cy="150896"/>
            </a:xfrm>
            <a:custGeom>
              <a:avLst/>
              <a:gdLst/>
              <a:ahLst/>
              <a:cxnLst/>
              <a:rect l="0" t="0" r="0" b="0"/>
              <a:pathLst>
                <a:path w="237688" h="150896">
                  <a:moveTo>
                    <a:pt x="85287" y="18919"/>
                  </a:moveTo>
                  <a:lnTo>
                    <a:pt x="85287" y="18919"/>
                  </a:lnTo>
                  <a:lnTo>
                    <a:pt x="85287" y="33384"/>
                  </a:lnTo>
                  <a:lnTo>
                    <a:pt x="82463" y="38753"/>
                  </a:lnTo>
                  <a:lnTo>
                    <a:pt x="78741" y="44668"/>
                  </a:lnTo>
                  <a:lnTo>
                    <a:pt x="75585" y="53947"/>
                  </a:lnTo>
                  <a:lnTo>
                    <a:pt x="59338" y="76075"/>
                  </a:lnTo>
                  <a:lnTo>
                    <a:pt x="56821" y="82422"/>
                  </a:lnTo>
                  <a:lnTo>
                    <a:pt x="30906" y="123105"/>
                  </a:lnTo>
                  <a:lnTo>
                    <a:pt x="28311" y="129782"/>
                  </a:lnTo>
                  <a:lnTo>
                    <a:pt x="23628" y="136278"/>
                  </a:lnTo>
                  <a:lnTo>
                    <a:pt x="18019" y="139870"/>
                  </a:lnTo>
                  <a:lnTo>
                    <a:pt x="10851" y="142176"/>
                  </a:lnTo>
                  <a:lnTo>
                    <a:pt x="1040" y="150895"/>
                  </a:lnTo>
                  <a:lnTo>
                    <a:pt x="548" y="150295"/>
                  </a:lnTo>
                  <a:lnTo>
                    <a:pt x="0" y="146805"/>
                  </a:lnTo>
                  <a:lnTo>
                    <a:pt x="913" y="145452"/>
                  </a:lnTo>
                  <a:lnTo>
                    <a:pt x="2579" y="144549"/>
                  </a:lnTo>
                  <a:lnTo>
                    <a:pt x="4749" y="143947"/>
                  </a:lnTo>
                  <a:lnTo>
                    <a:pt x="6195" y="142488"/>
                  </a:lnTo>
                  <a:lnTo>
                    <a:pt x="11338" y="132541"/>
                  </a:lnTo>
                  <a:lnTo>
                    <a:pt x="15379" y="126568"/>
                  </a:lnTo>
                  <a:lnTo>
                    <a:pt x="18714" y="117255"/>
                  </a:lnTo>
                  <a:lnTo>
                    <a:pt x="24874" y="106734"/>
                  </a:lnTo>
                  <a:lnTo>
                    <a:pt x="28229" y="91740"/>
                  </a:lnTo>
                  <a:lnTo>
                    <a:pt x="35455" y="80124"/>
                  </a:lnTo>
                  <a:lnTo>
                    <a:pt x="43241" y="69980"/>
                  </a:lnTo>
                  <a:lnTo>
                    <a:pt x="49230" y="57070"/>
                  </a:lnTo>
                  <a:lnTo>
                    <a:pt x="55234" y="49386"/>
                  </a:lnTo>
                  <a:lnTo>
                    <a:pt x="56583" y="39459"/>
                  </a:lnTo>
                  <a:lnTo>
                    <a:pt x="57683" y="38963"/>
                  </a:lnTo>
                  <a:lnTo>
                    <a:pt x="64901" y="38100"/>
                  </a:lnTo>
                  <a:lnTo>
                    <a:pt x="65346" y="39115"/>
                  </a:lnTo>
                  <a:lnTo>
                    <a:pt x="66237" y="85074"/>
                  </a:lnTo>
                  <a:lnTo>
                    <a:pt x="89835" y="85590"/>
                  </a:lnTo>
                  <a:lnTo>
                    <a:pt x="103450" y="80536"/>
                  </a:lnTo>
                  <a:lnTo>
                    <a:pt x="122851" y="69118"/>
                  </a:lnTo>
                  <a:lnTo>
                    <a:pt x="129499" y="66630"/>
                  </a:lnTo>
                  <a:lnTo>
                    <a:pt x="173792" y="34758"/>
                  </a:lnTo>
                  <a:lnTo>
                    <a:pt x="177539" y="28428"/>
                  </a:lnTo>
                  <a:lnTo>
                    <a:pt x="180264" y="22087"/>
                  </a:lnTo>
                  <a:lnTo>
                    <a:pt x="199459" y="0"/>
                  </a:lnTo>
                  <a:lnTo>
                    <a:pt x="185395" y="14061"/>
                  </a:lnTo>
                  <a:lnTo>
                    <a:pt x="182696" y="19582"/>
                  </a:lnTo>
                  <a:lnTo>
                    <a:pt x="179764" y="34881"/>
                  </a:lnTo>
                  <a:lnTo>
                    <a:pt x="164077" y="57024"/>
                  </a:lnTo>
                  <a:lnTo>
                    <a:pt x="161581" y="63371"/>
                  </a:lnTo>
                  <a:lnTo>
                    <a:pt x="155283" y="72895"/>
                  </a:lnTo>
                  <a:lnTo>
                    <a:pt x="152946" y="82419"/>
                  </a:lnTo>
                  <a:lnTo>
                    <a:pt x="151974" y="112288"/>
                  </a:lnTo>
                  <a:lnTo>
                    <a:pt x="153029" y="112914"/>
                  </a:lnTo>
                  <a:lnTo>
                    <a:pt x="166153" y="114120"/>
                  </a:lnTo>
                  <a:lnTo>
                    <a:pt x="171675" y="111325"/>
                  </a:lnTo>
                  <a:lnTo>
                    <a:pt x="177656" y="107613"/>
                  </a:lnTo>
                  <a:lnTo>
                    <a:pt x="202984" y="97300"/>
                  </a:lnTo>
                  <a:lnTo>
                    <a:pt x="237687" y="760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SMARTInkShape-161"/>
            <p:cNvSpPr/>
            <p:nvPr>
              <p:custDataLst>
                <p:tags r:id="rId318"/>
              </p:custDataLst>
            </p:nvPr>
          </p:nvSpPr>
          <p:spPr>
            <a:xfrm>
              <a:off x="9983655" y="2829080"/>
              <a:ext cx="569639" cy="304646"/>
            </a:xfrm>
            <a:custGeom>
              <a:avLst/>
              <a:gdLst/>
              <a:ahLst/>
              <a:cxnLst/>
              <a:rect l="0" t="0" r="0" b="0"/>
              <a:pathLst>
                <a:path w="569639" h="304646">
                  <a:moveTo>
                    <a:pt x="112845" y="56995"/>
                  </a:moveTo>
                  <a:lnTo>
                    <a:pt x="112845" y="56995"/>
                  </a:lnTo>
                  <a:lnTo>
                    <a:pt x="112845" y="65196"/>
                  </a:lnTo>
                  <a:lnTo>
                    <a:pt x="112845" y="58203"/>
                  </a:lnTo>
                  <a:lnTo>
                    <a:pt x="115669" y="57532"/>
                  </a:lnTo>
                  <a:lnTo>
                    <a:pt x="117902" y="57353"/>
                  </a:lnTo>
                  <a:lnTo>
                    <a:pt x="119391" y="56175"/>
                  </a:lnTo>
                  <a:lnTo>
                    <a:pt x="121979" y="48826"/>
                  </a:lnTo>
                  <a:lnTo>
                    <a:pt x="122369" y="28850"/>
                  </a:lnTo>
                  <a:lnTo>
                    <a:pt x="104761" y="28423"/>
                  </a:lnTo>
                  <a:lnTo>
                    <a:pt x="96000" y="34967"/>
                  </a:lnTo>
                  <a:lnTo>
                    <a:pt x="75911" y="42609"/>
                  </a:lnTo>
                  <a:lnTo>
                    <a:pt x="72347" y="45288"/>
                  </a:lnTo>
                  <a:lnTo>
                    <a:pt x="65214" y="54114"/>
                  </a:lnTo>
                  <a:lnTo>
                    <a:pt x="51695" y="64490"/>
                  </a:lnTo>
                  <a:lnTo>
                    <a:pt x="21889" y="101186"/>
                  </a:lnTo>
                  <a:lnTo>
                    <a:pt x="15621" y="114094"/>
                  </a:lnTo>
                  <a:lnTo>
                    <a:pt x="11426" y="120472"/>
                  </a:lnTo>
                  <a:lnTo>
                    <a:pt x="9561" y="126835"/>
                  </a:lnTo>
                  <a:lnTo>
                    <a:pt x="8006" y="128955"/>
                  </a:lnTo>
                  <a:lnTo>
                    <a:pt x="5911" y="130368"/>
                  </a:lnTo>
                  <a:lnTo>
                    <a:pt x="0" y="132637"/>
                  </a:lnTo>
                  <a:lnTo>
                    <a:pt x="574" y="132823"/>
                  </a:lnTo>
                  <a:lnTo>
                    <a:pt x="6873" y="133146"/>
                  </a:lnTo>
                  <a:lnTo>
                    <a:pt x="15438" y="126639"/>
                  </a:lnTo>
                  <a:lnTo>
                    <a:pt x="58210" y="107501"/>
                  </a:lnTo>
                  <a:lnTo>
                    <a:pt x="105127" y="72866"/>
                  </a:lnTo>
                  <a:lnTo>
                    <a:pt x="118925" y="61227"/>
                  </a:lnTo>
                  <a:lnTo>
                    <a:pt x="125425" y="58876"/>
                  </a:lnTo>
                  <a:lnTo>
                    <a:pt x="127581" y="57191"/>
                  </a:lnTo>
                  <a:lnTo>
                    <a:pt x="131675" y="50820"/>
                  </a:lnTo>
                  <a:lnTo>
                    <a:pt x="140977" y="47601"/>
                  </a:lnTo>
                  <a:lnTo>
                    <a:pt x="125603" y="64340"/>
                  </a:lnTo>
                  <a:lnTo>
                    <a:pt x="122268" y="73165"/>
                  </a:lnTo>
                  <a:lnTo>
                    <a:pt x="116109" y="82482"/>
                  </a:lnTo>
                  <a:lnTo>
                    <a:pt x="103750" y="121397"/>
                  </a:lnTo>
                  <a:lnTo>
                    <a:pt x="103332" y="140945"/>
                  </a:lnTo>
                  <a:lnTo>
                    <a:pt x="104387" y="141536"/>
                  </a:lnTo>
                  <a:lnTo>
                    <a:pt x="117511" y="142674"/>
                  </a:lnTo>
                  <a:lnTo>
                    <a:pt x="123033" y="139877"/>
                  </a:lnTo>
                  <a:lnTo>
                    <a:pt x="125988" y="137650"/>
                  </a:lnTo>
                  <a:lnTo>
                    <a:pt x="134913" y="135175"/>
                  </a:lnTo>
                  <a:lnTo>
                    <a:pt x="144878" y="133017"/>
                  </a:lnTo>
                  <a:lnTo>
                    <a:pt x="180187" y="111127"/>
                  </a:lnTo>
                  <a:lnTo>
                    <a:pt x="227750" y="76214"/>
                  </a:lnTo>
                  <a:lnTo>
                    <a:pt x="251371" y="60192"/>
                  </a:lnTo>
                  <a:lnTo>
                    <a:pt x="279419" y="37946"/>
                  </a:lnTo>
                  <a:lnTo>
                    <a:pt x="281043" y="34771"/>
                  </a:lnTo>
                  <a:lnTo>
                    <a:pt x="283186" y="32654"/>
                  </a:lnTo>
                  <a:lnTo>
                    <a:pt x="293680" y="28469"/>
                  </a:lnTo>
                  <a:lnTo>
                    <a:pt x="302009" y="28424"/>
                  </a:lnTo>
                  <a:lnTo>
                    <a:pt x="302454" y="29481"/>
                  </a:lnTo>
                  <a:lnTo>
                    <a:pt x="302948" y="33478"/>
                  </a:lnTo>
                  <a:lnTo>
                    <a:pt x="300347" y="38782"/>
                  </a:lnTo>
                  <a:lnTo>
                    <a:pt x="296721" y="44667"/>
                  </a:lnTo>
                  <a:lnTo>
                    <a:pt x="294394" y="57068"/>
                  </a:lnTo>
                  <a:lnTo>
                    <a:pt x="293854" y="79224"/>
                  </a:lnTo>
                  <a:lnTo>
                    <a:pt x="291013" y="85572"/>
                  </a:lnTo>
                  <a:lnTo>
                    <a:pt x="287281" y="91921"/>
                  </a:lnTo>
                  <a:lnTo>
                    <a:pt x="284121" y="101445"/>
                  </a:lnTo>
                  <a:lnTo>
                    <a:pt x="278011" y="110970"/>
                  </a:lnTo>
                  <a:lnTo>
                    <a:pt x="274771" y="123664"/>
                  </a:lnTo>
                  <a:lnTo>
                    <a:pt x="274771" y="123666"/>
                  </a:lnTo>
                  <a:lnTo>
                    <a:pt x="279827" y="123668"/>
                  </a:lnTo>
                  <a:lnTo>
                    <a:pt x="281316" y="122611"/>
                  </a:lnTo>
                  <a:lnTo>
                    <a:pt x="282308" y="120847"/>
                  </a:lnTo>
                  <a:lnTo>
                    <a:pt x="285093" y="107424"/>
                  </a:lnTo>
                  <a:lnTo>
                    <a:pt x="303578" y="85548"/>
                  </a:lnTo>
                  <a:lnTo>
                    <a:pt x="338273" y="51703"/>
                  </a:lnTo>
                  <a:lnTo>
                    <a:pt x="350970" y="45484"/>
                  </a:lnTo>
                  <a:lnTo>
                    <a:pt x="357320" y="41296"/>
                  </a:lnTo>
                  <a:lnTo>
                    <a:pt x="366845" y="37879"/>
                  </a:lnTo>
                  <a:lnTo>
                    <a:pt x="376370" y="31693"/>
                  </a:lnTo>
                  <a:lnTo>
                    <a:pt x="385895" y="29390"/>
                  </a:lnTo>
                  <a:lnTo>
                    <a:pt x="403094" y="28458"/>
                  </a:lnTo>
                  <a:lnTo>
                    <a:pt x="404769" y="29504"/>
                  </a:lnTo>
                  <a:lnTo>
                    <a:pt x="405885" y="31259"/>
                  </a:lnTo>
                  <a:lnTo>
                    <a:pt x="407680" y="36624"/>
                  </a:lnTo>
                  <a:lnTo>
                    <a:pt x="410746" y="37358"/>
                  </a:lnTo>
                  <a:lnTo>
                    <a:pt x="417525" y="37935"/>
                  </a:lnTo>
                  <a:lnTo>
                    <a:pt x="408508" y="47077"/>
                  </a:lnTo>
                  <a:lnTo>
                    <a:pt x="393942" y="47460"/>
                  </a:lnTo>
                  <a:lnTo>
                    <a:pt x="388415" y="44643"/>
                  </a:lnTo>
                  <a:lnTo>
                    <a:pt x="382428" y="40922"/>
                  </a:lnTo>
                  <a:lnTo>
                    <a:pt x="369962" y="38533"/>
                  </a:lnTo>
                  <a:lnTo>
                    <a:pt x="366805" y="38337"/>
                  </a:lnTo>
                  <a:lnTo>
                    <a:pt x="364702" y="39265"/>
                  </a:lnTo>
                  <a:lnTo>
                    <a:pt x="363300" y="40941"/>
                  </a:lnTo>
                  <a:lnTo>
                    <a:pt x="362365" y="43118"/>
                  </a:lnTo>
                  <a:lnTo>
                    <a:pt x="360683" y="44568"/>
                  </a:lnTo>
                  <a:lnTo>
                    <a:pt x="355992" y="46180"/>
                  </a:lnTo>
                  <a:lnTo>
                    <a:pt x="344357" y="48274"/>
                  </a:lnTo>
                  <a:lnTo>
                    <a:pt x="329918" y="59214"/>
                  </a:lnTo>
                  <a:lnTo>
                    <a:pt x="316840" y="73162"/>
                  </a:lnTo>
                  <a:lnTo>
                    <a:pt x="310832" y="85628"/>
                  </a:lnTo>
                  <a:lnTo>
                    <a:pt x="306673" y="91946"/>
                  </a:lnTo>
                  <a:lnTo>
                    <a:pt x="304331" y="101453"/>
                  </a:lnTo>
                  <a:lnTo>
                    <a:pt x="303474" y="112264"/>
                  </a:lnTo>
                  <a:lnTo>
                    <a:pt x="308440" y="118645"/>
                  </a:lnTo>
                  <a:lnTo>
                    <a:pt x="313723" y="121437"/>
                  </a:lnTo>
                  <a:lnTo>
                    <a:pt x="331994" y="123474"/>
                  </a:lnTo>
                  <a:lnTo>
                    <a:pt x="364927" y="122604"/>
                  </a:lnTo>
                  <a:lnTo>
                    <a:pt x="382035" y="116063"/>
                  </a:lnTo>
                  <a:lnTo>
                    <a:pt x="429458" y="91871"/>
                  </a:lnTo>
                  <a:lnTo>
                    <a:pt x="476674" y="69692"/>
                  </a:lnTo>
                  <a:lnTo>
                    <a:pt x="519304" y="32478"/>
                  </a:lnTo>
                  <a:lnTo>
                    <a:pt x="559987" y="369"/>
                  </a:lnTo>
                  <a:lnTo>
                    <a:pt x="565419" y="0"/>
                  </a:lnTo>
                  <a:lnTo>
                    <a:pt x="566960" y="1007"/>
                  </a:lnTo>
                  <a:lnTo>
                    <a:pt x="567989" y="2736"/>
                  </a:lnTo>
                  <a:lnTo>
                    <a:pt x="569638" y="8059"/>
                  </a:lnTo>
                  <a:lnTo>
                    <a:pt x="563419" y="16715"/>
                  </a:lnTo>
                  <a:lnTo>
                    <a:pt x="561379" y="25540"/>
                  </a:lnTo>
                  <a:lnTo>
                    <a:pt x="559717" y="35915"/>
                  </a:lnTo>
                  <a:lnTo>
                    <a:pt x="553031" y="57848"/>
                  </a:lnTo>
                  <a:lnTo>
                    <a:pt x="548775" y="76298"/>
                  </a:lnTo>
                  <a:lnTo>
                    <a:pt x="535209" y="118212"/>
                  </a:lnTo>
                  <a:lnTo>
                    <a:pt x="524627" y="160986"/>
                  </a:lnTo>
                  <a:lnTo>
                    <a:pt x="516841" y="176589"/>
                  </a:lnTo>
                  <a:lnTo>
                    <a:pt x="502765" y="219044"/>
                  </a:lnTo>
                  <a:lnTo>
                    <a:pt x="496489" y="235185"/>
                  </a:lnTo>
                  <a:lnTo>
                    <a:pt x="484248" y="271904"/>
                  </a:lnTo>
                  <a:lnTo>
                    <a:pt x="467902" y="295062"/>
                  </a:lnTo>
                  <a:lnTo>
                    <a:pt x="465270" y="30464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SMARTInkShape-162"/>
            <p:cNvSpPr/>
            <p:nvPr>
              <p:custDataLst>
                <p:tags r:id="rId319"/>
              </p:custDataLst>
            </p:nvPr>
          </p:nvSpPr>
          <p:spPr>
            <a:xfrm>
              <a:off x="10525125" y="2838567"/>
              <a:ext cx="133302" cy="114054"/>
            </a:xfrm>
            <a:custGeom>
              <a:avLst/>
              <a:gdLst/>
              <a:ahLst/>
              <a:cxnLst/>
              <a:rect l="0" t="0" r="0" b="0"/>
              <a:pathLst>
                <a:path w="133302" h="114054">
                  <a:moveTo>
                    <a:pt x="0" y="57033"/>
                  </a:moveTo>
                  <a:lnTo>
                    <a:pt x="0" y="57033"/>
                  </a:lnTo>
                  <a:lnTo>
                    <a:pt x="0" y="51977"/>
                  </a:lnTo>
                  <a:lnTo>
                    <a:pt x="1058" y="50487"/>
                  </a:lnTo>
                  <a:lnTo>
                    <a:pt x="2824" y="49494"/>
                  </a:lnTo>
                  <a:lnTo>
                    <a:pt x="5057" y="48832"/>
                  </a:lnTo>
                  <a:lnTo>
                    <a:pt x="6546" y="47332"/>
                  </a:lnTo>
                  <a:lnTo>
                    <a:pt x="11760" y="37322"/>
                  </a:lnTo>
                  <a:lnTo>
                    <a:pt x="14191" y="34367"/>
                  </a:lnTo>
                  <a:lnTo>
                    <a:pt x="19711" y="31084"/>
                  </a:lnTo>
                  <a:lnTo>
                    <a:pt x="22666" y="30209"/>
                  </a:lnTo>
                  <a:lnTo>
                    <a:pt x="24635" y="28567"/>
                  </a:lnTo>
                  <a:lnTo>
                    <a:pt x="26824" y="23920"/>
                  </a:lnTo>
                  <a:lnTo>
                    <a:pt x="28466" y="22258"/>
                  </a:lnTo>
                  <a:lnTo>
                    <a:pt x="47804" y="11588"/>
                  </a:lnTo>
                  <a:lnTo>
                    <a:pt x="73034" y="8434"/>
                  </a:lnTo>
                  <a:lnTo>
                    <a:pt x="85726" y="1886"/>
                  </a:lnTo>
                  <a:lnTo>
                    <a:pt x="107950" y="0"/>
                  </a:lnTo>
                  <a:lnTo>
                    <a:pt x="114300" y="2757"/>
                  </a:lnTo>
                  <a:lnTo>
                    <a:pt x="120650" y="6452"/>
                  </a:lnTo>
                  <a:lnTo>
                    <a:pt x="131469" y="9019"/>
                  </a:lnTo>
                  <a:lnTo>
                    <a:pt x="132095" y="10207"/>
                  </a:lnTo>
                  <a:lnTo>
                    <a:pt x="133301" y="26732"/>
                  </a:lnTo>
                  <a:lnTo>
                    <a:pt x="121589" y="56625"/>
                  </a:lnTo>
                  <a:lnTo>
                    <a:pt x="101470" y="79234"/>
                  </a:lnTo>
                  <a:lnTo>
                    <a:pt x="95191" y="82775"/>
                  </a:lnTo>
                  <a:lnTo>
                    <a:pt x="88875" y="85407"/>
                  </a:lnTo>
                  <a:lnTo>
                    <a:pt x="66674" y="102010"/>
                  </a:lnTo>
                  <a:lnTo>
                    <a:pt x="60325" y="104539"/>
                  </a:lnTo>
                  <a:lnTo>
                    <a:pt x="50800" y="110855"/>
                  </a:lnTo>
                  <a:lnTo>
                    <a:pt x="39981" y="113745"/>
                  </a:lnTo>
                  <a:lnTo>
                    <a:pt x="33601" y="114053"/>
                  </a:lnTo>
                  <a:lnTo>
                    <a:pt x="31926" y="113038"/>
                  </a:lnTo>
                  <a:lnTo>
                    <a:pt x="30810" y="111303"/>
                  </a:lnTo>
                  <a:lnTo>
                    <a:pt x="29015" y="105971"/>
                  </a:lnTo>
                  <a:lnTo>
                    <a:pt x="28575" y="951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6" name="SMARTInkShape-163"/>
            <p:cNvSpPr/>
            <p:nvPr>
              <p:custDataLst>
                <p:tags r:id="rId320"/>
              </p:custDataLst>
            </p:nvPr>
          </p:nvSpPr>
          <p:spPr>
            <a:xfrm>
              <a:off x="10677525" y="2809995"/>
              <a:ext cx="771526" cy="142625"/>
            </a:xfrm>
            <a:custGeom>
              <a:avLst/>
              <a:gdLst/>
              <a:ahLst/>
              <a:cxnLst/>
              <a:rect l="0" t="0" r="0" b="0"/>
              <a:pathLst>
                <a:path w="771526" h="142625">
                  <a:moveTo>
                    <a:pt x="0" y="104655"/>
                  </a:moveTo>
                  <a:lnTo>
                    <a:pt x="0" y="104655"/>
                  </a:lnTo>
                  <a:lnTo>
                    <a:pt x="41321" y="104655"/>
                  </a:lnTo>
                  <a:lnTo>
                    <a:pt x="47644" y="101833"/>
                  </a:lnTo>
                  <a:lnTo>
                    <a:pt x="53984" y="98109"/>
                  </a:lnTo>
                  <a:lnTo>
                    <a:pt x="63503" y="94954"/>
                  </a:lnTo>
                  <a:lnTo>
                    <a:pt x="73026" y="88846"/>
                  </a:lnTo>
                  <a:lnTo>
                    <a:pt x="82550" y="85507"/>
                  </a:lnTo>
                  <a:lnTo>
                    <a:pt x="117671" y="61178"/>
                  </a:lnTo>
                  <a:lnTo>
                    <a:pt x="125676" y="58873"/>
                  </a:lnTo>
                  <a:lnTo>
                    <a:pt x="128235" y="57201"/>
                  </a:lnTo>
                  <a:lnTo>
                    <a:pt x="129939" y="55027"/>
                  </a:lnTo>
                  <a:lnTo>
                    <a:pt x="132893" y="49790"/>
                  </a:lnTo>
                  <a:lnTo>
                    <a:pt x="148406" y="31552"/>
                  </a:lnTo>
                  <a:lnTo>
                    <a:pt x="150624" y="25245"/>
                  </a:lnTo>
                  <a:lnTo>
                    <a:pt x="152276" y="23141"/>
                  </a:lnTo>
                  <a:lnTo>
                    <a:pt x="158596" y="19119"/>
                  </a:lnTo>
                  <a:lnTo>
                    <a:pt x="161796" y="9846"/>
                  </a:lnTo>
                  <a:lnTo>
                    <a:pt x="153712" y="1243"/>
                  </a:lnTo>
                  <a:lnTo>
                    <a:pt x="147731" y="284"/>
                  </a:lnTo>
                  <a:lnTo>
                    <a:pt x="139257" y="0"/>
                  </a:lnTo>
                  <a:lnTo>
                    <a:pt x="137288" y="1018"/>
                  </a:lnTo>
                  <a:lnTo>
                    <a:pt x="135976" y="2755"/>
                  </a:lnTo>
                  <a:lnTo>
                    <a:pt x="135101" y="4972"/>
                  </a:lnTo>
                  <a:lnTo>
                    <a:pt x="133459" y="6450"/>
                  </a:lnTo>
                  <a:lnTo>
                    <a:pt x="123220" y="11644"/>
                  </a:lnTo>
                  <a:lnTo>
                    <a:pt x="101565" y="31761"/>
                  </a:lnTo>
                  <a:lnTo>
                    <a:pt x="89951" y="50902"/>
                  </a:lnTo>
                  <a:lnTo>
                    <a:pt x="78491" y="79192"/>
                  </a:lnTo>
                  <a:lnTo>
                    <a:pt x="70647" y="90995"/>
                  </a:lnTo>
                  <a:lnTo>
                    <a:pt x="67851" y="101196"/>
                  </a:lnTo>
                  <a:lnTo>
                    <a:pt x="67198" y="107704"/>
                  </a:lnTo>
                  <a:lnTo>
                    <a:pt x="64086" y="114124"/>
                  </a:lnTo>
                  <a:lnTo>
                    <a:pt x="61774" y="117317"/>
                  </a:lnTo>
                  <a:lnTo>
                    <a:pt x="61292" y="120505"/>
                  </a:lnTo>
                  <a:lnTo>
                    <a:pt x="62027" y="123689"/>
                  </a:lnTo>
                  <a:lnTo>
                    <a:pt x="64610" y="130048"/>
                  </a:lnTo>
                  <a:lnTo>
                    <a:pt x="65757" y="136402"/>
                  </a:lnTo>
                  <a:lnTo>
                    <a:pt x="67121" y="138520"/>
                  </a:lnTo>
                  <a:lnTo>
                    <a:pt x="69090" y="139931"/>
                  </a:lnTo>
                  <a:lnTo>
                    <a:pt x="74098" y="141500"/>
                  </a:lnTo>
                  <a:lnTo>
                    <a:pt x="89040" y="142590"/>
                  </a:lnTo>
                  <a:lnTo>
                    <a:pt x="133603" y="123451"/>
                  </a:lnTo>
                  <a:lnTo>
                    <a:pt x="177815" y="101465"/>
                  </a:lnTo>
                  <a:lnTo>
                    <a:pt x="209552" y="82781"/>
                  </a:lnTo>
                  <a:lnTo>
                    <a:pt x="254000" y="54247"/>
                  </a:lnTo>
                  <a:lnTo>
                    <a:pt x="297262" y="28470"/>
                  </a:lnTo>
                  <a:lnTo>
                    <a:pt x="323189" y="12228"/>
                  </a:lnTo>
                  <a:lnTo>
                    <a:pt x="335303" y="9653"/>
                  </a:lnTo>
                  <a:lnTo>
                    <a:pt x="350970" y="9409"/>
                  </a:lnTo>
                  <a:lnTo>
                    <a:pt x="351455" y="10466"/>
                  </a:lnTo>
                  <a:lnTo>
                    <a:pt x="352425" y="37979"/>
                  </a:lnTo>
                  <a:lnTo>
                    <a:pt x="352425" y="23515"/>
                  </a:lnTo>
                  <a:lnTo>
                    <a:pt x="351367" y="21986"/>
                  </a:lnTo>
                  <a:lnTo>
                    <a:pt x="349601" y="20968"/>
                  </a:lnTo>
                  <a:lnTo>
                    <a:pt x="343291" y="19049"/>
                  </a:lnTo>
                  <a:lnTo>
                    <a:pt x="328722" y="18933"/>
                  </a:lnTo>
                  <a:lnTo>
                    <a:pt x="327097" y="19990"/>
                  </a:lnTo>
                  <a:lnTo>
                    <a:pt x="326015" y="21753"/>
                  </a:lnTo>
                  <a:lnTo>
                    <a:pt x="325293" y="23987"/>
                  </a:lnTo>
                  <a:lnTo>
                    <a:pt x="323755" y="25477"/>
                  </a:lnTo>
                  <a:lnTo>
                    <a:pt x="319221" y="27131"/>
                  </a:lnTo>
                  <a:lnTo>
                    <a:pt x="317589" y="28631"/>
                  </a:lnTo>
                  <a:lnTo>
                    <a:pt x="309699" y="41596"/>
                  </a:lnTo>
                  <a:lnTo>
                    <a:pt x="280432" y="72913"/>
                  </a:lnTo>
                  <a:lnTo>
                    <a:pt x="268932" y="102669"/>
                  </a:lnTo>
                  <a:lnTo>
                    <a:pt x="266740" y="127238"/>
                  </a:lnTo>
                  <a:lnTo>
                    <a:pt x="267783" y="129235"/>
                  </a:lnTo>
                  <a:lnTo>
                    <a:pt x="269539" y="130567"/>
                  </a:lnTo>
                  <a:lnTo>
                    <a:pt x="274312" y="132046"/>
                  </a:lnTo>
                  <a:lnTo>
                    <a:pt x="289092" y="133074"/>
                  </a:lnTo>
                  <a:lnTo>
                    <a:pt x="295349" y="130338"/>
                  </a:lnTo>
                  <a:lnTo>
                    <a:pt x="313045" y="119959"/>
                  </a:lnTo>
                  <a:lnTo>
                    <a:pt x="355711" y="106914"/>
                  </a:lnTo>
                  <a:lnTo>
                    <a:pt x="368349" y="101073"/>
                  </a:lnTo>
                  <a:lnTo>
                    <a:pt x="378200" y="92127"/>
                  </a:lnTo>
                  <a:lnTo>
                    <a:pt x="387165" y="82153"/>
                  </a:lnTo>
                  <a:lnTo>
                    <a:pt x="428799" y="57200"/>
                  </a:lnTo>
                  <a:lnTo>
                    <a:pt x="476178" y="30690"/>
                  </a:lnTo>
                  <a:lnTo>
                    <a:pt x="479376" y="29945"/>
                  </a:lnTo>
                  <a:lnTo>
                    <a:pt x="493414" y="20385"/>
                  </a:lnTo>
                  <a:lnTo>
                    <a:pt x="495102" y="20958"/>
                  </a:lnTo>
                  <a:lnTo>
                    <a:pt x="503336" y="27259"/>
                  </a:lnTo>
                  <a:lnTo>
                    <a:pt x="504164" y="30746"/>
                  </a:lnTo>
                  <a:lnTo>
                    <a:pt x="504785" y="50814"/>
                  </a:lnTo>
                  <a:lnTo>
                    <a:pt x="503742" y="52886"/>
                  </a:lnTo>
                  <a:lnTo>
                    <a:pt x="501986" y="54267"/>
                  </a:lnTo>
                  <a:lnTo>
                    <a:pt x="499756" y="55188"/>
                  </a:lnTo>
                  <a:lnTo>
                    <a:pt x="498270" y="57919"/>
                  </a:lnTo>
                  <a:lnTo>
                    <a:pt x="495122" y="70816"/>
                  </a:lnTo>
                  <a:lnTo>
                    <a:pt x="478876" y="102547"/>
                  </a:lnTo>
                  <a:lnTo>
                    <a:pt x="476359" y="110068"/>
                  </a:lnTo>
                  <a:lnTo>
                    <a:pt x="470049" y="120252"/>
                  </a:lnTo>
                  <a:lnTo>
                    <a:pt x="467162" y="131312"/>
                  </a:lnTo>
                  <a:lnTo>
                    <a:pt x="457320" y="142624"/>
                  </a:lnTo>
                  <a:lnTo>
                    <a:pt x="465413" y="134543"/>
                  </a:lnTo>
                  <a:lnTo>
                    <a:pt x="467524" y="125885"/>
                  </a:lnTo>
                  <a:lnTo>
                    <a:pt x="471667" y="120088"/>
                  </a:lnTo>
                  <a:lnTo>
                    <a:pt x="500871" y="97221"/>
                  </a:lnTo>
                  <a:lnTo>
                    <a:pt x="512002" y="82226"/>
                  </a:lnTo>
                  <a:lnTo>
                    <a:pt x="557650" y="50757"/>
                  </a:lnTo>
                  <a:lnTo>
                    <a:pt x="595988" y="23165"/>
                  </a:lnTo>
                  <a:lnTo>
                    <a:pt x="606155" y="20185"/>
                  </a:lnTo>
                  <a:lnTo>
                    <a:pt x="622265" y="19095"/>
                  </a:lnTo>
                  <a:lnTo>
                    <a:pt x="624393" y="20098"/>
                  </a:lnTo>
                  <a:lnTo>
                    <a:pt x="625812" y="21826"/>
                  </a:lnTo>
                  <a:lnTo>
                    <a:pt x="627388" y="26567"/>
                  </a:lnTo>
                  <a:lnTo>
                    <a:pt x="628635" y="51087"/>
                  </a:lnTo>
                  <a:lnTo>
                    <a:pt x="625821" y="57211"/>
                  </a:lnTo>
                  <a:lnTo>
                    <a:pt x="622102" y="63460"/>
                  </a:lnTo>
                  <a:lnTo>
                    <a:pt x="611041" y="96984"/>
                  </a:lnTo>
                  <a:lnTo>
                    <a:pt x="609503" y="99541"/>
                  </a:lnTo>
                  <a:lnTo>
                    <a:pt x="607420" y="101246"/>
                  </a:lnTo>
                  <a:lnTo>
                    <a:pt x="604970" y="102382"/>
                  </a:lnTo>
                  <a:lnTo>
                    <a:pt x="603339" y="104198"/>
                  </a:lnTo>
                  <a:lnTo>
                    <a:pt x="600504" y="112657"/>
                  </a:lnTo>
                  <a:lnTo>
                    <a:pt x="600113" y="122247"/>
                  </a:lnTo>
                  <a:lnTo>
                    <a:pt x="600087" y="118216"/>
                  </a:lnTo>
                  <a:lnTo>
                    <a:pt x="601142" y="116871"/>
                  </a:lnTo>
                  <a:lnTo>
                    <a:pt x="609777" y="113358"/>
                  </a:lnTo>
                  <a:lnTo>
                    <a:pt x="655256" y="76060"/>
                  </a:lnTo>
                  <a:lnTo>
                    <a:pt x="700769" y="41155"/>
                  </a:lnTo>
                  <a:lnTo>
                    <a:pt x="710933" y="32688"/>
                  </a:lnTo>
                  <a:lnTo>
                    <a:pt x="717430" y="30336"/>
                  </a:lnTo>
                  <a:lnTo>
                    <a:pt x="719587" y="28651"/>
                  </a:lnTo>
                  <a:lnTo>
                    <a:pt x="723680" y="22281"/>
                  </a:lnTo>
                  <a:lnTo>
                    <a:pt x="728387" y="20419"/>
                  </a:lnTo>
                  <a:lnTo>
                    <a:pt x="730067" y="20981"/>
                  </a:lnTo>
                  <a:lnTo>
                    <a:pt x="731186" y="22414"/>
                  </a:lnTo>
                  <a:lnTo>
                    <a:pt x="732982" y="27262"/>
                  </a:lnTo>
                  <a:lnTo>
                    <a:pt x="733294" y="33158"/>
                  </a:lnTo>
                  <a:lnTo>
                    <a:pt x="730544" y="38659"/>
                  </a:lnTo>
                  <a:lnTo>
                    <a:pt x="726852" y="44632"/>
                  </a:lnTo>
                  <a:lnTo>
                    <a:pt x="723716" y="53944"/>
                  </a:lnTo>
                  <a:lnTo>
                    <a:pt x="717612" y="63407"/>
                  </a:lnTo>
                  <a:lnTo>
                    <a:pt x="714276" y="72913"/>
                  </a:lnTo>
                  <a:lnTo>
                    <a:pt x="706300" y="83724"/>
                  </a:lnTo>
                  <a:lnTo>
                    <a:pt x="705279" y="90105"/>
                  </a:lnTo>
                  <a:lnTo>
                    <a:pt x="704978" y="98697"/>
                  </a:lnTo>
                  <a:lnTo>
                    <a:pt x="703876" y="100683"/>
                  </a:lnTo>
                  <a:lnTo>
                    <a:pt x="702084" y="102008"/>
                  </a:lnTo>
                  <a:lnTo>
                    <a:pt x="695443" y="104609"/>
                  </a:lnTo>
                  <a:lnTo>
                    <a:pt x="709519" y="104653"/>
                  </a:lnTo>
                  <a:lnTo>
                    <a:pt x="715039" y="101832"/>
                  </a:lnTo>
                  <a:lnTo>
                    <a:pt x="722149" y="96454"/>
                  </a:lnTo>
                  <a:lnTo>
                    <a:pt x="771525" y="856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8" name="SMARTInkShape-164"/>
          <p:cNvSpPr/>
          <p:nvPr>
            <p:custDataLst>
              <p:tags r:id="rId10"/>
            </p:custDataLst>
          </p:nvPr>
        </p:nvSpPr>
        <p:spPr>
          <a:xfrm>
            <a:off x="3343392" y="3467103"/>
            <a:ext cx="2000134" cy="247613"/>
          </a:xfrm>
          <a:custGeom>
            <a:avLst/>
            <a:gdLst/>
            <a:ahLst/>
            <a:cxnLst/>
            <a:rect l="0" t="0" r="0" b="0"/>
            <a:pathLst>
              <a:path w="2000134" h="247613">
                <a:moveTo>
                  <a:pt x="28458" y="190497"/>
                </a:moveTo>
                <a:lnTo>
                  <a:pt x="28458" y="190497"/>
                </a:lnTo>
                <a:lnTo>
                  <a:pt x="18933" y="200022"/>
                </a:lnTo>
                <a:lnTo>
                  <a:pt x="18933" y="190500"/>
                </a:lnTo>
                <a:lnTo>
                  <a:pt x="9801" y="190497"/>
                </a:lnTo>
                <a:lnTo>
                  <a:pt x="9408" y="214477"/>
                </a:lnTo>
                <a:lnTo>
                  <a:pt x="10466" y="216009"/>
                </a:lnTo>
                <a:lnTo>
                  <a:pt x="12230" y="217030"/>
                </a:lnTo>
                <a:lnTo>
                  <a:pt x="18816" y="219037"/>
                </a:lnTo>
                <a:lnTo>
                  <a:pt x="23955" y="219061"/>
                </a:lnTo>
                <a:lnTo>
                  <a:pt x="25456" y="218007"/>
                </a:lnTo>
                <a:lnTo>
                  <a:pt x="26457" y="216245"/>
                </a:lnTo>
                <a:lnTo>
                  <a:pt x="28341" y="209939"/>
                </a:lnTo>
                <a:lnTo>
                  <a:pt x="28458" y="190616"/>
                </a:lnTo>
                <a:lnTo>
                  <a:pt x="19326" y="190500"/>
                </a:lnTo>
                <a:lnTo>
                  <a:pt x="9810" y="199630"/>
                </a:lnTo>
                <a:lnTo>
                  <a:pt x="9443" y="208189"/>
                </a:lnTo>
                <a:lnTo>
                  <a:pt x="8373" y="208642"/>
                </a:lnTo>
                <a:lnTo>
                  <a:pt x="4362" y="209145"/>
                </a:lnTo>
                <a:lnTo>
                  <a:pt x="2869" y="210337"/>
                </a:lnTo>
                <a:lnTo>
                  <a:pt x="276" y="217712"/>
                </a:lnTo>
                <a:lnTo>
                  <a:pt x="0" y="223726"/>
                </a:lnTo>
                <a:lnTo>
                  <a:pt x="1019" y="225350"/>
                </a:lnTo>
                <a:lnTo>
                  <a:pt x="2757" y="226432"/>
                </a:lnTo>
                <a:lnTo>
                  <a:pt x="8094" y="228169"/>
                </a:lnTo>
                <a:lnTo>
                  <a:pt x="8824" y="231229"/>
                </a:lnTo>
                <a:lnTo>
                  <a:pt x="9293" y="236760"/>
                </a:lnTo>
                <a:lnTo>
                  <a:pt x="10389" y="237214"/>
                </a:lnTo>
                <a:lnTo>
                  <a:pt x="14431" y="237719"/>
                </a:lnTo>
                <a:lnTo>
                  <a:pt x="15931" y="238911"/>
                </a:lnTo>
                <a:lnTo>
                  <a:pt x="18537" y="246287"/>
                </a:lnTo>
                <a:lnTo>
                  <a:pt x="21579" y="247043"/>
                </a:lnTo>
                <a:lnTo>
                  <a:pt x="36256" y="247612"/>
                </a:lnTo>
                <a:lnTo>
                  <a:pt x="45246" y="241094"/>
                </a:lnTo>
                <a:lnTo>
                  <a:pt x="70009" y="230779"/>
                </a:lnTo>
                <a:lnTo>
                  <a:pt x="114969" y="200005"/>
                </a:lnTo>
                <a:lnTo>
                  <a:pt x="134682" y="187319"/>
                </a:lnTo>
                <a:lnTo>
                  <a:pt x="154878" y="163908"/>
                </a:lnTo>
                <a:lnTo>
                  <a:pt x="165078" y="155396"/>
                </a:lnTo>
                <a:lnTo>
                  <a:pt x="206234" y="108031"/>
                </a:lnTo>
                <a:lnTo>
                  <a:pt x="214718" y="98447"/>
                </a:lnTo>
                <a:lnTo>
                  <a:pt x="218400" y="87607"/>
                </a:lnTo>
                <a:lnTo>
                  <a:pt x="218954" y="76328"/>
                </a:lnTo>
                <a:lnTo>
                  <a:pt x="210757" y="76208"/>
                </a:lnTo>
                <a:lnTo>
                  <a:pt x="204769" y="81257"/>
                </a:lnTo>
                <a:lnTo>
                  <a:pt x="202068" y="86560"/>
                </a:lnTo>
                <a:lnTo>
                  <a:pt x="201348" y="89456"/>
                </a:lnTo>
                <a:lnTo>
                  <a:pt x="199810" y="91386"/>
                </a:lnTo>
                <a:lnTo>
                  <a:pt x="195278" y="93531"/>
                </a:lnTo>
                <a:lnTo>
                  <a:pt x="193646" y="95161"/>
                </a:lnTo>
                <a:lnTo>
                  <a:pt x="183035" y="122017"/>
                </a:lnTo>
                <a:lnTo>
                  <a:pt x="178093" y="159889"/>
                </a:lnTo>
                <a:lnTo>
                  <a:pt x="174337" y="167369"/>
                </a:lnTo>
                <a:lnTo>
                  <a:pt x="171926" y="183616"/>
                </a:lnTo>
                <a:lnTo>
                  <a:pt x="171450" y="196781"/>
                </a:lnTo>
                <a:lnTo>
                  <a:pt x="174207" y="201404"/>
                </a:lnTo>
                <a:lnTo>
                  <a:pt x="177902" y="206986"/>
                </a:lnTo>
                <a:lnTo>
                  <a:pt x="179982" y="216079"/>
                </a:lnTo>
                <a:lnTo>
                  <a:pt x="180743" y="226739"/>
                </a:lnTo>
                <a:lnTo>
                  <a:pt x="181839" y="227359"/>
                </a:lnTo>
                <a:lnTo>
                  <a:pt x="203245" y="228549"/>
                </a:lnTo>
                <a:lnTo>
                  <a:pt x="209505" y="225753"/>
                </a:lnTo>
                <a:lnTo>
                  <a:pt x="215815" y="222042"/>
                </a:lnTo>
                <a:lnTo>
                  <a:pt x="225318" y="218893"/>
                </a:lnTo>
                <a:lnTo>
                  <a:pt x="268434" y="187284"/>
                </a:lnTo>
                <a:lnTo>
                  <a:pt x="312488" y="158746"/>
                </a:lnTo>
                <a:lnTo>
                  <a:pt x="339321" y="128938"/>
                </a:lnTo>
                <a:lnTo>
                  <a:pt x="355445" y="119439"/>
                </a:lnTo>
                <a:lnTo>
                  <a:pt x="358994" y="113760"/>
                </a:lnTo>
                <a:lnTo>
                  <a:pt x="361630" y="107709"/>
                </a:lnTo>
                <a:lnTo>
                  <a:pt x="371319" y="95295"/>
                </a:lnTo>
                <a:lnTo>
                  <a:pt x="371355" y="87050"/>
                </a:lnTo>
                <a:lnTo>
                  <a:pt x="370297" y="86608"/>
                </a:lnTo>
                <a:lnTo>
                  <a:pt x="366301" y="86115"/>
                </a:lnTo>
                <a:lnTo>
                  <a:pt x="360996" y="88719"/>
                </a:lnTo>
                <a:lnTo>
                  <a:pt x="354025" y="93958"/>
                </a:lnTo>
                <a:lnTo>
                  <a:pt x="345043" y="96050"/>
                </a:lnTo>
                <a:lnTo>
                  <a:pt x="320155" y="117910"/>
                </a:lnTo>
                <a:lnTo>
                  <a:pt x="316852" y="124017"/>
                </a:lnTo>
                <a:lnTo>
                  <a:pt x="314325" y="130258"/>
                </a:lnTo>
                <a:lnTo>
                  <a:pt x="308010" y="139723"/>
                </a:lnTo>
                <a:lnTo>
                  <a:pt x="304611" y="149229"/>
                </a:lnTo>
                <a:lnTo>
                  <a:pt x="298429" y="158749"/>
                </a:lnTo>
                <a:lnTo>
                  <a:pt x="296127" y="168273"/>
                </a:lnTo>
                <a:lnTo>
                  <a:pt x="295286" y="184147"/>
                </a:lnTo>
                <a:lnTo>
                  <a:pt x="298037" y="190497"/>
                </a:lnTo>
                <a:lnTo>
                  <a:pt x="301729" y="196847"/>
                </a:lnTo>
                <a:lnTo>
                  <a:pt x="303370" y="203197"/>
                </a:lnTo>
                <a:lnTo>
                  <a:pt x="304866" y="205314"/>
                </a:lnTo>
                <a:lnTo>
                  <a:pt x="306922" y="206725"/>
                </a:lnTo>
                <a:lnTo>
                  <a:pt x="312028" y="209351"/>
                </a:lnTo>
                <a:lnTo>
                  <a:pt x="321982" y="217583"/>
                </a:lnTo>
                <a:lnTo>
                  <a:pt x="333327" y="218631"/>
                </a:lnTo>
                <a:lnTo>
                  <a:pt x="341403" y="216054"/>
                </a:lnTo>
                <a:lnTo>
                  <a:pt x="345038" y="213885"/>
                </a:lnTo>
                <a:lnTo>
                  <a:pt x="369251" y="207296"/>
                </a:lnTo>
                <a:lnTo>
                  <a:pt x="412923" y="177513"/>
                </a:lnTo>
                <a:lnTo>
                  <a:pt x="456246" y="154767"/>
                </a:lnTo>
                <a:lnTo>
                  <a:pt x="500316" y="116886"/>
                </a:lnTo>
                <a:lnTo>
                  <a:pt x="545125" y="80356"/>
                </a:lnTo>
                <a:lnTo>
                  <a:pt x="569558" y="63626"/>
                </a:lnTo>
                <a:lnTo>
                  <a:pt x="582601" y="59067"/>
                </a:lnTo>
                <a:lnTo>
                  <a:pt x="603036" y="56468"/>
                </a:lnTo>
                <a:lnTo>
                  <a:pt x="626524" y="48029"/>
                </a:lnTo>
                <a:lnTo>
                  <a:pt x="638630" y="55215"/>
                </a:lnTo>
                <a:lnTo>
                  <a:pt x="641614" y="55858"/>
                </a:lnTo>
                <a:lnTo>
                  <a:pt x="643604" y="57347"/>
                </a:lnTo>
                <a:lnTo>
                  <a:pt x="644930" y="59396"/>
                </a:lnTo>
                <a:lnTo>
                  <a:pt x="647059" y="65234"/>
                </a:lnTo>
                <a:lnTo>
                  <a:pt x="647579" y="98460"/>
                </a:lnTo>
                <a:lnTo>
                  <a:pt x="644759" y="104789"/>
                </a:lnTo>
                <a:lnTo>
                  <a:pt x="641037" y="111129"/>
                </a:lnTo>
                <a:lnTo>
                  <a:pt x="637882" y="120649"/>
                </a:lnTo>
                <a:lnTo>
                  <a:pt x="621634" y="142872"/>
                </a:lnTo>
                <a:lnTo>
                  <a:pt x="619117" y="149222"/>
                </a:lnTo>
                <a:lnTo>
                  <a:pt x="575609" y="196847"/>
                </a:lnTo>
                <a:lnTo>
                  <a:pt x="573262" y="203197"/>
                </a:lnTo>
                <a:lnTo>
                  <a:pt x="571577" y="205314"/>
                </a:lnTo>
                <a:lnTo>
                  <a:pt x="563347" y="208989"/>
                </a:lnTo>
                <a:lnTo>
                  <a:pt x="543238" y="209545"/>
                </a:lnTo>
                <a:lnTo>
                  <a:pt x="542846" y="196290"/>
                </a:lnTo>
                <a:lnTo>
                  <a:pt x="545647" y="190249"/>
                </a:lnTo>
                <a:lnTo>
                  <a:pt x="556998" y="171402"/>
                </a:lnTo>
                <a:lnTo>
                  <a:pt x="564040" y="152809"/>
                </a:lnTo>
                <a:lnTo>
                  <a:pt x="584211" y="130196"/>
                </a:lnTo>
                <a:lnTo>
                  <a:pt x="614958" y="109007"/>
                </a:lnTo>
                <a:lnTo>
                  <a:pt x="645546" y="94659"/>
                </a:lnTo>
                <a:lnTo>
                  <a:pt x="653028" y="89694"/>
                </a:lnTo>
                <a:lnTo>
                  <a:pt x="694604" y="74032"/>
                </a:lnTo>
                <a:lnTo>
                  <a:pt x="701289" y="69943"/>
                </a:lnTo>
                <a:lnTo>
                  <a:pt x="714205" y="67318"/>
                </a:lnTo>
                <a:lnTo>
                  <a:pt x="726948" y="66800"/>
                </a:lnTo>
                <a:lnTo>
                  <a:pt x="729068" y="67815"/>
                </a:lnTo>
                <a:lnTo>
                  <a:pt x="730481" y="69551"/>
                </a:lnTo>
                <a:lnTo>
                  <a:pt x="731424" y="71766"/>
                </a:lnTo>
                <a:lnTo>
                  <a:pt x="733110" y="73243"/>
                </a:lnTo>
                <a:lnTo>
                  <a:pt x="737806" y="74884"/>
                </a:lnTo>
                <a:lnTo>
                  <a:pt x="739482" y="76380"/>
                </a:lnTo>
                <a:lnTo>
                  <a:pt x="741343" y="80865"/>
                </a:lnTo>
                <a:lnTo>
                  <a:pt x="742898" y="82483"/>
                </a:lnTo>
                <a:lnTo>
                  <a:pt x="747448" y="84283"/>
                </a:lnTo>
                <a:lnTo>
                  <a:pt x="749085" y="85821"/>
                </a:lnTo>
                <a:lnTo>
                  <a:pt x="750903" y="90352"/>
                </a:lnTo>
                <a:lnTo>
                  <a:pt x="752230" y="108075"/>
                </a:lnTo>
                <a:lnTo>
                  <a:pt x="749479" y="114354"/>
                </a:lnTo>
                <a:lnTo>
                  <a:pt x="745787" y="120672"/>
                </a:lnTo>
                <a:lnTo>
                  <a:pt x="743416" y="133352"/>
                </a:lnTo>
                <a:lnTo>
                  <a:pt x="742948" y="146048"/>
                </a:lnTo>
                <a:lnTo>
                  <a:pt x="740062" y="152397"/>
                </a:lnTo>
                <a:lnTo>
                  <a:pt x="736310" y="158747"/>
                </a:lnTo>
                <a:lnTo>
                  <a:pt x="733901" y="171447"/>
                </a:lnTo>
                <a:lnTo>
                  <a:pt x="733704" y="174622"/>
                </a:lnTo>
                <a:lnTo>
                  <a:pt x="732513" y="176739"/>
                </a:lnTo>
                <a:lnTo>
                  <a:pt x="730662" y="178150"/>
                </a:lnTo>
                <a:lnTo>
                  <a:pt x="728369" y="179090"/>
                </a:lnTo>
                <a:lnTo>
                  <a:pt x="726841" y="180776"/>
                </a:lnTo>
                <a:lnTo>
                  <a:pt x="722993" y="190562"/>
                </a:lnTo>
                <a:lnTo>
                  <a:pt x="714377" y="199894"/>
                </a:lnTo>
                <a:lnTo>
                  <a:pt x="714293" y="194927"/>
                </a:lnTo>
                <a:lnTo>
                  <a:pt x="715340" y="193451"/>
                </a:lnTo>
                <a:lnTo>
                  <a:pt x="717096" y="192466"/>
                </a:lnTo>
                <a:lnTo>
                  <a:pt x="719325" y="191810"/>
                </a:lnTo>
                <a:lnTo>
                  <a:pt x="720811" y="190314"/>
                </a:lnTo>
                <a:lnTo>
                  <a:pt x="726018" y="180309"/>
                </a:lnTo>
                <a:lnTo>
                  <a:pt x="764722" y="135328"/>
                </a:lnTo>
                <a:lnTo>
                  <a:pt x="812175" y="101631"/>
                </a:lnTo>
                <a:lnTo>
                  <a:pt x="844579" y="80432"/>
                </a:lnTo>
                <a:lnTo>
                  <a:pt x="864492" y="74211"/>
                </a:lnTo>
                <a:lnTo>
                  <a:pt x="872045" y="70023"/>
                </a:lnTo>
                <a:lnTo>
                  <a:pt x="885518" y="67334"/>
                </a:lnTo>
                <a:lnTo>
                  <a:pt x="899721" y="66711"/>
                </a:lnTo>
                <a:lnTo>
                  <a:pt x="901400" y="67756"/>
                </a:lnTo>
                <a:lnTo>
                  <a:pt x="902519" y="69511"/>
                </a:lnTo>
                <a:lnTo>
                  <a:pt x="903265" y="71740"/>
                </a:lnTo>
                <a:lnTo>
                  <a:pt x="904821" y="73225"/>
                </a:lnTo>
                <a:lnTo>
                  <a:pt x="913852" y="76081"/>
                </a:lnTo>
                <a:lnTo>
                  <a:pt x="914283" y="85722"/>
                </a:lnTo>
                <a:lnTo>
                  <a:pt x="881079" y="85722"/>
                </a:lnTo>
                <a:lnTo>
                  <a:pt x="879447" y="86780"/>
                </a:lnTo>
                <a:lnTo>
                  <a:pt x="878359" y="88544"/>
                </a:lnTo>
                <a:lnTo>
                  <a:pt x="877634" y="90779"/>
                </a:lnTo>
                <a:lnTo>
                  <a:pt x="876092" y="92268"/>
                </a:lnTo>
                <a:lnTo>
                  <a:pt x="866013" y="97481"/>
                </a:lnTo>
                <a:lnTo>
                  <a:pt x="849086" y="112846"/>
                </a:lnTo>
                <a:lnTo>
                  <a:pt x="848046" y="118924"/>
                </a:lnTo>
                <a:lnTo>
                  <a:pt x="847738" y="127427"/>
                </a:lnTo>
                <a:lnTo>
                  <a:pt x="844843" y="133538"/>
                </a:lnTo>
                <a:lnTo>
                  <a:pt x="841087" y="139782"/>
                </a:lnTo>
                <a:lnTo>
                  <a:pt x="838676" y="152414"/>
                </a:lnTo>
                <a:lnTo>
                  <a:pt x="838200" y="165100"/>
                </a:lnTo>
                <a:lnTo>
                  <a:pt x="840957" y="171449"/>
                </a:lnTo>
                <a:lnTo>
                  <a:pt x="846294" y="179091"/>
                </a:lnTo>
                <a:lnTo>
                  <a:pt x="847219" y="185471"/>
                </a:lnTo>
                <a:lnTo>
                  <a:pt x="848407" y="187146"/>
                </a:lnTo>
                <a:lnTo>
                  <a:pt x="850257" y="188263"/>
                </a:lnTo>
                <a:lnTo>
                  <a:pt x="857918" y="189835"/>
                </a:lnTo>
                <a:lnTo>
                  <a:pt x="869988" y="190366"/>
                </a:lnTo>
                <a:lnTo>
                  <a:pt x="876252" y="187617"/>
                </a:lnTo>
                <a:lnTo>
                  <a:pt x="879404" y="185402"/>
                </a:lnTo>
                <a:lnTo>
                  <a:pt x="902778" y="178733"/>
                </a:lnTo>
                <a:lnTo>
                  <a:pt x="906613" y="176304"/>
                </a:lnTo>
                <a:lnTo>
                  <a:pt x="931173" y="169265"/>
                </a:lnTo>
                <a:lnTo>
                  <a:pt x="978328" y="142815"/>
                </a:lnTo>
                <a:lnTo>
                  <a:pt x="1007316" y="120995"/>
                </a:lnTo>
                <a:lnTo>
                  <a:pt x="1014898" y="111982"/>
                </a:lnTo>
                <a:lnTo>
                  <a:pt x="1057027" y="76327"/>
                </a:lnTo>
                <a:lnTo>
                  <a:pt x="1057147" y="84409"/>
                </a:lnTo>
                <a:lnTo>
                  <a:pt x="1050610" y="93067"/>
                </a:lnTo>
                <a:lnTo>
                  <a:pt x="1047457" y="101892"/>
                </a:lnTo>
                <a:lnTo>
                  <a:pt x="1041348" y="111209"/>
                </a:lnTo>
                <a:lnTo>
                  <a:pt x="1039068" y="120673"/>
                </a:lnTo>
                <a:lnTo>
                  <a:pt x="1038535" y="127008"/>
                </a:lnTo>
                <a:lnTo>
                  <a:pt x="1035476" y="133352"/>
                </a:lnTo>
                <a:lnTo>
                  <a:pt x="1031646" y="139699"/>
                </a:lnTo>
                <a:lnTo>
                  <a:pt x="1029188" y="152397"/>
                </a:lnTo>
                <a:lnTo>
                  <a:pt x="1028619" y="174622"/>
                </a:lnTo>
                <a:lnTo>
                  <a:pt x="1029665" y="176739"/>
                </a:lnTo>
                <a:lnTo>
                  <a:pt x="1031421" y="178150"/>
                </a:lnTo>
                <a:lnTo>
                  <a:pt x="1036787" y="180414"/>
                </a:lnTo>
                <a:lnTo>
                  <a:pt x="1060464" y="180958"/>
                </a:lnTo>
                <a:lnTo>
                  <a:pt x="1074953" y="175911"/>
                </a:lnTo>
                <a:lnTo>
                  <a:pt x="1094675" y="161674"/>
                </a:lnTo>
                <a:lnTo>
                  <a:pt x="1128535" y="133340"/>
                </a:lnTo>
                <a:lnTo>
                  <a:pt x="1150608" y="92464"/>
                </a:lnTo>
                <a:lnTo>
                  <a:pt x="1152250" y="73056"/>
                </a:lnTo>
                <a:lnTo>
                  <a:pt x="1151244" y="70928"/>
                </a:lnTo>
                <a:lnTo>
                  <a:pt x="1149515" y="69509"/>
                </a:lnTo>
                <a:lnTo>
                  <a:pt x="1144193" y="67233"/>
                </a:lnTo>
                <a:lnTo>
                  <a:pt x="1135538" y="60237"/>
                </a:lnTo>
                <a:lnTo>
                  <a:pt x="1125583" y="57554"/>
                </a:lnTo>
                <a:lnTo>
                  <a:pt x="1119295" y="57268"/>
                </a:lnTo>
                <a:lnTo>
                  <a:pt x="1113702" y="60023"/>
                </a:lnTo>
                <a:lnTo>
                  <a:pt x="1107689" y="63717"/>
                </a:lnTo>
                <a:lnTo>
                  <a:pt x="1098354" y="66855"/>
                </a:lnTo>
                <a:lnTo>
                  <a:pt x="1076203" y="83096"/>
                </a:lnTo>
                <a:lnTo>
                  <a:pt x="1069856" y="85613"/>
                </a:lnTo>
                <a:lnTo>
                  <a:pt x="1063508" y="90260"/>
                </a:lnTo>
                <a:lnTo>
                  <a:pt x="1059980" y="95853"/>
                </a:lnTo>
                <a:lnTo>
                  <a:pt x="1057354" y="101866"/>
                </a:lnTo>
                <a:lnTo>
                  <a:pt x="1040756" y="123838"/>
                </a:lnTo>
                <a:lnTo>
                  <a:pt x="1038456" y="139699"/>
                </a:lnTo>
                <a:lnTo>
                  <a:pt x="1038122" y="156896"/>
                </a:lnTo>
                <a:lnTo>
                  <a:pt x="1039176" y="158571"/>
                </a:lnTo>
                <a:lnTo>
                  <a:pt x="1040936" y="159688"/>
                </a:lnTo>
                <a:lnTo>
                  <a:pt x="1048471" y="161260"/>
                </a:lnTo>
                <a:lnTo>
                  <a:pt x="1060498" y="161791"/>
                </a:lnTo>
                <a:lnTo>
                  <a:pt x="1066756" y="159042"/>
                </a:lnTo>
                <a:lnTo>
                  <a:pt x="1073066" y="155350"/>
                </a:lnTo>
                <a:lnTo>
                  <a:pt x="1082568" y="152214"/>
                </a:lnTo>
                <a:lnTo>
                  <a:pt x="1126067" y="123764"/>
                </a:lnTo>
                <a:lnTo>
                  <a:pt x="1148273" y="107940"/>
                </a:lnTo>
                <a:lnTo>
                  <a:pt x="1168199" y="89955"/>
                </a:lnTo>
                <a:lnTo>
                  <a:pt x="1174595" y="87603"/>
                </a:lnTo>
                <a:lnTo>
                  <a:pt x="1176725" y="85918"/>
                </a:lnTo>
                <a:lnTo>
                  <a:pt x="1190377" y="66827"/>
                </a:lnTo>
                <a:lnTo>
                  <a:pt x="1190497" y="79943"/>
                </a:lnTo>
                <a:lnTo>
                  <a:pt x="1187681" y="85976"/>
                </a:lnTo>
                <a:lnTo>
                  <a:pt x="1182306" y="93416"/>
                </a:lnTo>
                <a:lnTo>
                  <a:pt x="1181245" y="103548"/>
                </a:lnTo>
                <a:lnTo>
                  <a:pt x="1181017" y="125790"/>
                </a:lnTo>
                <a:lnTo>
                  <a:pt x="1178176" y="132811"/>
                </a:lnTo>
                <a:lnTo>
                  <a:pt x="1174444" y="139459"/>
                </a:lnTo>
                <a:lnTo>
                  <a:pt x="1171720" y="152180"/>
                </a:lnTo>
                <a:lnTo>
                  <a:pt x="1171492" y="165487"/>
                </a:lnTo>
                <a:lnTo>
                  <a:pt x="1172539" y="167473"/>
                </a:lnTo>
                <a:lnTo>
                  <a:pt x="1174295" y="168798"/>
                </a:lnTo>
                <a:lnTo>
                  <a:pt x="1180592" y="171292"/>
                </a:lnTo>
                <a:lnTo>
                  <a:pt x="1194206" y="171433"/>
                </a:lnTo>
                <a:lnTo>
                  <a:pt x="1200266" y="168619"/>
                </a:lnTo>
                <a:lnTo>
                  <a:pt x="1246365" y="130158"/>
                </a:lnTo>
                <a:lnTo>
                  <a:pt x="1288899" y="92072"/>
                </a:lnTo>
                <a:lnTo>
                  <a:pt x="1301626" y="73884"/>
                </a:lnTo>
                <a:lnTo>
                  <a:pt x="1321976" y="58752"/>
                </a:lnTo>
                <a:lnTo>
                  <a:pt x="1323022" y="55038"/>
                </a:lnTo>
                <a:lnTo>
                  <a:pt x="1323810" y="48056"/>
                </a:lnTo>
                <a:lnTo>
                  <a:pt x="1323856" y="61823"/>
                </a:lnTo>
                <a:lnTo>
                  <a:pt x="1321035" y="67339"/>
                </a:lnTo>
                <a:lnTo>
                  <a:pt x="1317311" y="73318"/>
                </a:lnTo>
                <a:lnTo>
                  <a:pt x="1314157" y="82635"/>
                </a:lnTo>
                <a:lnTo>
                  <a:pt x="1308048" y="92098"/>
                </a:lnTo>
                <a:lnTo>
                  <a:pt x="1304710" y="101604"/>
                </a:lnTo>
                <a:lnTo>
                  <a:pt x="1298546" y="111124"/>
                </a:lnTo>
                <a:lnTo>
                  <a:pt x="1295712" y="121941"/>
                </a:lnTo>
                <a:lnTo>
                  <a:pt x="1295294" y="141107"/>
                </a:lnTo>
                <a:lnTo>
                  <a:pt x="1303485" y="150918"/>
                </a:lnTo>
                <a:lnTo>
                  <a:pt x="1304984" y="150353"/>
                </a:lnTo>
                <a:lnTo>
                  <a:pt x="1312151" y="145559"/>
                </a:lnTo>
                <a:lnTo>
                  <a:pt x="1333452" y="137921"/>
                </a:lnTo>
                <a:lnTo>
                  <a:pt x="1361837" y="114228"/>
                </a:lnTo>
                <a:lnTo>
                  <a:pt x="1406408" y="69847"/>
                </a:lnTo>
                <a:lnTo>
                  <a:pt x="1417227" y="59029"/>
                </a:lnTo>
                <a:lnTo>
                  <a:pt x="1418272" y="55161"/>
                </a:lnTo>
                <a:lnTo>
                  <a:pt x="1419094" y="47753"/>
                </a:lnTo>
                <a:lnTo>
                  <a:pt x="1419104" y="52717"/>
                </a:lnTo>
                <a:lnTo>
                  <a:pt x="1418047" y="54194"/>
                </a:lnTo>
                <a:lnTo>
                  <a:pt x="1414050" y="55834"/>
                </a:lnTo>
                <a:lnTo>
                  <a:pt x="1412561" y="57330"/>
                </a:lnTo>
                <a:lnTo>
                  <a:pt x="1407349" y="67335"/>
                </a:lnTo>
                <a:lnTo>
                  <a:pt x="1403298" y="73317"/>
                </a:lnTo>
                <a:lnTo>
                  <a:pt x="1399960" y="82634"/>
                </a:lnTo>
                <a:lnTo>
                  <a:pt x="1393796" y="92098"/>
                </a:lnTo>
                <a:lnTo>
                  <a:pt x="1390442" y="101604"/>
                </a:lnTo>
                <a:lnTo>
                  <a:pt x="1384273" y="111124"/>
                </a:lnTo>
                <a:lnTo>
                  <a:pt x="1380917" y="120648"/>
                </a:lnTo>
                <a:lnTo>
                  <a:pt x="1372934" y="131465"/>
                </a:lnTo>
                <a:lnTo>
                  <a:pt x="1371611" y="141383"/>
                </a:lnTo>
                <a:lnTo>
                  <a:pt x="1372626" y="141879"/>
                </a:lnTo>
                <a:lnTo>
                  <a:pt x="1394150" y="142861"/>
                </a:lnTo>
                <a:lnTo>
                  <a:pt x="1400254" y="140045"/>
                </a:lnTo>
                <a:lnTo>
                  <a:pt x="1415959" y="127683"/>
                </a:lnTo>
                <a:lnTo>
                  <a:pt x="1428638" y="121762"/>
                </a:lnTo>
                <a:lnTo>
                  <a:pt x="1460383" y="92036"/>
                </a:lnTo>
                <a:lnTo>
                  <a:pt x="1463911" y="85706"/>
                </a:lnTo>
                <a:lnTo>
                  <a:pt x="1466537" y="79365"/>
                </a:lnTo>
                <a:lnTo>
                  <a:pt x="1472908" y="69845"/>
                </a:lnTo>
                <a:lnTo>
                  <a:pt x="1474769" y="63496"/>
                </a:lnTo>
                <a:lnTo>
                  <a:pt x="1476323" y="61380"/>
                </a:lnTo>
                <a:lnTo>
                  <a:pt x="1478419" y="59969"/>
                </a:lnTo>
                <a:lnTo>
                  <a:pt x="1485780" y="57149"/>
                </a:lnTo>
                <a:lnTo>
                  <a:pt x="1485783" y="89304"/>
                </a:lnTo>
                <a:lnTo>
                  <a:pt x="1488605" y="95428"/>
                </a:lnTo>
                <a:lnTo>
                  <a:pt x="1492329" y="101677"/>
                </a:lnTo>
                <a:lnTo>
                  <a:pt x="1494719" y="114313"/>
                </a:lnTo>
                <a:lnTo>
                  <a:pt x="1495303" y="161334"/>
                </a:lnTo>
                <a:lnTo>
                  <a:pt x="1495308" y="174506"/>
                </a:lnTo>
                <a:lnTo>
                  <a:pt x="1494249" y="176661"/>
                </a:lnTo>
                <a:lnTo>
                  <a:pt x="1492485" y="178098"/>
                </a:lnTo>
                <a:lnTo>
                  <a:pt x="1490251" y="179056"/>
                </a:lnTo>
                <a:lnTo>
                  <a:pt x="1488762" y="180753"/>
                </a:lnTo>
                <a:lnTo>
                  <a:pt x="1487107" y="185461"/>
                </a:lnTo>
                <a:lnTo>
                  <a:pt x="1485900" y="203312"/>
                </a:lnTo>
                <a:lnTo>
                  <a:pt x="1484802" y="205391"/>
                </a:lnTo>
                <a:lnTo>
                  <a:pt x="1483013" y="206776"/>
                </a:lnTo>
                <a:lnTo>
                  <a:pt x="1477592" y="209000"/>
                </a:lnTo>
                <a:lnTo>
                  <a:pt x="1476851" y="212126"/>
                </a:lnTo>
                <a:lnTo>
                  <a:pt x="1476653" y="214442"/>
                </a:lnTo>
                <a:lnTo>
                  <a:pt x="1475463" y="215985"/>
                </a:lnTo>
                <a:lnTo>
                  <a:pt x="1467136" y="218951"/>
                </a:lnTo>
                <a:lnTo>
                  <a:pt x="1461796" y="219036"/>
                </a:lnTo>
                <a:lnTo>
                  <a:pt x="1460266" y="217990"/>
                </a:lnTo>
                <a:lnTo>
                  <a:pt x="1459247" y="216234"/>
                </a:lnTo>
                <a:lnTo>
                  <a:pt x="1458567" y="214005"/>
                </a:lnTo>
                <a:lnTo>
                  <a:pt x="1457056" y="212519"/>
                </a:lnTo>
                <a:lnTo>
                  <a:pt x="1449126" y="209938"/>
                </a:lnTo>
                <a:lnTo>
                  <a:pt x="1448324" y="206899"/>
                </a:lnTo>
                <a:lnTo>
                  <a:pt x="1447686" y="177391"/>
                </a:lnTo>
                <a:lnTo>
                  <a:pt x="1448743" y="175410"/>
                </a:lnTo>
                <a:lnTo>
                  <a:pt x="1450506" y="174089"/>
                </a:lnTo>
                <a:lnTo>
                  <a:pt x="1452740" y="173208"/>
                </a:lnTo>
                <a:lnTo>
                  <a:pt x="1454230" y="171563"/>
                </a:lnTo>
                <a:lnTo>
                  <a:pt x="1459442" y="161318"/>
                </a:lnTo>
                <a:lnTo>
                  <a:pt x="1479564" y="139662"/>
                </a:lnTo>
                <a:lnTo>
                  <a:pt x="1526995" y="107947"/>
                </a:lnTo>
                <a:lnTo>
                  <a:pt x="1539857" y="99480"/>
                </a:lnTo>
                <a:lnTo>
                  <a:pt x="1559808" y="93261"/>
                </a:lnTo>
                <a:lnTo>
                  <a:pt x="1606977" y="66620"/>
                </a:lnTo>
                <a:lnTo>
                  <a:pt x="1644503" y="32805"/>
                </a:lnTo>
                <a:lnTo>
                  <a:pt x="1657227" y="26586"/>
                </a:lnTo>
                <a:lnTo>
                  <a:pt x="1666754" y="19050"/>
                </a:lnTo>
                <a:lnTo>
                  <a:pt x="1666758" y="27248"/>
                </a:lnTo>
                <a:lnTo>
                  <a:pt x="1660213" y="35915"/>
                </a:lnTo>
                <a:lnTo>
                  <a:pt x="1658116" y="44741"/>
                </a:lnTo>
                <a:lnTo>
                  <a:pt x="1657625" y="50928"/>
                </a:lnTo>
                <a:lnTo>
                  <a:pt x="1654585" y="57205"/>
                </a:lnTo>
                <a:lnTo>
                  <a:pt x="1652293" y="60360"/>
                </a:lnTo>
                <a:lnTo>
                  <a:pt x="1639145" y="101336"/>
                </a:lnTo>
                <a:lnTo>
                  <a:pt x="1638183" y="147371"/>
                </a:lnTo>
                <a:lnTo>
                  <a:pt x="1639242" y="149046"/>
                </a:lnTo>
                <a:lnTo>
                  <a:pt x="1641006" y="150163"/>
                </a:lnTo>
                <a:lnTo>
                  <a:pt x="1648544" y="151735"/>
                </a:lnTo>
                <a:lnTo>
                  <a:pt x="1651440" y="151956"/>
                </a:lnTo>
                <a:lnTo>
                  <a:pt x="1657481" y="149379"/>
                </a:lnTo>
                <a:lnTo>
                  <a:pt x="1663693" y="145764"/>
                </a:lnTo>
                <a:lnTo>
                  <a:pt x="1673141" y="142670"/>
                </a:lnTo>
                <a:lnTo>
                  <a:pt x="1717755" y="107921"/>
                </a:lnTo>
                <a:lnTo>
                  <a:pt x="1736216" y="92069"/>
                </a:lnTo>
                <a:lnTo>
                  <a:pt x="1755254" y="68658"/>
                </a:lnTo>
                <a:lnTo>
                  <a:pt x="1773374" y="54364"/>
                </a:lnTo>
                <a:lnTo>
                  <a:pt x="1777643" y="47796"/>
                </a:lnTo>
                <a:lnTo>
                  <a:pt x="1778781" y="44563"/>
                </a:lnTo>
                <a:lnTo>
                  <a:pt x="1780599" y="42408"/>
                </a:lnTo>
                <a:lnTo>
                  <a:pt x="1787155" y="38316"/>
                </a:lnTo>
                <a:lnTo>
                  <a:pt x="1790572" y="28611"/>
                </a:lnTo>
                <a:lnTo>
                  <a:pt x="1790580" y="33640"/>
                </a:lnTo>
                <a:lnTo>
                  <a:pt x="1789523" y="35125"/>
                </a:lnTo>
                <a:lnTo>
                  <a:pt x="1787760" y="36116"/>
                </a:lnTo>
                <a:lnTo>
                  <a:pt x="1785526" y="36776"/>
                </a:lnTo>
                <a:lnTo>
                  <a:pt x="1777325" y="42762"/>
                </a:lnTo>
                <a:lnTo>
                  <a:pt x="1774108" y="48284"/>
                </a:lnTo>
                <a:lnTo>
                  <a:pt x="1771618" y="54266"/>
                </a:lnTo>
                <a:lnTo>
                  <a:pt x="1755125" y="76214"/>
                </a:lnTo>
                <a:lnTo>
                  <a:pt x="1751773" y="92074"/>
                </a:lnTo>
                <a:lnTo>
                  <a:pt x="1744327" y="102891"/>
                </a:lnTo>
                <a:lnTo>
                  <a:pt x="1743228" y="112005"/>
                </a:lnTo>
                <a:lnTo>
                  <a:pt x="1743079" y="117865"/>
                </a:lnTo>
                <a:lnTo>
                  <a:pt x="1744096" y="119850"/>
                </a:lnTo>
                <a:lnTo>
                  <a:pt x="1745833" y="121174"/>
                </a:lnTo>
                <a:lnTo>
                  <a:pt x="1751170" y="123299"/>
                </a:lnTo>
                <a:lnTo>
                  <a:pt x="1751899" y="126412"/>
                </a:lnTo>
                <a:lnTo>
                  <a:pt x="1752094" y="128724"/>
                </a:lnTo>
                <a:lnTo>
                  <a:pt x="1753283" y="130265"/>
                </a:lnTo>
                <a:lnTo>
                  <a:pt x="1757424" y="131977"/>
                </a:lnTo>
                <a:lnTo>
                  <a:pt x="1760011" y="131375"/>
                </a:lnTo>
                <a:lnTo>
                  <a:pt x="1769766" y="126530"/>
                </a:lnTo>
                <a:lnTo>
                  <a:pt x="1796081" y="123002"/>
                </a:lnTo>
                <a:lnTo>
                  <a:pt x="1809464" y="113508"/>
                </a:lnTo>
                <a:lnTo>
                  <a:pt x="1812695" y="110596"/>
                </a:lnTo>
                <a:lnTo>
                  <a:pt x="1821930" y="107360"/>
                </a:lnTo>
                <a:lnTo>
                  <a:pt x="1832032" y="104864"/>
                </a:lnTo>
                <a:lnTo>
                  <a:pt x="1847140" y="94638"/>
                </a:lnTo>
                <a:lnTo>
                  <a:pt x="1881753" y="68765"/>
                </a:lnTo>
                <a:lnTo>
                  <a:pt x="1891915" y="54827"/>
                </a:lnTo>
                <a:lnTo>
                  <a:pt x="1900570" y="48699"/>
                </a:lnTo>
                <a:lnTo>
                  <a:pt x="1912169" y="28449"/>
                </a:lnTo>
                <a:lnTo>
                  <a:pt x="1914350" y="7533"/>
                </a:lnTo>
                <a:lnTo>
                  <a:pt x="1914397" y="1485"/>
                </a:lnTo>
                <a:lnTo>
                  <a:pt x="1913343" y="989"/>
                </a:lnTo>
                <a:lnTo>
                  <a:pt x="1890728" y="0"/>
                </a:lnTo>
                <a:lnTo>
                  <a:pt x="1885186" y="2821"/>
                </a:lnTo>
                <a:lnTo>
                  <a:pt x="1879196" y="6543"/>
                </a:lnTo>
                <a:lnTo>
                  <a:pt x="1873005" y="8198"/>
                </a:lnTo>
                <a:lnTo>
                  <a:pt x="1870931" y="9698"/>
                </a:lnTo>
                <a:lnTo>
                  <a:pt x="1869548" y="11756"/>
                </a:lnTo>
                <a:lnTo>
                  <a:pt x="1866954" y="16865"/>
                </a:lnTo>
                <a:lnTo>
                  <a:pt x="1860602" y="25691"/>
                </a:lnTo>
                <a:lnTo>
                  <a:pt x="1857190" y="35009"/>
                </a:lnTo>
                <a:lnTo>
                  <a:pt x="1851006" y="44473"/>
                </a:lnTo>
                <a:lnTo>
                  <a:pt x="1848702" y="53979"/>
                </a:lnTo>
                <a:lnTo>
                  <a:pt x="1847738" y="98069"/>
                </a:lnTo>
                <a:lnTo>
                  <a:pt x="1847733" y="116148"/>
                </a:lnTo>
                <a:lnTo>
                  <a:pt x="1848792" y="118706"/>
                </a:lnTo>
                <a:lnTo>
                  <a:pt x="1850555" y="120411"/>
                </a:lnTo>
                <a:lnTo>
                  <a:pt x="1858094" y="125634"/>
                </a:lnTo>
                <a:lnTo>
                  <a:pt x="1867755" y="133390"/>
                </a:lnTo>
                <a:lnTo>
                  <a:pt x="1884458" y="140686"/>
                </a:lnTo>
                <a:lnTo>
                  <a:pt x="1898261" y="142440"/>
                </a:lnTo>
                <a:lnTo>
                  <a:pt x="1904762" y="139858"/>
                </a:lnTo>
                <a:lnTo>
                  <a:pt x="1907977" y="137687"/>
                </a:lnTo>
                <a:lnTo>
                  <a:pt x="1931461" y="131096"/>
                </a:lnTo>
                <a:lnTo>
                  <a:pt x="1950820" y="120202"/>
                </a:lnTo>
                <a:lnTo>
                  <a:pt x="2000133" y="10477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1" name="SMARTInkShape-Group41"/>
          <p:cNvGrpSpPr/>
          <p:nvPr/>
        </p:nvGrpSpPr>
        <p:grpSpPr>
          <a:xfrm>
            <a:off x="5734050" y="3419606"/>
            <a:ext cx="571501" cy="342318"/>
            <a:chOff x="5734050" y="3419606"/>
            <a:chExt cx="571501" cy="342318"/>
          </a:xfrm>
        </p:grpSpPr>
        <p:sp>
          <p:nvSpPr>
            <p:cNvPr id="199" name="SMARTInkShape-165"/>
            <p:cNvSpPr/>
            <p:nvPr>
              <p:custDataLst>
                <p:tags r:id="rId315"/>
              </p:custDataLst>
            </p:nvPr>
          </p:nvSpPr>
          <p:spPr>
            <a:xfrm>
              <a:off x="5734050" y="3457614"/>
              <a:ext cx="247651" cy="304310"/>
            </a:xfrm>
            <a:custGeom>
              <a:avLst/>
              <a:gdLst/>
              <a:ahLst/>
              <a:cxnLst/>
              <a:rect l="0" t="0" r="0" b="0"/>
              <a:pathLst>
                <a:path w="247651" h="304310">
                  <a:moveTo>
                    <a:pt x="9525" y="9486"/>
                  </a:moveTo>
                  <a:lnTo>
                    <a:pt x="9525" y="9486"/>
                  </a:lnTo>
                  <a:lnTo>
                    <a:pt x="9525" y="14543"/>
                  </a:lnTo>
                  <a:lnTo>
                    <a:pt x="10583" y="16032"/>
                  </a:lnTo>
                  <a:lnTo>
                    <a:pt x="12347" y="17025"/>
                  </a:lnTo>
                  <a:lnTo>
                    <a:pt x="14581" y="17687"/>
                  </a:lnTo>
                  <a:lnTo>
                    <a:pt x="16070" y="19187"/>
                  </a:lnTo>
                  <a:lnTo>
                    <a:pt x="17726" y="23675"/>
                  </a:lnTo>
                  <a:lnTo>
                    <a:pt x="17109" y="25295"/>
                  </a:lnTo>
                  <a:lnTo>
                    <a:pt x="15639" y="26376"/>
                  </a:lnTo>
                  <a:lnTo>
                    <a:pt x="13601" y="27096"/>
                  </a:lnTo>
                  <a:lnTo>
                    <a:pt x="12242" y="28634"/>
                  </a:lnTo>
                  <a:lnTo>
                    <a:pt x="9883" y="36610"/>
                  </a:lnTo>
                  <a:lnTo>
                    <a:pt x="9525" y="74399"/>
                  </a:lnTo>
                  <a:lnTo>
                    <a:pt x="2980" y="83417"/>
                  </a:lnTo>
                  <a:lnTo>
                    <a:pt x="392" y="93449"/>
                  </a:lnTo>
                  <a:lnTo>
                    <a:pt x="0" y="104725"/>
                  </a:lnTo>
                  <a:lnTo>
                    <a:pt x="0" y="91477"/>
                  </a:lnTo>
                  <a:lnTo>
                    <a:pt x="2822" y="85438"/>
                  </a:lnTo>
                  <a:lnTo>
                    <a:pt x="13257" y="72937"/>
                  </a:lnTo>
                  <a:lnTo>
                    <a:pt x="19298" y="69437"/>
                  </a:lnTo>
                  <a:lnTo>
                    <a:pt x="22390" y="68503"/>
                  </a:lnTo>
                  <a:lnTo>
                    <a:pt x="24452" y="65764"/>
                  </a:lnTo>
                  <a:lnTo>
                    <a:pt x="30583" y="48982"/>
                  </a:lnTo>
                  <a:lnTo>
                    <a:pt x="36876" y="41857"/>
                  </a:lnTo>
                  <a:lnTo>
                    <a:pt x="62695" y="23299"/>
                  </a:lnTo>
                  <a:lnTo>
                    <a:pt x="76041" y="17036"/>
                  </a:lnTo>
                  <a:lnTo>
                    <a:pt x="82479" y="12842"/>
                  </a:lnTo>
                  <a:lnTo>
                    <a:pt x="88869" y="10977"/>
                  </a:lnTo>
                  <a:lnTo>
                    <a:pt x="90996" y="9422"/>
                  </a:lnTo>
                  <a:lnTo>
                    <a:pt x="92413" y="7326"/>
                  </a:lnTo>
                  <a:lnTo>
                    <a:pt x="93360" y="4871"/>
                  </a:lnTo>
                  <a:lnTo>
                    <a:pt x="95047" y="3235"/>
                  </a:lnTo>
                  <a:lnTo>
                    <a:pt x="99747" y="1416"/>
                  </a:lnTo>
                  <a:lnTo>
                    <a:pt x="102481" y="1989"/>
                  </a:lnTo>
                  <a:lnTo>
                    <a:pt x="113777" y="9132"/>
                  </a:lnTo>
                  <a:lnTo>
                    <a:pt x="114300" y="54200"/>
                  </a:lnTo>
                  <a:lnTo>
                    <a:pt x="114300" y="64789"/>
                  </a:lnTo>
                  <a:lnTo>
                    <a:pt x="115358" y="65405"/>
                  </a:lnTo>
                  <a:lnTo>
                    <a:pt x="119356" y="66089"/>
                  </a:lnTo>
                  <a:lnTo>
                    <a:pt x="120845" y="67329"/>
                  </a:lnTo>
                  <a:lnTo>
                    <a:pt x="123432" y="74789"/>
                  </a:lnTo>
                  <a:lnTo>
                    <a:pt x="126473" y="75551"/>
                  </a:lnTo>
                  <a:lnTo>
                    <a:pt x="128765" y="75754"/>
                  </a:lnTo>
                  <a:lnTo>
                    <a:pt x="134134" y="73158"/>
                  </a:lnTo>
                  <a:lnTo>
                    <a:pt x="140048" y="69535"/>
                  </a:lnTo>
                  <a:lnTo>
                    <a:pt x="152469" y="67208"/>
                  </a:lnTo>
                  <a:lnTo>
                    <a:pt x="155620" y="67018"/>
                  </a:lnTo>
                  <a:lnTo>
                    <a:pt x="161945" y="63983"/>
                  </a:lnTo>
                  <a:lnTo>
                    <a:pt x="179685" y="53412"/>
                  </a:lnTo>
                  <a:lnTo>
                    <a:pt x="199437" y="45531"/>
                  </a:lnTo>
                  <a:lnTo>
                    <a:pt x="246988" y="623"/>
                  </a:lnTo>
                  <a:lnTo>
                    <a:pt x="247612" y="0"/>
                  </a:lnTo>
                  <a:lnTo>
                    <a:pt x="247650" y="31842"/>
                  </a:lnTo>
                  <a:lnTo>
                    <a:pt x="235891" y="76414"/>
                  </a:lnTo>
                  <a:lnTo>
                    <a:pt x="230760" y="95286"/>
                  </a:lnTo>
                  <a:lnTo>
                    <a:pt x="226418" y="114283"/>
                  </a:lnTo>
                  <a:lnTo>
                    <a:pt x="221250" y="133318"/>
                  </a:lnTo>
                  <a:lnTo>
                    <a:pt x="216444" y="171411"/>
                  </a:lnTo>
                  <a:lnTo>
                    <a:pt x="211593" y="190461"/>
                  </a:lnTo>
                  <a:lnTo>
                    <a:pt x="207333" y="209511"/>
                  </a:lnTo>
                  <a:lnTo>
                    <a:pt x="202191" y="228561"/>
                  </a:lnTo>
                  <a:lnTo>
                    <a:pt x="199930" y="240203"/>
                  </a:lnTo>
                  <a:lnTo>
                    <a:pt x="183152" y="283652"/>
                  </a:lnTo>
                  <a:lnTo>
                    <a:pt x="182426" y="287513"/>
                  </a:lnTo>
                  <a:lnTo>
                    <a:pt x="180884" y="290087"/>
                  </a:lnTo>
                  <a:lnTo>
                    <a:pt x="178798" y="291804"/>
                  </a:lnTo>
                  <a:lnTo>
                    <a:pt x="176349" y="292948"/>
                  </a:lnTo>
                  <a:lnTo>
                    <a:pt x="174716" y="294769"/>
                  </a:lnTo>
                  <a:lnTo>
                    <a:pt x="171577" y="304309"/>
                  </a:lnTo>
                  <a:lnTo>
                    <a:pt x="171450" y="2857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" name="SMARTInkShape-166"/>
            <p:cNvSpPr/>
            <p:nvPr>
              <p:custDataLst>
                <p:tags r:id="rId316"/>
              </p:custDataLst>
            </p:nvPr>
          </p:nvSpPr>
          <p:spPr>
            <a:xfrm>
              <a:off x="5895975" y="3419606"/>
              <a:ext cx="409576" cy="180845"/>
            </a:xfrm>
            <a:custGeom>
              <a:avLst/>
              <a:gdLst/>
              <a:ahLst/>
              <a:cxnLst/>
              <a:rect l="0" t="0" r="0" b="0"/>
              <a:pathLst>
                <a:path w="409576" h="180845">
                  <a:moveTo>
                    <a:pt x="0" y="180844"/>
                  </a:moveTo>
                  <a:lnTo>
                    <a:pt x="0" y="180844"/>
                  </a:lnTo>
                  <a:lnTo>
                    <a:pt x="5056" y="175787"/>
                  </a:lnTo>
                  <a:lnTo>
                    <a:pt x="7539" y="167661"/>
                  </a:lnTo>
                  <a:lnTo>
                    <a:pt x="10506" y="130077"/>
                  </a:lnTo>
                  <a:lnTo>
                    <a:pt x="17106" y="118294"/>
                  </a:lnTo>
                  <a:lnTo>
                    <a:pt x="60329" y="72897"/>
                  </a:lnTo>
                  <a:lnTo>
                    <a:pt x="73026" y="61253"/>
                  </a:lnTo>
                  <a:lnTo>
                    <a:pt x="79375" y="58901"/>
                  </a:lnTo>
                  <a:lnTo>
                    <a:pt x="97562" y="56333"/>
                  </a:lnTo>
                  <a:lnTo>
                    <a:pt x="99966" y="54444"/>
                  </a:lnTo>
                  <a:lnTo>
                    <a:pt x="101570" y="52128"/>
                  </a:lnTo>
                  <a:lnTo>
                    <a:pt x="103696" y="50583"/>
                  </a:lnTo>
                  <a:lnTo>
                    <a:pt x="108882" y="48867"/>
                  </a:lnTo>
                  <a:lnTo>
                    <a:pt x="136549" y="47530"/>
                  </a:lnTo>
                  <a:lnTo>
                    <a:pt x="142886" y="50332"/>
                  </a:lnTo>
                  <a:lnTo>
                    <a:pt x="159633" y="63304"/>
                  </a:lnTo>
                  <a:lnTo>
                    <a:pt x="165493" y="65104"/>
                  </a:lnTo>
                  <a:lnTo>
                    <a:pt x="167479" y="66642"/>
                  </a:lnTo>
                  <a:lnTo>
                    <a:pt x="169685" y="71174"/>
                  </a:lnTo>
                  <a:lnTo>
                    <a:pt x="170927" y="79675"/>
                  </a:lnTo>
                  <a:lnTo>
                    <a:pt x="172160" y="81648"/>
                  </a:lnTo>
                  <a:lnTo>
                    <a:pt x="174039" y="82964"/>
                  </a:lnTo>
                  <a:lnTo>
                    <a:pt x="176352" y="83840"/>
                  </a:lnTo>
                  <a:lnTo>
                    <a:pt x="177893" y="85483"/>
                  </a:lnTo>
                  <a:lnTo>
                    <a:pt x="179606" y="90131"/>
                  </a:lnTo>
                  <a:lnTo>
                    <a:pt x="180855" y="107939"/>
                  </a:lnTo>
                  <a:lnTo>
                    <a:pt x="179837" y="110015"/>
                  </a:lnTo>
                  <a:lnTo>
                    <a:pt x="178100" y="111400"/>
                  </a:lnTo>
                  <a:lnTo>
                    <a:pt x="175883" y="112323"/>
                  </a:lnTo>
                  <a:lnTo>
                    <a:pt x="174406" y="113997"/>
                  </a:lnTo>
                  <a:lnTo>
                    <a:pt x="169211" y="124287"/>
                  </a:lnTo>
                  <a:lnTo>
                    <a:pt x="163365" y="131455"/>
                  </a:lnTo>
                  <a:lnTo>
                    <a:pt x="159742" y="132435"/>
                  </a:lnTo>
                  <a:lnTo>
                    <a:pt x="144326" y="133205"/>
                  </a:lnTo>
                  <a:lnTo>
                    <a:pt x="143842" y="132152"/>
                  </a:lnTo>
                  <a:lnTo>
                    <a:pt x="143305" y="128158"/>
                  </a:lnTo>
                  <a:lnTo>
                    <a:pt x="142103" y="126670"/>
                  </a:lnTo>
                  <a:lnTo>
                    <a:pt x="137945" y="125017"/>
                  </a:lnTo>
                  <a:lnTo>
                    <a:pt x="136414" y="123518"/>
                  </a:lnTo>
                  <a:lnTo>
                    <a:pt x="134712" y="119030"/>
                  </a:lnTo>
                  <a:lnTo>
                    <a:pt x="135316" y="116351"/>
                  </a:lnTo>
                  <a:lnTo>
                    <a:pt x="141069" y="104448"/>
                  </a:lnTo>
                  <a:lnTo>
                    <a:pt x="141670" y="101338"/>
                  </a:lnTo>
                  <a:lnTo>
                    <a:pt x="147574" y="91906"/>
                  </a:lnTo>
                  <a:lnTo>
                    <a:pt x="174665" y="63368"/>
                  </a:lnTo>
                  <a:lnTo>
                    <a:pt x="193878" y="51727"/>
                  </a:lnTo>
                  <a:lnTo>
                    <a:pt x="222185" y="40261"/>
                  </a:lnTo>
                  <a:lnTo>
                    <a:pt x="233990" y="32416"/>
                  </a:lnTo>
                  <a:lnTo>
                    <a:pt x="240873" y="30209"/>
                  </a:lnTo>
                  <a:lnTo>
                    <a:pt x="285571" y="28465"/>
                  </a:lnTo>
                  <a:lnTo>
                    <a:pt x="293358" y="28448"/>
                  </a:lnTo>
                  <a:lnTo>
                    <a:pt x="293997" y="29505"/>
                  </a:lnTo>
                  <a:lnTo>
                    <a:pt x="295107" y="41702"/>
                  </a:lnTo>
                  <a:lnTo>
                    <a:pt x="296222" y="43633"/>
                  </a:lnTo>
                  <a:lnTo>
                    <a:pt x="298023" y="44920"/>
                  </a:lnTo>
                  <a:lnTo>
                    <a:pt x="300281" y="45777"/>
                  </a:lnTo>
                  <a:lnTo>
                    <a:pt x="300729" y="47408"/>
                  </a:lnTo>
                  <a:lnTo>
                    <a:pt x="295894" y="57094"/>
                  </a:lnTo>
                  <a:lnTo>
                    <a:pt x="295299" y="79371"/>
                  </a:lnTo>
                  <a:lnTo>
                    <a:pt x="292464" y="85650"/>
                  </a:lnTo>
                  <a:lnTo>
                    <a:pt x="287076" y="93248"/>
                  </a:lnTo>
                  <a:lnTo>
                    <a:pt x="285866" y="103156"/>
                  </a:lnTo>
                  <a:lnTo>
                    <a:pt x="286886" y="103652"/>
                  </a:lnTo>
                  <a:lnTo>
                    <a:pt x="309430" y="104641"/>
                  </a:lnTo>
                  <a:lnTo>
                    <a:pt x="314972" y="101820"/>
                  </a:lnTo>
                  <a:lnTo>
                    <a:pt x="361781" y="66522"/>
                  </a:lnTo>
                  <a:lnTo>
                    <a:pt x="386285" y="41143"/>
                  </a:lnTo>
                  <a:lnTo>
                    <a:pt x="392509" y="28444"/>
                  </a:lnTo>
                  <a:lnTo>
                    <a:pt x="396698" y="22094"/>
                  </a:lnTo>
                  <a:lnTo>
                    <a:pt x="398561" y="15744"/>
                  </a:lnTo>
                  <a:lnTo>
                    <a:pt x="400115" y="13627"/>
                  </a:lnTo>
                  <a:lnTo>
                    <a:pt x="402210" y="12216"/>
                  </a:lnTo>
                  <a:lnTo>
                    <a:pt x="404665" y="11276"/>
                  </a:lnTo>
                  <a:lnTo>
                    <a:pt x="406302" y="9590"/>
                  </a:lnTo>
                  <a:lnTo>
                    <a:pt x="409537" y="0"/>
                  </a:lnTo>
                  <a:lnTo>
                    <a:pt x="409564" y="4964"/>
                  </a:lnTo>
                  <a:lnTo>
                    <a:pt x="408510" y="6441"/>
                  </a:lnTo>
                  <a:lnTo>
                    <a:pt x="404515" y="8081"/>
                  </a:lnTo>
                  <a:lnTo>
                    <a:pt x="403027" y="9577"/>
                  </a:lnTo>
                  <a:lnTo>
                    <a:pt x="401373" y="14062"/>
                  </a:lnTo>
                  <a:lnTo>
                    <a:pt x="399253" y="25564"/>
                  </a:lnTo>
                  <a:lnTo>
                    <a:pt x="393581" y="34881"/>
                  </a:lnTo>
                  <a:lnTo>
                    <a:pt x="391129" y="47511"/>
                  </a:lnTo>
                  <a:lnTo>
                    <a:pt x="390644" y="60197"/>
                  </a:lnTo>
                  <a:lnTo>
                    <a:pt x="387755" y="66546"/>
                  </a:lnTo>
                  <a:lnTo>
                    <a:pt x="384003" y="72895"/>
                  </a:lnTo>
                  <a:lnTo>
                    <a:pt x="381593" y="85594"/>
                  </a:lnTo>
                  <a:lnTo>
                    <a:pt x="381010" y="109143"/>
                  </a:lnTo>
                  <a:lnTo>
                    <a:pt x="382065" y="110818"/>
                  </a:lnTo>
                  <a:lnTo>
                    <a:pt x="383827" y="111935"/>
                  </a:lnTo>
                  <a:lnTo>
                    <a:pt x="390133" y="114038"/>
                  </a:lnTo>
                  <a:lnTo>
                    <a:pt x="398692" y="114158"/>
                  </a:lnTo>
                  <a:lnTo>
                    <a:pt x="409575" y="1046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4" name="SMARTInkShape-Group42"/>
          <p:cNvGrpSpPr/>
          <p:nvPr/>
        </p:nvGrpSpPr>
        <p:grpSpPr>
          <a:xfrm>
            <a:off x="6652513" y="3347400"/>
            <a:ext cx="576925" cy="348301"/>
            <a:chOff x="6652513" y="3347400"/>
            <a:chExt cx="576925" cy="348301"/>
          </a:xfrm>
        </p:grpSpPr>
        <p:sp>
          <p:nvSpPr>
            <p:cNvPr id="202" name="SMARTInkShape-167"/>
            <p:cNvSpPr/>
            <p:nvPr>
              <p:custDataLst>
                <p:tags r:id="rId313"/>
              </p:custDataLst>
            </p:nvPr>
          </p:nvSpPr>
          <p:spPr>
            <a:xfrm>
              <a:off x="6652513" y="3352800"/>
              <a:ext cx="491107" cy="342901"/>
            </a:xfrm>
            <a:custGeom>
              <a:avLst/>
              <a:gdLst/>
              <a:ahLst/>
              <a:cxnLst/>
              <a:rect l="0" t="0" r="0" b="0"/>
              <a:pathLst>
                <a:path w="491107" h="342901">
                  <a:moveTo>
                    <a:pt x="53087" y="0"/>
                  </a:moveTo>
                  <a:lnTo>
                    <a:pt x="53087" y="0"/>
                  </a:lnTo>
                  <a:lnTo>
                    <a:pt x="62496" y="0"/>
                  </a:lnTo>
                  <a:lnTo>
                    <a:pt x="62612" y="41313"/>
                  </a:lnTo>
                  <a:lnTo>
                    <a:pt x="59790" y="47642"/>
                  </a:lnTo>
                  <a:lnTo>
                    <a:pt x="57556" y="50811"/>
                  </a:lnTo>
                  <a:lnTo>
                    <a:pt x="50854" y="74216"/>
                  </a:lnTo>
                  <a:lnTo>
                    <a:pt x="37976" y="92872"/>
                  </a:lnTo>
                  <a:lnTo>
                    <a:pt x="31993" y="112263"/>
                  </a:lnTo>
                  <a:lnTo>
                    <a:pt x="17629" y="133171"/>
                  </a:lnTo>
                  <a:lnTo>
                    <a:pt x="15103" y="139621"/>
                  </a:lnTo>
                  <a:lnTo>
                    <a:pt x="5591" y="152234"/>
                  </a:lnTo>
                  <a:lnTo>
                    <a:pt x="444" y="152351"/>
                  </a:lnTo>
                  <a:lnTo>
                    <a:pt x="0" y="151309"/>
                  </a:lnTo>
                  <a:lnTo>
                    <a:pt x="4533" y="144194"/>
                  </a:lnTo>
                  <a:lnTo>
                    <a:pt x="10244" y="138210"/>
                  </a:lnTo>
                  <a:lnTo>
                    <a:pt x="12879" y="129865"/>
                  </a:lnTo>
                  <a:lnTo>
                    <a:pt x="15109" y="120160"/>
                  </a:lnTo>
                  <a:lnTo>
                    <a:pt x="25163" y="105306"/>
                  </a:lnTo>
                  <a:lnTo>
                    <a:pt x="68709" y="59534"/>
                  </a:lnTo>
                  <a:lnTo>
                    <a:pt x="84804" y="36284"/>
                  </a:lnTo>
                  <a:lnTo>
                    <a:pt x="93995" y="32002"/>
                  </a:lnTo>
                  <a:lnTo>
                    <a:pt x="99409" y="30859"/>
                  </a:lnTo>
                  <a:lnTo>
                    <a:pt x="103018" y="29040"/>
                  </a:lnTo>
                  <a:lnTo>
                    <a:pt x="105424" y="26768"/>
                  </a:lnTo>
                  <a:lnTo>
                    <a:pt x="107029" y="24195"/>
                  </a:lnTo>
                  <a:lnTo>
                    <a:pt x="109157" y="22480"/>
                  </a:lnTo>
                  <a:lnTo>
                    <a:pt x="120176" y="16906"/>
                  </a:lnTo>
                  <a:lnTo>
                    <a:pt x="127487" y="10983"/>
                  </a:lnTo>
                  <a:lnTo>
                    <a:pt x="133810" y="9957"/>
                  </a:lnTo>
                  <a:lnTo>
                    <a:pt x="135477" y="10871"/>
                  </a:lnTo>
                  <a:lnTo>
                    <a:pt x="136589" y="12539"/>
                  </a:lnTo>
                  <a:lnTo>
                    <a:pt x="138372" y="17764"/>
                  </a:lnTo>
                  <a:lnTo>
                    <a:pt x="145271" y="26400"/>
                  </a:lnTo>
                  <a:lnTo>
                    <a:pt x="147429" y="35221"/>
                  </a:lnTo>
                  <a:lnTo>
                    <a:pt x="148335" y="82551"/>
                  </a:lnTo>
                  <a:lnTo>
                    <a:pt x="148337" y="112418"/>
                  </a:lnTo>
                  <a:lnTo>
                    <a:pt x="156537" y="122336"/>
                  </a:lnTo>
                  <a:lnTo>
                    <a:pt x="157469" y="128440"/>
                  </a:lnTo>
                  <a:lnTo>
                    <a:pt x="158658" y="130077"/>
                  </a:lnTo>
                  <a:lnTo>
                    <a:pt x="160510" y="131168"/>
                  </a:lnTo>
                  <a:lnTo>
                    <a:pt x="168171" y="132703"/>
                  </a:lnTo>
                  <a:lnTo>
                    <a:pt x="180242" y="133222"/>
                  </a:lnTo>
                  <a:lnTo>
                    <a:pt x="186506" y="130471"/>
                  </a:lnTo>
                  <a:lnTo>
                    <a:pt x="192817" y="126779"/>
                  </a:lnTo>
                  <a:lnTo>
                    <a:pt x="205493" y="124408"/>
                  </a:lnTo>
                  <a:lnTo>
                    <a:pt x="212898" y="123026"/>
                  </a:lnTo>
                  <a:lnTo>
                    <a:pt x="246076" y="107601"/>
                  </a:lnTo>
                  <a:lnTo>
                    <a:pt x="258318" y="99380"/>
                  </a:lnTo>
                  <a:lnTo>
                    <a:pt x="271936" y="93244"/>
                  </a:lnTo>
                  <a:lnTo>
                    <a:pt x="293495" y="79111"/>
                  </a:lnTo>
                  <a:lnTo>
                    <a:pt x="306647" y="60302"/>
                  </a:lnTo>
                  <a:lnTo>
                    <a:pt x="310249" y="50793"/>
                  </a:lnTo>
                  <a:lnTo>
                    <a:pt x="316490" y="41273"/>
                  </a:lnTo>
                  <a:lnTo>
                    <a:pt x="319353" y="30456"/>
                  </a:lnTo>
                  <a:lnTo>
                    <a:pt x="319659" y="24076"/>
                  </a:lnTo>
                  <a:lnTo>
                    <a:pt x="318644" y="22401"/>
                  </a:lnTo>
                  <a:lnTo>
                    <a:pt x="316907" y="21284"/>
                  </a:lnTo>
                  <a:lnTo>
                    <a:pt x="311574" y="19491"/>
                  </a:lnTo>
                  <a:lnTo>
                    <a:pt x="296107" y="19061"/>
                  </a:lnTo>
                  <a:lnTo>
                    <a:pt x="290565" y="21877"/>
                  </a:lnTo>
                  <a:lnTo>
                    <a:pt x="278384" y="32309"/>
                  </a:lnTo>
                  <a:lnTo>
                    <a:pt x="274927" y="38348"/>
                  </a:lnTo>
                  <a:lnTo>
                    <a:pt x="272333" y="44560"/>
                  </a:lnTo>
                  <a:lnTo>
                    <a:pt x="257082" y="64568"/>
                  </a:lnTo>
                  <a:lnTo>
                    <a:pt x="245642" y="112140"/>
                  </a:lnTo>
                  <a:lnTo>
                    <a:pt x="243707" y="136399"/>
                  </a:lnTo>
                  <a:lnTo>
                    <a:pt x="246462" y="142819"/>
                  </a:lnTo>
                  <a:lnTo>
                    <a:pt x="257779" y="156896"/>
                  </a:lnTo>
                  <a:lnTo>
                    <a:pt x="266123" y="159690"/>
                  </a:lnTo>
                  <a:lnTo>
                    <a:pt x="271310" y="160435"/>
                  </a:lnTo>
                  <a:lnTo>
                    <a:pt x="279897" y="158440"/>
                  </a:lnTo>
                  <a:lnTo>
                    <a:pt x="287241" y="155085"/>
                  </a:lnTo>
                  <a:lnTo>
                    <a:pt x="332838" y="136223"/>
                  </a:lnTo>
                  <a:lnTo>
                    <a:pt x="376958" y="111460"/>
                  </a:lnTo>
                  <a:lnTo>
                    <a:pt x="419096" y="73090"/>
                  </a:lnTo>
                  <a:lnTo>
                    <a:pt x="436465" y="60227"/>
                  </a:lnTo>
                  <a:lnTo>
                    <a:pt x="477448" y="13843"/>
                  </a:lnTo>
                  <a:lnTo>
                    <a:pt x="490795" y="442"/>
                  </a:lnTo>
                  <a:lnTo>
                    <a:pt x="491106" y="5188"/>
                  </a:lnTo>
                  <a:lnTo>
                    <a:pt x="488357" y="10420"/>
                  </a:lnTo>
                  <a:lnTo>
                    <a:pt x="483024" y="17345"/>
                  </a:lnTo>
                  <a:lnTo>
                    <a:pt x="480913" y="26318"/>
                  </a:lnTo>
                  <a:lnTo>
                    <a:pt x="475243" y="36256"/>
                  </a:lnTo>
                  <a:lnTo>
                    <a:pt x="464662" y="80375"/>
                  </a:lnTo>
                  <a:lnTo>
                    <a:pt x="448592" y="127069"/>
                  </a:lnTo>
                  <a:lnTo>
                    <a:pt x="441445" y="158694"/>
                  </a:lnTo>
                  <a:lnTo>
                    <a:pt x="430484" y="184100"/>
                  </a:lnTo>
                  <a:lnTo>
                    <a:pt x="417304" y="230528"/>
                  </a:lnTo>
                  <a:lnTo>
                    <a:pt x="409476" y="244223"/>
                  </a:lnTo>
                  <a:lnTo>
                    <a:pt x="395382" y="285921"/>
                  </a:lnTo>
                  <a:lnTo>
                    <a:pt x="389105" y="302028"/>
                  </a:lnTo>
                  <a:lnTo>
                    <a:pt x="386579" y="309918"/>
                  </a:lnTo>
                  <a:lnTo>
                    <a:pt x="379155" y="323607"/>
                  </a:lnTo>
                  <a:lnTo>
                    <a:pt x="378415" y="326863"/>
                  </a:lnTo>
                  <a:lnTo>
                    <a:pt x="376864" y="329033"/>
                  </a:lnTo>
                  <a:lnTo>
                    <a:pt x="374772" y="330481"/>
                  </a:lnTo>
                  <a:lnTo>
                    <a:pt x="372319" y="331445"/>
                  </a:lnTo>
                  <a:lnTo>
                    <a:pt x="370682" y="333147"/>
                  </a:lnTo>
                  <a:lnTo>
                    <a:pt x="367412" y="3429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" name="SMARTInkShape-168"/>
            <p:cNvSpPr/>
            <p:nvPr>
              <p:custDataLst>
                <p:tags r:id="rId314"/>
              </p:custDataLst>
            </p:nvPr>
          </p:nvSpPr>
          <p:spPr>
            <a:xfrm>
              <a:off x="7077075" y="3347400"/>
              <a:ext cx="152363" cy="129226"/>
            </a:xfrm>
            <a:custGeom>
              <a:avLst/>
              <a:gdLst/>
              <a:ahLst/>
              <a:cxnLst/>
              <a:rect l="0" t="0" r="0" b="0"/>
              <a:pathLst>
                <a:path w="152363" h="129226">
                  <a:moveTo>
                    <a:pt x="0" y="129225"/>
                  </a:moveTo>
                  <a:lnTo>
                    <a:pt x="0" y="129225"/>
                  </a:lnTo>
                  <a:lnTo>
                    <a:pt x="7538" y="111325"/>
                  </a:lnTo>
                  <a:lnTo>
                    <a:pt x="8200" y="107766"/>
                  </a:lnTo>
                  <a:lnTo>
                    <a:pt x="11758" y="100991"/>
                  </a:lnTo>
                  <a:lnTo>
                    <a:pt x="14189" y="97702"/>
                  </a:lnTo>
                  <a:lnTo>
                    <a:pt x="16890" y="88404"/>
                  </a:lnTo>
                  <a:lnTo>
                    <a:pt x="19824" y="66621"/>
                  </a:lnTo>
                  <a:lnTo>
                    <a:pt x="29356" y="53202"/>
                  </a:lnTo>
                  <a:lnTo>
                    <a:pt x="43494" y="37173"/>
                  </a:lnTo>
                  <a:lnTo>
                    <a:pt x="49632" y="24455"/>
                  </a:lnTo>
                  <a:lnTo>
                    <a:pt x="52138" y="21278"/>
                  </a:lnTo>
                  <a:lnTo>
                    <a:pt x="57745" y="17748"/>
                  </a:lnTo>
                  <a:lnTo>
                    <a:pt x="63764" y="15121"/>
                  </a:lnTo>
                  <a:lnTo>
                    <a:pt x="73103" y="8751"/>
                  </a:lnTo>
                  <a:lnTo>
                    <a:pt x="82572" y="6393"/>
                  </a:lnTo>
                  <a:lnTo>
                    <a:pt x="88910" y="5841"/>
                  </a:lnTo>
                  <a:lnTo>
                    <a:pt x="95255" y="2774"/>
                  </a:lnTo>
                  <a:lnTo>
                    <a:pt x="98427" y="474"/>
                  </a:lnTo>
                  <a:lnTo>
                    <a:pt x="101602" y="0"/>
                  </a:lnTo>
                  <a:lnTo>
                    <a:pt x="104776" y="741"/>
                  </a:lnTo>
                  <a:lnTo>
                    <a:pt x="111125" y="3330"/>
                  </a:lnTo>
                  <a:lnTo>
                    <a:pt x="130175" y="6276"/>
                  </a:lnTo>
                  <a:lnTo>
                    <a:pt x="136525" y="10375"/>
                  </a:lnTo>
                  <a:lnTo>
                    <a:pt x="140053" y="15725"/>
                  </a:lnTo>
                  <a:lnTo>
                    <a:pt x="142679" y="21630"/>
                  </a:lnTo>
                  <a:lnTo>
                    <a:pt x="149050" y="30905"/>
                  </a:lnTo>
                  <a:lnTo>
                    <a:pt x="151408" y="40356"/>
                  </a:lnTo>
                  <a:lnTo>
                    <a:pt x="152362" y="65726"/>
                  </a:lnTo>
                  <a:lnTo>
                    <a:pt x="149561" y="72075"/>
                  </a:lnTo>
                  <a:lnTo>
                    <a:pt x="145846" y="78425"/>
                  </a:lnTo>
                  <a:lnTo>
                    <a:pt x="144195" y="84775"/>
                  </a:lnTo>
                  <a:lnTo>
                    <a:pt x="142697" y="86892"/>
                  </a:lnTo>
                  <a:lnTo>
                    <a:pt x="140639" y="88303"/>
                  </a:lnTo>
                  <a:lnTo>
                    <a:pt x="135531" y="90929"/>
                  </a:lnTo>
                  <a:lnTo>
                    <a:pt x="126705" y="97299"/>
                  </a:lnTo>
                  <a:lnTo>
                    <a:pt x="120519" y="99161"/>
                  </a:lnTo>
                  <a:lnTo>
                    <a:pt x="118446" y="100715"/>
                  </a:lnTo>
                  <a:lnTo>
                    <a:pt x="114470" y="106902"/>
                  </a:lnTo>
                  <a:lnTo>
                    <a:pt x="109789" y="108720"/>
                  </a:lnTo>
                  <a:lnTo>
                    <a:pt x="97013" y="110047"/>
                  </a:lnTo>
                  <a:lnTo>
                    <a:pt x="87203" y="118365"/>
                  </a:lnTo>
                  <a:lnTo>
                    <a:pt x="86711" y="117752"/>
                  </a:lnTo>
                  <a:lnTo>
                    <a:pt x="85725" y="100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5" name="SMARTInkShape-169"/>
          <p:cNvSpPr/>
          <p:nvPr>
            <p:custDataLst>
              <p:tags r:id="rId11"/>
            </p:custDataLst>
          </p:nvPr>
        </p:nvSpPr>
        <p:spPr>
          <a:xfrm>
            <a:off x="7267575" y="3238631"/>
            <a:ext cx="1514476" cy="209417"/>
          </a:xfrm>
          <a:custGeom>
            <a:avLst/>
            <a:gdLst/>
            <a:ahLst/>
            <a:cxnLst/>
            <a:rect l="0" t="0" r="0" b="0"/>
            <a:pathLst>
              <a:path w="1514476" h="209417">
                <a:moveTo>
                  <a:pt x="0" y="190369"/>
                </a:moveTo>
                <a:lnTo>
                  <a:pt x="0" y="190369"/>
                </a:lnTo>
                <a:lnTo>
                  <a:pt x="23680" y="190369"/>
                </a:lnTo>
                <a:lnTo>
                  <a:pt x="29222" y="187547"/>
                </a:lnTo>
                <a:lnTo>
                  <a:pt x="36347" y="182168"/>
                </a:lnTo>
                <a:lnTo>
                  <a:pt x="45358" y="180047"/>
                </a:lnTo>
                <a:lnTo>
                  <a:pt x="54244" y="174375"/>
                </a:lnTo>
                <a:lnTo>
                  <a:pt x="94666" y="159613"/>
                </a:lnTo>
                <a:lnTo>
                  <a:pt x="141028" y="116015"/>
                </a:lnTo>
                <a:lnTo>
                  <a:pt x="142054" y="112167"/>
                </a:lnTo>
                <a:lnTo>
                  <a:pt x="142871" y="95550"/>
                </a:lnTo>
                <a:lnTo>
                  <a:pt x="134674" y="86956"/>
                </a:lnTo>
                <a:lnTo>
                  <a:pt x="128685" y="85997"/>
                </a:lnTo>
                <a:lnTo>
                  <a:pt x="120209" y="85714"/>
                </a:lnTo>
                <a:lnTo>
                  <a:pt x="118239" y="86732"/>
                </a:lnTo>
                <a:lnTo>
                  <a:pt x="116926" y="88469"/>
                </a:lnTo>
                <a:lnTo>
                  <a:pt x="116051" y="90686"/>
                </a:lnTo>
                <a:lnTo>
                  <a:pt x="114409" y="92164"/>
                </a:lnTo>
                <a:lnTo>
                  <a:pt x="109762" y="93806"/>
                </a:lnTo>
                <a:lnTo>
                  <a:pt x="98156" y="95918"/>
                </a:lnTo>
                <a:lnTo>
                  <a:pt x="91955" y="100060"/>
                </a:lnTo>
                <a:lnTo>
                  <a:pt x="88494" y="105429"/>
                </a:lnTo>
                <a:lnTo>
                  <a:pt x="87571" y="108342"/>
                </a:lnTo>
                <a:lnTo>
                  <a:pt x="85897" y="110285"/>
                </a:lnTo>
                <a:lnTo>
                  <a:pt x="72629" y="118714"/>
                </a:lnTo>
                <a:lnTo>
                  <a:pt x="69321" y="124303"/>
                </a:lnTo>
                <a:lnTo>
                  <a:pt x="62141" y="141570"/>
                </a:lnTo>
                <a:lnTo>
                  <a:pt x="50268" y="161222"/>
                </a:lnTo>
                <a:lnTo>
                  <a:pt x="47857" y="180794"/>
                </a:lnTo>
                <a:lnTo>
                  <a:pt x="47671" y="193534"/>
                </a:lnTo>
                <a:lnTo>
                  <a:pt x="50467" y="199890"/>
                </a:lnTo>
                <a:lnTo>
                  <a:pt x="55830" y="207537"/>
                </a:lnTo>
                <a:lnTo>
                  <a:pt x="59386" y="208582"/>
                </a:lnTo>
                <a:lnTo>
                  <a:pt x="106638" y="209415"/>
                </a:lnTo>
                <a:lnTo>
                  <a:pt x="122142" y="204361"/>
                </a:lnTo>
                <a:lnTo>
                  <a:pt x="168707" y="177620"/>
                </a:lnTo>
                <a:lnTo>
                  <a:pt x="212751" y="154383"/>
                </a:lnTo>
                <a:lnTo>
                  <a:pt x="258469" y="120911"/>
                </a:lnTo>
                <a:lnTo>
                  <a:pt x="302152" y="95134"/>
                </a:lnTo>
                <a:lnTo>
                  <a:pt x="309973" y="89834"/>
                </a:lnTo>
                <a:lnTo>
                  <a:pt x="320326" y="86850"/>
                </a:lnTo>
                <a:lnTo>
                  <a:pt x="360461" y="85596"/>
                </a:lnTo>
                <a:lnTo>
                  <a:pt x="360957" y="86653"/>
                </a:lnTo>
                <a:lnTo>
                  <a:pt x="361509" y="90651"/>
                </a:lnTo>
                <a:lnTo>
                  <a:pt x="362714" y="92140"/>
                </a:lnTo>
                <a:lnTo>
                  <a:pt x="371071" y="95002"/>
                </a:lnTo>
                <a:lnTo>
                  <a:pt x="371475" y="104644"/>
                </a:lnTo>
                <a:lnTo>
                  <a:pt x="371475" y="95129"/>
                </a:lnTo>
                <a:lnTo>
                  <a:pt x="362343" y="85987"/>
                </a:lnTo>
                <a:lnTo>
                  <a:pt x="353784" y="85628"/>
                </a:lnTo>
                <a:lnTo>
                  <a:pt x="353331" y="84559"/>
                </a:lnTo>
                <a:lnTo>
                  <a:pt x="352827" y="80547"/>
                </a:lnTo>
                <a:lnTo>
                  <a:pt x="351635" y="79055"/>
                </a:lnTo>
                <a:lnTo>
                  <a:pt x="344259" y="76462"/>
                </a:lnTo>
                <a:lnTo>
                  <a:pt x="334818" y="84305"/>
                </a:lnTo>
                <a:lnTo>
                  <a:pt x="326055" y="86397"/>
                </a:lnTo>
                <a:lnTo>
                  <a:pt x="317213" y="92064"/>
                </a:lnTo>
                <a:lnTo>
                  <a:pt x="311022" y="93761"/>
                </a:lnTo>
                <a:lnTo>
                  <a:pt x="308949" y="95272"/>
                </a:lnTo>
                <a:lnTo>
                  <a:pt x="307566" y="97338"/>
                </a:lnTo>
                <a:lnTo>
                  <a:pt x="304971" y="102455"/>
                </a:lnTo>
                <a:lnTo>
                  <a:pt x="298618" y="111286"/>
                </a:lnTo>
                <a:lnTo>
                  <a:pt x="295207" y="120605"/>
                </a:lnTo>
                <a:lnTo>
                  <a:pt x="280174" y="140635"/>
                </a:lnTo>
                <a:lnTo>
                  <a:pt x="275513" y="167262"/>
                </a:lnTo>
                <a:lnTo>
                  <a:pt x="268755" y="180670"/>
                </a:lnTo>
                <a:lnTo>
                  <a:pt x="268070" y="183903"/>
                </a:lnTo>
                <a:lnTo>
                  <a:pt x="268671" y="187116"/>
                </a:lnTo>
                <a:lnTo>
                  <a:pt x="275021" y="198002"/>
                </a:lnTo>
                <a:lnTo>
                  <a:pt x="280924" y="204390"/>
                </a:lnTo>
                <a:lnTo>
                  <a:pt x="286427" y="207184"/>
                </a:lnTo>
                <a:lnTo>
                  <a:pt x="304860" y="209223"/>
                </a:lnTo>
                <a:lnTo>
                  <a:pt x="344752" y="209416"/>
                </a:lnTo>
                <a:lnTo>
                  <a:pt x="390721" y="197660"/>
                </a:lnTo>
                <a:lnTo>
                  <a:pt x="409633" y="192529"/>
                </a:lnTo>
                <a:lnTo>
                  <a:pt x="428642" y="188187"/>
                </a:lnTo>
                <a:lnTo>
                  <a:pt x="463904" y="171127"/>
                </a:lnTo>
                <a:lnTo>
                  <a:pt x="507203" y="145912"/>
                </a:lnTo>
                <a:lnTo>
                  <a:pt x="519523" y="137450"/>
                </a:lnTo>
                <a:lnTo>
                  <a:pt x="533167" y="131233"/>
                </a:lnTo>
                <a:lnTo>
                  <a:pt x="536420" y="128720"/>
                </a:lnTo>
                <a:lnTo>
                  <a:pt x="540034" y="123105"/>
                </a:lnTo>
                <a:lnTo>
                  <a:pt x="542354" y="110878"/>
                </a:lnTo>
                <a:lnTo>
                  <a:pt x="543603" y="108800"/>
                </a:lnTo>
                <a:lnTo>
                  <a:pt x="545494" y="107414"/>
                </a:lnTo>
                <a:lnTo>
                  <a:pt x="547813" y="106491"/>
                </a:lnTo>
                <a:lnTo>
                  <a:pt x="549358" y="104817"/>
                </a:lnTo>
                <a:lnTo>
                  <a:pt x="551076" y="100135"/>
                </a:lnTo>
                <a:lnTo>
                  <a:pt x="552043" y="91549"/>
                </a:lnTo>
                <a:lnTo>
                  <a:pt x="551120" y="89564"/>
                </a:lnTo>
                <a:lnTo>
                  <a:pt x="549446" y="88240"/>
                </a:lnTo>
                <a:lnTo>
                  <a:pt x="544213" y="86117"/>
                </a:lnTo>
                <a:lnTo>
                  <a:pt x="543498" y="83004"/>
                </a:lnTo>
                <a:lnTo>
                  <a:pt x="543307" y="80692"/>
                </a:lnTo>
                <a:lnTo>
                  <a:pt x="542121" y="79151"/>
                </a:lnTo>
                <a:lnTo>
                  <a:pt x="534757" y="76475"/>
                </a:lnTo>
                <a:lnTo>
                  <a:pt x="528745" y="76190"/>
                </a:lnTo>
                <a:lnTo>
                  <a:pt x="527122" y="77208"/>
                </a:lnTo>
                <a:lnTo>
                  <a:pt x="526039" y="78944"/>
                </a:lnTo>
                <a:lnTo>
                  <a:pt x="525318" y="81161"/>
                </a:lnTo>
                <a:lnTo>
                  <a:pt x="523778" y="82639"/>
                </a:lnTo>
                <a:lnTo>
                  <a:pt x="513704" y="87833"/>
                </a:lnTo>
                <a:lnTo>
                  <a:pt x="500289" y="99749"/>
                </a:lnTo>
                <a:lnTo>
                  <a:pt x="497517" y="105291"/>
                </a:lnTo>
                <a:lnTo>
                  <a:pt x="496778" y="108250"/>
                </a:lnTo>
                <a:lnTo>
                  <a:pt x="495226" y="110223"/>
                </a:lnTo>
                <a:lnTo>
                  <a:pt x="490681" y="112415"/>
                </a:lnTo>
                <a:lnTo>
                  <a:pt x="489045" y="115117"/>
                </a:lnTo>
                <a:lnTo>
                  <a:pt x="485686" y="126914"/>
                </a:lnTo>
                <a:lnTo>
                  <a:pt x="483599" y="129016"/>
                </a:lnTo>
                <a:lnTo>
                  <a:pt x="481149" y="130417"/>
                </a:lnTo>
                <a:lnTo>
                  <a:pt x="479516" y="133467"/>
                </a:lnTo>
                <a:lnTo>
                  <a:pt x="476377" y="159612"/>
                </a:lnTo>
                <a:lnTo>
                  <a:pt x="483805" y="171868"/>
                </a:lnTo>
                <a:lnTo>
                  <a:pt x="484462" y="174860"/>
                </a:lnTo>
                <a:lnTo>
                  <a:pt x="485957" y="176855"/>
                </a:lnTo>
                <a:lnTo>
                  <a:pt x="490442" y="179071"/>
                </a:lnTo>
                <a:lnTo>
                  <a:pt x="493861" y="180319"/>
                </a:lnTo>
                <a:lnTo>
                  <a:pt x="508431" y="180798"/>
                </a:lnTo>
                <a:lnTo>
                  <a:pt x="538893" y="171141"/>
                </a:lnTo>
                <a:lnTo>
                  <a:pt x="573318" y="148963"/>
                </a:lnTo>
                <a:lnTo>
                  <a:pt x="593193" y="125663"/>
                </a:lnTo>
                <a:lnTo>
                  <a:pt x="611416" y="111383"/>
                </a:lnTo>
                <a:lnTo>
                  <a:pt x="647684" y="66723"/>
                </a:lnTo>
                <a:lnTo>
                  <a:pt x="662515" y="50692"/>
                </a:lnTo>
                <a:lnTo>
                  <a:pt x="665495" y="41151"/>
                </a:lnTo>
                <a:lnTo>
                  <a:pt x="666192" y="34797"/>
                </a:lnTo>
                <a:lnTo>
                  <a:pt x="669324" y="28445"/>
                </a:lnTo>
                <a:lnTo>
                  <a:pt x="676155" y="19084"/>
                </a:lnTo>
                <a:lnTo>
                  <a:pt x="681295" y="18968"/>
                </a:lnTo>
                <a:lnTo>
                  <a:pt x="682796" y="17893"/>
                </a:lnTo>
                <a:lnTo>
                  <a:pt x="683798" y="16118"/>
                </a:lnTo>
                <a:lnTo>
                  <a:pt x="685405" y="10722"/>
                </a:lnTo>
                <a:lnTo>
                  <a:pt x="688446" y="9984"/>
                </a:lnTo>
                <a:lnTo>
                  <a:pt x="733442" y="9394"/>
                </a:lnTo>
                <a:lnTo>
                  <a:pt x="750594" y="9394"/>
                </a:lnTo>
                <a:lnTo>
                  <a:pt x="759708" y="15940"/>
                </a:lnTo>
                <a:lnTo>
                  <a:pt x="769760" y="18526"/>
                </a:lnTo>
                <a:lnTo>
                  <a:pt x="779572" y="27086"/>
                </a:lnTo>
                <a:lnTo>
                  <a:pt x="780393" y="30662"/>
                </a:lnTo>
                <a:lnTo>
                  <a:pt x="780921" y="36525"/>
                </a:lnTo>
                <a:lnTo>
                  <a:pt x="774478" y="45288"/>
                </a:lnTo>
                <a:lnTo>
                  <a:pt x="772837" y="51100"/>
                </a:lnTo>
                <a:lnTo>
                  <a:pt x="771341" y="53073"/>
                </a:lnTo>
                <a:lnTo>
                  <a:pt x="758382" y="61556"/>
                </a:lnTo>
                <a:lnTo>
                  <a:pt x="755100" y="67149"/>
                </a:lnTo>
                <a:lnTo>
                  <a:pt x="752583" y="73163"/>
                </a:lnTo>
                <a:lnTo>
                  <a:pt x="736067" y="95135"/>
                </a:lnTo>
                <a:lnTo>
                  <a:pt x="733540" y="101476"/>
                </a:lnTo>
                <a:lnTo>
                  <a:pt x="717018" y="123694"/>
                </a:lnTo>
                <a:lnTo>
                  <a:pt x="714492" y="130044"/>
                </a:lnTo>
                <a:lnTo>
                  <a:pt x="708178" y="139569"/>
                </a:lnTo>
                <a:lnTo>
                  <a:pt x="705836" y="149094"/>
                </a:lnTo>
                <a:lnTo>
                  <a:pt x="704861" y="169830"/>
                </a:lnTo>
                <a:lnTo>
                  <a:pt x="705916" y="170326"/>
                </a:lnTo>
                <a:lnTo>
                  <a:pt x="727240" y="171280"/>
                </a:lnTo>
                <a:lnTo>
                  <a:pt x="733499" y="168480"/>
                </a:lnTo>
                <a:lnTo>
                  <a:pt x="739808" y="164766"/>
                </a:lnTo>
                <a:lnTo>
                  <a:pt x="749310" y="161616"/>
                </a:lnTo>
                <a:lnTo>
                  <a:pt x="792810" y="133161"/>
                </a:lnTo>
                <a:lnTo>
                  <a:pt x="834916" y="106758"/>
                </a:lnTo>
                <a:lnTo>
                  <a:pt x="879346" y="63485"/>
                </a:lnTo>
                <a:lnTo>
                  <a:pt x="882945" y="57071"/>
                </a:lnTo>
                <a:lnTo>
                  <a:pt x="883905" y="53878"/>
                </a:lnTo>
                <a:lnTo>
                  <a:pt x="885603" y="51750"/>
                </a:lnTo>
                <a:lnTo>
                  <a:pt x="903108" y="39459"/>
                </a:lnTo>
                <a:lnTo>
                  <a:pt x="904090" y="35809"/>
                </a:lnTo>
                <a:lnTo>
                  <a:pt x="904829" y="28875"/>
                </a:lnTo>
                <a:lnTo>
                  <a:pt x="896670" y="20281"/>
                </a:lnTo>
                <a:lnTo>
                  <a:pt x="890684" y="19322"/>
                </a:lnTo>
                <a:lnTo>
                  <a:pt x="889064" y="20246"/>
                </a:lnTo>
                <a:lnTo>
                  <a:pt x="887985" y="21921"/>
                </a:lnTo>
                <a:lnTo>
                  <a:pt x="887265" y="24095"/>
                </a:lnTo>
                <a:lnTo>
                  <a:pt x="885727" y="25545"/>
                </a:lnTo>
                <a:lnTo>
                  <a:pt x="881195" y="27155"/>
                </a:lnTo>
                <a:lnTo>
                  <a:pt x="879563" y="28644"/>
                </a:lnTo>
                <a:lnTo>
                  <a:pt x="877750" y="33119"/>
                </a:lnTo>
                <a:lnTo>
                  <a:pt x="876208" y="34735"/>
                </a:lnTo>
                <a:lnTo>
                  <a:pt x="871672" y="36531"/>
                </a:lnTo>
                <a:lnTo>
                  <a:pt x="870040" y="38069"/>
                </a:lnTo>
                <a:lnTo>
                  <a:pt x="862149" y="51100"/>
                </a:lnTo>
                <a:lnTo>
                  <a:pt x="851672" y="63454"/>
                </a:lnTo>
                <a:lnTo>
                  <a:pt x="845682" y="76086"/>
                </a:lnTo>
                <a:lnTo>
                  <a:pt x="841525" y="82426"/>
                </a:lnTo>
                <a:lnTo>
                  <a:pt x="839185" y="91946"/>
                </a:lnTo>
                <a:lnTo>
                  <a:pt x="838238" y="112287"/>
                </a:lnTo>
                <a:lnTo>
                  <a:pt x="846405" y="122205"/>
                </a:lnTo>
                <a:lnTo>
                  <a:pt x="849961" y="123032"/>
                </a:lnTo>
                <a:lnTo>
                  <a:pt x="870081" y="123655"/>
                </a:lnTo>
                <a:lnTo>
                  <a:pt x="917511" y="107884"/>
                </a:lnTo>
                <a:lnTo>
                  <a:pt x="952608" y="97324"/>
                </a:lnTo>
                <a:lnTo>
                  <a:pt x="973140" y="82580"/>
                </a:lnTo>
                <a:lnTo>
                  <a:pt x="1014161" y="47663"/>
                </a:lnTo>
                <a:lnTo>
                  <a:pt x="1020511" y="38019"/>
                </a:lnTo>
                <a:lnTo>
                  <a:pt x="1045892" y="11277"/>
                </a:lnTo>
                <a:lnTo>
                  <a:pt x="1046924" y="7408"/>
                </a:lnTo>
                <a:lnTo>
                  <a:pt x="1047736" y="0"/>
                </a:lnTo>
                <a:lnTo>
                  <a:pt x="1047749" y="13138"/>
                </a:lnTo>
                <a:lnTo>
                  <a:pt x="1044927" y="19172"/>
                </a:lnTo>
                <a:lnTo>
                  <a:pt x="1041203" y="25381"/>
                </a:lnTo>
                <a:lnTo>
                  <a:pt x="1030882" y="50875"/>
                </a:lnTo>
                <a:lnTo>
                  <a:pt x="1023114" y="63548"/>
                </a:lnTo>
                <a:lnTo>
                  <a:pt x="1017131" y="83434"/>
                </a:lnTo>
                <a:lnTo>
                  <a:pt x="990547" y="130589"/>
                </a:lnTo>
                <a:lnTo>
                  <a:pt x="985285" y="138400"/>
                </a:lnTo>
                <a:lnTo>
                  <a:pt x="979084" y="152038"/>
                </a:lnTo>
                <a:lnTo>
                  <a:pt x="974899" y="158516"/>
                </a:lnTo>
                <a:lnTo>
                  <a:pt x="973038" y="164924"/>
                </a:lnTo>
                <a:lnTo>
                  <a:pt x="971484" y="167055"/>
                </a:lnTo>
                <a:lnTo>
                  <a:pt x="969390" y="168477"/>
                </a:lnTo>
                <a:lnTo>
                  <a:pt x="962457" y="171153"/>
                </a:lnTo>
                <a:lnTo>
                  <a:pt x="967209" y="171269"/>
                </a:lnTo>
                <a:lnTo>
                  <a:pt x="968656" y="170228"/>
                </a:lnTo>
                <a:lnTo>
                  <a:pt x="970264" y="166248"/>
                </a:lnTo>
                <a:lnTo>
                  <a:pt x="972355" y="155069"/>
                </a:lnTo>
                <a:lnTo>
                  <a:pt x="988010" y="133197"/>
                </a:lnTo>
                <a:lnTo>
                  <a:pt x="990507" y="126859"/>
                </a:lnTo>
                <a:lnTo>
                  <a:pt x="996805" y="117341"/>
                </a:lnTo>
                <a:lnTo>
                  <a:pt x="1000199" y="107818"/>
                </a:lnTo>
                <a:lnTo>
                  <a:pt x="1006380" y="98294"/>
                </a:lnTo>
                <a:lnTo>
                  <a:pt x="1009739" y="88769"/>
                </a:lnTo>
                <a:lnTo>
                  <a:pt x="1015909" y="79244"/>
                </a:lnTo>
                <a:lnTo>
                  <a:pt x="1019174" y="66548"/>
                </a:lnTo>
                <a:lnTo>
                  <a:pt x="1019175" y="75677"/>
                </a:lnTo>
                <a:lnTo>
                  <a:pt x="1010975" y="84236"/>
                </a:lnTo>
                <a:lnTo>
                  <a:pt x="1010043" y="90248"/>
                </a:lnTo>
                <a:lnTo>
                  <a:pt x="1010970" y="91872"/>
                </a:lnTo>
                <a:lnTo>
                  <a:pt x="1012647" y="92954"/>
                </a:lnTo>
                <a:lnTo>
                  <a:pt x="1014823" y="93675"/>
                </a:lnTo>
                <a:lnTo>
                  <a:pt x="1016274" y="95215"/>
                </a:lnTo>
                <a:lnTo>
                  <a:pt x="1019063" y="104214"/>
                </a:lnTo>
                <a:lnTo>
                  <a:pt x="1024198" y="104516"/>
                </a:lnTo>
                <a:lnTo>
                  <a:pt x="1029521" y="101765"/>
                </a:lnTo>
                <a:lnTo>
                  <a:pt x="1035415" y="98073"/>
                </a:lnTo>
                <a:lnTo>
                  <a:pt x="1047822" y="95702"/>
                </a:lnTo>
                <a:lnTo>
                  <a:pt x="1050973" y="95508"/>
                </a:lnTo>
                <a:lnTo>
                  <a:pt x="1057296" y="92470"/>
                </a:lnTo>
                <a:lnTo>
                  <a:pt x="1074211" y="79953"/>
                </a:lnTo>
                <a:lnTo>
                  <a:pt x="1093390" y="74014"/>
                </a:lnTo>
                <a:lnTo>
                  <a:pt x="1133459" y="40775"/>
                </a:lnTo>
                <a:lnTo>
                  <a:pt x="1139818" y="38158"/>
                </a:lnTo>
                <a:lnTo>
                  <a:pt x="1162012" y="18957"/>
                </a:lnTo>
                <a:lnTo>
                  <a:pt x="1162047" y="27123"/>
                </a:lnTo>
                <a:lnTo>
                  <a:pt x="1155503" y="35787"/>
                </a:lnTo>
                <a:lnTo>
                  <a:pt x="1152349" y="44613"/>
                </a:lnTo>
                <a:lnTo>
                  <a:pt x="1146241" y="53931"/>
                </a:lnTo>
                <a:lnTo>
                  <a:pt x="1143960" y="63395"/>
                </a:lnTo>
                <a:lnTo>
                  <a:pt x="1143427" y="69730"/>
                </a:lnTo>
                <a:lnTo>
                  <a:pt x="1140368" y="76074"/>
                </a:lnTo>
                <a:lnTo>
                  <a:pt x="1136538" y="82421"/>
                </a:lnTo>
                <a:lnTo>
                  <a:pt x="1124913" y="114148"/>
                </a:lnTo>
                <a:lnTo>
                  <a:pt x="1123961" y="141163"/>
                </a:lnTo>
                <a:lnTo>
                  <a:pt x="1132152" y="150806"/>
                </a:lnTo>
                <a:lnTo>
                  <a:pt x="1135710" y="151619"/>
                </a:lnTo>
                <a:lnTo>
                  <a:pt x="1138140" y="151836"/>
                </a:lnTo>
                <a:lnTo>
                  <a:pt x="1143662" y="149254"/>
                </a:lnTo>
                <a:lnTo>
                  <a:pt x="1149644" y="145637"/>
                </a:lnTo>
                <a:lnTo>
                  <a:pt x="1158963" y="142543"/>
                </a:lnTo>
                <a:lnTo>
                  <a:pt x="1206500" y="98287"/>
                </a:lnTo>
                <a:lnTo>
                  <a:pt x="1214967" y="88767"/>
                </a:lnTo>
                <a:lnTo>
                  <a:pt x="1221187" y="76069"/>
                </a:lnTo>
                <a:lnTo>
                  <a:pt x="1225375" y="69719"/>
                </a:lnTo>
                <a:lnTo>
                  <a:pt x="1227236" y="63369"/>
                </a:lnTo>
                <a:lnTo>
                  <a:pt x="1228791" y="61252"/>
                </a:lnTo>
                <a:lnTo>
                  <a:pt x="1230885" y="59841"/>
                </a:lnTo>
                <a:lnTo>
                  <a:pt x="1233339" y="58901"/>
                </a:lnTo>
                <a:lnTo>
                  <a:pt x="1234977" y="57215"/>
                </a:lnTo>
                <a:lnTo>
                  <a:pt x="1238239" y="47533"/>
                </a:lnTo>
                <a:lnTo>
                  <a:pt x="1224060" y="61684"/>
                </a:lnTo>
                <a:lnTo>
                  <a:pt x="1221360" y="67206"/>
                </a:lnTo>
                <a:lnTo>
                  <a:pt x="1220640" y="70160"/>
                </a:lnTo>
                <a:lnTo>
                  <a:pt x="1202780" y="102675"/>
                </a:lnTo>
                <a:lnTo>
                  <a:pt x="1200261" y="110119"/>
                </a:lnTo>
                <a:lnTo>
                  <a:pt x="1193950" y="120260"/>
                </a:lnTo>
                <a:lnTo>
                  <a:pt x="1190551" y="129967"/>
                </a:lnTo>
                <a:lnTo>
                  <a:pt x="1182554" y="140852"/>
                </a:lnTo>
                <a:lnTo>
                  <a:pt x="1181531" y="147240"/>
                </a:lnTo>
                <a:lnTo>
                  <a:pt x="1182445" y="148916"/>
                </a:lnTo>
                <a:lnTo>
                  <a:pt x="1184113" y="150034"/>
                </a:lnTo>
                <a:lnTo>
                  <a:pt x="1189339" y="151828"/>
                </a:lnTo>
                <a:lnTo>
                  <a:pt x="1198713" y="152230"/>
                </a:lnTo>
                <a:lnTo>
                  <a:pt x="1217371" y="137078"/>
                </a:lnTo>
                <a:lnTo>
                  <a:pt x="1227559" y="134934"/>
                </a:lnTo>
                <a:lnTo>
                  <a:pt x="1232181" y="132246"/>
                </a:lnTo>
                <a:lnTo>
                  <a:pt x="1276335" y="85630"/>
                </a:lnTo>
                <a:lnTo>
                  <a:pt x="1300692" y="60195"/>
                </a:lnTo>
                <a:lnTo>
                  <a:pt x="1306912" y="47494"/>
                </a:lnTo>
                <a:lnTo>
                  <a:pt x="1314412" y="38018"/>
                </a:lnTo>
                <a:lnTo>
                  <a:pt x="1306245" y="37973"/>
                </a:lnTo>
                <a:lnTo>
                  <a:pt x="1305805" y="39030"/>
                </a:lnTo>
                <a:lnTo>
                  <a:pt x="1305040" y="46170"/>
                </a:lnTo>
                <a:lnTo>
                  <a:pt x="1298402" y="54837"/>
                </a:lnTo>
                <a:lnTo>
                  <a:pt x="1288060" y="79527"/>
                </a:lnTo>
                <a:lnTo>
                  <a:pt x="1280289" y="91087"/>
                </a:lnTo>
                <a:lnTo>
                  <a:pt x="1274306" y="104475"/>
                </a:lnTo>
                <a:lnTo>
                  <a:pt x="1270150" y="110918"/>
                </a:lnTo>
                <a:lnTo>
                  <a:pt x="1267810" y="120497"/>
                </a:lnTo>
                <a:lnTo>
                  <a:pt x="1266863" y="140862"/>
                </a:lnTo>
                <a:lnTo>
                  <a:pt x="1267909" y="141489"/>
                </a:lnTo>
                <a:lnTo>
                  <a:pt x="1281016" y="142695"/>
                </a:lnTo>
                <a:lnTo>
                  <a:pt x="1289492" y="142730"/>
                </a:lnTo>
                <a:lnTo>
                  <a:pt x="1295596" y="139915"/>
                </a:lnTo>
                <a:lnTo>
                  <a:pt x="1342438" y="104622"/>
                </a:lnTo>
                <a:lnTo>
                  <a:pt x="1364846" y="85592"/>
                </a:lnTo>
                <a:lnTo>
                  <a:pt x="1374948" y="78185"/>
                </a:lnTo>
                <a:lnTo>
                  <a:pt x="1395678" y="51552"/>
                </a:lnTo>
                <a:lnTo>
                  <a:pt x="1398177" y="44711"/>
                </a:lnTo>
                <a:lnTo>
                  <a:pt x="1399901" y="42464"/>
                </a:lnTo>
                <a:lnTo>
                  <a:pt x="1406327" y="38243"/>
                </a:lnTo>
                <a:lnTo>
                  <a:pt x="1418794" y="19443"/>
                </a:lnTo>
                <a:lnTo>
                  <a:pt x="1404755" y="18923"/>
                </a:lnTo>
                <a:lnTo>
                  <a:pt x="1403229" y="19980"/>
                </a:lnTo>
                <a:lnTo>
                  <a:pt x="1402211" y="21743"/>
                </a:lnTo>
                <a:lnTo>
                  <a:pt x="1400778" y="29281"/>
                </a:lnTo>
                <a:lnTo>
                  <a:pt x="1400577" y="32177"/>
                </a:lnTo>
                <a:lnTo>
                  <a:pt x="1397532" y="38217"/>
                </a:lnTo>
                <a:lnTo>
                  <a:pt x="1375731" y="63379"/>
                </a:lnTo>
                <a:lnTo>
                  <a:pt x="1369593" y="76071"/>
                </a:lnTo>
                <a:lnTo>
                  <a:pt x="1365416" y="82420"/>
                </a:lnTo>
                <a:lnTo>
                  <a:pt x="1363066" y="91944"/>
                </a:lnTo>
                <a:lnTo>
                  <a:pt x="1362086" y="118668"/>
                </a:lnTo>
                <a:lnTo>
                  <a:pt x="1363141" y="120343"/>
                </a:lnTo>
                <a:lnTo>
                  <a:pt x="1364902" y="121460"/>
                </a:lnTo>
                <a:lnTo>
                  <a:pt x="1370277" y="123253"/>
                </a:lnTo>
                <a:lnTo>
                  <a:pt x="1376265" y="123563"/>
                </a:lnTo>
                <a:lnTo>
                  <a:pt x="1381787" y="120814"/>
                </a:lnTo>
                <a:lnTo>
                  <a:pt x="1384741" y="118599"/>
                </a:lnTo>
                <a:lnTo>
                  <a:pt x="1393668" y="116138"/>
                </a:lnTo>
                <a:lnTo>
                  <a:pt x="1403633" y="113986"/>
                </a:lnTo>
                <a:lnTo>
                  <a:pt x="1440014" y="91813"/>
                </a:lnTo>
                <a:lnTo>
                  <a:pt x="1485295" y="57017"/>
                </a:lnTo>
                <a:lnTo>
                  <a:pt x="1499889" y="42995"/>
                </a:lnTo>
                <a:lnTo>
                  <a:pt x="1502700" y="37380"/>
                </a:lnTo>
                <a:lnTo>
                  <a:pt x="1503450" y="34401"/>
                </a:lnTo>
                <a:lnTo>
                  <a:pt x="1505009" y="32416"/>
                </a:lnTo>
                <a:lnTo>
                  <a:pt x="1509563" y="30209"/>
                </a:lnTo>
                <a:lnTo>
                  <a:pt x="1511200" y="28563"/>
                </a:lnTo>
                <a:lnTo>
                  <a:pt x="1514473" y="18926"/>
                </a:lnTo>
                <a:lnTo>
                  <a:pt x="1514474" y="18922"/>
                </a:lnTo>
                <a:lnTo>
                  <a:pt x="1514475" y="18920"/>
                </a:lnTo>
                <a:lnTo>
                  <a:pt x="1506274" y="18919"/>
                </a:lnTo>
                <a:lnTo>
                  <a:pt x="1505831" y="19977"/>
                </a:lnTo>
                <a:lnTo>
                  <a:pt x="1504984" y="33108"/>
                </a:lnTo>
                <a:lnTo>
                  <a:pt x="1503914" y="34728"/>
                </a:lnTo>
                <a:lnTo>
                  <a:pt x="1502143" y="35809"/>
                </a:lnTo>
                <a:lnTo>
                  <a:pt x="1495540" y="37931"/>
                </a:lnTo>
                <a:lnTo>
                  <a:pt x="1495425" y="71207"/>
                </a:lnTo>
                <a:lnTo>
                  <a:pt x="1494367" y="72828"/>
                </a:lnTo>
                <a:lnTo>
                  <a:pt x="1492603" y="73908"/>
                </a:lnTo>
                <a:lnTo>
                  <a:pt x="1487224" y="75642"/>
                </a:lnTo>
                <a:lnTo>
                  <a:pt x="1486488" y="78701"/>
                </a:lnTo>
                <a:lnTo>
                  <a:pt x="1486015" y="89289"/>
                </a:lnTo>
                <a:lnTo>
                  <a:pt x="1484918" y="91233"/>
                </a:lnTo>
                <a:lnTo>
                  <a:pt x="1483129" y="92528"/>
                </a:lnTo>
                <a:lnTo>
                  <a:pt x="1480878" y="93392"/>
                </a:lnTo>
                <a:lnTo>
                  <a:pt x="1479377" y="95026"/>
                </a:lnTo>
                <a:lnTo>
                  <a:pt x="1477711" y="99664"/>
                </a:lnTo>
                <a:lnTo>
                  <a:pt x="1475580" y="111265"/>
                </a:lnTo>
                <a:lnTo>
                  <a:pt x="1469907" y="120599"/>
                </a:lnTo>
                <a:lnTo>
                  <a:pt x="1467252" y="131348"/>
                </a:lnTo>
                <a:lnTo>
                  <a:pt x="1466969" y="137721"/>
                </a:lnTo>
                <a:lnTo>
                  <a:pt x="1465870" y="139395"/>
                </a:lnTo>
                <a:lnTo>
                  <a:pt x="1464080" y="140512"/>
                </a:lnTo>
                <a:lnTo>
                  <a:pt x="1461828" y="141256"/>
                </a:lnTo>
                <a:lnTo>
                  <a:pt x="1460327" y="142810"/>
                </a:lnTo>
                <a:lnTo>
                  <a:pt x="1457359" y="152141"/>
                </a:lnTo>
                <a:lnTo>
                  <a:pt x="1457325" y="16179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3" name="SMARTInkShape-Group44"/>
          <p:cNvGrpSpPr/>
          <p:nvPr/>
        </p:nvGrpSpPr>
        <p:grpSpPr>
          <a:xfrm>
            <a:off x="9086860" y="3124200"/>
            <a:ext cx="1019166" cy="219076"/>
            <a:chOff x="9086860" y="3124200"/>
            <a:chExt cx="1019166" cy="219076"/>
          </a:xfrm>
        </p:grpSpPr>
        <p:sp>
          <p:nvSpPr>
            <p:cNvPr id="206" name="SMARTInkShape-170"/>
            <p:cNvSpPr/>
            <p:nvPr>
              <p:custDataLst>
                <p:tags r:id="rId306"/>
              </p:custDataLst>
            </p:nvPr>
          </p:nvSpPr>
          <p:spPr>
            <a:xfrm>
              <a:off x="9086860" y="3152775"/>
              <a:ext cx="180966" cy="180965"/>
            </a:xfrm>
            <a:custGeom>
              <a:avLst/>
              <a:gdLst/>
              <a:ahLst/>
              <a:cxnLst/>
              <a:rect l="0" t="0" r="0" b="0"/>
              <a:pathLst>
                <a:path w="180966" h="180965">
                  <a:moveTo>
                    <a:pt x="95240" y="0"/>
                  </a:moveTo>
                  <a:lnTo>
                    <a:pt x="95240" y="0"/>
                  </a:lnTo>
                  <a:lnTo>
                    <a:pt x="95240" y="5056"/>
                  </a:lnTo>
                  <a:lnTo>
                    <a:pt x="94182" y="6546"/>
                  </a:lnTo>
                  <a:lnTo>
                    <a:pt x="92418" y="7539"/>
                  </a:lnTo>
                  <a:lnTo>
                    <a:pt x="90183" y="8201"/>
                  </a:lnTo>
                  <a:lnTo>
                    <a:pt x="88694" y="9701"/>
                  </a:lnTo>
                  <a:lnTo>
                    <a:pt x="86106" y="17610"/>
                  </a:lnTo>
                  <a:lnTo>
                    <a:pt x="84733" y="32916"/>
                  </a:lnTo>
                  <a:lnTo>
                    <a:pt x="78134" y="43855"/>
                  </a:lnTo>
                  <a:lnTo>
                    <a:pt x="70534" y="53799"/>
                  </a:lnTo>
                  <a:lnTo>
                    <a:pt x="54973" y="97481"/>
                  </a:lnTo>
                  <a:lnTo>
                    <a:pt x="46973" y="112139"/>
                  </a:lnTo>
                  <a:lnTo>
                    <a:pt x="44012" y="116034"/>
                  </a:lnTo>
                  <a:lnTo>
                    <a:pt x="40722" y="126007"/>
                  </a:lnTo>
                  <a:lnTo>
                    <a:pt x="38202" y="136436"/>
                  </a:lnTo>
                  <a:lnTo>
                    <a:pt x="30782" y="151755"/>
                  </a:lnTo>
                  <a:lnTo>
                    <a:pt x="28491" y="158463"/>
                  </a:lnTo>
                  <a:lnTo>
                    <a:pt x="23947" y="164972"/>
                  </a:lnTo>
                  <a:lnTo>
                    <a:pt x="18398" y="168571"/>
                  </a:lnTo>
                  <a:lnTo>
                    <a:pt x="15437" y="169531"/>
                  </a:lnTo>
                  <a:lnTo>
                    <a:pt x="13463" y="171229"/>
                  </a:lnTo>
                  <a:lnTo>
                    <a:pt x="10035" y="179482"/>
                  </a:lnTo>
                  <a:lnTo>
                    <a:pt x="6924" y="180312"/>
                  </a:lnTo>
                  <a:lnTo>
                    <a:pt x="110" y="180964"/>
                  </a:lnTo>
                  <a:lnTo>
                    <a:pt x="0" y="172773"/>
                  </a:lnTo>
                  <a:lnTo>
                    <a:pt x="6538" y="164107"/>
                  </a:lnTo>
                  <a:lnTo>
                    <a:pt x="9691" y="155281"/>
                  </a:lnTo>
                  <a:lnTo>
                    <a:pt x="15800" y="145963"/>
                  </a:lnTo>
                  <a:lnTo>
                    <a:pt x="23669" y="125107"/>
                  </a:lnTo>
                  <a:lnTo>
                    <a:pt x="32034" y="116281"/>
                  </a:lnTo>
                  <a:lnTo>
                    <a:pt x="41749" y="107772"/>
                  </a:lnTo>
                  <a:lnTo>
                    <a:pt x="74003" y="63589"/>
                  </a:lnTo>
                  <a:lnTo>
                    <a:pt x="117348" y="25438"/>
                  </a:lnTo>
                  <a:lnTo>
                    <a:pt x="126585" y="21889"/>
                  </a:lnTo>
                  <a:lnTo>
                    <a:pt x="173473" y="19052"/>
                  </a:lnTo>
                  <a:lnTo>
                    <a:pt x="180527" y="19050"/>
                  </a:lnTo>
                  <a:lnTo>
                    <a:pt x="18096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SMARTInkShape-171"/>
            <p:cNvSpPr/>
            <p:nvPr>
              <p:custDataLst>
                <p:tags r:id="rId307"/>
              </p:custDataLst>
            </p:nvPr>
          </p:nvSpPr>
          <p:spPr>
            <a:xfrm>
              <a:off x="9134475" y="3171839"/>
              <a:ext cx="352426" cy="161902"/>
            </a:xfrm>
            <a:custGeom>
              <a:avLst/>
              <a:gdLst/>
              <a:ahLst/>
              <a:cxnLst/>
              <a:rect l="0" t="0" r="0" b="0"/>
              <a:pathLst>
                <a:path w="352426" h="161902">
                  <a:moveTo>
                    <a:pt x="0" y="142861"/>
                  </a:moveTo>
                  <a:lnTo>
                    <a:pt x="0" y="142861"/>
                  </a:lnTo>
                  <a:lnTo>
                    <a:pt x="0" y="151993"/>
                  </a:lnTo>
                  <a:lnTo>
                    <a:pt x="26849" y="152386"/>
                  </a:lnTo>
                  <a:lnTo>
                    <a:pt x="35837" y="158932"/>
                  </a:lnTo>
                  <a:lnTo>
                    <a:pt x="44720" y="161028"/>
                  </a:lnTo>
                  <a:lnTo>
                    <a:pt x="62043" y="161901"/>
                  </a:lnTo>
                  <a:lnTo>
                    <a:pt x="67440" y="159084"/>
                  </a:lnTo>
                  <a:lnTo>
                    <a:pt x="73365" y="155363"/>
                  </a:lnTo>
                  <a:lnTo>
                    <a:pt x="85792" y="152974"/>
                  </a:lnTo>
                  <a:lnTo>
                    <a:pt x="88944" y="152778"/>
                  </a:lnTo>
                  <a:lnTo>
                    <a:pt x="95269" y="149738"/>
                  </a:lnTo>
                  <a:lnTo>
                    <a:pt x="133338" y="114297"/>
                  </a:lnTo>
                  <a:lnTo>
                    <a:pt x="133350" y="137990"/>
                  </a:lnTo>
                  <a:lnTo>
                    <a:pt x="134408" y="139614"/>
                  </a:lnTo>
                  <a:lnTo>
                    <a:pt x="136172" y="140696"/>
                  </a:lnTo>
                  <a:lnTo>
                    <a:pt x="142484" y="142734"/>
                  </a:lnTo>
                  <a:lnTo>
                    <a:pt x="150402" y="136290"/>
                  </a:lnTo>
                  <a:lnTo>
                    <a:pt x="156098" y="134649"/>
                  </a:lnTo>
                  <a:lnTo>
                    <a:pt x="158041" y="133153"/>
                  </a:lnTo>
                  <a:lnTo>
                    <a:pt x="166470" y="120194"/>
                  </a:lnTo>
                  <a:lnTo>
                    <a:pt x="172058" y="116912"/>
                  </a:lnTo>
                  <a:lnTo>
                    <a:pt x="178070" y="114395"/>
                  </a:lnTo>
                  <a:lnTo>
                    <a:pt x="222251" y="73000"/>
                  </a:lnTo>
                  <a:lnTo>
                    <a:pt x="225778" y="66656"/>
                  </a:lnTo>
                  <a:lnTo>
                    <a:pt x="228404" y="60309"/>
                  </a:lnTo>
                  <a:lnTo>
                    <a:pt x="236636" y="49492"/>
                  </a:lnTo>
                  <a:lnTo>
                    <a:pt x="238113" y="38217"/>
                  </a:lnTo>
                  <a:lnTo>
                    <a:pt x="233066" y="38125"/>
                  </a:lnTo>
                  <a:lnTo>
                    <a:pt x="231577" y="39170"/>
                  </a:lnTo>
                  <a:lnTo>
                    <a:pt x="230584" y="40925"/>
                  </a:lnTo>
                  <a:lnTo>
                    <a:pt x="228991" y="46290"/>
                  </a:lnTo>
                  <a:lnTo>
                    <a:pt x="222131" y="54955"/>
                  </a:lnTo>
                  <a:lnTo>
                    <a:pt x="219980" y="63780"/>
                  </a:lnTo>
                  <a:lnTo>
                    <a:pt x="219194" y="79399"/>
                  </a:lnTo>
                  <a:lnTo>
                    <a:pt x="218095" y="81504"/>
                  </a:lnTo>
                  <a:lnTo>
                    <a:pt x="216305" y="82906"/>
                  </a:lnTo>
                  <a:lnTo>
                    <a:pt x="214053" y="83841"/>
                  </a:lnTo>
                  <a:lnTo>
                    <a:pt x="212552" y="85523"/>
                  </a:lnTo>
                  <a:lnTo>
                    <a:pt x="210886" y="90213"/>
                  </a:lnTo>
                  <a:lnTo>
                    <a:pt x="209667" y="102996"/>
                  </a:lnTo>
                  <a:lnTo>
                    <a:pt x="217761" y="112807"/>
                  </a:lnTo>
                  <a:lnTo>
                    <a:pt x="221313" y="113629"/>
                  </a:lnTo>
                  <a:lnTo>
                    <a:pt x="223741" y="113848"/>
                  </a:lnTo>
                  <a:lnTo>
                    <a:pt x="229263" y="111269"/>
                  </a:lnTo>
                  <a:lnTo>
                    <a:pt x="235244" y="107653"/>
                  </a:lnTo>
                  <a:lnTo>
                    <a:pt x="241431" y="106047"/>
                  </a:lnTo>
                  <a:lnTo>
                    <a:pt x="243504" y="104560"/>
                  </a:lnTo>
                  <a:lnTo>
                    <a:pt x="244887" y="102510"/>
                  </a:lnTo>
                  <a:lnTo>
                    <a:pt x="245807" y="100085"/>
                  </a:lnTo>
                  <a:lnTo>
                    <a:pt x="268947" y="82405"/>
                  </a:lnTo>
                  <a:lnTo>
                    <a:pt x="275813" y="78950"/>
                  </a:lnTo>
                  <a:lnTo>
                    <a:pt x="282391" y="76356"/>
                  </a:lnTo>
                  <a:lnTo>
                    <a:pt x="288842" y="71676"/>
                  </a:lnTo>
                  <a:lnTo>
                    <a:pt x="319615" y="31975"/>
                  </a:lnTo>
                  <a:lnTo>
                    <a:pt x="321968" y="25492"/>
                  </a:lnTo>
                  <a:lnTo>
                    <a:pt x="323654" y="23340"/>
                  </a:lnTo>
                  <a:lnTo>
                    <a:pt x="330023" y="19253"/>
                  </a:lnTo>
                  <a:lnTo>
                    <a:pt x="342773" y="141"/>
                  </a:lnTo>
                  <a:lnTo>
                    <a:pt x="342888" y="0"/>
                  </a:lnTo>
                  <a:lnTo>
                    <a:pt x="342897" y="5046"/>
                  </a:lnTo>
                  <a:lnTo>
                    <a:pt x="341840" y="6535"/>
                  </a:lnTo>
                  <a:lnTo>
                    <a:pt x="340076" y="7527"/>
                  </a:lnTo>
                  <a:lnTo>
                    <a:pt x="337843" y="8188"/>
                  </a:lnTo>
                  <a:lnTo>
                    <a:pt x="336354" y="9688"/>
                  </a:lnTo>
                  <a:lnTo>
                    <a:pt x="334699" y="14176"/>
                  </a:lnTo>
                  <a:lnTo>
                    <a:pt x="330727" y="31579"/>
                  </a:lnTo>
                  <a:lnTo>
                    <a:pt x="325888" y="45683"/>
                  </a:lnTo>
                  <a:lnTo>
                    <a:pt x="323698" y="53104"/>
                  </a:lnTo>
                  <a:lnTo>
                    <a:pt x="316490" y="66492"/>
                  </a:lnTo>
                  <a:lnTo>
                    <a:pt x="314332" y="114012"/>
                  </a:lnTo>
                  <a:lnTo>
                    <a:pt x="314326" y="122311"/>
                  </a:lnTo>
                  <a:lnTo>
                    <a:pt x="322526" y="131881"/>
                  </a:lnTo>
                  <a:lnTo>
                    <a:pt x="326085" y="132689"/>
                  </a:lnTo>
                  <a:lnTo>
                    <a:pt x="331936" y="133208"/>
                  </a:lnTo>
                  <a:lnTo>
                    <a:pt x="340695" y="126765"/>
                  </a:lnTo>
                  <a:lnTo>
                    <a:pt x="352425" y="1238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SMARTInkShape-172"/>
            <p:cNvSpPr/>
            <p:nvPr>
              <p:custDataLst>
                <p:tags r:id="rId308"/>
              </p:custDataLst>
            </p:nvPr>
          </p:nvSpPr>
          <p:spPr>
            <a:xfrm>
              <a:off x="9601200" y="3133725"/>
              <a:ext cx="85726" cy="190336"/>
            </a:xfrm>
            <a:custGeom>
              <a:avLst/>
              <a:gdLst/>
              <a:ahLst/>
              <a:cxnLst/>
              <a:rect l="0" t="0" r="0" b="0"/>
              <a:pathLst>
                <a:path w="85726" h="190336">
                  <a:moveTo>
                    <a:pt x="85725" y="0"/>
                  </a:moveTo>
                  <a:lnTo>
                    <a:pt x="85725" y="0"/>
                  </a:lnTo>
                  <a:lnTo>
                    <a:pt x="77524" y="8201"/>
                  </a:lnTo>
                  <a:lnTo>
                    <a:pt x="75402" y="16868"/>
                  </a:lnTo>
                  <a:lnTo>
                    <a:pt x="69731" y="25694"/>
                  </a:lnTo>
                  <a:lnTo>
                    <a:pt x="54970" y="68914"/>
                  </a:lnTo>
                  <a:lnTo>
                    <a:pt x="46979" y="83566"/>
                  </a:lnTo>
                  <a:lnTo>
                    <a:pt x="44019" y="87461"/>
                  </a:lnTo>
                  <a:lnTo>
                    <a:pt x="40732" y="97432"/>
                  </a:lnTo>
                  <a:lnTo>
                    <a:pt x="38211" y="107862"/>
                  </a:lnTo>
                  <a:lnTo>
                    <a:pt x="21694" y="140698"/>
                  </a:lnTo>
                  <a:lnTo>
                    <a:pt x="18340" y="158463"/>
                  </a:lnTo>
                  <a:lnTo>
                    <a:pt x="11580" y="171393"/>
                  </a:lnTo>
                  <a:lnTo>
                    <a:pt x="10895" y="174587"/>
                  </a:lnTo>
                  <a:lnTo>
                    <a:pt x="127" y="190335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SMARTInkShape-173"/>
            <p:cNvSpPr/>
            <p:nvPr>
              <p:custDataLst>
                <p:tags r:id="rId309"/>
              </p:custDataLst>
            </p:nvPr>
          </p:nvSpPr>
          <p:spPr>
            <a:xfrm>
              <a:off x="9705975" y="3133735"/>
              <a:ext cx="76201" cy="209541"/>
            </a:xfrm>
            <a:custGeom>
              <a:avLst/>
              <a:gdLst/>
              <a:ahLst/>
              <a:cxnLst/>
              <a:rect l="0" t="0" r="0" b="0"/>
              <a:pathLst>
                <a:path w="76201" h="209541">
                  <a:moveTo>
                    <a:pt x="76200" y="9515"/>
                  </a:moveTo>
                  <a:lnTo>
                    <a:pt x="76200" y="9515"/>
                  </a:lnTo>
                  <a:lnTo>
                    <a:pt x="76200" y="0"/>
                  </a:lnTo>
                  <a:lnTo>
                    <a:pt x="66790" y="9399"/>
                  </a:lnTo>
                  <a:lnTo>
                    <a:pt x="66676" y="27124"/>
                  </a:lnTo>
                  <a:lnTo>
                    <a:pt x="61618" y="33195"/>
                  </a:lnTo>
                  <a:lnTo>
                    <a:pt x="59137" y="41559"/>
                  </a:lnTo>
                  <a:lnTo>
                    <a:pt x="56352" y="62693"/>
                  </a:lnTo>
                  <a:lnTo>
                    <a:pt x="49663" y="76033"/>
                  </a:lnTo>
                  <a:lnTo>
                    <a:pt x="38005" y="116773"/>
                  </a:lnTo>
                  <a:lnTo>
                    <a:pt x="31839" y="130077"/>
                  </a:lnTo>
                  <a:lnTo>
                    <a:pt x="28483" y="145897"/>
                  </a:lnTo>
                  <a:lnTo>
                    <a:pt x="21227" y="161260"/>
                  </a:lnTo>
                  <a:lnTo>
                    <a:pt x="18959" y="167974"/>
                  </a:lnTo>
                  <a:lnTo>
                    <a:pt x="12790" y="177704"/>
                  </a:lnTo>
                  <a:lnTo>
                    <a:pt x="10492" y="187289"/>
                  </a:lnTo>
                  <a:lnTo>
                    <a:pt x="9955" y="193654"/>
                  </a:lnTo>
                  <a:lnTo>
                    <a:pt x="8754" y="195774"/>
                  </a:lnTo>
                  <a:lnTo>
                    <a:pt x="6893" y="197188"/>
                  </a:lnTo>
                  <a:lnTo>
                    <a:pt x="4596" y="198130"/>
                  </a:lnTo>
                  <a:lnTo>
                    <a:pt x="3063" y="199817"/>
                  </a:lnTo>
                  <a:lnTo>
                    <a:pt x="0" y="2095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SMARTInkShape-174"/>
            <p:cNvSpPr/>
            <p:nvPr>
              <p:custDataLst>
                <p:tags r:id="rId310"/>
              </p:custDataLst>
            </p:nvPr>
          </p:nvSpPr>
          <p:spPr>
            <a:xfrm>
              <a:off x="9810750" y="3124200"/>
              <a:ext cx="85726" cy="219076"/>
            </a:xfrm>
            <a:custGeom>
              <a:avLst/>
              <a:gdLst/>
              <a:ahLst/>
              <a:cxnLst/>
              <a:rect l="0" t="0" r="0" b="0"/>
              <a:pathLst>
                <a:path w="85726" h="219076">
                  <a:moveTo>
                    <a:pt x="85725" y="0"/>
                  </a:moveTo>
                  <a:lnTo>
                    <a:pt x="85725" y="0"/>
                  </a:lnTo>
                  <a:lnTo>
                    <a:pt x="80237" y="0"/>
                  </a:lnTo>
                  <a:lnTo>
                    <a:pt x="82580" y="0"/>
                  </a:lnTo>
                  <a:lnTo>
                    <a:pt x="79737" y="0"/>
                  </a:lnTo>
                  <a:lnTo>
                    <a:pt x="78556" y="1058"/>
                  </a:lnTo>
                  <a:lnTo>
                    <a:pt x="77248" y="5056"/>
                  </a:lnTo>
                  <a:lnTo>
                    <a:pt x="76510" y="13257"/>
                  </a:lnTo>
                  <a:lnTo>
                    <a:pt x="73517" y="19297"/>
                  </a:lnTo>
                  <a:lnTo>
                    <a:pt x="69716" y="25510"/>
                  </a:lnTo>
                  <a:lnTo>
                    <a:pt x="67274" y="38122"/>
                  </a:lnTo>
                  <a:lnTo>
                    <a:pt x="67075" y="41290"/>
                  </a:lnTo>
                  <a:lnTo>
                    <a:pt x="64030" y="47631"/>
                  </a:lnTo>
                  <a:lnTo>
                    <a:pt x="61737" y="50804"/>
                  </a:lnTo>
                  <a:lnTo>
                    <a:pt x="49068" y="93564"/>
                  </a:lnTo>
                  <a:lnTo>
                    <a:pt x="46852" y="116711"/>
                  </a:lnTo>
                  <a:lnTo>
                    <a:pt x="40143" y="135394"/>
                  </a:lnTo>
                  <a:lnTo>
                    <a:pt x="37949" y="145900"/>
                  </a:lnTo>
                  <a:lnTo>
                    <a:pt x="31824" y="158823"/>
                  </a:lnTo>
                  <a:lnTo>
                    <a:pt x="28480" y="174529"/>
                  </a:lnTo>
                  <a:lnTo>
                    <a:pt x="21226" y="189854"/>
                  </a:lnTo>
                  <a:lnTo>
                    <a:pt x="20500" y="193244"/>
                  </a:lnTo>
                  <a:lnTo>
                    <a:pt x="9434" y="214817"/>
                  </a:lnTo>
                  <a:lnTo>
                    <a:pt x="7348" y="216236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" name="SMARTInkShape-175"/>
            <p:cNvSpPr/>
            <p:nvPr>
              <p:custDataLst>
                <p:tags r:id="rId311"/>
              </p:custDataLst>
            </p:nvPr>
          </p:nvSpPr>
          <p:spPr>
            <a:xfrm>
              <a:off x="9858375" y="3124317"/>
              <a:ext cx="94845" cy="218948"/>
            </a:xfrm>
            <a:custGeom>
              <a:avLst/>
              <a:gdLst/>
              <a:ahLst/>
              <a:cxnLst/>
              <a:rect l="0" t="0" r="0" b="0"/>
              <a:pathLst>
                <a:path w="94845" h="218948">
                  <a:moveTo>
                    <a:pt x="9525" y="37983"/>
                  </a:moveTo>
                  <a:lnTo>
                    <a:pt x="9525" y="37983"/>
                  </a:lnTo>
                  <a:lnTo>
                    <a:pt x="14582" y="37983"/>
                  </a:lnTo>
                  <a:lnTo>
                    <a:pt x="16071" y="36925"/>
                  </a:lnTo>
                  <a:lnTo>
                    <a:pt x="17063" y="35161"/>
                  </a:lnTo>
                  <a:lnTo>
                    <a:pt x="18935" y="20649"/>
                  </a:lnTo>
                  <a:lnTo>
                    <a:pt x="24072" y="14385"/>
                  </a:lnTo>
                  <a:lnTo>
                    <a:pt x="29396" y="11620"/>
                  </a:lnTo>
                  <a:lnTo>
                    <a:pt x="42648" y="9538"/>
                  </a:lnTo>
                  <a:lnTo>
                    <a:pt x="44307" y="8436"/>
                  </a:lnTo>
                  <a:lnTo>
                    <a:pt x="45414" y="6643"/>
                  </a:lnTo>
                  <a:lnTo>
                    <a:pt x="46151" y="4390"/>
                  </a:lnTo>
                  <a:lnTo>
                    <a:pt x="47700" y="2887"/>
                  </a:lnTo>
                  <a:lnTo>
                    <a:pt x="52245" y="1218"/>
                  </a:lnTo>
                  <a:lnTo>
                    <a:pt x="64920" y="0"/>
                  </a:lnTo>
                  <a:lnTo>
                    <a:pt x="74722" y="8094"/>
                  </a:lnTo>
                  <a:lnTo>
                    <a:pt x="80818" y="9019"/>
                  </a:lnTo>
                  <a:lnTo>
                    <a:pt x="82454" y="10207"/>
                  </a:lnTo>
                  <a:lnTo>
                    <a:pt x="83545" y="12057"/>
                  </a:lnTo>
                  <a:lnTo>
                    <a:pt x="85078" y="19718"/>
                  </a:lnTo>
                  <a:lnTo>
                    <a:pt x="85295" y="22631"/>
                  </a:lnTo>
                  <a:lnTo>
                    <a:pt x="82711" y="28691"/>
                  </a:lnTo>
                  <a:lnTo>
                    <a:pt x="69909" y="46283"/>
                  </a:lnTo>
                  <a:lnTo>
                    <a:pt x="66575" y="59610"/>
                  </a:lnTo>
                  <a:lnTo>
                    <a:pt x="64491" y="61926"/>
                  </a:lnTo>
                  <a:lnTo>
                    <a:pt x="53543" y="70700"/>
                  </a:lnTo>
                  <a:lnTo>
                    <a:pt x="50255" y="76513"/>
                  </a:lnTo>
                  <a:lnTo>
                    <a:pt x="47736" y="82624"/>
                  </a:lnTo>
                  <a:lnTo>
                    <a:pt x="34522" y="98333"/>
                  </a:lnTo>
                  <a:lnTo>
                    <a:pt x="28396" y="101847"/>
                  </a:lnTo>
                  <a:lnTo>
                    <a:pt x="25281" y="102784"/>
                  </a:lnTo>
                  <a:lnTo>
                    <a:pt x="23205" y="104467"/>
                  </a:lnTo>
                  <a:lnTo>
                    <a:pt x="19224" y="110834"/>
                  </a:lnTo>
                  <a:lnTo>
                    <a:pt x="9965" y="114052"/>
                  </a:lnTo>
                  <a:lnTo>
                    <a:pt x="9656" y="109088"/>
                  </a:lnTo>
                  <a:lnTo>
                    <a:pt x="10670" y="107611"/>
                  </a:lnTo>
                  <a:lnTo>
                    <a:pt x="12405" y="106627"/>
                  </a:lnTo>
                  <a:lnTo>
                    <a:pt x="17738" y="105047"/>
                  </a:lnTo>
                  <a:lnTo>
                    <a:pt x="26396" y="98189"/>
                  </a:lnTo>
                  <a:lnTo>
                    <a:pt x="35220" y="94980"/>
                  </a:lnTo>
                  <a:lnTo>
                    <a:pt x="44537" y="88855"/>
                  </a:lnTo>
                  <a:lnTo>
                    <a:pt x="54000" y="86570"/>
                  </a:lnTo>
                  <a:lnTo>
                    <a:pt x="71175" y="85645"/>
                  </a:lnTo>
                  <a:lnTo>
                    <a:pt x="76789" y="88447"/>
                  </a:lnTo>
                  <a:lnTo>
                    <a:pt x="83960" y="93812"/>
                  </a:lnTo>
                  <a:lnTo>
                    <a:pt x="84941" y="97368"/>
                  </a:lnTo>
                  <a:lnTo>
                    <a:pt x="85202" y="99798"/>
                  </a:lnTo>
                  <a:lnTo>
                    <a:pt x="88314" y="105321"/>
                  </a:lnTo>
                  <a:lnTo>
                    <a:pt x="92166" y="111302"/>
                  </a:lnTo>
                  <a:lnTo>
                    <a:pt x="94338" y="120620"/>
                  </a:lnTo>
                  <a:lnTo>
                    <a:pt x="94844" y="126921"/>
                  </a:lnTo>
                  <a:lnTo>
                    <a:pt x="93921" y="129026"/>
                  </a:lnTo>
                  <a:lnTo>
                    <a:pt x="92248" y="130428"/>
                  </a:lnTo>
                  <a:lnTo>
                    <a:pt x="90074" y="131363"/>
                  </a:lnTo>
                  <a:lnTo>
                    <a:pt x="88625" y="133045"/>
                  </a:lnTo>
                  <a:lnTo>
                    <a:pt x="87013" y="137735"/>
                  </a:lnTo>
                  <a:lnTo>
                    <a:pt x="84922" y="149370"/>
                  </a:lnTo>
                  <a:lnTo>
                    <a:pt x="69264" y="171348"/>
                  </a:lnTo>
                  <a:lnTo>
                    <a:pt x="66767" y="177690"/>
                  </a:lnTo>
                  <a:lnTo>
                    <a:pt x="44330" y="203083"/>
                  </a:lnTo>
                  <a:lnTo>
                    <a:pt x="38047" y="206611"/>
                  </a:lnTo>
                  <a:lnTo>
                    <a:pt x="31726" y="209237"/>
                  </a:lnTo>
                  <a:lnTo>
                    <a:pt x="22216" y="215607"/>
                  </a:lnTo>
                  <a:lnTo>
                    <a:pt x="11405" y="218517"/>
                  </a:lnTo>
                  <a:lnTo>
                    <a:pt x="440" y="218947"/>
                  </a:lnTo>
                  <a:lnTo>
                    <a:pt x="0" y="1903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" name="SMARTInkShape-176"/>
            <p:cNvSpPr/>
            <p:nvPr>
              <p:custDataLst>
                <p:tags r:id="rId312"/>
              </p:custDataLst>
            </p:nvPr>
          </p:nvSpPr>
          <p:spPr>
            <a:xfrm>
              <a:off x="9991763" y="3135060"/>
              <a:ext cx="114263" cy="189152"/>
            </a:xfrm>
            <a:custGeom>
              <a:avLst/>
              <a:gdLst/>
              <a:ahLst/>
              <a:cxnLst/>
              <a:rect l="0" t="0" r="0" b="0"/>
              <a:pathLst>
                <a:path w="114263" h="189152">
                  <a:moveTo>
                    <a:pt x="28537" y="27240"/>
                  </a:moveTo>
                  <a:lnTo>
                    <a:pt x="28537" y="27240"/>
                  </a:lnTo>
                  <a:lnTo>
                    <a:pt x="44784" y="12052"/>
                  </a:lnTo>
                  <a:lnTo>
                    <a:pt x="54046" y="9334"/>
                  </a:lnTo>
                  <a:lnTo>
                    <a:pt x="74674" y="8203"/>
                  </a:lnTo>
                  <a:lnTo>
                    <a:pt x="75170" y="9257"/>
                  </a:lnTo>
                  <a:lnTo>
                    <a:pt x="76150" y="30856"/>
                  </a:lnTo>
                  <a:lnTo>
                    <a:pt x="75095" y="32826"/>
                  </a:lnTo>
                  <a:lnTo>
                    <a:pt x="73335" y="34139"/>
                  </a:lnTo>
                  <a:lnTo>
                    <a:pt x="67960" y="36246"/>
                  </a:lnTo>
                  <a:lnTo>
                    <a:pt x="67225" y="39357"/>
                  </a:lnTo>
                  <a:lnTo>
                    <a:pt x="66640" y="54455"/>
                  </a:lnTo>
                  <a:lnTo>
                    <a:pt x="66637" y="47495"/>
                  </a:lnTo>
                  <a:lnTo>
                    <a:pt x="69461" y="46825"/>
                  </a:lnTo>
                  <a:lnTo>
                    <a:pt x="74839" y="46396"/>
                  </a:lnTo>
                  <a:lnTo>
                    <a:pt x="75574" y="43515"/>
                  </a:lnTo>
                  <a:lnTo>
                    <a:pt x="75771" y="41265"/>
                  </a:lnTo>
                  <a:lnTo>
                    <a:pt x="76960" y="39765"/>
                  </a:lnTo>
                  <a:lnTo>
                    <a:pt x="81102" y="38098"/>
                  </a:lnTo>
                  <a:lnTo>
                    <a:pt x="82630" y="36595"/>
                  </a:lnTo>
                  <a:lnTo>
                    <a:pt x="85285" y="28681"/>
                  </a:lnTo>
                  <a:lnTo>
                    <a:pt x="85687" y="3171"/>
                  </a:lnTo>
                  <a:lnTo>
                    <a:pt x="84629" y="1669"/>
                  </a:lnTo>
                  <a:lnTo>
                    <a:pt x="82863" y="668"/>
                  </a:lnTo>
                  <a:lnTo>
                    <a:pt x="80630" y="0"/>
                  </a:lnTo>
                  <a:lnTo>
                    <a:pt x="79141" y="614"/>
                  </a:lnTo>
                  <a:lnTo>
                    <a:pt x="78149" y="2081"/>
                  </a:lnTo>
                  <a:lnTo>
                    <a:pt x="77485" y="4117"/>
                  </a:lnTo>
                  <a:lnTo>
                    <a:pt x="75985" y="5475"/>
                  </a:lnTo>
                  <a:lnTo>
                    <a:pt x="65974" y="10476"/>
                  </a:lnTo>
                  <a:lnTo>
                    <a:pt x="63019" y="12889"/>
                  </a:lnTo>
                  <a:lnTo>
                    <a:pt x="59738" y="18392"/>
                  </a:lnTo>
                  <a:lnTo>
                    <a:pt x="57221" y="24366"/>
                  </a:lnTo>
                  <a:lnTo>
                    <a:pt x="23220" y="68713"/>
                  </a:lnTo>
                  <a:lnTo>
                    <a:pt x="9421" y="115376"/>
                  </a:lnTo>
                  <a:lnTo>
                    <a:pt x="3234" y="128731"/>
                  </a:lnTo>
                  <a:lnTo>
                    <a:pt x="0" y="173161"/>
                  </a:lnTo>
                  <a:lnTo>
                    <a:pt x="2801" y="179582"/>
                  </a:lnTo>
                  <a:lnTo>
                    <a:pt x="8167" y="187272"/>
                  </a:lnTo>
                  <a:lnTo>
                    <a:pt x="11723" y="188324"/>
                  </a:lnTo>
                  <a:lnTo>
                    <a:pt x="49476" y="189151"/>
                  </a:lnTo>
                  <a:lnTo>
                    <a:pt x="56541" y="186336"/>
                  </a:lnTo>
                  <a:lnTo>
                    <a:pt x="59906" y="184104"/>
                  </a:lnTo>
                  <a:lnTo>
                    <a:pt x="106186" y="171555"/>
                  </a:lnTo>
                  <a:lnTo>
                    <a:pt x="114262" y="1701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7" name="SMARTInkShape-Group45"/>
          <p:cNvGrpSpPr/>
          <p:nvPr/>
        </p:nvGrpSpPr>
        <p:grpSpPr>
          <a:xfrm>
            <a:off x="10243501" y="2971800"/>
            <a:ext cx="1853249" cy="485648"/>
            <a:chOff x="10243501" y="2971800"/>
            <a:chExt cx="1853249" cy="485648"/>
          </a:xfrm>
        </p:grpSpPr>
        <p:sp>
          <p:nvSpPr>
            <p:cNvPr id="214" name="SMARTInkShape-177"/>
            <p:cNvSpPr/>
            <p:nvPr>
              <p:custDataLst>
                <p:tags r:id="rId303"/>
              </p:custDataLst>
            </p:nvPr>
          </p:nvSpPr>
          <p:spPr>
            <a:xfrm>
              <a:off x="10243501" y="3114794"/>
              <a:ext cx="1329325" cy="342654"/>
            </a:xfrm>
            <a:custGeom>
              <a:avLst/>
              <a:gdLst/>
              <a:ahLst/>
              <a:cxnLst/>
              <a:rect l="0" t="0" r="0" b="0"/>
              <a:pathLst>
                <a:path w="1329325" h="342654">
                  <a:moveTo>
                    <a:pt x="119699" y="66556"/>
                  </a:moveTo>
                  <a:lnTo>
                    <a:pt x="119699" y="66556"/>
                  </a:lnTo>
                  <a:lnTo>
                    <a:pt x="119699" y="80745"/>
                  </a:lnTo>
                  <a:lnTo>
                    <a:pt x="118641" y="82365"/>
                  </a:lnTo>
                  <a:lnTo>
                    <a:pt x="116875" y="83446"/>
                  </a:lnTo>
                  <a:lnTo>
                    <a:pt x="111497" y="85180"/>
                  </a:lnTo>
                  <a:lnTo>
                    <a:pt x="110762" y="88239"/>
                  </a:lnTo>
                  <a:lnTo>
                    <a:pt x="110177" y="104228"/>
                  </a:lnTo>
                  <a:lnTo>
                    <a:pt x="119664" y="95164"/>
                  </a:lnTo>
                  <a:lnTo>
                    <a:pt x="119699" y="85609"/>
                  </a:lnTo>
                  <a:lnTo>
                    <a:pt x="111497" y="93808"/>
                  </a:lnTo>
                  <a:lnTo>
                    <a:pt x="110289" y="103216"/>
                  </a:lnTo>
                  <a:lnTo>
                    <a:pt x="110174" y="114177"/>
                  </a:lnTo>
                  <a:lnTo>
                    <a:pt x="110174" y="109123"/>
                  </a:lnTo>
                  <a:lnTo>
                    <a:pt x="111232" y="107634"/>
                  </a:lnTo>
                  <a:lnTo>
                    <a:pt x="112998" y="106642"/>
                  </a:lnTo>
                  <a:lnTo>
                    <a:pt x="118376" y="105048"/>
                  </a:lnTo>
                  <a:lnTo>
                    <a:pt x="119111" y="102008"/>
                  </a:lnTo>
                  <a:lnTo>
                    <a:pt x="119699" y="62953"/>
                  </a:lnTo>
                  <a:lnTo>
                    <a:pt x="118641" y="60979"/>
                  </a:lnTo>
                  <a:lnTo>
                    <a:pt x="116875" y="59663"/>
                  </a:lnTo>
                  <a:lnTo>
                    <a:pt x="111497" y="57551"/>
                  </a:lnTo>
                  <a:lnTo>
                    <a:pt x="92875" y="57044"/>
                  </a:lnTo>
                  <a:lnTo>
                    <a:pt x="83866" y="63580"/>
                  </a:lnTo>
                  <a:lnTo>
                    <a:pt x="74980" y="66733"/>
                  </a:lnTo>
                  <a:lnTo>
                    <a:pt x="65646" y="72841"/>
                  </a:lnTo>
                  <a:lnTo>
                    <a:pt x="56175" y="76179"/>
                  </a:lnTo>
                  <a:lnTo>
                    <a:pt x="49839" y="80711"/>
                  </a:lnTo>
                  <a:lnTo>
                    <a:pt x="46317" y="86253"/>
                  </a:lnTo>
                  <a:lnTo>
                    <a:pt x="43694" y="92244"/>
                  </a:lnTo>
                  <a:lnTo>
                    <a:pt x="19081" y="121597"/>
                  </a:lnTo>
                  <a:lnTo>
                    <a:pt x="15098" y="135546"/>
                  </a:lnTo>
                  <a:lnTo>
                    <a:pt x="12922" y="137949"/>
                  </a:lnTo>
                  <a:lnTo>
                    <a:pt x="10413" y="139551"/>
                  </a:lnTo>
                  <a:lnTo>
                    <a:pt x="8744" y="142736"/>
                  </a:lnTo>
                  <a:lnTo>
                    <a:pt x="5839" y="158876"/>
                  </a:lnTo>
                  <a:lnTo>
                    <a:pt x="473" y="165995"/>
                  </a:lnTo>
                  <a:lnTo>
                    <a:pt x="0" y="168832"/>
                  </a:lnTo>
                  <a:lnTo>
                    <a:pt x="741" y="171781"/>
                  </a:lnTo>
                  <a:lnTo>
                    <a:pt x="4478" y="179063"/>
                  </a:lnTo>
                  <a:lnTo>
                    <a:pt x="7814" y="180059"/>
                  </a:lnTo>
                  <a:lnTo>
                    <a:pt x="45479" y="180852"/>
                  </a:lnTo>
                  <a:lnTo>
                    <a:pt x="88503" y="169097"/>
                  </a:lnTo>
                  <a:lnTo>
                    <a:pt x="132669" y="145844"/>
                  </a:lnTo>
                  <a:lnTo>
                    <a:pt x="176011" y="126873"/>
                  </a:lnTo>
                  <a:lnTo>
                    <a:pt x="197301" y="111357"/>
                  </a:lnTo>
                  <a:lnTo>
                    <a:pt x="240209" y="79517"/>
                  </a:lnTo>
                  <a:lnTo>
                    <a:pt x="271439" y="59869"/>
                  </a:lnTo>
                  <a:lnTo>
                    <a:pt x="278155" y="57234"/>
                  </a:lnTo>
                  <a:lnTo>
                    <a:pt x="284668" y="52535"/>
                  </a:lnTo>
                  <a:lnTo>
                    <a:pt x="288268" y="46919"/>
                  </a:lnTo>
                  <a:lnTo>
                    <a:pt x="290981" y="38504"/>
                  </a:lnTo>
                  <a:lnTo>
                    <a:pt x="291145" y="28862"/>
                  </a:lnTo>
                  <a:lnTo>
                    <a:pt x="273458" y="28457"/>
                  </a:lnTo>
                  <a:lnTo>
                    <a:pt x="264017" y="36657"/>
                  </a:lnTo>
                  <a:lnTo>
                    <a:pt x="255254" y="38778"/>
                  </a:lnTo>
                  <a:lnTo>
                    <a:pt x="249442" y="42921"/>
                  </a:lnTo>
                  <a:lnTo>
                    <a:pt x="246156" y="48290"/>
                  </a:lnTo>
                  <a:lnTo>
                    <a:pt x="243636" y="54205"/>
                  </a:lnTo>
                  <a:lnTo>
                    <a:pt x="237325" y="63484"/>
                  </a:lnTo>
                  <a:lnTo>
                    <a:pt x="233925" y="72937"/>
                  </a:lnTo>
                  <a:lnTo>
                    <a:pt x="217581" y="95133"/>
                  </a:lnTo>
                  <a:lnTo>
                    <a:pt x="215061" y="101482"/>
                  </a:lnTo>
                  <a:lnTo>
                    <a:pt x="208750" y="112065"/>
                  </a:lnTo>
                  <a:lnTo>
                    <a:pt x="205442" y="158932"/>
                  </a:lnTo>
                  <a:lnTo>
                    <a:pt x="205427" y="161238"/>
                  </a:lnTo>
                  <a:lnTo>
                    <a:pt x="210482" y="166694"/>
                  </a:lnTo>
                  <a:lnTo>
                    <a:pt x="215785" y="169270"/>
                  </a:lnTo>
                  <a:lnTo>
                    <a:pt x="227813" y="170924"/>
                  </a:lnTo>
                  <a:lnTo>
                    <a:pt x="229876" y="170001"/>
                  </a:lnTo>
                  <a:lnTo>
                    <a:pt x="231250" y="168328"/>
                  </a:lnTo>
                  <a:lnTo>
                    <a:pt x="232167" y="166154"/>
                  </a:lnTo>
                  <a:lnTo>
                    <a:pt x="233835" y="164704"/>
                  </a:lnTo>
                  <a:lnTo>
                    <a:pt x="260766" y="151615"/>
                  </a:lnTo>
                  <a:lnTo>
                    <a:pt x="268119" y="146693"/>
                  </a:lnTo>
                  <a:lnTo>
                    <a:pt x="289750" y="138218"/>
                  </a:lnTo>
                  <a:lnTo>
                    <a:pt x="298642" y="129803"/>
                  </a:lnTo>
                  <a:lnTo>
                    <a:pt x="307178" y="120066"/>
                  </a:lnTo>
                  <a:lnTo>
                    <a:pt x="354565" y="79277"/>
                  </a:lnTo>
                  <a:lnTo>
                    <a:pt x="372633" y="60208"/>
                  </a:lnTo>
                  <a:lnTo>
                    <a:pt x="374989" y="53857"/>
                  </a:lnTo>
                  <a:lnTo>
                    <a:pt x="376676" y="51740"/>
                  </a:lnTo>
                  <a:lnTo>
                    <a:pt x="383048" y="47702"/>
                  </a:lnTo>
                  <a:lnTo>
                    <a:pt x="384910" y="43007"/>
                  </a:lnTo>
                  <a:lnTo>
                    <a:pt x="386464" y="41332"/>
                  </a:lnTo>
                  <a:lnTo>
                    <a:pt x="395796" y="38020"/>
                  </a:lnTo>
                  <a:lnTo>
                    <a:pt x="400943" y="37992"/>
                  </a:lnTo>
                  <a:lnTo>
                    <a:pt x="402445" y="39047"/>
                  </a:lnTo>
                  <a:lnTo>
                    <a:pt x="403446" y="40808"/>
                  </a:lnTo>
                  <a:lnTo>
                    <a:pt x="404113" y="43041"/>
                  </a:lnTo>
                  <a:lnTo>
                    <a:pt x="403500" y="44529"/>
                  </a:lnTo>
                  <a:lnTo>
                    <a:pt x="402034" y="45522"/>
                  </a:lnTo>
                  <a:lnTo>
                    <a:pt x="399997" y="46183"/>
                  </a:lnTo>
                  <a:lnTo>
                    <a:pt x="398640" y="47683"/>
                  </a:lnTo>
                  <a:lnTo>
                    <a:pt x="388431" y="74742"/>
                  </a:lnTo>
                  <a:lnTo>
                    <a:pt x="387755" y="78363"/>
                  </a:lnTo>
                  <a:lnTo>
                    <a:pt x="384179" y="85209"/>
                  </a:lnTo>
                  <a:lnTo>
                    <a:pt x="380120" y="91780"/>
                  </a:lnTo>
                  <a:lnTo>
                    <a:pt x="376778" y="101428"/>
                  </a:lnTo>
                  <a:lnTo>
                    <a:pt x="360711" y="126014"/>
                  </a:lnTo>
                  <a:lnTo>
                    <a:pt x="352448" y="132151"/>
                  </a:lnTo>
                  <a:lnTo>
                    <a:pt x="340260" y="150481"/>
                  </a:lnTo>
                  <a:lnTo>
                    <a:pt x="336612" y="151481"/>
                  </a:lnTo>
                  <a:lnTo>
                    <a:pt x="329377" y="152267"/>
                  </a:lnTo>
                  <a:lnTo>
                    <a:pt x="373724" y="107805"/>
                  </a:lnTo>
                  <a:lnTo>
                    <a:pt x="408273" y="76080"/>
                  </a:lnTo>
                  <a:lnTo>
                    <a:pt x="433436" y="59853"/>
                  </a:lnTo>
                  <a:lnTo>
                    <a:pt x="449821" y="56344"/>
                  </a:lnTo>
                  <a:lnTo>
                    <a:pt x="460708" y="48879"/>
                  </a:lnTo>
                  <a:lnTo>
                    <a:pt x="471684" y="47542"/>
                  </a:lnTo>
                  <a:lnTo>
                    <a:pt x="481529" y="47506"/>
                  </a:lnTo>
                  <a:lnTo>
                    <a:pt x="481639" y="55707"/>
                  </a:lnTo>
                  <a:lnTo>
                    <a:pt x="480582" y="56148"/>
                  </a:lnTo>
                  <a:lnTo>
                    <a:pt x="463935" y="57030"/>
                  </a:lnTo>
                  <a:lnTo>
                    <a:pt x="455259" y="63577"/>
                  </a:lnTo>
                  <a:lnTo>
                    <a:pt x="449459" y="65231"/>
                  </a:lnTo>
                  <a:lnTo>
                    <a:pt x="447489" y="66732"/>
                  </a:lnTo>
                  <a:lnTo>
                    <a:pt x="445300" y="71220"/>
                  </a:lnTo>
                  <a:lnTo>
                    <a:pt x="443658" y="72840"/>
                  </a:lnTo>
                  <a:lnTo>
                    <a:pt x="430446" y="80711"/>
                  </a:lnTo>
                  <a:lnTo>
                    <a:pt x="427143" y="86253"/>
                  </a:lnTo>
                  <a:lnTo>
                    <a:pt x="424614" y="92244"/>
                  </a:lnTo>
                  <a:lnTo>
                    <a:pt x="418302" y="101566"/>
                  </a:lnTo>
                  <a:lnTo>
                    <a:pt x="415960" y="111031"/>
                  </a:lnTo>
                  <a:lnTo>
                    <a:pt x="415411" y="117367"/>
                  </a:lnTo>
                  <a:lnTo>
                    <a:pt x="412347" y="123711"/>
                  </a:lnTo>
                  <a:lnTo>
                    <a:pt x="406811" y="131350"/>
                  </a:lnTo>
                  <a:lnTo>
                    <a:pt x="405569" y="141267"/>
                  </a:lnTo>
                  <a:lnTo>
                    <a:pt x="413662" y="150826"/>
                  </a:lnTo>
                  <a:lnTo>
                    <a:pt x="417213" y="151634"/>
                  </a:lnTo>
                  <a:lnTo>
                    <a:pt x="429129" y="152243"/>
                  </a:lnTo>
                  <a:lnTo>
                    <a:pt x="434671" y="149442"/>
                  </a:lnTo>
                  <a:lnTo>
                    <a:pt x="437631" y="147213"/>
                  </a:lnTo>
                  <a:lnTo>
                    <a:pt x="446563" y="144737"/>
                  </a:lnTo>
                  <a:lnTo>
                    <a:pt x="456530" y="142578"/>
                  </a:lnTo>
                  <a:lnTo>
                    <a:pt x="468090" y="135412"/>
                  </a:lnTo>
                  <a:lnTo>
                    <a:pt x="512997" y="101470"/>
                  </a:lnTo>
                  <a:lnTo>
                    <a:pt x="532044" y="85604"/>
                  </a:lnTo>
                  <a:lnTo>
                    <a:pt x="557256" y="66556"/>
                  </a:lnTo>
                  <a:lnTo>
                    <a:pt x="565375" y="58912"/>
                  </a:lnTo>
                  <a:lnTo>
                    <a:pt x="566485" y="55045"/>
                  </a:lnTo>
                  <a:lnTo>
                    <a:pt x="566782" y="52532"/>
                  </a:lnTo>
                  <a:lnTo>
                    <a:pt x="568037" y="50857"/>
                  </a:lnTo>
                  <a:lnTo>
                    <a:pt x="572255" y="48995"/>
                  </a:lnTo>
                  <a:lnTo>
                    <a:pt x="573802" y="47440"/>
                  </a:lnTo>
                  <a:lnTo>
                    <a:pt x="576778" y="38413"/>
                  </a:lnTo>
                  <a:lnTo>
                    <a:pt x="568686" y="46220"/>
                  </a:lnTo>
                  <a:lnTo>
                    <a:pt x="567489" y="55594"/>
                  </a:lnTo>
                  <a:lnTo>
                    <a:pt x="560851" y="64351"/>
                  </a:lnTo>
                  <a:lnTo>
                    <a:pt x="558739" y="73194"/>
                  </a:lnTo>
                  <a:lnTo>
                    <a:pt x="557055" y="83574"/>
                  </a:lnTo>
                  <a:lnTo>
                    <a:pt x="549229" y="103585"/>
                  </a:lnTo>
                  <a:lnTo>
                    <a:pt x="548726" y="108766"/>
                  </a:lnTo>
                  <a:lnTo>
                    <a:pt x="545680" y="114596"/>
                  </a:lnTo>
                  <a:lnTo>
                    <a:pt x="543386" y="117633"/>
                  </a:lnTo>
                  <a:lnTo>
                    <a:pt x="542917" y="119657"/>
                  </a:lnTo>
                  <a:lnTo>
                    <a:pt x="543658" y="121007"/>
                  </a:lnTo>
                  <a:lnTo>
                    <a:pt x="547403" y="123173"/>
                  </a:lnTo>
                  <a:lnTo>
                    <a:pt x="561501" y="123659"/>
                  </a:lnTo>
                  <a:lnTo>
                    <a:pt x="563458" y="122617"/>
                  </a:lnTo>
                  <a:lnTo>
                    <a:pt x="564763" y="120863"/>
                  </a:lnTo>
                  <a:lnTo>
                    <a:pt x="565634" y="118636"/>
                  </a:lnTo>
                  <a:lnTo>
                    <a:pt x="568331" y="117151"/>
                  </a:lnTo>
                  <a:lnTo>
                    <a:pt x="581180" y="114003"/>
                  </a:lnTo>
                  <a:lnTo>
                    <a:pt x="595540" y="103993"/>
                  </a:lnTo>
                  <a:lnTo>
                    <a:pt x="642983" y="66551"/>
                  </a:lnTo>
                  <a:lnTo>
                    <a:pt x="662180" y="47947"/>
                  </a:lnTo>
                  <a:lnTo>
                    <a:pt x="662584" y="39344"/>
                  </a:lnTo>
                  <a:lnTo>
                    <a:pt x="662624" y="61664"/>
                  </a:lnTo>
                  <a:lnTo>
                    <a:pt x="659800" y="67204"/>
                  </a:lnTo>
                  <a:lnTo>
                    <a:pt x="656078" y="73194"/>
                  </a:lnTo>
                  <a:lnTo>
                    <a:pt x="645757" y="98527"/>
                  </a:lnTo>
                  <a:lnTo>
                    <a:pt x="621309" y="140023"/>
                  </a:lnTo>
                  <a:lnTo>
                    <a:pt x="595948" y="182859"/>
                  </a:lnTo>
                  <a:lnTo>
                    <a:pt x="567374" y="229122"/>
                  </a:lnTo>
                  <a:lnTo>
                    <a:pt x="551499" y="252711"/>
                  </a:lnTo>
                  <a:lnTo>
                    <a:pt x="535624" y="274658"/>
                  </a:lnTo>
                  <a:lnTo>
                    <a:pt x="519161" y="312040"/>
                  </a:lnTo>
                  <a:lnTo>
                    <a:pt x="505691" y="328103"/>
                  </a:lnTo>
                  <a:lnTo>
                    <a:pt x="500095" y="330966"/>
                  </a:lnTo>
                  <a:lnTo>
                    <a:pt x="497121" y="331729"/>
                  </a:lnTo>
                  <a:lnTo>
                    <a:pt x="495139" y="333296"/>
                  </a:lnTo>
                  <a:lnTo>
                    <a:pt x="492937" y="337860"/>
                  </a:lnTo>
                  <a:lnTo>
                    <a:pt x="491289" y="339500"/>
                  </a:lnTo>
                  <a:lnTo>
                    <a:pt x="483128" y="342349"/>
                  </a:lnTo>
                  <a:lnTo>
                    <a:pt x="477031" y="342653"/>
                  </a:lnTo>
                  <a:lnTo>
                    <a:pt x="475395" y="341637"/>
                  </a:lnTo>
                  <a:lnTo>
                    <a:pt x="474304" y="339902"/>
                  </a:lnTo>
                  <a:lnTo>
                    <a:pt x="472412" y="333073"/>
                  </a:lnTo>
                  <a:lnTo>
                    <a:pt x="472127" y="301468"/>
                  </a:lnTo>
                  <a:lnTo>
                    <a:pt x="474948" y="295139"/>
                  </a:lnTo>
                  <a:lnTo>
                    <a:pt x="487311" y="279279"/>
                  </a:lnTo>
                  <a:lnTo>
                    <a:pt x="493233" y="266581"/>
                  </a:lnTo>
                  <a:lnTo>
                    <a:pt x="522959" y="225698"/>
                  </a:lnTo>
                  <a:lnTo>
                    <a:pt x="564801" y="197099"/>
                  </a:lnTo>
                  <a:lnTo>
                    <a:pt x="573640" y="187016"/>
                  </a:lnTo>
                  <a:lnTo>
                    <a:pt x="612095" y="163126"/>
                  </a:lnTo>
                  <a:lnTo>
                    <a:pt x="656720" y="137255"/>
                  </a:lnTo>
                  <a:lnTo>
                    <a:pt x="701672" y="111242"/>
                  </a:lnTo>
                  <a:lnTo>
                    <a:pt x="745688" y="76679"/>
                  </a:lnTo>
                  <a:lnTo>
                    <a:pt x="763874" y="61343"/>
                  </a:lnTo>
                  <a:lnTo>
                    <a:pt x="776856" y="55060"/>
                  </a:lnTo>
                  <a:lnTo>
                    <a:pt x="794088" y="39747"/>
                  </a:lnTo>
                  <a:lnTo>
                    <a:pt x="797958" y="38766"/>
                  </a:lnTo>
                  <a:lnTo>
                    <a:pt x="804010" y="38136"/>
                  </a:lnTo>
                  <a:lnTo>
                    <a:pt x="804506" y="37026"/>
                  </a:lnTo>
                  <a:lnTo>
                    <a:pt x="805459" y="28852"/>
                  </a:lnTo>
                  <a:lnTo>
                    <a:pt x="805496" y="36692"/>
                  </a:lnTo>
                  <a:lnTo>
                    <a:pt x="804439" y="37121"/>
                  </a:lnTo>
                  <a:lnTo>
                    <a:pt x="800441" y="37599"/>
                  </a:lnTo>
                  <a:lnTo>
                    <a:pt x="798953" y="38785"/>
                  </a:lnTo>
                  <a:lnTo>
                    <a:pt x="787890" y="55305"/>
                  </a:lnTo>
                  <a:lnTo>
                    <a:pt x="780188" y="64294"/>
                  </a:lnTo>
                  <a:lnTo>
                    <a:pt x="776832" y="73177"/>
                  </a:lnTo>
                  <a:lnTo>
                    <a:pt x="770664" y="83569"/>
                  </a:lnTo>
                  <a:lnTo>
                    <a:pt x="767308" y="98526"/>
                  </a:lnTo>
                  <a:lnTo>
                    <a:pt x="760051" y="113597"/>
                  </a:lnTo>
                  <a:lnTo>
                    <a:pt x="757886" y="140988"/>
                  </a:lnTo>
                  <a:lnTo>
                    <a:pt x="758941" y="141577"/>
                  </a:lnTo>
                  <a:lnTo>
                    <a:pt x="762933" y="142232"/>
                  </a:lnTo>
                  <a:lnTo>
                    <a:pt x="768237" y="139701"/>
                  </a:lnTo>
                  <a:lnTo>
                    <a:pt x="774122" y="136106"/>
                  </a:lnTo>
                  <a:lnTo>
                    <a:pt x="783383" y="133025"/>
                  </a:lnTo>
                  <a:lnTo>
                    <a:pt x="827724" y="91944"/>
                  </a:lnTo>
                  <a:lnTo>
                    <a:pt x="845913" y="79254"/>
                  </a:lnTo>
                  <a:lnTo>
                    <a:pt x="868125" y="42039"/>
                  </a:lnTo>
                  <a:lnTo>
                    <a:pt x="870373" y="35198"/>
                  </a:lnTo>
                  <a:lnTo>
                    <a:pt x="872032" y="32951"/>
                  </a:lnTo>
                  <a:lnTo>
                    <a:pt x="874198" y="31453"/>
                  </a:lnTo>
                  <a:lnTo>
                    <a:pt x="881259" y="28631"/>
                  </a:lnTo>
                  <a:lnTo>
                    <a:pt x="881659" y="20270"/>
                  </a:lnTo>
                  <a:lnTo>
                    <a:pt x="881698" y="33155"/>
                  </a:lnTo>
                  <a:lnTo>
                    <a:pt x="878875" y="38658"/>
                  </a:lnTo>
                  <a:lnTo>
                    <a:pt x="875153" y="44632"/>
                  </a:lnTo>
                  <a:lnTo>
                    <a:pt x="871997" y="53945"/>
                  </a:lnTo>
                  <a:lnTo>
                    <a:pt x="865889" y="63407"/>
                  </a:lnTo>
                  <a:lnTo>
                    <a:pt x="862552" y="72914"/>
                  </a:lnTo>
                  <a:lnTo>
                    <a:pt x="856388" y="82433"/>
                  </a:lnTo>
                  <a:lnTo>
                    <a:pt x="854091" y="91957"/>
                  </a:lnTo>
                  <a:lnTo>
                    <a:pt x="853125" y="114050"/>
                  </a:lnTo>
                  <a:lnTo>
                    <a:pt x="866381" y="114170"/>
                  </a:lnTo>
                  <a:lnTo>
                    <a:pt x="872420" y="111354"/>
                  </a:lnTo>
                  <a:lnTo>
                    <a:pt x="878633" y="107633"/>
                  </a:lnTo>
                  <a:lnTo>
                    <a:pt x="888082" y="104479"/>
                  </a:lnTo>
                  <a:lnTo>
                    <a:pt x="934793" y="69705"/>
                  </a:lnTo>
                  <a:lnTo>
                    <a:pt x="975064" y="30337"/>
                  </a:lnTo>
                  <a:lnTo>
                    <a:pt x="978933" y="29292"/>
                  </a:lnTo>
                  <a:lnTo>
                    <a:pt x="981447" y="29014"/>
                  </a:lnTo>
                  <a:lnTo>
                    <a:pt x="983123" y="27769"/>
                  </a:lnTo>
                  <a:lnTo>
                    <a:pt x="986179" y="19846"/>
                  </a:lnTo>
                  <a:lnTo>
                    <a:pt x="986462" y="18967"/>
                  </a:lnTo>
                  <a:lnTo>
                    <a:pt x="986474" y="41679"/>
                  </a:lnTo>
                  <a:lnTo>
                    <a:pt x="983650" y="47739"/>
                  </a:lnTo>
                  <a:lnTo>
                    <a:pt x="979928" y="53959"/>
                  </a:lnTo>
                  <a:lnTo>
                    <a:pt x="977537" y="66576"/>
                  </a:lnTo>
                  <a:lnTo>
                    <a:pt x="977340" y="69745"/>
                  </a:lnTo>
                  <a:lnTo>
                    <a:pt x="974301" y="76087"/>
                  </a:lnTo>
                  <a:lnTo>
                    <a:pt x="970481" y="82434"/>
                  </a:lnTo>
                  <a:lnTo>
                    <a:pt x="968329" y="93015"/>
                  </a:lnTo>
                  <a:lnTo>
                    <a:pt x="967544" y="116032"/>
                  </a:lnTo>
                  <a:lnTo>
                    <a:pt x="964654" y="123117"/>
                  </a:lnTo>
                  <a:lnTo>
                    <a:pt x="962402" y="126489"/>
                  </a:lnTo>
                  <a:lnTo>
                    <a:pt x="959235" y="141346"/>
                  </a:lnTo>
                  <a:lnTo>
                    <a:pt x="957105" y="157725"/>
                  </a:lnTo>
                  <a:lnTo>
                    <a:pt x="950412" y="171152"/>
                  </a:lnTo>
                  <a:lnTo>
                    <a:pt x="947395" y="196724"/>
                  </a:lnTo>
                  <a:lnTo>
                    <a:pt x="940851" y="209430"/>
                  </a:lnTo>
                  <a:lnTo>
                    <a:pt x="940185" y="212605"/>
                  </a:lnTo>
                  <a:lnTo>
                    <a:pt x="938681" y="214722"/>
                  </a:lnTo>
                  <a:lnTo>
                    <a:pt x="936620" y="216133"/>
                  </a:lnTo>
                  <a:lnTo>
                    <a:pt x="934188" y="217074"/>
                  </a:lnTo>
                  <a:lnTo>
                    <a:pt x="932567" y="218760"/>
                  </a:lnTo>
                  <a:lnTo>
                    <a:pt x="929751" y="226992"/>
                  </a:lnTo>
                  <a:lnTo>
                    <a:pt x="926692" y="227819"/>
                  </a:lnTo>
                  <a:lnTo>
                    <a:pt x="910676" y="228480"/>
                  </a:lnTo>
                  <a:lnTo>
                    <a:pt x="902108" y="220280"/>
                  </a:lnTo>
                  <a:lnTo>
                    <a:pt x="900869" y="210871"/>
                  </a:lnTo>
                  <a:lnTo>
                    <a:pt x="900749" y="166797"/>
                  </a:lnTo>
                  <a:lnTo>
                    <a:pt x="901807" y="165133"/>
                  </a:lnTo>
                  <a:lnTo>
                    <a:pt x="903573" y="164024"/>
                  </a:lnTo>
                  <a:lnTo>
                    <a:pt x="905806" y="163285"/>
                  </a:lnTo>
                  <a:lnTo>
                    <a:pt x="907295" y="161734"/>
                  </a:lnTo>
                  <a:lnTo>
                    <a:pt x="908951" y="157187"/>
                  </a:lnTo>
                  <a:lnTo>
                    <a:pt x="910451" y="155552"/>
                  </a:lnTo>
                  <a:lnTo>
                    <a:pt x="929520" y="144933"/>
                  </a:lnTo>
                  <a:lnTo>
                    <a:pt x="975266" y="128605"/>
                  </a:lnTo>
                  <a:lnTo>
                    <a:pt x="992923" y="118127"/>
                  </a:lnTo>
                  <a:lnTo>
                    <a:pt x="1021830" y="109644"/>
                  </a:lnTo>
                  <a:lnTo>
                    <a:pt x="1069427" y="82395"/>
                  </a:lnTo>
                  <a:lnTo>
                    <a:pt x="1108081" y="65966"/>
                  </a:lnTo>
                  <a:lnTo>
                    <a:pt x="1125882" y="51662"/>
                  </a:lnTo>
                  <a:lnTo>
                    <a:pt x="1138816" y="45505"/>
                  </a:lnTo>
                  <a:lnTo>
                    <a:pt x="1146505" y="39467"/>
                  </a:lnTo>
                  <a:lnTo>
                    <a:pt x="1147558" y="35819"/>
                  </a:lnTo>
                  <a:lnTo>
                    <a:pt x="1148232" y="24854"/>
                  </a:lnTo>
                  <a:lnTo>
                    <a:pt x="1149347" y="22880"/>
                  </a:lnTo>
                  <a:lnTo>
                    <a:pt x="1151148" y="21563"/>
                  </a:lnTo>
                  <a:lnTo>
                    <a:pt x="1153406" y="20686"/>
                  </a:lnTo>
                  <a:lnTo>
                    <a:pt x="1153854" y="20101"/>
                  </a:lnTo>
                  <a:lnTo>
                    <a:pt x="1153094" y="19711"/>
                  </a:lnTo>
                  <a:lnTo>
                    <a:pt x="1151528" y="19451"/>
                  </a:lnTo>
                  <a:lnTo>
                    <a:pt x="1150486" y="18219"/>
                  </a:lnTo>
                  <a:lnTo>
                    <a:pt x="1148482" y="9812"/>
                  </a:lnTo>
                  <a:lnTo>
                    <a:pt x="1139268" y="283"/>
                  </a:lnTo>
                  <a:lnTo>
                    <a:pt x="1133935" y="0"/>
                  </a:lnTo>
                  <a:lnTo>
                    <a:pt x="1132407" y="1019"/>
                  </a:lnTo>
                  <a:lnTo>
                    <a:pt x="1131387" y="2756"/>
                  </a:lnTo>
                  <a:lnTo>
                    <a:pt x="1130708" y="4973"/>
                  </a:lnTo>
                  <a:lnTo>
                    <a:pt x="1129197" y="6451"/>
                  </a:lnTo>
                  <a:lnTo>
                    <a:pt x="1121267" y="9017"/>
                  </a:lnTo>
                  <a:lnTo>
                    <a:pt x="1115195" y="9291"/>
                  </a:lnTo>
                  <a:lnTo>
                    <a:pt x="1109652" y="12177"/>
                  </a:lnTo>
                  <a:lnTo>
                    <a:pt x="1106692" y="14428"/>
                  </a:lnTo>
                  <a:lnTo>
                    <a:pt x="1103406" y="19752"/>
                  </a:lnTo>
                  <a:lnTo>
                    <a:pt x="1102529" y="22653"/>
                  </a:lnTo>
                  <a:lnTo>
                    <a:pt x="1100886" y="24587"/>
                  </a:lnTo>
                  <a:lnTo>
                    <a:pt x="1096237" y="26737"/>
                  </a:lnTo>
                  <a:lnTo>
                    <a:pt x="1094575" y="28368"/>
                  </a:lnTo>
                  <a:lnTo>
                    <a:pt x="1083904" y="47687"/>
                  </a:lnTo>
                  <a:lnTo>
                    <a:pt x="1080953" y="68892"/>
                  </a:lnTo>
                  <a:lnTo>
                    <a:pt x="1079092" y="71288"/>
                  </a:lnTo>
                  <a:lnTo>
                    <a:pt x="1076795" y="72886"/>
                  </a:lnTo>
                  <a:lnTo>
                    <a:pt x="1075262" y="75009"/>
                  </a:lnTo>
                  <a:lnTo>
                    <a:pt x="1073561" y="80191"/>
                  </a:lnTo>
                  <a:lnTo>
                    <a:pt x="1072602" y="89058"/>
                  </a:lnTo>
                  <a:lnTo>
                    <a:pt x="1075200" y="95254"/>
                  </a:lnTo>
                  <a:lnTo>
                    <a:pt x="1078824" y="101535"/>
                  </a:lnTo>
                  <a:lnTo>
                    <a:pt x="1081342" y="112307"/>
                  </a:lnTo>
                  <a:lnTo>
                    <a:pt x="1086666" y="118682"/>
                  </a:lnTo>
                  <a:lnTo>
                    <a:pt x="1092034" y="121473"/>
                  </a:lnTo>
                  <a:lnTo>
                    <a:pt x="1110367" y="123510"/>
                  </a:lnTo>
                  <a:lnTo>
                    <a:pt x="1113520" y="123575"/>
                  </a:lnTo>
                  <a:lnTo>
                    <a:pt x="1119843" y="120826"/>
                  </a:lnTo>
                  <a:lnTo>
                    <a:pt x="1126183" y="117134"/>
                  </a:lnTo>
                  <a:lnTo>
                    <a:pt x="1135702" y="113997"/>
                  </a:lnTo>
                  <a:lnTo>
                    <a:pt x="1176386" y="88370"/>
                  </a:lnTo>
                  <a:lnTo>
                    <a:pt x="1183064" y="85776"/>
                  </a:lnTo>
                  <a:lnTo>
                    <a:pt x="1208714" y="63264"/>
                  </a:lnTo>
                  <a:lnTo>
                    <a:pt x="1212247" y="56979"/>
                  </a:lnTo>
                  <a:lnTo>
                    <a:pt x="1213189" y="53822"/>
                  </a:lnTo>
                  <a:lnTo>
                    <a:pt x="1214876" y="51717"/>
                  </a:lnTo>
                  <a:lnTo>
                    <a:pt x="1221248" y="47695"/>
                  </a:lnTo>
                  <a:lnTo>
                    <a:pt x="1224595" y="37998"/>
                  </a:lnTo>
                  <a:lnTo>
                    <a:pt x="1224596" y="37992"/>
                  </a:lnTo>
                  <a:lnTo>
                    <a:pt x="1224599" y="51240"/>
                  </a:lnTo>
                  <a:lnTo>
                    <a:pt x="1223541" y="53170"/>
                  </a:lnTo>
                  <a:lnTo>
                    <a:pt x="1221775" y="54457"/>
                  </a:lnTo>
                  <a:lnTo>
                    <a:pt x="1219542" y="55315"/>
                  </a:lnTo>
                  <a:lnTo>
                    <a:pt x="1218053" y="56946"/>
                  </a:lnTo>
                  <a:lnTo>
                    <a:pt x="1216397" y="61579"/>
                  </a:lnTo>
                  <a:lnTo>
                    <a:pt x="1214276" y="73177"/>
                  </a:lnTo>
                  <a:lnTo>
                    <a:pt x="1206908" y="83760"/>
                  </a:lnTo>
                  <a:lnTo>
                    <a:pt x="1205818" y="92846"/>
                  </a:lnTo>
                  <a:lnTo>
                    <a:pt x="1205584" y="102892"/>
                  </a:lnTo>
                  <a:lnTo>
                    <a:pt x="1206631" y="103480"/>
                  </a:lnTo>
                  <a:lnTo>
                    <a:pt x="1228215" y="104643"/>
                  </a:lnTo>
                  <a:lnTo>
                    <a:pt x="1234320" y="101828"/>
                  </a:lnTo>
                  <a:lnTo>
                    <a:pt x="1268175" y="80204"/>
                  </a:lnTo>
                  <a:lnTo>
                    <a:pt x="1281578" y="74073"/>
                  </a:lnTo>
                  <a:lnTo>
                    <a:pt x="1297602" y="61000"/>
                  </a:lnTo>
                  <a:lnTo>
                    <a:pt x="1310320" y="54993"/>
                  </a:lnTo>
                  <a:lnTo>
                    <a:pt x="1316672" y="50834"/>
                  </a:lnTo>
                  <a:lnTo>
                    <a:pt x="1329324" y="47517"/>
                  </a:lnTo>
                  <a:lnTo>
                    <a:pt x="1315183" y="61696"/>
                  </a:lnTo>
                  <a:lnTo>
                    <a:pt x="1312483" y="67218"/>
                  </a:lnTo>
                  <a:lnTo>
                    <a:pt x="1311763" y="70172"/>
                  </a:lnTo>
                  <a:lnTo>
                    <a:pt x="1305694" y="79387"/>
                  </a:lnTo>
                  <a:lnTo>
                    <a:pt x="1285898" y="101489"/>
                  </a:lnTo>
                  <a:lnTo>
                    <a:pt x="1283593" y="107835"/>
                  </a:lnTo>
                  <a:lnTo>
                    <a:pt x="1281920" y="109950"/>
                  </a:lnTo>
                  <a:lnTo>
                    <a:pt x="1275566" y="113986"/>
                  </a:lnTo>
                  <a:lnTo>
                    <a:pt x="1273710" y="118681"/>
                  </a:lnTo>
                  <a:lnTo>
                    <a:pt x="1272157" y="120356"/>
                  </a:lnTo>
                  <a:lnTo>
                    <a:pt x="1263130" y="123575"/>
                  </a:lnTo>
                  <a:lnTo>
                    <a:pt x="1270938" y="123695"/>
                  </a:lnTo>
                  <a:lnTo>
                    <a:pt x="1281749" y="1141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" name="SMARTInkShape-178"/>
            <p:cNvSpPr/>
            <p:nvPr>
              <p:custDataLst>
                <p:tags r:id="rId304"/>
              </p:custDataLst>
            </p:nvPr>
          </p:nvSpPr>
          <p:spPr>
            <a:xfrm>
              <a:off x="11487151" y="2971800"/>
              <a:ext cx="123825" cy="152401"/>
            </a:xfrm>
            <a:custGeom>
              <a:avLst/>
              <a:gdLst/>
              <a:ahLst/>
              <a:cxnLst/>
              <a:rect l="0" t="0" r="0" b="0"/>
              <a:pathLst>
                <a:path w="123825" h="152401">
                  <a:moveTo>
                    <a:pt x="28574" y="152400"/>
                  </a:moveTo>
                  <a:lnTo>
                    <a:pt x="28574" y="152400"/>
                  </a:lnTo>
                  <a:lnTo>
                    <a:pt x="28574" y="147344"/>
                  </a:lnTo>
                  <a:lnTo>
                    <a:pt x="25750" y="142039"/>
                  </a:lnTo>
                  <a:lnTo>
                    <a:pt x="10965" y="125300"/>
                  </a:lnTo>
                  <a:lnTo>
                    <a:pt x="4894" y="124262"/>
                  </a:lnTo>
                  <a:lnTo>
                    <a:pt x="3263" y="123058"/>
                  </a:lnTo>
                  <a:lnTo>
                    <a:pt x="428" y="115662"/>
                  </a:lnTo>
                  <a:lnTo>
                    <a:pt x="127" y="114704"/>
                  </a:lnTo>
                  <a:lnTo>
                    <a:pt x="0" y="96694"/>
                  </a:lnTo>
                  <a:lnTo>
                    <a:pt x="8201" y="78974"/>
                  </a:lnTo>
                  <a:lnTo>
                    <a:pt x="15809" y="69144"/>
                  </a:lnTo>
                  <a:lnTo>
                    <a:pt x="19146" y="60116"/>
                  </a:lnTo>
                  <a:lnTo>
                    <a:pt x="50836" y="25398"/>
                  </a:lnTo>
                  <a:lnTo>
                    <a:pt x="81668" y="4233"/>
                  </a:lnTo>
                  <a:lnTo>
                    <a:pt x="91814" y="1255"/>
                  </a:lnTo>
                  <a:lnTo>
                    <a:pt x="12382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" name="SMARTInkShape-179"/>
            <p:cNvSpPr/>
            <p:nvPr>
              <p:custDataLst>
                <p:tags r:id="rId305"/>
              </p:custDataLst>
            </p:nvPr>
          </p:nvSpPr>
          <p:spPr>
            <a:xfrm>
              <a:off x="11677650" y="3028954"/>
              <a:ext cx="419100" cy="228597"/>
            </a:xfrm>
            <a:custGeom>
              <a:avLst/>
              <a:gdLst/>
              <a:ahLst/>
              <a:cxnLst/>
              <a:rect l="0" t="0" r="0" b="0"/>
              <a:pathLst>
                <a:path w="419100" h="228597">
                  <a:moveTo>
                    <a:pt x="0" y="209546"/>
                  </a:moveTo>
                  <a:lnTo>
                    <a:pt x="0" y="209546"/>
                  </a:lnTo>
                  <a:lnTo>
                    <a:pt x="0" y="191821"/>
                  </a:lnTo>
                  <a:lnTo>
                    <a:pt x="1058" y="191379"/>
                  </a:lnTo>
                  <a:lnTo>
                    <a:pt x="9490" y="190499"/>
                  </a:lnTo>
                  <a:lnTo>
                    <a:pt x="9525" y="208219"/>
                  </a:lnTo>
                  <a:lnTo>
                    <a:pt x="19886" y="201832"/>
                  </a:lnTo>
                  <a:lnTo>
                    <a:pt x="22781" y="201228"/>
                  </a:lnTo>
                  <a:lnTo>
                    <a:pt x="38174" y="192641"/>
                  </a:lnTo>
                  <a:lnTo>
                    <a:pt x="41325" y="191926"/>
                  </a:lnTo>
                  <a:lnTo>
                    <a:pt x="50815" y="185863"/>
                  </a:lnTo>
                  <a:lnTo>
                    <a:pt x="69500" y="163715"/>
                  </a:lnTo>
                  <a:lnTo>
                    <a:pt x="87577" y="149575"/>
                  </a:lnTo>
                  <a:lnTo>
                    <a:pt x="117441" y="106466"/>
                  </a:lnTo>
                  <a:lnTo>
                    <a:pt x="138640" y="69955"/>
                  </a:lnTo>
                  <a:lnTo>
                    <a:pt x="144862" y="49837"/>
                  </a:lnTo>
                  <a:lnTo>
                    <a:pt x="149049" y="42256"/>
                  </a:lnTo>
                  <a:lnTo>
                    <a:pt x="152465" y="32038"/>
                  </a:lnTo>
                  <a:lnTo>
                    <a:pt x="158653" y="22307"/>
                  </a:lnTo>
                  <a:lnTo>
                    <a:pt x="161798" y="10082"/>
                  </a:lnTo>
                  <a:lnTo>
                    <a:pt x="166944" y="4631"/>
                  </a:lnTo>
                  <a:lnTo>
                    <a:pt x="168446" y="4144"/>
                  </a:lnTo>
                  <a:lnTo>
                    <a:pt x="169447" y="4878"/>
                  </a:lnTo>
                  <a:lnTo>
                    <a:pt x="170114" y="6426"/>
                  </a:lnTo>
                  <a:lnTo>
                    <a:pt x="169501" y="7458"/>
                  </a:lnTo>
                  <a:lnTo>
                    <a:pt x="165998" y="8604"/>
                  </a:lnTo>
                  <a:lnTo>
                    <a:pt x="164641" y="9968"/>
                  </a:lnTo>
                  <a:lnTo>
                    <a:pt x="154543" y="36322"/>
                  </a:lnTo>
                  <a:lnTo>
                    <a:pt x="150213" y="49918"/>
                  </a:lnTo>
                  <a:lnTo>
                    <a:pt x="145049" y="64529"/>
                  </a:lnTo>
                  <a:lnTo>
                    <a:pt x="140698" y="78384"/>
                  </a:lnTo>
                  <a:lnTo>
                    <a:pt x="136615" y="89869"/>
                  </a:lnTo>
                  <a:lnTo>
                    <a:pt x="125276" y="134678"/>
                  </a:lnTo>
                  <a:lnTo>
                    <a:pt x="123827" y="179085"/>
                  </a:lnTo>
                  <a:lnTo>
                    <a:pt x="124885" y="179714"/>
                  </a:lnTo>
                  <a:lnTo>
                    <a:pt x="132027" y="180806"/>
                  </a:lnTo>
                  <a:lnTo>
                    <a:pt x="140692" y="174392"/>
                  </a:lnTo>
                  <a:lnTo>
                    <a:pt x="149519" y="171261"/>
                  </a:lnTo>
                  <a:lnTo>
                    <a:pt x="165140" y="158304"/>
                  </a:lnTo>
                  <a:lnTo>
                    <a:pt x="203396" y="111179"/>
                  </a:lnTo>
                  <a:lnTo>
                    <a:pt x="218487" y="93062"/>
                  </a:lnTo>
                  <a:lnTo>
                    <a:pt x="241266" y="63925"/>
                  </a:lnTo>
                  <a:lnTo>
                    <a:pt x="252936" y="50881"/>
                  </a:lnTo>
                  <a:lnTo>
                    <a:pt x="257010" y="38657"/>
                  </a:lnTo>
                  <a:lnTo>
                    <a:pt x="262630" y="38207"/>
                  </a:lnTo>
                  <a:lnTo>
                    <a:pt x="258103" y="38111"/>
                  </a:lnTo>
                  <a:lnTo>
                    <a:pt x="252393" y="43157"/>
                  </a:lnTo>
                  <a:lnTo>
                    <a:pt x="249758" y="48459"/>
                  </a:lnTo>
                  <a:lnTo>
                    <a:pt x="243009" y="65543"/>
                  </a:lnTo>
                  <a:lnTo>
                    <a:pt x="232543" y="82755"/>
                  </a:lnTo>
                  <a:lnTo>
                    <a:pt x="226557" y="102617"/>
                  </a:lnTo>
                  <a:lnTo>
                    <a:pt x="202795" y="142227"/>
                  </a:lnTo>
                  <a:lnTo>
                    <a:pt x="200189" y="160002"/>
                  </a:lnTo>
                  <a:lnTo>
                    <a:pt x="200072" y="166409"/>
                  </a:lnTo>
                  <a:lnTo>
                    <a:pt x="201116" y="168088"/>
                  </a:lnTo>
                  <a:lnTo>
                    <a:pt x="202869" y="169207"/>
                  </a:lnTo>
                  <a:lnTo>
                    <a:pt x="210391" y="170783"/>
                  </a:lnTo>
                  <a:lnTo>
                    <a:pt x="213287" y="171004"/>
                  </a:lnTo>
                  <a:lnTo>
                    <a:pt x="215216" y="170093"/>
                  </a:lnTo>
                  <a:lnTo>
                    <a:pt x="216504" y="168427"/>
                  </a:lnTo>
                  <a:lnTo>
                    <a:pt x="217361" y="166258"/>
                  </a:lnTo>
                  <a:lnTo>
                    <a:pt x="218991" y="164813"/>
                  </a:lnTo>
                  <a:lnTo>
                    <a:pt x="229210" y="159670"/>
                  </a:lnTo>
                  <a:lnTo>
                    <a:pt x="275642" y="123804"/>
                  </a:lnTo>
                  <a:lnTo>
                    <a:pt x="307607" y="95245"/>
                  </a:lnTo>
                  <a:lnTo>
                    <a:pt x="316631" y="88896"/>
                  </a:lnTo>
                  <a:lnTo>
                    <a:pt x="338851" y="60321"/>
                  </a:lnTo>
                  <a:lnTo>
                    <a:pt x="342894" y="47643"/>
                  </a:lnTo>
                  <a:lnTo>
                    <a:pt x="342896" y="47636"/>
                  </a:lnTo>
                  <a:lnTo>
                    <a:pt x="342899" y="52682"/>
                  </a:lnTo>
                  <a:lnTo>
                    <a:pt x="340076" y="57984"/>
                  </a:lnTo>
                  <a:lnTo>
                    <a:pt x="329644" y="70011"/>
                  </a:lnTo>
                  <a:lnTo>
                    <a:pt x="326424" y="79092"/>
                  </a:lnTo>
                  <a:lnTo>
                    <a:pt x="323131" y="100723"/>
                  </a:lnTo>
                  <a:lnTo>
                    <a:pt x="313556" y="114124"/>
                  </a:lnTo>
                  <a:lnTo>
                    <a:pt x="301473" y="132018"/>
                  </a:lnTo>
                  <a:lnTo>
                    <a:pt x="283588" y="171394"/>
                  </a:lnTo>
                  <a:lnTo>
                    <a:pt x="279497" y="177773"/>
                  </a:lnTo>
                  <a:lnTo>
                    <a:pt x="276656" y="188612"/>
                  </a:lnTo>
                  <a:lnTo>
                    <a:pt x="276227" y="199890"/>
                  </a:lnTo>
                  <a:lnTo>
                    <a:pt x="276225" y="191809"/>
                  </a:lnTo>
                  <a:lnTo>
                    <a:pt x="292701" y="171250"/>
                  </a:lnTo>
                  <a:lnTo>
                    <a:pt x="295189" y="165009"/>
                  </a:lnTo>
                  <a:lnTo>
                    <a:pt x="310362" y="144980"/>
                  </a:lnTo>
                  <a:lnTo>
                    <a:pt x="318858" y="116912"/>
                  </a:lnTo>
                  <a:lnTo>
                    <a:pt x="330731" y="96009"/>
                  </a:lnTo>
                  <a:lnTo>
                    <a:pt x="337908" y="77640"/>
                  </a:lnTo>
                  <a:lnTo>
                    <a:pt x="348460" y="60175"/>
                  </a:lnTo>
                  <a:lnTo>
                    <a:pt x="354463" y="40262"/>
                  </a:lnTo>
                  <a:lnTo>
                    <a:pt x="368831" y="19236"/>
                  </a:lnTo>
                  <a:lnTo>
                    <a:pt x="371242" y="7552"/>
                  </a:lnTo>
                  <a:lnTo>
                    <a:pt x="371320" y="5033"/>
                  </a:lnTo>
                  <a:lnTo>
                    <a:pt x="372431" y="3354"/>
                  </a:lnTo>
                  <a:lnTo>
                    <a:pt x="374228" y="2235"/>
                  </a:lnTo>
                  <a:lnTo>
                    <a:pt x="381167" y="291"/>
                  </a:lnTo>
                  <a:lnTo>
                    <a:pt x="390398" y="0"/>
                  </a:lnTo>
                  <a:lnTo>
                    <a:pt x="398714" y="8198"/>
                  </a:lnTo>
                  <a:lnTo>
                    <a:pt x="399655" y="14185"/>
                  </a:lnTo>
                  <a:lnTo>
                    <a:pt x="400844" y="15805"/>
                  </a:lnTo>
                  <a:lnTo>
                    <a:pt x="404989" y="17606"/>
                  </a:lnTo>
                  <a:lnTo>
                    <a:pt x="406517" y="19144"/>
                  </a:lnTo>
                  <a:lnTo>
                    <a:pt x="408216" y="23676"/>
                  </a:lnTo>
                  <a:lnTo>
                    <a:pt x="409173" y="32178"/>
                  </a:lnTo>
                  <a:lnTo>
                    <a:pt x="406574" y="38288"/>
                  </a:lnTo>
                  <a:lnTo>
                    <a:pt x="402950" y="44531"/>
                  </a:lnTo>
                  <a:lnTo>
                    <a:pt x="400624" y="57163"/>
                  </a:lnTo>
                  <a:lnTo>
                    <a:pt x="400432" y="60332"/>
                  </a:lnTo>
                  <a:lnTo>
                    <a:pt x="399247" y="62445"/>
                  </a:lnTo>
                  <a:lnTo>
                    <a:pt x="397398" y="63854"/>
                  </a:lnTo>
                  <a:lnTo>
                    <a:pt x="392522" y="66477"/>
                  </a:lnTo>
                  <a:lnTo>
                    <a:pt x="386826" y="71171"/>
                  </a:lnTo>
                  <a:lnTo>
                    <a:pt x="383589" y="76785"/>
                  </a:lnTo>
                  <a:lnTo>
                    <a:pt x="382726" y="79764"/>
                  </a:lnTo>
                  <a:lnTo>
                    <a:pt x="381092" y="81749"/>
                  </a:lnTo>
                  <a:lnTo>
                    <a:pt x="359911" y="97411"/>
                  </a:lnTo>
                  <a:lnTo>
                    <a:pt x="352435" y="104760"/>
                  </a:lnTo>
                  <a:lnTo>
                    <a:pt x="396956" y="104771"/>
                  </a:lnTo>
                  <a:lnTo>
                    <a:pt x="403260" y="104771"/>
                  </a:lnTo>
                  <a:lnTo>
                    <a:pt x="409591" y="107593"/>
                  </a:lnTo>
                  <a:lnTo>
                    <a:pt x="417222" y="112972"/>
                  </a:lnTo>
                  <a:lnTo>
                    <a:pt x="418265" y="116529"/>
                  </a:lnTo>
                  <a:lnTo>
                    <a:pt x="419099" y="147408"/>
                  </a:lnTo>
                  <a:lnTo>
                    <a:pt x="416276" y="153001"/>
                  </a:lnTo>
                  <a:lnTo>
                    <a:pt x="412554" y="159015"/>
                  </a:lnTo>
                  <a:lnTo>
                    <a:pt x="409398" y="168351"/>
                  </a:lnTo>
                  <a:lnTo>
                    <a:pt x="403290" y="177820"/>
                  </a:lnTo>
                  <a:lnTo>
                    <a:pt x="401492" y="184157"/>
                  </a:lnTo>
                  <a:lnTo>
                    <a:pt x="399953" y="186270"/>
                  </a:lnTo>
                  <a:lnTo>
                    <a:pt x="397870" y="187679"/>
                  </a:lnTo>
                  <a:lnTo>
                    <a:pt x="392730" y="190302"/>
                  </a:lnTo>
                  <a:lnTo>
                    <a:pt x="364235" y="215743"/>
                  </a:lnTo>
                  <a:lnTo>
                    <a:pt x="354189" y="218633"/>
                  </a:lnTo>
                  <a:lnTo>
                    <a:pt x="343338" y="228192"/>
                  </a:lnTo>
                  <a:lnTo>
                    <a:pt x="333375" y="2285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4" name="SMARTInkShape-Group46"/>
          <p:cNvGrpSpPr/>
          <p:nvPr/>
        </p:nvGrpSpPr>
        <p:grpSpPr>
          <a:xfrm>
            <a:off x="3457692" y="3781426"/>
            <a:ext cx="1800109" cy="228590"/>
            <a:chOff x="3457692" y="3781426"/>
            <a:chExt cx="1800109" cy="228590"/>
          </a:xfrm>
        </p:grpSpPr>
        <p:sp>
          <p:nvSpPr>
            <p:cNvPr id="218" name="SMARTInkShape-180"/>
            <p:cNvSpPr/>
            <p:nvPr>
              <p:custDataLst>
                <p:tags r:id="rId297"/>
              </p:custDataLst>
            </p:nvPr>
          </p:nvSpPr>
          <p:spPr>
            <a:xfrm>
              <a:off x="3457692" y="3924300"/>
              <a:ext cx="142759" cy="85716"/>
            </a:xfrm>
            <a:custGeom>
              <a:avLst/>
              <a:gdLst/>
              <a:ahLst/>
              <a:cxnLst/>
              <a:rect l="0" t="0" r="0" b="0"/>
              <a:pathLst>
                <a:path w="142759" h="85716">
                  <a:moveTo>
                    <a:pt x="123708" y="0"/>
                  </a:moveTo>
                  <a:lnTo>
                    <a:pt x="123708" y="0"/>
                  </a:lnTo>
                  <a:lnTo>
                    <a:pt x="114300" y="0"/>
                  </a:lnTo>
                  <a:lnTo>
                    <a:pt x="105992" y="8201"/>
                  </a:lnTo>
                  <a:lnTo>
                    <a:pt x="99997" y="9132"/>
                  </a:lnTo>
                  <a:lnTo>
                    <a:pt x="98375" y="10321"/>
                  </a:lnTo>
                  <a:lnTo>
                    <a:pt x="97294" y="12173"/>
                  </a:lnTo>
                  <a:lnTo>
                    <a:pt x="96574" y="14465"/>
                  </a:lnTo>
                  <a:lnTo>
                    <a:pt x="90503" y="22748"/>
                  </a:lnTo>
                  <a:lnTo>
                    <a:pt x="84962" y="25985"/>
                  </a:lnTo>
                  <a:lnTo>
                    <a:pt x="78971" y="28482"/>
                  </a:lnTo>
                  <a:lnTo>
                    <a:pt x="72780" y="33120"/>
                  </a:lnTo>
                  <a:lnTo>
                    <a:pt x="69323" y="38709"/>
                  </a:lnTo>
                  <a:lnTo>
                    <a:pt x="68402" y="41681"/>
                  </a:lnTo>
                  <a:lnTo>
                    <a:pt x="66729" y="43662"/>
                  </a:lnTo>
                  <a:lnTo>
                    <a:pt x="47332" y="54932"/>
                  </a:lnTo>
                  <a:lnTo>
                    <a:pt x="44216" y="55671"/>
                  </a:lnTo>
                  <a:lnTo>
                    <a:pt x="28443" y="64494"/>
                  </a:lnTo>
                  <a:lnTo>
                    <a:pt x="25273" y="65221"/>
                  </a:lnTo>
                  <a:lnTo>
                    <a:pt x="23159" y="66764"/>
                  </a:lnTo>
                  <a:lnTo>
                    <a:pt x="21751" y="68851"/>
                  </a:lnTo>
                  <a:lnTo>
                    <a:pt x="20812" y="71301"/>
                  </a:lnTo>
                  <a:lnTo>
                    <a:pt x="19127" y="72934"/>
                  </a:lnTo>
                  <a:lnTo>
                    <a:pt x="9539" y="76162"/>
                  </a:lnTo>
                  <a:lnTo>
                    <a:pt x="0" y="85608"/>
                  </a:lnTo>
                  <a:lnTo>
                    <a:pt x="8094" y="85715"/>
                  </a:lnTo>
                  <a:lnTo>
                    <a:pt x="18507" y="76592"/>
                  </a:lnTo>
                  <a:lnTo>
                    <a:pt x="63647" y="76200"/>
                  </a:lnTo>
                  <a:lnTo>
                    <a:pt x="110912" y="76200"/>
                  </a:lnTo>
                  <a:lnTo>
                    <a:pt x="142758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" name="SMARTInkShape-181"/>
            <p:cNvSpPr/>
            <p:nvPr>
              <p:custDataLst>
                <p:tags r:id="rId298"/>
              </p:custDataLst>
            </p:nvPr>
          </p:nvSpPr>
          <p:spPr>
            <a:xfrm>
              <a:off x="3790953" y="3810000"/>
              <a:ext cx="161885" cy="171447"/>
            </a:xfrm>
            <a:custGeom>
              <a:avLst/>
              <a:gdLst/>
              <a:ahLst/>
              <a:cxnLst/>
              <a:rect l="0" t="0" r="0" b="0"/>
              <a:pathLst>
                <a:path w="161885" h="171447">
                  <a:moveTo>
                    <a:pt x="57147" y="0"/>
                  </a:moveTo>
                  <a:lnTo>
                    <a:pt x="57147" y="0"/>
                  </a:lnTo>
                  <a:lnTo>
                    <a:pt x="48946" y="8201"/>
                  </a:lnTo>
                  <a:lnTo>
                    <a:pt x="48015" y="14189"/>
                  </a:lnTo>
                  <a:lnTo>
                    <a:pt x="47739" y="22666"/>
                  </a:lnTo>
                  <a:lnTo>
                    <a:pt x="46641" y="24636"/>
                  </a:lnTo>
                  <a:lnTo>
                    <a:pt x="44852" y="25949"/>
                  </a:lnTo>
                  <a:lnTo>
                    <a:pt x="42600" y="26824"/>
                  </a:lnTo>
                  <a:lnTo>
                    <a:pt x="41099" y="29524"/>
                  </a:lnTo>
                  <a:lnTo>
                    <a:pt x="38361" y="53361"/>
                  </a:lnTo>
                  <a:lnTo>
                    <a:pt x="38214" y="60052"/>
                  </a:lnTo>
                  <a:lnTo>
                    <a:pt x="35327" y="66554"/>
                  </a:lnTo>
                  <a:lnTo>
                    <a:pt x="31574" y="72971"/>
                  </a:lnTo>
                  <a:lnTo>
                    <a:pt x="29165" y="85715"/>
                  </a:lnTo>
                  <a:lnTo>
                    <a:pt x="27777" y="93129"/>
                  </a:lnTo>
                  <a:lnTo>
                    <a:pt x="20405" y="116151"/>
                  </a:lnTo>
                  <a:lnTo>
                    <a:pt x="18012" y="149202"/>
                  </a:lnTo>
                  <a:lnTo>
                    <a:pt x="11513" y="161920"/>
                  </a:lnTo>
                  <a:lnTo>
                    <a:pt x="9915" y="169568"/>
                  </a:lnTo>
                  <a:lnTo>
                    <a:pt x="8726" y="170195"/>
                  </a:lnTo>
                  <a:lnTo>
                    <a:pt x="32" y="171446"/>
                  </a:lnTo>
                  <a:lnTo>
                    <a:pt x="0" y="163249"/>
                  </a:lnTo>
                  <a:lnTo>
                    <a:pt x="6543" y="154582"/>
                  </a:lnTo>
                  <a:lnTo>
                    <a:pt x="8639" y="145756"/>
                  </a:lnTo>
                  <a:lnTo>
                    <a:pt x="9130" y="139569"/>
                  </a:lnTo>
                  <a:lnTo>
                    <a:pt x="12170" y="133292"/>
                  </a:lnTo>
                  <a:lnTo>
                    <a:pt x="15991" y="126974"/>
                  </a:lnTo>
                  <a:lnTo>
                    <a:pt x="19200" y="117468"/>
                  </a:lnTo>
                  <a:lnTo>
                    <a:pt x="25325" y="107948"/>
                  </a:lnTo>
                  <a:lnTo>
                    <a:pt x="28668" y="98424"/>
                  </a:lnTo>
                  <a:lnTo>
                    <a:pt x="63867" y="57150"/>
                  </a:lnTo>
                  <a:lnTo>
                    <a:pt x="64802" y="53975"/>
                  </a:lnTo>
                  <a:lnTo>
                    <a:pt x="71485" y="47625"/>
                  </a:lnTo>
                  <a:lnTo>
                    <a:pt x="79394" y="41275"/>
                  </a:lnTo>
                  <a:lnTo>
                    <a:pt x="84905" y="32808"/>
                  </a:lnTo>
                  <a:lnTo>
                    <a:pt x="104910" y="21284"/>
                  </a:lnTo>
                  <a:lnTo>
                    <a:pt x="108039" y="20539"/>
                  </a:lnTo>
                  <a:lnTo>
                    <a:pt x="123834" y="11707"/>
                  </a:lnTo>
                  <a:lnTo>
                    <a:pt x="152462" y="9532"/>
                  </a:lnTo>
                  <a:lnTo>
                    <a:pt x="157012" y="9528"/>
                  </a:lnTo>
                  <a:lnTo>
                    <a:pt x="158649" y="10586"/>
                  </a:lnTo>
                  <a:lnTo>
                    <a:pt x="159740" y="12349"/>
                  </a:lnTo>
                  <a:lnTo>
                    <a:pt x="161794" y="18658"/>
                  </a:lnTo>
                  <a:lnTo>
                    <a:pt x="161884" y="23990"/>
                  </a:lnTo>
                  <a:lnTo>
                    <a:pt x="160838" y="25519"/>
                  </a:lnTo>
                  <a:lnTo>
                    <a:pt x="159083" y="26538"/>
                  </a:lnTo>
                  <a:lnTo>
                    <a:pt x="156854" y="27217"/>
                  </a:lnTo>
                  <a:lnTo>
                    <a:pt x="155369" y="28728"/>
                  </a:lnTo>
                  <a:lnTo>
                    <a:pt x="151600" y="38196"/>
                  </a:lnTo>
                  <a:lnTo>
                    <a:pt x="142872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0" name="SMARTInkShape-182"/>
            <p:cNvSpPr/>
            <p:nvPr>
              <p:custDataLst>
                <p:tags r:id="rId299"/>
              </p:custDataLst>
            </p:nvPr>
          </p:nvSpPr>
          <p:spPr>
            <a:xfrm>
              <a:off x="3838575" y="3781426"/>
              <a:ext cx="714373" cy="190497"/>
            </a:xfrm>
            <a:custGeom>
              <a:avLst/>
              <a:gdLst/>
              <a:ahLst/>
              <a:cxnLst/>
              <a:rect l="0" t="0" r="0" b="0"/>
              <a:pathLst>
                <a:path w="714373" h="190497">
                  <a:moveTo>
                    <a:pt x="0" y="142874"/>
                  </a:moveTo>
                  <a:lnTo>
                    <a:pt x="0" y="142874"/>
                  </a:lnTo>
                  <a:lnTo>
                    <a:pt x="0" y="157063"/>
                  </a:lnTo>
                  <a:lnTo>
                    <a:pt x="1058" y="158683"/>
                  </a:lnTo>
                  <a:lnTo>
                    <a:pt x="2822" y="159764"/>
                  </a:lnTo>
                  <a:lnTo>
                    <a:pt x="9701" y="161640"/>
                  </a:lnTo>
                  <a:lnTo>
                    <a:pt x="14189" y="161798"/>
                  </a:lnTo>
                  <a:lnTo>
                    <a:pt x="15809" y="162898"/>
                  </a:lnTo>
                  <a:lnTo>
                    <a:pt x="16890" y="164690"/>
                  </a:lnTo>
                  <a:lnTo>
                    <a:pt x="17610" y="166943"/>
                  </a:lnTo>
                  <a:lnTo>
                    <a:pt x="19148" y="168445"/>
                  </a:lnTo>
                  <a:lnTo>
                    <a:pt x="28666" y="172244"/>
                  </a:lnTo>
                  <a:lnTo>
                    <a:pt x="35893" y="177916"/>
                  </a:lnTo>
                  <a:lnTo>
                    <a:pt x="45871" y="180572"/>
                  </a:lnTo>
                  <a:lnTo>
                    <a:pt x="54883" y="187441"/>
                  </a:lnTo>
                  <a:lnTo>
                    <a:pt x="64913" y="190096"/>
                  </a:lnTo>
                  <a:lnTo>
                    <a:pt x="98460" y="190496"/>
                  </a:lnTo>
                  <a:lnTo>
                    <a:pt x="104791" y="187676"/>
                  </a:lnTo>
                  <a:lnTo>
                    <a:pt x="111132" y="183953"/>
                  </a:lnTo>
                  <a:lnTo>
                    <a:pt x="120652" y="180798"/>
                  </a:lnTo>
                  <a:lnTo>
                    <a:pt x="130175" y="174689"/>
                  </a:lnTo>
                  <a:lnTo>
                    <a:pt x="139700" y="171351"/>
                  </a:lnTo>
                  <a:lnTo>
                    <a:pt x="155575" y="158318"/>
                  </a:lnTo>
                  <a:lnTo>
                    <a:pt x="159103" y="152207"/>
                  </a:lnTo>
                  <a:lnTo>
                    <a:pt x="160043" y="149096"/>
                  </a:lnTo>
                  <a:lnTo>
                    <a:pt x="161729" y="147022"/>
                  </a:lnTo>
                  <a:lnTo>
                    <a:pt x="168099" y="143045"/>
                  </a:lnTo>
                  <a:lnTo>
                    <a:pt x="179520" y="125588"/>
                  </a:lnTo>
                  <a:lnTo>
                    <a:pt x="183150" y="124608"/>
                  </a:lnTo>
                  <a:lnTo>
                    <a:pt x="190372" y="123838"/>
                  </a:lnTo>
                  <a:lnTo>
                    <a:pt x="190500" y="147504"/>
                  </a:lnTo>
                  <a:lnTo>
                    <a:pt x="191558" y="149136"/>
                  </a:lnTo>
                  <a:lnTo>
                    <a:pt x="193322" y="150224"/>
                  </a:lnTo>
                  <a:lnTo>
                    <a:pt x="195557" y="150948"/>
                  </a:lnTo>
                  <a:lnTo>
                    <a:pt x="197046" y="152490"/>
                  </a:lnTo>
                  <a:lnTo>
                    <a:pt x="199908" y="161494"/>
                  </a:lnTo>
                  <a:lnTo>
                    <a:pt x="217634" y="161921"/>
                  </a:lnTo>
                  <a:lnTo>
                    <a:pt x="226395" y="155378"/>
                  </a:lnTo>
                  <a:lnTo>
                    <a:pt x="235238" y="152223"/>
                  </a:lnTo>
                  <a:lnTo>
                    <a:pt x="250863" y="139258"/>
                  </a:lnTo>
                  <a:lnTo>
                    <a:pt x="254370" y="133153"/>
                  </a:lnTo>
                  <a:lnTo>
                    <a:pt x="256987" y="126912"/>
                  </a:lnTo>
                  <a:lnTo>
                    <a:pt x="282980" y="95247"/>
                  </a:lnTo>
                  <a:lnTo>
                    <a:pt x="285578" y="88898"/>
                  </a:lnTo>
                  <a:lnTo>
                    <a:pt x="291931" y="79374"/>
                  </a:lnTo>
                  <a:lnTo>
                    <a:pt x="294284" y="69849"/>
                  </a:lnTo>
                  <a:lnTo>
                    <a:pt x="294835" y="63499"/>
                  </a:lnTo>
                  <a:lnTo>
                    <a:pt x="296040" y="61382"/>
                  </a:lnTo>
                  <a:lnTo>
                    <a:pt x="297902" y="59971"/>
                  </a:lnTo>
                  <a:lnTo>
                    <a:pt x="300201" y="59031"/>
                  </a:lnTo>
                  <a:lnTo>
                    <a:pt x="301734" y="57345"/>
                  </a:lnTo>
                  <a:lnTo>
                    <a:pt x="304797" y="47635"/>
                  </a:lnTo>
                  <a:lnTo>
                    <a:pt x="299743" y="47627"/>
                  </a:lnTo>
                  <a:lnTo>
                    <a:pt x="298254" y="48685"/>
                  </a:lnTo>
                  <a:lnTo>
                    <a:pt x="297261" y="50448"/>
                  </a:lnTo>
                  <a:lnTo>
                    <a:pt x="295536" y="57325"/>
                  </a:lnTo>
                  <a:lnTo>
                    <a:pt x="295309" y="70290"/>
                  </a:lnTo>
                  <a:lnTo>
                    <a:pt x="292468" y="76395"/>
                  </a:lnTo>
                  <a:lnTo>
                    <a:pt x="288736" y="82636"/>
                  </a:lnTo>
                  <a:lnTo>
                    <a:pt x="286635" y="93158"/>
                  </a:lnTo>
                  <a:lnTo>
                    <a:pt x="285765" y="140714"/>
                  </a:lnTo>
                  <a:lnTo>
                    <a:pt x="285750" y="169530"/>
                  </a:lnTo>
                  <a:lnTo>
                    <a:pt x="293951" y="179481"/>
                  </a:lnTo>
                  <a:lnTo>
                    <a:pt x="297509" y="180311"/>
                  </a:lnTo>
                  <a:lnTo>
                    <a:pt x="309430" y="180935"/>
                  </a:lnTo>
                  <a:lnTo>
                    <a:pt x="314972" y="178135"/>
                  </a:lnTo>
                  <a:lnTo>
                    <a:pt x="346086" y="149175"/>
                  </a:lnTo>
                  <a:lnTo>
                    <a:pt x="349608" y="140030"/>
                  </a:lnTo>
                  <a:lnTo>
                    <a:pt x="352231" y="129968"/>
                  </a:lnTo>
                  <a:lnTo>
                    <a:pt x="377903" y="83313"/>
                  </a:lnTo>
                  <a:lnTo>
                    <a:pt x="395824" y="59612"/>
                  </a:lnTo>
                  <a:lnTo>
                    <a:pt x="402037" y="40153"/>
                  </a:lnTo>
                  <a:lnTo>
                    <a:pt x="418669" y="19501"/>
                  </a:lnTo>
                  <a:lnTo>
                    <a:pt x="410861" y="27290"/>
                  </a:lnTo>
                  <a:lnTo>
                    <a:pt x="408771" y="35924"/>
                  </a:lnTo>
                  <a:lnTo>
                    <a:pt x="403104" y="44745"/>
                  </a:lnTo>
                  <a:lnTo>
                    <a:pt x="399897" y="54062"/>
                  </a:lnTo>
                  <a:lnTo>
                    <a:pt x="393772" y="63525"/>
                  </a:lnTo>
                  <a:lnTo>
                    <a:pt x="390428" y="73031"/>
                  </a:lnTo>
                  <a:lnTo>
                    <a:pt x="384264" y="83610"/>
                  </a:lnTo>
                  <a:lnTo>
                    <a:pt x="381038" y="126883"/>
                  </a:lnTo>
                  <a:lnTo>
                    <a:pt x="383839" y="133297"/>
                  </a:lnTo>
                  <a:lnTo>
                    <a:pt x="395190" y="147370"/>
                  </a:lnTo>
                  <a:lnTo>
                    <a:pt x="400712" y="150164"/>
                  </a:lnTo>
                  <a:lnTo>
                    <a:pt x="419158" y="152203"/>
                  </a:lnTo>
                  <a:lnTo>
                    <a:pt x="422313" y="152268"/>
                  </a:lnTo>
                  <a:lnTo>
                    <a:pt x="428642" y="149519"/>
                  </a:lnTo>
                  <a:lnTo>
                    <a:pt x="444502" y="137203"/>
                  </a:lnTo>
                  <a:lnTo>
                    <a:pt x="455084" y="132374"/>
                  </a:lnTo>
                  <a:lnTo>
                    <a:pt x="471155" y="120595"/>
                  </a:lnTo>
                  <a:lnTo>
                    <a:pt x="488263" y="114048"/>
                  </a:lnTo>
                  <a:lnTo>
                    <a:pt x="535206" y="68056"/>
                  </a:lnTo>
                  <a:lnTo>
                    <a:pt x="574664" y="25434"/>
                  </a:lnTo>
                  <a:lnTo>
                    <a:pt x="581020" y="21887"/>
                  </a:lnTo>
                  <a:lnTo>
                    <a:pt x="584197" y="20941"/>
                  </a:lnTo>
                  <a:lnTo>
                    <a:pt x="586315" y="19252"/>
                  </a:lnTo>
                  <a:lnTo>
                    <a:pt x="590354" y="12877"/>
                  </a:lnTo>
                  <a:lnTo>
                    <a:pt x="598586" y="9965"/>
                  </a:lnTo>
                  <a:lnTo>
                    <a:pt x="608145" y="9563"/>
                  </a:lnTo>
                  <a:lnTo>
                    <a:pt x="608630" y="10608"/>
                  </a:lnTo>
                  <a:lnTo>
                    <a:pt x="609562" y="31915"/>
                  </a:lnTo>
                  <a:lnTo>
                    <a:pt x="606761" y="38173"/>
                  </a:lnTo>
                  <a:lnTo>
                    <a:pt x="603047" y="44482"/>
                  </a:lnTo>
                  <a:lnTo>
                    <a:pt x="600661" y="57156"/>
                  </a:lnTo>
                  <a:lnTo>
                    <a:pt x="599094" y="79570"/>
                  </a:lnTo>
                  <a:lnTo>
                    <a:pt x="591884" y="98032"/>
                  </a:lnTo>
                  <a:lnTo>
                    <a:pt x="587780" y="126631"/>
                  </a:lnTo>
                  <a:lnTo>
                    <a:pt x="581914" y="141793"/>
                  </a:lnTo>
                  <a:lnTo>
                    <a:pt x="581142" y="155850"/>
                  </a:lnTo>
                  <a:lnTo>
                    <a:pt x="580045" y="157875"/>
                  </a:lnTo>
                  <a:lnTo>
                    <a:pt x="578255" y="159224"/>
                  </a:lnTo>
                  <a:lnTo>
                    <a:pt x="571617" y="161877"/>
                  </a:lnTo>
                  <a:lnTo>
                    <a:pt x="571535" y="156853"/>
                  </a:lnTo>
                  <a:lnTo>
                    <a:pt x="572581" y="155369"/>
                  </a:lnTo>
                  <a:lnTo>
                    <a:pt x="574337" y="154379"/>
                  </a:lnTo>
                  <a:lnTo>
                    <a:pt x="576567" y="153719"/>
                  </a:lnTo>
                  <a:lnTo>
                    <a:pt x="578053" y="152221"/>
                  </a:lnTo>
                  <a:lnTo>
                    <a:pt x="579704" y="147734"/>
                  </a:lnTo>
                  <a:lnTo>
                    <a:pt x="581018" y="101396"/>
                  </a:lnTo>
                  <a:lnTo>
                    <a:pt x="581025" y="82940"/>
                  </a:lnTo>
                  <a:lnTo>
                    <a:pt x="590375" y="38278"/>
                  </a:lnTo>
                  <a:lnTo>
                    <a:pt x="590540" y="20941"/>
                  </a:lnTo>
                  <a:lnTo>
                    <a:pt x="608160" y="1454"/>
                  </a:lnTo>
                  <a:lnTo>
                    <a:pt x="617674" y="127"/>
                  </a:lnTo>
                  <a:lnTo>
                    <a:pt x="636724" y="0"/>
                  </a:lnTo>
                  <a:lnTo>
                    <a:pt x="646249" y="8200"/>
                  </a:lnTo>
                  <a:lnTo>
                    <a:pt x="648472" y="16867"/>
                  </a:lnTo>
                  <a:lnTo>
                    <a:pt x="655863" y="26823"/>
                  </a:lnTo>
                  <a:lnTo>
                    <a:pt x="656956" y="35832"/>
                  </a:lnTo>
                  <a:lnTo>
                    <a:pt x="657189" y="50919"/>
                  </a:lnTo>
                  <a:lnTo>
                    <a:pt x="656143" y="52995"/>
                  </a:lnTo>
                  <a:lnTo>
                    <a:pt x="654387" y="54380"/>
                  </a:lnTo>
                  <a:lnTo>
                    <a:pt x="652157" y="55303"/>
                  </a:lnTo>
                  <a:lnTo>
                    <a:pt x="650672" y="56977"/>
                  </a:lnTo>
                  <a:lnTo>
                    <a:pt x="645465" y="67267"/>
                  </a:lnTo>
                  <a:lnTo>
                    <a:pt x="619128" y="95246"/>
                  </a:lnTo>
                  <a:lnTo>
                    <a:pt x="619125" y="90192"/>
                  </a:lnTo>
                  <a:lnTo>
                    <a:pt x="620184" y="88703"/>
                  </a:lnTo>
                  <a:lnTo>
                    <a:pt x="621948" y="87710"/>
                  </a:lnTo>
                  <a:lnTo>
                    <a:pt x="632382" y="86116"/>
                  </a:lnTo>
                  <a:lnTo>
                    <a:pt x="634313" y="84927"/>
                  </a:lnTo>
                  <a:lnTo>
                    <a:pt x="635600" y="83076"/>
                  </a:lnTo>
                  <a:lnTo>
                    <a:pt x="636458" y="80784"/>
                  </a:lnTo>
                  <a:lnTo>
                    <a:pt x="638089" y="79255"/>
                  </a:lnTo>
                  <a:lnTo>
                    <a:pt x="642723" y="77557"/>
                  </a:lnTo>
                  <a:lnTo>
                    <a:pt x="690300" y="76199"/>
                  </a:lnTo>
                  <a:lnTo>
                    <a:pt x="703085" y="76199"/>
                  </a:lnTo>
                  <a:lnTo>
                    <a:pt x="712896" y="84400"/>
                  </a:lnTo>
                  <a:lnTo>
                    <a:pt x="713718" y="87958"/>
                  </a:lnTo>
                  <a:lnTo>
                    <a:pt x="714372" y="112545"/>
                  </a:lnTo>
                  <a:lnTo>
                    <a:pt x="691985" y="136644"/>
                  </a:lnTo>
                  <a:lnTo>
                    <a:pt x="685727" y="140105"/>
                  </a:lnTo>
                  <a:lnTo>
                    <a:pt x="679417" y="142702"/>
                  </a:lnTo>
                  <a:lnTo>
                    <a:pt x="669915" y="149055"/>
                  </a:lnTo>
                  <a:lnTo>
                    <a:pt x="660397" y="152466"/>
                  </a:lnTo>
                  <a:lnTo>
                    <a:pt x="640056" y="169694"/>
                  </a:lnTo>
                  <a:lnTo>
                    <a:pt x="636189" y="170669"/>
                  </a:lnTo>
                  <a:lnTo>
                    <a:pt x="619528" y="171447"/>
                  </a:lnTo>
                  <a:lnTo>
                    <a:pt x="628650" y="1714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1" name="SMARTInkShape-183"/>
            <p:cNvSpPr/>
            <p:nvPr>
              <p:custDataLst>
                <p:tags r:id="rId300"/>
              </p:custDataLst>
            </p:nvPr>
          </p:nvSpPr>
          <p:spPr>
            <a:xfrm>
              <a:off x="4762510" y="3857625"/>
              <a:ext cx="133341" cy="1"/>
            </a:xfrm>
            <a:custGeom>
              <a:avLst/>
              <a:gdLst/>
              <a:ahLst/>
              <a:cxnLst/>
              <a:rect l="0" t="0" r="0" b="0"/>
              <a:pathLst>
                <a:path w="133341" h="1">
                  <a:moveTo>
                    <a:pt x="9515" y="0"/>
                  </a:moveTo>
                  <a:lnTo>
                    <a:pt x="9515" y="0"/>
                  </a:lnTo>
                  <a:lnTo>
                    <a:pt x="0" y="0"/>
                  </a:lnTo>
                  <a:lnTo>
                    <a:pt x="44727" y="0"/>
                  </a:lnTo>
                  <a:lnTo>
                    <a:pt x="92065" y="0"/>
                  </a:lnTo>
                  <a:lnTo>
                    <a:pt x="1333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SMARTInkShape-184"/>
            <p:cNvSpPr/>
            <p:nvPr>
              <p:custDataLst>
                <p:tags r:id="rId301"/>
              </p:custDataLst>
            </p:nvPr>
          </p:nvSpPr>
          <p:spPr>
            <a:xfrm>
              <a:off x="4735365" y="3895725"/>
              <a:ext cx="150961" cy="28576"/>
            </a:xfrm>
            <a:custGeom>
              <a:avLst/>
              <a:gdLst/>
              <a:ahLst/>
              <a:cxnLst/>
              <a:rect l="0" t="0" r="0" b="0"/>
              <a:pathLst>
                <a:path w="150961" h="28576">
                  <a:moveTo>
                    <a:pt x="17610" y="28575"/>
                  </a:moveTo>
                  <a:lnTo>
                    <a:pt x="17610" y="28575"/>
                  </a:lnTo>
                  <a:lnTo>
                    <a:pt x="0" y="28575"/>
                  </a:lnTo>
                  <a:lnTo>
                    <a:pt x="46202" y="28575"/>
                  </a:lnTo>
                  <a:lnTo>
                    <a:pt x="49372" y="28575"/>
                  </a:lnTo>
                  <a:lnTo>
                    <a:pt x="55715" y="25753"/>
                  </a:lnTo>
                  <a:lnTo>
                    <a:pt x="62062" y="22029"/>
                  </a:lnTo>
                  <a:lnTo>
                    <a:pt x="71586" y="18874"/>
                  </a:lnTo>
                  <a:lnTo>
                    <a:pt x="82168" y="12766"/>
                  </a:lnTo>
                  <a:lnTo>
                    <a:pt x="118948" y="8551"/>
                  </a:lnTo>
                  <a:lnTo>
                    <a:pt x="131858" y="2003"/>
                  </a:lnTo>
                  <a:lnTo>
                    <a:pt x="15096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SMARTInkShape-185"/>
            <p:cNvSpPr/>
            <p:nvPr>
              <p:custDataLst>
                <p:tags r:id="rId302"/>
              </p:custDataLst>
            </p:nvPr>
          </p:nvSpPr>
          <p:spPr>
            <a:xfrm>
              <a:off x="5095889" y="3819525"/>
              <a:ext cx="161912" cy="104776"/>
            </a:xfrm>
            <a:custGeom>
              <a:avLst/>
              <a:gdLst/>
              <a:ahLst/>
              <a:cxnLst/>
              <a:rect l="0" t="0" r="0" b="0"/>
              <a:pathLst>
                <a:path w="161912" h="104776">
                  <a:moveTo>
                    <a:pt x="133336" y="0"/>
                  </a:moveTo>
                  <a:lnTo>
                    <a:pt x="133336" y="0"/>
                  </a:lnTo>
                  <a:lnTo>
                    <a:pt x="142827" y="0"/>
                  </a:lnTo>
                  <a:lnTo>
                    <a:pt x="142861" y="9132"/>
                  </a:lnTo>
                  <a:lnTo>
                    <a:pt x="134660" y="17692"/>
                  </a:lnTo>
                  <a:lnTo>
                    <a:pt x="125993" y="19840"/>
                  </a:lnTo>
                  <a:lnTo>
                    <a:pt x="117168" y="25517"/>
                  </a:lnTo>
                  <a:lnTo>
                    <a:pt x="107849" y="28727"/>
                  </a:lnTo>
                  <a:lnTo>
                    <a:pt x="76011" y="54519"/>
                  </a:lnTo>
                  <a:lnTo>
                    <a:pt x="58395" y="61687"/>
                  </a:lnTo>
                  <a:lnTo>
                    <a:pt x="54801" y="64408"/>
                  </a:lnTo>
                  <a:lnTo>
                    <a:pt x="43501" y="79495"/>
                  </a:lnTo>
                  <a:lnTo>
                    <a:pt x="37671" y="82956"/>
                  </a:lnTo>
                  <a:lnTo>
                    <a:pt x="31552" y="85553"/>
                  </a:lnTo>
                  <a:lnTo>
                    <a:pt x="22156" y="91906"/>
                  </a:lnTo>
                  <a:lnTo>
                    <a:pt x="12669" y="95317"/>
                  </a:lnTo>
                  <a:lnTo>
                    <a:pt x="0" y="104764"/>
                  </a:lnTo>
                  <a:lnTo>
                    <a:pt x="22652" y="104775"/>
                  </a:lnTo>
                  <a:lnTo>
                    <a:pt x="28757" y="101953"/>
                  </a:lnTo>
                  <a:lnTo>
                    <a:pt x="34998" y="98229"/>
                  </a:lnTo>
                  <a:lnTo>
                    <a:pt x="45741" y="95643"/>
                  </a:lnTo>
                  <a:lnTo>
                    <a:pt x="52113" y="95367"/>
                  </a:lnTo>
                  <a:lnTo>
                    <a:pt x="57725" y="92480"/>
                  </a:lnTo>
                  <a:lnTo>
                    <a:pt x="63748" y="88727"/>
                  </a:lnTo>
                  <a:lnTo>
                    <a:pt x="76238" y="86318"/>
                  </a:lnTo>
                  <a:lnTo>
                    <a:pt x="121542" y="85725"/>
                  </a:lnTo>
                  <a:lnTo>
                    <a:pt x="161911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5" name="SMARTInkShape-186"/>
          <p:cNvSpPr/>
          <p:nvPr>
            <p:custDataLst>
              <p:tags r:id="rId12"/>
            </p:custDataLst>
          </p:nvPr>
        </p:nvSpPr>
        <p:spPr>
          <a:xfrm>
            <a:off x="5362610" y="3695739"/>
            <a:ext cx="828641" cy="219001"/>
          </a:xfrm>
          <a:custGeom>
            <a:avLst/>
            <a:gdLst/>
            <a:ahLst/>
            <a:cxnLst/>
            <a:rect l="0" t="0" r="0" b="0"/>
            <a:pathLst>
              <a:path w="828641" h="219001">
                <a:moveTo>
                  <a:pt x="19015" y="199986"/>
                </a:moveTo>
                <a:lnTo>
                  <a:pt x="19015" y="199986"/>
                </a:lnTo>
                <a:lnTo>
                  <a:pt x="19015" y="190461"/>
                </a:lnTo>
                <a:lnTo>
                  <a:pt x="9524" y="199952"/>
                </a:lnTo>
                <a:lnTo>
                  <a:pt x="18899" y="209394"/>
                </a:lnTo>
                <a:lnTo>
                  <a:pt x="19012" y="200375"/>
                </a:lnTo>
                <a:lnTo>
                  <a:pt x="24071" y="200101"/>
                </a:lnTo>
                <a:lnTo>
                  <a:pt x="25560" y="199005"/>
                </a:lnTo>
                <a:lnTo>
                  <a:pt x="28424" y="190857"/>
                </a:lnTo>
                <a:lnTo>
                  <a:pt x="28540" y="172855"/>
                </a:lnTo>
                <a:lnTo>
                  <a:pt x="27481" y="172373"/>
                </a:lnTo>
                <a:lnTo>
                  <a:pt x="9893" y="171412"/>
                </a:lnTo>
                <a:lnTo>
                  <a:pt x="9609" y="176468"/>
                </a:lnTo>
                <a:lnTo>
                  <a:pt x="8511" y="177957"/>
                </a:lnTo>
                <a:lnTo>
                  <a:pt x="4469" y="179612"/>
                </a:lnTo>
                <a:lnTo>
                  <a:pt x="2968" y="181112"/>
                </a:lnTo>
                <a:lnTo>
                  <a:pt x="1299" y="185600"/>
                </a:lnTo>
                <a:lnTo>
                  <a:pt x="0" y="207669"/>
                </a:lnTo>
                <a:lnTo>
                  <a:pt x="1046" y="208283"/>
                </a:lnTo>
                <a:lnTo>
                  <a:pt x="5031" y="208965"/>
                </a:lnTo>
                <a:lnTo>
                  <a:pt x="6518" y="210206"/>
                </a:lnTo>
                <a:lnTo>
                  <a:pt x="8169" y="214406"/>
                </a:lnTo>
                <a:lnTo>
                  <a:pt x="9668" y="215949"/>
                </a:lnTo>
                <a:lnTo>
                  <a:pt x="17575" y="218629"/>
                </a:lnTo>
                <a:lnTo>
                  <a:pt x="32146" y="219000"/>
                </a:lnTo>
                <a:lnTo>
                  <a:pt x="38257" y="216198"/>
                </a:lnTo>
                <a:lnTo>
                  <a:pt x="82693" y="184078"/>
                </a:lnTo>
                <a:lnTo>
                  <a:pt x="106475" y="168232"/>
                </a:lnTo>
                <a:lnTo>
                  <a:pt x="126422" y="144822"/>
                </a:lnTo>
                <a:lnTo>
                  <a:pt x="136602" y="136310"/>
                </a:lnTo>
                <a:lnTo>
                  <a:pt x="174706" y="92125"/>
                </a:lnTo>
                <a:lnTo>
                  <a:pt x="185325" y="80303"/>
                </a:lnTo>
                <a:lnTo>
                  <a:pt x="197618" y="54883"/>
                </a:lnTo>
                <a:lnTo>
                  <a:pt x="205520" y="48690"/>
                </a:lnTo>
                <a:lnTo>
                  <a:pt x="207740" y="43491"/>
                </a:lnTo>
                <a:lnTo>
                  <a:pt x="209501" y="20493"/>
                </a:lnTo>
                <a:lnTo>
                  <a:pt x="209515" y="33238"/>
                </a:lnTo>
                <a:lnTo>
                  <a:pt x="206693" y="38740"/>
                </a:lnTo>
                <a:lnTo>
                  <a:pt x="202970" y="44713"/>
                </a:lnTo>
                <a:lnTo>
                  <a:pt x="200578" y="57171"/>
                </a:lnTo>
                <a:lnTo>
                  <a:pt x="199194" y="64546"/>
                </a:lnTo>
                <a:lnTo>
                  <a:pt x="183105" y="112101"/>
                </a:lnTo>
                <a:lnTo>
                  <a:pt x="178760" y="125968"/>
                </a:lnTo>
                <a:lnTo>
                  <a:pt x="174680" y="137456"/>
                </a:lnTo>
                <a:lnTo>
                  <a:pt x="171453" y="183957"/>
                </a:lnTo>
                <a:lnTo>
                  <a:pt x="171415" y="207625"/>
                </a:lnTo>
                <a:lnTo>
                  <a:pt x="172474" y="208254"/>
                </a:lnTo>
                <a:lnTo>
                  <a:pt x="188748" y="209462"/>
                </a:lnTo>
                <a:lnTo>
                  <a:pt x="231403" y="171389"/>
                </a:lnTo>
                <a:lnTo>
                  <a:pt x="241468" y="163993"/>
                </a:lnTo>
                <a:lnTo>
                  <a:pt x="272938" y="119618"/>
                </a:lnTo>
                <a:lnTo>
                  <a:pt x="292058" y="90028"/>
                </a:lnTo>
                <a:lnTo>
                  <a:pt x="300530" y="79682"/>
                </a:lnTo>
                <a:lnTo>
                  <a:pt x="303510" y="69913"/>
                </a:lnTo>
                <a:lnTo>
                  <a:pt x="304207" y="63506"/>
                </a:lnTo>
                <a:lnTo>
                  <a:pt x="307340" y="57131"/>
                </a:lnTo>
                <a:lnTo>
                  <a:pt x="314280" y="47600"/>
                </a:lnTo>
                <a:lnTo>
                  <a:pt x="306088" y="55788"/>
                </a:lnTo>
                <a:lnTo>
                  <a:pt x="303968" y="64454"/>
                </a:lnTo>
                <a:lnTo>
                  <a:pt x="298296" y="73280"/>
                </a:lnTo>
                <a:lnTo>
                  <a:pt x="283535" y="113678"/>
                </a:lnTo>
                <a:lnTo>
                  <a:pt x="279455" y="120352"/>
                </a:lnTo>
                <a:lnTo>
                  <a:pt x="276099" y="130059"/>
                </a:lnTo>
                <a:lnTo>
                  <a:pt x="269931" y="139638"/>
                </a:lnTo>
                <a:lnTo>
                  <a:pt x="267632" y="149179"/>
                </a:lnTo>
                <a:lnTo>
                  <a:pt x="266703" y="169529"/>
                </a:lnTo>
                <a:lnTo>
                  <a:pt x="274869" y="179447"/>
                </a:lnTo>
                <a:lnTo>
                  <a:pt x="278426" y="180274"/>
                </a:lnTo>
                <a:lnTo>
                  <a:pt x="289332" y="180805"/>
                </a:lnTo>
                <a:lnTo>
                  <a:pt x="295436" y="178056"/>
                </a:lnTo>
                <a:lnTo>
                  <a:pt x="313035" y="167667"/>
                </a:lnTo>
                <a:lnTo>
                  <a:pt x="335836" y="160911"/>
                </a:lnTo>
                <a:lnTo>
                  <a:pt x="378197" y="125351"/>
                </a:lnTo>
                <a:lnTo>
                  <a:pt x="425783" y="87857"/>
                </a:lnTo>
                <a:lnTo>
                  <a:pt x="437284" y="73982"/>
                </a:lnTo>
                <a:lnTo>
                  <a:pt x="445154" y="63551"/>
                </a:lnTo>
                <a:lnTo>
                  <a:pt x="478983" y="35014"/>
                </a:lnTo>
                <a:lnTo>
                  <a:pt x="482737" y="28593"/>
                </a:lnTo>
                <a:lnTo>
                  <a:pt x="483738" y="25399"/>
                </a:lnTo>
                <a:lnTo>
                  <a:pt x="485463" y="23269"/>
                </a:lnTo>
                <a:lnTo>
                  <a:pt x="491890" y="19214"/>
                </a:lnTo>
                <a:lnTo>
                  <a:pt x="495134" y="9927"/>
                </a:lnTo>
                <a:lnTo>
                  <a:pt x="495265" y="57128"/>
                </a:lnTo>
                <a:lnTo>
                  <a:pt x="495265" y="60297"/>
                </a:lnTo>
                <a:lnTo>
                  <a:pt x="492443" y="66641"/>
                </a:lnTo>
                <a:lnTo>
                  <a:pt x="490209" y="69814"/>
                </a:lnTo>
                <a:lnTo>
                  <a:pt x="487064" y="84393"/>
                </a:lnTo>
                <a:lnTo>
                  <a:pt x="484944" y="100678"/>
                </a:lnTo>
                <a:lnTo>
                  <a:pt x="479271" y="111883"/>
                </a:lnTo>
                <a:lnTo>
                  <a:pt x="476063" y="127079"/>
                </a:lnTo>
                <a:lnTo>
                  <a:pt x="468855" y="142232"/>
                </a:lnTo>
                <a:lnTo>
                  <a:pt x="467118" y="155417"/>
                </a:lnTo>
                <a:lnTo>
                  <a:pt x="465917" y="157573"/>
                </a:lnTo>
                <a:lnTo>
                  <a:pt x="464058" y="159011"/>
                </a:lnTo>
                <a:lnTo>
                  <a:pt x="461760" y="159969"/>
                </a:lnTo>
                <a:lnTo>
                  <a:pt x="460228" y="161667"/>
                </a:lnTo>
                <a:lnTo>
                  <a:pt x="458527" y="166374"/>
                </a:lnTo>
                <a:lnTo>
                  <a:pt x="457569" y="174976"/>
                </a:lnTo>
                <a:lnTo>
                  <a:pt x="456376" y="176962"/>
                </a:lnTo>
                <a:lnTo>
                  <a:pt x="454522" y="178287"/>
                </a:lnTo>
                <a:lnTo>
                  <a:pt x="447675" y="180922"/>
                </a:lnTo>
                <a:lnTo>
                  <a:pt x="447643" y="167677"/>
                </a:lnTo>
                <a:lnTo>
                  <a:pt x="448700" y="165747"/>
                </a:lnTo>
                <a:lnTo>
                  <a:pt x="450463" y="164460"/>
                </a:lnTo>
                <a:lnTo>
                  <a:pt x="452697" y="163602"/>
                </a:lnTo>
                <a:lnTo>
                  <a:pt x="454187" y="160913"/>
                </a:lnTo>
                <a:lnTo>
                  <a:pt x="457962" y="137097"/>
                </a:lnTo>
                <a:lnTo>
                  <a:pt x="463634" y="126084"/>
                </a:lnTo>
                <a:lnTo>
                  <a:pt x="466842" y="110943"/>
                </a:lnTo>
                <a:lnTo>
                  <a:pt x="472968" y="98226"/>
                </a:lnTo>
                <a:lnTo>
                  <a:pt x="485831" y="51929"/>
                </a:lnTo>
                <a:lnTo>
                  <a:pt x="493088" y="38292"/>
                </a:lnTo>
                <a:lnTo>
                  <a:pt x="496037" y="22216"/>
                </a:lnTo>
                <a:lnTo>
                  <a:pt x="500195" y="15850"/>
                </a:lnTo>
                <a:lnTo>
                  <a:pt x="505570" y="12314"/>
                </a:lnTo>
                <a:lnTo>
                  <a:pt x="508484" y="11372"/>
                </a:lnTo>
                <a:lnTo>
                  <a:pt x="510428" y="9684"/>
                </a:lnTo>
                <a:lnTo>
                  <a:pt x="512587" y="4988"/>
                </a:lnTo>
                <a:lnTo>
                  <a:pt x="514222" y="3312"/>
                </a:lnTo>
                <a:lnTo>
                  <a:pt x="518859" y="1451"/>
                </a:lnTo>
                <a:lnTo>
                  <a:pt x="537900" y="0"/>
                </a:lnTo>
                <a:lnTo>
                  <a:pt x="539563" y="1045"/>
                </a:lnTo>
                <a:lnTo>
                  <a:pt x="540672" y="2800"/>
                </a:lnTo>
                <a:lnTo>
                  <a:pt x="542452" y="8165"/>
                </a:lnTo>
                <a:lnTo>
                  <a:pt x="551052" y="17571"/>
                </a:lnTo>
                <a:lnTo>
                  <a:pt x="552011" y="23641"/>
                </a:lnTo>
                <a:lnTo>
                  <a:pt x="552379" y="41364"/>
                </a:lnTo>
                <a:lnTo>
                  <a:pt x="549577" y="47643"/>
                </a:lnTo>
                <a:lnTo>
                  <a:pt x="545862" y="53961"/>
                </a:lnTo>
                <a:lnTo>
                  <a:pt x="542712" y="63468"/>
                </a:lnTo>
                <a:lnTo>
                  <a:pt x="536605" y="72988"/>
                </a:lnTo>
                <a:lnTo>
                  <a:pt x="533267" y="82512"/>
                </a:lnTo>
                <a:lnTo>
                  <a:pt x="520234" y="98386"/>
                </a:lnTo>
                <a:lnTo>
                  <a:pt x="514123" y="101914"/>
                </a:lnTo>
                <a:lnTo>
                  <a:pt x="507879" y="104540"/>
                </a:lnTo>
                <a:lnTo>
                  <a:pt x="495269" y="114258"/>
                </a:lnTo>
                <a:lnTo>
                  <a:pt x="500322" y="114260"/>
                </a:lnTo>
                <a:lnTo>
                  <a:pt x="505627" y="111438"/>
                </a:lnTo>
                <a:lnTo>
                  <a:pt x="511512" y="107715"/>
                </a:lnTo>
                <a:lnTo>
                  <a:pt x="520775" y="104560"/>
                </a:lnTo>
                <a:lnTo>
                  <a:pt x="530223" y="98452"/>
                </a:lnTo>
                <a:lnTo>
                  <a:pt x="539725" y="96171"/>
                </a:lnTo>
                <a:lnTo>
                  <a:pt x="584558" y="95212"/>
                </a:lnTo>
                <a:lnTo>
                  <a:pt x="586544" y="96270"/>
                </a:lnTo>
                <a:lnTo>
                  <a:pt x="587867" y="98034"/>
                </a:lnTo>
                <a:lnTo>
                  <a:pt x="589992" y="103412"/>
                </a:lnTo>
                <a:lnTo>
                  <a:pt x="590514" y="131557"/>
                </a:lnTo>
                <a:lnTo>
                  <a:pt x="568125" y="155656"/>
                </a:lnTo>
                <a:lnTo>
                  <a:pt x="561867" y="159117"/>
                </a:lnTo>
                <a:lnTo>
                  <a:pt x="555557" y="161714"/>
                </a:lnTo>
                <a:lnTo>
                  <a:pt x="535656" y="177664"/>
                </a:lnTo>
                <a:lnTo>
                  <a:pt x="526753" y="181025"/>
                </a:lnTo>
                <a:lnTo>
                  <a:pt x="517412" y="187195"/>
                </a:lnTo>
                <a:lnTo>
                  <a:pt x="506661" y="190031"/>
                </a:lnTo>
                <a:lnTo>
                  <a:pt x="496753" y="190423"/>
                </a:lnTo>
                <a:lnTo>
                  <a:pt x="498749" y="187622"/>
                </a:lnTo>
                <a:lnTo>
                  <a:pt x="510540" y="174212"/>
                </a:lnTo>
                <a:lnTo>
                  <a:pt x="512637" y="168070"/>
                </a:lnTo>
                <a:lnTo>
                  <a:pt x="519214" y="161812"/>
                </a:lnTo>
                <a:lnTo>
                  <a:pt x="535626" y="149172"/>
                </a:lnTo>
                <a:lnTo>
                  <a:pt x="555117" y="125770"/>
                </a:lnTo>
                <a:lnTo>
                  <a:pt x="597023" y="96621"/>
                </a:lnTo>
                <a:lnTo>
                  <a:pt x="641324" y="70080"/>
                </a:lnTo>
                <a:lnTo>
                  <a:pt x="682943" y="50424"/>
                </a:lnTo>
                <a:lnTo>
                  <a:pt x="726025" y="38723"/>
                </a:lnTo>
                <a:lnTo>
                  <a:pt x="765012" y="38072"/>
                </a:lnTo>
                <a:lnTo>
                  <a:pt x="771433" y="40888"/>
                </a:lnTo>
                <a:lnTo>
                  <a:pt x="800031" y="66602"/>
                </a:lnTo>
                <a:lnTo>
                  <a:pt x="800065" y="42932"/>
                </a:lnTo>
                <a:lnTo>
                  <a:pt x="797243" y="37404"/>
                </a:lnTo>
                <a:lnTo>
                  <a:pt x="791864" y="30287"/>
                </a:lnTo>
                <a:lnTo>
                  <a:pt x="788306" y="29315"/>
                </a:lnTo>
                <a:lnTo>
                  <a:pt x="785876" y="29055"/>
                </a:lnTo>
                <a:lnTo>
                  <a:pt x="784255" y="27824"/>
                </a:lnTo>
                <a:lnTo>
                  <a:pt x="782455" y="23634"/>
                </a:lnTo>
                <a:lnTo>
                  <a:pt x="780917" y="22093"/>
                </a:lnTo>
                <a:lnTo>
                  <a:pt x="772941" y="19417"/>
                </a:lnTo>
                <a:lnTo>
                  <a:pt x="754194" y="19022"/>
                </a:lnTo>
                <a:lnTo>
                  <a:pt x="745183" y="25559"/>
                </a:lnTo>
                <a:lnTo>
                  <a:pt x="736296" y="28712"/>
                </a:lnTo>
                <a:lnTo>
                  <a:pt x="720654" y="41677"/>
                </a:lnTo>
                <a:lnTo>
                  <a:pt x="717147" y="47782"/>
                </a:lnTo>
                <a:lnTo>
                  <a:pt x="714530" y="54023"/>
                </a:lnTo>
                <a:lnTo>
                  <a:pt x="697938" y="76166"/>
                </a:lnTo>
                <a:lnTo>
                  <a:pt x="684999" y="120349"/>
                </a:lnTo>
                <a:lnTo>
                  <a:pt x="679305" y="131117"/>
                </a:lnTo>
                <a:lnTo>
                  <a:pt x="676644" y="154202"/>
                </a:lnTo>
                <a:lnTo>
                  <a:pt x="679243" y="161293"/>
                </a:lnTo>
                <a:lnTo>
                  <a:pt x="684477" y="169412"/>
                </a:lnTo>
                <a:lnTo>
                  <a:pt x="686569" y="178620"/>
                </a:lnTo>
                <a:lnTo>
                  <a:pt x="690708" y="184493"/>
                </a:lnTo>
                <a:lnTo>
                  <a:pt x="696076" y="187808"/>
                </a:lnTo>
                <a:lnTo>
                  <a:pt x="735255" y="198616"/>
                </a:lnTo>
                <a:lnTo>
                  <a:pt x="768414" y="190205"/>
                </a:lnTo>
                <a:lnTo>
                  <a:pt x="791187" y="183080"/>
                </a:lnTo>
                <a:lnTo>
                  <a:pt x="809782" y="178749"/>
                </a:lnTo>
                <a:lnTo>
                  <a:pt x="828640" y="17141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8" name="SMARTInkShape-Group48"/>
          <p:cNvGrpSpPr/>
          <p:nvPr/>
        </p:nvGrpSpPr>
        <p:grpSpPr>
          <a:xfrm>
            <a:off x="6467868" y="3752850"/>
            <a:ext cx="255410" cy="100739"/>
            <a:chOff x="6467868" y="3752850"/>
            <a:chExt cx="255410" cy="100739"/>
          </a:xfrm>
        </p:grpSpPr>
        <p:sp>
          <p:nvSpPr>
            <p:cNvPr id="226" name="SMARTInkShape-187"/>
            <p:cNvSpPr/>
            <p:nvPr>
              <p:custDataLst>
                <p:tags r:id="rId295"/>
              </p:custDataLst>
            </p:nvPr>
          </p:nvSpPr>
          <p:spPr>
            <a:xfrm>
              <a:off x="6477000" y="3752850"/>
              <a:ext cx="246278" cy="19051"/>
            </a:xfrm>
            <a:custGeom>
              <a:avLst/>
              <a:gdLst/>
              <a:ahLst/>
              <a:cxnLst/>
              <a:rect l="0" t="0" r="0" b="0"/>
              <a:pathLst>
                <a:path w="246278" h="19051">
                  <a:moveTo>
                    <a:pt x="0" y="19050"/>
                  </a:moveTo>
                  <a:lnTo>
                    <a:pt x="0" y="19050"/>
                  </a:lnTo>
                  <a:lnTo>
                    <a:pt x="44737" y="19050"/>
                  </a:lnTo>
                  <a:lnTo>
                    <a:pt x="92075" y="19050"/>
                  </a:lnTo>
                  <a:lnTo>
                    <a:pt x="125675" y="19050"/>
                  </a:lnTo>
                  <a:lnTo>
                    <a:pt x="132762" y="16228"/>
                  </a:lnTo>
                  <a:lnTo>
                    <a:pt x="139438" y="12504"/>
                  </a:lnTo>
                  <a:lnTo>
                    <a:pt x="150206" y="10408"/>
                  </a:lnTo>
                  <a:lnTo>
                    <a:pt x="193558" y="9535"/>
                  </a:lnTo>
                  <a:lnTo>
                    <a:pt x="199973" y="6707"/>
                  </a:lnTo>
                  <a:lnTo>
                    <a:pt x="206352" y="2981"/>
                  </a:lnTo>
                  <a:lnTo>
                    <a:pt x="219070" y="589"/>
                  </a:lnTo>
                  <a:lnTo>
                    <a:pt x="246277" y="0"/>
                  </a:lnTo>
                  <a:lnTo>
                    <a:pt x="2381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7" name="SMARTInkShape-188"/>
            <p:cNvSpPr/>
            <p:nvPr>
              <p:custDataLst>
                <p:tags r:id="rId296"/>
              </p:custDataLst>
            </p:nvPr>
          </p:nvSpPr>
          <p:spPr>
            <a:xfrm>
              <a:off x="6467868" y="3829050"/>
              <a:ext cx="247258" cy="24539"/>
            </a:xfrm>
            <a:custGeom>
              <a:avLst/>
              <a:gdLst/>
              <a:ahLst/>
              <a:cxnLst/>
              <a:rect l="0" t="0" r="0" b="0"/>
              <a:pathLst>
                <a:path w="247258" h="24539">
                  <a:moveTo>
                    <a:pt x="9132" y="19050"/>
                  </a:moveTo>
                  <a:lnTo>
                    <a:pt x="9132" y="19050"/>
                  </a:lnTo>
                  <a:lnTo>
                    <a:pt x="4076" y="24107"/>
                  </a:lnTo>
                  <a:lnTo>
                    <a:pt x="2587" y="24538"/>
                  </a:lnTo>
                  <a:lnTo>
                    <a:pt x="1593" y="23767"/>
                  </a:lnTo>
                  <a:lnTo>
                    <a:pt x="0" y="19982"/>
                  </a:lnTo>
                  <a:lnTo>
                    <a:pt x="2604" y="19464"/>
                  </a:lnTo>
                  <a:lnTo>
                    <a:pt x="47252" y="19050"/>
                  </a:lnTo>
                  <a:lnTo>
                    <a:pt x="87184" y="19050"/>
                  </a:lnTo>
                  <a:lnTo>
                    <a:pt x="94269" y="16228"/>
                  </a:lnTo>
                  <a:lnTo>
                    <a:pt x="97640" y="13993"/>
                  </a:lnTo>
                  <a:lnTo>
                    <a:pt x="112497" y="10849"/>
                  </a:lnTo>
                  <a:lnTo>
                    <a:pt x="159075" y="9548"/>
                  </a:lnTo>
                  <a:lnTo>
                    <a:pt x="174327" y="8474"/>
                  </a:lnTo>
                  <a:lnTo>
                    <a:pt x="192877" y="1325"/>
                  </a:lnTo>
                  <a:lnTo>
                    <a:pt x="239770" y="0"/>
                  </a:lnTo>
                  <a:lnTo>
                    <a:pt x="24725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3" name="SMARTInkShape-Group49"/>
          <p:cNvGrpSpPr/>
          <p:nvPr/>
        </p:nvGrpSpPr>
        <p:grpSpPr>
          <a:xfrm>
            <a:off x="7038978" y="3591053"/>
            <a:ext cx="571495" cy="257048"/>
            <a:chOff x="7038978" y="3591053"/>
            <a:chExt cx="571495" cy="257048"/>
          </a:xfrm>
        </p:grpSpPr>
        <p:sp>
          <p:nvSpPr>
            <p:cNvPr id="229" name="SMARTInkShape-189"/>
            <p:cNvSpPr/>
            <p:nvPr>
              <p:custDataLst>
                <p:tags r:id="rId291"/>
              </p:custDataLst>
            </p:nvPr>
          </p:nvSpPr>
          <p:spPr>
            <a:xfrm>
              <a:off x="7124700" y="36480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0" name="SMARTInkShape-190"/>
            <p:cNvSpPr/>
            <p:nvPr>
              <p:custDataLst>
                <p:tags r:id="rId292"/>
              </p:custDataLst>
            </p:nvPr>
          </p:nvSpPr>
          <p:spPr>
            <a:xfrm>
              <a:off x="7038978" y="3600461"/>
              <a:ext cx="400048" cy="228587"/>
            </a:xfrm>
            <a:custGeom>
              <a:avLst/>
              <a:gdLst/>
              <a:ahLst/>
              <a:cxnLst/>
              <a:rect l="0" t="0" r="0" b="0"/>
              <a:pathLst>
                <a:path w="400048" h="228587">
                  <a:moveTo>
                    <a:pt x="76197" y="47614"/>
                  </a:moveTo>
                  <a:lnTo>
                    <a:pt x="76197" y="47614"/>
                  </a:lnTo>
                  <a:lnTo>
                    <a:pt x="76197" y="42557"/>
                  </a:lnTo>
                  <a:lnTo>
                    <a:pt x="77255" y="41068"/>
                  </a:lnTo>
                  <a:lnTo>
                    <a:pt x="79019" y="40075"/>
                  </a:lnTo>
                  <a:lnTo>
                    <a:pt x="81253" y="39413"/>
                  </a:lnTo>
                  <a:lnTo>
                    <a:pt x="82742" y="37913"/>
                  </a:lnTo>
                  <a:lnTo>
                    <a:pt x="85329" y="30004"/>
                  </a:lnTo>
                  <a:lnTo>
                    <a:pt x="88370" y="29204"/>
                  </a:lnTo>
                  <a:lnTo>
                    <a:pt x="90662" y="28990"/>
                  </a:lnTo>
                  <a:lnTo>
                    <a:pt x="92191" y="27790"/>
                  </a:lnTo>
                  <a:lnTo>
                    <a:pt x="93888" y="23634"/>
                  </a:lnTo>
                  <a:lnTo>
                    <a:pt x="95400" y="22102"/>
                  </a:lnTo>
                  <a:lnTo>
                    <a:pt x="99901" y="20401"/>
                  </a:lnTo>
                  <a:lnTo>
                    <a:pt x="101525" y="18888"/>
                  </a:lnTo>
                  <a:lnTo>
                    <a:pt x="104344" y="10958"/>
                  </a:lnTo>
                  <a:lnTo>
                    <a:pt x="107404" y="10155"/>
                  </a:lnTo>
                  <a:lnTo>
                    <a:pt x="109702" y="9942"/>
                  </a:lnTo>
                  <a:lnTo>
                    <a:pt x="111234" y="8741"/>
                  </a:lnTo>
                  <a:lnTo>
                    <a:pt x="112935" y="4584"/>
                  </a:lnTo>
                  <a:lnTo>
                    <a:pt x="114447" y="3052"/>
                  </a:lnTo>
                  <a:lnTo>
                    <a:pt x="122378" y="392"/>
                  </a:lnTo>
                  <a:lnTo>
                    <a:pt x="137973" y="0"/>
                  </a:lnTo>
                  <a:lnTo>
                    <a:pt x="139606" y="1054"/>
                  </a:lnTo>
                  <a:lnTo>
                    <a:pt x="140695" y="2816"/>
                  </a:lnTo>
                  <a:lnTo>
                    <a:pt x="142585" y="9690"/>
                  </a:lnTo>
                  <a:lnTo>
                    <a:pt x="142861" y="23669"/>
                  </a:lnTo>
                  <a:lnTo>
                    <a:pt x="140045" y="29211"/>
                  </a:lnTo>
                  <a:lnTo>
                    <a:pt x="136324" y="35202"/>
                  </a:lnTo>
                  <a:lnTo>
                    <a:pt x="134670" y="41392"/>
                  </a:lnTo>
                  <a:lnTo>
                    <a:pt x="133171" y="43466"/>
                  </a:lnTo>
                  <a:lnTo>
                    <a:pt x="131112" y="44849"/>
                  </a:lnTo>
                  <a:lnTo>
                    <a:pt x="128682" y="45770"/>
                  </a:lnTo>
                  <a:lnTo>
                    <a:pt x="127063" y="47443"/>
                  </a:lnTo>
                  <a:lnTo>
                    <a:pt x="121640" y="57732"/>
                  </a:lnTo>
                  <a:lnTo>
                    <a:pt x="108717" y="73092"/>
                  </a:lnTo>
                  <a:lnTo>
                    <a:pt x="106525" y="79398"/>
                  </a:lnTo>
                  <a:lnTo>
                    <a:pt x="104883" y="81503"/>
                  </a:lnTo>
                  <a:lnTo>
                    <a:pt x="98572" y="85525"/>
                  </a:lnTo>
                  <a:lnTo>
                    <a:pt x="85849" y="104609"/>
                  </a:lnTo>
                  <a:lnTo>
                    <a:pt x="85733" y="112951"/>
                  </a:lnTo>
                  <a:lnTo>
                    <a:pt x="85725" y="108836"/>
                  </a:lnTo>
                  <a:lnTo>
                    <a:pt x="86782" y="107479"/>
                  </a:lnTo>
                  <a:lnTo>
                    <a:pt x="90779" y="105971"/>
                  </a:lnTo>
                  <a:lnTo>
                    <a:pt x="92269" y="104510"/>
                  </a:lnTo>
                  <a:lnTo>
                    <a:pt x="93923" y="100065"/>
                  </a:lnTo>
                  <a:lnTo>
                    <a:pt x="95423" y="98456"/>
                  </a:lnTo>
                  <a:lnTo>
                    <a:pt x="99912" y="96669"/>
                  </a:lnTo>
                  <a:lnTo>
                    <a:pt x="101531" y="95134"/>
                  </a:lnTo>
                  <a:lnTo>
                    <a:pt x="103332" y="90606"/>
                  </a:lnTo>
                  <a:lnTo>
                    <a:pt x="104870" y="88975"/>
                  </a:lnTo>
                  <a:lnTo>
                    <a:pt x="112847" y="86144"/>
                  </a:lnTo>
                  <a:lnTo>
                    <a:pt x="147408" y="85714"/>
                  </a:lnTo>
                  <a:lnTo>
                    <a:pt x="149072" y="86772"/>
                  </a:lnTo>
                  <a:lnTo>
                    <a:pt x="150180" y="88536"/>
                  </a:lnTo>
                  <a:lnTo>
                    <a:pt x="151740" y="96075"/>
                  </a:lnTo>
                  <a:lnTo>
                    <a:pt x="152268" y="103047"/>
                  </a:lnTo>
                  <a:lnTo>
                    <a:pt x="158918" y="112029"/>
                  </a:lnTo>
                  <a:lnTo>
                    <a:pt x="161032" y="120910"/>
                  </a:lnTo>
                  <a:lnTo>
                    <a:pt x="161888" y="154251"/>
                  </a:lnTo>
                  <a:lnTo>
                    <a:pt x="159084" y="161330"/>
                  </a:lnTo>
                  <a:lnTo>
                    <a:pt x="155369" y="168004"/>
                  </a:lnTo>
                  <a:lnTo>
                    <a:pt x="153278" y="178771"/>
                  </a:lnTo>
                  <a:lnTo>
                    <a:pt x="152788" y="189161"/>
                  </a:lnTo>
                  <a:lnTo>
                    <a:pt x="151599" y="192779"/>
                  </a:lnTo>
                  <a:lnTo>
                    <a:pt x="149748" y="195191"/>
                  </a:lnTo>
                  <a:lnTo>
                    <a:pt x="139174" y="204118"/>
                  </a:lnTo>
                  <a:lnTo>
                    <a:pt x="135937" y="209952"/>
                  </a:lnTo>
                  <a:lnTo>
                    <a:pt x="135073" y="212990"/>
                  </a:lnTo>
                  <a:lnTo>
                    <a:pt x="133440" y="215014"/>
                  </a:lnTo>
                  <a:lnTo>
                    <a:pt x="114117" y="226366"/>
                  </a:lnTo>
                  <a:lnTo>
                    <a:pt x="87005" y="228459"/>
                  </a:lnTo>
                  <a:lnTo>
                    <a:pt x="54087" y="228586"/>
                  </a:lnTo>
                  <a:lnTo>
                    <a:pt x="16267" y="219456"/>
                  </a:lnTo>
                  <a:lnTo>
                    <a:pt x="14019" y="218267"/>
                  </a:lnTo>
                  <a:lnTo>
                    <a:pt x="12519" y="216416"/>
                  </a:lnTo>
                  <a:lnTo>
                    <a:pt x="11520" y="214124"/>
                  </a:lnTo>
                  <a:lnTo>
                    <a:pt x="9796" y="212595"/>
                  </a:lnTo>
                  <a:lnTo>
                    <a:pt x="1496" y="209941"/>
                  </a:lnTo>
                  <a:lnTo>
                    <a:pt x="663" y="206895"/>
                  </a:lnTo>
                  <a:lnTo>
                    <a:pt x="0" y="200049"/>
                  </a:lnTo>
                  <a:lnTo>
                    <a:pt x="5054" y="200024"/>
                  </a:lnTo>
                  <a:lnTo>
                    <a:pt x="6544" y="201079"/>
                  </a:lnTo>
                  <a:lnTo>
                    <a:pt x="7537" y="202841"/>
                  </a:lnTo>
                  <a:lnTo>
                    <a:pt x="9131" y="208216"/>
                  </a:lnTo>
                  <a:lnTo>
                    <a:pt x="12171" y="208951"/>
                  </a:lnTo>
                  <a:lnTo>
                    <a:pt x="57200" y="209539"/>
                  </a:lnTo>
                  <a:lnTo>
                    <a:pt x="79374" y="209539"/>
                  </a:lnTo>
                  <a:lnTo>
                    <a:pt x="120386" y="199217"/>
                  </a:lnTo>
                  <a:lnTo>
                    <a:pt x="131153" y="193545"/>
                  </a:lnTo>
                  <a:lnTo>
                    <a:pt x="146220" y="190336"/>
                  </a:lnTo>
                  <a:lnTo>
                    <a:pt x="157858" y="183153"/>
                  </a:lnTo>
                  <a:lnTo>
                    <a:pt x="164702" y="177351"/>
                  </a:lnTo>
                  <a:lnTo>
                    <a:pt x="174093" y="174066"/>
                  </a:lnTo>
                  <a:lnTo>
                    <a:pt x="184265" y="171548"/>
                  </a:lnTo>
                  <a:lnTo>
                    <a:pt x="220803" y="149094"/>
                  </a:lnTo>
                  <a:lnTo>
                    <a:pt x="244388" y="128040"/>
                  </a:lnTo>
                  <a:lnTo>
                    <a:pt x="257156" y="121827"/>
                  </a:lnTo>
                  <a:lnTo>
                    <a:pt x="288922" y="92030"/>
                  </a:lnTo>
                  <a:lnTo>
                    <a:pt x="292450" y="85699"/>
                  </a:lnTo>
                  <a:lnTo>
                    <a:pt x="293391" y="82529"/>
                  </a:lnTo>
                  <a:lnTo>
                    <a:pt x="295076" y="80415"/>
                  </a:lnTo>
                  <a:lnTo>
                    <a:pt x="301447" y="76383"/>
                  </a:lnTo>
                  <a:lnTo>
                    <a:pt x="304356" y="68153"/>
                  </a:lnTo>
                  <a:lnTo>
                    <a:pt x="304796" y="57177"/>
                  </a:lnTo>
                  <a:lnTo>
                    <a:pt x="304797" y="62207"/>
                  </a:lnTo>
                  <a:lnTo>
                    <a:pt x="305855" y="63692"/>
                  </a:lnTo>
                  <a:lnTo>
                    <a:pt x="307619" y="64683"/>
                  </a:lnTo>
                  <a:lnTo>
                    <a:pt x="309853" y="65343"/>
                  </a:lnTo>
                  <a:lnTo>
                    <a:pt x="311342" y="66842"/>
                  </a:lnTo>
                  <a:lnTo>
                    <a:pt x="313929" y="74749"/>
                  </a:lnTo>
                  <a:lnTo>
                    <a:pt x="314312" y="98542"/>
                  </a:lnTo>
                  <a:lnTo>
                    <a:pt x="315374" y="100616"/>
                  </a:lnTo>
                  <a:lnTo>
                    <a:pt x="317140" y="101999"/>
                  </a:lnTo>
                  <a:lnTo>
                    <a:pt x="319375" y="102920"/>
                  </a:lnTo>
                  <a:lnTo>
                    <a:pt x="320866" y="104593"/>
                  </a:lnTo>
                  <a:lnTo>
                    <a:pt x="326080" y="114882"/>
                  </a:lnTo>
                  <a:lnTo>
                    <a:pt x="330131" y="120903"/>
                  </a:lnTo>
                  <a:lnTo>
                    <a:pt x="333470" y="130242"/>
                  </a:lnTo>
                  <a:lnTo>
                    <a:pt x="339634" y="139712"/>
                  </a:lnTo>
                  <a:lnTo>
                    <a:pt x="341930" y="149221"/>
                  </a:lnTo>
                  <a:lnTo>
                    <a:pt x="342467" y="155567"/>
                  </a:lnTo>
                  <a:lnTo>
                    <a:pt x="345529" y="161915"/>
                  </a:lnTo>
                  <a:lnTo>
                    <a:pt x="368152" y="188197"/>
                  </a:lnTo>
                  <a:lnTo>
                    <a:pt x="369996" y="194057"/>
                  </a:lnTo>
                  <a:lnTo>
                    <a:pt x="371546" y="196042"/>
                  </a:lnTo>
                  <a:lnTo>
                    <a:pt x="390395" y="209418"/>
                  </a:lnTo>
                  <a:lnTo>
                    <a:pt x="400047" y="2095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1" name="SMARTInkShape-191"/>
            <p:cNvSpPr/>
            <p:nvPr>
              <p:custDataLst>
                <p:tags r:id="rId293"/>
              </p:custDataLst>
            </p:nvPr>
          </p:nvSpPr>
          <p:spPr>
            <a:xfrm>
              <a:off x="7305675" y="3686178"/>
              <a:ext cx="142876" cy="161923"/>
            </a:xfrm>
            <a:custGeom>
              <a:avLst/>
              <a:gdLst/>
              <a:ahLst/>
              <a:cxnLst/>
              <a:rect l="0" t="0" r="0" b="0"/>
              <a:pathLst>
                <a:path w="142876" h="161923">
                  <a:moveTo>
                    <a:pt x="142875" y="9522"/>
                  </a:moveTo>
                  <a:lnTo>
                    <a:pt x="142875" y="9522"/>
                  </a:lnTo>
                  <a:lnTo>
                    <a:pt x="142875" y="390"/>
                  </a:lnTo>
                  <a:lnTo>
                    <a:pt x="128410" y="0"/>
                  </a:lnTo>
                  <a:lnTo>
                    <a:pt x="126881" y="1057"/>
                  </a:lnTo>
                  <a:lnTo>
                    <a:pt x="125863" y="2820"/>
                  </a:lnTo>
                  <a:lnTo>
                    <a:pt x="124227" y="8198"/>
                  </a:lnTo>
                  <a:lnTo>
                    <a:pt x="99191" y="35210"/>
                  </a:lnTo>
                  <a:lnTo>
                    <a:pt x="93206" y="47679"/>
                  </a:lnTo>
                  <a:lnTo>
                    <a:pt x="82146" y="60333"/>
                  </a:lnTo>
                  <a:lnTo>
                    <a:pt x="78842" y="69499"/>
                  </a:lnTo>
                  <a:lnTo>
                    <a:pt x="76316" y="79570"/>
                  </a:lnTo>
                  <a:lnTo>
                    <a:pt x="71665" y="87574"/>
                  </a:lnTo>
                  <a:lnTo>
                    <a:pt x="66070" y="91837"/>
                  </a:lnTo>
                  <a:lnTo>
                    <a:pt x="60056" y="94790"/>
                  </a:lnTo>
                  <a:lnTo>
                    <a:pt x="53856" y="99630"/>
                  </a:lnTo>
                  <a:lnTo>
                    <a:pt x="50395" y="105309"/>
                  </a:lnTo>
                  <a:lnTo>
                    <a:pt x="47798" y="111360"/>
                  </a:lnTo>
                  <a:lnTo>
                    <a:pt x="31221" y="133361"/>
                  </a:lnTo>
                  <a:lnTo>
                    <a:pt x="28692" y="139703"/>
                  </a:lnTo>
                  <a:lnTo>
                    <a:pt x="24041" y="146050"/>
                  </a:lnTo>
                  <a:lnTo>
                    <a:pt x="18446" y="149576"/>
                  </a:lnTo>
                  <a:lnTo>
                    <a:pt x="11288" y="151839"/>
                  </a:lnTo>
                  <a:lnTo>
                    <a:pt x="0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2" name="SMARTInkShape-192"/>
            <p:cNvSpPr/>
            <p:nvPr>
              <p:custDataLst>
                <p:tags r:id="rId294"/>
              </p:custDataLst>
            </p:nvPr>
          </p:nvSpPr>
          <p:spPr>
            <a:xfrm>
              <a:off x="7534275" y="3591053"/>
              <a:ext cx="76198" cy="81475"/>
            </a:xfrm>
            <a:custGeom>
              <a:avLst/>
              <a:gdLst/>
              <a:ahLst/>
              <a:cxnLst/>
              <a:rect l="0" t="0" r="0" b="0"/>
              <a:pathLst>
                <a:path w="76198" h="81475">
                  <a:moveTo>
                    <a:pt x="0" y="37972"/>
                  </a:moveTo>
                  <a:lnTo>
                    <a:pt x="0" y="37972"/>
                  </a:lnTo>
                  <a:lnTo>
                    <a:pt x="0" y="19315"/>
                  </a:lnTo>
                  <a:lnTo>
                    <a:pt x="0" y="61560"/>
                  </a:lnTo>
                  <a:lnTo>
                    <a:pt x="1058" y="63222"/>
                  </a:lnTo>
                  <a:lnTo>
                    <a:pt x="2822" y="64330"/>
                  </a:lnTo>
                  <a:lnTo>
                    <a:pt x="5056" y="65070"/>
                  </a:lnTo>
                  <a:lnTo>
                    <a:pt x="6545" y="66620"/>
                  </a:lnTo>
                  <a:lnTo>
                    <a:pt x="9132" y="74618"/>
                  </a:lnTo>
                  <a:lnTo>
                    <a:pt x="12173" y="75426"/>
                  </a:lnTo>
                  <a:lnTo>
                    <a:pt x="14465" y="75641"/>
                  </a:lnTo>
                  <a:lnTo>
                    <a:pt x="15994" y="76843"/>
                  </a:lnTo>
                  <a:lnTo>
                    <a:pt x="17691" y="81001"/>
                  </a:lnTo>
                  <a:lnTo>
                    <a:pt x="19203" y="81474"/>
                  </a:lnTo>
                  <a:lnTo>
                    <a:pt x="36348" y="76345"/>
                  </a:lnTo>
                  <a:lnTo>
                    <a:pt x="54938" y="60267"/>
                  </a:lnTo>
                  <a:lnTo>
                    <a:pt x="60753" y="58464"/>
                  </a:lnTo>
                  <a:lnTo>
                    <a:pt x="62727" y="56925"/>
                  </a:lnTo>
                  <a:lnTo>
                    <a:pt x="73983" y="37781"/>
                  </a:lnTo>
                  <a:lnTo>
                    <a:pt x="76143" y="16931"/>
                  </a:lnTo>
                  <a:lnTo>
                    <a:pt x="76197" y="4781"/>
                  </a:lnTo>
                  <a:lnTo>
                    <a:pt x="75140" y="3145"/>
                  </a:lnTo>
                  <a:lnTo>
                    <a:pt x="73376" y="2054"/>
                  </a:lnTo>
                  <a:lnTo>
                    <a:pt x="66499" y="159"/>
                  </a:lnTo>
                  <a:lnTo>
                    <a:pt x="62010" y="0"/>
                  </a:lnTo>
                  <a:lnTo>
                    <a:pt x="60391" y="1016"/>
                  </a:lnTo>
                  <a:lnTo>
                    <a:pt x="59310" y="2751"/>
                  </a:lnTo>
                  <a:lnTo>
                    <a:pt x="58590" y="4967"/>
                  </a:lnTo>
                  <a:lnTo>
                    <a:pt x="57052" y="6443"/>
                  </a:lnTo>
                  <a:lnTo>
                    <a:pt x="52520" y="8084"/>
                  </a:lnTo>
                  <a:lnTo>
                    <a:pt x="50888" y="9580"/>
                  </a:lnTo>
                  <a:lnTo>
                    <a:pt x="40277" y="28643"/>
                  </a:lnTo>
                  <a:lnTo>
                    <a:pt x="38530" y="36130"/>
                  </a:lnTo>
                  <a:lnTo>
                    <a:pt x="31639" y="45212"/>
                  </a:lnTo>
                  <a:lnTo>
                    <a:pt x="28575" y="57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7" name="SMARTInkShape-Group50"/>
          <p:cNvGrpSpPr/>
          <p:nvPr/>
        </p:nvGrpSpPr>
        <p:grpSpPr>
          <a:xfrm>
            <a:off x="1543050" y="3095625"/>
            <a:ext cx="904876" cy="714376"/>
            <a:chOff x="1543050" y="3095625"/>
            <a:chExt cx="904876" cy="714376"/>
          </a:xfrm>
        </p:grpSpPr>
        <p:sp>
          <p:nvSpPr>
            <p:cNvPr id="234" name="SMARTInkShape-193"/>
            <p:cNvSpPr/>
            <p:nvPr>
              <p:custDataLst>
                <p:tags r:id="rId288"/>
              </p:custDataLst>
            </p:nvPr>
          </p:nvSpPr>
          <p:spPr>
            <a:xfrm>
              <a:off x="1638300" y="3105150"/>
              <a:ext cx="123826" cy="190501"/>
            </a:xfrm>
            <a:custGeom>
              <a:avLst/>
              <a:gdLst/>
              <a:ahLst/>
              <a:cxnLst/>
              <a:rect l="0" t="0" r="0" b="0"/>
              <a:pathLst>
                <a:path w="123826" h="190501">
                  <a:moveTo>
                    <a:pt x="66675" y="133350"/>
                  </a:moveTo>
                  <a:lnTo>
                    <a:pt x="66675" y="133350"/>
                  </a:lnTo>
                  <a:lnTo>
                    <a:pt x="66675" y="138406"/>
                  </a:lnTo>
                  <a:lnTo>
                    <a:pt x="67733" y="139896"/>
                  </a:lnTo>
                  <a:lnTo>
                    <a:pt x="69497" y="140889"/>
                  </a:lnTo>
                  <a:lnTo>
                    <a:pt x="74876" y="142483"/>
                  </a:lnTo>
                  <a:lnTo>
                    <a:pt x="75611" y="145522"/>
                  </a:lnTo>
                  <a:lnTo>
                    <a:pt x="76166" y="151998"/>
                  </a:lnTo>
                  <a:lnTo>
                    <a:pt x="85332" y="161522"/>
                  </a:lnTo>
                  <a:lnTo>
                    <a:pt x="85609" y="166862"/>
                  </a:lnTo>
                  <a:lnTo>
                    <a:pt x="86706" y="168392"/>
                  </a:lnTo>
                  <a:lnTo>
                    <a:pt x="88496" y="169411"/>
                  </a:lnTo>
                  <a:lnTo>
                    <a:pt x="94855" y="171331"/>
                  </a:lnTo>
                  <a:lnTo>
                    <a:pt x="100189" y="171415"/>
                  </a:lnTo>
                  <a:lnTo>
                    <a:pt x="101718" y="172485"/>
                  </a:lnTo>
                  <a:lnTo>
                    <a:pt x="102737" y="174256"/>
                  </a:lnTo>
                  <a:lnTo>
                    <a:pt x="104373" y="179648"/>
                  </a:lnTo>
                  <a:lnTo>
                    <a:pt x="107418" y="180385"/>
                  </a:lnTo>
                  <a:lnTo>
                    <a:pt x="113897" y="180941"/>
                  </a:lnTo>
                  <a:lnTo>
                    <a:pt x="114265" y="189173"/>
                  </a:lnTo>
                  <a:lnTo>
                    <a:pt x="115335" y="189615"/>
                  </a:lnTo>
                  <a:lnTo>
                    <a:pt x="123825" y="190500"/>
                  </a:lnTo>
                  <a:lnTo>
                    <a:pt x="123825" y="181368"/>
                  </a:lnTo>
                  <a:lnTo>
                    <a:pt x="115624" y="172808"/>
                  </a:lnTo>
                  <a:lnTo>
                    <a:pt x="114692" y="166796"/>
                  </a:lnTo>
                  <a:lnTo>
                    <a:pt x="113503" y="165172"/>
                  </a:lnTo>
                  <a:lnTo>
                    <a:pt x="111652" y="164090"/>
                  </a:lnTo>
                  <a:lnTo>
                    <a:pt x="109360" y="163369"/>
                  </a:lnTo>
                  <a:lnTo>
                    <a:pt x="107832" y="161829"/>
                  </a:lnTo>
                  <a:lnTo>
                    <a:pt x="103985" y="152309"/>
                  </a:lnTo>
                  <a:lnTo>
                    <a:pt x="88973" y="135557"/>
                  </a:lnTo>
                  <a:lnTo>
                    <a:pt x="86153" y="125579"/>
                  </a:lnTo>
                  <a:lnTo>
                    <a:pt x="77562" y="115778"/>
                  </a:lnTo>
                  <a:lnTo>
                    <a:pt x="76603" y="109681"/>
                  </a:lnTo>
                  <a:lnTo>
                    <a:pt x="76320" y="101172"/>
                  </a:lnTo>
                  <a:lnTo>
                    <a:pt x="75221" y="99198"/>
                  </a:lnTo>
                  <a:lnTo>
                    <a:pt x="73431" y="97882"/>
                  </a:lnTo>
                  <a:lnTo>
                    <a:pt x="71179" y="97005"/>
                  </a:lnTo>
                  <a:lnTo>
                    <a:pt x="69678" y="95362"/>
                  </a:lnTo>
                  <a:lnTo>
                    <a:pt x="68010" y="90713"/>
                  </a:lnTo>
                  <a:lnTo>
                    <a:pt x="66506" y="89051"/>
                  </a:lnTo>
                  <a:lnTo>
                    <a:pt x="62014" y="87203"/>
                  </a:lnTo>
                  <a:lnTo>
                    <a:pt x="60393" y="85652"/>
                  </a:lnTo>
                  <a:lnTo>
                    <a:pt x="56376" y="76111"/>
                  </a:lnTo>
                  <a:lnTo>
                    <a:pt x="50688" y="68883"/>
                  </a:lnTo>
                  <a:lnTo>
                    <a:pt x="48987" y="63070"/>
                  </a:lnTo>
                  <a:lnTo>
                    <a:pt x="47474" y="61096"/>
                  </a:lnTo>
                  <a:lnTo>
                    <a:pt x="42972" y="58904"/>
                  </a:lnTo>
                  <a:lnTo>
                    <a:pt x="41348" y="57261"/>
                  </a:lnTo>
                  <a:lnTo>
                    <a:pt x="29542" y="38216"/>
                  </a:lnTo>
                  <a:lnTo>
                    <a:pt x="29005" y="33566"/>
                  </a:lnTo>
                  <a:lnTo>
                    <a:pt x="27803" y="31902"/>
                  </a:lnTo>
                  <a:lnTo>
                    <a:pt x="25944" y="30793"/>
                  </a:lnTo>
                  <a:lnTo>
                    <a:pt x="23646" y="30054"/>
                  </a:lnTo>
                  <a:lnTo>
                    <a:pt x="22114" y="28502"/>
                  </a:lnTo>
                  <a:lnTo>
                    <a:pt x="19453" y="20504"/>
                  </a:lnTo>
                  <a:lnTo>
                    <a:pt x="16407" y="19696"/>
                  </a:lnTo>
                  <a:lnTo>
                    <a:pt x="14113" y="19480"/>
                  </a:lnTo>
                  <a:lnTo>
                    <a:pt x="12584" y="18279"/>
                  </a:lnTo>
                  <a:lnTo>
                    <a:pt x="9928" y="10887"/>
                  </a:lnTo>
                  <a:lnTo>
                    <a:pt x="9644" y="4872"/>
                  </a:lnTo>
                  <a:lnTo>
                    <a:pt x="8546" y="3248"/>
                  </a:lnTo>
                  <a:lnTo>
                    <a:pt x="6756" y="216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5" name="SMARTInkShape-194"/>
            <p:cNvSpPr/>
            <p:nvPr>
              <p:custDataLst>
                <p:tags r:id="rId289"/>
              </p:custDataLst>
            </p:nvPr>
          </p:nvSpPr>
          <p:spPr>
            <a:xfrm>
              <a:off x="1714500" y="3219450"/>
              <a:ext cx="704851" cy="590551"/>
            </a:xfrm>
            <a:custGeom>
              <a:avLst/>
              <a:gdLst/>
              <a:ahLst/>
              <a:cxnLst/>
              <a:rect l="0" t="0" r="0" b="0"/>
              <a:pathLst>
                <a:path w="704851" h="590551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10361" y="2822"/>
                  </a:lnTo>
                  <a:lnTo>
                    <a:pt x="16247" y="6546"/>
                  </a:lnTo>
                  <a:lnTo>
                    <a:pt x="22390" y="8201"/>
                  </a:lnTo>
                  <a:lnTo>
                    <a:pt x="24452" y="9701"/>
                  </a:lnTo>
                  <a:lnTo>
                    <a:pt x="25826" y="11758"/>
                  </a:lnTo>
                  <a:lnTo>
                    <a:pt x="28412" y="16868"/>
                  </a:lnTo>
                  <a:lnTo>
                    <a:pt x="33088" y="22666"/>
                  </a:lnTo>
                  <a:lnTo>
                    <a:pt x="38695" y="25949"/>
                  </a:lnTo>
                  <a:lnTo>
                    <a:pt x="41672" y="26824"/>
                  </a:lnTo>
                  <a:lnTo>
                    <a:pt x="43656" y="28466"/>
                  </a:lnTo>
                  <a:lnTo>
                    <a:pt x="45861" y="33113"/>
                  </a:lnTo>
                  <a:lnTo>
                    <a:pt x="47507" y="34775"/>
                  </a:lnTo>
                  <a:lnTo>
                    <a:pt x="64913" y="46171"/>
                  </a:lnTo>
                  <a:lnTo>
                    <a:pt x="82818" y="62728"/>
                  </a:lnTo>
                  <a:lnTo>
                    <a:pt x="93404" y="66156"/>
                  </a:lnTo>
                  <a:lnTo>
                    <a:pt x="111389" y="81833"/>
                  </a:lnTo>
                  <a:lnTo>
                    <a:pt x="123877" y="87779"/>
                  </a:lnTo>
                  <a:lnTo>
                    <a:pt x="130198" y="91929"/>
                  </a:lnTo>
                  <a:lnTo>
                    <a:pt x="136535" y="93774"/>
                  </a:lnTo>
                  <a:lnTo>
                    <a:pt x="138649" y="95324"/>
                  </a:lnTo>
                  <a:lnTo>
                    <a:pt x="140057" y="97416"/>
                  </a:lnTo>
                  <a:lnTo>
                    <a:pt x="140997" y="99869"/>
                  </a:lnTo>
                  <a:lnTo>
                    <a:pt x="142681" y="101505"/>
                  </a:lnTo>
                  <a:lnTo>
                    <a:pt x="152989" y="106951"/>
                  </a:lnTo>
                  <a:lnTo>
                    <a:pt x="159012" y="111034"/>
                  </a:lnTo>
                  <a:lnTo>
                    <a:pt x="165216" y="112849"/>
                  </a:lnTo>
                  <a:lnTo>
                    <a:pt x="167294" y="114390"/>
                  </a:lnTo>
                  <a:lnTo>
                    <a:pt x="168679" y="116477"/>
                  </a:lnTo>
                  <a:lnTo>
                    <a:pt x="169603" y="118926"/>
                  </a:lnTo>
                  <a:lnTo>
                    <a:pt x="171277" y="120559"/>
                  </a:lnTo>
                  <a:lnTo>
                    <a:pt x="181568" y="126002"/>
                  </a:lnTo>
                  <a:lnTo>
                    <a:pt x="188736" y="131899"/>
                  </a:lnTo>
                  <a:lnTo>
                    <a:pt x="195034" y="132920"/>
                  </a:lnTo>
                  <a:lnTo>
                    <a:pt x="196697" y="134122"/>
                  </a:lnTo>
                  <a:lnTo>
                    <a:pt x="197807" y="135981"/>
                  </a:lnTo>
                  <a:lnTo>
                    <a:pt x="198546" y="138280"/>
                  </a:lnTo>
                  <a:lnTo>
                    <a:pt x="200097" y="139811"/>
                  </a:lnTo>
                  <a:lnTo>
                    <a:pt x="210191" y="145092"/>
                  </a:lnTo>
                  <a:lnTo>
                    <a:pt x="217320" y="150956"/>
                  </a:lnTo>
                  <a:lnTo>
                    <a:pt x="226333" y="153173"/>
                  </a:lnTo>
                  <a:lnTo>
                    <a:pt x="236363" y="160563"/>
                  </a:lnTo>
                  <a:lnTo>
                    <a:pt x="245381" y="162714"/>
                  </a:lnTo>
                  <a:lnTo>
                    <a:pt x="254268" y="168391"/>
                  </a:lnTo>
                  <a:lnTo>
                    <a:pt x="260469" y="170090"/>
                  </a:lnTo>
                  <a:lnTo>
                    <a:pt x="262546" y="171602"/>
                  </a:lnTo>
                  <a:lnTo>
                    <a:pt x="263931" y="173668"/>
                  </a:lnTo>
                  <a:lnTo>
                    <a:pt x="264854" y="176104"/>
                  </a:lnTo>
                  <a:lnTo>
                    <a:pt x="266528" y="177728"/>
                  </a:lnTo>
                  <a:lnTo>
                    <a:pt x="271209" y="179531"/>
                  </a:lnTo>
                  <a:lnTo>
                    <a:pt x="279796" y="180547"/>
                  </a:lnTo>
                  <a:lnTo>
                    <a:pt x="281780" y="181748"/>
                  </a:lnTo>
                  <a:lnTo>
                    <a:pt x="283103" y="183607"/>
                  </a:lnTo>
                  <a:lnTo>
                    <a:pt x="283986" y="185905"/>
                  </a:lnTo>
                  <a:lnTo>
                    <a:pt x="285632" y="187437"/>
                  </a:lnTo>
                  <a:lnTo>
                    <a:pt x="295879" y="192717"/>
                  </a:lnTo>
                  <a:lnTo>
                    <a:pt x="301893" y="196777"/>
                  </a:lnTo>
                  <a:lnTo>
                    <a:pt x="311229" y="199063"/>
                  </a:lnTo>
                  <a:lnTo>
                    <a:pt x="317535" y="199597"/>
                  </a:lnTo>
                  <a:lnTo>
                    <a:pt x="319640" y="200798"/>
                  </a:lnTo>
                  <a:lnTo>
                    <a:pt x="321043" y="202657"/>
                  </a:lnTo>
                  <a:lnTo>
                    <a:pt x="321979" y="204955"/>
                  </a:lnTo>
                  <a:lnTo>
                    <a:pt x="323661" y="206487"/>
                  </a:lnTo>
                  <a:lnTo>
                    <a:pt x="328352" y="208188"/>
                  </a:lnTo>
                  <a:lnTo>
                    <a:pt x="330026" y="209701"/>
                  </a:lnTo>
                  <a:lnTo>
                    <a:pt x="331887" y="214203"/>
                  </a:lnTo>
                  <a:lnTo>
                    <a:pt x="333441" y="215827"/>
                  </a:lnTo>
                  <a:lnTo>
                    <a:pt x="337990" y="217631"/>
                  </a:lnTo>
                  <a:lnTo>
                    <a:pt x="346502" y="218647"/>
                  </a:lnTo>
                  <a:lnTo>
                    <a:pt x="348476" y="219848"/>
                  </a:lnTo>
                  <a:lnTo>
                    <a:pt x="349792" y="221707"/>
                  </a:lnTo>
                  <a:lnTo>
                    <a:pt x="350670" y="224005"/>
                  </a:lnTo>
                  <a:lnTo>
                    <a:pt x="352313" y="225537"/>
                  </a:lnTo>
                  <a:lnTo>
                    <a:pt x="362555" y="230817"/>
                  </a:lnTo>
                  <a:lnTo>
                    <a:pt x="368569" y="234877"/>
                  </a:lnTo>
                  <a:lnTo>
                    <a:pt x="374770" y="236681"/>
                  </a:lnTo>
                  <a:lnTo>
                    <a:pt x="376846" y="238221"/>
                  </a:lnTo>
                  <a:lnTo>
                    <a:pt x="378231" y="240306"/>
                  </a:lnTo>
                  <a:lnTo>
                    <a:pt x="379154" y="242754"/>
                  </a:lnTo>
                  <a:lnTo>
                    <a:pt x="380828" y="244386"/>
                  </a:lnTo>
                  <a:lnTo>
                    <a:pt x="385510" y="246199"/>
                  </a:lnTo>
                  <a:lnTo>
                    <a:pt x="387181" y="247741"/>
                  </a:lnTo>
                  <a:lnTo>
                    <a:pt x="389039" y="252277"/>
                  </a:lnTo>
                  <a:lnTo>
                    <a:pt x="390593" y="253910"/>
                  </a:lnTo>
                  <a:lnTo>
                    <a:pt x="409765" y="264523"/>
                  </a:lnTo>
                  <a:lnTo>
                    <a:pt x="412877" y="265249"/>
                  </a:lnTo>
                  <a:lnTo>
                    <a:pt x="414951" y="266791"/>
                  </a:lnTo>
                  <a:lnTo>
                    <a:pt x="416334" y="268877"/>
                  </a:lnTo>
                  <a:lnTo>
                    <a:pt x="417256" y="271327"/>
                  </a:lnTo>
                  <a:lnTo>
                    <a:pt x="418929" y="272960"/>
                  </a:lnTo>
                  <a:lnTo>
                    <a:pt x="423610" y="274774"/>
                  </a:lnTo>
                  <a:lnTo>
                    <a:pt x="425282" y="276316"/>
                  </a:lnTo>
                  <a:lnTo>
                    <a:pt x="427139" y="280852"/>
                  </a:lnTo>
                  <a:lnTo>
                    <a:pt x="428693" y="282485"/>
                  </a:lnTo>
                  <a:lnTo>
                    <a:pt x="447865" y="293098"/>
                  </a:lnTo>
                  <a:lnTo>
                    <a:pt x="455356" y="294845"/>
                  </a:lnTo>
                  <a:lnTo>
                    <a:pt x="464440" y="301736"/>
                  </a:lnTo>
                  <a:lnTo>
                    <a:pt x="470296" y="303438"/>
                  </a:lnTo>
                  <a:lnTo>
                    <a:pt x="472280" y="304951"/>
                  </a:lnTo>
                  <a:lnTo>
                    <a:pt x="481151" y="318954"/>
                  </a:lnTo>
                  <a:lnTo>
                    <a:pt x="486542" y="321674"/>
                  </a:lnTo>
                  <a:lnTo>
                    <a:pt x="489462" y="322399"/>
                  </a:lnTo>
                  <a:lnTo>
                    <a:pt x="491408" y="323941"/>
                  </a:lnTo>
                  <a:lnTo>
                    <a:pt x="512170" y="353030"/>
                  </a:lnTo>
                  <a:lnTo>
                    <a:pt x="512896" y="356003"/>
                  </a:lnTo>
                  <a:lnTo>
                    <a:pt x="522423" y="369629"/>
                  </a:lnTo>
                  <a:lnTo>
                    <a:pt x="539659" y="388311"/>
                  </a:lnTo>
                  <a:lnTo>
                    <a:pt x="541473" y="394127"/>
                  </a:lnTo>
                  <a:lnTo>
                    <a:pt x="543015" y="396101"/>
                  </a:lnTo>
                  <a:lnTo>
                    <a:pt x="590640" y="438240"/>
                  </a:lnTo>
                  <a:lnTo>
                    <a:pt x="595176" y="442776"/>
                  </a:lnTo>
                  <a:lnTo>
                    <a:pt x="597898" y="448320"/>
                  </a:lnTo>
                  <a:lnTo>
                    <a:pt x="599645" y="455446"/>
                  </a:lnTo>
                  <a:lnTo>
                    <a:pt x="615877" y="474037"/>
                  </a:lnTo>
                  <a:lnTo>
                    <a:pt x="619221" y="482885"/>
                  </a:lnTo>
                  <a:lnTo>
                    <a:pt x="625386" y="492209"/>
                  </a:lnTo>
                  <a:lnTo>
                    <a:pt x="627199" y="498513"/>
                  </a:lnTo>
                  <a:lnTo>
                    <a:pt x="628741" y="500617"/>
                  </a:lnTo>
                  <a:lnTo>
                    <a:pt x="630827" y="502019"/>
                  </a:lnTo>
                  <a:lnTo>
                    <a:pt x="633277" y="502954"/>
                  </a:lnTo>
                  <a:lnTo>
                    <a:pt x="634910" y="505694"/>
                  </a:lnTo>
                  <a:lnTo>
                    <a:pt x="638266" y="517547"/>
                  </a:lnTo>
                  <a:lnTo>
                    <a:pt x="640352" y="519657"/>
                  </a:lnTo>
                  <a:lnTo>
                    <a:pt x="642802" y="521063"/>
                  </a:lnTo>
                  <a:lnTo>
                    <a:pt x="644435" y="523058"/>
                  </a:lnTo>
                  <a:lnTo>
                    <a:pt x="649877" y="533866"/>
                  </a:lnTo>
                  <a:lnTo>
                    <a:pt x="655774" y="541136"/>
                  </a:lnTo>
                  <a:lnTo>
                    <a:pt x="657098" y="550969"/>
                  </a:lnTo>
                  <a:lnTo>
                    <a:pt x="665415" y="560521"/>
                  </a:lnTo>
                  <a:lnTo>
                    <a:pt x="666633" y="570049"/>
                  </a:lnTo>
                  <a:lnTo>
                    <a:pt x="666750" y="590516"/>
                  </a:lnTo>
                  <a:lnTo>
                    <a:pt x="685683" y="590550"/>
                  </a:lnTo>
                  <a:lnTo>
                    <a:pt x="685790" y="582349"/>
                  </a:lnTo>
                  <a:lnTo>
                    <a:pt x="686851" y="581908"/>
                  </a:lnTo>
                  <a:lnTo>
                    <a:pt x="694933" y="581059"/>
                  </a:lnTo>
                  <a:lnTo>
                    <a:pt x="695209" y="575978"/>
                  </a:lnTo>
                  <a:lnTo>
                    <a:pt x="696306" y="574486"/>
                  </a:lnTo>
                  <a:lnTo>
                    <a:pt x="704850" y="571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6" name="SMARTInkShape-195"/>
            <p:cNvSpPr/>
            <p:nvPr>
              <p:custDataLst>
                <p:tags r:id="rId290"/>
              </p:custDataLst>
            </p:nvPr>
          </p:nvSpPr>
          <p:spPr>
            <a:xfrm>
              <a:off x="1543050" y="3095625"/>
              <a:ext cx="904876" cy="647666"/>
            </a:xfrm>
            <a:custGeom>
              <a:avLst/>
              <a:gdLst/>
              <a:ahLst/>
              <a:cxnLst/>
              <a:rect l="0" t="0" r="0" b="0"/>
              <a:pathLst>
                <a:path w="904876" h="647666">
                  <a:moveTo>
                    <a:pt x="9525" y="0"/>
                  </a:moveTo>
                  <a:lnTo>
                    <a:pt x="9525" y="0"/>
                  </a:lnTo>
                  <a:lnTo>
                    <a:pt x="1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3" y="7539"/>
                  </a:lnTo>
                  <a:lnTo>
                    <a:pt x="5057" y="8201"/>
                  </a:lnTo>
                  <a:lnTo>
                    <a:pt x="6546" y="9701"/>
                  </a:lnTo>
                  <a:lnTo>
                    <a:pt x="11759" y="19711"/>
                  </a:lnTo>
                  <a:lnTo>
                    <a:pt x="34835" y="45413"/>
                  </a:lnTo>
                  <a:lnTo>
                    <a:pt x="36649" y="51228"/>
                  </a:lnTo>
                  <a:lnTo>
                    <a:pt x="38191" y="53202"/>
                  </a:lnTo>
                  <a:lnTo>
                    <a:pt x="55396" y="65197"/>
                  </a:lnTo>
                  <a:lnTo>
                    <a:pt x="64408" y="67442"/>
                  </a:lnTo>
                  <a:lnTo>
                    <a:pt x="74438" y="74837"/>
                  </a:lnTo>
                  <a:lnTo>
                    <a:pt x="84246" y="76080"/>
                  </a:lnTo>
                  <a:lnTo>
                    <a:pt x="114183" y="76200"/>
                  </a:lnTo>
                  <a:lnTo>
                    <a:pt x="106089" y="76200"/>
                  </a:lnTo>
                  <a:lnTo>
                    <a:pt x="105651" y="75142"/>
                  </a:lnTo>
                  <a:lnTo>
                    <a:pt x="105164" y="71144"/>
                  </a:lnTo>
                  <a:lnTo>
                    <a:pt x="103976" y="69654"/>
                  </a:lnTo>
                  <a:lnTo>
                    <a:pt x="87451" y="58590"/>
                  </a:lnTo>
                  <a:lnTo>
                    <a:pt x="78462" y="50888"/>
                  </a:lnTo>
                  <a:lnTo>
                    <a:pt x="72619" y="49075"/>
                  </a:lnTo>
                  <a:lnTo>
                    <a:pt x="70638" y="47534"/>
                  </a:lnTo>
                  <a:lnTo>
                    <a:pt x="68436" y="42998"/>
                  </a:lnTo>
                  <a:lnTo>
                    <a:pt x="66791" y="41365"/>
                  </a:lnTo>
                  <a:lnTo>
                    <a:pt x="58629" y="38530"/>
                  </a:lnTo>
                  <a:lnTo>
                    <a:pt x="52532" y="38228"/>
                  </a:lnTo>
                  <a:lnTo>
                    <a:pt x="50896" y="37126"/>
                  </a:lnTo>
                  <a:lnTo>
                    <a:pt x="49806" y="35334"/>
                  </a:lnTo>
                  <a:lnTo>
                    <a:pt x="49079" y="33081"/>
                  </a:lnTo>
                  <a:lnTo>
                    <a:pt x="47536" y="31579"/>
                  </a:lnTo>
                  <a:lnTo>
                    <a:pt x="38138" y="28585"/>
                  </a:lnTo>
                  <a:lnTo>
                    <a:pt x="38100" y="9560"/>
                  </a:lnTo>
                  <a:lnTo>
                    <a:pt x="38100" y="17729"/>
                  </a:lnTo>
                  <a:lnTo>
                    <a:pt x="39158" y="18169"/>
                  </a:lnTo>
                  <a:lnTo>
                    <a:pt x="52289" y="19015"/>
                  </a:lnTo>
                  <a:lnTo>
                    <a:pt x="53910" y="20085"/>
                  </a:lnTo>
                  <a:lnTo>
                    <a:pt x="54990" y="21857"/>
                  </a:lnTo>
                  <a:lnTo>
                    <a:pt x="56723" y="27248"/>
                  </a:lnTo>
                  <a:lnTo>
                    <a:pt x="59783" y="27985"/>
                  </a:lnTo>
                  <a:lnTo>
                    <a:pt x="74473" y="28540"/>
                  </a:lnTo>
                  <a:lnTo>
                    <a:pt x="75049" y="29610"/>
                  </a:lnTo>
                  <a:lnTo>
                    <a:pt x="75688" y="33621"/>
                  </a:lnTo>
                  <a:lnTo>
                    <a:pt x="76917" y="35114"/>
                  </a:lnTo>
                  <a:lnTo>
                    <a:pt x="85672" y="38085"/>
                  </a:lnTo>
                  <a:lnTo>
                    <a:pt x="85722" y="38099"/>
                  </a:lnTo>
                  <a:lnTo>
                    <a:pt x="85725" y="29899"/>
                  </a:lnTo>
                  <a:lnTo>
                    <a:pt x="84667" y="29458"/>
                  </a:lnTo>
                  <a:lnTo>
                    <a:pt x="77524" y="28691"/>
                  </a:lnTo>
                  <a:lnTo>
                    <a:pt x="68857" y="22052"/>
                  </a:lnTo>
                  <a:lnTo>
                    <a:pt x="63059" y="20384"/>
                  </a:lnTo>
                  <a:lnTo>
                    <a:pt x="61089" y="18881"/>
                  </a:lnTo>
                  <a:lnTo>
                    <a:pt x="58901" y="14389"/>
                  </a:lnTo>
                  <a:lnTo>
                    <a:pt x="57259" y="12767"/>
                  </a:lnTo>
                  <a:lnTo>
                    <a:pt x="47552" y="8751"/>
                  </a:lnTo>
                  <a:lnTo>
                    <a:pt x="38531" y="404"/>
                  </a:lnTo>
                  <a:lnTo>
                    <a:pt x="28575" y="0"/>
                  </a:lnTo>
                  <a:lnTo>
                    <a:pt x="36776" y="8201"/>
                  </a:lnTo>
                  <a:lnTo>
                    <a:pt x="42764" y="9133"/>
                  </a:lnTo>
                  <a:lnTo>
                    <a:pt x="44385" y="10322"/>
                  </a:lnTo>
                  <a:lnTo>
                    <a:pt x="47198" y="17692"/>
                  </a:lnTo>
                  <a:lnTo>
                    <a:pt x="50258" y="18446"/>
                  </a:lnTo>
                  <a:lnTo>
                    <a:pt x="52555" y="18648"/>
                  </a:lnTo>
                  <a:lnTo>
                    <a:pt x="57930" y="21693"/>
                  </a:lnTo>
                  <a:lnTo>
                    <a:pt x="63846" y="25517"/>
                  </a:lnTo>
                  <a:lnTo>
                    <a:pt x="70004" y="27215"/>
                  </a:lnTo>
                  <a:lnTo>
                    <a:pt x="72069" y="28727"/>
                  </a:lnTo>
                  <a:lnTo>
                    <a:pt x="73446" y="30793"/>
                  </a:lnTo>
                  <a:lnTo>
                    <a:pt x="74364" y="33228"/>
                  </a:lnTo>
                  <a:lnTo>
                    <a:pt x="76035" y="34853"/>
                  </a:lnTo>
                  <a:lnTo>
                    <a:pt x="86319" y="40281"/>
                  </a:lnTo>
                  <a:lnTo>
                    <a:pt x="92339" y="44361"/>
                  </a:lnTo>
                  <a:lnTo>
                    <a:pt x="101678" y="47716"/>
                  </a:lnTo>
                  <a:lnTo>
                    <a:pt x="124415" y="64498"/>
                  </a:lnTo>
                  <a:lnTo>
                    <a:pt x="127393" y="65224"/>
                  </a:lnTo>
                  <a:lnTo>
                    <a:pt x="141028" y="74749"/>
                  </a:lnTo>
                  <a:lnTo>
                    <a:pt x="150114" y="82460"/>
                  </a:lnTo>
                  <a:lnTo>
                    <a:pt x="159014" y="85816"/>
                  </a:lnTo>
                  <a:lnTo>
                    <a:pt x="169603" y="93799"/>
                  </a:lnTo>
                  <a:lnTo>
                    <a:pt x="175959" y="94820"/>
                  </a:lnTo>
                  <a:lnTo>
                    <a:pt x="177631" y="96022"/>
                  </a:lnTo>
                  <a:lnTo>
                    <a:pt x="178746" y="97881"/>
                  </a:lnTo>
                  <a:lnTo>
                    <a:pt x="179489" y="100179"/>
                  </a:lnTo>
                  <a:lnTo>
                    <a:pt x="181043" y="101711"/>
                  </a:lnTo>
                  <a:lnTo>
                    <a:pt x="190589" y="105565"/>
                  </a:lnTo>
                  <a:lnTo>
                    <a:pt x="237953" y="152228"/>
                  </a:lnTo>
                  <a:lnTo>
                    <a:pt x="271209" y="185484"/>
                  </a:lnTo>
                  <a:lnTo>
                    <a:pt x="276818" y="188271"/>
                  </a:lnTo>
                  <a:lnTo>
                    <a:pt x="279795" y="189014"/>
                  </a:lnTo>
                  <a:lnTo>
                    <a:pt x="281780" y="190567"/>
                  </a:lnTo>
                  <a:lnTo>
                    <a:pt x="283986" y="195116"/>
                  </a:lnTo>
                  <a:lnTo>
                    <a:pt x="285632" y="196753"/>
                  </a:lnTo>
                  <a:lnTo>
                    <a:pt x="298852" y="204650"/>
                  </a:lnTo>
                  <a:lnTo>
                    <a:pt x="321565" y="225274"/>
                  </a:lnTo>
                  <a:lnTo>
                    <a:pt x="327421" y="227122"/>
                  </a:lnTo>
                  <a:lnTo>
                    <a:pt x="329405" y="228673"/>
                  </a:lnTo>
                  <a:lnTo>
                    <a:pt x="337909" y="241728"/>
                  </a:lnTo>
                  <a:lnTo>
                    <a:pt x="343504" y="245018"/>
                  </a:lnTo>
                  <a:lnTo>
                    <a:pt x="346477" y="245895"/>
                  </a:lnTo>
                  <a:lnTo>
                    <a:pt x="348460" y="247538"/>
                  </a:lnTo>
                  <a:lnTo>
                    <a:pt x="350663" y="252187"/>
                  </a:lnTo>
                  <a:lnTo>
                    <a:pt x="352309" y="253849"/>
                  </a:lnTo>
                  <a:lnTo>
                    <a:pt x="362022" y="257942"/>
                  </a:lnTo>
                  <a:lnTo>
                    <a:pt x="388318" y="282486"/>
                  </a:lnTo>
                  <a:lnTo>
                    <a:pt x="398296" y="285320"/>
                  </a:lnTo>
                  <a:lnTo>
                    <a:pt x="404587" y="290680"/>
                  </a:lnTo>
                  <a:lnTo>
                    <a:pt x="407358" y="296054"/>
                  </a:lnTo>
                  <a:lnTo>
                    <a:pt x="408097" y="298970"/>
                  </a:lnTo>
                  <a:lnTo>
                    <a:pt x="409648" y="300913"/>
                  </a:lnTo>
                  <a:lnTo>
                    <a:pt x="414194" y="303073"/>
                  </a:lnTo>
                  <a:lnTo>
                    <a:pt x="415829" y="304707"/>
                  </a:lnTo>
                  <a:lnTo>
                    <a:pt x="417646" y="309345"/>
                  </a:lnTo>
                  <a:lnTo>
                    <a:pt x="419189" y="311005"/>
                  </a:lnTo>
                  <a:lnTo>
                    <a:pt x="436396" y="322396"/>
                  </a:lnTo>
                  <a:lnTo>
                    <a:pt x="445408" y="330109"/>
                  </a:lnTo>
                  <a:lnTo>
                    <a:pt x="455438" y="332945"/>
                  </a:lnTo>
                  <a:lnTo>
                    <a:pt x="474037" y="349177"/>
                  </a:lnTo>
                  <a:lnTo>
                    <a:pt x="482885" y="352521"/>
                  </a:lnTo>
                  <a:lnTo>
                    <a:pt x="489077" y="357054"/>
                  </a:lnTo>
                  <a:lnTo>
                    <a:pt x="492534" y="362596"/>
                  </a:lnTo>
                  <a:lnTo>
                    <a:pt x="493456" y="365556"/>
                  </a:lnTo>
                  <a:lnTo>
                    <a:pt x="495129" y="367529"/>
                  </a:lnTo>
                  <a:lnTo>
                    <a:pt x="514232" y="381073"/>
                  </a:lnTo>
                  <a:lnTo>
                    <a:pt x="518884" y="385619"/>
                  </a:lnTo>
                  <a:lnTo>
                    <a:pt x="521657" y="391166"/>
                  </a:lnTo>
                  <a:lnTo>
                    <a:pt x="522396" y="394128"/>
                  </a:lnTo>
                  <a:lnTo>
                    <a:pt x="523947" y="396102"/>
                  </a:lnTo>
                  <a:lnTo>
                    <a:pt x="528493" y="398295"/>
                  </a:lnTo>
                  <a:lnTo>
                    <a:pt x="530129" y="399938"/>
                  </a:lnTo>
                  <a:lnTo>
                    <a:pt x="531946" y="404587"/>
                  </a:lnTo>
                  <a:lnTo>
                    <a:pt x="533489" y="406249"/>
                  </a:lnTo>
                  <a:lnTo>
                    <a:pt x="538026" y="408097"/>
                  </a:lnTo>
                  <a:lnTo>
                    <a:pt x="546530" y="409137"/>
                  </a:lnTo>
                  <a:lnTo>
                    <a:pt x="548503" y="410342"/>
                  </a:lnTo>
                  <a:lnTo>
                    <a:pt x="549819" y="412202"/>
                  </a:lnTo>
                  <a:lnTo>
                    <a:pt x="550696" y="414501"/>
                  </a:lnTo>
                  <a:lnTo>
                    <a:pt x="552339" y="416034"/>
                  </a:lnTo>
                  <a:lnTo>
                    <a:pt x="556987" y="417738"/>
                  </a:lnTo>
                  <a:lnTo>
                    <a:pt x="558649" y="419250"/>
                  </a:lnTo>
                  <a:lnTo>
                    <a:pt x="560497" y="423753"/>
                  </a:lnTo>
                  <a:lnTo>
                    <a:pt x="562048" y="425377"/>
                  </a:lnTo>
                  <a:lnTo>
                    <a:pt x="566594" y="427181"/>
                  </a:lnTo>
                  <a:lnTo>
                    <a:pt x="579270" y="428498"/>
                  </a:lnTo>
                  <a:lnTo>
                    <a:pt x="588283" y="435146"/>
                  </a:lnTo>
                  <a:lnTo>
                    <a:pt x="598313" y="437754"/>
                  </a:lnTo>
                  <a:lnTo>
                    <a:pt x="604609" y="438033"/>
                  </a:lnTo>
                  <a:lnTo>
                    <a:pt x="606273" y="439130"/>
                  </a:lnTo>
                  <a:lnTo>
                    <a:pt x="607382" y="440920"/>
                  </a:lnTo>
                  <a:lnTo>
                    <a:pt x="608121" y="443171"/>
                  </a:lnTo>
                  <a:lnTo>
                    <a:pt x="609672" y="444673"/>
                  </a:lnTo>
                  <a:lnTo>
                    <a:pt x="614219" y="446341"/>
                  </a:lnTo>
                  <a:lnTo>
                    <a:pt x="615854" y="447844"/>
                  </a:lnTo>
                  <a:lnTo>
                    <a:pt x="617671" y="452336"/>
                  </a:lnTo>
                  <a:lnTo>
                    <a:pt x="619214" y="453958"/>
                  </a:lnTo>
                  <a:lnTo>
                    <a:pt x="623751" y="455759"/>
                  </a:lnTo>
                  <a:lnTo>
                    <a:pt x="632255" y="456773"/>
                  </a:lnTo>
                  <a:lnTo>
                    <a:pt x="634228" y="457974"/>
                  </a:lnTo>
                  <a:lnTo>
                    <a:pt x="635544" y="459832"/>
                  </a:lnTo>
                  <a:lnTo>
                    <a:pt x="636421" y="462130"/>
                  </a:lnTo>
                  <a:lnTo>
                    <a:pt x="638064" y="463662"/>
                  </a:lnTo>
                  <a:lnTo>
                    <a:pt x="642712" y="465363"/>
                  </a:lnTo>
                  <a:lnTo>
                    <a:pt x="644374" y="466876"/>
                  </a:lnTo>
                  <a:lnTo>
                    <a:pt x="646222" y="471378"/>
                  </a:lnTo>
                  <a:lnTo>
                    <a:pt x="647773" y="473002"/>
                  </a:lnTo>
                  <a:lnTo>
                    <a:pt x="666638" y="484808"/>
                  </a:lnTo>
                  <a:lnTo>
                    <a:pt x="671286" y="485345"/>
                  </a:lnTo>
                  <a:lnTo>
                    <a:pt x="676880" y="488406"/>
                  </a:lnTo>
                  <a:lnTo>
                    <a:pt x="684038" y="493938"/>
                  </a:lnTo>
                  <a:lnTo>
                    <a:pt x="690334" y="494897"/>
                  </a:lnTo>
                  <a:lnTo>
                    <a:pt x="691998" y="496089"/>
                  </a:lnTo>
                  <a:lnTo>
                    <a:pt x="693107" y="497943"/>
                  </a:lnTo>
                  <a:lnTo>
                    <a:pt x="694887" y="503465"/>
                  </a:lnTo>
                  <a:lnTo>
                    <a:pt x="697953" y="504221"/>
                  </a:lnTo>
                  <a:lnTo>
                    <a:pt x="700252" y="504422"/>
                  </a:lnTo>
                  <a:lnTo>
                    <a:pt x="705628" y="507469"/>
                  </a:lnTo>
                  <a:lnTo>
                    <a:pt x="712647" y="512990"/>
                  </a:lnTo>
                  <a:lnTo>
                    <a:pt x="718920" y="513947"/>
                  </a:lnTo>
                  <a:lnTo>
                    <a:pt x="720580" y="515140"/>
                  </a:lnTo>
                  <a:lnTo>
                    <a:pt x="721686" y="516994"/>
                  </a:lnTo>
                  <a:lnTo>
                    <a:pt x="722424" y="519287"/>
                  </a:lnTo>
                  <a:lnTo>
                    <a:pt x="723974" y="520817"/>
                  </a:lnTo>
                  <a:lnTo>
                    <a:pt x="728519" y="522515"/>
                  </a:lnTo>
                  <a:lnTo>
                    <a:pt x="737028" y="523472"/>
                  </a:lnTo>
                  <a:lnTo>
                    <a:pt x="739002" y="524665"/>
                  </a:lnTo>
                  <a:lnTo>
                    <a:pt x="740318" y="526519"/>
                  </a:lnTo>
                  <a:lnTo>
                    <a:pt x="741195" y="528812"/>
                  </a:lnTo>
                  <a:lnTo>
                    <a:pt x="742838" y="530342"/>
                  </a:lnTo>
                  <a:lnTo>
                    <a:pt x="752548" y="534190"/>
                  </a:lnTo>
                  <a:lnTo>
                    <a:pt x="759787" y="539867"/>
                  </a:lnTo>
                  <a:lnTo>
                    <a:pt x="765603" y="541565"/>
                  </a:lnTo>
                  <a:lnTo>
                    <a:pt x="767577" y="543077"/>
                  </a:lnTo>
                  <a:lnTo>
                    <a:pt x="771413" y="549203"/>
                  </a:lnTo>
                  <a:lnTo>
                    <a:pt x="790459" y="561008"/>
                  </a:lnTo>
                  <a:lnTo>
                    <a:pt x="795109" y="561545"/>
                  </a:lnTo>
                  <a:lnTo>
                    <a:pt x="796773" y="562747"/>
                  </a:lnTo>
                  <a:lnTo>
                    <a:pt x="797882" y="564606"/>
                  </a:lnTo>
                  <a:lnTo>
                    <a:pt x="798621" y="566905"/>
                  </a:lnTo>
                  <a:lnTo>
                    <a:pt x="800173" y="568436"/>
                  </a:lnTo>
                  <a:lnTo>
                    <a:pt x="804718" y="570138"/>
                  </a:lnTo>
                  <a:lnTo>
                    <a:pt x="813228" y="571097"/>
                  </a:lnTo>
                  <a:lnTo>
                    <a:pt x="815202" y="572289"/>
                  </a:lnTo>
                  <a:lnTo>
                    <a:pt x="816518" y="574143"/>
                  </a:lnTo>
                  <a:lnTo>
                    <a:pt x="817395" y="576437"/>
                  </a:lnTo>
                  <a:lnTo>
                    <a:pt x="819038" y="577966"/>
                  </a:lnTo>
                  <a:lnTo>
                    <a:pt x="823686" y="579665"/>
                  </a:lnTo>
                  <a:lnTo>
                    <a:pt x="832253" y="580622"/>
                  </a:lnTo>
                  <a:lnTo>
                    <a:pt x="834236" y="581815"/>
                  </a:lnTo>
                  <a:lnTo>
                    <a:pt x="835557" y="583669"/>
                  </a:lnTo>
                  <a:lnTo>
                    <a:pt x="836438" y="585962"/>
                  </a:lnTo>
                  <a:lnTo>
                    <a:pt x="838084" y="587492"/>
                  </a:lnTo>
                  <a:lnTo>
                    <a:pt x="847798" y="591340"/>
                  </a:lnTo>
                  <a:lnTo>
                    <a:pt x="884466" y="627290"/>
                  </a:lnTo>
                  <a:lnTo>
                    <a:pt x="890479" y="628247"/>
                  </a:lnTo>
                  <a:lnTo>
                    <a:pt x="892102" y="629440"/>
                  </a:lnTo>
                  <a:lnTo>
                    <a:pt x="894922" y="636815"/>
                  </a:lnTo>
                  <a:lnTo>
                    <a:pt x="897982" y="637571"/>
                  </a:lnTo>
                  <a:lnTo>
                    <a:pt x="900280" y="637772"/>
                  </a:lnTo>
                  <a:lnTo>
                    <a:pt x="901812" y="638965"/>
                  </a:lnTo>
                  <a:lnTo>
                    <a:pt x="904865" y="647665"/>
                  </a:lnTo>
                  <a:lnTo>
                    <a:pt x="904875" y="638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2" name="SMARTInkShape-Group51"/>
          <p:cNvGrpSpPr/>
          <p:nvPr/>
        </p:nvGrpSpPr>
        <p:grpSpPr>
          <a:xfrm>
            <a:off x="523875" y="4267249"/>
            <a:ext cx="1704976" cy="371416"/>
            <a:chOff x="523875" y="4267249"/>
            <a:chExt cx="1704976" cy="371416"/>
          </a:xfrm>
        </p:grpSpPr>
        <p:sp>
          <p:nvSpPr>
            <p:cNvPr id="238" name="SMARTInkShape-196"/>
            <p:cNvSpPr/>
            <p:nvPr>
              <p:custDataLst>
                <p:tags r:id="rId284"/>
              </p:custDataLst>
            </p:nvPr>
          </p:nvSpPr>
          <p:spPr>
            <a:xfrm>
              <a:off x="523875" y="4362450"/>
              <a:ext cx="38101" cy="257176"/>
            </a:xfrm>
            <a:custGeom>
              <a:avLst/>
              <a:gdLst/>
              <a:ahLst/>
              <a:cxnLst/>
              <a:rect l="0" t="0" r="0" b="0"/>
              <a:pathLst>
                <a:path w="38101" h="257176">
                  <a:moveTo>
                    <a:pt x="38100" y="0"/>
                  </a:moveTo>
                  <a:lnTo>
                    <a:pt x="38100" y="0"/>
                  </a:lnTo>
                  <a:lnTo>
                    <a:pt x="38100" y="5057"/>
                  </a:lnTo>
                  <a:lnTo>
                    <a:pt x="37042" y="6546"/>
                  </a:lnTo>
                  <a:lnTo>
                    <a:pt x="35278" y="7539"/>
                  </a:lnTo>
                  <a:lnTo>
                    <a:pt x="33044" y="8201"/>
                  </a:lnTo>
                  <a:lnTo>
                    <a:pt x="31554" y="9701"/>
                  </a:lnTo>
                  <a:lnTo>
                    <a:pt x="29899" y="14189"/>
                  </a:lnTo>
                  <a:lnTo>
                    <a:pt x="25768" y="50465"/>
                  </a:lnTo>
                  <a:lnTo>
                    <a:pt x="20377" y="68530"/>
                  </a:lnTo>
                  <a:lnTo>
                    <a:pt x="18069" y="101698"/>
                  </a:lnTo>
                  <a:lnTo>
                    <a:pt x="10859" y="125549"/>
                  </a:lnTo>
                  <a:lnTo>
                    <a:pt x="9560" y="172871"/>
                  </a:lnTo>
                  <a:lnTo>
                    <a:pt x="9526" y="217343"/>
                  </a:lnTo>
                  <a:lnTo>
                    <a:pt x="9525" y="230321"/>
                  </a:lnTo>
                  <a:lnTo>
                    <a:pt x="6703" y="237479"/>
                  </a:lnTo>
                  <a:lnTo>
                    <a:pt x="1324" y="245641"/>
                  </a:lnTo>
                  <a:lnTo>
                    <a:pt x="0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SMARTInkShape-197"/>
            <p:cNvSpPr/>
            <p:nvPr>
              <p:custDataLst>
                <p:tags r:id="rId285"/>
              </p:custDataLst>
            </p:nvPr>
          </p:nvSpPr>
          <p:spPr>
            <a:xfrm>
              <a:off x="542925" y="4362450"/>
              <a:ext cx="285751" cy="276215"/>
            </a:xfrm>
            <a:custGeom>
              <a:avLst/>
              <a:gdLst/>
              <a:ahLst/>
              <a:cxnLst/>
              <a:rect l="0" t="0" r="0" b="0"/>
              <a:pathLst>
                <a:path w="285751" h="276215">
                  <a:moveTo>
                    <a:pt x="0" y="19050"/>
                  </a:moveTo>
                  <a:lnTo>
                    <a:pt x="0" y="19050"/>
                  </a:lnTo>
                  <a:lnTo>
                    <a:pt x="5056" y="19050"/>
                  </a:lnTo>
                  <a:lnTo>
                    <a:pt x="6546" y="17992"/>
                  </a:lnTo>
                  <a:lnTo>
                    <a:pt x="7539" y="16228"/>
                  </a:lnTo>
                  <a:lnTo>
                    <a:pt x="9133" y="10849"/>
                  </a:lnTo>
                  <a:lnTo>
                    <a:pt x="9491" y="17842"/>
                  </a:lnTo>
                  <a:lnTo>
                    <a:pt x="9515" y="13636"/>
                  </a:lnTo>
                  <a:lnTo>
                    <a:pt x="10577" y="12266"/>
                  </a:lnTo>
                  <a:lnTo>
                    <a:pt x="14578" y="10743"/>
                  </a:lnTo>
                  <a:lnTo>
                    <a:pt x="16069" y="9279"/>
                  </a:lnTo>
                  <a:lnTo>
                    <a:pt x="17725" y="4829"/>
                  </a:lnTo>
                  <a:lnTo>
                    <a:pt x="19225" y="3220"/>
                  </a:lnTo>
                  <a:lnTo>
                    <a:pt x="28148" y="125"/>
                  </a:lnTo>
                  <a:lnTo>
                    <a:pt x="61769" y="0"/>
                  </a:lnTo>
                  <a:lnTo>
                    <a:pt x="63404" y="1058"/>
                  </a:lnTo>
                  <a:lnTo>
                    <a:pt x="64495" y="2822"/>
                  </a:lnTo>
                  <a:lnTo>
                    <a:pt x="66388" y="9701"/>
                  </a:lnTo>
                  <a:lnTo>
                    <a:pt x="66672" y="49515"/>
                  </a:lnTo>
                  <a:lnTo>
                    <a:pt x="63851" y="56578"/>
                  </a:lnTo>
                  <a:lnTo>
                    <a:pt x="61618" y="59944"/>
                  </a:lnTo>
                  <a:lnTo>
                    <a:pt x="54916" y="83689"/>
                  </a:lnTo>
                  <a:lnTo>
                    <a:pt x="50865" y="91170"/>
                  </a:lnTo>
                  <a:lnTo>
                    <a:pt x="47527" y="101332"/>
                  </a:lnTo>
                  <a:lnTo>
                    <a:pt x="41364" y="111046"/>
                  </a:lnTo>
                  <a:lnTo>
                    <a:pt x="39550" y="117440"/>
                  </a:lnTo>
                  <a:lnTo>
                    <a:pt x="38009" y="119568"/>
                  </a:lnTo>
                  <a:lnTo>
                    <a:pt x="35922" y="120987"/>
                  </a:lnTo>
                  <a:lnTo>
                    <a:pt x="33473" y="121933"/>
                  </a:lnTo>
                  <a:lnTo>
                    <a:pt x="31840" y="123622"/>
                  </a:lnTo>
                  <a:lnTo>
                    <a:pt x="28586" y="133311"/>
                  </a:lnTo>
                  <a:lnTo>
                    <a:pt x="28578" y="128282"/>
                  </a:lnTo>
                  <a:lnTo>
                    <a:pt x="29636" y="126796"/>
                  </a:lnTo>
                  <a:lnTo>
                    <a:pt x="31399" y="125806"/>
                  </a:lnTo>
                  <a:lnTo>
                    <a:pt x="36776" y="124216"/>
                  </a:lnTo>
                  <a:lnTo>
                    <a:pt x="45443" y="117357"/>
                  </a:lnTo>
                  <a:lnTo>
                    <a:pt x="51241" y="115658"/>
                  </a:lnTo>
                  <a:lnTo>
                    <a:pt x="53211" y="114148"/>
                  </a:lnTo>
                  <a:lnTo>
                    <a:pt x="55399" y="109646"/>
                  </a:lnTo>
                  <a:lnTo>
                    <a:pt x="57041" y="108022"/>
                  </a:lnTo>
                  <a:lnTo>
                    <a:pt x="61688" y="106218"/>
                  </a:lnTo>
                  <a:lnTo>
                    <a:pt x="88935" y="104813"/>
                  </a:lnTo>
                  <a:lnTo>
                    <a:pt x="119769" y="114478"/>
                  </a:lnTo>
                  <a:lnTo>
                    <a:pt x="139623" y="130469"/>
                  </a:lnTo>
                  <a:lnTo>
                    <a:pt x="167215" y="158757"/>
                  </a:lnTo>
                  <a:lnTo>
                    <a:pt x="178741" y="188514"/>
                  </a:lnTo>
                  <a:lnTo>
                    <a:pt x="180936" y="230417"/>
                  </a:lnTo>
                  <a:lnTo>
                    <a:pt x="178136" y="237521"/>
                  </a:lnTo>
                  <a:lnTo>
                    <a:pt x="174421" y="244207"/>
                  </a:lnTo>
                  <a:lnTo>
                    <a:pt x="171272" y="253921"/>
                  </a:lnTo>
                  <a:lnTo>
                    <a:pt x="166785" y="260315"/>
                  </a:lnTo>
                  <a:lnTo>
                    <a:pt x="161263" y="263862"/>
                  </a:lnTo>
                  <a:lnTo>
                    <a:pt x="158308" y="264808"/>
                  </a:lnTo>
                  <a:lnTo>
                    <a:pt x="156339" y="266497"/>
                  </a:lnTo>
                  <a:lnTo>
                    <a:pt x="154151" y="271196"/>
                  </a:lnTo>
                  <a:lnTo>
                    <a:pt x="152509" y="272872"/>
                  </a:lnTo>
                  <a:lnTo>
                    <a:pt x="147862" y="274735"/>
                  </a:lnTo>
                  <a:lnTo>
                    <a:pt x="119315" y="276214"/>
                  </a:lnTo>
                  <a:lnTo>
                    <a:pt x="117644" y="275160"/>
                  </a:lnTo>
                  <a:lnTo>
                    <a:pt x="116529" y="273398"/>
                  </a:lnTo>
                  <a:lnTo>
                    <a:pt x="115786" y="271165"/>
                  </a:lnTo>
                  <a:lnTo>
                    <a:pt x="114232" y="269677"/>
                  </a:lnTo>
                  <a:lnTo>
                    <a:pt x="109684" y="268023"/>
                  </a:lnTo>
                  <a:lnTo>
                    <a:pt x="108048" y="266524"/>
                  </a:lnTo>
                  <a:lnTo>
                    <a:pt x="106230" y="262036"/>
                  </a:lnTo>
                  <a:lnTo>
                    <a:pt x="104813" y="234911"/>
                  </a:lnTo>
                  <a:lnTo>
                    <a:pt x="107614" y="228583"/>
                  </a:lnTo>
                  <a:lnTo>
                    <a:pt x="119966" y="212723"/>
                  </a:lnTo>
                  <a:lnTo>
                    <a:pt x="128373" y="191793"/>
                  </a:lnTo>
                  <a:lnTo>
                    <a:pt x="136783" y="182961"/>
                  </a:lnTo>
                  <a:lnTo>
                    <a:pt x="146517" y="174449"/>
                  </a:lnTo>
                  <a:lnTo>
                    <a:pt x="185334" y="130263"/>
                  </a:lnTo>
                  <a:lnTo>
                    <a:pt x="202492" y="117384"/>
                  </a:lnTo>
                  <a:lnTo>
                    <a:pt x="221130" y="97427"/>
                  </a:lnTo>
                  <a:lnTo>
                    <a:pt x="263645" y="73153"/>
                  </a:lnTo>
                  <a:lnTo>
                    <a:pt x="285750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SMARTInkShape-198"/>
            <p:cNvSpPr/>
            <p:nvPr>
              <p:custDataLst>
                <p:tags r:id="rId286"/>
              </p:custDataLst>
            </p:nvPr>
          </p:nvSpPr>
          <p:spPr>
            <a:xfrm>
              <a:off x="981195" y="4430498"/>
              <a:ext cx="152245" cy="170078"/>
            </a:xfrm>
            <a:custGeom>
              <a:avLst/>
              <a:gdLst/>
              <a:ahLst/>
              <a:cxnLst/>
              <a:rect l="0" t="0" r="0" b="0"/>
              <a:pathLst>
                <a:path w="152245" h="170078">
                  <a:moveTo>
                    <a:pt x="76080" y="17677"/>
                  </a:moveTo>
                  <a:lnTo>
                    <a:pt x="76080" y="17677"/>
                  </a:lnTo>
                  <a:lnTo>
                    <a:pt x="76080" y="27168"/>
                  </a:lnTo>
                  <a:lnTo>
                    <a:pt x="67879" y="35400"/>
                  </a:lnTo>
                  <a:lnTo>
                    <a:pt x="65758" y="44069"/>
                  </a:lnTo>
                  <a:lnTo>
                    <a:pt x="60086" y="52896"/>
                  </a:lnTo>
                  <a:lnTo>
                    <a:pt x="56877" y="62214"/>
                  </a:lnTo>
                  <a:lnTo>
                    <a:pt x="41921" y="82242"/>
                  </a:lnTo>
                  <a:lnTo>
                    <a:pt x="35936" y="101418"/>
                  </a:lnTo>
                  <a:lnTo>
                    <a:pt x="21573" y="122278"/>
                  </a:lnTo>
                  <a:lnTo>
                    <a:pt x="19046" y="128725"/>
                  </a:lnTo>
                  <a:lnTo>
                    <a:pt x="12732" y="138304"/>
                  </a:lnTo>
                  <a:lnTo>
                    <a:pt x="9843" y="149142"/>
                  </a:lnTo>
                  <a:lnTo>
                    <a:pt x="8639" y="149771"/>
                  </a:lnTo>
                  <a:lnTo>
                    <a:pt x="0" y="151013"/>
                  </a:lnTo>
                  <a:lnTo>
                    <a:pt x="4972" y="145966"/>
                  </a:lnTo>
                  <a:lnTo>
                    <a:pt x="7435" y="140664"/>
                  </a:lnTo>
                  <a:lnTo>
                    <a:pt x="8092" y="137769"/>
                  </a:lnTo>
                  <a:lnTo>
                    <a:pt x="15691" y="124458"/>
                  </a:lnTo>
                  <a:lnTo>
                    <a:pt x="28546" y="78085"/>
                  </a:lnTo>
                  <a:lnTo>
                    <a:pt x="38625" y="57989"/>
                  </a:lnTo>
                  <a:lnTo>
                    <a:pt x="43558" y="50410"/>
                  </a:lnTo>
                  <a:lnTo>
                    <a:pt x="49548" y="36921"/>
                  </a:lnTo>
                  <a:lnTo>
                    <a:pt x="53705" y="30463"/>
                  </a:lnTo>
                  <a:lnTo>
                    <a:pt x="57103" y="20878"/>
                  </a:lnTo>
                  <a:lnTo>
                    <a:pt x="66124" y="8710"/>
                  </a:lnTo>
                  <a:lnTo>
                    <a:pt x="66517" y="0"/>
                  </a:lnTo>
                  <a:lnTo>
                    <a:pt x="69360" y="2059"/>
                  </a:lnTo>
                  <a:lnTo>
                    <a:pt x="74753" y="6949"/>
                  </a:lnTo>
                  <a:lnTo>
                    <a:pt x="75687" y="12852"/>
                  </a:lnTo>
                  <a:lnTo>
                    <a:pt x="75963" y="21304"/>
                  </a:lnTo>
                  <a:lnTo>
                    <a:pt x="77061" y="23270"/>
                  </a:lnTo>
                  <a:lnTo>
                    <a:pt x="78850" y="24580"/>
                  </a:lnTo>
                  <a:lnTo>
                    <a:pt x="81102" y="25454"/>
                  </a:lnTo>
                  <a:lnTo>
                    <a:pt x="82603" y="27095"/>
                  </a:lnTo>
                  <a:lnTo>
                    <a:pt x="87834" y="37333"/>
                  </a:lnTo>
                  <a:lnTo>
                    <a:pt x="91887" y="43346"/>
                  </a:lnTo>
                  <a:lnTo>
                    <a:pt x="95228" y="52681"/>
                  </a:lnTo>
                  <a:lnTo>
                    <a:pt x="128324" y="88967"/>
                  </a:lnTo>
                  <a:lnTo>
                    <a:pt x="133872" y="91695"/>
                  </a:lnTo>
                  <a:lnTo>
                    <a:pt x="136833" y="92422"/>
                  </a:lnTo>
                  <a:lnTo>
                    <a:pt x="138807" y="93965"/>
                  </a:lnTo>
                  <a:lnTo>
                    <a:pt x="142235" y="101951"/>
                  </a:lnTo>
                  <a:lnTo>
                    <a:pt x="145346" y="102757"/>
                  </a:lnTo>
                  <a:lnTo>
                    <a:pt x="152160" y="103391"/>
                  </a:lnTo>
                  <a:lnTo>
                    <a:pt x="152244" y="108455"/>
                  </a:lnTo>
                  <a:lnTo>
                    <a:pt x="151198" y="109946"/>
                  </a:lnTo>
                  <a:lnTo>
                    <a:pt x="149442" y="110940"/>
                  </a:lnTo>
                  <a:lnTo>
                    <a:pt x="147213" y="111602"/>
                  </a:lnTo>
                  <a:lnTo>
                    <a:pt x="145727" y="113102"/>
                  </a:lnTo>
                  <a:lnTo>
                    <a:pt x="144076" y="117591"/>
                  </a:lnTo>
                  <a:lnTo>
                    <a:pt x="142577" y="119212"/>
                  </a:lnTo>
                  <a:lnTo>
                    <a:pt x="123509" y="129802"/>
                  </a:lnTo>
                  <a:lnTo>
                    <a:pt x="120399" y="130526"/>
                  </a:lnTo>
                  <a:lnTo>
                    <a:pt x="110966" y="136603"/>
                  </a:lnTo>
                  <a:lnTo>
                    <a:pt x="98297" y="147080"/>
                  </a:lnTo>
                  <a:lnTo>
                    <a:pt x="67634" y="159566"/>
                  </a:lnTo>
                  <a:lnTo>
                    <a:pt x="62448" y="160114"/>
                  </a:lnTo>
                  <a:lnTo>
                    <a:pt x="56616" y="163179"/>
                  </a:lnTo>
                  <a:lnTo>
                    <a:pt x="50496" y="167011"/>
                  </a:lnTo>
                  <a:lnTo>
                    <a:pt x="39837" y="169674"/>
                  </a:lnTo>
                  <a:lnTo>
                    <a:pt x="28586" y="170074"/>
                  </a:lnTo>
                  <a:lnTo>
                    <a:pt x="36667" y="170077"/>
                  </a:lnTo>
                  <a:lnTo>
                    <a:pt x="47505" y="16055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SMARTInkShape-199"/>
            <p:cNvSpPr/>
            <p:nvPr>
              <p:custDataLst>
                <p:tags r:id="rId287"/>
              </p:custDataLst>
            </p:nvPr>
          </p:nvSpPr>
          <p:spPr>
            <a:xfrm>
              <a:off x="1333500" y="4267249"/>
              <a:ext cx="895351" cy="255793"/>
            </a:xfrm>
            <a:custGeom>
              <a:avLst/>
              <a:gdLst/>
              <a:ahLst/>
              <a:cxnLst/>
              <a:rect l="0" t="0" r="0" b="0"/>
              <a:pathLst>
                <a:path w="895351" h="255793">
                  <a:moveTo>
                    <a:pt x="0" y="228551"/>
                  </a:moveTo>
                  <a:lnTo>
                    <a:pt x="0" y="228551"/>
                  </a:lnTo>
                  <a:lnTo>
                    <a:pt x="0" y="237684"/>
                  </a:lnTo>
                  <a:lnTo>
                    <a:pt x="8201" y="246243"/>
                  </a:lnTo>
                  <a:lnTo>
                    <a:pt x="17610" y="247482"/>
                  </a:lnTo>
                  <a:lnTo>
                    <a:pt x="27125" y="255792"/>
                  </a:lnTo>
                  <a:lnTo>
                    <a:pt x="28666" y="255178"/>
                  </a:lnTo>
                  <a:lnTo>
                    <a:pt x="35893" y="250317"/>
                  </a:lnTo>
                  <a:lnTo>
                    <a:pt x="45871" y="247959"/>
                  </a:lnTo>
                  <a:lnTo>
                    <a:pt x="60728" y="234375"/>
                  </a:lnTo>
                  <a:lnTo>
                    <a:pt x="88911" y="188979"/>
                  </a:lnTo>
                  <a:lnTo>
                    <a:pt x="111126" y="147846"/>
                  </a:lnTo>
                  <a:lnTo>
                    <a:pt x="130175" y="103468"/>
                  </a:lnTo>
                  <a:lnTo>
                    <a:pt x="155575" y="59917"/>
                  </a:lnTo>
                  <a:lnTo>
                    <a:pt x="160671" y="42409"/>
                  </a:lnTo>
                  <a:lnTo>
                    <a:pt x="161368" y="35402"/>
                  </a:lnTo>
                  <a:lnTo>
                    <a:pt x="164500" y="28760"/>
                  </a:lnTo>
                  <a:lnTo>
                    <a:pt x="171439" y="19016"/>
                  </a:lnTo>
                  <a:lnTo>
                    <a:pt x="171450" y="65347"/>
                  </a:lnTo>
                  <a:lnTo>
                    <a:pt x="170392" y="106954"/>
                  </a:lnTo>
                  <a:lnTo>
                    <a:pt x="163911" y="125784"/>
                  </a:lnTo>
                  <a:lnTo>
                    <a:pt x="162041" y="168343"/>
                  </a:lnTo>
                  <a:lnTo>
                    <a:pt x="160890" y="192591"/>
                  </a:lnTo>
                  <a:lnTo>
                    <a:pt x="153727" y="212122"/>
                  </a:lnTo>
                  <a:lnTo>
                    <a:pt x="152400" y="247553"/>
                  </a:lnTo>
                  <a:lnTo>
                    <a:pt x="152400" y="233411"/>
                  </a:lnTo>
                  <a:lnTo>
                    <a:pt x="149578" y="227889"/>
                  </a:lnTo>
                  <a:lnTo>
                    <a:pt x="145854" y="221906"/>
                  </a:lnTo>
                  <a:lnTo>
                    <a:pt x="143758" y="211530"/>
                  </a:lnTo>
                  <a:lnTo>
                    <a:pt x="141840" y="173776"/>
                  </a:lnTo>
                  <a:lnTo>
                    <a:pt x="133176" y="147965"/>
                  </a:lnTo>
                  <a:lnTo>
                    <a:pt x="131118" y="146252"/>
                  </a:lnTo>
                  <a:lnTo>
                    <a:pt x="126008" y="143290"/>
                  </a:lnTo>
                  <a:lnTo>
                    <a:pt x="120209" y="138446"/>
                  </a:lnTo>
                  <a:lnTo>
                    <a:pt x="116926" y="132766"/>
                  </a:lnTo>
                  <a:lnTo>
                    <a:pt x="116051" y="129769"/>
                  </a:lnTo>
                  <a:lnTo>
                    <a:pt x="114409" y="127771"/>
                  </a:lnTo>
                  <a:lnTo>
                    <a:pt x="109762" y="125551"/>
                  </a:lnTo>
                  <a:lnTo>
                    <a:pt x="97012" y="123932"/>
                  </a:lnTo>
                  <a:lnTo>
                    <a:pt x="85121" y="131336"/>
                  </a:lnTo>
                  <a:lnTo>
                    <a:pt x="82147" y="131991"/>
                  </a:lnTo>
                  <a:lnTo>
                    <a:pt x="80165" y="133485"/>
                  </a:lnTo>
                  <a:lnTo>
                    <a:pt x="76316" y="139588"/>
                  </a:lnTo>
                  <a:lnTo>
                    <a:pt x="71666" y="141387"/>
                  </a:lnTo>
                  <a:lnTo>
                    <a:pt x="70002" y="142925"/>
                  </a:lnTo>
                  <a:lnTo>
                    <a:pt x="67113" y="150900"/>
                  </a:lnTo>
                  <a:lnTo>
                    <a:pt x="66678" y="179082"/>
                  </a:lnTo>
                  <a:lnTo>
                    <a:pt x="71733" y="185436"/>
                  </a:lnTo>
                  <a:lnTo>
                    <a:pt x="77037" y="188222"/>
                  </a:lnTo>
                  <a:lnTo>
                    <a:pt x="95324" y="190255"/>
                  </a:lnTo>
                  <a:lnTo>
                    <a:pt x="98474" y="190320"/>
                  </a:lnTo>
                  <a:lnTo>
                    <a:pt x="104797" y="187571"/>
                  </a:lnTo>
                  <a:lnTo>
                    <a:pt x="150714" y="158651"/>
                  </a:lnTo>
                  <a:lnTo>
                    <a:pt x="193762" y="129927"/>
                  </a:lnTo>
                  <a:lnTo>
                    <a:pt x="239422" y="101667"/>
                  </a:lnTo>
                  <a:lnTo>
                    <a:pt x="283102" y="71438"/>
                  </a:lnTo>
                  <a:lnTo>
                    <a:pt x="290923" y="67707"/>
                  </a:lnTo>
                  <a:lnTo>
                    <a:pt x="301276" y="60714"/>
                  </a:lnTo>
                  <a:lnTo>
                    <a:pt x="311047" y="57113"/>
                  </a:lnTo>
                  <a:lnTo>
                    <a:pt x="320644" y="50872"/>
                  </a:lnTo>
                  <a:lnTo>
                    <a:pt x="331489" y="48010"/>
                  </a:lnTo>
                  <a:lnTo>
                    <a:pt x="337873" y="47705"/>
                  </a:lnTo>
                  <a:lnTo>
                    <a:pt x="339549" y="48720"/>
                  </a:lnTo>
                  <a:lnTo>
                    <a:pt x="340666" y="50455"/>
                  </a:lnTo>
                  <a:lnTo>
                    <a:pt x="342459" y="55788"/>
                  </a:lnTo>
                  <a:lnTo>
                    <a:pt x="349359" y="64446"/>
                  </a:lnTo>
                  <a:lnTo>
                    <a:pt x="351517" y="73271"/>
                  </a:lnTo>
                  <a:lnTo>
                    <a:pt x="352390" y="103444"/>
                  </a:lnTo>
                  <a:lnTo>
                    <a:pt x="343781" y="146111"/>
                  </a:lnTo>
                  <a:lnTo>
                    <a:pt x="341919" y="177565"/>
                  </a:lnTo>
                  <a:lnTo>
                    <a:pt x="334709" y="206720"/>
                  </a:lnTo>
                  <a:lnTo>
                    <a:pt x="333378" y="246098"/>
                  </a:lnTo>
                  <a:lnTo>
                    <a:pt x="333375" y="201528"/>
                  </a:lnTo>
                  <a:lnTo>
                    <a:pt x="334433" y="177430"/>
                  </a:lnTo>
                  <a:lnTo>
                    <a:pt x="345134" y="130460"/>
                  </a:lnTo>
                  <a:lnTo>
                    <a:pt x="354607" y="86262"/>
                  </a:lnTo>
                  <a:lnTo>
                    <a:pt x="369298" y="40300"/>
                  </a:lnTo>
                  <a:lnTo>
                    <a:pt x="371566" y="32701"/>
                  </a:lnTo>
                  <a:lnTo>
                    <a:pt x="378823" y="19198"/>
                  </a:lnTo>
                  <a:lnTo>
                    <a:pt x="379549" y="15957"/>
                  </a:lnTo>
                  <a:lnTo>
                    <a:pt x="385626" y="6340"/>
                  </a:lnTo>
                  <a:lnTo>
                    <a:pt x="391170" y="2790"/>
                  </a:lnTo>
                  <a:lnTo>
                    <a:pt x="407731" y="117"/>
                  </a:lnTo>
                  <a:lnTo>
                    <a:pt x="414085" y="0"/>
                  </a:lnTo>
                  <a:lnTo>
                    <a:pt x="419694" y="2795"/>
                  </a:lnTo>
                  <a:lnTo>
                    <a:pt x="422671" y="5022"/>
                  </a:lnTo>
                  <a:lnTo>
                    <a:pt x="425978" y="10319"/>
                  </a:lnTo>
                  <a:lnTo>
                    <a:pt x="429335" y="25462"/>
                  </a:lnTo>
                  <a:lnTo>
                    <a:pt x="435068" y="34909"/>
                  </a:lnTo>
                  <a:lnTo>
                    <a:pt x="438295" y="44411"/>
                  </a:lnTo>
                  <a:lnTo>
                    <a:pt x="444425" y="53929"/>
                  </a:lnTo>
                  <a:lnTo>
                    <a:pt x="446712" y="63452"/>
                  </a:lnTo>
                  <a:lnTo>
                    <a:pt x="447247" y="69801"/>
                  </a:lnTo>
                  <a:lnTo>
                    <a:pt x="444663" y="76151"/>
                  </a:lnTo>
                  <a:lnTo>
                    <a:pt x="441045" y="82501"/>
                  </a:lnTo>
                  <a:lnTo>
                    <a:pt x="430062" y="111045"/>
                  </a:lnTo>
                  <a:lnTo>
                    <a:pt x="413521" y="130309"/>
                  </a:lnTo>
                  <a:lnTo>
                    <a:pt x="411329" y="136558"/>
                  </a:lnTo>
                  <a:lnTo>
                    <a:pt x="409686" y="138647"/>
                  </a:lnTo>
                  <a:lnTo>
                    <a:pt x="400180" y="142778"/>
                  </a:lnTo>
                  <a:lnTo>
                    <a:pt x="400061" y="134621"/>
                  </a:lnTo>
                  <a:lnTo>
                    <a:pt x="406598" y="125958"/>
                  </a:lnTo>
                  <a:lnTo>
                    <a:pt x="408252" y="120159"/>
                  </a:lnTo>
                  <a:lnTo>
                    <a:pt x="409752" y="118190"/>
                  </a:lnTo>
                  <a:lnTo>
                    <a:pt x="428821" y="106943"/>
                  </a:lnTo>
                  <a:lnTo>
                    <a:pt x="431931" y="106203"/>
                  </a:lnTo>
                  <a:lnTo>
                    <a:pt x="447692" y="97381"/>
                  </a:lnTo>
                  <a:lnTo>
                    <a:pt x="488950" y="95212"/>
                  </a:lnTo>
                  <a:lnTo>
                    <a:pt x="491067" y="96266"/>
                  </a:lnTo>
                  <a:lnTo>
                    <a:pt x="492478" y="98028"/>
                  </a:lnTo>
                  <a:lnTo>
                    <a:pt x="493419" y="100261"/>
                  </a:lnTo>
                  <a:lnTo>
                    <a:pt x="495104" y="101749"/>
                  </a:lnTo>
                  <a:lnTo>
                    <a:pt x="499799" y="103403"/>
                  </a:lnTo>
                  <a:lnTo>
                    <a:pt x="501474" y="104902"/>
                  </a:lnTo>
                  <a:lnTo>
                    <a:pt x="512168" y="123972"/>
                  </a:lnTo>
                  <a:lnTo>
                    <a:pt x="514325" y="151536"/>
                  </a:lnTo>
                  <a:lnTo>
                    <a:pt x="514339" y="156575"/>
                  </a:lnTo>
                  <a:lnTo>
                    <a:pt x="506148" y="177813"/>
                  </a:lnTo>
                  <a:lnTo>
                    <a:pt x="498540" y="187915"/>
                  </a:lnTo>
                  <a:lnTo>
                    <a:pt x="495202" y="196990"/>
                  </a:lnTo>
                  <a:lnTo>
                    <a:pt x="478004" y="217152"/>
                  </a:lnTo>
                  <a:lnTo>
                    <a:pt x="474207" y="218193"/>
                  </a:lnTo>
                  <a:lnTo>
                    <a:pt x="471713" y="218471"/>
                  </a:lnTo>
                  <a:lnTo>
                    <a:pt x="466120" y="221601"/>
                  </a:lnTo>
                  <a:lnTo>
                    <a:pt x="457722" y="228144"/>
                  </a:lnTo>
                  <a:lnTo>
                    <a:pt x="457355" y="223374"/>
                  </a:lnTo>
                  <a:lnTo>
                    <a:pt x="456245" y="221925"/>
                  </a:lnTo>
                  <a:lnTo>
                    <a:pt x="452189" y="220314"/>
                  </a:lnTo>
                  <a:lnTo>
                    <a:pt x="451743" y="218826"/>
                  </a:lnTo>
                  <a:lnTo>
                    <a:pt x="456581" y="209401"/>
                  </a:lnTo>
                  <a:lnTo>
                    <a:pt x="456925" y="204870"/>
                  </a:lnTo>
                  <a:lnTo>
                    <a:pt x="459900" y="199329"/>
                  </a:lnTo>
                  <a:lnTo>
                    <a:pt x="495321" y="152934"/>
                  </a:lnTo>
                  <a:lnTo>
                    <a:pt x="536183" y="106422"/>
                  </a:lnTo>
                  <a:lnTo>
                    <a:pt x="577582" y="61243"/>
                  </a:lnTo>
                  <a:lnTo>
                    <a:pt x="593690" y="44529"/>
                  </a:lnTo>
                  <a:lnTo>
                    <a:pt x="600059" y="40930"/>
                  </a:lnTo>
                  <a:lnTo>
                    <a:pt x="606418" y="38272"/>
                  </a:lnTo>
                  <a:lnTo>
                    <a:pt x="617243" y="30019"/>
                  </a:lnTo>
                  <a:lnTo>
                    <a:pt x="618288" y="26367"/>
                  </a:lnTo>
                  <a:lnTo>
                    <a:pt x="618567" y="23912"/>
                  </a:lnTo>
                  <a:lnTo>
                    <a:pt x="619811" y="22275"/>
                  </a:lnTo>
                  <a:lnTo>
                    <a:pt x="628626" y="19008"/>
                  </a:lnTo>
                  <a:lnTo>
                    <a:pt x="628647" y="19002"/>
                  </a:lnTo>
                  <a:lnTo>
                    <a:pt x="628650" y="36693"/>
                  </a:lnTo>
                  <a:lnTo>
                    <a:pt x="627592" y="37145"/>
                  </a:lnTo>
                  <a:lnTo>
                    <a:pt x="623594" y="37649"/>
                  </a:lnTo>
                  <a:lnTo>
                    <a:pt x="622104" y="38841"/>
                  </a:lnTo>
                  <a:lnTo>
                    <a:pt x="619241" y="47173"/>
                  </a:lnTo>
                  <a:lnTo>
                    <a:pt x="619125" y="92934"/>
                  </a:lnTo>
                  <a:lnTo>
                    <a:pt x="619125" y="138775"/>
                  </a:lnTo>
                  <a:lnTo>
                    <a:pt x="619125" y="185030"/>
                  </a:lnTo>
                  <a:lnTo>
                    <a:pt x="619125" y="199542"/>
                  </a:lnTo>
                  <a:lnTo>
                    <a:pt x="619125" y="152294"/>
                  </a:lnTo>
                  <a:lnTo>
                    <a:pt x="619125" y="124207"/>
                  </a:lnTo>
                  <a:lnTo>
                    <a:pt x="619125" y="137977"/>
                  </a:lnTo>
                  <a:lnTo>
                    <a:pt x="620183" y="139593"/>
                  </a:lnTo>
                  <a:lnTo>
                    <a:pt x="621947" y="140671"/>
                  </a:lnTo>
                  <a:lnTo>
                    <a:pt x="627326" y="142400"/>
                  </a:lnTo>
                  <a:lnTo>
                    <a:pt x="628061" y="145459"/>
                  </a:lnTo>
                  <a:lnTo>
                    <a:pt x="628258" y="147756"/>
                  </a:lnTo>
                  <a:lnTo>
                    <a:pt x="629447" y="149288"/>
                  </a:lnTo>
                  <a:lnTo>
                    <a:pt x="633590" y="150990"/>
                  </a:lnTo>
                  <a:lnTo>
                    <a:pt x="670045" y="152348"/>
                  </a:lnTo>
                  <a:lnTo>
                    <a:pt x="676328" y="149528"/>
                  </a:lnTo>
                  <a:lnTo>
                    <a:pt x="708026" y="120552"/>
                  </a:lnTo>
                  <a:lnTo>
                    <a:pt x="711553" y="111407"/>
                  </a:lnTo>
                  <a:lnTo>
                    <a:pt x="714179" y="101345"/>
                  </a:lnTo>
                  <a:lnTo>
                    <a:pt x="724489" y="86262"/>
                  </a:lnTo>
                  <a:lnTo>
                    <a:pt x="746159" y="58429"/>
                  </a:lnTo>
                  <a:lnTo>
                    <a:pt x="753164" y="38510"/>
                  </a:lnTo>
                  <a:lnTo>
                    <a:pt x="758911" y="30896"/>
                  </a:lnTo>
                  <a:lnTo>
                    <a:pt x="761989" y="19047"/>
                  </a:lnTo>
                  <a:lnTo>
                    <a:pt x="756940" y="19015"/>
                  </a:lnTo>
                  <a:lnTo>
                    <a:pt x="755452" y="20068"/>
                  </a:lnTo>
                  <a:lnTo>
                    <a:pt x="754460" y="21829"/>
                  </a:lnTo>
                  <a:lnTo>
                    <a:pt x="752736" y="28702"/>
                  </a:lnTo>
                  <a:lnTo>
                    <a:pt x="752509" y="41667"/>
                  </a:lnTo>
                  <a:lnTo>
                    <a:pt x="749668" y="47772"/>
                  </a:lnTo>
                  <a:lnTo>
                    <a:pt x="745936" y="54013"/>
                  </a:lnTo>
                  <a:lnTo>
                    <a:pt x="743835" y="64535"/>
                  </a:lnTo>
                  <a:lnTo>
                    <a:pt x="743066" y="87531"/>
                  </a:lnTo>
                  <a:lnTo>
                    <a:pt x="740179" y="94615"/>
                  </a:lnTo>
                  <a:lnTo>
                    <a:pt x="737928" y="97985"/>
                  </a:lnTo>
                  <a:lnTo>
                    <a:pt x="734759" y="112841"/>
                  </a:lnTo>
                  <a:lnTo>
                    <a:pt x="733542" y="144274"/>
                  </a:lnTo>
                  <a:lnTo>
                    <a:pt x="736299" y="151584"/>
                  </a:lnTo>
                  <a:lnTo>
                    <a:pt x="738516" y="155014"/>
                  </a:lnTo>
                  <a:lnTo>
                    <a:pt x="741636" y="169956"/>
                  </a:lnTo>
                  <a:lnTo>
                    <a:pt x="742561" y="182732"/>
                  </a:lnTo>
                  <a:lnTo>
                    <a:pt x="743749" y="185306"/>
                  </a:lnTo>
                  <a:lnTo>
                    <a:pt x="745599" y="187021"/>
                  </a:lnTo>
                  <a:lnTo>
                    <a:pt x="747891" y="188164"/>
                  </a:lnTo>
                  <a:lnTo>
                    <a:pt x="749419" y="189985"/>
                  </a:lnTo>
                  <a:lnTo>
                    <a:pt x="751117" y="194830"/>
                  </a:lnTo>
                  <a:lnTo>
                    <a:pt x="752628" y="196546"/>
                  </a:lnTo>
                  <a:lnTo>
                    <a:pt x="757129" y="198452"/>
                  </a:lnTo>
                  <a:lnTo>
                    <a:pt x="758753" y="200018"/>
                  </a:lnTo>
                  <a:lnTo>
                    <a:pt x="760557" y="204581"/>
                  </a:lnTo>
                  <a:lnTo>
                    <a:pt x="762096" y="206221"/>
                  </a:lnTo>
                  <a:lnTo>
                    <a:pt x="766629" y="208043"/>
                  </a:lnTo>
                  <a:lnTo>
                    <a:pt x="769319" y="207471"/>
                  </a:lnTo>
                  <a:lnTo>
                    <a:pt x="781241" y="201770"/>
                  </a:lnTo>
                  <a:lnTo>
                    <a:pt x="784352" y="201172"/>
                  </a:lnTo>
                  <a:lnTo>
                    <a:pt x="793788" y="195274"/>
                  </a:lnTo>
                  <a:lnTo>
                    <a:pt x="840689" y="165024"/>
                  </a:lnTo>
                  <a:lnTo>
                    <a:pt x="887631" y="121925"/>
                  </a:lnTo>
                  <a:lnTo>
                    <a:pt x="895350" y="1142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" name="SMARTInkShape-Group52"/>
          <p:cNvGrpSpPr/>
          <p:nvPr/>
        </p:nvGrpSpPr>
        <p:grpSpPr>
          <a:xfrm>
            <a:off x="2828925" y="4257686"/>
            <a:ext cx="742951" cy="186419"/>
            <a:chOff x="2828925" y="4257686"/>
            <a:chExt cx="742951" cy="186419"/>
          </a:xfrm>
        </p:grpSpPr>
        <p:sp>
          <p:nvSpPr>
            <p:cNvPr id="243" name="SMARTInkShape-200"/>
            <p:cNvSpPr/>
            <p:nvPr>
              <p:custDataLst>
                <p:tags r:id="rId281"/>
              </p:custDataLst>
            </p:nvPr>
          </p:nvSpPr>
          <p:spPr>
            <a:xfrm>
              <a:off x="2828925" y="4257686"/>
              <a:ext cx="476251" cy="186419"/>
            </a:xfrm>
            <a:custGeom>
              <a:avLst/>
              <a:gdLst/>
              <a:ahLst/>
              <a:cxnLst/>
              <a:rect l="0" t="0" r="0" b="0"/>
              <a:pathLst>
                <a:path w="476251" h="186419">
                  <a:moveTo>
                    <a:pt x="0" y="38089"/>
                  </a:moveTo>
                  <a:lnTo>
                    <a:pt x="0" y="38089"/>
                  </a:lnTo>
                  <a:lnTo>
                    <a:pt x="0" y="82620"/>
                  </a:lnTo>
                  <a:lnTo>
                    <a:pt x="0" y="129903"/>
                  </a:lnTo>
                  <a:lnTo>
                    <a:pt x="0" y="161483"/>
                  </a:lnTo>
                  <a:lnTo>
                    <a:pt x="0" y="152770"/>
                  </a:lnTo>
                  <a:lnTo>
                    <a:pt x="6546" y="144860"/>
                  </a:lnTo>
                  <a:lnTo>
                    <a:pt x="8642" y="136165"/>
                  </a:lnTo>
                  <a:lnTo>
                    <a:pt x="9133" y="130009"/>
                  </a:lnTo>
                  <a:lnTo>
                    <a:pt x="12172" y="123745"/>
                  </a:lnTo>
                  <a:lnTo>
                    <a:pt x="15994" y="117433"/>
                  </a:lnTo>
                  <a:lnTo>
                    <a:pt x="18648" y="106641"/>
                  </a:lnTo>
                  <a:lnTo>
                    <a:pt x="19015" y="91671"/>
                  </a:lnTo>
                  <a:lnTo>
                    <a:pt x="20085" y="89685"/>
                  </a:lnTo>
                  <a:lnTo>
                    <a:pt x="21857" y="88362"/>
                  </a:lnTo>
                  <a:lnTo>
                    <a:pt x="28574" y="85714"/>
                  </a:lnTo>
                  <a:lnTo>
                    <a:pt x="28575" y="90771"/>
                  </a:lnTo>
                  <a:lnTo>
                    <a:pt x="29633" y="92260"/>
                  </a:lnTo>
                  <a:lnTo>
                    <a:pt x="31397" y="93253"/>
                  </a:lnTo>
                  <a:lnTo>
                    <a:pt x="38276" y="94977"/>
                  </a:lnTo>
                  <a:lnTo>
                    <a:pt x="69978" y="95239"/>
                  </a:lnTo>
                  <a:lnTo>
                    <a:pt x="76257" y="92416"/>
                  </a:lnTo>
                  <a:lnTo>
                    <a:pt x="104777" y="69413"/>
                  </a:lnTo>
                  <a:lnTo>
                    <a:pt x="107951" y="68496"/>
                  </a:lnTo>
                  <a:lnTo>
                    <a:pt x="114301" y="61834"/>
                  </a:lnTo>
                  <a:lnTo>
                    <a:pt x="129999" y="40564"/>
                  </a:lnTo>
                  <a:lnTo>
                    <a:pt x="133416" y="31532"/>
                  </a:lnTo>
                  <a:lnTo>
                    <a:pt x="139602" y="22152"/>
                  </a:lnTo>
                  <a:lnTo>
                    <a:pt x="142443" y="11388"/>
                  </a:lnTo>
                  <a:lnTo>
                    <a:pt x="142875" y="0"/>
                  </a:lnTo>
                  <a:lnTo>
                    <a:pt x="142875" y="5049"/>
                  </a:lnTo>
                  <a:lnTo>
                    <a:pt x="141817" y="6537"/>
                  </a:lnTo>
                  <a:lnTo>
                    <a:pt x="140053" y="7530"/>
                  </a:lnTo>
                  <a:lnTo>
                    <a:pt x="137819" y="8191"/>
                  </a:lnTo>
                  <a:lnTo>
                    <a:pt x="136329" y="9690"/>
                  </a:lnTo>
                  <a:lnTo>
                    <a:pt x="134674" y="14178"/>
                  </a:lnTo>
                  <a:lnTo>
                    <a:pt x="133352" y="60590"/>
                  </a:lnTo>
                  <a:lnTo>
                    <a:pt x="133350" y="78982"/>
                  </a:lnTo>
                  <a:lnTo>
                    <a:pt x="143672" y="120371"/>
                  </a:lnTo>
                  <a:lnTo>
                    <a:pt x="149344" y="131143"/>
                  </a:lnTo>
                  <a:lnTo>
                    <a:pt x="152553" y="145153"/>
                  </a:lnTo>
                  <a:lnTo>
                    <a:pt x="154618" y="147565"/>
                  </a:lnTo>
                  <a:lnTo>
                    <a:pt x="157053" y="149173"/>
                  </a:lnTo>
                  <a:lnTo>
                    <a:pt x="158678" y="151303"/>
                  </a:lnTo>
                  <a:lnTo>
                    <a:pt x="160481" y="156493"/>
                  </a:lnTo>
                  <a:lnTo>
                    <a:pt x="162021" y="158300"/>
                  </a:lnTo>
                  <a:lnTo>
                    <a:pt x="169999" y="161438"/>
                  </a:lnTo>
                  <a:lnTo>
                    <a:pt x="184580" y="161873"/>
                  </a:lnTo>
                  <a:lnTo>
                    <a:pt x="190691" y="159073"/>
                  </a:lnTo>
                  <a:lnTo>
                    <a:pt x="212736" y="139523"/>
                  </a:lnTo>
                  <a:lnTo>
                    <a:pt x="216258" y="133265"/>
                  </a:lnTo>
                  <a:lnTo>
                    <a:pt x="223575" y="115568"/>
                  </a:lnTo>
                  <a:lnTo>
                    <a:pt x="232168" y="102909"/>
                  </a:lnTo>
                  <a:lnTo>
                    <a:pt x="255241" y="83066"/>
                  </a:lnTo>
                  <a:lnTo>
                    <a:pt x="261607" y="72896"/>
                  </a:lnTo>
                  <a:lnTo>
                    <a:pt x="268516" y="57743"/>
                  </a:lnTo>
                  <a:lnTo>
                    <a:pt x="281756" y="41343"/>
                  </a:lnTo>
                  <a:lnTo>
                    <a:pt x="287783" y="28580"/>
                  </a:lnTo>
                  <a:lnTo>
                    <a:pt x="304370" y="9955"/>
                  </a:lnTo>
                  <a:lnTo>
                    <a:pt x="304789" y="23715"/>
                  </a:lnTo>
                  <a:lnTo>
                    <a:pt x="305851" y="25331"/>
                  </a:lnTo>
                  <a:lnTo>
                    <a:pt x="307617" y="26409"/>
                  </a:lnTo>
                  <a:lnTo>
                    <a:pt x="309853" y="27127"/>
                  </a:lnTo>
                  <a:lnTo>
                    <a:pt x="311344" y="28664"/>
                  </a:lnTo>
                  <a:lnTo>
                    <a:pt x="313000" y="33195"/>
                  </a:lnTo>
                  <a:lnTo>
                    <a:pt x="314315" y="78051"/>
                  </a:lnTo>
                  <a:lnTo>
                    <a:pt x="314325" y="123211"/>
                  </a:lnTo>
                  <a:lnTo>
                    <a:pt x="314325" y="167996"/>
                  </a:lnTo>
                  <a:lnTo>
                    <a:pt x="314325" y="179047"/>
                  </a:lnTo>
                  <a:lnTo>
                    <a:pt x="315383" y="179686"/>
                  </a:lnTo>
                  <a:lnTo>
                    <a:pt x="322526" y="180796"/>
                  </a:lnTo>
                  <a:lnTo>
                    <a:pt x="323261" y="183712"/>
                  </a:lnTo>
                  <a:lnTo>
                    <a:pt x="323589" y="186418"/>
                  </a:lnTo>
                  <a:lnTo>
                    <a:pt x="323815" y="181891"/>
                  </a:lnTo>
                  <a:lnTo>
                    <a:pt x="330389" y="173543"/>
                  </a:lnTo>
                  <a:lnTo>
                    <a:pt x="333549" y="164772"/>
                  </a:lnTo>
                  <a:lnTo>
                    <a:pt x="348486" y="139465"/>
                  </a:lnTo>
                  <a:lnTo>
                    <a:pt x="359683" y="111177"/>
                  </a:lnTo>
                  <a:lnTo>
                    <a:pt x="390541" y="64486"/>
                  </a:lnTo>
                  <a:lnTo>
                    <a:pt x="409577" y="38734"/>
                  </a:lnTo>
                  <a:lnTo>
                    <a:pt x="431800" y="15902"/>
                  </a:lnTo>
                  <a:lnTo>
                    <a:pt x="438150" y="12353"/>
                  </a:lnTo>
                  <a:lnTo>
                    <a:pt x="455318" y="9680"/>
                  </a:lnTo>
                  <a:lnTo>
                    <a:pt x="471651" y="9516"/>
                  </a:lnTo>
                  <a:lnTo>
                    <a:pt x="473184" y="10573"/>
                  </a:lnTo>
                  <a:lnTo>
                    <a:pt x="474206" y="12337"/>
                  </a:lnTo>
                  <a:lnTo>
                    <a:pt x="476130" y="18646"/>
                  </a:lnTo>
                  <a:lnTo>
                    <a:pt x="476250" y="285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4" name="SMARTInkShape-201"/>
            <p:cNvSpPr/>
            <p:nvPr>
              <p:custDataLst>
                <p:tags r:id="rId282"/>
              </p:custDataLst>
            </p:nvPr>
          </p:nvSpPr>
          <p:spPr>
            <a:xfrm>
              <a:off x="3228975" y="4381500"/>
              <a:ext cx="133351" cy="38098"/>
            </a:xfrm>
            <a:custGeom>
              <a:avLst/>
              <a:gdLst/>
              <a:ahLst/>
              <a:cxnLst/>
              <a:rect l="0" t="0" r="0" b="0"/>
              <a:pathLst>
                <a:path w="133351" h="38098">
                  <a:moveTo>
                    <a:pt x="0" y="0"/>
                  </a:move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8201" y="9133"/>
                  </a:lnTo>
                  <a:lnTo>
                    <a:pt x="8936" y="12173"/>
                  </a:lnTo>
                  <a:lnTo>
                    <a:pt x="9133" y="14465"/>
                  </a:lnTo>
                  <a:lnTo>
                    <a:pt x="10322" y="15993"/>
                  </a:lnTo>
                  <a:lnTo>
                    <a:pt x="14465" y="17692"/>
                  </a:lnTo>
                  <a:lnTo>
                    <a:pt x="25749" y="19840"/>
                  </a:lnTo>
                  <a:lnTo>
                    <a:pt x="36264" y="27216"/>
                  </a:lnTo>
                  <a:lnTo>
                    <a:pt x="45342" y="28307"/>
                  </a:lnTo>
                  <a:lnTo>
                    <a:pt x="51196" y="28456"/>
                  </a:lnTo>
                  <a:lnTo>
                    <a:pt x="53181" y="29554"/>
                  </a:lnTo>
                  <a:lnTo>
                    <a:pt x="54504" y="31344"/>
                  </a:lnTo>
                  <a:lnTo>
                    <a:pt x="55386" y="33596"/>
                  </a:lnTo>
                  <a:lnTo>
                    <a:pt x="57032" y="35097"/>
                  </a:lnTo>
                  <a:lnTo>
                    <a:pt x="61684" y="36766"/>
                  </a:lnTo>
                  <a:lnTo>
                    <a:pt x="102896" y="38097"/>
                  </a:lnTo>
                  <a:lnTo>
                    <a:pt x="112008" y="31553"/>
                  </a:lnTo>
                  <a:lnTo>
                    <a:pt x="120912" y="28399"/>
                  </a:lnTo>
                  <a:lnTo>
                    <a:pt x="1333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" name="SMARTInkShape-202"/>
            <p:cNvSpPr/>
            <p:nvPr>
              <p:custDataLst>
                <p:tags r:id="rId283"/>
              </p:custDataLst>
            </p:nvPr>
          </p:nvSpPr>
          <p:spPr>
            <a:xfrm>
              <a:off x="3429000" y="4333875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19050"/>
                  </a:moveTo>
                  <a:lnTo>
                    <a:pt x="0" y="19050"/>
                  </a:lnTo>
                  <a:lnTo>
                    <a:pt x="8201" y="19050"/>
                  </a:lnTo>
                  <a:lnTo>
                    <a:pt x="8642" y="17992"/>
                  </a:lnTo>
                  <a:lnTo>
                    <a:pt x="9408" y="10849"/>
                  </a:lnTo>
                  <a:lnTo>
                    <a:pt x="12295" y="10114"/>
                  </a:lnTo>
                  <a:lnTo>
                    <a:pt x="14547" y="9917"/>
                  </a:lnTo>
                  <a:lnTo>
                    <a:pt x="16048" y="10845"/>
                  </a:lnTo>
                  <a:lnTo>
                    <a:pt x="17049" y="12522"/>
                  </a:lnTo>
                  <a:lnTo>
                    <a:pt x="17716" y="14698"/>
                  </a:lnTo>
                  <a:lnTo>
                    <a:pt x="19219" y="16149"/>
                  </a:lnTo>
                  <a:lnTo>
                    <a:pt x="23711" y="17761"/>
                  </a:lnTo>
                  <a:lnTo>
                    <a:pt x="41405" y="18937"/>
                  </a:lnTo>
                  <a:lnTo>
                    <a:pt x="43478" y="17916"/>
                  </a:lnTo>
                  <a:lnTo>
                    <a:pt x="44860" y="16177"/>
                  </a:lnTo>
                  <a:lnTo>
                    <a:pt x="45782" y="13960"/>
                  </a:lnTo>
                  <a:lnTo>
                    <a:pt x="47455" y="12481"/>
                  </a:lnTo>
                  <a:lnTo>
                    <a:pt x="52135" y="10838"/>
                  </a:lnTo>
                  <a:lnTo>
                    <a:pt x="82573" y="8489"/>
                  </a:lnTo>
                  <a:lnTo>
                    <a:pt x="95255" y="1991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0" name="SMARTInkShape-Group53"/>
          <p:cNvGrpSpPr/>
          <p:nvPr/>
        </p:nvGrpSpPr>
        <p:grpSpPr>
          <a:xfrm>
            <a:off x="3781425" y="4133888"/>
            <a:ext cx="2076451" cy="371424"/>
            <a:chOff x="3781425" y="4133888"/>
            <a:chExt cx="2076451" cy="371424"/>
          </a:xfrm>
        </p:grpSpPr>
        <p:sp>
          <p:nvSpPr>
            <p:cNvPr id="247" name="SMARTInkShape-203"/>
            <p:cNvSpPr/>
            <p:nvPr>
              <p:custDataLst>
                <p:tags r:id="rId278"/>
              </p:custDataLst>
            </p:nvPr>
          </p:nvSpPr>
          <p:spPr>
            <a:xfrm>
              <a:off x="3781425" y="4153426"/>
              <a:ext cx="1190626" cy="351886"/>
            </a:xfrm>
            <a:custGeom>
              <a:avLst/>
              <a:gdLst/>
              <a:ahLst/>
              <a:cxnLst/>
              <a:rect l="0" t="0" r="0" b="0"/>
              <a:pathLst>
                <a:path w="1190626" h="351886">
                  <a:moveTo>
                    <a:pt x="9525" y="209024"/>
                  </a:moveTo>
                  <a:lnTo>
                    <a:pt x="9525" y="209024"/>
                  </a:lnTo>
                  <a:lnTo>
                    <a:pt x="117" y="209024"/>
                  </a:lnTo>
                  <a:lnTo>
                    <a:pt x="0" y="242529"/>
                  </a:lnTo>
                  <a:lnTo>
                    <a:pt x="1058" y="244060"/>
                  </a:lnTo>
                  <a:lnTo>
                    <a:pt x="2822" y="245081"/>
                  </a:lnTo>
                  <a:lnTo>
                    <a:pt x="9701" y="246855"/>
                  </a:lnTo>
                  <a:lnTo>
                    <a:pt x="14189" y="247005"/>
                  </a:lnTo>
                  <a:lnTo>
                    <a:pt x="15809" y="245986"/>
                  </a:lnTo>
                  <a:lnTo>
                    <a:pt x="16890" y="244249"/>
                  </a:lnTo>
                  <a:lnTo>
                    <a:pt x="18624" y="238912"/>
                  </a:lnTo>
                  <a:lnTo>
                    <a:pt x="21683" y="238182"/>
                  </a:lnTo>
                  <a:lnTo>
                    <a:pt x="23980" y="237988"/>
                  </a:lnTo>
                  <a:lnTo>
                    <a:pt x="25512" y="236799"/>
                  </a:lnTo>
                  <a:lnTo>
                    <a:pt x="27213" y="232658"/>
                  </a:lnTo>
                  <a:lnTo>
                    <a:pt x="28575" y="200861"/>
                  </a:lnTo>
                  <a:lnTo>
                    <a:pt x="20374" y="207820"/>
                  </a:lnTo>
                  <a:lnTo>
                    <a:pt x="14386" y="208667"/>
                  </a:lnTo>
                  <a:lnTo>
                    <a:pt x="12766" y="209844"/>
                  </a:lnTo>
                  <a:lnTo>
                    <a:pt x="11685" y="211687"/>
                  </a:lnTo>
                  <a:lnTo>
                    <a:pt x="10165" y="219338"/>
                  </a:lnTo>
                  <a:lnTo>
                    <a:pt x="9651" y="226348"/>
                  </a:lnTo>
                  <a:lnTo>
                    <a:pt x="1335" y="236124"/>
                  </a:lnTo>
                  <a:lnTo>
                    <a:pt x="34" y="246693"/>
                  </a:lnTo>
                  <a:lnTo>
                    <a:pt x="8204" y="247086"/>
                  </a:lnTo>
                  <a:lnTo>
                    <a:pt x="23980" y="232658"/>
                  </a:lnTo>
                  <a:lnTo>
                    <a:pt x="26533" y="227290"/>
                  </a:lnTo>
                  <a:lnTo>
                    <a:pt x="28551" y="208950"/>
                  </a:lnTo>
                  <a:lnTo>
                    <a:pt x="28574" y="199930"/>
                  </a:lnTo>
                  <a:lnTo>
                    <a:pt x="14110" y="199502"/>
                  </a:lnTo>
                  <a:lnTo>
                    <a:pt x="12581" y="200559"/>
                  </a:lnTo>
                  <a:lnTo>
                    <a:pt x="11562" y="202322"/>
                  </a:lnTo>
                  <a:lnTo>
                    <a:pt x="9793" y="209200"/>
                  </a:lnTo>
                  <a:lnTo>
                    <a:pt x="9535" y="231380"/>
                  </a:lnTo>
                  <a:lnTo>
                    <a:pt x="12352" y="237658"/>
                  </a:lnTo>
                  <a:lnTo>
                    <a:pt x="16073" y="243975"/>
                  </a:lnTo>
                  <a:lnTo>
                    <a:pt x="17727" y="250310"/>
                  </a:lnTo>
                  <a:lnTo>
                    <a:pt x="19226" y="252423"/>
                  </a:lnTo>
                  <a:lnTo>
                    <a:pt x="21284" y="253832"/>
                  </a:lnTo>
                  <a:lnTo>
                    <a:pt x="27135" y="256092"/>
                  </a:lnTo>
                  <a:lnTo>
                    <a:pt x="35895" y="263085"/>
                  </a:lnTo>
                  <a:lnTo>
                    <a:pt x="41706" y="264801"/>
                  </a:lnTo>
                  <a:lnTo>
                    <a:pt x="44738" y="264200"/>
                  </a:lnTo>
                  <a:lnTo>
                    <a:pt x="55118" y="259357"/>
                  </a:lnTo>
                  <a:lnTo>
                    <a:pt x="70071" y="256393"/>
                  </a:lnTo>
                  <a:lnTo>
                    <a:pt x="81675" y="249282"/>
                  </a:lnTo>
                  <a:lnTo>
                    <a:pt x="112263" y="225192"/>
                  </a:lnTo>
                  <a:lnTo>
                    <a:pt x="149663" y="183455"/>
                  </a:lnTo>
                  <a:lnTo>
                    <a:pt x="183567" y="140356"/>
                  </a:lnTo>
                  <a:lnTo>
                    <a:pt x="212319" y="102839"/>
                  </a:lnTo>
                  <a:lnTo>
                    <a:pt x="216072" y="95508"/>
                  </a:lnTo>
                  <a:lnTo>
                    <a:pt x="219738" y="78952"/>
                  </a:lnTo>
                  <a:lnTo>
                    <a:pt x="228192" y="66711"/>
                  </a:lnTo>
                  <a:lnTo>
                    <a:pt x="228564" y="79456"/>
                  </a:lnTo>
                  <a:lnTo>
                    <a:pt x="225762" y="85468"/>
                  </a:lnTo>
                  <a:lnTo>
                    <a:pt x="223533" y="88554"/>
                  </a:lnTo>
                  <a:lnTo>
                    <a:pt x="220396" y="103009"/>
                  </a:lnTo>
                  <a:lnTo>
                    <a:pt x="218040" y="148798"/>
                  </a:lnTo>
                  <a:lnTo>
                    <a:pt x="210877" y="177705"/>
                  </a:lnTo>
                  <a:lnTo>
                    <a:pt x="209584" y="212045"/>
                  </a:lnTo>
                  <a:lnTo>
                    <a:pt x="212387" y="218480"/>
                  </a:lnTo>
                  <a:lnTo>
                    <a:pt x="218684" y="227512"/>
                  </a:lnTo>
                  <a:lnTo>
                    <a:pt x="232298" y="228025"/>
                  </a:lnTo>
                  <a:lnTo>
                    <a:pt x="238358" y="225230"/>
                  </a:lnTo>
                  <a:lnTo>
                    <a:pt x="254031" y="212883"/>
                  </a:lnTo>
                  <a:lnTo>
                    <a:pt x="260364" y="210739"/>
                  </a:lnTo>
                  <a:lnTo>
                    <a:pt x="262476" y="208050"/>
                  </a:lnTo>
                  <a:lnTo>
                    <a:pt x="268688" y="191349"/>
                  </a:lnTo>
                  <a:lnTo>
                    <a:pt x="295327" y="144959"/>
                  </a:lnTo>
                  <a:lnTo>
                    <a:pt x="319618" y="108409"/>
                  </a:lnTo>
                  <a:lnTo>
                    <a:pt x="321969" y="101512"/>
                  </a:lnTo>
                  <a:lnTo>
                    <a:pt x="323654" y="99249"/>
                  </a:lnTo>
                  <a:lnTo>
                    <a:pt x="325836" y="97740"/>
                  </a:lnTo>
                  <a:lnTo>
                    <a:pt x="328349" y="96735"/>
                  </a:lnTo>
                  <a:lnTo>
                    <a:pt x="330024" y="95007"/>
                  </a:lnTo>
                  <a:lnTo>
                    <a:pt x="332934" y="86700"/>
                  </a:lnTo>
                  <a:lnTo>
                    <a:pt x="336001" y="85866"/>
                  </a:lnTo>
                  <a:lnTo>
                    <a:pt x="338301" y="85644"/>
                  </a:lnTo>
                  <a:lnTo>
                    <a:pt x="339834" y="86554"/>
                  </a:lnTo>
                  <a:lnTo>
                    <a:pt x="340856" y="88219"/>
                  </a:lnTo>
                  <a:lnTo>
                    <a:pt x="341537" y="90387"/>
                  </a:lnTo>
                  <a:lnTo>
                    <a:pt x="340933" y="92891"/>
                  </a:lnTo>
                  <a:lnTo>
                    <a:pt x="335181" y="104514"/>
                  </a:lnTo>
                  <a:lnTo>
                    <a:pt x="333379" y="151752"/>
                  </a:lnTo>
                  <a:lnTo>
                    <a:pt x="333375" y="183622"/>
                  </a:lnTo>
                  <a:lnTo>
                    <a:pt x="336197" y="189973"/>
                  </a:lnTo>
                  <a:lnTo>
                    <a:pt x="350985" y="207535"/>
                  </a:lnTo>
                  <a:lnTo>
                    <a:pt x="357055" y="208583"/>
                  </a:lnTo>
                  <a:lnTo>
                    <a:pt x="384213" y="209013"/>
                  </a:lnTo>
                  <a:lnTo>
                    <a:pt x="390542" y="206197"/>
                  </a:lnTo>
                  <a:lnTo>
                    <a:pt x="435151" y="174066"/>
                  </a:lnTo>
                  <a:lnTo>
                    <a:pt x="450785" y="163506"/>
                  </a:lnTo>
                  <a:lnTo>
                    <a:pt x="492100" y="115968"/>
                  </a:lnTo>
                  <a:lnTo>
                    <a:pt x="500584" y="100901"/>
                  </a:lnTo>
                  <a:lnTo>
                    <a:pt x="504267" y="87476"/>
                  </a:lnTo>
                  <a:lnTo>
                    <a:pt x="504776" y="77198"/>
                  </a:lnTo>
                  <a:lnTo>
                    <a:pt x="499754" y="71069"/>
                  </a:lnTo>
                  <a:lnTo>
                    <a:pt x="494457" y="68336"/>
                  </a:lnTo>
                  <a:lnTo>
                    <a:pt x="482433" y="66581"/>
                  </a:lnTo>
                  <a:lnTo>
                    <a:pt x="476176" y="69163"/>
                  </a:lnTo>
                  <a:lnTo>
                    <a:pt x="469867" y="72780"/>
                  </a:lnTo>
                  <a:lnTo>
                    <a:pt x="463536" y="74388"/>
                  </a:lnTo>
                  <a:lnTo>
                    <a:pt x="461423" y="75875"/>
                  </a:lnTo>
                  <a:lnTo>
                    <a:pt x="460016" y="77925"/>
                  </a:lnTo>
                  <a:lnTo>
                    <a:pt x="459077" y="80349"/>
                  </a:lnTo>
                  <a:lnTo>
                    <a:pt x="457393" y="81966"/>
                  </a:lnTo>
                  <a:lnTo>
                    <a:pt x="447086" y="87383"/>
                  </a:lnTo>
                  <a:lnTo>
                    <a:pt x="425416" y="107552"/>
                  </a:lnTo>
                  <a:lnTo>
                    <a:pt x="421907" y="113831"/>
                  </a:lnTo>
                  <a:lnTo>
                    <a:pt x="419289" y="120149"/>
                  </a:lnTo>
                  <a:lnTo>
                    <a:pt x="414598" y="126485"/>
                  </a:lnTo>
                  <a:lnTo>
                    <a:pt x="411807" y="135651"/>
                  </a:lnTo>
                  <a:lnTo>
                    <a:pt x="409592" y="180397"/>
                  </a:lnTo>
                  <a:lnTo>
                    <a:pt x="409586" y="183590"/>
                  </a:lnTo>
                  <a:lnTo>
                    <a:pt x="412402" y="189958"/>
                  </a:lnTo>
                  <a:lnTo>
                    <a:pt x="422834" y="202671"/>
                  </a:lnTo>
                  <a:lnTo>
                    <a:pt x="428873" y="206201"/>
                  </a:lnTo>
                  <a:lnTo>
                    <a:pt x="435085" y="208828"/>
                  </a:lnTo>
                  <a:lnTo>
                    <a:pt x="444533" y="215198"/>
                  </a:lnTo>
                  <a:lnTo>
                    <a:pt x="455093" y="217556"/>
                  </a:lnTo>
                  <a:lnTo>
                    <a:pt x="465436" y="218108"/>
                  </a:lnTo>
                  <a:lnTo>
                    <a:pt x="483159" y="213362"/>
                  </a:lnTo>
                  <a:lnTo>
                    <a:pt x="527083" y="193031"/>
                  </a:lnTo>
                  <a:lnTo>
                    <a:pt x="552457" y="177603"/>
                  </a:lnTo>
                  <a:lnTo>
                    <a:pt x="596900" y="144034"/>
                  </a:lnTo>
                  <a:lnTo>
                    <a:pt x="640161" y="102205"/>
                  </a:lnTo>
                  <a:lnTo>
                    <a:pt x="682538" y="60944"/>
                  </a:lnTo>
                  <a:lnTo>
                    <a:pt x="694764" y="56793"/>
                  </a:lnTo>
                  <a:lnTo>
                    <a:pt x="696373" y="82137"/>
                  </a:lnTo>
                  <a:lnTo>
                    <a:pt x="702862" y="94746"/>
                  </a:lnTo>
                  <a:lnTo>
                    <a:pt x="704816" y="129619"/>
                  </a:lnTo>
                  <a:lnTo>
                    <a:pt x="707657" y="134222"/>
                  </a:lnTo>
                  <a:lnTo>
                    <a:pt x="711389" y="139795"/>
                  </a:lnTo>
                  <a:lnTo>
                    <a:pt x="713048" y="145800"/>
                  </a:lnTo>
                  <a:lnTo>
                    <a:pt x="714549" y="147825"/>
                  </a:lnTo>
                  <a:lnTo>
                    <a:pt x="716607" y="149174"/>
                  </a:lnTo>
                  <a:lnTo>
                    <a:pt x="724562" y="151074"/>
                  </a:lnTo>
                  <a:lnTo>
                    <a:pt x="741107" y="151827"/>
                  </a:lnTo>
                  <a:lnTo>
                    <a:pt x="750190" y="145319"/>
                  </a:lnTo>
                  <a:lnTo>
                    <a:pt x="759089" y="142171"/>
                  </a:lnTo>
                  <a:lnTo>
                    <a:pt x="774734" y="129208"/>
                  </a:lnTo>
                  <a:lnTo>
                    <a:pt x="784235" y="114937"/>
                  </a:lnTo>
                  <a:lnTo>
                    <a:pt x="797866" y="82546"/>
                  </a:lnTo>
                  <a:lnTo>
                    <a:pt x="799969" y="53852"/>
                  </a:lnTo>
                  <a:lnTo>
                    <a:pt x="797220" y="47278"/>
                  </a:lnTo>
                  <a:lnTo>
                    <a:pt x="785907" y="33086"/>
                  </a:lnTo>
                  <a:lnTo>
                    <a:pt x="780386" y="30288"/>
                  </a:lnTo>
                  <a:lnTo>
                    <a:pt x="761941" y="28245"/>
                  </a:lnTo>
                  <a:lnTo>
                    <a:pt x="758786" y="28180"/>
                  </a:lnTo>
                  <a:lnTo>
                    <a:pt x="752458" y="30929"/>
                  </a:lnTo>
                  <a:lnTo>
                    <a:pt x="720332" y="60206"/>
                  </a:lnTo>
                  <a:lnTo>
                    <a:pt x="717023" y="66330"/>
                  </a:lnTo>
                  <a:lnTo>
                    <a:pt x="715159" y="78550"/>
                  </a:lnTo>
                  <a:lnTo>
                    <a:pt x="714421" y="107034"/>
                  </a:lnTo>
                  <a:lnTo>
                    <a:pt x="717217" y="113601"/>
                  </a:lnTo>
                  <a:lnTo>
                    <a:pt x="720930" y="120047"/>
                  </a:lnTo>
                  <a:lnTo>
                    <a:pt x="724078" y="129626"/>
                  </a:lnTo>
                  <a:lnTo>
                    <a:pt x="730185" y="139167"/>
                  </a:lnTo>
                  <a:lnTo>
                    <a:pt x="732465" y="149756"/>
                  </a:lnTo>
                  <a:lnTo>
                    <a:pt x="734199" y="164770"/>
                  </a:lnTo>
                  <a:lnTo>
                    <a:pt x="741588" y="183232"/>
                  </a:lnTo>
                  <a:lnTo>
                    <a:pt x="742914" y="226378"/>
                  </a:lnTo>
                  <a:lnTo>
                    <a:pt x="742950" y="272615"/>
                  </a:lnTo>
                  <a:lnTo>
                    <a:pt x="742950" y="307019"/>
                  </a:lnTo>
                  <a:lnTo>
                    <a:pt x="740128" y="313608"/>
                  </a:lnTo>
                  <a:lnTo>
                    <a:pt x="726475" y="332832"/>
                  </a:lnTo>
                  <a:lnTo>
                    <a:pt x="723986" y="339192"/>
                  </a:lnTo>
                  <a:lnTo>
                    <a:pt x="719352" y="345546"/>
                  </a:lnTo>
                  <a:lnTo>
                    <a:pt x="713765" y="349076"/>
                  </a:lnTo>
                  <a:lnTo>
                    <a:pt x="704966" y="351527"/>
                  </a:lnTo>
                  <a:lnTo>
                    <a:pt x="690706" y="351885"/>
                  </a:lnTo>
                  <a:lnTo>
                    <a:pt x="689071" y="350831"/>
                  </a:lnTo>
                  <a:lnTo>
                    <a:pt x="687981" y="349070"/>
                  </a:lnTo>
                  <a:lnTo>
                    <a:pt x="686231" y="343696"/>
                  </a:lnTo>
                  <a:lnTo>
                    <a:pt x="679339" y="335031"/>
                  </a:lnTo>
                  <a:lnTo>
                    <a:pt x="677637" y="329233"/>
                  </a:lnTo>
                  <a:lnTo>
                    <a:pt x="678241" y="326205"/>
                  </a:lnTo>
                  <a:lnTo>
                    <a:pt x="683994" y="313740"/>
                  </a:lnTo>
                  <a:lnTo>
                    <a:pt x="688087" y="301434"/>
                  </a:lnTo>
                  <a:lnTo>
                    <a:pt x="693180" y="287205"/>
                  </a:lnTo>
                  <a:lnTo>
                    <a:pt x="693894" y="283369"/>
                  </a:lnTo>
                  <a:lnTo>
                    <a:pt x="700334" y="276285"/>
                  </a:lnTo>
                  <a:lnTo>
                    <a:pt x="709193" y="268552"/>
                  </a:lnTo>
                  <a:lnTo>
                    <a:pt x="740781" y="221817"/>
                  </a:lnTo>
                  <a:lnTo>
                    <a:pt x="781295" y="183091"/>
                  </a:lnTo>
                  <a:lnTo>
                    <a:pt x="825514" y="145121"/>
                  </a:lnTo>
                  <a:lnTo>
                    <a:pt x="851961" y="121103"/>
                  </a:lnTo>
                  <a:lnTo>
                    <a:pt x="875438" y="107597"/>
                  </a:lnTo>
                  <a:lnTo>
                    <a:pt x="921026" y="67883"/>
                  </a:lnTo>
                  <a:lnTo>
                    <a:pt x="968344" y="22782"/>
                  </a:lnTo>
                  <a:lnTo>
                    <a:pt x="974711" y="20417"/>
                  </a:lnTo>
                  <a:lnTo>
                    <a:pt x="976832" y="18727"/>
                  </a:lnTo>
                  <a:lnTo>
                    <a:pt x="981061" y="9038"/>
                  </a:lnTo>
                  <a:lnTo>
                    <a:pt x="981071" y="14067"/>
                  </a:lnTo>
                  <a:lnTo>
                    <a:pt x="980014" y="15552"/>
                  </a:lnTo>
                  <a:lnTo>
                    <a:pt x="978251" y="16543"/>
                  </a:lnTo>
                  <a:lnTo>
                    <a:pt x="976017" y="17203"/>
                  </a:lnTo>
                  <a:lnTo>
                    <a:pt x="974528" y="18702"/>
                  </a:lnTo>
                  <a:lnTo>
                    <a:pt x="970753" y="28147"/>
                  </a:lnTo>
                  <a:lnTo>
                    <a:pt x="965082" y="35369"/>
                  </a:lnTo>
                  <a:lnTo>
                    <a:pt x="962931" y="44212"/>
                  </a:lnTo>
                  <a:lnTo>
                    <a:pt x="961046" y="69545"/>
                  </a:lnTo>
                  <a:lnTo>
                    <a:pt x="953834" y="87985"/>
                  </a:lnTo>
                  <a:lnTo>
                    <a:pt x="952617" y="112446"/>
                  </a:lnTo>
                  <a:lnTo>
                    <a:pt x="955374" y="121298"/>
                  </a:lnTo>
                  <a:lnTo>
                    <a:pt x="960712" y="130547"/>
                  </a:lnTo>
                  <a:lnTo>
                    <a:pt x="961636" y="137206"/>
                  </a:lnTo>
                  <a:lnTo>
                    <a:pt x="962825" y="138921"/>
                  </a:lnTo>
                  <a:lnTo>
                    <a:pt x="964674" y="140063"/>
                  </a:lnTo>
                  <a:lnTo>
                    <a:pt x="972335" y="141672"/>
                  </a:lnTo>
                  <a:lnTo>
                    <a:pt x="979348" y="142215"/>
                  </a:lnTo>
                  <a:lnTo>
                    <a:pt x="997221" y="126095"/>
                  </a:lnTo>
                  <a:lnTo>
                    <a:pt x="1019191" y="101405"/>
                  </a:lnTo>
                  <a:lnTo>
                    <a:pt x="1050925" y="54889"/>
                  </a:lnTo>
                  <a:lnTo>
                    <a:pt x="1054453" y="44917"/>
                  </a:lnTo>
                  <a:lnTo>
                    <a:pt x="1057079" y="34487"/>
                  </a:lnTo>
                  <a:lnTo>
                    <a:pt x="1065807" y="19006"/>
                  </a:lnTo>
                  <a:lnTo>
                    <a:pt x="1066789" y="0"/>
                  </a:lnTo>
                  <a:lnTo>
                    <a:pt x="1066800" y="31277"/>
                  </a:lnTo>
                  <a:lnTo>
                    <a:pt x="1057537" y="78784"/>
                  </a:lnTo>
                  <a:lnTo>
                    <a:pt x="1057278" y="126044"/>
                  </a:lnTo>
                  <a:lnTo>
                    <a:pt x="1057275" y="145486"/>
                  </a:lnTo>
                  <a:lnTo>
                    <a:pt x="1060097" y="151857"/>
                  </a:lnTo>
                  <a:lnTo>
                    <a:pt x="1062332" y="155038"/>
                  </a:lnTo>
                  <a:lnTo>
                    <a:pt x="1067636" y="158572"/>
                  </a:lnTo>
                  <a:lnTo>
                    <a:pt x="1076239" y="161027"/>
                  </a:lnTo>
                  <a:lnTo>
                    <a:pt x="1080873" y="161234"/>
                  </a:lnTo>
                  <a:lnTo>
                    <a:pt x="1086460" y="158503"/>
                  </a:lnTo>
                  <a:lnTo>
                    <a:pt x="1120975" y="136944"/>
                  </a:lnTo>
                  <a:lnTo>
                    <a:pt x="1131800" y="134655"/>
                  </a:lnTo>
                  <a:lnTo>
                    <a:pt x="1136591" y="131928"/>
                  </a:lnTo>
                  <a:lnTo>
                    <a:pt x="1166195" y="108042"/>
                  </a:lnTo>
                  <a:lnTo>
                    <a:pt x="1190625" y="947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" name="SMARTInkShape-204"/>
            <p:cNvSpPr/>
            <p:nvPr>
              <p:custDataLst>
                <p:tags r:id="rId279"/>
              </p:custDataLst>
            </p:nvPr>
          </p:nvSpPr>
          <p:spPr>
            <a:xfrm>
              <a:off x="5000639" y="4138261"/>
              <a:ext cx="485762" cy="166599"/>
            </a:xfrm>
            <a:custGeom>
              <a:avLst/>
              <a:gdLst/>
              <a:ahLst/>
              <a:cxnLst/>
              <a:rect l="0" t="0" r="0" b="0"/>
              <a:pathLst>
                <a:path w="485762" h="166599">
                  <a:moveTo>
                    <a:pt x="66661" y="52739"/>
                  </a:moveTo>
                  <a:lnTo>
                    <a:pt x="66661" y="52739"/>
                  </a:lnTo>
                  <a:lnTo>
                    <a:pt x="93761" y="52739"/>
                  </a:lnTo>
                  <a:lnTo>
                    <a:pt x="103308" y="60940"/>
                  </a:lnTo>
                  <a:lnTo>
                    <a:pt x="112835" y="62147"/>
                  </a:lnTo>
                  <a:lnTo>
                    <a:pt x="128437" y="62261"/>
                  </a:lnTo>
                  <a:lnTo>
                    <a:pt x="130070" y="61204"/>
                  </a:lnTo>
                  <a:lnTo>
                    <a:pt x="131159" y="59441"/>
                  </a:lnTo>
                  <a:lnTo>
                    <a:pt x="132906" y="54063"/>
                  </a:lnTo>
                  <a:lnTo>
                    <a:pt x="135967" y="53327"/>
                  </a:lnTo>
                  <a:lnTo>
                    <a:pt x="138266" y="53131"/>
                  </a:lnTo>
                  <a:lnTo>
                    <a:pt x="139797" y="51942"/>
                  </a:lnTo>
                  <a:lnTo>
                    <a:pt x="142458" y="44572"/>
                  </a:lnTo>
                  <a:lnTo>
                    <a:pt x="141534" y="44120"/>
                  </a:lnTo>
                  <a:lnTo>
                    <a:pt x="137685" y="43616"/>
                  </a:lnTo>
                  <a:lnTo>
                    <a:pt x="136235" y="42424"/>
                  </a:lnTo>
                  <a:lnTo>
                    <a:pt x="133718" y="35049"/>
                  </a:lnTo>
                  <a:lnTo>
                    <a:pt x="130683" y="34293"/>
                  </a:lnTo>
                  <a:lnTo>
                    <a:pt x="128393" y="34092"/>
                  </a:lnTo>
                  <a:lnTo>
                    <a:pt x="123025" y="31045"/>
                  </a:lnTo>
                  <a:lnTo>
                    <a:pt x="116012" y="25524"/>
                  </a:lnTo>
                  <a:lnTo>
                    <a:pt x="107023" y="24432"/>
                  </a:lnTo>
                  <a:lnTo>
                    <a:pt x="91941" y="24199"/>
                  </a:lnTo>
                  <a:lnTo>
                    <a:pt x="85657" y="27002"/>
                  </a:lnTo>
                  <a:lnTo>
                    <a:pt x="79337" y="30717"/>
                  </a:lnTo>
                  <a:lnTo>
                    <a:pt x="69829" y="33867"/>
                  </a:lnTo>
                  <a:lnTo>
                    <a:pt x="25386" y="74975"/>
                  </a:lnTo>
                  <a:lnTo>
                    <a:pt x="21858" y="81319"/>
                  </a:lnTo>
                  <a:lnTo>
                    <a:pt x="14537" y="99071"/>
                  </a:lnTo>
                  <a:lnTo>
                    <a:pt x="2634" y="118826"/>
                  </a:lnTo>
                  <a:lnTo>
                    <a:pt x="219" y="138412"/>
                  </a:lnTo>
                  <a:lnTo>
                    <a:pt x="0" y="155630"/>
                  </a:lnTo>
                  <a:lnTo>
                    <a:pt x="8188" y="165549"/>
                  </a:lnTo>
                  <a:lnTo>
                    <a:pt x="11745" y="166377"/>
                  </a:lnTo>
                  <a:lnTo>
                    <a:pt x="14176" y="166598"/>
                  </a:lnTo>
                  <a:lnTo>
                    <a:pt x="19698" y="164021"/>
                  </a:lnTo>
                  <a:lnTo>
                    <a:pt x="25679" y="160406"/>
                  </a:lnTo>
                  <a:lnTo>
                    <a:pt x="34998" y="157313"/>
                  </a:lnTo>
                  <a:lnTo>
                    <a:pt x="79009" y="119397"/>
                  </a:lnTo>
                  <a:lnTo>
                    <a:pt x="88024" y="113057"/>
                  </a:lnTo>
                  <a:lnTo>
                    <a:pt x="101148" y="94013"/>
                  </a:lnTo>
                  <a:lnTo>
                    <a:pt x="104749" y="84489"/>
                  </a:lnTo>
                  <a:lnTo>
                    <a:pt x="110990" y="74964"/>
                  </a:lnTo>
                  <a:lnTo>
                    <a:pt x="114283" y="62278"/>
                  </a:lnTo>
                  <a:lnTo>
                    <a:pt x="114286" y="75523"/>
                  </a:lnTo>
                  <a:lnTo>
                    <a:pt x="111464" y="81562"/>
                  </a:lnTo>
                  <a:lnTo>
                    <a:pt x="107741" y="87774"/>
                  </a:lnTo>
                  <a:lnTo>
                    <a:pt x="105644" y="98280"/>
                  </a:lnTo>
                  <a:lnTo>
                    <a:pt x="104795" y="126667"/>
                  </a:lnTo>
                  <a:lnTo>
                    <a:pt x="112305" y="139001"/>
                  </a:lnTo>
                  <a:lnTo>
                    <a:pt x="112965" y="141997"/>
                  </a:lnTo>
                  <a:lnTo>
                    <a:pt x="114464" y="143994"/>
                  </a:lnTo>
                  <a:lnTo>
                    <a:pt x="116520" y="145326"/>
                  </a:lnTo>
                  <a:lnTo>
                    <a:pt x="124473" y="147200"/>
                  </a:lnTo>
                  <a:lnTo>
                    <a:pt x="136642" y="147833"/>
                  </a:lnTo>
                  <a:lnTo>
                    <a:pt x="142919" y="145097"/>
                  </a:lnTo>
                  <a:lnTo>
                    <a:pt x="149237" y="141412"/>
                  </a:lnTo>
                  <a:lnTo>
                    <a:pt x="158743" y="138280"/>
                  </a:lnTo>
                  <a:lnTo>
                    <a:pt x="184333" y="121236"/>
                  </a:lnTo>
                  <a:lnTo>
                    <a:pt x="221832" y="73944"/>
                  </a:lnTo>
                  <a:lnTo>
                    <a:pt x="231934" y="65339"/>
                  </a:lnTo>
                  <a:lnTo>
                    <a:pt x="271955" y="17899"/>
                  </a:lnTo>
                  <a:lnTo>
                    <a:pt x="274319" y="11502"/>
                  </a:lnTo>
                  <a:lnTo>
                    <a:pt x="276008" y="9372"/>
                  </a:lnTo>
                  <a:lnTo>
                    <a:pt x="282383" y="5317"/>
                  </a:lnTo>
                  <a:lnTo>
                    <a:pt x="284742" y="0"/>
                  </a:lnTo>
                  <a:lnTo>
                    <a:pt x="285074" y="646"/>
                  </a:lnTo>
                  <a:lnTo>
                    <a:pt x="285294" y="2135"/>
                  </a:lnTo>
                  <a:lnTo>
                    <a:pt x="286500" y="3128"/>
                  </a:lnTo>
                  <a:lnTo>
                    <a:pt x="290662" y="4231"/>
                  </a:lnTo>
                  <a:lnTo>
                    <a:pt x="292195" y="5584"/>
                  </a:lnTo>
                  <a:lnTo>
                    <a:pt x="294857" y="13238"/>
                  </a:lnTo>
                  <a:lnTo>
                    <a:pt x="295259" y="58853"/>
                  </a:lnTo>
                  <a:lnTo>
                    <a:pt x="294203" y="84665"/>
                  </a:lnTo>
                  <a:lnTo>
                    <a:pt x="287060" y="103144"/>
                  </a:lnTo>
                  <a:lnTo>
                    <a:pt x="285770" y="123903"/>
                  </a:lnTo>
                  <a:lnTo>
                    <a:pt x="284700" y="125581"/>
                  </a:lnTo>
                  <a:lnTo>
                    <a:pt x="282929" y="126701"/>
                  </a:lnTo>
                  <a:lnTo>
                    <a:pt x="276245" y="128928"/>
                  </a:lnTo>
                  <a:lnTo>
                    <a:pt x="271165" y="123879"/>
                  </a:lnTo>
                  <a:lnTo>
                    <a:pt x="268677" y="118576"/>
                  </a:lnTo>
                  <a:lnTo>
                    <a:pt x="266693" y="90955"/>
                  </a:lnTo>
                  <a:lnTo>
                    <a:pt x="266686" y="81314"/>
                  </a:lnTo>
                  <a:lnTo>
                    <a:pt x="285333" y="99962"/>
                  </a:lnTo>
                  <a:lnTo>
                    <a:pt x="299915" y="100354"/>
                  </a:lnTo>
                  <a:lnTo>
                    <a:pt x="305443" y="97537"/>
                  </a:lnTo>
                  <a:lnTo>
                    <a:pt x="311428" y="93816"/>
                  </a:lnTo>
                  <a:lnTo>
                    <a:pt x="320747" y="90663"/>
                  </a:lnTo>
                  <a:lnTo>
                    <a:pt x="331270" y="84554"/>
                  </a:lnTo>
                  <a:lnTo>
                    <a:pt x="346264" y="81216"/>
                  </a:lnTo>
                  <a:lnTo>
                    <a:pt x="357881" y="73994"/>
                  </a:lnTo>
                  <a:lnTo>
                    <a:pt x="377734" y="56887"/>
                  </a:lnTo>
                  <a:lnTo>
                    <a:pt x="384127" y="54583"/>
                  </a:lnTo>
                  <a:lnTo>
                    <a:pt x="386255" y="52910"/>
                  </a:lnTo>
                  <a:lnTo>
                    <a:pt x="406912" y="24112"/>
                  </a:lnTo>
                  <a:lnTo>
                    <a:pt x="409328" y="12648"/>
                  </a:lnTo>
                  <a:lnTo>
                    <a:pt x="409557" y="5245"/>
                  </a:lnTo>
                  <a:lnTo>
                    <a:pt x="401360" y="5125"/>
                  </a:lnTo>
                  <a:lnTo>
                    <a:pt x="400919" y="6179"/>
                  </a:lnTo>
                  <a:lnTo>
                    <a:pt x="400428" y="10174"/>
                  </a:lnTo>
                  <a:lnTo>
                    <a:pt x="399239" y="11662"/>
                  </a:lnTo>
                  <a:lnTo>
                    <a:pt x="386813" y="19303"/>
                  </a:lnTo>
                  <a:lnTo>
                    <a:pt x="383575" y="24826"/>
                  </a:lnTo>
                  <a:lnTo>
                    <a:pt x="380269" y="40126"/>
                  </a:lnTo>
                  <a:lnTo>
                    <a:pt x="374541" y="49590"/>
                  </a:lnTo>
                  <a:lnTo>
                    <a:pt x="372373" y="60155"/>
                  </a:lnTo>
                  <a:lnTo>
                    <a:pt x="371469" y="106637"/>
                  </a:lnTo>
                  <a:lnTo>
                    <a:pt x="371464" y="113030"/>
                  </a:lnTo>
                  <a:lnTo>
                    <a:pt x="372521" y="115158"/>
                  </a:lnTo>
                  <a:lnTo>
                    <a:pt x="374284" y="116577"/>
                  </a:lnTo>
                  <a:lnTo>
                    <a:pt x="376518" y="117522"/>
                  </a:lnTo>
                  <a:lnTo>
                    <a:pt x="378008" y="119211"/>
                  </a:lnTo>
                  <a:lnTo>
                    <a:pt x="379662" y="123910"/>
                  </a:lnTo>
                  <a:lnTo>
                    <a:pt x="381162" y="125586"/>
                  </a:lnTo>
                  <a:lnTo>
                    <a:pt x="385651" y="127449"/>
                  </a:lnTo>
                  <a:lnTo>
                    <a:pt x="403342" y="128808"/>
                  </a:lnTo>
                  <a:lnTo>
                    <a:pt x="417831" y="123844"/>
                  </a:lnTo>
                  <a:lnTo>
                    <a:pt x="435145" y="113743"/>
                  </a:lnTo>
                  <a:lnTo>
                    <a:pt x="463978" y="105340"/>
                  </a:lnTo>
                  <a:lnTo>
                    <a:pt x="485761" y="908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SMARTInkShape-205"/>
            <p:cNvSpPr/>
            <p:nvPr>
              <p:custDataLst>
                <p:tags r:id="rId280"/>
              </p:custDataLst>
            </p:nvPr>
          </p:nvSpPr>
          <p:spPr>
            <a:xfrm>
              <a:off x="5515011" y="4133888"/>
              <a:ext cx="342865" cy="133302"/>
            </a:xfrm>
            <a:custGeom>
              <a:avLst/>
              <a:gdLst/>
              <a:ahLst/>
              <a:cxnLst/>
              <a:rect l="0" t="0" r="0" b="0"/>
              <a:pathLst>
                <a:path w="342865" h="133302">
                  <a:moveTo>
                    <a:pt x="85689" y="28537"/>
                  </a:moveTo>
                  <a:lnTo>
                    <a:pt x="85689" y="28537"/>
                  </a:lnTo>
                  <a:lnTo>
                    <a:pt x="93890" y="28537"/>
                  </a:lnTo>
                  <a:lnTo>
                    <a:pt x="104613" y="37945"/>
                  </a:lnTo>
                  <a:lnTo>
                    <a:pt x="112929" y="38052"/>
                  </a:lnTo>
                  <a:lnTo>
                    <a:pt x="113374" y="39113"/>
                  </a:lnTo>
                  <a:lnTo>
                    <a:pt x="114254" y="47470"/>
                  </a:lnTo>
                  <a:lnTo>
                    <a:pt x="114264" y="23907"/>
                  </a:lnTo>
                  <a:lnTo>
                    <a:pt x="113206" y="22275"/>
                  </a:lnTo>
                  <a:lnTo>
                    <a:pt x="111442" y="21187"/>
                  </a:lnTo>
                  <a:lnTo>
                    <a:pt x="109208" y="20463"/>
                  </a:lnTo>
                  <a:lnTo>
                    <a:pt x="107719" y="18921"/>
                  </a:lnTo>
                  <a:lnTo>
                    <a:pt x="103943" y="9396"/>
                  </a:lnTo>
                  <a:lnTo>
                    <a:pt x="99799" y="4860"/>
                  </a:lnTo>
                  <a:lnTo>
                    <a:pt x="94430" y="2139"/>
                  </a:lnTo>
                  <a:lnTo>
                    <a:pt x="72944" y="90"/>
                  </a:lnTo>
                  <a:lnTo>
                    <a:pt x="63450" y="0"/>
                  </a:lnTo>
                  <a:lnTo>
                    <a:pt x="61338" y="1046"/>
                  </a:lnTo>
                  <a:lnTo>
                    <a:pt x="59930" y="2801"/>
                  </a:lnTo>
                  <a:lnTo>
                    <a:pt x="58991" y="5030"/>
                  </a:lnTo>
                  <a:lnTo>
                    <a:pt x="57307" y="6515"/>
                  </a:lnTo>
                  <a:lnTo>
                    <a:pt x="47000" y="11722"/>
                  </a:lnTo>
                  <a:lnTo>
                    <a:pt x="15829" y="41275"/>
                  </a:lnTo>
                  <a:lnTo>
                    <a:pt x="12306" y="50426"/>
                  </a:lnTo>
                  <a:lnTo>
                    <a:pt x="8802" y="72106"/>
                  </a:lnTo>
                  <a:lnTo>
                    <a:pt x="2023" y="85513"/>
                  </a:lnTo>
                  <a:lnTo>
                    <a:pt x="0" y="117434"/>
                  </a:lnTo>
                  <a:lnTo>
                    <a:pt x="1046" y="119552"/>
                  </a:lnTo>
                  <a:lnTo>
                    <a:pt x="2802" y="120964"/>
                  </a:lnTo>
                  <a:lnTo>
                    <a:pt x="8168" y="123229"/>
                  </a:lnTo>
                  <a:lnTo>
                    <a:pt x="14154" y="128678"/>
                  </a:lnTo>
                  <a:lnTo>
                    <a:pt x="15774" y="129165"/>
                  </a:lnTo>
                  <a:lnTo>
                    <a:pt x="16854" y="128431"/>
                  </a:lnTo>
                  <a:lnTo>
                    <a:pt x="17574" y="126883"/>
                  </a:lnTo>
                  <a:lnTo>
                    <a:pt x="19112" y="125851"/>
                  </a:lnTo>
                  <a:lnTo>
                    <a:pt x="26334" y="124398"/>
                  </a:lnTo>
                  <a:lnTo>
                    <a:pt x="32145" y="124059"/>
                  </a:lnTo>
                  <a:lnTo>
                    <a:pt x="38256" y="121085"/>
                  </a:lnTo>
                  <a:lnTo>
                    <a:pt x="79340" y="82498"/>
                  </a:lnTo>
                  <a:lnTo>
                    <a:pt x="82867" y="76156"/>
                  </a:lnTo>
                  <a:lnTo>
                    <a:pt x="85493" y="69809"/>
                  </a:lnTo>
                  <a:lnTo>
                    <a:pt x="95211" y="57116"/>
                  </a:lnTo>
                  <a:lnTo>
                    <a:pt x="95214" y="62170"/>
                  </a:lnTo>
                  <a:lnTo>
                    <a:pt x="92392" y="67474"/>
                  </a:lnTo>
                  <a:lnTo>
                    <a:pt x="88669" y="73359"/>
                  </a:lnTo>
                  <a:lnTo>
                    <a:pt x="86277" y="85760"/>
                  </a:lnTo>
                  <a:lnTo>
                    <a:pt x="86081" y="88911"/>
                  </a:lnTo>
                  <a:lnTo>
                    <a:pt x="83041" y="95234"/>
                  </a:lnTo>
                  <a:lnTo>
                    <a:pt x="79220" y="101572"/>
                  </a:lnTo>
                  <a:lnTo>
                    <a:pt x="76768" y="114264"/>
                  </a:lnTo>
                  <a:lnTo>
                    <a:pt x="76567" y="117438"/>
                  </a:lnTo>
                  <a:lnTo>
                    <a:pt x="77491" y="119555"/>
                  </a:lnTo>
                  <a:lnTo>
                    <a:pt x="79165" y="120965"/>
                  </a:lnTo>
                  <a:lnTo>
                    <a:pt x="81340" y="121906"/>
                  </a:lnTo>
                  <a:lnTo>
                    <a:pt x="82790" y="123591"/>
                  </a:lnTo>
                  <a:lnTo>
                    <a:pt x="84401" y="128286"/>
                  </a:lnTo>
                  <a:lnTo>
                    <a:pt x="85889" y="129961"/>
                  </a:lnTo>
                  <a:lnTo>
                    <a:pt x="90364" y="131823"/>
                  </a:lnTo>
                  <a:lnTo>
                    <a:pt x="132032" y="133301"/>
                  </a:lnTo>
                  <a:lnTo>
                    <a:pt x="140858" y="130485"/>
                  </a:lnTo>
                  <a:lnTo>
                    <a:pt x="149367" y="126764"/>
                  </a:lnTo>
                  <a:lnTo>
                    <a:pt x="178205" y="119123"/>
                  </a:lnTo>
                  <a:lnTo>
                    <a:pt x="213597" y="99358"/>
                  </a:lnTo>
                  <a:lnTo>
                    <a:pt x="230950" y="95382"/>
                  </a:lnTo>
                  <a:lnTo>
                    <a:pt x="264446" y="78808"/>
                  </a:lnTo>
                  <a:lnTo>
                    <a:pt x="272028" y="76280"/>
                  </a:lnTo>
                  <a:lnTo>
                    <a:pt x="283305" y="69964"/>
                  </a:lnTo>
                  <a:lnTo>
                    <a:pt x="298523" y="66565"/>
                  </a:lnTo>
                  <a:lnTo>
                    <a:pt x="313824" y="58081"/>
                  </a:lnTo>
                  <a:lnTo>
                    <a:pt x="333336" y="57112"/>
                  </a:lnTo>
                  <a:lnTo>
                    <a:pt x="342748" y="66520"/>
                  </a:lnTo>
                  <a:lnTo>
                    <a:pt x="342864" y="761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3" name="SMARTInkShape-Group54"/>
          <p:cNvGrpSpPr/>
          <p:nvPr/>
        </p:nvGrpSpPr>
        <p:grpSpPr>
          <a:xfrm>
            <a:off x="6019800" y="4219575"/>
            <a:ext cx="57151" cy="142876"/>
            <a:chOff x="6019800" y="4219575"/>
            <a:chExt cx="57151" cy="142876"/>
          </a:xfrm>
        </p:grpSpPr>
        <p:sp>
          <p:nvSpPr>
            <p:cNvPr id="251" name="SMARTInkShape-206"/>
            <p:cNvSpPr/>
            <p:nvPr>
              <p:custDataLst>
                <p:tags r:id="rId276"/>
              </p:custDataLst>
            </p:nvPr>
          </p:nvSpPr>
          <p:spPr>
            <a:xfrm>
              <a:off x="6067425" y="42291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SMARTInkShape-207"/>
            <p:cNvSpPr/>
            <p:nvPr>
              <p:custDataLst>
                <p:tags r:id="rId277"/>
              </p:custDataLst>
            </p:nvPr>
          </p:nvSpPr>
          <p:spPr>
            <a:xfrm>
              <a:off x="6019800" y="4219575"/>
              <a:ext cx="57151" cy="142876"/>
            </a:xfrm>
            <a:custGeom>
              <a:avLst/>
              <a:gdLst/>
              <a:ahLst/>
              <a:cxnLst/>
              <a:rect l="0" t="0" r="0" b="0"/>
              <a:pathLst>
                <a:path w="57151" h="142876">
                  <a:moveTo>
                    <a:pt x="57150" y="0"/>
                  </a:moveTo>
                  <a:lnTo>
                    <a:pt x="57150" y="0"/>
                  </a:lnTo>
                  <a:lnTo>
                    <a:pt x="57150" y="46263"/>
                  </a:lnTo>
                  <a:lnTo>
                    <a:pt x="57150" y="60763"/>
                  </a:lnTo>
                  <a:lnTo>
                    <a:pt x="56092" y="62734"/>
                  </a:lnTo>
                  <a:lnTo>
                    <a:pt x="54328" y="64048"/>
                  </a:lnTo>
                  <a:lnTo>
                    <a:pt x="52094" y="64924"/>
                  </a:lnTo>
                  <a:lnTo>
                    <a:pt x="50605" y="66566"/>
                  </a:lnTo>
                  <a:lnTo>
                    <a:pt x="48949" y="71212"/>
                  </a:lnTo>
                  <a:lnTo>
                    <a:pt x="48018" y="79779"/>
                  </a:lnTo>
                  <a:lnTo>
                    <a:pt x="46829" y="81761"/>
                  </a:lnTo>
                  <a:lnTo>
                    <a:pt x="44977" y="83082"/>
                  </a:lnTo>
                  <a:lnTo>
                    <a:pt x="42685" y="83963"/>
                  </a:lnTo>
                  <a:lnTo>
                    <a:pt x="41156" y="85609"/>
                  </a:lnTo>
                  <a:lnTo>
                    <a:pt x="35882" y="95854"/>
                  </a:lnTo>
                  <a:lnTo>
                    <a:pt x="31822" y="101868"/>
                  </a:lnTo>
                  <a:lnTo>
                    <a:pt x="29003" y="112454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" name="SMARTInkShape-Group55"/>
          <p:cNvGrpSpPr/>
          <p:nvPr/>
        </p:nvGrpSpPr>
        <p:grpSpPr>
          <a:xfrm>
            <a:off x="6343650" y="4038600"/>
            <a:ext cx="866776" cy="190501"/>
            <a:chOff x="6343650" y="4038600"/>
            <a:chExt cx="866776" cy="190501"/>
          </a:xfrm>
        </p:grpSpPr>
        <p:sp>
          <p:nvSpPr>
            <p:cNvPr id="254" name="SMARTInkShape-208"/>
            <p:cNvSpPr/>
            <p:nvPr>
              <p:custDataLst>
                <p:tags r:id="rId272"/>
              </p:custDataLst>
            </p:nvPr>
          </p:nvSpPr>
          <p:spPr>
            <a:xfrm>
              <a:off x="6343650" y="4038611"/>
              <a:ext cx="466726" cy="190490"/>
            </a:xfrm>
            <a:custGeom>
              <a:avLst/>
              <a:gdLst/>
              <a:ahLst/>
              <a:cxnLst/>
              <a:rect l="0" t="0" r="0" b="0"/>
              <a:pathLst>
                <a:path w="466726" h="190490">
                  <a:moveTo>
                    <a:pt x="9525" y="28564"/>
                  </a:moveTo>
                  <a:lnTo>
                    <a:pt x="9525" y="28564"/>
                  </a:lnTo>
                  <a:lnTo>
                    <a:pt x="9525" y="51230"/>
                  </a:lnTo>
                  <a:lnTo>
                    <a:pt x="6703" y="57335"/>
                  </a:lnTo>
                  <a:lnTo>
                    <a:pt x="2980" y="63576"/>
                  </a:lnTo>
                  <a:lnTo>
                    <a:pt x="588" y="76206"/>
                  </a:lnTo>
                  <a:lnTo>
                    <a:pt x="0" y="122325"/>
                  </a:lnTo>
                  <a:lnTo>
                    <a:pt x="9409" y="133211"/>
                  </a:lnTo>
                  <a:lnTo>
                    <a:pt x="9525" y="179520"/>
                  </a:lnTo>
                  <a:lnTo>
                    <a:pt x="9525" y="190489"/>
                  </a:lnTo>
                  <a:lnTo>
                    <a:pt x="9525" y="158608"/>
                  </a:lnTo>
                  <a:lnTo>
                    <a:pt x="12347" y="152331"/>
                  </a:lnTo>
                  <a:lnTo>
                    <a:pt x="16070" y="146013"/>
                  </a:lnTo>
                  <a:lnTo>
                    <a:pt x="18657" y="135218"/>
                  </a:lnTo>
                  <a:lnTo>
                    <a:pt x="19016" y="120246"/>
                  </a:lnTo>
                  <a:lnTo>
                    <a:pt x="20086" y="118260"/>
                  </a:lnTo>
                  <a:lnTo>
                    <a:pt x="21857" y="116937"/>
                  </a:lnTo>
                  <a:lnTo>
                    <a:pt x="24096" y="116054"/>
                  </a:lnTo>
                  <a:lnTo>
                    <a:pt x="25589" y="114408"/>
                  </a:lnTo>
                  <a:lnTo>
                    <a:pt x="28572" y="104775"/>
                  </a:lnTo>
                  <a:lnTo>
                    <a:pt x="37707" y="104764"/>
                  </a:lnTo>
                  <a:lnTo>
                    <a:pt x="38097" y="119229"/>
                  </a:lnTo>
                  <a:lnTo>
                    <a:pt x="39156" y="120758"/>
                  </a:lnTo>
                  <a:lnTo>
                    <a:pt x="40920" y="121777"/>
                  </a:lnTo>
                  <a:lnTo>
                    <a:pt x="47801" y="123546"/>
                  </a:lnTo>
                  <a:lnTo>
                    <a:pt x="71213" y="123811"/>
                  </a:lnTo>
                  <a:lnTo>
                    <a:pt x="76806" y="120991"/>
                  </a:lnTo>
                  <a:lnTo>
                    <a:pt x="82819" y="117268"/>
                  </a:lnTo>
                  <a:lnTo>
                    <a:pt x="92154" y="114113"/>
                  </a:lnTo>
                  <a:lnTo>
                    <a:pt x="114305" y="97865"/>
                  </a:lnTo>
                  <a:lnTo>
                    <a:pt x="117478" y="96990"/>
                  </a:lnTo>
                  <a:lnTo>
                    <a:pt x="119593" y="95348"/>
                  </a:lnTo>
                  <a:lnTo>
                    <a:pt x="130000" y="79095"/>
                  </a:lnTo>
                  <a:lnTo>
                    <a:pt x="132909" y="68510"/>
                  </a:lnTo>
                  <a:lnTo>
                    <a:pt x="139809" y="59425"/>
                  </a:lnTo>
                  <a:lnTo>
                    <a:pt x="142864" y="47659"/>
                  </a:lnTo>
                  <a:lnTo>
                    <a:pt x="134673" y="47618"/>
                  </a:lnTo>
                  <a:lnTo>
                    <a:pt x="134232" y="48675"/>
                  </a:lnTo>
                  <a:lnTo>
                    <a:pt x="132314" y="64482"/>
                  </a:lnTo>
                  <a:lnTo>
                    <a:pt x="125152" y="74438"/>
                  </a:lnTo>
                  <a:lnTo>
                    <a:pt x="123029" y="83447"/>
                  </a:lnTo>
                  <a:lnTo>
                    <a:pt x="117356" y="92333"/>
                  </a:lnTo>
                  <a:lnTo>
                    <a:pt x="114904" y="104817"/>
                  </a:lnTo>
                  <a:lnTo>
                    <a:pt x="114305" y="152215"/>
                  </a:lnTo>
                  <a:lnTo>
                    <a:pt x="114303" y="155448"/>
                  </a:lnTo>
                  <a:lnTo>
                    <a:pt x="115360" y="157603"/>
                  </a:lnTo>
                  <a:lnTo>
                    <a:pt x="117123" y="159040"/>
                  </a:lnTo>
                  <a:lnTo>
                    <a:pt x="119357" y="159998"/>
                  </a:lnTo>
                  <a:lnTo>
                    <a:pt x="120847" y="161695"/>
                  </a:lnTo>
                  <a:lnTo>
                    <a:pt x="122501" y="166403"/>
                  </a:lnTo>
                  <a:lnTo>
                    <a:pt x="124001" y="168081"/>
                  </a:lnTo>
                  <a:lnTo>
                    <a:pt x="131910" y="170997"/>
                  </a:lnTo>
                  <a:lnTo>
                    <a:pt x="160759" y="171428"/>
                  </a:lnTo>
                  <a:lnTo>
                    <a:pt x="169521" y="168612"/>
                  </a:lnTo>
                  <a:lnTo>
                    <a:pt x="183769" y="158180"/>
                  </a:lnTo>
                  <a:lnTo>
                    <a:pt x="202797" y="135251"/>
                  </a:lnTo>
                  <a:lnTo>
                    <a:pt x="220916" y="121016"/>
                  </a:lnTo>
                  <a:lnTo>
                    <a:pt x="250420" y="78778"/>
                  </a:lnTo>
                  <a:lnTo>
                    <a:pt x="260523" y="69931"/>
                  </a:lnTo>
                  <a:lnTo>
                    <a:pt x="271103" y="54109"/>
                  </a:lnTo>
                  <a:lnTo>
                    <a:pt x="278035" y="38745"/>
                  </a:lnTo>
                  <a:lnTo>
                    <a:pt x="282322" y="32031"/>
                  </a:lnTo>
                  <a:lnTo>
                    <a:pt x="284225" y="25518"/>
                  </a:lnTo>
                  <a:lnTo>
                    <a:pt x="285793" y="23359"/>
                  </a:lnTo>
                  <a:lnTo>
                    <a:pt x="287895" y="21919"/>
                  </a:lnTo>
                  <a:lnTo>
                    <a:pt x="290355" y="20959"/>
                  </a:lnTo>
                  <a:lnTo>
                    <a:pt x="291995" y="19260"/>
                  </a:lnTo>
                  <a:lnTo>
                    <a:pt x="295147" y="9956"/>
                  </a:lnTo>
                  <a:lnTo>
                    <a:pt x="304405" y="9525"/>
                  </a:lnTo>
                  <a:lnTo>
                    <a:pt x="305858" y="45768"/>
                  </a:lnTo>
                  <a:lnTo>
                    <a:pt x="313442" y="66668"/>
                  </a:lnTo>
                  <a:lnTo>
                    <a:pt x="314320" y="114248"/>
                  </a:lnTo>
                  <a:lnTo>
                    <a:pt x="314325" y="161718"/>
                  </a:lnTo>
                  <a:lnTo>
                    <a:pt x="314325" y="171400"/>
                  </a:lnTo>
                  <a:lnTo>
                    <a:pt x="322525" y="171436"/>
                  </a:lnTo>
                  <a:lnTo>
                    <a:pt x="322967" y="170378"/>
                  </a:lnTo>
                  <a:lnTo>
                    <a:pt x="324831" y="155192"/>
                  </a:lnTo>
                  <a:lnTo>
                    <a:pt x="331374" y="142791"/>
                  </a:lnTo>
                  <a:lnTo>
                    <a:pt x="332041" y="139640"/>
                  </a:lnTo>
                  <a:lnTo>
                    <a:pt x="356031" y="93388"/>
                  </a:lnTo>
                  <a:lnTo>
                    <a:pt x="367327" y="79626"/>
                  </a:lnTo>
                  <a:lnTo>
                    <a:pt x="381593" y="49615"/>
                  </a:lnTo>
                  <a:lnTo>
                    <a:pt x="403260" y="25506"/>
                  </a:lnTo>
                  <a:lnTo>
                    <a:pt x="409591" y="21913"/>
                  </a:lnTo>
                  <a:lnTo>
                    <a:pt x="412760" y="20955"/>
                  </a:lnTo>
                  <a:lnTo>
                    <a:pt x="414873" y="19258"/>
                  </a:lnTo>
                  <a:lnTo>
                    <a:pt x="418906" y="12872"/>
                  </a:lnTo>
                  <a:lnTo>
                    <a:pt x="438324" y="2171"/>
                  </a:lnTo>
                  <a:lnTo>
                    <a:pt x="457267" y="14"/>
                  </a:lnTo>
                  <a:lnTo>
                    <a:pt x="461817" y="0"/>
                  </a:lnTo>
                  <a:lnTo>
                    <a:pt x="463452" y="1054"/>
                  </a:lnTo>
                  <a:lnTo>
                    <a:pt x="464543" y="2816"/>
                  </a:lnTo>
                  <a:lnTo>
                    <a:pt x="466687" y="9398"/>
                  </a:lnTo>
                  <a:lnTo>
                    <a:pt x="466725" y="380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SMARTInkShape-209"/>
            <p:cNvSpPr/>
            <p:nvPr>
              <p:custDataLst>
                <p:tags r:id="rId273"/>
              </p:custDataLst>
            </p:nvPr>
          </p:nvSpPr>
          <p:spPr>
            <a:xfrm>
              <a:off x="6696075" y="4133850"/>
              <a:ext cx="190501" cy="66673"/>
            </a:xfrm>
            <a:custGeom>
              <a:avLst/>
              <a:gdLst/>
              <a:ahLst/>
              <a:cxnLst/>
              <a:rect l="0" t="0" r="0" b="0"/>
              <a:pathLst>
                <a:path w="190501" h="66673">
                  <a:moveTo>
                    <a:pt x="0" y="19050"/>
                  </a:moveTo>
                  <a:lnTo>
                    <a:pt x="0" y="19050"/>
                  </a:lnTo>
                  <a:lnTo>
                    <a:pt x="8200" y="19050"/>
                  </a:lnTo>
                  <a:lnTo>
                    <a:pt x="8642" y="20108"/>
                  </a:lnTo>
                  <a:lnTo>
                    <a:pt x="9491" y="28182"/>
                  </a:lnTo>
                  <a:lnTo>
                    <a:pt x="14571" y="28458"/>
                  </a:lnTo>
                  <a:lnTo>
                    <a:pt x="16064" y="29556"/>
                  </a:lnTo>
                  <a:lnTo>
                    <a:pt x="18657" y="36766"/>
                  </a:lnTo>
                  <a:lnTo>
                    <a:pt x="21698" y="37507"/>
                  </a:lnTo>
                  <a:lnTo>
                    <a:pt x="27216" y="37983"/>
                  </a:lnTo>
                  <a:lnTo>
                    <a:pt x="36657" y="46291"/>
                  </a:lnTo>
                  <a:lnTo>
                    <a:pt x="42728" y="47229"/>
                  </a:lnTo>
                  <a:lnTo>
                    <a:pt x="44361" y="48420"/>
                  </a:lnTo>
                  <a:lnTo>
                    <a:pt x="45449" y="50271"/>
                  </a:lnTo>
                  <a:lnTo>
                    <a:pt x="46174" y="52564"/>
                  </a:lnTo>
                  <a:lnTo>
                    <a:pt x="47716" y="54092"/>
                  </a:lnTo>
                  <a:lnTo>
                    <a:pt x="52251" y="55792"/>
                  </a:lnTo>
                  <a:lnTo>
                    <a:pt x="53884" y="57303"/>
                  </a:lnTo>
                  <a:lnTo>
                    <a:pt x="55699" y="61804"/>
                  </a:lnTo>
                  <a:lnTo>
                    <a:pt x="57241" y="63428"/>
                  </a:lnTo>
                  <a:lnTo>
                    <a:pt x="65224" y="66247"/>
                  </a:lnTo>
                  <a:lnTo>
                    <a:pt x="98462" y="66672"/>
                  </a:lnTo>
                  <a:lnTo>
                    <a:pt x="104791" y="63851"/>
                  </a:lnTo>
                  <a:lnTo>
                    <a:pt x="127021" y="49807"/>
                  </a:lnTo>
                  <a:lnTo>
                    <a:pt x="133592" y="40981"/>
                  </a:lnTo>
                  <a:lnTo>
                    <a:pt x="179537" y="8935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SMARTInkShape-210"/>
            <p:cNvSpPr/>
            <p:nvPr>
              <p:custDataLst>
                <p:tags r:id="rId274"/>
              </p:custDataLst>
            </p:nvPr>
          </p:nvSpPr>
          <p:spPr>
            <a:xfrm>
              <a:off x="7000875" y="4038600"/>
              <a:ext cx="209551" cy="19051"/>
            </a:xfrm>
            <a:custGeom>
              <a:avLst/>
              <a:gdLst/>
              <a:ahLst/>
              <a:cxnLst/>
              <a:rect l="0" t="0" r="0" b="0"/>
              <a:pathLst>
                <a:path w="209551" h="19051">
                  <a:moveTo>
                    <a:pt x="0" y="9525"/>
                  </a:moveTo>
                  <a:lnTo>
                    <a:pt x="0" y="9525"/>
                  </a:lnTo>
                  <a:lnTo>
                    <a:pt x="9132" y="9525"/>
                  </a:lnTo>
                  <a:lnTo>
                    <a:pt x="18648" y="18657"/>
                  </a:lnTo>
                  <a:lnTo>
                    <a:pt x="64463" y="19050"/>
                  </a:lnTo>
                  <a:lnTo>
                    <a:pt x="107602" y="19050"/>
                  </a:lnTo>
                  <a:lnTo>
                    <a:pt x="125677" y="19050"/>
                  </a:lnTo>
                  <a:lnTo>
                    <a:pt x="132762" y="16228"/>
                  </a:lnTo>
                  <a:lnTo>
                    <a:pt x="139439" y="12504"/>
                  </a:lnTo>
                  <a:lnTo>
                    <a:pt x="152348" y="10114"/>
                  </a:lnTo>
                  <a:lnTo>
                    <a:pt x="174623" y="9559"/>
                  </a:lnTo>
                  <a:lnTo>
                    <a:pt x="180974" y="6718"/>
                  </a:lnTo>
                  <a:lnTo>
                    <a:pt x="187324" y="2986"/>
                  </a:lnTo>
                  <a:lnTo>
                    <a:pt x="198144" y="393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" name="SMARTInkShape-211"/>
            <p:cNvSpPr/>
            <p:nvPr>
              <p:custDataLst>
                <p:tags r:id="rId275"/>
              </p:custDataLst>
            </p:nvPr>
          </p:nvSpPr>
          <p:spPr>
            <a:xfrm>
              <a:off x="7039091" y="4124325"/>
              <a:ext cx="171335" cy="19051"/>
            </a:xfrm>
            <a:custGeom>
              <a:avLst/>
              <a:gdLst/>
              <a:ahLst/>
              <a:cxnLst/>
              <a:rect l="0" t="0" r="0" b="0"/>
              <a:pathLst>
                <a:path w="171335" h="19051">
                  <a:moveTo>
                    <a:pt x="9409" y="9525"/>
                  </a:moveTo>
                  <a:lnTo>
                    <a:pt x="9409" y="9525"/>
                  </a:lnTo>
                  <a:lnTo>
                    <a:pt x="1209" y="9525"/>
                  </a:lnTo>
                  <a:lnTo>
                    <a:pt x="767" y="10583"/>
                  </a:lnTo>
                  <a:lnTo>
                    <a:pt x="0" y="17726"/>
                  </a:lnTo>
                  <a:lnTo>
                    <a:pt x="1020" y="18167"/>
                  </a:lnTo>
                  <a:lnTo>
                    <a:pt x="33004" y="19050"/>
                  </a:lnTo>
                  <a:lnTo>
                    <a:pt x="38592" y="16228"/>
                  </a:lnTo>
                  <a:lnTo>
                    <a:pt x="44605" y="12504"/>
                  </a:lnTo>
                  <a:lnTo>
                    <a:pt x="57087" y="10114"/>
                  </a:lnTo>
                  <a:lnTo>
                    <a:pt x="104659" y="9526"/>
                  </a:lnTo>
                  <a:lnTo>
                    <a:pt x="107834" y="9525"/>
                  </a:lnTo>
                  <a:lnTo>
                    <a:pt x="114184" y="6703"/>
                  </a:lnTo>
                  <a:lnTo>
                    <a:pt x="120534" y="2979"/>
                  </a:lnTo>
                  <a:lnTo>
                    <a:pt x="133234" y="589"/>
                  </a:lnTo>
                  <a:lnTo>
                    <a:pt x="17133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0" name="SMARTInkShape-Group56"/>
          <p:cNvGrpSpPr/>
          <p:nvPr/>
        </p:nvGrpSpPr>
        <p:grpSpPr>
          <a:xfrm>
            <a:off x="7448550" y="3810000"/>
            <a:ext cx="1790689" cy="457197"/>
            <a:chOff x="7448550" y="3810000"/>
            <a:chExt cx="1790689" cy="457197"/>
          </a:xfrm>
        </p:grpSpPr>
        <p:sp>
          <p:nvSpPr>
            <p:cNvPr id="259" name="SMARTInkShape-212"/>
            <p:cNvSpPr/>
            <p:nvPr>
              <p:custDataLst>
                <p:tags r:id="rId261"/>
              </p:custDataLst>
            </p:nvPr>
          </p:nvSpPr>
          <p:spPr>
            <a:xfrm>
              <a:off x="7448550" y="4029075"/>
              <a:ext cx="314288" cy="28576"/>
            </a:xfrm>
            <a:custGeom>
              <a:avLst/>
              <a:gdLst/>
              <a:ahLst/>
              <a:cxnLst/>
              <a:rect l="0" t="0" r="0" b="0"/>
              <a:pathLst>
                <a:path w="314288" h="28576">
                  <a:moveTo>
                    <a:pt x="0" y="28575"/>
                  </a:moveTo>
                  <a:lnTo>
                    <a:pt x="0" y="28575"/>
                  </a:lnTo>
                  <a:lnTo>
                    <a:pt x="45872" y="28575"/>
                  </a:lnTo>
                  <a:lnTo>
                    <a:pt x="93079" y="28575"/>
                  </a:lnTo>
                  <a:lnTo>
                    <a:pt x="126605" y="28575"/>
                  </a:lnTo>
                  <a:lnTo>
                    <a:pt x="172898" y="19443"/>
                  </a:lnTo>
                  <a:lnTo>
                    <a:pt x="201724" y="19084"/>
                  </a:lnTo>
                  <a:lnTo>
                    <a:pt x="208894" y="16243"/>
                  </a:lnTo>
                  <a:lnTo>
                    <a:pt x="212289" y="14003"/>
                  </a:lnTo>
                  <a:lnTo>
                    <a:pt x="227178" y="10852"/>
                  </a:lnTo>
                  <a:lnTo>
                    <a:pt x="273026" y="9532"/>
                  </a:lnTo>
                  <a:lnTo>
                    <a:pt x="279388" y="9528"/>
                  </a:lnTo>
                  <a:lnTo>
                    <a:pt x="285745" y="6704"/>
                  </a:lnTo>
                  <a:lnTo>
                    <a:pt x="293392" y="1324"/>
                  </a:lnTo>
                  <a:lnTo>
                    <a:pt x="303311" y="117"/>
                  </a:lnTo>
                  <a:lnTo>
                    <a:pt x="314287" y="0"/>
                  </a:lnTo>
                  <a:lnTo>
                    <a:pt x="3048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" name="SMARTInkShape-213"/>
            <p:cNvSpPr/>
            <p:nvPr>
              <p:custDataLst>
                <p:tags r:id="rId262"/>
              </p:custDataLst>
            </p:nvPr>
          </p:nvSpPr>
          <p:spPr>
            <a:xfrm>
              <a:off x="7620000" y="3848111"/>
              <a:ext cx="66548" cy="152390"/>
            </a:xfrm>
            <a:custGeom>
              <a:avLst/>
              <a:gdLst/>
              <a:ahLst/>
              <a:cxnLst/>
              <a:rect l="0" t="0" r="0" b="0"/>
              <a:pathLst>
                <a:path w="66548" h="152390">
                  <a:moveTo>
                    <a:pt x="0" y="95239"/>
                  </a:moveTo>
                  <a:lnTo>
                    <a:pt x="0" y="95239"/>
                  </a:lnTo>
                  <a:lnTo>
                    <a:pt x="0" y="90182"/>
                  </a:lnTo>
                  <a:lnTo>
                    <a:pt x="1058" y="88693"/>
                  </a:lnTo>
                  <a:lnTo>
                    <a:pt x="2822" y="87700"/>
                  </a:lnTo>
                  <a:lnTo>
                    <a:pt x="5056" y="87038"/>
                  </a:lnTo>
                  <a:lnTo>
                    <a:pt x="13257" y="81050"/>
                  </a:lnTo>
                  <a:lnTo>
                    <a:pt x="16475" y="75527"/>
                  </a:lnTo>
                  <a:lnTo>
                    <a:pt x="17333" y="72573"/>
                  </a:lnTo>
                  <a:lnTo>
                    <a:pt x="18963" y="70603"/>
                  </a:lnTo>
                  <a:lnTo>
                    <a:pt x="41396" y="53560"/>
                  </a:lnTo>
                  <a:lnTo>
                    <a:pt x="44857" y="47435"/>
                  </a:lnTo>
                  <a:lnTo>
                    <a:pt x="47453" y="41184"/>
                  </a:lnTo>
                  <a:lnTo>
                    <a:pt x="63402" y="21329"/>
                  </a:lnTo>
                  <a:lnTo>
                    <a:pt x="66243" y="11279"/>
                  </a:lnTo>
                  <a:lnTo>
                    <a:pt x="66547" y="4981"/>
                  </a:lnTo>
                  <a:lnTo>
                    <a:pt x="65532" y="3317"/>
                  </a:lnTo>
                  <a:lnTo>
                    <a:pt x="63795" y="2207"/>
                  </a:lnTo>
                  <a:lnTo>
                    <a:pt x="57538" y="119"/>
                  </a:lnTo>
                  <a:lnTo>
                    <a:pt x="48983" y="0"/>
                  </a:lnTo>
                  <a:lnTo>
                    <a:pt x="48530" y="1055"/>
                  </a:lnTo>
                  <a:lnTo>
                    <a:pt x="47744" y="8191"/>
                  </a:lnTo>
                  <a:lnTo>
                    <a:pt x="41102" y="16857"/>
                  </a:lnTo>
                  <a:lnTo>
                    <a:pt x="38495" y="26813"/>
                  </a:lnTo>
                  <a:lnTo>
                    <a:pt x="31632" y="35822"/>
                  </a:lnTo>
                  <a:lnTo>
                    <a:pt x="28422" y="44708"/>
                  </a:lnTo>
                  <a:lnTo>
                    <a:pt x="22297" y="55102"/>
                  </a:lnTo>
                  <a:lnTo>
                    <a:pt x="18277" y="81663"/>
                  </a:lnTo>
                  <a:lnTo>
                    <a:pt x="11567" y="95066"/>
                  </a:lnTo>
                  <a:lnTo>
                    <a:pt x="10887" y="98299"/>
                  </a:lnTo>
                  <a:lnTo>
                    <a:pt x="3248" y="112149"/>
                  </a:lnTo>
                  <a:lnTo>
                    <a:pt x="0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" name="SMARTInkShape-214"/>
            <p:cNvSpPr/>
            <p:nvPr>
              <p:custDataLst>
                <p:tags r:id="rId263"/>
              </p:custDataLst>
            </p:nvPr>
          </p:nvSpPr>
          <p:spPr>
            <a:xfrm>
              <a:off x="7534286" y="4086225"/>
              <a:ext cx="257165" cy="180972"/>
            </a:xfrm>
            <a:custGeom>
              <a:avLst/>
              <a:gdLst/>
              <a:ahLst/>
              <a:cxnLst/>
              <a:rect l="0" t="0" r="0" b="0"/>
              <a:pathLst>
                <a:path w="257165" h="180972">
                  <a:moveTo>
                    <a:pt x="76189" y="38100"/>
                  </a:moveTo>
                  <a:lnTo>
                    <a:pt x="76189" y="38100"/>
                  </a:lnTo>
                  <a:lnTo>
                    <a:pt x="76189" y="29899"/>
                  </a:lnTo>
                  <a:lnTo>
                    <a:pt x="77247" y="29458"/>
                  </a:lnTo>
                  <a:lnTo>
                    <a:pt x="81245" y="28968"/>
                  </a:lnTo>
                  <a:lnTo>
                    <a:pt x="82734" y="27779"/>
                  </a:lnTo>
                  <a:lnTo>
                    <a:pt x="85321" y="20408"/>
                  </a:lnTo>
                  <a:lnTo>
                    <a:pt x="85680" y="10969"/>
                  </a:lnTo>
                  <a:lnTo>
                    <a:pt x="86750" y="10487"/>
                  </a:lnTo>
                  <a:lnTo>
                    <a:pt x="93912" y="9652"/>
                  </a:lnTo>
                  <a:lnTo>
                    <a:pt x="94649" y="6759"/>
                  </a:lnTo>
                  <a:lnTo>
                    <a:pt x="95238" y="10"/>
                  </a:lnTo>
                  <a:lnTo>
                    <a:pt x="103439" y="0"/>
                  </a:lnTo>
                  <a:lnTo>
                    <a:pt x="103881" y="1058"/>
                  </a:lnTo>
                  <a:lnTo>
                    <a:pt x="104754" y="14465"/>
                  </a:lnTo>
                  <a:lnTo>
                    <a:pt x="103699" y="15994"/>
                  </a:lnTo>
                  <a:lnTo>
                    <a:pt x="101937" y="17013"/>
                  </a:lnTo>
                  <a:lnTo>
                    <a:pt x="95630" y="18931"/>
                  </a:lnTo>
                  <a:lnTo>
                    <a:pt x="95239" y="28565"/>
                  </a:lnTo>
                  <a:lnTo>
                    <a:pt x="85715" y="28575"/>
                  </a:lnTo>
                  <a:lnTo>
                    <a:pt x="85714" y="10883"/>
                  </a:lnTo>
                  <a:lnTo>
                    <a:pt x="86772" y="10431"/>
                  </a:lnTo>
                  <a:lnTo>
                    <a:pt x="90770" y="9927"/>
                  </a:lnTo>
                  <a:lnTo>
                    <a:pt x="92259" y="8735"/>
                  </a:lnTo>
                  <a:lnTo>
                    <a:pt x="95123" y="403"/>
                  </a:lnTo>
                  <a:lnTo>
                    <a:pt x="103430" y="35"/>
                  </a:lnTo>
                  <a:lnTo>
                    <a:pt x="103875" y="1082"/>
                  </a:lnTo>
                  <a:lnTo>
                    <a:pt x="104647" y="8204"/>
                  </a:lnTo>
                  <a:lnTo>
                    <a:pt x="107534" y="8938"/>
                  </a:lnTo>
                  <a:lnTo>
                    <a:pt x="109786" y="9134"/>
                  </a:lnTo>
                  <a:lnTo>
                    <a:pt x="111287" y="10322"/>
                  </a:lnTo>
                  <a:lnTo>
                    <a:pt x="113894" y="17692"/>
                  </a:lnTo>
                  <a:lnTo>
                    <a:pt x="114289" y="60363"/>
                  </a:lnTo>
                  <a:lnTo>
                    <a:pt x="111467" y="66692"/>
                  </a:lnTo>
                  <a:lnTo>
                    <a:pt x="99101" y="82552"/>
                  </a:lnTo>
                  <a:lnTo>
                    <a:pt x="83547" y="123236"/>
                  </a:lnTo>
                  <a:lnTo>
                    <a:pt x="42315" y="168273"/>
                  </a:lnTo>
                  <a:lnTo>
                    <a:pt x="39967" y="174624"/>
                  </a:lnTo>
                  <a:lnTo>
                    <a:pt x="38283" y="176741"/>
                  </a:lnTo>
                  <a:lnTo>
                    <a:pt x="33589" y="179093"/>
                  </a:lnTo>
                  <a:lnTo>
                    <a:pt x="7349" y="180968"/>
                  </a:lnTo>
                  <a:lnTo>
                    <a:pt x="4896" y="180971"/>
                  </a:lnTo>
                  <a:lnTo>
                    <a:pt x="3259" y="179914"/>
                  </a:lnTo>
                  <a:lnTo>
                    <a:pt x="2169" y="178151"/>
                  </a:lnTo>
                  <a:lnTo>
                    <a:pt x="277" y="171274"/>
                  </a:lnTo>
                  <a:lnTo>
                    <a:pt x="0" y="157295"/>
                  </a:lnTo>
                  <a:lnTo>
                    <a:pt x="2816" y="151753"/>
                  </a:lnTo>
                  <a:lnTo>
                    <a:pt x="23669" y="128731"/>
                  </a:lnTo>
                  <a:lnTo>
                    <a:pt x="29211" y="126006"/>
                  </a:lnTo>
                  <a:lnTo>
                    <a:pt x="32170" y="125279"/>
                  </a:lnTo>
                  <a:lnTo>
                    <a:pt x="34144" y="123736"/>
                  </a:lnTo>
                  <a:lnTo>
                    <a:pt x="36336" y="119199"/>
                  </a:lnTo>
                  <a:lnTo>
                    <a:pt x="37978" y="117566"/>
                  </a:lnTo>
                  <a:lnTo>
                    <a:pt x="42626" y="115751"/>
                  </a:lnTo>
                  <a:lnTo>
                    <a:pt x="63569" y="113326"/>
                  </a:lnTo>
                  <a:lnTo>
                    <a:pt x="76205" y="106778"/>
                  </a:lnTo>
                  <a:lnTo>
                    <a:pt x="107939" y="104809"/>
                  </a:lnTo>
                  <a:lnTo>
                    <a:pt x="110056" y="105856"/>
                  </a:lnTo>
                  <a:lnTo>
                    <a:pt x="111467" y="107612"/>
                  </a:lnTo>
                  <a:lnTo>
                    <a:pt x="112408" y="109842"/>
                  </a:lnTo>
                  <a:lnTo>
                    <a:pt x="114093" y="111328"/>
                  </a:lnTo>
                  <a:lnTo>
                    <a:pt x="118788" y="112979"/>
                  </a:lnTo>
                  <a:lnTo>
                    <a:pt x="130426" y="115097"/>
                  </a:lnTo>
                  <a:lnTo>
                    <a:pt x="141017" y="122467"/>
                  </a:lnTo>
                  <a:lnTo>
                    <a:pt x="150103" y="124615"/>
                  </a:lnTo>
                  <a:lnTo>
                    <a:pt x="160151" y="131990"/>
                  </a:lnTo>
                  <a:lnTo>
                    <a:pt x="169170" y="133082"/>
                  </a:lnTo>
                  <a:lnTo>
                    <a:pt x="185498" y="133340"/>
                  </a:lnTo>
                  <a:lnTo>
                    <a:pt x="187161" y="132285"/>
                  </a:lnTo>
                  <a:lnTo>
                    <a:pt x="188271" y="130523"/>
                  </a:lnTo>
                  <a:lnTo>
                    <a:pt x="189011" y="128290"/>
                  </a:lnTo>
                  <a:lnTo>
                    <a:pt x="190562" y="126802"/>
                  </a:lnTo>
                  <a:lnTo>
                    <a:pt x="200656" y="121591"/>
                  </a:lnTo>
                  <a:lnTo>
                    <a:pt x="206649" y="117540"/>
                  </a:lnTo>
                  <a:lnTo>
                    <a:pt x="215973" y="114202"/>
                  </a:lnTo>
                  <a:lnTo>
                    <a:pt x="222276" y="109670"/>
                  </a:lnTo>
                  <a:lnTo>
                    <a:pt x="225784" y="104128"/>
                  </a:lnTo>
                  <a:lnTo>
                    <a:pt x="226719" y="101169"/>
                  </a:lnTo>
                  <a:lnTo>
                    <a:pt x="233402" y="95058"/>
                  </a:lnTo>
                  <a:lnTo>
                    <a:pt x="242370" y="87756"/>
                  </a:lnTo>
                  <a:lnTo>
                    <a:pt x="257164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" name="SMARTInkShape-215"/>
            <p:cNvSpPr/>
            <p:nvPr>
              <p:custDataLst>
                <p:tags r:id="rId264"/>
              </p:custDataLst>
            </p:nvPr>
          </p:nvSpPr>
          <p:spPr>
            <a:xfrm>
              <a:off x="7915395" y="3905250"/>
              <a:ext cx="123706" cy="180965"/>
            </a:xfrm>
            <a:custGeom>
              <a:avLst/>
              <a:gdLst/>
              <a:ahLst/>
              <a:cxnLst/>
              <a:rect l="0" t="0" r="0" b="0"/>
              <a:pathLst>
                <a:path w="123706" h="180965">
                  <a:moveTo>
                    <a:pt x="123705" y="0"/>
                  </a:moveTo>
                  <a:lnTo>
                    <a:pt x="123705" y="0"/>
                  </a:lnTo>
                  <a:lnTo>
                    <a:pt x="99715" y="0"/>
                  </a:lnTo>
                  <a:lnTo>
                    <a:pt x="98186" y="1058"/>
                  </a:lnTo>
                  <a:lnTo>
                    <a:pt x="97168" y="2822"/>
                  </a:lnTo>
                  <a:lnTo>
                    <a:pt x="96489" y="5057"/>
                  </a:lnTo>
                  <a:lnTo>
                    <a:pt x="94977" y="6546"/>
                  </a:lnTo>
                  <a:lnTo>
                    <a:pt x="90476" y="8201"/>
                  </a:lnTo>
                  <a:lnTo>
                    <a:pt x="88852" y="9701"/>
                  </a:lnTo>
                  <a:lnTo>
                    <a:pt x="87048" y="14189"/>
                  </a:lnTo>
                  <a:lnTo>
                    <a:pt x="85510" y="15809"/>
                  </a:lnTo>
                  <a:lnTo>
                    <a:pt x="80977" y="17610"/>
                  </a:lnTo>
                  <a:lnTo>
                    <a:pt x="79344" y="19148"/>
                  </a:lnTo>
                  <a:lnTo>
                    <a:pt x="71454" y="32181"/>
                  </a:lnTo>
                  <a:lnTo>
                    <a:pt x="62950" y="41403"/>
                  </a:lnTo>
                  <a:lnTo>
                    <a:pt x="59662" y="50504"/>
                  </a:lnTo>
                  <a:lnTo>
                    <a:pt x="57141" y="60546"/>
                  </a:lnTo>
                  <a:lnTo>
                    <a:pt x="46900" y="75617"/>
                  </a:lnTo>
                  <a:lnTo>
                    <a:pt x="43926" y="78986"/>
                  </a:lnTo>
                  <a:lnTo>
                    <a:pt x="40622" y="88374"/>
                  </a:lnTo>
                  <a:lnTo>
                    <a:pt x="38095" y="98545"/>
                  </a:lnTo>
                  <a:lnTo>
                    <a:pt x="30673" y="113697"/>
                  </a:lnTo>
                  <a:lnTo>
                    <a:pt x="23837" y="131938"/>
                  </a:lnTo>
                  <a:lnTo>
                    <a:pt x="12037" y="151796"/>
                  </a:lnTo>
                  <a:lnTo>
                    <a:pt x="9925" y="164981"/>
                  </a:lnTo>
                  <a:lnTo>
                    <a:pt x="8694" y="167137"/>
                  </a:lnTo>
                  <a:lnTo>
                    <a:pt x="6814" y="168575"/>
                  </a:lnTo>
                  <a:lnTo>
                    <a:pt x="4504" y="169533"/>
                  </a:lnTo>
                  <a:lnTo>
                    <a:pt x="2963" y="171231"/>
                  </a:lnTo>
                  <a:lnTo>
                    <a:pt x="0" y="180533"/>
                  </a:lnTo>
                  <a:lnTo>
                    <a:pt x="14072" y="180964"/>
                  </a:lnTo>
                  <a:lnTo>
                    <a:pt x="19594" y="178148"/>
                  </a:lnTo>
                  <a:lnTo>
                    <a:pt x="25575" y="174427"/>
                  </a:lnTo>
                  <a:lnTo>
                    <a:pt x="3798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" name="SMARTInkShape-216"/>
            <p:cNvSpPr/>
            <p:nvPr>
              <p:custDataLst>
                <p:tags r:id="rId265"/>
              </p:custDataLst>
            </p:nvPr>
          </p:nvSpPr>
          <p:spPr>
            <a:xfrm>
              <a:off x="8020050" y="3924419"/>
              <a:ext cx="28576" cy="190382"/>
            </a:xfrm>
            <a:custGeom>
              <a:avLst/>
              <a:gdLst/>
              <a:ahLst/>
              <a:cxnLst/>
              <a:rect l="0" t="0" r="0" b="0"/>
              <a:pathLst>
                <a:path w="28576" h="190382">
                  <a:moveTo>
                    <a:pt x="28575" y="18931"/>
                  </a:moveTo>
                  <a:lnTo>
                    <a:pt x="28575" y="18931"/>
                  </a:lnTo>
                  <a:lnTo>
                    <a:pt x="28575" y="0"/>
                  </a:lnTo>
                  <a:lnTo>
                    <a:pt x="28575" y="17492"/>
                  </a:lnTo>
                  <a:lnTo>
                    <a:pt x="22030" y="26251"/>
                  </a:lnTo>
                  <a:lnTo>
                    <a:pt x="19933" y="35094"/>
                  </a:lnTo>
                  <a:lnTo>
                    <a:pt x="19443" y="41284"/>
                  </a:lnTo>
                  <a:lnTo>
                    <a:pt x="16402" y="47563"/>
                  </a:lnTo>
                  <a:lnTo>
                    <a:pt x="12581" y="53881"/>
                  </a:lnTo>
                  <a:lnTo>
                    <a:pt x="9372" y="63388"/>
                  </a:lnTo>
                  <a:lnTo>
                    <a:pt x="3247" y="73967"/>
                  </a:lnTo>
                  <a:lnTo>
                    <a:pt x="25" y="120454"/>
                  </a:lnTo>
                  <a:lnTo>
                    <a:pt x="0" y="164981"/>
                  </a:lnTo>
                  <a:lnTo>
                    <a:pt x="0" y="1903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" name="SMARTInkShape-217"/>
            <p:cNvSpPr/>
            <p:nvPr>
              <p:custDataLst>
                <p:tags r:id="rId266"/>
              </p:custDataLst>
            </p:nvPr>
          </p:nvSpPr>
          <p:spPr>
            <a:xfrm>
              <a:off x="7896262" y="3933826"/>
              <a:ext cx="352351" cy="180936"/>
            </a:xfrm>
            <a:custGeom>
              <a:avLst/>
              <a:gdLst/>
              <a:ahLst/>
              <a:cxnLst/>
              <a:rect l="0" t="0" r="0" b="0"/>
              <a:pathLst>
                <a:path w="352351" h="180936">
                  <a:moveTo>
                    <a:pt x="19013" y="142874"/>
                  </a:moveTo>
                  <a:lnTo>
                    <a:pt x="19013" y="142874"/>
                  </a:lnTo>
                  <a:lnTo>
                    <a:pt x="1403" y="142874"/>
                  </a:lnTo>
                  <a:lnTo>
                    <a:pt x="923" y="141816"/>
                  </a:lnTo>
                  <a:lnTo>
                    <a:pt x="0" y="133742"/>
                  </a:lnTo>
                  <a:lnTo>
                    <a:pt x="40907" y="130528"/>
                  </a:lnTo>
                  <a:lnTo>
                    <a:pt x="86351" y="116459"/>
                  </a:lnTo>
                  <a:lnTo>
                    <a:pt x="104934" y="112117"/>
                  </a:lnTo>
                  <a:lnTo>
                    <a:pt x="142855" y="97879"/>
                  </a:lnTo>
                  <a:lnTo>
                    <a:pt x="161893" y="93206"/>
                  </a:lnTo>
                  <a:lnTo>
                    <a:pt x="206338" y="72904"/>
                  </a:lnTo>
                  <a:lnTo>
                    <a:pt x="231738" y="61358"/>
                  </a:lnTo>
                  <a:lnTo>
                    <a:pt x="249730" y="57338"/>
                  </a:lnTo>
                  <a:lnTo>
                    <a:pt x="283480" y="37924"/>
                  </a:lnTo>
                  <a:lnTo>
                    <a:pt x="287399" y="34808"/>
                  </a:lnTo>
                  <a:lnTo>
                    <a:pt x="297398" y="31344"/>
                  </a:lnTo>
                  <a:lnTo>
                    <a:pt x="307840" y="28746"/>
                  </a:lnTo>
                  <a:lnTo>
                    <a:pt x="323166" y="18456"/>
                  </a:lnTo>
                  <a:lnTo>
                    <a:pt x="329875" y="13494"/>
                  </a:lnTo>
                  <a:lnTo>
                    <a:pt x="336385" y="11288"/>
                  </a:lnTo>
                  <a:lnTo>
                    <a:pt x="338544" y="9642"/>
                  </a:lnTo>
                  <a:lnTo>
                    <a:pt x="342641" y="3326"/>
                  </a:lnTo>
                  <a:lnTo>
                    <a:pt x="352350" y="10"/>
                  </a:lnTo>
                  <a:lnTo>
                    <a:pt x="344183" y="0"/>
                  </a:lnTo>
                  <a:lnTo>
                    <a:pt x="343743" y="1058"/>
                  </a:lnTo>
                  <a:lnTo>
                    <a:pt x="342978" y="13256"/>
                  </a:lnTo>
                  <a:lnTo>
                    <a:pt x="341882" y="15187"/>
                  </a:lnTo>
                  <a:lnTo>
                    <a:pt x="340092" y="16474"/>
                  </a:lnTo>
                  <a:lnTo>
                    <a:pt x="337841" y="17332"/>
                  </a:lnTo>
                  <a:lnTo>
                    <a:pt x="336340" y="18963"/>
                  </a:lnTo>
                  <a:lnTo>
                    <a:pt x="331109" y="29184"/>
                  </a:lnTo>
                  <a:lnTo>
                    <a:pt x="327055" y="35195"/>
                  </a:lnTo>
                  <a:lnTo>
                    <a:pt x="323715" y="44529"/>
                  </a:lnTo>
                  <a:lnTo>
                    <a:pt x="308708" y="70052"/>
                  </a:lnTo>
                  <a:lnTo>
                    <a:pt x="304874" y="81668"/>
                  </a:lnTo>
                  <a:lnTo>
                    <a:pt x="298563" y="91813"/>
                  </a:lnTo>
                  <a:lnTo>
                    <a:pt x="296223" y="102580"/>
                  </a:lnTo>
                  <a:lnTo>
                    <a:pt x="294471" y="117647"/>
                  </a:lnTo>
                  <a:lnTo>
                    <a:pt x="283497" y="142698"/>
                  </a:lnTo>
                  <a:lnTo>
                    <a:pt x="279437" y="149146"/>
                  </a:lnTo>
                  <a:lnTo>
                    <a:pt x="277151" y="158726"/>
                  </a:lnTo>
                  <a:lnTo>
                    <a:pt x="276616" y="165089"/>
                  </a:lnTo>
                  <a:lnTo>
                    <a:pt x="275414" y="167209"/>
                  </a:lnTo>
                  <a:lnTo>
                    <a:pt x="273556" y="168622"/>
                  </a:lnTo>
                  <a:lnTo>
                    <a:pt x="271258" y="169565"/>
                  </a:lnTo>
                  <a:lnTo>
                    <a:pt x="269726" y="171251"/>
                  </a:lnTo>
                  <a:lnTo>
                    <a:pt x="266674" y="180935"/>
                  </a:lnTo>
                  <a:lnTo>
                    <a:pt x="266663" y="1714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" name="SMARTInkShape-218"/>
            <p:cNvSpPr/>
            <p:nvPr>
              <p:custDataLst>
                <p:tags r:id="rId267"/>
              </p:custDataLst>
            </p:nvPr>
          </p:nvSpPr>
          <p:spPr>
            <a:xfrm>
              <a:off x="8172450" y="3914777"/>
              <a:ext cx="112938" cy="180974"/>
            </a:xfrm>
            <a:custGeom>
              <a:avLst/>
              <a:gdLst/>
              <a:ahLst/>
              <a:cxnLst/>
              <a:rect l="0" t="0" r="0" b="0"/>
              <a:pathLst>
                <a:path w="112938" h="180974">
                  <a:moveTo>
                    <a:pt x="19050" y="28573"/>
                  </a:moveTo>
                  <a:lnTo>
                    <a:pt x="19050" y="28573"/>
                  </a:lnTo>
                  <a:lnTo>
                    <a:pt x="24106" y="23516"/>
                  </a:lnTo>
                  <a:lnTo>
                    <a:pt x="26588" y="18212"/>
                  </a:lnTo>
                  <a:lnTo>
                    <a:pt x="28182" y="6183"/>
                  </a:lnTo>
                  <a:lnTo>
                    <a:pt x="29371" y="4121"/>
                  </a:lnTo>
                  <a:lnTo>
                    <a:pt x="31223" y="2747"/>
                  </a:lnTo>
                  <a:lnTo>
                    <a:pt x="36741" y="541"/>
                  </a:lnTo>
                  <a:lnTo>
                    <a:pt x="64921" y="0"/>
                  </a:lnTo>
                  <a:lnTo>
                    <a:pt x="65505" y="1057"/>
                  </a:lnTo>
                  <a:lnTo>
                    <a:pt x="66155" y="5055"/>
                  </a:lnTo>
                  <a:lnTo>
                    <a:pt x="67387" y="6544"/>
                  </a:lnTo>
                  <a:lnTo>
                    <a:pt x="71578" y="8199"/>
                  </a:lnTo>
                  <a:lnTo>
                    <a:pt x="73119" y="9699"/>
                  </a:lnTo>
                  <a:lnTo>
                    <a:pt x="78413" y="19710"/>
                  </a:lnTo>
                  <a:lnTo>
                    <a:pt x="84281" y="26822"/>
                  </a:lnTo>
                  <a:lnTo>
                    <a:pt x="85297" y="33111"/>
                  </a:lnTo>
                  <a:lnTo>
                    <a:pt x="85599" y="41677"/>
                  </a:lnTo>
                  <a:lnTo>
                    <a:pt x="82847" y="47802"/>
                  </a:lnTo>
                  <a:lnTo>
                    <a:pt x="79154" y="54053"/>
                  </a:lnTo>
                  <a:lnTo>
                    <a:pt x="77513" y="60359"/>
                  </a:lnTo>
                  <a:lnTo>
                    <a:pt x="76018" y="62464"/>
                  </a:lnTo>
                  <a:lnTo>
                    <a:pt x="73961" y="63867"/>
                  </a:lnTo>
                  <a:lnTo>
                    <a:pt x="71533" y="64802"/>
                  </a:lnTo>
                  <a:lnTo>
                    <a:pt x="69913" y="66484"/>
                  </a:lnTo>
                  <a:lnTo>
                    <a:pt x="68114" y="71175"/>
                  </a:lnTo>
                  <a:lnTo>
                    <a:pt x="66576" y="72849"/>
                  </a:lnTo>
                  <a:lnTo>
                    <a:pt x="49378" y="84268"/>
                  </a:lnTo>
                  <a:lnTo>
                    <a:pt x="40367" y="91982"/>
                  </a:lnTo>
                  <a:lnTo>
                    <a:pt x="28729" y="95210"/>
                  </a:lnTo>
                  <a:lnTo>
                    <a:pt x="20389" y="95245"/>
                  </a:lnTo>
                  <a:lnTo>
                    <a:pt x="64921" y="95248"/>
                  </a:lnTo>
                  <a:lnTo>
                    <a:pt x="73933" y="101794"/>
                  </a:lnTo>
                  <a:lnTo>
                    <a:pt x="82819" y="103890"/>
                  </a:lnTo>
                  <a:lnTo>
                    <a:pt x="89020" y="104380"/>
                  </a:lnTo>
                  <a:lnTo>
                    <a:pt x="91097" y="105569"/>
                  </a:lnTo>
                  <a:lnTo>
                    <a:pt x="92481" y="107421"/>
                  </a:lnTo>
                  <a:lnTo>
                    <a:pt x="93404" y="109713"/>
                  </a:lnTo>
                  <a:lnTo>
                    <a:pt x="95077" y="111242"/>
                  </a:lnTo>
                  <a:lnTo>
                    <a:pt x="99759" y="112940"/>
                  </a:lnTo>
                  <a:lnTo>
                    <a:pt x="101431" y="114451"/>
                  </a:lnTo>
                  <a:lnTo>
                    <a:pt x="105539" y="123919"/>
                  </a:lnTo>
                  <a:lnTo>
                    <a:pt x="112937" y="131897"/>
                  </a:lnTo>
                  <a:lnTo>
                    <a:pt x="112333" y="133439"/>
                  </a:lnTo>
                  <a:lnTo>
                    <a:pt x="105980" y="141422"/>
                  </a:lnTo>
                  <a:lnTo>
                    <a:pt x="103955" y="150191"/>
                  </a:lnTo>
                  <a:lnTo>
                    <a:pt x="99824" y="156003"/>
                  </a:lnTo>
                  <a:lnTo>
                    <a:pt x="94461" y="159292"/>
                  </a:lnTo>
                  <a:lnTo>
                    <a:pt x="79271" y="162635"/>
                  </a:lnTo>
                  <a:lnTo>
                    <a:pt x="68542" y="170078"/>
                  </a:lnTo>
                  <a:lnTo>
                    <a:pt x="21037" y="180854"/>
                  </a:lnTo>
                  <a:lnTo>
                    <a:pt x="524" y="180973"/>
                  </a:lnTo>
                  <a:lnTo>
                    <a:pt x="0" y="1714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" name="SMARTInkShape-219"/>
            <p:cNvSpPr/>
            <p:nvPr>
              <p:custDataLst>
                <p:tags r:id="rId268"/>
              </p:custDataLst>
            </p:nvPr>
          </p:nvSpPr>
          <p:spPr>
            <a:xfrm>
              <a:off x="8410575" y="3952875"/>
              <a:ext cx="190501" cy="28576"/>
            </a:xfrm>
            <a:custGeom>
              <a:avLst/>
              <a:gdLst/>
              <a:ahLst/>
              <a:cxnLst/>
              <a:rect l="0" t="0" r="0" b="0"/>
              <a:pathLst>
                <a:path w="190501" h="28576">
                  <a:moveTo>
                    <a:pt x="0" y="28575"/>
                  </a:moveTo>
                  <a:lnTo>
                    <a:pt x="0" y="28575"/>
                  </a:lnTo>
                  <a:lnTo>
                    <a:pt x="9132" y="19443"/>
                  </a:lnTo>
                  <a:lnTo>
                    <a:pt x="18648" y="19060"/>
                  </a:lnTo>
                  <a:lnTo>
                    <a:pt x="26575" y="12506"/>
                  </a:lnTo>
                  <a:lnTo>
                    <a:pt x="36374" y="9918"/>
                  </a:lnTo>
                  <a:lnTo>
                    <a:pt x="82557" y="9525"/>
                  </a:lnTo>
                  <a:lnTo>
                    <a:pt x="98426" y="9525"/>
                  </a:lnTo>
                  <a:lnTo>
                    <a:pt x="104775" y="6703"/>
                  </a:lnTo>
                  <a:lnTo>
                    <a:pt x="111125" y="2979"/>
                  </a:lnTo>
                  <a:lnTo>
                    <a:pt x="121708" y="883"/>
                  </a:lnTo>
                  <a:lnTo>
                    <a:pt x="169135" y="2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" name="SMARTInkShape-220"/>
            <p:cNvSpPr/>
            <p:nvPr>
              <p:custDataLst>
                <p:tags r:id="rId269"/>
              </p:custDataLst>
            </p:nvPr>
          </p:nvSpPr>
          <p:spPr>
            <a:xfrm>
              <a:off x="8448675" y="4000500"/>
              <a:ext cx="180976" cy="19051"/>
            </a:xfrm>
            <a:custGeom>
              <a:avLst/>
              <a:gdLst/>
              <a:ahLst/>
              <a:cxnLst/>
              <a:rect l="0" t="0" r="0" b="0"/>
              <a:pathLst>
                <a:path w="180976" h="19051">
                  <a:moveTo>
                    <a:pt x="0" y="9525"/>
                  </a:moveTo>
                  <a:lnTo>
                    <a:pt x="0" y="9525"/>
                  </a:lnTo>
                  <a:lnTo>
                    <a:pt x="0" y="19016"/>
                  </a:lnTo>
                  <a:lnTo>
                    <a:pt x="46735" y="19050"/>
                  </a:lnTo>
                  <a:lnTo>
                    <a:pt x="59121" y="19050"/>
                  </a:lnTo>
                  <a:lnTo>
                    <a:pt x="66139" y="16228"/>
                  </a:lnTo>
                  <a:lnTo>
                    <a:pt x="72787" y="12504"/>
                  </a:lnTo>
                  <a:lnTo>
                    <a:pt x="83813" y="9918"/>
                  </a:lnTo>
                  <a:lnTo>
                    <a:pt x="127368" y="9525"/>
                  </a:lnTo>
                  <a:lnTo>
                    <a:pt x="133514" y="6703"/>
                  </a:lnTo>
                  <a:lnTo>
                    <a:pt x="139773" y="2979"/>
                  </a:lnTo>
                  <a:lnTo>
                    <a:pt x="152415" y="589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8" name="SMARTInkShape-221"/>
            <p:cNvSpPr/>
            <p:nvPr>
              <p:custDataLst>
                <p:tags r:id="rId270"/>
              </p:custDataLst>
            </p:nvPr>
          </p:nvSpPr>
          <p:spPr>
            <a:xfrm>
              <a:off x="8753509" y="3819525"/>
              <a:ext cx="186404" cy="179638"/>
            </a:xfrm>
            <a:custGeom>
              <a:avLst/>
              <a:gdLst/>
              <a:ahLst/>
              <a:cxnLst/>
              <a:rect l="0" t="0" r="0" b="0"/>
              <a:pathLst>
                <a:path w="186404" h="179638">
                  <a:moveTo>
                    <a:pt x="9491" y="9525"/>
                  </a:moveTo>
                  <a:lnTo>
                    <a:pt x="9491" y="9525"/>
                  </a:lnTo>
                  <a:lnTo>
                    <a:pt x="9491" y="0"/>
                  </a:lnTo>
                  <a:lnTo>
                    <a:pt x="9491" y="44535"/>
                  </a:lnTo>
                  <a:lnTo>
                    <a:pt x="9491" y="87577"/>
                  </a:lnTo>
                  <a:lnTo>
                    <a:pt x="9491" y="133160"/>
                  </a:lnTo>
                  <a:lnTo>
                    <a:pt x="9491" y="165097"/>
                  </a:lnTo>
                  <a:lnTo>
                    <a:pt x="8433" y="167215"/>
                  </a:lnTo>
                  <a:lnTo>
                    <a:pt x="6669" y="168626"/>
                  </a:lnTo>
                  <a:lnTo>
                    <a:pt x="357" y="171285"/>
                  </a:lnTo>
                  <a:lnTo>
                    <a:pt x="0" y="179637"/>
                  </a:lnTo>
                  <a:lnTo>
                    <a:pt x="9100" y="171808"/>
                  </a:lnTo>
                  <a:lnTo>
                    <a:pt x="9457" y="158224"/>
                  </a:lnTo>
                  <a:lnTo>
                    <a:pt x="12298" y="152166"/>
                  </a:lnTo>
                  <a:lnTo>
                    <a:pt x="16030" y="145947"/>
                  </a:lnTo>
                  <a:lnTo>
                    <a:pt x="30723" y="102539"/>
                  </a:lnTo>
                  <a:lnTo>
                    <a:pt x="38713" y="87885"/>
                  </a:lnTo>
                  <a:lnTo>
                    <a:pt x="69480" y="49667"/>
                  </a:lnTo>
                  <a:lnTo>
                    <a:pt x="104567" y="21925"/>
                  </a:lnTo>
                  <a:lnTo>
                    <a:pt x="145620" y="9967"/>
                  </a:lnTo>
                  <a:lnTo>
                    <a:pt x="176030" y="9526"/>
                  </a:lnTo>
                  <a:lnTo>
                    <a:pt x="177667" y="10584"/>
                  </a:lnTo>
                  <a:lnTo>
                    <a:pt x="178758" y="12348"/>
                  </a:lnTo>
                  <a:lnTo>
                    <a:pt x="180814" y="18657"/>
                  </a:lnTo>
                  <a:lnTo>
                    <a:pt x="185960" y="23990"/>
                  </a:lnTo>
                  <a:lnTo>
                    <a:pt x="186403" y="25519"/>
                  </a:lnTo>
                  <a:lnTo>
                    <a:pt x="185641" y="26538"/>
                  </a:lnTo>
                  <a:lnTo>
                    <a:pt x="184075" y="27217"/>
                  </a:lnTo>
                  <a:lnTo>
                    <a:pt x="183030" y="28728"/>
                  </a:lnTo>
                  <a:lnTo>
                    <a:pt x="180941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9" name="SMARTInkShape-222"/>
            <p:cNvSpPr/>
            <p:nvPr>
              <p:custDataLst>
                <p:tags r:id="rId271"/>
              </p:custDataLst>
            </p:nvPr>
          </p:nvSpPr>
          <p:spPr>
            <a:xfrm>
              <a:off x="8810625" y="3810000"/>
              <a:ext cx="428614" cy="190501"/>
            </a:xfrm>
            <a:custGeom>
              <a:avLst/>
              <a:gdLst/>
              <a:ahLst/>
              <a:cxnLst/>
              <a:rect l="0" t="0" r="0" b="0"/>
              <a:pathLst>
                <a:path w="428614" h="190501">
                  <a:moveTo>
                    <a:pt x="0" y="123825"/>
                  </a:moveTo>
                  <a:lnTo>
                    <a:pt x="0" y="123825"/>
                  </a:lnTo>
                  <a:lnTo>
                    <a:pt x="0" y="133316"/>
                  </a:lnTo>
                  <a:lnTo>
                    <a:pt x="5057" y="138397"/>
                  </a:lnTo>
                  <a:lnTo>
                    <a:pt x="10361" y="140884"/>
                  </a:lnTo>
                  <a:lnTo>
                    <a:pt x="34958" y="143856"/>
                  </a:lnTo>
                  <a:lnTo>
                    <a:pt x="45747" y="151066"/>
                  </a:lnTo>
                  <a:lnTo>
                    <a:pt x="54859" y="153195"/>
                  </a:lnTo>
                  <a:lnTo>
                    <a:pt x="63761" y="158867"/>
                  </a:lnTo>
                  <a:lnTo>
                    <a:pt x="76252" y="161321"/>
                  </a:lnTo>
                  <a:lnTo>
                    <a:pt x="123825" y="161924"/>
                  </a:lnTo>
                  <a:lnTo>
                    <a:pt x="136525" y="161925"/>
                  </a:lnTo>
                  <a:lnTo>
                    <a:pt x="142875" y="159103"/>
                  </a:lnTo>
                  <a:lnTo>
                    <a:pt x="149225" y="155379"/>
                  </a:lnTo>
                  <a:lnTo>
                    <a:pt x="158750" y="152224"/>
                  </a:lnTo>
                  <a:lnTo>
                    <a:pt x="183288" y="136231"/>
                  </a:lnTo>
                  <a:lnTo>
                    <a:pt x="189422" y="127971"/>
                  </a:lnTo>
                  <a:lnTo>
                    <a:pt x="208532" y="119315"/>
                  </a:lnTo>
                  <a:lnTo>
                    <a:pt x="212047" y="115526"/>
                  </a:lnTo>
                  <a:lnTo>
                    <a:pt x="226063" y="89705"/>
                  </a:lnTo>
                  <a:lnTo>
                    <a:pt x="234081" y="79613"/>
                  </a:lnTo>
                  <a:lnTo>
                    <a:pt x="240149" y="66722"/>
                  </a:lnTo>
                  <a:lnTo>
                    <a:pt x="244316" y="60346"/>
                  </a:lnTo>
                  <a:lnTo>
                    <a:pt x="247210" y="49509"/>
                  </a:lnTo>
                  <a:lnTo>
                    <a:pt x="247520" y="43127"/>
                  </a:lnTo>
                  <a:lnTo>
                    <a:pt x="248621" y="41451"/>
                  </a:lnTo>
                  <a:lnTo>
                    <a:pt x="250415" y="40334"/>
                  </a:lnTo>
                  <a:lnTo>
                    <a:pt x="252669" y="39590"/>
                  </a:lnTo>
                  <a:lnTo>
                    <a:pt x="254171" y="38035"/>
                  </a:lnTo>
                  <a:lnTo>
                    <a:pt x="257165" y="28613"/>
                  </a:lnTo>
                  <a:lnTo>
                    <a:pt x="257175" y="73110"/>
                  </a:lnTo>
                  <a:lnTo>
                    <a:pt x="257175" y="119768"/>
                  </a:lnTo>
                  <a:lnTo>
                    <a:pt x="257175" y="136409"/>
                  </a:lnTo>
                  <a:lnTo>
                    <a:pt x="259997" y="142823"/>
                  </a:lnTo>
                  <a:lnTo>
                    <a:pt x="263721" y="149202"/>
                  </a:lnTo>
                  <a:lnTo>
                    <a:pt x="266112" y="161920"/>
                  </a:lnTo>
                  <a:lnTo>
                    <a:pt x="266700" y="180936"/>
                  </a:lnTo>
                  <a:lnTo>
                    <a:pt x="271757" y="180964"/>
                  </a:lnTo>
                  <a:lnTo>
                    <a:pt x="273246" y="179910"/>
                  </a:lnTo>
                  <a:lnTo>
                    <a:pt x="274240" y="178148"/>
                  </a:lnTo>
                  <a:lnTo>
                    <a:pt x="275834" y="172773"/>
                  </a:lnTo>
                  <a:lnTo>
                    <a:pt x="276191" y="150108"/>
                  </a:lnTo>
                  <a:lnTo>
                    <a:pt x="279032" y="143267"/>
                  </a:lnTo>
                  <a:lnTo>
                    <a:pt x="281270" y="139962"/>
                  </a:lnTo>
                  <a:lnTo>
                    <a:pt x="284423" y="125196"/>
                  </a:lnTo>
                  <a:lnTo>
                    <a:pt x="285356" y="112472"/>
                  </a:lnTo>
                  <a:lnTo>
                    <a:pt x="282753" y="105374"/>
                  </a:lnTo>
                  <a:lnTo>
                    <a:pt x="280577" y="101999"/>
                  </a:lnTo>
                  <a:lnTo>
                    <a:pt x="277514" y="87137"/>
                  </a:lnTo>
                  <a:lnTo>
                    <a:pt x="275242" y="54047"/>
                  </a:lnTo>
                  <a:lnTo>
                    <a:pt x="268034" y="35353"/>
                  </a:lnTo>
                  <a:lnTo>
                    <a:pt x="267095" y="25527"/>
                  </a:lnTo>
                  <a:lnTo>
                    <a:pt x="265905" y="23368"/>
                  </a:lnTo>
                  <a:lnTo>
                    <a:pt x="264053" y="21929"/>
                  </a:lnTo>
                  <a:lnTo>
                    <a:pt x="261760" y="20969"/>
                  </a:lnTo>
                  <a:lnTo>
                    <a:pt x="260232" y="19271"/>
                  </a:lnTo>
                  <a:lnTo>
                    <a:pt x="257210" y="9656"/>
                  </a:lnTo>
                  <a:lnTo>
                    <a:pt x="266309" y="396"/>
                  </a:lnTo>
                  <a:lnTo>
                    <a:pt x="293799" y="0"/>
                  </a:lnTo>
                  <a:lnTo>
                    <a:pt x="302589" y="6546"/>
                  </a:lnTo>
                  <a:lnTo>
                    <a:pt x="311435" y="9701"/>
                  </a:lnTo>
                  <a:lnTo>
                    <a:pt x="322006" y="17610"/>
                  </a:lnTo>
                  <a:lnTo>
                    <a:pt x="328361" y="18624"/>
                  </a:lnTo>
                  <a:lnTo>
                    <a:pt x="330032" y="19824"/>
                  </a:lnTo>
                  <a:lnTo>
                    <a:pt x="331146" y="21683"/>
                  </a:lnTo>
                  <a:lnTo>
                    <a:pt x="332935" y="27213"/>
                  </a:lnTo>
                  <a:lnTo>
                    <a:pt x="339834" y="35910"/>
                  </a:lnTo>
                  <a:lnTo>
                    <a:pt x="341992" y="44742"/>
                  </a:lnTo>
                  <a:lnTo>
                    <a:pt x="342864" y="61660"/>
                  </a:lnTo>
                  <a:lnTo>
                    <a:pt x="340062" y="67268"/>
                  </a:lnTo>
                  <a:lnTo>
                    <a:pt x="336348" y="73289"/>
                  </a:lnTo>
                  <a:lnTo>
                    <a:pt x="334696" y="79492"/>
                  </a:lnTo>
                  <a:lnTo>
                    <a:pt x="333196" y="81570"/>
                  </a:lnTo>
                  <a:lnTo>
                    <a:pt x="331139" y="82955"/>
                  </a:lnTo>
                  <a:lnTo>
                    <a:pt x="328709" y="83878"/>
                  </a:lnTo>
                  <a:lnTo>
                    <a:pt x="327089" y="85553"/>
                  </a:lnTo>
                  <a:lnTo>
                    <a:pt x="325289" y="90234"/>
                  </a:lnTo>
                  <a:lnTo>
                    <a:pt x="323751" y="91906"/>
                  </a:lnTo>
                  <a:lnTo>
                    <a:pt x="314233" y="96015"/>
                  </a:lnTo>
                  <a:lnTo>
                    <a:pt x="304812" y="104764"/>
                  </a:lnTo>
                  <a:lnTo>
                    <a:pt x="309859" y="104772"/>
                  </a:lnTo>
                  <a:lnTo>
                    <a:pt x="311348" y="103714"/>
                  </a:lnTo>
                  <a:lnTo>
                    <a:pt x="312341" y="101951"/>
                  </a:lnTo>
                  <a:lnTo>
                    <a:pt x="313002" y="99718"/>
                  </a:lnTo>
                  <a:lnTo>
                    <a:pt x="314501" y="98229"/>
                  </a:lnTo>
                  <a:lnTo>
                    <a:pt x="322411" y="95642"/>
                  </a:lnTo>
                  <a:lnTo>
                    <a:pt x="368307" y="95250"/>
                  </a:lnTo>
                  <a:lnTo>
                    <a:pt x="374653" y="95250"/>
                  </a:lnTo>
                  <a:lnTo>
                    <a:pt x="376768" y="96308"/>
                  </a:lnTo>
                  <a:lnTo>
                    <a:pt x="378179" y="98072"/>
                  </a:lnTo>
                  <a:lnTo>
                    <a:pt x="379120" y="100307"/>
                  </a:lnTo>
                  <a:lnTo>
                    <a:pt x="380805" y="101796"/>
                  </a:lnTo>
                  <a:lnTo>
                    <a:pt x="391113" y="107009"/>
                  </a:lnTo>
                  <a:lnTo>
                    <a:pt x="397135" y="111059"/>
                  </a:lnTo>
                  <a:lnTo>
                    <a:pt x="406477" y="114398"/>
                  </a:lnTo>
                  <a:lnTo>
                    <a:pt x="427137" y="131899"/>
                  </a:lnTo>
                  <a:lnTo>
                    <a:pt x="428184" y="137977"/>
                  </a:lnTo>
                  <a:lnTo>
                    <a:pt x="428613" y="156937"/>
                  </a:lnTo>
                  <a:lnTo>
                    <a:pt x="427559" y="158599"/>
                  </a:lnTo>
                  <a:lnTo>
                    <a:pt x="425798" y="159708"/>
                  </a:lnTo>
                  <a:lnTo>
                    <a:pt x="423566" y="160447"/>
                  </a:lnTo>
                  <a:lnTo>
                    <a:pt x="422077" y="161998"/>
                  </a:lnTo>
                  <a:lnTo>
                    <a:pt x="420423" y="166544"/>
                  </a:lnTo>
                  <a:lnTo>
                    <a:pt x="418924" y="168179"/>
                  </a:lnTo>
                  <a:lnTo>
                    <a:pt x="399854" y="178798"/>
                  </a:lnTo>
                  <a:lnTo>
                    <a:pt x="392368" y="180545"/>
                  </a:lnTo>
                  <a:lnTo>
                    <a:pt x="383285" y="187436"/>
                  </a:lnTo>
                  <a:lnTo>
                    <a:pt x="374386" y="189592"/>
                  </a:lnTo>
                  <a:lnTo>
                    <a:pt x="326933" y="190500"/>
                  </a:lnTo>
                  <a:lnTo>
                    <a:pt x="314720" y="190500"/>
                  </a:lnTo>
                  <a:lnTo>
                    <a:pt x="32385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1" name="SMARTInkShape-223"/>
          <p:cNvSpPr/>
          <p:nvPr>
            <p:custDataLst>
              <p:tags r:id="rId13"/>
            </p:custDataLst>
          </p:nvPr>
        </p:nvSpPr>
        <p:spPr>
          <a:xfrm>
            <a:off x="9372600" y="4000500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6" name="SMARTInkShape-Group58"/>
          <p:cNvGrpSpPr/>
          <p:nvPr/>
        </p:nvGrpSpPr>
        <p:grpSpPr>
          <a:xfrm>
            <a:off x="9620250" y="3629028"/>
            <a:ext cx="1247661" cy="361948"/>
            <a:chOff x="9620250" y="3629028"/>
            <a:chExt cx="1247661" cy="361948"/>
          </a:xfrm>
        </p:grpSpPr>
        <p:sp>
          <p:nvSpPr>
            <p:cNvPr id="272" name="SMARTInkShape-224"/>
            <p:cNvSpPr/>
            <p:nvPr>
              <p:custDataLst>
                <p:tags r:id="rId257"/>
              </p:custDataLst>
            </p:nvPr>
          </p:nvSpPr>
          <p:spPr>
            <a:xfrm>
              <a:off x="9620250" y="3629028"/>
              <a:ext cx="314326" cy="295269"/>
            </a:xfrm>
            <a:custGeom>
              <a:avLst/>
              <a:gdLst/>
              <a:ahLst/>
              <a:cxnLst/>
              <a:rect l="0" t="0" r="0" b="0"/>
              <a:pathLst>
                <a:path w="314326" h="295269">
                  <a:moveTo>
                    <a:pt x="47625" y="57147"/>
                  </a:moveTo>
                  <a:lnTo>
                    <a:pt x="47625" y="57147"/>
                  </a:lnTo>
                  <a:lnTo>
                    <a:pt x="47625" y="48015"/>
                  </a:lnTo>
                  <a:lnTo>
                    <a:pt x="79806" y="15441"/>
                  </a:lnTo>
                  <a:lnTo>
                    <a:pt x="85916" y="12153"/>
                  </a:lnTo>
                  <a:lnTo>
                    <a:pt x="89028" y="11276"/>
                  </a:lnTo>
                  <a:lnTo>
                    <a:pt x="91101" y="9633"/>
                  </a:lnTo>
                  <a:lnTo>
                    <a:pt x="95079" y="3323"/>
                  </a:lnTo>
                  <a:lnTo>
                    <a:pt x="103290" y="435"/>
                  </a:lnTo>
                  <a:lnTo>
                    <a:pt x="122373" y="0"/>
                  </a:lnTo>
                  <a:lnTo>
                    <a:pt x="122857" y="1058"/>
                  </a:lnTo>
                  <a:lnTo>
                    <a:pt x="123787" y="22387"/>
                  </a:lnTo>
                  <a:lnTo>
                    <a:pt x="120986" y="28645"/>
                  </a:lnTo>
                  <a:lnTo>
                    <a:pt x="117271" y="34955"/>
                  </a:lnTo>
                  <a:lnTo>
                    <a:pt x="114121" y="44457"/>
                  </a:lnTo>
                  <a:lnTo>
                    <a:pt x="99190" y="70044"/>
                  </a:lnTo>
                  <a:lnTo>
                    <a:pt x="95359" y="81664"/>
                  </a:lnTo>
                  <a:lnTo>
                    <a:pt x="69444" y="114282"/>
                  </a:lnTo>
                  <a:lnTo>
                    <a:pt x="68521" y="117462"/>
                  </a:lnTo>
                  <a:lnTo>
                    <a:pt x="66848" y="119582"/>
                  </a:lnTo>
                  <a:lnTo>
                    <a:pt x="60495" y="123624"/>
                  </a:lnTo>
                  <a:lnTo>
                    <a:pt x="57281" y="132906"/>
                  </a:lnTo>
                  <a:lnTo>
                    <a:pt x="65363" y="125108"/>
                  </a:lnTo>
                  <a:lnTo>
                    <a:pt x="71344" y="124203"/>
                  </a:lnTo>
                  <a:lnTo>
                    <a:pt x="72962" y="123018"/>
                  </a:lnTo>
                  <a:lnTo>
                    <a:pt x="74042" y="121169"/>
                  </a:lnTo>
                  <a:lnTo>
                    <a:pt x="74761" y="118879"/>
                  </a:lnTo>
                  <a:lnTo>
                    <a:pt x="76299" y="117351"/>
                  </a:lnTo>
                  <a:lnTo>
                    <a:pt x="80830" y="115655"/>
                  </a:lnTo>
                  <a:lnTo>
                    <a:pt x="103297" y="114307"/>
                  </a:lnTo>
                  <a:lnTo>
                    <a:pt x="103790" y="115362"/>
                  </a:lnTo>
                  <a:lnTo>
                    <a:pt x="104774" y="161929"/>
                  </a:lnTo>
                  <a:lnTo>
                    <a:pt x="103717" y="193868"/>
                  </a:lnTo>
                  <a:lnTo>
                    <a:pt x="93015" y="218897"/>
                  </a:lnTo>
                  <a:lnTo>
                    <a:pt x="90584" y="222130"/>
                  </a:lnTo>
                  <a:lnTo>
                    <a:pt x="87885" y="231367"/>
                  </a:lnTo>
                  <a:lnTo>
                    <a:pt x="85627" y="241470"/>
                  </a:lnTo>
                  <a:lnTo>
                    <a:pt x="78405" y="253108"/>
                  </a:lnTo>
                  <a:lnTo>
                    <a:pt x="44438" y="288912"/>
                  </a:lnTo>
                  <a:lnTo>
                    <a:pt x="38095" y="292445"/>
                  </a:lnTo>
                  <a:lnTo>
                    <a:pt x="25399" y="294714"/>
                  </a:lnTo>
                  <a:lnTo>
                    <a:pt x="1489" y="295268"/>
                  </a:lnTo>
                  <a:lnTo>
                    <a:pt x="993" y="294211"/>
                  </a:lnTo>
                  <a:lnTo>
                    <a:pt x="0" y="262070"/>
                  </a:lnTo>
                  <a:lnTo>
                    <a:pt x="1058" y="260437"/>
                  </a:lnTo>
                  <a:lnTo>
                    <a:pt x="2822" y="259349"/>
                  </a:lnTo>
                  <a:lnTo>
                    <a:pt x="5057" y="258623"/>
                  </a:lnTo>
                  <a:lnTo>
                    <a:pt x="6546" y="257081"/>
                  </a:lnTo>
                  <a:lnTo>
                    <a:pt x="10323" y="247556"/>
                  </a:lnTo>
                  <a:lnTo>
                    <a:pt x="14465" y="243020"/>
                  </a:lnTo>
                  <a:lnTo>
                    <a:pt x="19834" y="240299"/>
                  </a:lnTo>
                  <a:lnTo>
                    <a:pt x="22748" y="239573"/>
                  </a:lnTo>
                  <a:lnTo>
                    <a:pt x="38168" y="230774"/>
                  </a:lnTo>
                  <a:lnTo>
                    <a:pt x="41321" y="230048"/>
                  </a:lnTo>
                  <a:lnTo>
                    <a:pt x="55042" y="222337"/>
                  </a:lnTo>
                  <a:lnTo>
                    <a:pt x="70048" y="218981"/>
                  </a:lnTo>
                  <a:lnTo>
                    <a:pt x="102615" y="202653"/>
                  </a:lnTo>
                  <a:lnTo>
                    <a:pt x="122105" y="195485"/>
                  </a:lnTo>
                  <a:lnTo>
                    <a:pt x="139791" y="184936"/>
                  </a:lnTo>
                  <a:lnTo>
                    <a:pt x="168706" y="176438"/>
                  </a:lnTo>
                  <a:lnTo>
                    <a:pt x="189721" y="164566"/>
                  </a:lnTo>
                  <a:lnTo>
                    <a:pt x="196503" y="162039"/>
                  </a:lnTo>
                  <a:lnTo>
                    <a:pt x="206273" y="155724"/>
                  </a:lnTo>
                  <a:lnTo>
                    <a:pt x="215869" y="152325"/>
                  </a:lnTo>
                  <a:lnTo>
                    <a:pt x="225416" y="146143"/>
                  </a:lnTo>
                  <a:lnTo>
                    <a:pt x="231771" y="144326"/>
                  </a:lnTo>
                  <a:lnTo>
                    <a:pt x="233890" y="142783"/>
                  </a:lnTo>
                  <a:lnTo>
                    <a:pt x="235301" y="140696"/>
                  </a:lnTo>
                  <a:lnTo>
                    <a:pt x="237960" y="133777"/>
                  </a:lnTo>
                  <a:lnTo>
                    <a:pt x="246311" y="133385"/>
                  </a:lnTo>
                  <a:lnTo>
                    <a:pt x="239332" y="133350"/>
                  </a:lnTo>
                  <a:lnTo>
                    <a:pt x="238661" y="136171"/>
                  </a:lnTo>
                  <a:lnTo>
                    <a:pt x="238230" y="141548"/>
                  </a:lnTo>
                  <a:lnTo>
                    <a:pt x="222318" y="159717"/>
                  </a:lnTo>
                  <a:lnTo>
                    <a:pt x="218978" y="168560"/>
                  </a:lnTo>
                  <a:lnTo>
                    <a:pt x="203971" y="193893"/>
                  </a:lnTo>
                  <a:lnTo>
                    <a:pt x="200136" y="205497"/>
                  </a:lnTo>
                  <a:lnTo>
                    <a:pt x="193826" y="215638"/>
                  </a:lnTo>
                  <a:lnTo>
                    <a:pt x="190426" y="225345"/>
                  </a:lnTo>
                  <a:lnTo>
                    <a:pt x="184246" y="235982"/>
                  </a:lnTo>
                  <a:lnTo>
                    <a:pt x="180203" y="261579"/>
                  </a:lnTo>
                  <a:lnTo>
                    <a:pt x="178343" y="263285"/>
                  </a:lnTo>
                  <a:lnTo>
                    <a:pt x="176046" y="264422"/>
                  </a:lnTo>
                  <a:lnTo>
                    <a:pt x="174513" y="266239"/>
                  </a:lnTo>
                  <a:lnTo>
                    <a:pt x="172811" y="271080"/>
                  </a:lnTo>
                  <a:lnTo>
                    <a:pt x="171450" y="285743"/>
                  </a:lnTo>
                  <a:lnTo>
                    <a:pt x="171450" y="262067"/>
                  </a:lnTo>
                  <a:lnTo>
                    <a:pt x="174274" y="256525"/>
                  </a:lnTo>
                  <a:lnTo>
                    <a:pt x="177996" y="250534"/>
                  </a:lnTo>
                  <a:lnTo>
                    <a:pt x="180584" y="239966"/>
                  </a:lnTo>
                  <a:lnTo>
                    <a:pt x="180965" y="229037"/>
                  </a:lnTo>
                  <a:lnTo>
                    <a:pt x="190490" y="219083"/>
                  </a:lnTo>
                  <a:lnTo>
                    <a:pt x="198700" y="227274"/>
                  </a:lnTo>
                  <a:lnTo>
                    <a:pt x="208109" y="228481"/>
                  </a:lnTo>
                  <a:lnTo>
                    <a:pt x="217625" y="220386"/>
                  </a:lnTo>
                  <a:lnTo>
                    <a:pt x="226393" y="218273"/>
                  </a:lnTo>
                  <a:lnTo>
                    <a:pt x="236370" y="210905"/>
                  </a:lnTo>
                  <a:lnTo>
                    <a:pt x="245383" y="208757"/>
                  </a:lnTo>
                  <a:lnTo>
                    <a:pt x="254269" y="203080"/>
                  </a:lnTo>
                  <a:lnTo>
                    <a:pt x="263603" y="199870"/>
                  </a:lnTo>
                  <a:lnTo>
                    <a:pt x="273074" y="193744"/>
                  </a:lnTo>
                  <a:lnTo>
                    <a:pt x="282584" y="190401"/>
                  </a:lnTo>
                  <a:lnTo>
                    <a:pt x="288929" y="185868"/>
                  </a:lnTo>
                  <a:lnTo>
                    <a:pt x="292454" y="180326"/>
                  </a:lnTo>
                  <a:lnTo>
                    <a:pt x="293395" y="177366"/>
                  </a:lnTo>
                  <a:lnTo>
                    <a:pt x="295080" y="175393"/>
                  </a:lnTo>
                  <a:lnTo>
                    <a:pt x="312560" y="163400"/>
                  </a:lnTo>
                  <a:lnTo>
                    <a:pt x="313541" y="159757"/>
                  </a:lnTo>
                  <a:lnTo>
                    <a:pt x="314324" y="152408"/>
                  </a:lnTo>
                  <a:lnTo>
                    <a:pt x="314325" y="165656"/>
                  </a:lnTo>
                  <a:lnTo>
                    <a:pt x="313267" y="167586"/>
                  </a:lnTo>
                  <a:lnTo>
                    <a:pt x="311501" y="168873"/>
                  </a:lnTo>
                  <a:lnTo>
                    <a:pt x="309268" y="169731"/>
                  </a:lnTo>
                  <a:lnTo>
                    <a:pt x="307779" y="171361"/>
                  </a:lnTo>
                  <a:lnTo>
                    <a:pt x="306123" y="175995"/>
                  </a:lnTo>
                  <a:lnTo>
                    <a:pt x="302152" y="193500"/>
                  </a:lnTo>
                  <a:lnTo>
                    <a:pt x="297313" y="207615"/>
                  </a:lnTo>
                  <a:lnTo>
                    <a:pt x="295123" y="215038"/>
                  </a:lnTo>
                  <a:lnTo>
                    <a:pt x="287915" y="228427"/>
                  </a:lnTo>
                  <a:lnTo>
                    <a:pt x="285762" y="256614"/>
                  </a:lnTo>
                  <a:lnTo>
                    <a:pt x="290809" y="262063"/>
                  </a:lnTo>
                  <a:lnTo>
                    <a:pt x="292298" y="262550"/>
                  </a:lnTo>
                  <a:lnTo>
                    <a:pt x="293291" y="261816"/>
                  </a:lnTo>
                  <a:lnTo>
                    <a:pt x="293952" y="260268"/>
                  </a:lnTo>
                  <a:lnTo>
                    <a:pt x="295452" y="259236"/>
                  </a:lnTo>
                  <a:lnTo>
                    <a:pt x="302617" y="256725"/>
                  </a:lnTo>
                  <a:lnTo>
                    <a:pt x="314325" y="2476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3" name="SMARTInkShape-225"/>
            <p:cNvSpPr/>
            <p:nvPr>
              <p:custDataLst>
                <p:tags r:id="rId258"/>
              </p:custDataLst>
            </p:nvPr>
          </p:nvSpPr>
          <p:spPr>
            <a:xfrm>
              <a:off x="10096500" y="38195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4" y="7539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4" name="SMARTInkShape-226"/>
            <p:cNvSpPr/>
            <p:nvPr>
              <p:custDataLst>
                <p:tags r:id="rId259"/>
              </p:custDataLst>
            </p:nvPr>
          </p:nvSpPr>
          <p:spPr>
            <a:xfrm>
              <a:off x="9991846" y="3752850"/>
              <a:ext cx="798643" cy="151853"/>
            </a:xfrm>
            <a:custGeom>
              <a:avLst/>
              <a:gdLst/>
              <a:ahLst/>
              <a:cxnLst/>
              <a:rect l="0" t="0" r="0" b="0"/>
              <a:pathLst>
                <a:path w="798643" h="151853">
                  <a:moveTo>
                    <a:pt x="104654" y="28575"/>
                  </a:moveTo>
                  <a:lnTo>
                    <a:pt x="104654" y="28575"/>
                  </a:lnTo>
                  <a:lnTo>
                    <a:pt x="77911" y="28575"/>
                  </a:lnTo>
                  <a:lnTo>
                    <a:pt x="56852" y="45050"/>
                  </a:lnTo>
                  <a:lnTo>
                    <a:pt x="53736" y="45908"/>
                  </a:lnTo>
                  <a:lnTo>
                    <a:pt x="51659" y="47539"/>
                  </a:lnTo>
                  <a:lnTo>
                    <a:pt x="13615" y="93140"/>
                  </a:lnTo>
                  <a:lnTo>
                    <a:pt x="8715" y="118709"/>
                  </a:lnTo>
                  <a:lnTo>
                    <a:pt x="6828" y="120415"/>
                  </a:lnTo>
                  <a:lnTo>
                    <a:pt x="4512" y="121551"/>
                  </a:lnTo>
                  <a:lnTo>
                    <a:pt x="2967" y="123367"/>
                  </a:lnTo>
                  <a:lnTo>
                    <a:pt x="1252" y="128208"/>
                  </a:lnTo>
                  <a:lnTo>
                    <a:pt x="0" y="146156"/>
                  </a:lnTo>
                  <a:lnTo>
                    <a:pt x="1018" y="148237"/>
                  </a:lnTo>
                  <a:lnTo>
                    <a:pt x="2756" y="149625"/>
                  </a:lnTo>
                  <a:lnTo>
                    <a:pt x="8092" y="151852"/>
                  </a:lnTo>
                  <a:lnTo>
                    <a:pt x="8529" y="150976"/>
                  </a:lnTo>
                  <a:lnTo>
                    <a:pt x="9014" y="147181"/>
                  </a:lnTo>
                  <a:lnTo>
                    <a:pt x="10203" y="145746"/>
                  </a:lnTo>
                  <a:lnTo>
                    <a:pt x="57640" y="114470"/>
                  </a:lnTo>
                  <a:lnTo>
                    <a:pt x="66471" y="109790"/>
                  </a:lnTo>
                  <a:lnTo>
                    <a:pt x="69673" y="106001"/>
                  </a:lnTo>
                  <a:lnTo>
                    <a:pt x="75240" y="92673"/>
                  </a:lnTo>
                  <a:lnTo>
                    <a:pt x="77635" y="90357"/>
                  </a:lnTo>
                  <a:lnTo>
                    <a:pt x="89086" y="81583"/>
                  </a:lnTo>
                  <a:lnTo>
                    <a:pt x="92443" y="75770"/>
                  </a:lnTo>
                  <a:lnTo>
                    <a:pt x="93339" y="72738"/>
                  </a:lnTo>
                  <a:lnTo>
                    <a:pt x="94993" y="70717"/>
                  </a:lnTo>
                  <a:lnTo>
                    <a:pt x="104525" y="66722"/>
                  </a:lnTo>
                  <a:lnTo>
                    <a:pt x="99559" y="66689"/>
                  </a:lnTo>
                  <a:lnTo>
                    <a:pt x="98083" y="67742"/>
                  </a:lnTo>
                  <a:lnTo>
                    <a:pt x="97098" y="69503"/>
                  </a:lnTo>
                  <a:lnTo>
                    <a:pt x="95517" y="74877"/>
                  </a:lnTo>
                  <a:lnTo>
                    <a:pt x="88659" y="83543"/>
                  </a:lnTo>
                  <a:lnTo>
                    <a:pt x="85452" y="92369"/>
                  </a:lnTo>
                  <a:lnTo>
                    <a:pt x="79326" y="101687"/>
                  </a:lnTo>
                  <a:lnTo>
                    <a:pt x="76507" y="112430"/>
                  </a:lnTo>
                  <a:lnTo>
                    <a:pt x="76082" y="131895"/>
                  </a:lnTo>
                  <a:lnTo>
                    <a:pt x="77139" y="132380"/>
                  </a:lnTo>
                  <a:lnTo>
                    <a:pt x="84281" y="133222"/>
                  </a:lnTo>
                  <a:lnTo>
                    <a:pt x="92946" y="126779"/>
                  </a:lnTo>
                  <a:lnTo>
                    <a:pt x="98747" y="125138"/>
                  </a:lnTo>
                  <a:lnTo>
                    <a:pt x="100714" y="123642"/>
                  </a:lnTo>
                  <a:lnTo>
                    <a:pt x="102903" y="119157"/>
                  </a:lnTo>
                  <a:lnTo>
                    <a:pt x="104545" y="117539"/>
                  </a:lnTo>
                  <a:lnTo>
                    <a:pt x="117758" y="109670"/>
                  </a:lnTo>
                  <a:lnTo>
                    <a:pt x="145939" y="82512"/>
                  </a:lnTo>
                  <a:lnTo>
                    <a:pt x="149461" y="76183"/>
                  </a:lnTo>
                  <a:lnTo>
                    <a:pt x="152967" y="60323"/>
                  </a:lnTo>
                  <a:lnTo>
                    <a:pt x="164015" y="45639"/>
                  </a:lnTo>
                  <a:lnTo>
                    <a:pt x="166454" y="43126"/>
                  </a:lnTo>
                  <a:lnTo>
                    <a:pt x="169162" y="37511"/>
                  </a:lnTo>
                  <a:lnTo>
                    <a:pt x="171317" y="19488"/>
                  </a:lnTo>
                  <a:lnTo>
                    <a:pt x="179529" y="10887"/>
                  </a:lnTo>
                  <a:lnTo>
                    <a:pt x="185517" y="9929"/>
                  </a:lnTo>
                  <a:lnTo>
                    <a:pt x="203209" y="9560"/>
                  </a:lnTo>
                  <a:lnTo>
                    <a:pt x="209487" y="6719"/>
                  </a:lnTo>
                  <a:lnTo>
                    <a:pt x="215804" y="2986"/>
                  </a:lnTo>
                  <a:lnTo>
                    <a:pt x="226370" y="885"/>
                  </a:lnTo>
                  <a:lnTo>
                    <a:pt x="273912" y="3"/>
                  </a:lnTo>
                  <a:lnTo>
                    <a:pt x="280511" y="0"/>
                  </a:lnTo>
                  <a:lnTo>
                    <a:pt x="286177" y="2823"/>
                  </a:lnTo>
                  <a:lnTo>
                    <a:pt x="293380" y="8201"/>
                  </a:lnTo>
                  <a:lnTo>
                    <a:pt x="294366" y="11759"/>
                  </a:lnTo>
                  <a:lnTo>
                    <a:pt x="295153" y="41430"/>
                  </a:lnTo>
                  <a:lnTo>
                    <a:pt x="294094" y="43495"/>
                  </a:lnTo>
                  <a:lnTo>
                    <a:pt x="292330" y="44871"/>
                  </a:lnTo>
                  <a:lnTo>
                    <a:pt x="290097" y="45789"/>
                  </a:lnTo>
                  <a:lnTo>
                    <a:pt x="288608" y="47460"/>
                  </a:lnTo>
                  <a:lnTo>
                    <a:pt x="286952" y="52138"/>
                  </a:lnTo>
                  <a:lnTo>
                    <a:pt x="284594" y="82573"/>
                  </a:lnTo>
                  <a:lnTo>
                    <a:pt x="278095" y="95255"/>
                  </a:lnTo>
                  <a:lnTo>
                    <a:pt x="276105" y="123394"/>
                  </a:lnTo>
                  <a:lnTo>
                    <a:pt x="289361" y="123787"/>
                  </a:lnTo>
                  <a:lnTo>
                    <a:pt x="291291" y="122741"/>
                  </a:lnTo>
                  <a:lnTo>
                    <a:pt x="292580" y="120986"/>
                  </a:lnTo>
                  <a:lnTo>
                    <a:pt x="294010" y="116213"/>
                  </a:lnTo>
                  <a:lnTo>
                    <a:pt x="294646" y="110564"/>
                  </a:lnTo>
                  <a:lnTo>
                    <a:pt x="295873" y="108634"/>
                  </a:lnTo>
                  <a:lnTo>
                    <a:pt x="297752" y="107348"/>
                  </a:lnTo>
                  <a:lnTo>
                    <a:pt x="302658" y="104861"/>
                  </a:lnTo>
                  <a:lnTo>
                    <a:pt x="349132" y="60318"/>
                  </a:lnTo>
                  <a:lnTo>
                    <a:pt x="357597" y="50798"/>
                  </a:lnTo>
                  <a:lnTo>
                    <a:pt x="363816" y="38100"/>
                  </a:lnTo>
                  <a:lnTo>
                    <a:pt x="370914" y="29133"/>
                  </a:lnTo>
                  <a:lnTo>
                    <a:pt x="379517" y="28624"/>
                  </a:lnTo>
                  <a:lnTo>
                    <a:pt x="375419" y="28589"/>
                  </a:lnTo>
                  <a:lnTo>
                    <a:pt x="374064" y="29643"/>
                  </a:lnTo>
                  <a:lnTo>
                    <a:pt x="363972" y="47873"/>
                  </a:lnTo>
                  <a:lnTo>
                    <a:pt x="361054" y="63533"/>
                  </a:lnTo>
                  <a:lnTo>
                    <a:pt x="354347" y="76207"/>
                  </a:lnTo>
                  <a:lnTo>
                    <a:pt x="352314" y="117475"/>
                  </a:lnTo>
                  <a:lnTo>
                    <a:pt x="353371" y="119592"/>
                  </a:lnTo>
                  <a:lnTo>
                    <a:pt x="355131" y="121003"/>
                  </a:lnTo>
                  <a:lnTo>
                    <a:pt x="359911" y="122570"/>
                  </a:lnTo>
                  <a:lnTo>
                    <a:pt x="380960" y="123776"/>
                  </a:lnTo>
                  <a:lnTo>
                    <a:pt x="384107" y="122734"/>
                  </a:lnTo>
                  <a:lnTo>
                    <a:pt x="386206" y="120981"/>
                  </a:lnTo>
                  <a:lnTo>
                    <a:pt x="387605" y="118754"/>
                  </a:lnTo>
                  <a:lnTo>
                    <a:pt x="434795" y="79365"/>
                  </a:lnTo>
                  <a:lnTo>
                    <a:pt x="471012" y="42158"/>
                  </a:lnTo>
                  <a:lnTo>
                    <a:pt x="485614" y="19100"/>
                  </a:lnTo>
                  <a:lnTo>
                    <a:pt x="485642" y="19064"/>
                  </a:lnTo>
                  <a:lnTo>
                    <a:pt x="485653" y="27252"/>
                  </a:lnTo>
                  <a:lnTo>
                    <a:pt x="473894" y="56758"/>
                  </a:lnTo>
                  <a:lnTo>
                    <a:pt x="469844" y="63326"/>
                  </a:lnTo>
                  <a:lnTo>
                    <a:pt x="466507" y="72973"/>
                  </a:lnTo>
                  <a:lnTo>
                    <a:pt x="460343" y="82535"/>
                  </a:lnTo>
                  <a:lnTo>
                    <a:pt x="458046" y="92071"/>
                  </a:lnTo>
                  <a:lnTo>
                    <a:pt x="457117" y="117475"/>
                  </a:lnTo>
                  <a:lnTo>
                    <a:pt x="458162" y="119592"/>
                  </a:lnTo>
                  <a:lnTo>
                    <a:pt x="459918" y="121003"/>
                  </a:lnTo>
                  <a:lnTo>
                    <a:pt x="465284" y="123267"/>
                  </a:lnTo>
                  <a:lnTo>
                    <a:pt x="479747" y="123776"/>
                  </a:lnTo>
                  <a:lnTo>
                    <a:pt x="485850" y="120981"/>
                  </a:lnTo>
                  <a:lnTo>
                    <a:pt x="492091" y="117269"/>
                  </a:lnTo>
                  <a:lnTo>
                    <a:pt x="517608" y="106957"/>
                  </a:lnTo>
                  <a:lnTo>
                    <a:pt x="554065" y="82512"/>
                  </a:lnTo>
                  <a:lnTo>
                    <a:pt x="578703" y="51681"/>
                  </a:lnTo>
                  <a:lnTo>
                    <a:pt x="608886" y="31449"/>
                  </a:lnTo>
                  <a:lnTo>
                    <a:pt x="612259" y="30491"/>
                  </a:lnTo>
                  <a:lnTo>
                    <a:pt x="614506" y="28794"/>
                  </a:lnTo>
                  <a:lnTo>
                    <a:pt x="618731" y="22408"/>
                  </a:lnTo>
                  <a:lnTo>
                    <a:pt x="623468" y="20543"/>
                  </a:lnTo>
                  <a:lnTo>
                    <a:pt x="625156" y="18987"/>
                  </a:lnTo>
                  <a:lnTo>
                    <a:pt x="627031" y="14436"/>
                  </a:lnTo>
                  <a:lnTo>
                    <a:pt x="628588" y="12799"/>
                  </a:lnTo>
                  <a:lnTo>
                    <a:pt x="633142" y="10980"/>
                  </a:lnTo>
                  <a:lnTo>
                    <a:pt x="634779" y="11553"/>
                  </a:lnTo>
                  <a:lnTo>
                    <a:pt x="635871" y="12994"/>
                  </a:lnTo>
                  <a:lnTo>
                    <a:pt x="637926" y="18696"/>
                  </a:lnTo>
                  <a:lnTo>
                    <a:pt x="638054" y="60339"/>
                  </a:lnTo>
                  <a:lnTo>
                    <a:pt x="635230" y="66681"/>
                  </a:lnTo>
                  <a:lnTo>
                    <a:pt x="631508" y="73028"/>
                  </a:lnTo>
                  <a:lnTo>
                    <a:pt x="629117" y="85725"/>
                  </a:lnTo>
                  <a:lnTo>
                    <a:pt x="628644" y="98425"/>
                  </a:lnTo>
                  <a:lnTo>
                    <a:pt x="625758" y="104775"/>
                  </a:lnTo>
                  <a:lnTo>
                    <a:pt x="619399" y="113742"/>
                  </a:lnTo>
                  <a:lnTo>
                    <a:pt x="619007" y="123704"/>
                  </a:lnTo>
                  <a:lnTo>
                    <a:pt x="619004" y="115613"/>
                  </a:lnTo>
                  <a:lnTo>
                    <a:pt x="625550" y="106955"/>
                  </a:lnTo>
                  <a:lnTo>
                    <a:pt x="628706" y="98130"/>
                  </a:lnTo>
                  <a:lnTo>
                    <a:pt x="671928" y="50799"/>
                  </a:lnTo>
                  <a:lnTo>
                    <a:pt x="678141" y="38100"/>
                  </a:lnTo>
                  <a:lnTo>
                    <a:pt x="684190" y="30457"/>
                  </a:lnTo>
                  <a:lnTo>
                    <a:pt x="687840" y="29411"/>
                  </a:lnTo>
                  <a:lnTo>
                    <a:pt x="703367" y="28579"/>
                  </a:lnTo>
                  <a:lnTo>
                    <a:pt x="697011" y="38937"/>
                  </a:lnTo>
                  <a:lnTo>
                    <a:pt x="694152" y="73289"/>
                  </a:lnTo>
                  <a:lnTo>
                    <a:pt x="687003" y="83878"/>
                  </a:lnTo>
                  <a:lnTo>
                    <a:pt x="685794" y="93764"/>
                  </a:lnTo>
                  <a:lnTo>
                    <a:pt x="686815" y="94259"/>
                  </a:lnTo>
                  <a:lnTo>
                    <a:pt x="699871" y="95211"/>
                  </a:lnTo>
                  <a:lnTo>
                    <a:pt x="701490" y="94166"/>
                  </a:lnTo>
                  <a:lnTo>
                    <a:pt x="702570" y="92411"/>
                  </a:lnTo>
                  <a:lnTo>
                    <a:pt x="703290" y="90182"/>
                  </a:lnTo>
                  <a:lnTo>
                    <a:pt x="704828" y="88697"/>
                  </a:lnTo>
                  <a:lnTo>
                    <a:pt x="714901" y="83490"/>
                  </a:lnTo>
                  <a:lnTo>
                    <a:pt x="761880" y="38095"/>
                  </a:lnTo>
                  <a:lnTo>
                    <a:pt x="775903" y="24076"/>
                  </a:lnTo>
                  <a:lnTo>
                    <a:pt x="781517" y="21284"/>
                  </a:lnTo>
                  <a:lnTo>
                    <a:pt x="790299" y="19089"/>
                  </a:lnTo>
                  <a:lnTo>
                    <a:pt x="795465" y="19061"/>
                  </a:lnTo>
                  <a:lnTo>
                    <a:pt x="796969" y="20116"/>
                  </a:lnTo>
                  <a:lnTo>
                    <a:pt x="797973" y="21877"/>
                  </a:lnTo>
                  <a:lnTo>
                    <a:pt x="798642" y="24110"/>
                  </a:lnTo>
                  <a:lnTo>
                    <a:pt x="798029" y="25598"/>
                  </a:lnTo>
                  <a:lnTo>
                    <a:pt x="796563" y="26591"/>
                  </a:lnTo>
                  <a:lnTo>
                    <a:pt x="794527" y="27252"/>
                  </a:lnTo>
                  <a:lnTo>
                    <a:pt x="793170" y="28751"/>
                  </a:lnTo>
                  <a:lnTo>
                    <a:pt x="791661" y="33239"/>
                  </a:lnTo>
                  <a:lnTo>
                    <a:pt x="790463" y="69861"/>
                  </a:lnTo>
                  <a:lnTo>
                    <a:pt x="789402" y="71974"/>
                  </a:lnTo>
                  <a:lnTo>
                    <a:pt x="787636" y="73383"/>
                  </a:lnTo>
                  <a:lnTo>
                    <a:pt x="785400" y="74321"/>
                  </a:lnTo>
                  <a:lnTo>
                    <a:pt x="783909" y="76006"/>
                  </a:lnTo>
                  <a:lnTo>
                    <a:pt x="782253" y="80700"/>
                  </a:lnTo>
                  <a:lnTo>
                    <a:pt x="781320" y="89293"/>
                  </a:lnTo>
                  <a:lnTo>
                    <a:pt x="782249" y="91279"/>
                  </a:lnTo>
                  <a:lnTo>
                    <a:pt x="783925" y="92602"/>
                  </a:lnTo>
                  <a:lnTo>
                    <a:pt x="790454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5" name="SMARTInkShape-227"/>
            <p:cNvSpPr/>
            <p:nvPr>
              <p:custDataLst>
                <p:tags r:id="rId260"/>
              </p:custDataLst>
            </p:nvPr>
          </p:nvSpPr>
          <p:spPr>
            <a:xfrm>
              <a:off x="10810875" y="3876675"/>
              <a:ext cx="57036" cy="114301"/>
            </a:xfrm>
            <a:custGeom>
              <a:avLst/>
              <a:gdLst/>
              <a:ahLst/>
              <a:cxnLst/>
              <a:rect l="0" t="0" r="0" b="0"/>
              <a:pathLst>
                <a:path w="57036" h="114301">
                  <a:moveTo>
                    <a:pt x="38100" y="0"/>
                  </a:moveTo>
                  <a:lnTo>
                    <a:pt x="38100" y="0"/>
                  </a:lnTo>
                  <a:lnTo>
                    <a:pt x="38100" y="8201"/>
                  </a:lnTo>
                  <a:lnTo>
                    <a:pt x="39158" y="8642"/>
                  </a:lnTo>
                  <a:lnTo>
                    <a:pt x="46302" y="9408"/>
                  </a:lnTo>
                  <a:lnTo>
                    <a:pt x="47037" y="12295"/>
                  </a:lnTo>
                  <a:lnTo>
                    <a:pt x="47622" y="19016"/>
                  </a:lnTo>
                  <a:lnTo>
                    <a:pt x="57035" y="28458"/>
                  </a:lnTo>
                  <a:lnTo>
                    <a:pt x="48939" y="36766"/>
                  </a:lnTo>
                  <a:lnTo>
                    <a:pt x="48015" y="42761"/>
                  </a:lnTo>
                  <a:lnTo>
                    <a:pt x="46826" y="44383"/>
                  </a:lnTo>
                  <a:lnTo>
                    <a:pt x="42683" y="46184"/>
                  </a:lnTo>
                  <a:lnTo>
                    <a:pt x="41155" y="47722"/>
                  </a:lnTo>
                  <a:lnTo>
                    <a:pt x="35882" y="57796"/>
                  </a:lnTo>
                  <a:lnTo>
                    <a:pt x="22992" y="73110"/>
                  </a:lnTo>
                  <a:lnTo>
                    <a:pt x="20801" y="79413"/>
                  </a:lnTo>
                  <a:lnTo>
                    <a:pt x="19159" y="81517"/>
                  </a:lnTo>
                  <a:lnTo>
                    <a:pt x="5947" y="90227"/>
                  </a:lnTo>
                  <a:lnTo>
                    <a:pt x="2644" y="95840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0" name="SMARTInkShape-Group59"/>
          <p:cNvGrpSpPr/>
          <p:nvPr/>
        </p:nvGrpSpPr>
        <p:grpSpPr>
          <a:xfrm>
            <a:off x="11012237" y="3600846"/>
            <a:ext cx="804221" cy="266271"/>
            <a:chOff x="11012237" y="3600846"/>
            <a:chExt cx="804221" cy="266271"/>
          </a:xfrm>
        </p:grpSpPr>
        <p:sp>
          <p:nvSpPr>
            <p:cNvPr id="277" name="SMARTInkShape-228"/>
            <p:cNvSpPr/>
            <p:nvPr>
              <p:custDataLst>
                <p:tags r:id="rId254"/>
              </p:custDataLst>
            </p:nvPr>
          </p:nvSpPr>
          <p:spPr>
            <a:xfrm>
              <a:off x="11012237" y="3743328"/>
              <a:ext cx="122486" cy="123789"/>
            </a:xfrm>
            <a:custGeom>
              <a:avLst/>
              <a:gdLst/>
              <a:ahLst/>
              <a:cxnLst/>
              <a:rect l="0" t="0" r="0" b="0"/>
              <a:pathLst>
                <a:path w="122486" h="123789">
                  <a:moveTo>
                    <a:pt x="74863" y="28572"/>
                  </a:moveTo>
                  <a:lnTo>
                    <a:pt x="74863" y="28572"/>
                  </a:lnTo>
                  <a:lnTo>
                    <a:pt x="74863" y="20371"/>
                  </a:lnTo>
                  <a:lnTo>
                    <a:pt x="75921" y="19930"/>
                  </a:lnTo>
                  <a:lnTo>
                    <a:pt x="79920" y="19440"/>
                  </a:lnTo>
                  <a:lnTo>
                    <a:pt x="81409" y="18250"/>
                  </a:lnTo>
                  <a:lnTo>
                    <a:pt x="84336" y="9701"/>
                  </a:lnTo>
                  <a:lnTo>
                    <a:pt x="84379" y="9557"/>
                  </a:lnTo>
                  <a:lnTo>
                    <a:pt x="84388" y="0"/>
                  </a:lnTo>
                  <a:lnTo>
                    <a:pt x="84388" y="14186"/>
                  </a:lnTo>
                  <a:lnTo>
                    <a:pt x="81564" y="19709"/>
                  </a:lnTo>
                  <a:lnTo>
                    <a:pt x="77842" y="25691"/>
                  </a:lnTo>
                  <a:lnTo>
                    <a:pt x="76186" y="31878"/>
                  </a:lnTo>
                  <a:lnTo>
                    <a:pt x="74686" y="33951"/>
                  </a:lnTo>
                  <a:lnTo>
                    <a:pt x="72628" y="35333"/>
                  </a:lnTo>
                  <a:lnTo>
                    <a:pt x="70197" y="36255"/>
                  </a:lnTo>
                  <a:lnTo>
                    <a:pt x="68578" y="38985"/>
                  </a:lnTo>
                  <a:lnTo>
                    <a:pt x="65241" y="50825"/>
                  </a:lnTo>
                  <a:lnTo>
                    <a:pt x="63158" y="52932"/>
                  </a:lnTo>
                  <a:lnTo>
                    <a:pt x="52206" y="61370"/>
                  </a:lnTo>
                  <a:lnTo>
                    <a:pt x="48920" y="67138"/>
                  </a:lnTo>
                  <a:lnTo>
                    <a:pt x="46400" y="73229"/>
                  </a:lnTo>
                  <a:lnTo>
                    <a:pt x="40089" y="82609"/>
                  </a:lnTo>
                  <a:lnTo>
                    <a:pt x="38241" y="88925"/>
                  </a:lnTo>
                  <a:lnTo>
                    <a:pt x="36689" y="91032"/>
                  </a:lnTo>
                  <a:lnTo>
                    <a:pt x="34598" y="92437"/>
                  </a:lnTo>
                  <a:lnTo>
                    <a:pt x="26596" y="94414"/>
                  </a:lnTo>
                  <a:lnTo>
                    <a:pt x="23635" y="94692"/>
                  </a:lnTo>
                  <a:lnTo>
                    <a:pt x="21661" y="95935"/>
                  </a:lnTo>
                  <a:lnTo>
                    <a:pt x="20345" y="97822"/>
                  </a:lnTo>
                  <a:lnTo>
                    <a:pt x="17759" y="104651"/>
                  </a:lnTo>
                  <a:lnTo>
                    <a:pt x="17725" y="99680"/>
                  </a:lnTo>
                  <a:lnTo>
                    <a:pt x="18780" y="98202"/>
                  </a:lnTo>
                  <a:lnTo>
                    <a:pt x="22774" y="96560"/>
                  </a:lnTo>
                  <a:lnTo>
                    <a:pt x="24261" y="95064"/>
                  </a:lnTo>
                  <a:lnTo>
                    <a:pt x="25915" y="90579"/>
                  </a:lnTo>
                  <a:lnTo>
                    <a:pt x="27415" y="88961"/>
                  </a:lnTo>
                  <a:lnTo>
                    <a:pt x="31904" y="87161"/>
                  </a:lnTo>
                  <a:lnTo>
                    <a:pt x="33523" y="85623"/>
                  </a:lnTo>
                  <a:lnTo>
                    <a:pt x="44112" y="66480"/>
                  </a:lnTo>
                  <a:lnTo>
                    <a:pt x="44838" y="63369"/>
                  </a:lnTo>
                  <a:lnTo>
                    <a:pt x="46380" y="61295"/>
                  </a:lnTo>
                  <a:lnTo>
                    <a:pt x="48465" y="59912"/>
                  </a:lnTo>
                  <a:lnTo>
                    <a:pt x="50914" y="58991"/>
                  </a:lnTo>
                  <a:lnTo>
                    <a:pt x="52548" y="57318"/>
                  </a:lnTo>
                  <a:lnTo>
                    <a:pt x="54362" y="52637"/>
                  </a:lnTo>
                  <a:lnTo>
                    <a:pt x="56585" y="41008"/>
                  </a:lnTo>
                  <a:lnTo>
                    <a:pt x="64935" y="29119"/>
                  </a:lnTo>
                  <a:lnTo>
                    <a:pt x="65338" y="19058"/>
                  </a:lnTo>
                  <a:lnTo>
                    <a:pt x="65338" y="24107"/>
                  </a:lnTo>
                  <a:lnTo>
                    <a:pt x="66396" y="25595"/>
                  </a:lnTo>
                  <a:lnTo>
                    <a:pt x="68162" y="26588"/>
                  </a:lnTo>
                  <a:lnTo>
                    <a:pt x="73540" y="28180"/>
                  </a:lnTo>
                  <a:lnTo>
                    <a:pt x="74275" y="31220"/>
                  </a:lnTo>
                  <a:lnTo>
                    <a:pt x="74748" y="36739"/>
                  </a:lnTo>
                  <a:lnTo>
                    <a:pt x="75845" y="37192"/>
                  </a:lnTo>
                  <a:lnTo>
                    <a:pt x="79885" y="37695"/>
                  </a:lnTo>
                  <a:lnTo>
                    <a:pt x="81386" y="38887"/>
                  </a:lnTo>
                  <a:lnTo>
                    <a:pt x="83052" y="43034"/>
                  </a:lnTo>
                  <a:lnTo>
                    <a:pt x="83993" y="51319"/>
                  </a:lnTo>
                  <a:lnTo>
                    <a:pt x="85182" y="53262"/>
                  </a:lnTo>
                  <a:lnTo>
                    <a:pt x="87034" y="54557"/>
                  </a:lnTo>
                  <a:lnTo>
                    <a:pt x="89327" y="55420"/>
                  </a:lnTo>
                  <a:lnTo>
                    <a:pt x="90855" y="57054"/>
                  </a:lnTo>
                  <a:lnTo>
                    <a:pt x="92554" y="61692"/>
                  </a:lnTo>
                  <a:lnTo>
                    <a:pt x="94065" y="63352"/>
                  </a:lnTo>
                  <a:lnTo>
                    <a:pt x="98566" y="65196"/>
                  </a:lnTo>
                  <a:lnTo>
                    <a:pt x="100191" y="66746"/>
                  </a:lnTo>
                  <a:lnTo>
                    <a:pt x="101995" y="71291"/>
                  </a:lnTo>
                  <a:lnTo>
                    <a:pt x="103533" y="72927"/>
                  </a:lnTo>
                  <a:lnTo>
                    <a:pt x="108067" y="74743"/>
                  </a:lnTo>
                  <a:lnTo>
                    <a:pt x="109699" y="76286"/>
                  </a:lnTo>
                  <a:lnTo>
                    <a:pt x="111513" y="80823"/>
                  </a:lnTo>
                  <a:lnTo>
                    <a:pt x="113055" y="82456"/>
                  </a:lnTo>
                  <a:lnTo>
                    <a:pt x="117589" y="84271"/>
                  </a:lnTo>
                  <a:lnTo>
                    <a:pt x="119223" y="85812"/>
                  </a:lnTo>
                  <a:lnTo>
                    <a:pt x="122360" y="94817"/>
                  </a:lnTo>
                  <a:lnTo>
                    <a:pt x="122485" y="104369"/>
                  </a:lnTo>
                  <a:lnTo>
                    <a:pt x="114286" y="104737"/>
                  </a:lnTo>
                  <a:lnTo>
                    <a:pt x="104879" y="112970"/>
                  </a:lnTo>
                  <a:lnTo>
                    <a:pt x="98808" y="113904"/>
                  </a:lnTo>
                  <a:lnTo>
                    <a:pt x="76707" y="114287"/>
                  </a:lnTo>
                  <a:lnTo>
                    <a:pt x="67623" y="120841"/>
                  </a:lnTo>
                  <a:lnTo>
                    <a:pt x="58724" y="122939"/>
                  </a:lnTo>
                  <a:lnTo>
                    <a:pt x="33578" y="123788"/>
                  </a:lnTo>
                  <a:lnTo>
                    <a:pt x="31464" y="122741"/>
                  </a:lnTo>
                  <a:lnTo>
                    <a:pt x="30056" y="120985"/>
                  </a:lnTo>
                  <a:lnTo>
                    <a:pt x="29116" y="118755"/>
                  </a:lnTo>
                  <a:lnTo>
                    <a:pt x="27433" y="117269"/>
                  </a:lnTo>
                  <a:lnTo>
                    <a:pt x="22738" y="115618"/>
                  </a:lnTo>
                  <a:lnTo>
                    <a:pt x="0" y="114297"/>
                  </a:lnTo>
                  <a:lnTo>
                    <a:pt x="17713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8" name="SMARTInkShape-229"/>
            <p:cNvSpPr/>
            <p:nvPr>
              <p:custDataLst>
                <p:tags r:id="rId255"/>
              </p:custDataLst>
            </p:nvPr>
          </p:nvSpPr>
          <p:spPr>
            <a:xfrm>
              <a:off x="11239500" y="3610094"/>
              <a:ext cx="142840" cy="190378"/>
            </a:xfrm>
            <a:custGeom>
              <a:avLst/>
              <a:gdLst/>
              <a:ahLst/>
              <a:cxnLst/>
              <a:rect l="0" t="0" r="0" b="0"/>
              <a:pathLst>
                <a:path w="142840" h="190378">
                  <a:moveTo>
                    <a:pt x="47625" y="18931"/>
                  </a:moveTo>
                  <a:lnTo>
                    <a:pt x="47625" y="18931"/>
                  </a:lnTo>
                  <a:lnTo>
                    <a:pt x="47625" y="10730"/>
                  </a:lnTo>
                  <a:lnTo>
                    <a:pt x="46567" y="10289"/>
                  </a:lnTo>
                  <a:lnTo>
                    <a:pt x="42568" y="9799"/>
                  </a:lnTo>
                  <a:lnTo>
                    <a:pt x="41079" y="8609"/>
                  </a:lnTo>
                  <a:lnTo>
                    <a:pt x="38152" y="60"/>
                  </a:lnTo>
                  <a:lnTo>
                    <a:pt x="38135" y="0"/>
                  </a:lnTo>
                  <a:lnTo>
                    <a:pt x="38100" y="31786"/>
                  </a:lnTo>
                  <a:lnTo>
                    <a:pt x="35276" y="38050"/>
                  </a:lnTo>
                  <a:lnTo>
                    <a:pt x="33043" y="41202"/>
                  </a:lnTo>
                  <a:lnTo>
                    <a:pt x="29898" y="55751"/>
                  </a:lnTo>
                  <a:lnTo>
                    <a:pt x="27540" y="100521"/>
                  </a:lnTo>
                  <a:lnTo>
                    <a:pt x="22036" y="111780"/>
                  </a:lnTo>
                  <a:lnTo>
                    <a:pt x="12583" y="155383"/>
                  </a:lnTo>
                  <a:lnTo>
                    <a:pt x="9927" y="169022"/>
                  </a:lnTo>
                  <a:lnTo>
                    <a:pt x="3058" y="178479"/>
                  </a:lnTo>
                  <a:lnTo>
                    <a:pt x="1" y="190375"/>
                  </a:lnTo>
                  <a:lnTo>
                    <a:pt x="1" y="190377"/>
                  </a:lnTo>
                  <a:lnTo>
                    <a:pt x="0" y="185323"/>
                  </a:lnTo>
                  <a:lnTo>
                    <a:pt x="1058" y="183835"/>
                  </a:lnTo>
                  <a:lnTo>
                    <a:pt x="2824" y="182842"/>
                  </a:lnTo>
                  <a:lnTo>
                    <a:pt x="5057" y="182180"/>
                  </a:lnTo>
                  <a:lnTo>
                    <a:pt x="6546" y="180680"/>
                  </a:lnTo>
                  <a:lnTo>
                    <a:pt x="11760" y="170669"/>
                  </a:lnTo>
                  <a:lnTo>
                    <a:pt x="14191" y="167715"/>
                  </a:lnTo>
                  <a:lnTo>
                    <a:pt x="16889" y="158788"/>
                  </a:lnTo>
                  <a:lnTo>
                    <a:pt x="19147" y="148823"/>
                  </a:lnTo>
                  <a:lnTo>
                    <a:pt x="29222" y="133803"/>
                  </a:lnTo>
                  <a:lnTo>
                    <a:pt x="41402" y="115588"/>
                  </a:lnTo>
                  <a:lnTo>
                    <a:pt x="45781" y="102838"/>
                  </a:lnTo>
                  <a:lnTo>
                    <a:pt x="52450" y="95734"/>
                  </a:lnTo>
                  <a:lnTo>
                    <a:pt x="61411" y="87991"/>
                  </a:lnTo>
                  <a:lnTo>
                    <a:pt x="88817" y="54259"/>
                  </a:lnTo>
                  <a:lnTo>
                    <a:pt x="95213" y="50507"/>
                  </a:lnTo>
                  <a:lnTo>
                    <a:pt x="101584" y="47782"/>
                  </a:lnTo>
                  <a:lnTo>
                    <a:pt x="112417" y="39481"/>
                  </a:lnTo>
                  <a:lnTo>
                    <a:pt x="118798" y="38426"/>
                  </a:lnTo>
                  <a:lnTo>
                    <a:pt x="142469" y="37981"/>
                  </a:lnTo>
                  <a:lnTo>
                    <a:pt x="142839" y="46182"/>
                  </a:lnTo>
                  <a:lnTo>
                    <a:pt x="141793" y="46623"/>
                  </a:lnTo>
                  <a:lnTo>
                    <a:pt x="137808" y="47113"/>
                  </a:lnTo>
                  <a:lnTo>
                    <a:pt x="136323" y="48303"/>
                  </a:lnTo>
                  <a:lnTo>
                    <a:pt x="132552" y="57184"/>
                  </a:lnTo>
                  <a:lnTo>
                    <a:pt x="125184" y="65112"/>
                  </a:lnTo>
                  <a:lnTo>
                    <a:pt x="114300" y="6655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9" name="SMARTInkShape-230"/>
            <p:cNvSpPr/>
            <p:nvPr>
              <p:custDataLst>
                <p:tags r:id="rId256"/>
              </p:custDataLst>
            </p:nvPr>
          </p:nvSpPr>
          <p:spPr>
            <a:xfrm>
              <a:off x="11258679" y="3600846"/>
              <a:ext cx="557779" cy="237730"/>
            </a:xfrm>
            <a:custGeom>
              <a:avLst/>
              <a:gdLst/>
              <a:ahLst/>
              <a:cxnLst/>
              <a:rect l="0" t="0" r="0" b="0"/>
              <a:pathLst>
                <a:path w="557779" h="237730">
                  <a:moveTo>
                    <a:pt x="66546" y="94854"/>
                  </a:moveTo>
                  <a:lnTo>
                    <a:pt x="66546" y="94854"/>
                  </a:lnTo>
                  <a:lnTo>
                    <a:pt x="61489" y="94854"/>
                  </a:lnTo>
                  <a:lnTo>
                    <a:pt x="56185" y="97676"/>
                  </a:lnTo>
                  <a:lnTo>
                    <a:pt x="15352" y="136525"/>
                  </a:lnTo>
                  <a:lnTo>
                    <a:pt x="12042" y="142655"/>
                  </a:lnTo>
                  <a:lnTo>
                    <a:pt x="9514" y="148908"/>
                  </a:lnTo>
                  <a:lnTo>
                    <a:pt x="3199" y="158378"/>
                  </a:lnTo>
                  <a:lnTo>
                    <a:pt x="857" y="167886"/>
                  </a:lnTo>
                  <a:lnTo>
                    <a:pt x="0" y="178698"/>
                  </a:lnTo>
                  <a:lnTo>
                    <a:pt x="9579" y="190169"/>
                  </a:lnTo>
                  <a:lnTo>
                    <a:pt x="14065" y="194719"/>
                  </a:lnTo>
                  <a:lnTo>
                    <a:pt x="19585" y="197447"/>
                  </a:lnTo>
                  <a:lnTo>
                    <a:pt x="41186" y="199501"/>
                  </a:lnTo>
                  <a:lnTo>
                    <a:pt x="85846" y="183148"/>
                  </a:lnTo>
                  <a:lnTo>
                    <a:pt x="104720" y="178518"/>
                  </a:lnTo>
                  <a:lnTo>
                    <a:pt x="149100" y="158233"/>
                  </a:lnTo>
                  <a:lnTo>
                    <a:pt x="193546" y="136122"/>
                  </a:lnTo>
                  <a:lnTo>
                    <a:pt x="211538" y="125543"/>
                  </a:lnTo>
                  <a:lnTo>
                    <a:pt x="240570" y="95442"/>
                  </a:lnTo>
                  <a:lnTo>
                    <a:pt x="258848" y="82270"/>
                  </a:lnTo>
                  <a:lnTo>
                    <a:pt x="263139" y="75856"/>
                  </a:lnTo>
                  <a:lnTo>
                    <a:pt x="266105" y="69477"/>
                  </a:lnTo>
                  <a:lnTo>
                    <a:pt x="285575" y="47278"/>
                  </a:lnTo>
                  <a:lnTo>
                    <a:pt x="280552" y="47243"/>
                  </a:lnTo>
                  <a:lnTo>
                    <a:pt x="279066" y="48297"/>
                  </a:lnTo>
                  <a:lnTo>
                    <a:pt x="278075" y="50058"/>
                  </a:lnTo>
                  <a:lnTo>
                    <a:pt x="277416" y="52290"/>
                  </a:lnTo>
                  <a:lnTo>
                    <a:pt x="275918" y="53778"/>
                  </a:lnTo>
                  <a:lnTo>
                    <a:pt x="271430" y="55431"/>
                  </a:lnTo>
                  <a:lnTo>
                    <a:pt x="269810" y="56930"/>
                  </a:lnTo>
                  <a:lnTo>
                    <a:pt x="259222" y="76000"/>
                  </a:lnTo>
                  <a:lnTo>
                    <a:pt x="252420" y="93599"/>
                  </a:lnTo>
                  <a:lnTo>
                    <a:pt x="240628" y="113321"/>
                  </a:lnTo>
                  <a:lnTo>
                    <a:pt x="233459" y="131545"/>
                  </a:lnTo>
                  <a:lnTo>
                    <a:pt x="221590" y="151401"/>
                  </a:lnTo>
                  <a:lnTo>
                    <a:pt x="216357" y="178540"/>
                  </a:lnTo>
                  <a:lnTo>
                    <a:pt x="212505" y="186023"/>
                  </a:lnTo>
                  <a:lnTo>
                    <a:pt x="210791" y="192876"/>
                  </a:lnTo>
                  <a:lnTo>
                    <a:pt x="209275" y="195127"/>
                  </a:lnTo>
                  <a:lnTo>
                    <a:pt x="207207" y="196628"/>
                  </a:lnTo>
                  <a:lnTo>
                    <a:pt x="204770" y="197628"/>
                  </a:lnTo>
                  <a:lnTo>
                    <a:pt x="203145" y="199353"/>
                  </a:lnTo>
                  <a:lnTo>
                    <a:pt x="199900" y="209137"/>
                  </a:lnTo>
                  <a:lnTo>
                    <a:pt x="199899" y="209143"/>
                  </a:lnTo>
                  <a:lnTo>
                    <a:pt x="199896" y="200952"/>
                  </a:lnTo>
                  <a:lnTo>
                    <a:pt x="206442" y="192286"/>
                  </a:lnTo>
                  <a:lnTo>
                    <a:pt x="209598" y="183460"/>
                  </a:lnTo>
                  <a:lnTo>
                    <a:pt x="215706" y="174142"/>
                  </a:lnTo>
                  <a:lnTo>
                    <a:pt x="217986" y="164678"/>
                  </a:lnTo>
                  <a:lnTo>
                    <a:pt x="218819" y="148826"/>
                  </a:lnTo>
                  <a:lnTo>
                    <a:pt x="221712" y="142477"/>
                  </a:lnTo>
                  <a:lnTo>
                    <a:pt x="225467" y="136128"/>
                  </a:lnTo>
                  <a:lnTo>
                    <a:pt x="228076" y="125311"/>
                  </a:lnTo>
                  <a:lnTo>
                    <a:pt x="228461" y="114345"/>
                  </a:lnTo>
                  <a:lnTo>
                    <a:pt x="220269" y="122143"/>
                  </a:lnTo>
                  <a:lnTo>
                    <a:pt x="219061" y="131517"/>
                  </a:lnTo>
                  <a:lnTo>
                    <a:pt x="218946" y="156934"/>
                  </a:lnTo>
                  <a:lnTo>
                    <a:pt x="220004" y="158465"/>
                  </a:lnTo>
                  <a:lnTo>
                    <a:pt x="221770" y="159486"/>
                  </a:lnTo>
                  <a:lnTo>
                    <a:pt x="227148" y="161126"/>
                  </a:lnTo>
                  <a:lnTo>
                    <a:pt x="235813" y="154903"/>
                  </a:lnTo>
                  <a:lnTo>
                    <a:pt x="245698" y="152863"/>
                  </a:lnTo>
                  <a:lnTo>
                    <a:pt x="255883" y="152386"/>
                  </a:lnTo>
                  <a:lnTo>
                    <a:pt x="259446" y="151200"/>
                  </a:lnTo>
                  <a:lnTo>
                    <a:pt x="261821" y="149351"/>
                  </a:lnTo>
                  <a:lnTo>
                    <a:pt x="263405" y="147061"/>
                  </a:lnTo>
                  <a:lnTo>
                    <a:pt x="270809" y="144515"/>
                  </a:lnTo>
                  <a:lnTo>
                    <a:pt x="280096" y="142326"/>
                  </a:lnTo>
                  <a:lnTo>
                    <a:pt x="294682" y="132296"/>
                  </a:lnTo>
                  <a:lnTo>
                    <a:pt x="310960" y="118051"/>
                  </a:lnTo>
                  <a:lnTo>
                    <a:pt x="323709" y="111901"/>
                  </a:lnTo>
                  <a:lnTo>
                    <a:pt x="336418" y="100809"/>
                  </a:lnTo>
                  <a:lnTo>
                    <a:pt x="339947" y="94678"/>
                  </a:lnTo>
                  <a:lnTo>
                    <a:pt x="342575" y="88426"/>
                  </a:lnTo>
                  <a:lnTo>
                    <a:pt x="350807" y="77676"/>
                  </a:lnTo>
                  <a:lnTo>
                    <a:pt x="352286" y="66410"/>
                  </a:lnTo>
                  <a:lnTo>
                    <a:pt x="344094" y="66290"/>
                  </a:lnTo>
                  <a:lnTo>
                    <a:pt x="343654" y="67345"/>
                  </a:lnTo>
                  <a:lnTo>
                    <a:pt x="343162" y="71339"/>
                  </a:lnTo>
                  <a:lnTo>
                    <a:pt x="341973" y="72827"/>
                  </a:lnTo>
                  <a:lnTo>
                    <a:pt x="337831" y="74481"/>
                  </a:lnTo>
                  <a:lnTo>
                    <a:pt x="336303" y="75980"/>
                  </a:lnTo>
                  <a:lnTo>
                    <a:pt x="331028" y="85991"/>
                  </a:lnTo>
                  <a:lnTo>
                    <a:pt x="326968" y="91973"/>
                  </a:lnTo>
                  <a:lnTo>
                    <a:pt x="323626" y="101291"/>
                  </a:lnTo>
                  <a:lnTo>
                    <a:pt x="317460" y="111813"/>
                  </a:lnTo>
                  <a:lnTo>
                    <a:pt x="314104" y="126807"/>
                  </a:lnTo>
                  <a:lnTo>
                    <a:pt x="306848" y="141892"/>
                  </a:lnTo>
                  <a:lnTo>
                    <a:pt x="306122" y="145263"/>
                  </a:lnTo>
                  <a:lnTo>
                    <a:pt x="295575" y="169162"/>
                  </a:lnTo>
                  <a:lnTo>
                    <a:pt x="303384" y="179089"/>
                  </a:lnTo>
                  <a:lnTo>
                    <a:pt x="306921" y="179917"/>
                  </a:lnTo>
                  <a:lnTo>
                    <a:pt x="327328" y="180568"/>
                  </a:lnTo>
                  <a:lnTo>
                    <a:pt x="333436" y="177752"/>
                  </a:lnTo>
                  <a:lnTo>
                    <a:pt x="378887" y="142457"/>
                  </a:lnTo>
                  <a:lnTo>
                    <a:pt x="414835" y="116020"/>
                  </a:lnTo>
                  <a:lnTo>
                    <a:pt x="452830" y="69532"/>
                  </a:lnTo>
                  <a:lnTo>
                    <a:pt x="459055" y="56769"/>
                  </a:lnTo>
                  <a:lnTo>
                    <a:pt x="466586" y="47243"/>
                  </a:lnTo>
                  <a:lnTo>
                    <a:pt x="466596" y="61418"/>
                  </a:lnTo>
                  <a:lnTo>
                    <a:pt x="463772" y="66941"/>
                  </a:lnTo>
                  <a:lnTo>
                    <a:pt x="460050" y="72923"/>
                  </a:lnTo>
                  <a:lnTo>
                    <a:pt x="457659" y="85387"/>
                  </a:lnTo>
                  <a:lnTo>
                    <a:pt x="457462" y="88542"/>
                  </a:lnTo>
                  <a:lnTo>
                    <a:pt x="454423" y="94871"/>
                  </a:lnTo>
                  <a:lnTo>
                    <a:pt x="443847" y="112614"/>
                  </a:lnTo>
                  <a:lnTo>
                    <a:pt x="435965" y="132366"/>
                  </a:lnTo>
                  <a:lnTo>
                    <a:pt x="431817" y="139042"/>
                  </a:lnTo>
                  <a:lnTo>
                    <a:pt x="416795" y="179986"/>
                  </a:lnTo>
                  <a:lnTo>
                    <a:pt x="412713" y="186665"/>
                  </a:lnTo>
                  <a:lnTo>
                    <a:pt x="409876" y="197713"/>
                  </a:lnTo>
                  <a:lnTo>
                    <a:pt x="409573" y="204118"/>
                  </a:lnTo>
                  <a:lnTo>
                    <a:pt x="408472" y="205796"/>
                  </a:lnTo>
                  <a:lnTo>
                    <a:pt x="406680" y="206916"/>
                  </a:lnTo>
                  <a:lnTo>
                    <a:pt x="400316" y="209023"/>
                  </a:lnTo>
                  <a:lnTo>
                    <a:pt x="409064" y="209151"/>
                  </a:lnTo>
                  <a:lnTo>
                    <a:pt x="409334" y="204097"/>
                  </a:lnTo>
                  <a:lnTo>
                    <a:pt x="410429" y="202608"/>
                  </a:lnTo>
                  <a:lnTo>
                    <a:pt x="414469" y="200953"/>
                  </a:lnTo>
                  <a:lnTo>
                    <a:pt x="415970" y="199453"/>
                  </a:lnTo>
                  <a:lnTo>
                    <a:pt x="421200" y="189442"/>
                  </a:lnTo>
                  <a:lnTo>
                    <a:pt x="425253" y="183460"/>
                  </a:lnTo>
                  <a:lnTo>
                    <a:pt x="440198" y="140240"/>
                  </a:lnTo>
                  <a:lnTo>
                    <a:pt x="445369" y="125588"/>
                  </a:lnTo>
                  <a:lnTo>
                    <a:pt x="449723" y="111722"/>
                  </a:lnTo>
                  <a:lnTo>
                    <a:pt x="454894" y="97029"/>
                  </a:lnTo>
                  <a:lnTo>
                    <a:pt x="457045" y="50691"/>
                  </a:lnTo>
                  <a:lnTo>
                    <a:pt x="457069" y="34567"/>
                  </a:lnTo>
                  <a:lnTo>
                    <a:pt x="459892" y="28196"/>
                  </a:lnTo>
                  <a:lnTo>
                    <a:pt x="465272" y="20539"/>
                  </a:lnTo>
                  <a:lnTo>
                    <a:pt x="466561" y="9570"/>
                  </a:lnTo>
                  <a:lnTo>
                    <a:pt x="471641" y="9260"/>
                  </a:lnTo>
                  <a:lnTo>
                    <a:pt x="473135" y="8158"/>
                  </a:lnTo>
                  <a:lnTo>
                    <a:pt x="474794" y="4111"/>
                  </a:lnTo>
                  <a:lnTo>
                    <a:pt x="476295" y="2609"/>
                  </a:lnTo>
                  <a:lnTo>
                    <a:pt x="480784" y="939"/>
                  </a:lnTo>
                  <a:lnTo>
                    <a:pt x="489262" y="0"/>
                  </a:lnTo>
                  <a:lnTo>
                    <a:pt x="491231" y="926"/>
                  </a:lnTo>
                  <a:lnTo>
                    <a:pt x="492545" y="2602"/>
                  </a:lnTo>
                  <a:lnTo>
                    <a:pt x="493421" y="4778"/>
                  </a:lnTo>
                  <a:lnTo>
                    <a:pt x="495062" y="6228"/>
                  </a:lnTo>
                  <a:lnTo>
                    <a:pt x="499709" y="7840"/>
                  </a:lnTo>
                  <a:lnTo>
                    <a:pt x="517515" y="9016"/>
                  </a:lnTo>
                  <a:lnTo>
                    <a:pt x="519591" y="10112"/>
                  </a:lnTo>
                  <a:lnTo>
                    <a:pt x="520976" y="11901"/>
                  </a:lnTo>
                  <a:lnTo>
                    <a:pt x="521900" y="14152"/>
                  </a:lnTo>
                  <a:lnTo>
                    <a:pt x="523572" y="15653"/>
                  </a:lnTo>
                  <a:lnTo>
                    <a:pt x="528255" y="17320"/>
                  </a:lnTo>
                  <a:lnTo>
                    <a:pt x="529926" y="18823"/>
                  </a:lnTo>
                  <a:lnTo>
                    <a:pt x="531785" y="23315"/>
                  </a:lnTo>
                  <a:lnTo>
                    <a:pt x="533269" y="60324"/>
                  </a:lnTo>
                  <a:lnTo>
                    <a:pt x="530447" y="66455"/>
                  </a:lnTo>
                  <a:lnTo>
                    <a:pt x="518084" y="82177"/>
                  </a:lnTo>
                  <a:lnTo>
                    <a:pt x="512162" y="94859"/>
                  </a:lnTo>
                  <a:lnTo>
                    <a:pt x="509673" y="98032"/>
                  </a:lnTo>
                  <a:lnTo>
                    <a:pt x="504086" y="101558"/>
                  </a:lnTo>
                  <a:lnTo>
                    <a:pt x="498075" y="104184"/>
                  </a:lnTo>
                  <a:lnTo>
                    <a:pt x="477607" y="121974"/>
                  </a:lnTo>
                  <a:lnTo>
                    <a:pt x="466723" y="123418"/>
                  </a:lnTo>
                  <a:lnTo>
                    <a:pt x="471689" y="123426"/>
                  </a:lnTo>
                  <a:lnTo>
                    <a:pt x="473166" y="122368"/>
                  </a:lnTo>
                  <a:lnTo>
                    <a:pt x="474809" y="118372"/>
                  </a:lnTo>
                  <a:lnTo>
                    <a:pt x="476304" y="116883"/>
                  </a:lnTo>
                  <a:lnTo>
                    <a:pt x="480790" y="115228"/>
                  </a:lnTo>
                  <a:lnTo>
                    <a:pt x="493421" y="114020"/>
                  </a:lnTo>
                  <a:lnTo>
                    <a:pt x="502429" y="107381"/>
                  </a:lnTo>
                  <a:lnTo>
                    <a:pt x="511315" y="105268"/>
                  </a:lnTo>
                  <a:lnTo>
                    <a:pt x="526956" y="104496"/>
                  </a:lnTo>
                  <a:lnTo>
                    <a:pt x="529063" y="105516"/>
                  </a:lnTo>
                  <a:lnTo>
                    <a:pt x="530465" y="107253"/>
                  </a:lnTo>
                  <a:lnTo>
                    <a:pt x="531401" y="109470"/>
                  </a:lnTo>
                  <a:lnTo>
                    <a:pt x="533082" y="110948"/>
                  </a:lnTo>
                  <a:lnTo>
                    <a:pt x="537773" y="112590"/>
                  </a:lnTo>
                  <a:lnTo>
                    <a:pt x="546366" y="113515"/>
                  </a:lnTo>
                  <a:lnTo>
                    <a:pt x="548350" y="114703"/>
                  </a:lnTo>
                  <a:lnTo>
                    <a:pt x="549675" y="116553"/>
                  </a:lnTo>
                  <a:lnTo>
                    <a:pt x="551798" y="122071"/>
                  </a:lnTo>
                  <a:lnTo>
                    <a:pt x="552166" y="128083"/>
                  </a:lnTo>
                  <a:lnTo>
                    <a:pt x="555074" y="133612"/>
                  </a:lnTo>
                  <a:lnTo>
                    <a:pt x="557332" y="136567"/>
                  </a:lnTo>
                  <a:lnTo>
                    <a:pt x="557778" y="139596"/>
                  </a:lnTo>
                  <a:lnTo>
                    <a:pt x="555453" y="145784"/>
                  </a:lnTo>
                  <a:lnTo>
                    <a:pt x="553249" y="150161"/>
                  </a:lnTo>
                  <a:lnTo>
                    <a:pt x="552346" y="175277"/>
                  </a:lnTo>
                  <a:lnTo>
                    <a:pt x="549510" y="181045"/>
                  </a:lnTo>
                  <a:lnTo>
                    <a:pt x="537134" y="196516"/>
                  </a:lnTo>
                  <a:lnTo>
                    <a:pt x="534989" y="202832"/>
                  </a:lnTo>
                  <a:lnTo>
                    <a:pt x="533357" y="204939"/>
                  </a:lnTo>
                  <a:lnTo>
                    <a:pt x="494578" y="235511"/>
                  </a:lnTo>
                  <a:lnTo>
                    <a:pt x="468466" y="237690"/>
                  </a:lnTo>
                  <a:lnTo>
                    <a:pt x="447584" y="237729"/>
                  </a:lnTo>
                  <a:lnTo>
                    <a:pt x="447546" y="228597"/>
                  </a:lnTo>
                  <a:lnTo>
                    <a:pt x="457071" y="22820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3" name="SMARTInkShape-Group60"/>
          <p:cNvGrpSpPr/>
          <p:nvPr/>
        </p:nvGrpSpPr>
        <p:grpSpPr>
          <a:xfrm>
            <a:off x="523913" y="4857750"/>
            <a:ext cx="190463" cy="379497"/>
            <a:chOff x="523913" y="4857750"/>
            <a:chExt cx="190463" cy="379497"/>
          </a:xfrm>
        </p:grpSpPr>
        <p:sp>
          <p:nvSpPr>
            <p:cNvPr id="281" name="SMARTInkShape-231"/>
            <p:cNvSpPr/>
            <p:nvPr>
              <p:custDataLst>
                <p:tags r:id="rId252"/>
              </p:custDataLst>
            </p:nvPr>
          </p:nvSpPr>
          <p:spPr>
            <a:xfrm>
              <a:off x="581025" y="4857750"/>
              <a:ext cx="57151" cy="379497"/>
            </a:xfrm>
            <a:custGeom>
              <a:avLst/>
              <a:gdLst/>
              <a:ahLst/>
              <a:cxnLst/>
              <a:rect l="0" t="0" r="0" b="0"/>
              <a:pathLst>
                <a:path w="57151" h="379497">
                  <a:moveTo>
                    <a:pt x="57150" y="28575"/>
                  </a:moveTo>
                  <a:lnTo>
                    <a:pt x="57150" y="28575"/>
                  </a:lnTo>
                  <a:lnTo>
                    <a:pt x="57150" y="19442"/>
                  </a:lnTo>
                  <a:lnTo>
                    <a:pt x="48949" y="10883"/>
                  </a:lnTo>
                  <a:lnTo>
                    <a:pt x="47625" y="5"/>
                  </a:lnTo>
                  <a:lnTo>
                    <a:pt x="47625" y="0"/>
                  </a:lnTo>
                  <a:lnTo>
                    <a:pt x="47625" y="42616"/>
                  </a:lnTo>
                  <a:lnTo>
                    <a:pt x="47625" y="85804"/>
                  </a:lnTo>
                  <a:lnTo>
                    <a:pt x="44803" y="107620"/>
                  </a:lnTo>
                  <a:lnTo>
                    <a:pt x="38688" y="154636"/>
                  </a:lnTo>
                  <a:lnTo>
                    <a:pt x="35452" y="178815"/>
                  </a:lnTo>
                  <a:lnTo>
                    <a:pt x="30613" y="202207"/>
                  </a:lnTo>
                  <a:lnTo>
                    <a:pt x="22297" y="246879"/>
                  </a:lnTo>
                  <a:lnTo>
                    <a:pt x="12789" y="288579"/>
                  </a:lnTo>
                  <a:lnTo>
                    <a:pt x="6894" y="333355"/>
                  </a:lnTo>
                  <a:lnTo>
                    <a:pt x="1362" y="353714"/>
                  </a:lnTo>
                  <a:lnTo>
                    <a:pt x="11" y="379496"/>
                  </a:lnTo>
                  <a:lnTo>
                    <a:pt x="0" y="3714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SMARTInkShape-232"/>
            <p:cNvSpPr/>
            <p:nvPr>
              <p:custDataLst>
                <p:tags r:id="rId253"/>
              </p:custDataLst>
            </p:nvPr>
          </p:nvSpPr>
          <p:spPr>
            <a:xfrm>
              <a:off x="523913" y="4886336"/>
              <a:ext cx="190463" cy="133340"/>
            </a:xfrm>
            <a:custGeom>
              <a:avLst/>
              <a:gdLst/>
              <a:ahLst/>
              <a:cxnLst/>
              <a:rect l="0" t="0" r="0" b="0"/>
              <a:pathLst>
                <a:path w="190463" h="133340">
                  <a:moveTo>
                    <a:pt x="38062" y="133339"/>
                  </a:moveTo>
                  <a:lnTo>
                    <a:pt x="38062" y="133339"/>
                  </a:lnTo>
                  <a:lnTo>
                    <a:pt x="33006" y="133339"/>
                  </a:lnTo>
                  <a:lnTo>
                    <a:pt x="31516" y="132281"/>
                  </a:lnTo>
                  <a:lnTo>
                    <a:pt x="30523" y="130517"/>
                  </a:lnTo>
                  <a:lnTo>
                    <a:pt x="29861" y="128283"/>
                  </a:lnTo>
                  <a:lnTo>
                    <a:pt x="28361" y="126794"/>
                  </a:lnTo>
                  <a:lnTo>
                    <a:pt x="18350" y="121580"/>
                  </a:lnTo>
                  <a:lnTo>
                    <a:pt x="11238" y="115730"/>
                  </a:lnTo>
                  <a:lnTo>
                    <a:pt x="92" y="114300"/>
                  </a:lnTo>
                  <a:lnTo>
                    <a:pt x="0" y="109236"/>
                  </a:lnTo>
                  <a:lnTo>
                    <a:pt x="1046" y="107745"/>
                  </a:lnTo>
                  <a:lnTo>
                    <a:pt x="2801" y="106751"/>
                  </a:lnTo>
                  <a:lnTo>
                    <a:pt x="5030" y="106089"/>
                  </a:lnTo>
                  <a:lnTo>
                    <a:pt x="6516" y="104589"/>
                  </a:lnTo>
                  <a:lnTo>
                    <a:pt x="8166" y="100100"/>
                  </a:lnTo>
                  <a:lnTo>
                    <a:pt x="9665" y="98479"/>
                  </a:lnTo>
                  <a:lnTo>
                    <a:pt x="14152" y="96680"/>
                  </a:lnTo>
                  <a:lnTo>
                    <a:pt x="15772" y="95141"/>
                  </a:lnTo>
                  <a:lnTo>
                    <a:pt x="23642" y="82108"/>
                  </a:lnTo>
                  <a:lnTo>
                    <a:pt x="29184" y="78819"/>
                  </a:lnTo>
                  <a:lnTo>
                    <a:pt x="35174" y="76299"/>
                  </a:lnTo>
                  <a:lnTo>
                    <a:pt x="41365" y="71652"/>
                  </a:lnTo>
                  <a:lnTo>
                    <a:pt x="44822" y="66059"/>
                  </a:lnTo>
                  <a:lnTo>
                    <a:pt x="47416" y="60045"/>
                  </a:lnTo>
                  <a:lnTo>
                    <a:pt x="69929" y="34903"/>
                  </a:lnTo>
                  <a:lnTo>
                    <a:pt x="76214" y="31381"/>
                  </a:lnTo>
                  <a:lnTo>
                    <a:pt x="82535" y="28758"/>
                  </a:lnTo>
                  <a:lnTo>
                    <a:pt x="104738" y="12162"/>
                  </a:lnTo>
                  <a:lnTo>
                    <a:pt x="111088" y="9633"/>
                  </a:lnTo>
                  <a:lnTo>
                    <a:pt x="120612" y="3317"/>
                  </a:lnTo>
                  <a:lnTo>
                    <a:pt x="130137" y="975"/>
                  </a:lnTo>
                  <a:lnTo>
                    <a:pt x="150873" y="0"/>
                  </a:lnTo>
                  <a:lnTo>
                    <a:pt x="151369" y="1054"/>
                  </a:lnTo>
                  <a:lnTo>
                    <a:pt x="151921" y="5049"/>
                  </a:lnTo>
                  <a:lnTo>
                    <a:pt x="153126" y="6537"/>
                  </a:lnTo>
                  <a:lnTo>
                    <a:pt x="157288" y="8191"/>
                  </a:lnTo>
                  <a:lnTo>
                    <a:pt x="158821" y="9690"/>
                  </a:lnTo>
                  <a:lnTo>
                    <a:pt x="160524" y="14179"/>
                  </a:lnTo>
                  <a:lnTo>
                    <a:pt x="161884" y="60317"/>
                  </a:lnTo>
                  <a:lnTo>
                    <a:pt x="161887" y="107939"/>
                  </a:lnTo>
                  <a:lnTo>
                    <a:pt x="161887" y="112408"/>
                  </a:lnTo>
                  <a:lnTo>
                    <a:pt x="170088" y="122325"/>
                  </a:lnTo>
                  <a:lnTo>
                    <a:pt x="173646" y="123152"/>
                  </a:lnTo>
                  <a:lnTo>
                    <a:pt x="179497" y="123683"/>
                  </a:lnTo>
                  <a:lnTo>
                    <a:pt x="190462" y="114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6" name="SMARTInkShape-Group61"/>
          <p:cNvGrpSpPr/>
          <p:nvPr/>
        </p:nvGrpSpPr>
        <p:grpSpPr>
          <a:xfrm>
            <a:off x="800100" y="4638686"/>
            <a:ext cx="1543012" cy="379106"/>
            <a:chOff x="800100" y="4638686"/>
            <a:chExt cx="1543012" cy="379106"/>
          </a:xfrm>
        </p:grpSpPr>
        <p:sp>
          <p:nvSpPr>
            <p:cNvPr id="284" name="SMARTInkShape-233"/>
            <p:cNvSpPr/>
            <p:nvPr>
              <p:custDataLst>
                <p:tags r:id="rId250"/>
              </p:custDataLst>
            </p:nvPr>
          </p:nvSpPr>
          <p:spPr>
            <a:xfrm>
              <a:off x="800100" y="4638686"/>
              <a:ext cx="923926" cy="379106"/>
            </a:xfrm>
            <a:custGeom>
              <a:avLst/>
              <a:gdLst/>
              <a:ahLst/>
              <a:cxnLst/>
              <a:rect l="0" t="0" r="0" b="0"/>
              <a:pathLst>
                <a:path w="923926" h="379106">
                  <a:moveTo>
                    <a:pt x="57150" y="257164"/>
                  </a:moveTo>
                  <a:lnTo>
                    <a:pt x="57150" y="257164"/>
                  </a:lnTo>
                  <a:lnTo>
                    <a:pt x="57150" y="266297"/>
                  </a:lnTo>
                  <a:lnTo>
                    <a:pt x="74842" y="266689"/>
                  </a:lnTo>
                  <a:lnTo>
                    <a:pt x="75294" y="265630"/>
                  </a:lnTo>
                  <a:lnTo>
                    <a:pt x="76189" y="249080"/>
                  </a:lnTo>
                  <a:lnTo>
                    <a:pt x="67998" y="239565"/>
                  </a:lnTo>
                  <a:lnTo>
                    <a:pt x="62011" y="238543"/>
                  </a:lnTo>
                  <a:lnTo>
                    <a:pt x="60390" y="237342"/>
                  </a:lnTo>
                  <a:lnTo>
                    <a:pt x="57577" y="229951"/>
                  </a:lnTo>
                  <a:lnTo>
                    <a:pt x="54517" y="229194"/>
                  </a:lnTo>
                  <a:lnTo>
                    <a:pt x="52220" y="228992"/>
                  </a:lnTo>
                  <a:lnTo>
                    <a:pt x="46845" y="225946"/>
                  </a:lnTo>
                  <a:lnTo>
                    <a:pt x="39827" y="220424"/>
                  </a:lnTo>
                  <a:lnTo>
                    <a:pt x="38193" y="221029"/>
                  </a:lnTo>
                  <a:lnTo>
                    <a:pt x="30837" y="225879"/>
                  </a:lnTo>
                  <a:lnTo>
                    <a:pt x="24994" y="227385"/>
                  </a:lnTo>
                  <a:lnTo>
                    <a:pt x="23013" y="228844"/>
                  </a:lnTo>
                  <a:lnTo>
                    <a:pt x="21692" y="230876"/>
                  </a:lnTo>
                  <a:lnTo>
                    <a:pt x="20811" y="233288"/>
                  </a:lnTo>
                  <a:lnTo>
                    <a:pt x="19166" y="234897"/>
                  </a:lnTo>
                  <a:lnTo>
                    <a:pt x="14515" y="236683"/>
                  </a:lnTo>
                  <a:lnTo>
                    <a:pt x="12852" y="238218"/>
                  </a:lnTo>
                  <a:lnTo>
                    <a:pt x="11004" y="242747"/>
                  </a:lnTo>
                  <a:lnTo>
                    <a:pt x="1335" y="287601"/>
                  </a:lnTo>
                  <a:lnTo>
                    <a:pt x="15" y="333174"/>
                  </a:lnTo>
                  <a:lnTo>
                    <a:pt x="0" y="361774"/>
                  </a:lnTo>
                  <a:lnTo>
                    <a:pt x="8201" y="361925"/>
                  </a:lnTo>
                  <a:lnTo>
                    <a:pt x="8642" y="360871"/>
                  </a:lnTo>
                  <a:lnTo>
                    <a:pt x="9133" y="356878"/>
                  </a:lnTo>
                  <a:lnTo>
                    <a:pt x="12173" y="351576"/>
                  </a:lnTo>
                  <a:lnTo>
                    <a:pt x="15994" y="345692"/>
                  </a:lnTo>
                  <a:lnTo>
                    <a:pt x="19203" y="336429"/>
                  </a:lnTo>
                  <a:lnTo>
                    <a:pt x="25328" y="326981"/>
                  </a:lnTo>
                  <a:lnTo>
                    <a:pt x="28671" y="317480"/>
                  </a:lnTo>
                  <a:lnTo>
                    <a:pt x="34836" y="307961"/>
                  </a:lnTo>
                  <a:lnTo>
                    <a:pt x="37133" y="298438"/>
                  </a:lnTo>
                  <a:lnTo>
                    <a:pt x="37670" y="292089"/>
                  </a:lnTo>
                  <a:lnTo>
                    <a:pt x="38872" y="289972"/>
                  </a:lnTo>
                  <a:lnTo>
                    <a:pt x="40731" y="288561"/>
                  </a:lnTo>
                  <a:lnTo>
                    <a:pt x="47505" y="285787"/>
                  </a:lnTo>
                  <a:lnTo>
                    <a:pt x="48681" y="312308"/>
                  </a:lnTo>
                  <a:lnTo>
                    <a:pt x="56267" y="338841"/>
                  </a:lnTo>
                  <a:lnTo>
                    <a:pt x="57116" y="365080"/>
                  </a:lnTo>
                  <a:lnTo>
                    <a:pt x="59957" y="371448"/>
                  </a:lnTo>
                  <a:lnTo>
                    <a:pt x="62196" y="374629"/>
                  </a:lnTo>
                  <a:lnTo>
                    <a:pt x="67507" y="378162"/>
                  </a:lnTo>
                  <a:lnTo>
                    <a:pt x="70405" y="379105"/>
                  </a:lnTo>
                  <a:lnTo>
                    <a:pt x="73395" y="378674"/>
                  </a:lnTo>
                  <a:lnTo>
                    <a:pt x="85798" y="373202"/>
                  </a:lnTo>
                  <a:lnTo>
                    <a:pt x="88949" y="372622"/>
                  </a:lnTo>
                  <a:lnTo>
                    <a:pt x="98439" y="366751"/>
                  </a:lnTo>
                  <a:lnTo>
                    <a:pt x="117124" y="344673"/>
                  </a:lnTo>
                  <a:lnTo>
                    <a:pt x="128255" y="335215"/>
                  </a:lnTo>
                  <a:lnTo>
                    <a:pt x="158664" y="292669"/>
                  </a:lnTo>
                  <a:lnTo>
                    <a:pt x="178763" y="263981"/>
                  </a:lnTo>
                  <a:lnTo>
                    <a:pt x="202653" y="219662"/>
                  </a:lnTo>
                  <a:lnTo>
                    <a:pt x="236428" y="174649"/>
                  </a:lnTo>
                  <a:lnTo>
                    <a:pt x="242662" y="161930"/>
                  </a:lnTo>
                  <a:lnTo>
                    <a:pt x="246491" y="150279"/>
                  </a:lnTo>
                  <a:lnTo>
                    <a:pt x="263702" y="121873"/>
                  </a:lnTo>
                  <a:lnTo>
                    <a:pt x="272044" y="115478"/>
                  </a:lnTo>
                  <a:lnTo>
                    <a:pt x="274367" y="110231"/>
                  </a:lnTo>
                  <a:lnTo>
                    <a:pt x="275674" y="101327"/>
                  </a:lnTo>
                  <a:lnTo>
                    <a:pt x="276916" y="99298"/>
                  </a:lnTo>
                  <a:lnTo>
                    <a:pt x="278803" y="97945"/>
                  </a:lnTo>
                  <a:lnTo>
                    <a:pt x="281118" y="97043"/>
                  </a:lnTo>
                  <a:lnTo>
                    <a:pt x="282662" y="95383"/>
                  </a:lnTo>
                  <a:lnTo>
                    <a:pt x="285714" y="85844"/>
                  </a:lnTo>
                  <a:lnTo>
                    <a:pt x="280683" y="85753"/>
                  </a:lnTo>
                  <a:lnTo>
                    <a:pt x="279197" y="86798"/>
                  </a:lnTo>
                  <a:lnTo>
                    <a:pt x="278206" y="88554"/>
                  </a:lnTo>
                  <a:lnTo>
                    <a:pt x="277546" y="90782"/>
                  </a:lnTo>
                  <a:lnTo>
                    <a:pt x="276047" y="92268"/>
                  </a:lnTo>
                  <a:lnTo>
                    <a:pt x="271560" y="93919"/>
                  </a:lnTo>
                  <a:lnTo>
                    <a:pt x="269940" y="95417"/>
                  </a:lnTo>
                  <a:lnTo>
                    <a:pt x="259351" y="114485"/>
                  </a:lnTo>
                  <a:lnTo>
                    <a:pt x="258625" y="117595"/>
                  </a:lnTo>
                  <a:lnTo>
                    <a:pt x="249827" y="133356"/>
                  </a:lnTo>
                  <a:lnTo>
                    <a:pt x="240168" y="178390"/>
                  </a:lnTo>
                  <a:lnTo>
                    <a:pt x="238178" y="221231"/>
                  </a:lnTo>
                  <a:lnTo>
                    <a:pt x="239207" y="232727"/>
                  </a:lnTo>
                  <a:lnTo>
                    <a:pt x="246769" y="269949"/>
                  </a:lnTo>
                  <a:lnTo>
                    <a:pt x="247534" y="296568"/>
                  </a:lnTo>
                  <a:lnTo>
                    <a:pt x="250421" y="303958"/>
                  </a:lnTo>
                  <a:lnTo>
                    <a:pt x="274750" y="341279"/>
                  </a:lnTo>
                  <a:lnTo>
                    <a:pt x="278392" y="342174"/>
                  </a:lnTo>
                  <a:lnTo>
                    <a:pt x="289353" y="342748"/>
                  </a:lnTo>
                  <a:lnTo>
                    <a:pt x="291327" y="341737"/>
                  </a:lnTo>
                  <a:lnTo>
                    <a:pt x="292643" y="340004"/>
                  </a:lnTo>
                  <a:lnTo>
                    <a:pt x="295164" y="335257"/>
                  </a:lnTo>
                  <a:lnTo>
                    <a:pt x="329165" y="297371"/>
                  </a:lnTo>
                  <a:lnTo>
                    <a:pt x="341908" y="251958"/>
                  </a:lnTo>
                  <a:lnTo>
                    <a:pt x="342888" y="215902"/>
                  </a:lnTo>
                  <a:lnTo>
                    <a:pt x="341834" y="213781"/>
                  </a:lnTo>
                  <a:lnTo>
                    <a:pt x="340073" y="212367"/>
                  </a:lnTo>
                  <a:lnTo>
                    <a:pt x="337840" y="211425"/>
                  </a:lnTo>
                  <a:lnTo>
                    <a:pt x="335293" y="211854"/>
                  </a:lnTo>
                  <a:lnTo>
                    <a:pt x="323602" y="217327"/>
                  </a:lnTo>
                  <a:lnTo>
                    <a:pt x="320510" y="217906"/>
                  </a:lnTo>
                  <a:lnTo>
                    <a:pt x="311101" y="223777"/>
                  </a:lnTo>
                  <a:lnTo>
                    <a:pt x="307601" y="229273"/>
                  </a:lnTo>
                  <a:lnTo>
                    <a:pt x="304986" y="235243"/>
                  </a:lnTo>
                  <a:lnTo>
                    <a:pt x="291706" y="255910"/>
                  </a:lnTo>
                  <a:lnTo>
                    <a:pt x="277704" y="302988"/>
                  </a:lnTo>
                  <a:lnTo>
                    <a:pt x="276263" y="336410"/>
                  </a:lnTo>
                  <a:lnTo>
                    <a:pt x="277309" y="338569"/>
                  </a:lnTo>
                  <a:lnTo>
                    <a:pt x="279064" y="340009"/>
                  </a:lnTo>
                  <a:lnTo>
                    <a:pt x="284429" y="342320"/>
                  </a:lnTo>
                  <a:lnTo>
                    <a:pt x="298892" y="342839"/>
                  </a:lnTo>
                  <a:lnTo>
                    <a:pt x="304996" y="340045"/>
                  </a:lnTo>
                  <a:lnTo>
                    <a:pt x="344754" y="311090"/>
                  </a:lnTo>
                  <a:lnTo>
                    <a:pt x="364598" y="287719"/>
                  </a:lnTo>
                  <a:lnTo>
                    <a:pt x="374769" y="279211"/>
                  </a:lnTo>
                  <a:lnTo>
                    <a:pt x="407379" y="231873"/>
                  </a:lnTo>
                  <a:lnTo>
                    <a:pt x="421389" y="216039"/>
                  </a:lnTo>
                  <a:lnTo>
                    <a:pt x="438563" y="190684"/>
                  </a:lnTo>
                  <a:lnTo>
                    <a:pt x="445875" y="182884"/>
                  </a:lnTo>
                  <a:lnTo>
                    <a:pt x="446875" y="178995"/>
                  </a:lnTo>
                  <a:lnTo>
                    <a:pt x="447142" y="176476"/>
                  </a:lnTo>
                  <a:lnTo>
                    <a:pt x="448378" y="174797"/>
                  </a:lnTo>
                  <a:lnTo>
                    <a:pt x="450260" y="173678"/>
                  </a:lnTo>
                  <a:lnTo>
                    <a:pt x="456794" y="171570"/>
                  </a:lnTo>
                  <a:lnTo>
                    <a:pt x="457200" y="217809"/>
                  </a:lnTo>
                  <a:lnTo>
                    <a:pt x="457200" y="264888"/>
                  </a:lnTo>
                  <a:lnTo>
                    <a:pt x="448067" y="312499"/>
                  </a:lnTo>
                  <a:lnTo>
                    <a:pt x="447709" y="331044"/>
                  </a:lnTo>
                  <a:lnTo>
                    <a:pt x="438543" y="342436"/>
                  </a:lnTo>
                  <a:lnTo>
                    <a:pt x="438185" y="329592"/>
                  </a:lnTo>
                  <a:lnTo>
                    <a:pt x="440988" y="323574"/>
                  </a:lnTo>
                  <a:lnTo>
                    <a:pt x="444703" y="317371"/>
                  </a:lnTo>
                  <a:lnTo>
                    <a:pt x="446794" y="306871"/>
                  </a:lnTo>
                  <a:lnTo>
                    <a:pt x="448710" y="261482"/>
                  </a:lnTo>
                  <a:lnTo>
                    <a:pt x="455210" y="247864"/>
                  </a:lnTo>
                  <a:lnTo>
                    <a:pt x="457199" y="219112"/>
                  </a:lnTo>
                  <a:lnTo>
                    <a:pt x="462256" y="224135"/>
                  </a:lnTo>
                  <a:lnTo>
                    <a:pt x="464739" y="229432"/>
                  </a:lnTo>
                  <a:lnTo>
                    <a:pt x="466333" y="241455"/>
                  </a:lnTo>
                  <a:lnTo>
                    <a:pt x="467522" y="243517"/>
                  </a:lnTo>
                  <a:lnTo>
                    <a:pt x="469373" y="244891"/>
                  </a:lnTo>
                  <a:lnTo>
                    <a:pt x="471665" y="245807"/>
                  </a:lnTo>
                  <a:lnTo>
                    <a:pt x="473194" y="247476"/>
                  </a:lnTo>
                  <a:lnTo>
                    <a:pt x="478468" y="257759"/>
                  </a:lnTo>
                  <a:lnTo>
                    <a:pt x="493849" y="274735"/>
                  </a:lnTo>
                  <a:lnTo>
                    <a:pt x="495391" y="274170"/>
                  </a:lnTo>
                  <a:lnTo>
                    <a:pt x="502618" y="269376"/>
                  </a:lnTo>
                  <a:lnTo>
                    <a:pt x="514541" y="267220"/>
                  </a:lnTo>
                  <a:lnTo>
                    <a:pt x="517652" y="267043"/>
                  </a:lnTo>
                  <a:lnTo>
                    <a:pt x="523932" y="264024"/>
                  </a:lnTo>
                  <a:lnTo>
                    <a:pt x="527088" y="261737"/>
                  </a:lnTo>
                  <a:lnTo>
                    <a:pt x="530595" y="256375"/>
                  </a:lnTo>
                  <a:lnTo>
                    <a:pt x="533212" y="250463"/>
                  </a:lnTo>
                  <a:lnTo>
                    <a:pt x="559205" y="219058"/>
                  </a:lnTo>
                  <a:lnTo>
                    <a:pt x="561802" y="212711"/>
                  </a:lnTo>
                  <a:lnTo>
                    <a:pt x="568156" y="203188"/>
                  </a:lnTo>
                  <a:lnTo>
                    <a:pt x="571568" y="193664"/>
                  </a:lnTo>
                  <a:lnTo>
                    <a:pt x="581014" y="180978"/>
                  </a:lnTo>
                  <a:lnTo>
                    <a:pt x="581024" y="194222"/>
                  </a:lnTo>
                  <a:lnTo>
                    <a:pt x="578202" y="200262"/>
                  </a:lnTo>
                  <a:lnTo>
                    <a:pt x="574479" y="206474"/>
                  </a:lnTo>
                  <a:lnTo>
                    <a:pt x="572383" y="216980"/>
                  </a:lnTo>
                  <a:lnTo>
                    <a:pt x="571515" y="264529"/>
                  </a:lnTo>
                  <a:lnTo>
                    <a:pt x="571501" y="296989"/>
                  </a:lnTo>
                  <a:lnTo>
                    <a:pt x="574323" y="304145"/>
                  </a:lnTo>
                  <a:lnTo>
                    <a:pt x="585689" y="318775"/>
                  </a:lnTo>
                  <a:lnTo>
                    <a:pt x="587310" y="319404"/>
                  </a:lnTo>
                  <a:lnTo>
                    <a:pt x="588390" y="318766"/>
                  </a:lnTo>
                  <a:lnTo>
                    <a:pt x="589110" y="317282"/>
                  </a:lnTo>
                  <a:lnTo>
                    <a:pt x="590648" y="316293"/>
                  </a:lnTo>
                  <a:lnTo>
                    <a:pt x="597870" y="313842"/>
                  </a:lnTo>
                  <a:lnTo>
                    <a:pt x="622338" y="291947"/>
                  </a:lnTo>
                  <a:lnTo>
                    <a:pt x="625845" y="282854"/>
                  </a:lnTo>
                  <a:lnTo>
                    <a:pt x="628462" y="272815"/>
                  </a:lnTo>
                  <a:lnTo>
                    <a:pt x="655378" y="225841"/>
                  </a:lnTo>
                  <a:lnTo>
                    <a:pt x="664521" y="209595"/>
                  </a:lnTo>
                  <a:lnTo>
                    <a:pt x="666310" y="201907"/>
                  </a:lnTo>
                  <a:lnTo>
                    <a:pt x="667515" y="201276"/>
                  </a:lnTo>
                  <a:lnTo>
                    <a:pt x="676155" y="200029"/>
                  </a:lnTo>
                  <a:lnTo>
                    <a:pt x="676275" y="245675"/>
                  </a:lnTo>
                  <a:lnTo>
                    <a:pt x="676275" y="291805"/>
                  </a:lnTo>
                  <a:lnTo>
                    <a:pt x="676275" y="307927"/>
                  </a:lnTo>
                  <a:lnTo>
                    <a:pt x="677333" y="310056"/>
                  </a:lnTo>
                  <a:lnTo>
                    <a:pt x="679097" y="311475"/>
                  </a:lnTo>
                  <a:lnTo>
                    <a:pt x="684476" y="313754"/>
                  </a:lnTo>
                  <a:lnTo>
                    <a:pt x="690464" y="314148"/>
                  </a:lnTo>
                  <a:lnTo>
                    <a:pt x="695987" y="311418"/>
                  </a:lnTo>
                  <a:lnTo>
                    <a:pt x="703099" y="306099"/>
                  </a:lnTo>
                  <a:lnTo>
                    <a:pt x="721257" y="276606"/>
                  </a:lnTo>
                  <a:lnTo>
                    <a:pt x="728435" y="258536"/>
                  </a:lnTo>
                  <a:lnTo>
                    <a:pt x="738985" y="241129"/>
                  </a:lnTo>
                  <a:lnTo>
                    <a:pt x="744989" y="221227"/>
                  </a:lnTo>
                  <a:lnTo>
                    <a:pt x="749148" y="213675"/>
                  </a:lnTo>
                  <a:lnTo>
                    <a:pt x="752183" y="200294"/>
                  </a:lnTo>
                  <a:lnTo>
                    <a:pt x="752437" y="186933"/>
                  </a:lnTo>
                  <a:lnTo>
                    <a:pt x="751391" y="184943"/>
                  </a:lnTo>
                  <a:lnTo>
                    <a:pt x="749636" y="183617"/>
                  </a:lnTo>
                  <a:lnTo>
                    <a:pt x="747407" y="182732"/>
                  </a:lnTo>
                  <a:lnTo>
                    <a:pt x="744863" y="183201"/>
                  </a:lnTo>
                  <a:lnTo>
                    <a:pt x="735140" y="189320"/>
                  </a:lnTo>
                  <a:lnTo>
                    <a:pt x="707740" y="215119"/>
                  </a:lnTo>
                  <a:lnTo>
                    <a:pt x="701548" y="217311"/>
                  </a:lnTo>
                  <a:lnTo>
                    <a:pt x="695269" y="223929"/>
                  </a:lnTo>
                  <a:lnTo>
                    <a:pt x="679623" y="245165"/>
                  </a:lnTo>
                  <a:lnTo>
                    <a:pt x="677267" y="254197"/>
                  </a:lnTo>
                  <a:lnTo>
                    <a:pt x="676278" y="280830"/>
                  </a:lnTo>
                  <a:lnTo>
                    <a:pt x="677336" y="282466"/>
                  </a:lnTo>
                  <a:lnTo>
                    <a:pt x="679099" y="283557"/>
                  </a:lnTo>
                  <a:lnTo>
                    <a:pt x="685976" y="285451"/>
                  </a:lnTo>
                  <a:lnTo>
                    <a:pt x="690464" y="285611"/>
                  </a:lnTo>
                  <a:lnTo>
                    <a:pt x="695987" y="282860"/>
                  </a:lnTo>
                  <a:lnTo>
                    <a:pt x="701969" y="279167"/>
                  </a:lnTo>
                  <a:lnTo>
                    <a:pt x="711287" y="276031"/>
                  </a:lnTo>
                  <a:lnTo>
                    <a:pt x="720751" y="269927"/>
                  </a:lnTo>
                  <a:lnTo>
                    <a:pt x="727086" y="268129"/>
                  </a:lnTo>
                  <a:lnTo>
                    <a:pt x="733430" y="261684"/>
                  </a:lnTo>
                  <a:lnTo>
                    <a:pt x="739777" y="253882"/>
                  </a:lnTo>
                  <a:lnTo>
                    <a:pt x="749301" y="247371"/>
                  </a:lnTo>
                  <a:lnTo>
                    <a:pt x="784225" y="206452"/>
                  </a:lnTo>
                  <a:lnTo>
                    <a:pt x="790575" y="202875"/>
                  </a:lnTo>
                  <a:lnTo>
                    <a:pt x="796925" y="200227"/>
                  </a:lnTo>
                  <a:lnTo>
                    <a:pt x="818593" y="181487"/>
                  </a:lnTo>
                  <a:lnTo>
                    <a:pt x="833611" y="180968"/>
                  </a:lnTo>
                  <a:lnTo>
                    <a:pt x="835141" y="182025"/>
                  </a:lnTo>
                  <a:lnTo>
                    <a:pt x="836160" y="183788"/>
                  </a:lnTo>
                  <a:lnTo>
                    <a:pt x="837596" y="191326"/>
                  </a:lnTo>
                  <a:lnTo>
                    <a:pt x="838199" y="238116"/>
                  </a:lnTo>
                  <a:lnTo>
                    <a:pt x="838200" y="285564"/>
                  </a:lnTo>
                  <a:lnTo>
                    <a:pt x="838200" y="300270"/>
                  </a:lnTo>
                  <a:lnTo>
                    <a:pt x="839258" y="300718"/>
                  </a:lnTo>
                  <a:lnTo>
                    <a:pt x="846401" y="296191"/>
                  </a:lnTo>
                  <a:lnTo>
                    <a:pt x="847136" y="292854"/>
                  </a:lnTo>
                  <a:lnTo>
                    <a:pt x="847333" y="290483"/>
                  </a:lnTo>
                  <a:lnTo>
                    <a:pt x="850373" y="285025"/>
                  </a:lnTo>
                  <a:lnTo>
                    <a:pt x="854193" y="279071"/>
                  </a:lnTo>
                  <a:lnTo>
                    <a:pt x="865813" y="241105"/>
                  </a:lnTo>
                  <a:lnTo>
                    <a:pt x="866738" y="206791"/>
                  </a:lnTo>
                  <a:lnTo>
                    <a:pt x="857641" y="163611"/>
                  </a:lnTo>
                  <a:lnTo>
                    <a:pt x="854602" y="154554"/>
                  </a:lnTo>
                  <a:lnTo>
                    <a:pt x="840790" y="133529"/>
                  </a:lnTo>
                  <a:lnTo>
                    <a:pt x="838293" y="127073"/>
                  </a:lnTo>
                  <a:lnTo>
                    <a:pt x="822421" y="107058"/>
                  </a:lnTo>
                  <a:lnTo>
                    <a:pt x="819278" y="95762"/>
                  </a:lnTo>
                  <a:lnTo>
                    <a:pt x="819153" y="77919"/>
                  </a:lnTo>
                  <a:lnTo>
                    <a:pt x="825696" y="68926"/>
                  </a:lnTo>
                  <a:lnTo>
                    <a:pt x="828851" y="60044"/>
                  </a:lnTo>
                  <a:lnTo>
                    <a:pt x="871285" y="14530"/>
                  </a:lnTo>
                  <a:lnTo>
                    <a:pt x="876894" y="11743"/>
                  </a:lnTo>
                  <a:lnTo>
                    <a:pt x="884061" y="9954"/>
                  </a:lnTo>
                  <a:lnTo>
                    <a:pt x="893871" y="1351"/>
                  </a:lnTo>
                  <a:lnTo>
                    <a:pt x="899968" y="392"/>
                  </a:lnTo>
                  <a:lnTo>
                    <a:pt x="913880" y="0"/>
                  </a:lnTo>
                  <a:lnTo>
                    <a:pt x="923925" y="95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5" name="SMARTInkShape-234"/>
            <p:cNvSpPr/>
            <p:nvPr>
              <p:custDataLst>
                <p:tags r:id="rId251"/>
              </p:custDataLst>
            </p:nvPr>
          </p:nvSpPr>
          <p:spPr>
            <a:xfrm>
              <a:off x="1743075" y="4667253"/>
              <a:ext cx="600037" cy="348275"/>
            </a:xfrm>
            <a:custGeom>
              <a:avLst/>
              <a:gdLst/>
              <a:ahLst/>
              <a:cxnLst/>
              <a:rect l="0" t="0" r="0" b="0"/>
              <a:pathLst>
                <a:path w="600037" h="348275">
                  <a:moveTo>
                    <a:pt x="0" y="247647"/>
                  </a:moveTo>
                  <a:lnTo>
                    <a:pt x="0" y="247647"/>
                  </a:lnTo>
                  <a:lnTo>
                    <a:pt x="0" y="239446"/>
                  </a:lnTo>
                  <a:lnTo>
                    <a:pt x="1058" y="239005"/>
                  </a:lnTo>
                  <a:lnTo>
                    <a:pt x="5056" y="238514"/>
                  </a:lnTo>
                  <a:lnTo>
                    <a:pt x="6546" y="237326"/>
                  </a:lnTo>
                  <a:lnTo>
                    <a:pt x="14189" y="224899"/>
                  </a:lnTo>
                  <a:lnTo>
                    <a:pt x="19712" y="221662"/>
                  </a:lnTo>
                  <a:lnTo>
                    <a:pt x="25694" y="219165"/>
                  </a:lnTo>
                  <a:lnTo>
                    <a:pt x="70048" y="184123"/>
                  </a:lnTo>
                  <a:lnTo>
                    <a:pt x="117465" y="139697"/>
                  </a:lnTo>
                  <a:lnTo>
                    <a:pt x="120998" y="133347"/>
                  </a:lnTo>
                  <a:lnTo>
                    <a:pt x="123627" y="126997"/>
                  </a:lnTo>
                  <a:lnTo>
                    <a:pt x="129999" y="117472"/>
                  </a:lnTo>
                  <a:lnTo>
                    <a:pt x="132909" y="106653"/>
                  </a:lnTo>
                  <a:lnTo>
                    <a:pt x="133219" y="100273"/>
                  </a:lnTo>
                  <a:lnTo>
                    <a:pt x="132205" y="98597"/>
                  </a:lnTo>
                  <a:lnTo>
                    <a:pt x="130470" y="97481"/>
                  </a:lnTo>
                  <a:lnTo>
                    <a:pt x="125138" y="95688"/>
                  </a:lnTo>
                  <a:lnTo>
                    <a:pt x="106225" y="95250"/>
                  </a:lnTo>
                  <a:lnTo>
                    <a:pt x="81188" y="118845"/>
                  </a:lnTo>
                  <a:lnTo>
                    <a:pt x="78417" y="127254"/>
                  </a:lnTo>
                  <a:lnTo>
                    <a:pt x="76226" y="174748"/>
                  </a:lnTo>
                  <a:lnTo>
                    <a:pt x="76211" y="182792"/>
                  </a:lnTo>
                  <a:lnTo>
                    <a:pt x="79027" y="189894"/>
                  </a:lnTo>
                  <a:lnTo>
                    <a:pt x="82748" y="196579"/>
                  </a:lnTo>
                  <a:lnTo>
                    <a:pt x="85902" y="206293"/>
                  </a:lnTo>
                  <a:lnTo>
                    <a:pt x="90390" y="212687"/>
                  </a:lnTo>
                  <a:lnTo>
                    <a:pt x="95912" y="216234"/>
                  </a:lnTo>
                  <a:lnTo>
                    <a:pt x="108081" y="218512"/>
                  </a:lnTo>
                  <a:lnTo>
                    <a:pt x="135212" y="219022"/>
                  </a:lnTo>
                  <a:lnTo>
                    <a:pt x="142292" y="216228"/>
                  </a:lnTo>
                  <a:lnTo>
                    <a:pt x="188804" y="182216"/>
                  </a:lnTo>
                  <a:lnTo>
                    <a:pt x="208909" y="159682"/>
                  </a:lnTo>
                  <a:lnTo>
                    <a:pt x="234925" y="127281"/>
                  </a:lnTo>
                  <a:lnTo>
                    <a:pt x="252939" y="107972"/>
                  </a:lnTo>
                  <a:lnTo>
                    <a:pt x="255920" y="98429"/>
                  </a:lnTo>
                  <a:lnTo>
                    <a:pt x="257126" y="86280"/>
                  </a:lnTo>
                  <a:lnTo>
                    <a:pt x="265372" y="85770"/>
                  </a:lnTo>
                  <a:lnTo>
                    <a:pt x="265814" y="86813"/>
                  </a:lnTo>
                  <a:lnTo>
                    <a:pt x="267681" y="101972"/>
                  </a:lnTo>
                  <a:lnTo>
                    <a:pt x="274224" y="114371"/>
                  </a:lnTo>
                  <a:lnTo>
                    <a:pt x="275830" y="121955"/>
                  </a:lnTo>
                  <a:lnTo>
                    <a:pt x="282693" y="131058"/>
                  </a:lnTo>
                  <a:lnTo>
                    <a:pt x="285903" y="139959"/>
                  </a:lnTo>
                  <a:lnTo>
                    <a:pt x="290404" y="146164"/>
                  </a:lnTo>
                  <a:lnTo>
                    <a:pt x="295932" y="149627"/>
                  </a:lnTo>
                  <a:lnTo>
                    <a:pt x="304691" y="152032"/>
                  </a:lnTo>
                  <a:lnTo>
                    <a:pt x="309338" y="152235"/>
                  </a:lnTo>
                  <a:lnTo>
                    <a:pt x="314931" y="149503"/>
                  </a:lnTo>
                  <a:lnTo>
                    <a:pt x="336953" y="129729"/>
                  </a:lnTo>
                  <a:lnTo>
                    <a:pt x="340257" y="123626"/>
                  </a:lnTo>
                  <a:lnTo>
                    <a:pt x="351987" y="82936"/>
                  </a:lnTo>
                  <a:lnTo>
                    <a:pt x="352386" y="63531"/>
                  </a:lnTo>
                  <a:lnTo>
                    <a:pt x="349586" y="57163"/>
                  </a:lnTo>
                  <a:lnTo>
                    <a:pt x="338235" y="43123"/>
                  </a:lnTo>
                  <a:lnTo>
                    <a:pt x="332713" y="40331"/>
                  </a:lnTo>
                  <a:lnTo>
                    <a:pt x="329759" y="39587"/>
                  </a:lnTo>
                  <a:lnTo>
                    <a:pt x="327789" y="40148"/>
                  </a:lnTo>
                  <a:lnTo>
                    <a:pt x="326476" y="41582"/>
                  </a:lnTo>
                  <a:lnTo>
                    <a:pt x="325601" y="43595"/>
                  </a:lnTo>
                  <a:lnTo>
                    <a:pt x="323959" y="44937"/>
                  </a:lnTo>
                  <a:lnTo>
                    <a:pt x="313719" y="49914"/>
                  </a:lnTo>
                  <a:lnTo>
                    <a:pt x="310746" y="52325"/>
                  </a:lnTo>
                  <a:lnTo>
                    <a:pt x="307443" y="57826"/>
                  </a:lnTo>
                  <a:lnTo>
                    <a:pt x="304916" y="63799"/>
                  </a:lnTo>
                  <a:lnTo>
                    <a:pt x="289715" y="83632"/>
                  </a:lnTo>
                  <a:lnTo>
                    <a:pt x="277211" y="130086"/>
                  </a:lnTo>
                  <a:lnTo>
                    <a:pt x="276264" y="164660"/>
                  </a:lnTo>
                  <a:lnTo>
                    <a:pt x="279064" y="171253"/>
                  </a:lnTo>
                  <a:lnTo>
                    <a:pt x="282778" y="177711"/>
                  </a:lnTo>
                  <a:lnTo>
                    <a:pt x="285163" y="190480"/>
                  </a:lnTo>
                  <a:lnTo>
                    <a:pt x="285359" y="193661"/>
                  </a:lnTo>
                  <a:lnTo>
                    <a:pt x="286547" y="195782"/>
                  </a:lnTo>
                  <a:lnTo>
                    <a:pt x="288398" y="197195"/>
                  </a:lnTo>
                  <a:lnTo>
                    <a:pt x="290691" y="198137"/>
                  </a:lnTo>
                  <a:lnTo>
                    <a:pt x="292219" y="199824"/>
                  </a:lnTo>
                  <a:lnTo>
                    <a:pt x="293917" y="204520"/>
                  </a:lnTo>
                  <a:lnTo>
                    <a:pt x="296065" y="216159"/>
                  </a:lnTo>
                  <a:lnTo>
                    <a:pt x="301741" y="225499"/>
                  </a:lnTo>
                  <a:lnTo>
                    <a:pt x="304196" y="238138"/>
                  </a:lnTo>
                  <a:lnTo>
                    <a:pt x="304797" y="284454"/>
                  </a:lnTo>
                  <a:lnTo>
                    <a:pt x="304800" y="317381"/>
                  </a:lnTo>
                  <a:lnTo>
                    <a:pt x="301978" y="323795"/>
                  </a:lnTo>
                  <a:lnTo>
                    <a:pt x="298254" y="330174"/>
                  </a:lnTo>
                  <a:lnTo>
                    <a:pt x="295667" y="341013"/>
                  </a:lnTo>
                  <a:lnTo>
                    <a:pt x="294478" y="341641"/>
                  </a:lnTo>
                  <a:lnTo>
                    <a:pt x="290335" y="342339"/>
                  </a:lnTo>
                  <a:lnTo>
                    <a:pt x="288807" y="343583"/>
                  </a:lnTo>
                  <a:lnTo>
                    <a:pt x="287108" y="347788"/>
                  </a:lnTo>
                  <a:lnTo>
                    <a:pt x="286656" y="348274"/>
                  </a:lnTo>
                  <a:lnTo>
                    <a:pt x="286354" y="347540"/>
                  </a:lnTo>
                  <a:lnTo>
                    <a:pt x="286152" y="345993"/>
                  </a:lnTo>
                  <a:lnTo>
                    <a:pt x="284960" y="344960"/>
                  </a:lnTo>
                  <a:lnTo>
                    <a:pt x="277584" y="343169"/>
                  </a:lnTo>
                  <a:lnTo>
                    <a:pt x="276829" y="340195"/>
                  </a:lnTo>
                  <a:lnTo>
                    <a:pt x="276235" y="311100"/>
                  </a:lnTo>
                  <a:lnTo>
                    <a:pt x="279052" y="304776"/>
                  </a:lnTo>
                  <a:lnTo>
                    <a:pt x="281284" y="301608"/>
                  </a:lnTo>
                  <a:lnTo>
                    <a:pt x="293093" y="264208"/>
                  </a:lnTo>
                  <a:lnTo>
                    <a:pt x="317539" y="221840"/>
                  </a:lnTo>
                  <a:lnTo>
                    <a:pt x="354660" y="178970"/>
                  </a:lnTo>
                  <a:lnTo>
                    <a:pt x="391949" y="136405"/>
                  </a:lnTo>
                  <a:lnTo>
                    <a:pt x="432069" y="92065"/>
                  </a:lnTo>
                  <a:lnTo>
                    <a:pt x="474410" y="46329"/>
                  </a:lnTo>
                  <a:lnTo>
                    <a:pt x="511088" y="13788"/>
                  </a:lnTo>
                  <a:lnTo>
                    <a:pt x="517486" y="11418"/>
                  </a:lnTo>
                  <a:lnTo>
                    <a:pt x="519616" y="9728"/>
                  </a:lnTo>
                  <a:lnTo>
                    <a:pt x="523314" y="1487"/>
                  </a:lnTo>
                  <a:lnTo>
                    <a:pt x="526448" y="659"/>
                  </a:lnTo>
                  <a:lnTo>
                    <a:pt x="533364" y="0"/>
                  </a:lnTo>
                  <a:lnTo>
                    <a:pt x="525196" y="8198"/>
                  </a:lnTo>
                  <a:lnTo>
                    <a:pt x="524266" y="14186"/>
                  </a:lnTo>
                  <a:lnTo>
                    <a:pt x="523909" y="31878"/>
                  </a:lnTo>
                  <a:lnTo>
                    <a:pt x="521068" y="38156"/>
                  </a:lnTo>
                  <a:lnTo>
                    <a:pt x="518829" y="41311"/>
                  </a:lnTo>
                  <a:lnTo>
                    <a:pt x="515677" y="55865"/>
                  </a:lnTo>
                  <a:lnTo>
                    <a:pt x="513369" y="98532"/>
                  </a:lnTo>
                  <a:lnTo>
                    <a:pt x="505714" y="137590"/>
                  </a:lnTo>
                  <a:lnTo>
                    <a:pt x="504903" y="183265"/>
                  </a:lnTo>
                  <a:lnTo>
                    <a:pt x="503774" y="223228"/>
                  </a:lnTo>
                  <a:lnTo>
                    <a:pt x="496183" y="268983"/>
                  </a:lnTo>
                  <a:lnTo>
                    <a:pt x="495315" y="314058"/>
                  </a:lnTo>
                  <a:lnTo>
                    <a:pt x="495310" y="317321"/>
                  </a:lnTo>
                  <a:lnTo>
                    <a:pt x="492482" y="323769"/>
                  </a:lnTo>
                  <a:lnTo>
                    <a:pt x="488756" y="330163"/>
                  </a:lnTo>
                  <a:lnTo>
                    <a:pt x="485891" y="342339"/>
                  </a:lnTo>
                  <a:lnTo>
                    <a:pt x="480753" y="337674"/>
                  </a:lnTo>
                  <a:lnTo>
                    <a:pt x="478251" y="332462"/>
                  </a:lnTo>
                  <a:lnTo>
                    <a:pt x="476302" y="301951"/>
                  </a:lnTo>
                  <a:lnTo>
                    <a:pt x="476253" y="260181"/>
                  </a:lnTo>
                  <a:lnTo>
                    <a:pt x="476250" y="214829"/>
                  </a:lnTo>
                  <a:lnTo>
                    <a:pt x="476250" y="169154"/>
                  </a:lnTo>
                  <a:lnTo>
                    <a:pt x="476250" y="123874"/>
                  </a:lnTo>
                  <a:lnTo>
                    <a:pt x="477308" y="111145"/>
                  </a:lnTo>
                  <a:lnTo>
                    <a:pt x="492059" y="63673"/>
                  </a:lnTo>
                  <a:lnTo>
                    <a:pt x="495398" y="51790"/>
                  </a:lnTo>
                  <a:lnTo>
                    <a:pt x="508431" y="35053"/>
                  </a:lnTo>
                  <a:lnTo>
                    <a:pt x="514542" y="31452"/>
                  </a:lnTo>
                  <a:lnTo>
                    <a:pt x="520785" y="28794"/>
                  </a:lnTo>
                  <a:lnTo>
                    <a:pt x="530250" y="22405"/>
                  </a:lnTo>
                  <a:lnTo>
                    <a:pt x="539757" y="20042"/>
                  </a:lnTo>
                  <a:lnTo>
                    <a:pt x="560094" y="19086"/>
                  </a:lnTo>
                  <a:lnTo>
                    <a:pt x="578112" y="35296"/>
                  </a:lnTo>
                  <a:lnTo>
                    <a:pt x="586394" y="44557"/>
                  </a:lnTo>
                  <a:lnTo>
                    <a:pt x="592551" y="57169"/>
                  </a:lnTo>
                  <a:lnTo>
                    <a:pt x="596731" y="63507"/>
                  </a:lnTo>
                  <a:lnTo>
                    <a:pt x="599084" y="73025"/>
                  </a:lnTo>
                  <a:lnTo>
                    <a:pt x="600036" y="98422"/>
                  </a:lnTo>
                  <a:lnTo>
                    <a:pt x="597236" y="104772"/>
                  </a:lnTo>
                  <a:lnTo>
                    <a:pt x="593521" y="111122"/>
                  </a:lnTo>
                  <a:lnTo>
                    <a:pt x="590372" y="120647"/>
                  </a:lnTo>
                  <a:lnTo>
                    <a:pt x="568194" y="146047"/>
                  </a:lnTo>
                  <a:lnTo>
                    <a:pt x="561917" y="149575"/>
                  </a:lnTo>
                  <a:lnTo>
                    <a:pt x="552638" y="152025"/>
                  </a:lnTo>
                  <a:lnTo>
                    <a:pt x="529798" y="152393"/>
                  </a:lnTo>
                  <a:lnTo>
                    <a:pt x="528882" y="151336"/>
                  </a:lnTo>
                  <a:lnTo>
                    <a:pt x="529330" y="149573"/>
                  </a:lnTo>
                  <a:lnTo>
                    <a:pt x="531591" y="144792"/>
                  </a:lnTo>
                  <a:lnTo>
                    <a:pt x="533400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9" name="SMARTInkShape-Group62"/>
          <p:cNvGrpSpPr/>
          <p:nvPr/>
        </p:nvGrpSpPr>
        <p:grpSpPr>
          <a:xfrm>
            <a:off x="2390779" y="4552950"/>
            <a:ext cx="1200147" cy="275785"/>
            <a:chOff x="2390779" y="4552950"/>
            <a:chExt cx="1200147" cy="275785"/>
          </a:xfrm>
        </p:grpSpPr>
        <p:sp>
          <p:nvSpPr>
            <p:cNvPr id="287" name="SMARTInkShape-235"/>
            <p:cNvSpPr/>
            <p:nvPr>
              <p:custDataLst>
                <p:tags r:id="rId248"/>
              </p:custDataLst>
            </p:nvPr>
          </p:nvSpPr>
          <p:spPr>
            <a:xfrm>
              <a:off x="2390779" y="4591495"/>
              <a:ext cx="1095372" cy="237240"/>
            </a:xfrm>
            <a:custGeom>
              <a:avLst/>
              <a:gdLst/>
              <a:ahLst/>
              <a:cxnLst/>
              <a:rect l="0" t="0" r="0" b="0"/>
              <a:pathLst>
                <a:path w="1095372" h="237240">
                  <a:moveTo>
                    <a:pt x="57146" y="161480"/>
                  </a:moveTo>
                  <a:lnTo>
                    <a:pt x="57146" y="161480"/>
                  </a:lnTo>
                  <a:lnTo>
                    <a:pt x="74838" y="143788"/>
                  </a:lnTo>
                  <a:lnTo>
                    <a:pt x="75794" y="137776"/>
                  </a:lnTo>
                  <a:lnTo>
                    <a:pt x="76986" y="136152"/>
                  </a:lnTo>
                  <a:lnTo>
                    <a:pt x="81133" y="134348"/>
                  </a:lnTo>
                  <a:lnTo>
                    <a:pt x="82663" y="132809"/>
                  </a:lnTo>
                  <a:lnTo>
                    <a:pt x="84362" y="128276"/>
                  </a:lnTo>
                  <a:lnTo>
                    <a:pt x="85602" y="115609"/>
                  </a:lnTo>
                  <a:lnTo>
                    <a:pt x="77510" y="105808"/>
                  </a:lnTo>
                  <a:lnTo>
                    <a:pt x="76585" y="99711"/>
                  </a:lnTo>
                  <a:lnTo>
                    <a:pt x="75397" y="98076"/>
                  </a:lnTo>
                  <a:lnTo>
                    <a:pt x="73547" y="96986"/>
                  </a:lnTo>
                  <a:lnTo>
                    <a:pt x="65886" y="95451"/>
                  </a:lnTo>
                  <a:lnTo>
                    <a:pt x="44040" y="94816"/>
                  </a:lnTo>
                  <a:lnTo>
                    <a:pt x="42059" y="95870"/>
                  </a:lnTo>
                  <a:lnTo>
                    <a:pt x="40738" y="97632"/>
                  </a:lnTo>
                  <a:lnTo>
                    <a:pt x="38212" y="102412"/>
                  </a:lnTo>
                  <a:lnTo>
                    <a:pt x="24994" y="117195"/>
                  </a:lnTo>
                  <a:lnTo>
                    <a:pt x="18867" y="120631"/>
                  </a:lnTo>
                  <a:lnTo>
                    <a:pt x="15752" y="121548"/>
                  </a:lnTo>
                  <a:lnTo>
                    <a:pt x="13675" y="123216"/>
                  </a:lnTo>
                  <a:lnTo>
                    <a:pt x="3339" y="140578"/>
                  </a:lnTo>
                  <a:lnTo>
                    <a:pt x="22" y="186804"/>
                  </a:lnTo>
                  <a:lnTo>
                    <a:pt x="0" y="202745"/>
                  </a:lnTo>
                  <a:lnTo>
                    <a:pt x="1057" y="204865"/>
                  </a:lnTo>
                  <a:lnTo>
                    <a:pt x="2820" y="206278"/>
                  </a:lnTo>
                  <a:lnTo>
                    <a:pt x="5054" y="207220"/>
                  </a:lnTo>
                  <a:lnTo>
                    <a:pt x="6543" y="208907"/>
                  </a:lnTo>
                  <a:lnTo>
                    <a:pt x="8197" y="213604"/>
                  </a:lnTo>
                  <a:lnTo>
                    <a:pt x="9697" y="215279"/>
                  </a:lnTo>
                  <a:lnTo>
                    <a:pt x="14185" y="217140"/>
                  </a:lnTo>
                  <a:lnTo>
                    <a:pt x="41310" y="218591"/>
                  </a:lnTo>
                  <a:lnTo>
                    <a:pt x="55864" y="213562"/>
                  </a:lnTo>
                  <a:lnTo>
                    <a:pt x="101694" y="183672"/>
                  </a:lnTo>
                  <a:lnTo>
                    <a:pt x="135524" y="158656"/>
                  </a:lnTo>
                  <a:lnTo>
                    <a:pt x="180191" y="120732"/>
                  </a:lnTo>
                  <a:lnTo>
                    <a:pt x="212708" y="82224"/>
                  </a:lnTo>
                  <a:lnTo>
                    <a:pt x="219065" y="78630"/>
                  </a:lnTo>
                  <a:lnTo>
                    <a:pt x="222242" y="77672"/>
                  </a:lnTo>
                  <a:lnTo>
                    <a:pt x="224360" y="75975"/>
                  </a:lnTo>
                  <a:lnTo>
                    <a:pt x="228399" y="69588"/>
                  </a:lnTo>
                  <a:lnTo>
                    <a:pt x="233095" y="67723"/>
                  </a:lnTo>
                  <a:lnTo>
                    <a:pt x="234770" y="66166"/>
                  </a:lnTo>
                  <a:lnTo>
                    <a:pt x="237990" y="57136"/>
                  </a:lnTo>
                  <a:lnTo>
                    <a:pt x="228606" y="47191"/>
                  </a:lnTo>
                  <a:lnTo>
                    <a:pt x="220396" y="55382"/>
                  </a:lnTo>
                  <a:lnTo>
                    <a:pt x="219187" y="64790"/>
                  </a:lnTo>
                  <a:lnTo>
                    <a:pt x="219081" y="79361"/>
                  </a:lnTo>
                  <a:lnTo>
                    <a:pt x="216253" y="85472"/>
                  </a:lnTo>
                  <a:lnTo>
                    <a:pt x="210871" y="92962"/>
                  </a:lnTo>
                  <a:lnTo>
                    <a:pt x="209808" y="103104"/>
                  </a:lnTo>
                  <a:lnTo>
                    <a:pt x="209551" y="149810"/>
                  </a:lnTo>
                  <a:lnTo>
                    <a:pt x="209546" y="182256"/>
                  </a:lnTo>
                  <a:lnTo>
                    <a:pt x="206724" y="189410"/>
                  </a:lnTo>
                  <a:lnTo>
                    <a:pt x="203000" y="196118"/>
                  </a:lnTo>
                  <a:lnTo>
                    <a:pt x="200610" y="209048"/>
                  </a:lnTo>
                  <a:lnTo>
                    <a:pt x="200056" y="226270"/>
                  </a:lnTo>
                  <a:lnTo>
                    <a:pt x="190889" y="237239"/>
                  </a:lnTo>
                  <a:lnTo>
                    <a:pt x="190506" y="223479"/>
                  </a:lnTo>
                  <a:lnTo>
                    <a:pt x="191561" y="221863"/>
                  </a:lnTo>
                  <a:lnTo>
                    <a:pt x="193323" y="220785"/>
                  </a:lnTo>
                  <a:lnTo>
                    <a:pt x="195556" y="220067"/>
                  </a:lnTo>
                  <a:lnTo>
                    <a:pt x="197044" y="218530"/>
                  </a:lnTo>
                  <a:lnTo>
                    <a:pt x="198698" y="213999"/>
                  </a:lnTo>
                  <a:lnTo>
                    <a:pt x="200818" y="195922"/>
                  </a:lnTo>
                  <a:lnTo>
                    <a:pt x="207508" y="181062"/>
                  </a:lnTo>
                  <a:lnTo>
                    <a:pt x="210336" y="164725"/>
                  </a:lnTo>
                  <a:lnTo>
                    <a:pt x="217032" y="151969"/>
                  </a:lnTo>
                  <a:lnTo>
                    <a:pt x="219068" y="132953"/>
                  </a:lnTo>
                  <a:lnTo>
                    <a:pt x="224127" y="132919"/>
                  </a:lnTo>
                  <a:lnTo>
                    <a:pt x="225617" y="133973"/>
                  </a:lnTo>
                  <a:lnTo>
                    <a:pt x="226610" y="135734"/>
                  </a:lnTo>
                  <a:lnTo>
                    <a:pt x="228480" y="142038"/>
                  </a:lnTo>
                  <a:lnTo>
                    <a:pt x="228593" y="156609"/>
                  </a:lnTo>
                  <a:lnTo>
                    <a:pt x="229652" y="158233"/>
                  </a:lnTo>
                  <a:lnTo>
                    <a:pt x="231417" y="159315"/>
                  </a:lnTo>
                  <a:lnTo>
                    <a:pt x="237729" y="161353"/>
                  </a:lnTo>
                  <a:lnTo>
                    <a:pt x="251344" y="161469"/>
                  </a:lnTo>
                  <a:lnTo>
                    <a:pt x="253287" y="160415"/>
                  </a:lnTo>
                  <a:lnTo>
                    <a:pt x="254581" y="158653"/>
                  </a:lnTo>
                  <a:lnTo>
                    <a:pt x="257078" y="153873"/>
                  </a:lnTo>
                  <a:lnTo>
                    <a:pt x="261716" y="148222"/>
                  </a:lnTo>
                  <a:lnTo>
                    <a:pt x="267305" y="145004"/>
                  </a:lnTo>
                  <a:lnTo>
                    <a:pt x="270277" y="144146"/>
                  </a:lnTo>
                  <a:lnTo>
                    <a:pt x="272258" y="142515"/>
                  </a:lnTo>
                  <a:lnTo>
                    <a:pt x="283528" y="123199"/>
                  </a:lnTo>
                  <a:lnTo>
                    <a:pt x="284267" y="120084"/>
                  </a:lnTo>
                  <a:lnTo>
                    <a:pt x="285819" y="118008"/>
                  </a:lnTo>
                  <a:lnTo>
                    <a:pt x="287911" y="116624"/>
                  </a:lnTo>
                  <a:lnTo>
                    <a:pt x="290364" y="115701"/>
                  </a:lnTo>
                  <a:lnTo>
                    <a:pt x="292000" y="114027"/>
                  </a:lnTo>
                  <a:lnTo>
                    <a:pt x="303828" y="94923"/>
                  </a:lnTo>
                  <a:lnTo>
                    <a:pt x="304795" y="76158"/>
                  </a:lnTo>
                  <a:lnTo>
                    <a:pt x="290607" y="89955"/>
                  </a:lnTo>
                  <a:lnTo>
                    <a:pt x="287906" y="95471"/>
                  </a:lnTo>
                  <a:lnTo>
                    <a:pt x="285872" y="117069"/>
                  </a:lnTo>
                  <a:lnTo>
                    <a:pt x="285746" y="164655"/>
                  </a:lnTo>
                  <a:lnTo>
                    <a:pt x="286805" y="166772"/>
                  </a:lnTo>
                  <a:lnTo>
                    <a:pt x="288568" y="168183"/>
                  </a:lnTo>
                  <a:lnTo>
                    <a:pt x="293350" y="170809"/>
                  </a:lnTo>
                  <a:lnTo>
                    <a:pt x="301992" y="177180"/>
                  </a:lnTo>
                  <a:lnTo>
                    <a:pt x="308136" y="179041"/>
                  </a:lnTo>
                  <a:lnTo>
                    <a:pt x="310198" y="178479"/>
                  </a:lnTo>
                  <a:lnTo>
                    <a:pt x="311572" y="177046"/>
                  </a:lnTo>
                  <a:lnTo>
                    <a:pt x="312489" y="175032"/>
                  </a:lnTo>
                  <a:lnTo>
                    <a:pt x="314158" y="173690"/>
                  </a:lnTo>
                  <a:lnTo>
                    <a:pt x="341086" y="160801"/>
                  </a:lnTo>
                  <a:lnTo>
                    <a:pt x="376868" y="134995"/>
                  </a:lnTo>
                  <a:lnTo>
                    <a:pt x="414271" y="87440"/>
                  </a:lnTo>
                  <a:lnTo>
                    <a:pt x="418010" y="79890"/>
                  </a:lnTo>
                  <a:lnTo>
                    <a:pt x="445814" y="49073"/>
                  </a:lnTo>
                  <a:lnTo>
                    <a:pt x="446845" y="45199"/>
                  </a:lnTo>
                  <a:lnTo>
                    <a:pt x="447121" y="42684"/>
                  </a:lnTo>
                  <a:lnTo>
                    <a:pt x="448362" y="41008"/>
                  </a:lnTo>
                  <a:lnTo>
                    <a:pt x="456789" y="37786"/>
                  </a:lnTo>
                  <a:lnTo>
                    <a:pt x="457076" y="37694"/>
                  </a:lnTo>
                  <a:lnTo>
                    <a:pt x="462217" y="42723"/>
                  </a:lnTo>
                  <a:lnTo>
                    <a:pt x="464719" y="48021"/>
                  </a:lnTo>
                  <a:lnTo>
                    <a:pt x="466325" y="60046"/>
                  </a:lnTo>
                  <a:lnTo>
                    <a:pt x="463723" y="66304"/>
                  </a:lnTo>
                  <a:lnTo>
                    <a:pt x="460097" y="72613"/>
                  </a:lnTo>
                  <a:lnTo>
                    <a:pt x="458056" y="83174"/>
                  </a:lnTo>
                  <a:lnTo>
                    <a:pt x="456160" y="126490"/>
                  </a:lnTo>
                  <a:lnTo>
                    <a:pt x="445439" y="151765"/>
                  </a:lnTo>
                  <a:lnTo>
                    <a:pt x="441387" y="158221"/>
                  </a:lnTo>
                  <a:lnTo>
                    <a:pt x="439106" y="167805"/>
                  </a:lnTo>
                  <a:lnTo>
                    <a:pt x="438573" y="174169"/>
                  </a:lnTo>
                  <a:lnTo>
                    <a:pt x="437372" y="176290"/>
                  </a:lnTo>
                  <a:lnTo>
                    <a:pt x="435514" y="177703"/>
                  </a:lnTo>
                  <a:lnTo>
                    <a:pt x="428741" y="180482"/>
                  </a:lnTo>
                  <a:lnTo>
                    <a:pt x="428622" y="152807"/>
                  </a:lnTo>
                  <a:lnTo>
                    <a:pt x="431444" y="144219"/>
                  </a:lnTo>
                  <a:lnTo>
                    <a:pt x="435167" y="136876"/>
                  </a:lnTo>
                  <a:lnTo>
                    <a:pt x="437754" y="120310"/>
                  </a:lnTo>
                  <a:lnTo>
                    <a:pt x="438030" y="110711"/>
                  </a:lnTo>
                  <a:lnTo>
                    <a:pt x="440916" y="104344"/>
                  </a:lnTo>
                  <a:lnTo>
                    <a:pt x="444669" y="97987"/>
                  </a:lnTo>
                  <a:lnTo>
                    <a:pt x="447554" y="85838"/>
                  </a:lnTo>
                  <a:lnTo>
                    <a:pt x="447661" y="77128"/>
                  </a:lnTo>
                  <a:lnTo>
                    <a:pt x="455871" y="84077"/>
                  </a:lnTo>
                  <a:lnTo>
                    <a:pt x="457080" y="93376"/>
                  </a:lnTo>
                  <a:lnTo>
                    <a:pt x="474887" y="112493"/>
                  </a:lnTo>
                  <a:lnTo>
                    <a:pt x="484328" y="113736"/>
                  </a:lnTo>
                  <a:lnTo>
                    <a:pt x="490400" y="113819"/>
                  </a:lnTo>
                  <a:lnTo>
                    <a:pt x="495942" y="111017"/>
                  </a:lnTo>
                  <a:lnTo>
                    <a:pt x="498902" y="108787"/>
                  </a:lnTo>
                  <a:lnTo>
                    <a:pt x="502190" y="103489"/>
                  </a:lnTo>
                  <a:lnTo>
                    <a:pt x="503067" y="100594"/>
                  </a:lnTo>
                  <a:lnTo>
                    <a:pt x="504710" y="98664"/>
                  </a:lnTo>
                  <a:lnTo>
                    <a:pt x="517925" y="90257"/>
                  </a:lnTo>
                  <a:lnTo>
                    <a:pt x="521228" y="84670"/>
                  </a:lnTo>
                  <a:lnTo>
                    <a:pt x="523755" y="78659"/>
                  </a:lnTo>
                  <a:lnTo>
                    <a:pt x="528405" y="72459"/>
                  </a:lnTo>
                  <a:lnTo>
                    <a:pt x="534000" y="68999"/>
                  </a:lnTo>
                  <a:lnTo>
                    <a:pt x="536973" y="68076"/>
                  </a:lnTo>
                  <a:lnTo>
                    <a:pt x="538956" y="66402"/>
                  </a:lnTo>
                  <a:lnTo>
                    <a:pt x="550967" y="48944"/>
                  </a:lnTo>
                  <a:lnTo>
                    <a:pt x="552444" y="37672"/>
                  </a:lnTo>
                  <a:lnTo>
                    <a:pt x="552445" y="37666"/>
                  </a:lnTo>
                  <a:lnTo>
                    <a:pt x="552446" y="50913"/>
                  </a:lnTo>
                  <a:lnTo>
                    <a:pt x="551388" y="52844"/>
                  </a:lnTo>
                  <a:lnTo>
                    <a:pt x="549624" y="54131"/>
                  </a:lnTo>
                  <a:lnTo>
                    <a:pt x="547390" y="54989"/>
                  </a:lnTo>
                  <a:lnTo>
                    <a:pt x="545900" y="56620"/>
                  </a:lnTo>
                  <a:lnTo>
                    <a:pt x="544245" y="61253"/>
                  </a:lnTo>
                  <a:lnTo>
                    <a:pt x="542936" y="106993"/>
                  </a:lnTo>
                  <a:lnTo>
                    <a:pt x="542921" y="140430"/>
                  </a:lnTo>
                  <a:lnTo>
                    <a:pt x="551122" y="150455"/>
                  </a:lnTo>
                  <a:lnTo>
                    <a:pt x="554679" y="151289"/>
                  </a:lnTo>
                  <a:lnTo>
                    <a:pt x="557110" y="151510"/>
                  </a:lnTo>
                  <a:lnTo>
                    <a:pt x="562632" y="148935"/>
                  </a:lnTo>
                  <a:lnTo>
                    <a:pt x="568615" y="145321"/>
                  </a:lnTo>
                  <a:lnTo>
                    <a:pt x="577933" y="142228"/>
                  </a:lnTo>
                  <a:lnTo>
                    <a:pt x="611450" y="111872"/>
                  </a:lnTo>
                  <a:lnTo>
                    <a:pt x="641311" y="67947"/>
                  </a:lnTo>
                  <a:lnTo>
                    <a:pt x="672037" y="22747"/>
                  </a:lnTo>
                  <a:lnTo>
                    <a:pt x="675713" y="11089"/>
                  </a:lnTo>
                  <a:lnTo>
                    <a:pt x="685389" y="0"/>
                  </a:lnTo>
                  <a:lnTo>
                    <a:pt x="685760" y="7795"/>
                  </a:lnTo>
                  <a:lnTo>
                    <a:pt x="679243" y="16430"/>
                  </a:lnTo>
                  <a:lnTo>
                    <a:pt x="677152" y="25251"/>
                  </a:lnTo>
                  <a:lnTo>
                    <a:pt x="675474" y="35627"/>
                  </a:lnTo>
                  <a:lnTo>
                    <a:pt x="658947" y="77217"/>
                  </a:lnTo>
                  <a:lnTo>
                    <a:pt x="654626" y="104941"/>
                  </a:lnTo>
                  <a:lnTo>
                    <a:pt x="649065" y="124794"/>
                  </a:lnTo>
                  <a:lnTo>
                    <a:pt x="647703" y="170538"/>
                  </a:lnTo>
                  <a:lnTo>
                    <a:pt x="647700" y="175384"/>
                  </a:lnTo>
                  <a:lnTo>
                    <a:pt x="648757" y="177099"/>
                  </a:lnTo>
                  <a:lnTo>
                    <a:pt x="650520" y="178243"/>
                  </a:lnTo>
                  <a:lnTo>
                    <a:pt x="656829" y="180396"/>
                  </a:lnTo>
                  <a:lnTo>
                    <a:pt x="671399" y="166337"/>
                  </a:lnTo>
                  <a:lnTo>
                    <a:pt x="674106" y="160816"/>
                  </a:lnTo>
                  <a:lnTo>
                    <a:pt x="674827" y="157863"/>
                  </a:lnTo>
                  <a:lnTo>
                    <a:pt x="683620" y="142371"/>
                  </a:lnTo>
                  <a:lnTo>
                    <a:pt x="684345" y="139216"/>
                  </a:lnTo>
                  <a:lnTo>
                    <a:pt x="694354" y="123574"/>
                  </a:lnTo>
                  <a:lnTo>
                    <a:pt x="695193" y="110287"/>
                  </a:lnTo>
                  <a:lnTo>
                    <a:pt x="692442" y="104155"/>
                  </a:lnTo>
                  <a:lnTo>
                    <a:pt x="685911" y="94967"/>
                  </a:lnTo>
                  <a:lnTo>
                    <a:pt x="676272" y="94805"/>
                  </a:lnTo>
                  <a:lnTo>
                    <a:pt x="698937" y="94805"/>
                  </a:lnTo>
                  <a:lnTo>
                    <a:pt x="705042" y="91983"/>
                  </a:lnTo>
                  <a:lnTo>
                    <a:pt x="711283" y="88259"/>
                  </a:lnTo>
                  <a:lnTo>
                    <a:pt x="723913" y="85869"/>
                  </a:lnTo>
                  <a:lnTo>
                    <a:pt x="727082" y="85672"/>
                  </a:lnTo>
                  <a:lnTo>
                    <a:pt x="733426" y="82632"/>
                  </a:lnTo>
                  <a:lnTo>
                    <a:pt x="739773" y="78812"/>
                  </a:lnTo>
                  <a:lnTo>
                    <a:pt x="752472" y="76359"/>
                  </a:lnTo>
                  <a:lnTo>
                    <a:pt x="798607" y="75755"/>
                  </a:lnTo>
                  <a:lnTo>
                    <a:pt x="799103" y="76813"/>
                  </a:lnTo>
                  <a:lnTo>
                    <a:pt x="801067" y="92002"/>
                  </a:lnTo>
                  <a:lnTo>
                    <a:pt x="808286" y="102498"/>
                  </a:lnTo>
                  <a:lnTo>
                    <a:pt x="809614" y="148726"/>
                  </a:lnTo>
                  <a:lnTo>
                    <a:pt x="809620" y="164648"/>
                  </a:lnTo>
                  <a:lnTo>
                    <a:pt x="812443" y="171002"/>
                  </a:lnTo>
                  <a:lnTo>
                    <a:pt x="827231" y="188566"/>
                  </a:lnTo>
                  <a:lnTo>
                    <a:pt x="833301" y="189614"/>
                  </a:lnTo>
                  <a:lnTo>
                    <a:pt x="838843" y="187037"/>
                  </a:lnTo>
                  <a:lnTo>
                    <a:pt x="885286" y="151896"/>
                  </a:lnTo>
                  <a:lnTo>
                    <a:pt x="901625" y="135014"/>
                  </a:lnTo>
                  <a:lnTo>
                    <a:pt x="940148" y="88154"/>
                  </a:lnTo>
                  <a:lnTo>
                    <a:pt x="941089" y="87196"/>
                  </a:lnTo>
                  <a:lnTo>
                    <a:pt x="942135" y="83309"/>
                  </a:lnTo>
                  <a:lnTo>
                    <a:pt x="942922" y="76197"/>
                  </a:lnTo>
                  <a:lnTo>
                    <a:pt x="952103" y="75766"/>
                  </a:lnTo>
                  <a:lnTo>
                    <a:pt x="952486" y="98145"/>
                  </a:lnTo>
                  <a:lnTo>
                    <a:pt x="949669" y="104403"/>
                  </a:lnTo>
                  <a:lnTo>
                    <a:pt x="947436" y="107554"/>
                  </a:lnTo>
                  <a:lnTo>
                    <a:pt x="947006" y="110713"/>
                  </a:lnTo>
                  <a:lnTo>
                    <a:pt x="952374" y="142430"/>
                  </a:lnTo>
                  <a:lnTo>
                    <a:pt x="952472" y="150074"/>
                  </a:lnTo>
                  <a:lnTo>
                    <a:pt x="960695" y="159991"/>
                  </a:lnTo>
                  <a:lnTo>
                    <a:pt x="962195" y="159429"/>
                  </a:lnTo>
                  <a:lnTo>
                    <a:pt x="969363" y="154640"/>
                  </a:lnTo>
                  <a:lnTo>
                    <a:pt x="978190" y="151693"/>
                  </a:lnTo>
                  <a:lnTo>
                    <a:pt x="987508" y="145645"/>
                  </a:lnTo>
                  <a:lnTo>
                    <a:pt x="996972" y="142325"/>
                  </a:lnTo>
                  <a:lnTo>
                    <a:pt x="1022544" y="125209"/>
                  </a:lnTo>
                  <a:lnTo>
                    <a:pt x="1052960" y="88709"/>
                  </a:lnTo>
                  <a:lnTo>
                    <a:pt x="1055355" y="82218"/>
                  </a:lnTo>
                  <a:lnTo>
                    <a:pt x="1057052" y="80064"/>
                  </a:lnTo>
                  <a:lnTo>
                    <a:pt x="1076166" y="66361"/>
                  </a:lnTo>
                  <a:lnTo>
                    <a:pt x="1084508" y="66241"/>
                  </a:lnTo>
                  <a:lnTo>
                    <a:pt x="1084955" y="67295"/>
                  </a:lnTo>
                  <a:lnTo>
                    <a:pt x="1085843" y="107519"/>
                  </a:lnTo>
                  <a:lnTo>
                    <a:pt x="1083023" y="113861"/>
                  </a:lnTo>
                  <a:lnTo>
                    <a:pt x="1079300" y="120208"/>
                  </a:lnTo>
                  <a:lnTo>
                    <a:pt x="1076909" y="132905"/>
                  </a:lnTo>
                  <a:lnTo>
                    <a:pt x="1076321" y="161315"/>
                  </a:lnTo>
                  <a:lnTo>
                    <a:pt x="1081378" y="161432"/>
                  </a:lnTo>
                  <a:lnTo>
                    <a:pt x="1082867" y="160389"/>
                  </a:lnTo>
                  <a:lnTo>
                    <a:pt x="1083860" y="158636"/>
                  </a:lnTo>
                  <a:lnTo>
                    <a:pt x="1085584" y="151777"/>
                  </a:lnTo>
                  <a:lnTo>
                    <a:pt x="1085729" y="147290"/>
                  </a:lnTo>
                  <a:lnTo>
                    <a:pt x="1088616" y="141768"/>
                  </a:lnTo>
                  <a:lnTo>
                    <a:pt x="1095371" y="1329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8" name="SMARTInkShape-236"/>
            <p:cNvSpPr/>
            <p:nvPr>
              <p:custDataLst>
                <p:tags r:id="rId249"/>
              </p:custDataLst>
            </p:nvPr>
          </p:nvSpPr>
          <p:spPr>
            <a:xfrm>
              <a:off x="3438525" y="4552950"/>
              <a:ext cx="152401" cy="57151"/>
            </a:xfrm>
            <a:custGeom>
              <a:avLst/>
              <a:gdLst/>
              <a:ahLst/>
              <a:cxnLst/>
              <a:rect l="0" t="0" r="0" b="0"/>
              <a:pathLst>
                <a:path w="152401" h="57151">
                  <a:moveTo>
                    <a:pt x="0" y="57150"/>
                  </a:moveTo>
                  <a:lnTo>
                    <a:pt x="0" y="57150"/>
                  </a:lnTo>
                  <a:lnTo>
                    <a:pt x="5057" y="57150"/>
                  </a:lnTo>
                  <a:lnTo>
                    <a:pt x="6546" y="56092"/>
                  </a:lnTo>
                  <a:lnTo>
                    <a:pt x="7539" y="54328"/>
                  </a:lnTo>
                  <a:lnTo>
                    <a:pt x="9132" y="48949"/>
                  </a:lnTo>
                  <a:lnTo>
                    <a:pt x="17692" y="39540"/>
                  </a:lnTo>
                  <a:lnTo>
                    <a:pt x="26386" y="37326"/>
                  </a:lnTo>
                  <a:lnTo>
                    <a:pt x="36349" y="29937"/>
                  </a:lnTo>
                  <a:lnTo>
                    <a:pt x="45358" y="27786"/>
                  </a:lnTo>
                  <a:lnTo>
                    <a:pt x="54244" y="22109"/>
                  </a:lnTo>
                  <a:lnTo>
                    <a:pt x="66728" y="19654"/>
                  </a:lnTo>
                  <a:lnTo>
                    <a:pt x="79385" y="19169"/>
                  </a:lnTo>
                  <a:lnTo>
                    <a:pt x="81499" y="18071"/>
                  </a:lnTo>
                  <a:lnTo>
                    <a:pt x="82908" y="16281"/>
                  </a:lnTo>
                  <a:lnTo>
                    <a:pt x="83846" y="14029"/>
                  </a:lnTo>
                  <a:lnTo>
                    <a:pt x="85531" y="12528"/>
                  </a:lnTo>
                  <a:lnTo>
                    <a:pt x="90225" y="10859"/>
                  </a:lnTo>
                  <a:lnTo>
                    <a:pt x="101862" y="8730"/>
                  </a:lnTo>
                  <a:lnTo>
                    <a:pt x="111203" y="3057"/>
                  </a:lnTo>
                  <a:lnTo>
                    <a:pt x="123840" y="604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6" name="SMARTInkShape-Group63"/>
          <p:cNvGrpSpPr/>
          <p:nvPr/>
        </p:nvGrpSpPr>
        <p:grpSpPr>
          <a:xfrm>
            <a:off x="3876675" y="4533900"/>
            <a:ext cx="1762115" cy="266701"/>
            <a:chOff x="3876675" y="4533900"/>
            <a:chExt cx="1762115" cy="266701"/>
          </a:xfrm>
        </p:grpSpPr>
        <p:sp>
          <p:nvSpPr>
            <p:cNvPr id="290" name="SMARTInkShape-237"/>
            <p:cNvSpPr/>
            <p:nvPr>
              <p:custDataLst>
                <p:tags r:id="rId242"/>
              </p:custDataLst>
            </p:nvPr>
          </p:nvSpPr>
          <p:spPr>
            <a:xfrm>
              <a:off x="3876675" y="4676785"/>
              <a:ext cx="171451" cy="123816"/>
            </a:xfrm>
            <a:custGeom>
              <a:avLst/>
              <a:gdLst/>
              <a:ahLst/>
              <a:cxnLst/>
              <a:rect l="0" t="0" r="0" b="0"/>
              <a:pathLst>
                <a:path w="171451" h="123816">
                  <a:moveTo>
                    <a:pt x="123825" y="9515"/>
                  </a:moveTo>
                  <a:lnTo>
                    <a:pt x="123825" y="9515"/>
                  </a:lnTo>
                  <a:lnTo>
                    <a:pt x="123825" y="0"/>
                  </a:lnTo>
                  <a:lnTo>
                    <a:pt x="81180" y="42635"/>
                  </a:lnTo>
                  <a:lnTo>
                    <a:pt x="75591" y="45402"/>
                  </a:lnTo>
                  <a:lnTo>
                    <a:pt x="72619" y="46140"/>
                  </a:lnTo>
                  <a:lnTo>
                    <a:pt x="70638" y="47689"/>
                  </a:lnTo>
                  <a:lnTo>
                    <a:pt x="44331" y="79403"/>
                  </a:lnTo>
                  <a:lnTo>
                    <a:pt x="38047" y="82909"/>
                  </a:lnTo>
                  <a:lnTo>
                    <a:pt x="34890" y="83845"/>
                  </a:lnTo>
                  <a:lnTo>
                    <a:pt x="32785" y="85527"/>
                  </a:lnTo>
                  <a:lnTo>
                    <a:pt x="10980" y="112811"/>
                  </a:lnTo>
                  <a:lnTo>
                    <a:pt x="9956" y="118909"/>
                  </a:lnTo>
                  <a:lnTo>
                    <a:pt x="8754" y="120544"/>
                  </a:lnTo>
                  <a:lnTo>
                    <a:pt x="1362" y="123384"/>
                  </a:lnTo>
                  <a:lnTo>
                    <a:pt x="3" y="123815"/>
                  </a:lnTo>
                  <a:lnTo>
                    <a:pt x="0" y="123815"/>
                  </a:lnTo>
                  <a:lnTo>
                    <a:pt x="27124" y="123815"/>
                  </a:lnTo>
                  <a:lnTo>
                    <a:pt x="35893" y="117269"/>
                  </a:lnTo>
                  <a:lnTo>
                    <a:pt x="44736" y="115173"/>
                  </a:lnTo>
                  <a:lnTo>
                    <a:pt x="79378" y="114300"/>
                  </a:lnTo>
                  <a:lnTo>
                    <a:pt x="85727" y="111473"/>
                  </a:lnTo>
                  <a:lnTo>
                    <a:pt x="92076" y="107746"/>
                  </a:lnTo>
                  <a:lnTo>
                    <a:pt x="104775" y="105354"/>
                  </a:lnTo>
                  <a:lnTo>
                    <a:pt x="128324" y="104775"/>
                  </a:lnTo>
                  <a:lnTo>
                    <a:pt x="129999" y="105830"/>
                  </a:lnTo>
                  <a:lnTo>
                    <a:pt x="131116" y="107592"/>
                  </a:lnTo>
                  <a:lnTo>
                    <a:pt x="131861" y="109825"/>
                  </a:lnTo>
                  <a:lnTo>
                    <a:pt x="133415" y="111313"/>
                  </a:lnTo>
                  <a:lnTo>
                    <a:pt x="141420" y="113898"/>
                  </a:lnTo>
                  <a:lnTo>
                    <a:pt x="171450" y="1142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1" name="SMARTInkShape-238"/>
            <p:cNvSpPr/>
            <p:nvPr>
              <p:custDataLst>
                <p:tags r:id="rId243"/>
              </p:custDataLst>
            </p:nvPr>
          </p:nvSpPr>
          <p:spPr>
            <a:xfrm>
              <a:off x="4238628" y="4572000"/>
              <a:ext cx="157775" cy="190499"/>
            </a:xfrm>
            <a:custGeom>
              <a:avLst/>
              <a:gdLst/>
              <a:ahLst/>
              <a:cxnLst/>
              <a:rect l="0" t="0" r="0" b="0"/>
              <a:pathLst>
                <a:path w="157775" h="190499">
                  <a:moveTo>
                    <a:pt x="9522" y="9525"/>
                  </a:moveTo>
                  <a:lnTo>
                    <a:pt x="9522" y="9525"/>
                  </a:lnTo>
                  <a:lnTo>
                    <a:pt x="9522" y="1324"/>
                  </a:lnTo>
                  <a:lnTo>
                    <a:pt x="10580" y="883"/>
                  </a:lnTo>
                  <a:lnTo>
                    <a:pt x="19047" y="0"/>
                  </a:lnTo>
                  <a:lnTo>
                    <a:pt x="19047" y="44481"/>
                  </a:lnTo>
                  <a:lnTo>
                    <a:pt x="19047" y="60329"/>
                  </a:lnTo>
                  <a:lnTo>
                    <a:pt x="16225" y="66677"/>
                  </a:lnTo>
                  <a:lnTo>
                    <a:pt x="13990" y="69851"/>
                  </a:lnTo>
                  <a:lnTo>
                    <a:pt x="10846" y="84432"/>
                  </a:lnTo>
                  <a:lnTo>
                    <a:pt x="9537" y="131313"/>
                  </a:lnTo>
                  <a:lnTo>
                    <a:pt x="9522" y="177759"/>
                  </a:lnTo>
                  <a:lnTo>
                    <a:pt x="9522" y="190488"/>
                  </a:lnTo>
                  <a:lnTo>
                    <a:pt x="1321" y="190498"/>
                  </a:lnTo>
                  <a:lnTo>
                    <a:pt x="880" y="189441"/>
                  </a:lnTo>
                  <a:lnTo>
                    <a:pt x="0" y="150418"/>
                  </a:lnTo>
                  <a:lnTo>
                    <a:pt x="2820" y="143405"/>
                  </a:lnTo>
                  <a:lnTo>
                    <a:pt x="5054" y="140053"/>
                  </a:lnTo>
                  <a:lnTo>
                    <a:pt x="11756" y="116333"/>
                  </a:lnTo>
                  <a:lnTo>
                    <a:pt x="44473" y="70756"/>
                  </a:lnTo>
                  <a:lnTo>
                    <a:pt x="79020" y="29179"/>
                  </a:lnTo>
                  <a:lnTo>
                    <a:pt x="93261" y="22051"/>
                  </a:lnTo>
                  <a:lnTo>
                    <a:pt x="100714" y="19326"/>
                  </a:lnTo>
                  <a:lnTo>
                    <a:pt x="110860" y="12900"/>
                  </a:lnTo>
                  <a:lnTo>
                    <a:pt x="120569" y="9466"/>
                  </a:lnTo>
                  <a:lnTo>
                    <a:pt x="126963" y="4913"/>
                  </a:lnTo>
                  <a:lnTo>
                    <a:pt x="130149" y="4333"/>
                  </a:lnTo>
                  <a:lnTo>
                    <a:pt x="133331" y="5006"/>
                  </a:lnTo>
                  <a:lnTo>
                    <a:pt x="139690" y="7517"/>
                  </a:lnTo>
                  <a:lnTo>
                    <a:pt x="151839" y="9446"/>
                  </a:lnTo>
                  <a:lnTo>
                    <a:pt x="157288" y="14558"/>
                  </a:lnTo>
                  <a:lnTo>
                    <a:pt x="157774" y="17114"/>
                  </a:lnTo>
                  <a:lnTo>
                    <a:pt x="157040" y="19876"/>
                  </a:lnTo>
                  <a:lnTo>
                    <a:pt x="153314" y="26856"/>
                  </a:lnTo>
                  <a:lnTo>
                    <a:pt x="151520" y="35840"/>
                  </a:lnTo>
                  <a:lnTo>
                    <a:pt x="145905" y="44721"/>
                  </a:lnTo>
                  <a:lnTo>
                    <a:pt x="143272" y="55304"/>
                  </a:lnTo>
                  <a:lnTo>
                    <a:pt x="133347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2" name="SMARTInkShape-239"/>
            <p:cNvSpPr/>
            <p:nvPr>
              <p:custDataLst>
                <p:tags r:id="rId244"/>
              </p:custDataLst>
            </p:nvPr>
          </p:nvSpPr>
          <p:spPr>
            <a:xfrm>
              <a:off x="4248150" y="4533900"/>
              <a:ext cx="710306" cy="238087"/>
            </a:xfrm>
            <a:custGeom>
              <a:avLst/>
              <a:gdLst/>
              <a:ahLst/>
              <a:cxnLst/>
              <a:rect l="0" t="0" r="0" b="0"/>
              <a:pathLst>
                <a:path w="710306" h="238087">
                  <a:moveTo>
                    <a:pt x="0" y="171450"/>
                  </a:moveTo>
                  <a:lnTo>
                    <a:pt x="0" y="171450"/>
                  </a:lnTo>
                  <a:lnTo>
                    <a:pt x="5057" y="171450"/>
                  </a:lnTo>
                  <a:lnTo>
                    <a:pt x="10361" y="174272"/>
                  </a:lnTo>
                  <a:lnTo>
                    <a:pt x="17333" y="179651"/>
                  </a:lnTo>
                  <a:lnTo>
                    <a:pt x="23598" y="180583"/>
                  </a:lnTo>
                  <a:lnTo>
                    <a:pt x="25257" y="181771"/>
                  </a:lnTo>
                  <a:lnTo>
                    <a:pt x="26363" y="183623"/>
                  </a:lnTo>
                  <a:lnTo>
                    <a:pt x="27100" y="185915"/>
                  </a:lnTo>
                  <a:lnTo>
                    <a:pt x="28650" y="187443"/>
                  </a:lnTo>
                  <a:lnTo>
                    <a:pt x="38742" y="192718"/>
                  </a:lnTo>
                  <a:lnTo>
                    <a:pt x="44735" y="196778"/>
                  </a:lnTo>
                  <a:lnTo>
                    <a:pt x="54059" y="200121"/>
                  </a:lnTo>
                  <a:lnTo>
                    <a:pt x="76790" y="216898"/>
                  </a:lnTo>
                  <a:lnTo>
                    <a:pt x="79768" y="217624"/>
                  </a:lnTo>
                  <a:lnTo>
                    <a:pt x="95302" y="226423"/>
                  </a:lnTo>
                  <a:lnTo>
                    <a:pt x="132936" y="228583"/>
                  </a:lnTo>
                  <a:lnTo>
                    <a:pt x="136249" y="228589"/>
                  </a:lnTo>
                  <a:lnTo>
                    <a:pt x="142753" y="225773"/>
                  </a:lnTo>
                  <a:lnTo>
                    <a:pt x="188120" y="193642"/>
                  </a:lnTo>
                  <a:lnTo>
                    <a:pt x="234857" y="155399"/>
                  </a:lnTo>
                  <a:lnTo>
                    <a:pt x="266044" y="121643"/>
                  </a:lnTo>
                  <a:lnTo>
                    <a:pt x="297256" y="74859"/>
                  </a:lnTo>
                  <a:lnTo>
                    <a:pt x="314279" y="57197"/>
                  </a:lnTo>
                  <a:lnTo>
                    <a:pt x="314325" y="79817"/>
                  </a:lnTo>
                  <a:lnTo>
                    <a:pt x="311503" y="85921"/>
                  </a:lnTo>
                  <a:lnTo>
                    <a:pt x="307779" y="92162"/>
                  </a:lnTo>
                  <a:lnTo>
                    <a:pt x="305683" y="102684"/>
                  </a:lnTo>
                  <a:lnTo>
                    <a:pt x="304004" y="117678"/>
                  </a:lnTo>
                  <a:lnTo>
                    <a:pt x="298332" y="130353"/>
                  </a:lnTo>
                  <a:lnTo>
                    <a:pt x="288808" y="174537"/>
                  </a:lnTo>
                  <a:lnTo>
                    <a:pt x="285598" y="186358"/>
                  </a:lnTo>
                  <a:lnTo>
                    <a:pt x="279472" y="197622"/>
                  </a:lnTo>
                  <a:lnTo>
                    <a:pt x="276652" y="220888"/>
                  </a:lnTo>
                  <a:lnTo>
                    <a:pt x="275451" y="223459"/>
                  </a:lnTo>
                  <a:lnTo>
                    <a:pt x="273593" y="225173"/>
                  </a:lnTo>
                  <a:lnTo>
                    <a:pt x="271295" y="226315"/>
                  </a:lnTo>
                  <a:lnTo>
                    <a:pt x="269763" y="228135"/>
                  </a:lnTo>
                  <a:lnTo>
                    <a:pt x="266819" y="237673"/>
                  </a:lnTo>
                  <a:lnTo>
                    <a:pt x="258509" y="238086"/>
                  </a:lnTo>
                  <a:lnTo>
                    <a:pt x="258065" y="237040"/>
                  </a:lnTo>
                  <a:lnTo>
                    <a:pt x="257571" y="233057"/>
                  </a:lnTo>
                  <a:lnTo>
                    <a:pt x="260173" y="227759"/>
                  </a:lnTo>
                  <a:lnTo>
                    <a:pt x="263799" y="221876"/>
                  </a:lnTo>
                  <a:lnTo>
                    <a:pt x="266127" y="209476"/>
                  </a:lnTo>
                  <a:lnTo>
                    <a:pt x="267736" y="183088"/>
                  </a:lnTo>
                  <a:lnTo>
                    <a:pt x="275340" y="156457"/>
                  </a:lnTo>
                  <a:lnTo>
                    <a:pt x="276225" y="123836"/>
                  </a:lnTo>
                  <a:lnTo>
                    <a:pt x="276225" y="132027"/>
                  </a:lnTo>
                  <a:lnTo>
                    <a:pt x="293917" y="151038"/>
                  </a:lnTo>
                  <a:lnTo>
                    <a:pt x="299929" y="151997"/>
                  </a:lnTo>
                  <a:lnTo>
                    <a:pt x="312574" y="152364"/>
                  </a:lnTo>
                  <a:lnTo>
                    <a:pt x="321583" y="145847"/>
                  </a:lnTo>
                  <a:lnTo>
                    <a:pt x="330469" y="142697"/>
                  </a:lnTo>
                  <a:lnTo>
                    <a:pt x="355820" y="127764"/>
                  </a:lnTo>
                  <a:lnTo>
                    <a:pt x="363812" y="125576"/>
                  </a:lnTo>
                  <a:lnTo>
                    <a:pt x="366366" y="123934"/>
                  </a:lnTo>
                  <a:lnTo>
                    <a:pt x="368069" y="121781"/>
                  </a:lnTo>
                  <a:lnTo>
                    <a:pt x="371019" y="116567"/>
                  </a:lnTo>
                  <a:lnTo>
                    <a:pt x="395887" y="88876"/>
                  </a:lnTo>
                  <a:lnTo>
                    <a:pt x="402050" y="76195"/>
                  </a:lnTo>
                  <a:lnTo>
                    <a:pt x="406231" y="69848"/>
                  </a:lnTo>
                  <a:lnTo>
                    <a:pt x="409564" y="57198"/>
                  </a:lnTo>
                  <a:lnTo>
                    <a:pt x="401373" y="57154"/>
                  </a:lnTo>
                  <a:lnTo>
                    <a:pt x="400932" y="58211"/>
                  </a:lnTo>
                  <a:lnTo>
                    <a:pt x="400442" y="62208"/>
                  </a:lnTo>
                  <a:lnTo>
                    <a:pt x="397402" y="67512"/>
                  </a:lnTo>
                  <a:lnTo>
                    <a:pt x="393582" y="73397"/>
                  </a:lnTo>
                  <a:lnTo>
                    <a:pt x="391431" y="82660"/>
                  </a:lnTo>
                  <a:lnTo>
                    <a:pt x="390928" y="88949"/>
                  </a:lnTo>
                  <a:lnTo>
                    <a:pt x="387882" y="95272"/>
                  </a:lnTo>
                  <a:lnTo>
                    <a:pt x="385588" y="98439"/>
                  </a:lnTo>
                  <a:lnTo>
                    <a:pt x="382359" y="113011"/>
                  </a:lnTo>
                  <a:lnTo>
                    <a:pt x="381007" y="158727"/>
                  </a:lnTo>
                  <a:lnTo>
                    <a:pt x="381003" y="165090"/>
                  </a:lnTo>
                  <a:lnTo>
                    <a:pt x="383823" y="171445"/>
                  </a:lnTo>
                  <a:lnTo>
                    <a:pt x="395189" y="185474"/>
                  </a:lnTo>
                  <a:lnTo>
                    <a:pt x="400712" y="188266"/>
                  </a:lnTo>
                  <a:lnTo>
                    <a:pt x="407824" y="190059"/>
                  </a:lnTo>
                  <a:lnTo>
                    <a:pt x="419706" y="182903"/>
                  </a:lnTo>
                  <a:lnTo>
                    <a:pt x="422679" y="182260"/>
                  </a:lnTo>
                  <a:lnTo>
                    <a:pt x="431919" y="176299"/>
                  </a:lnTo>
                  <a:lnTo>
                    <a:pt x="454032" y="154428"/>
                  </a:lnTo>
                  <a:lnTo>
                    <a:pt x="469900" y="131488"/>
                  </a:lnTo>
                  <a:lnTo>
                    <a:pt x="500767" y="106969"/>
                  </a:lnTo>
                  <a:lnTo>
                    <a:pt x="509855" y="91902"/>
                  </a:lnTo>
                  <a:lnTo>
                    <a:pt x="516284" y="76793"/>
                  </a:lnTo>
                  <a:lnTo>
                    <a:pt x="529421" y="60403"/>
                  </a:lnTo>
                  <a:lnTo>
                    <a:pt x="531632" y="54009"/>
                  </a:lnTo>
                  <a:lnTo>
                    <a:pt x="533279" y="51882"/>
                  </a:lnTo>
                  <a:lnTo>
                    <a:pt x="539597" y="47828"/>
                  </a:lnTo>
                  <a:lnTo>
                    <a:pt x="542920" y="38117"/>
                  </a:lnTo>
                  <a:lnTo>
                    <a:pt x="542925" y="38103"/>
                  </a:lnTo>
                  <a:lnTo>
                    <a:pt x="542925" y="60766"/>
                  </a:lnTo>
                  <a:lnTo>
                    <a:pt x="533792" y="103101"/>
                  </a:lnTo>
                  <a:lnTo>
                    <a:pt x="533517" y="116038"/>
                  </a:lnTo>
                  <a:lnTo>
                    <a:pt x="530630" y="123186"/>
                  </a:lnTo>
                  <a:lnTo>
                    <a:pt x="528378" y="126574"/>
                  </a:lnTo>
                  <a:lnTo>
                    <a:pt x="525209" y="141455"/>
                  </a:lnTo>
                  <a:lnTo>
                    <a:pt x="523992" y="164697"/>
                  </a:lnTo>
                  <a:lnTo>
                    <a:pt x="521105" y="171271"/>
                  </a:lnTo>
                  <a:lnTo>
                    <a:pt x="517353" y="177720"/>
                  </a:lnTo>
                  <a:lnTo>
                    <a:pt x="514943" y="190484"/>
                  </a:lnTo>
                  <a:lnTo>
                    <a:pt x="514360" y="208060"/>
                  </a:lnTo>
                  <a:lnTo>
                    <a:pt x="515415" y="208557"/>
                  </a:lnTo>
                  <a:lnTo>
                    <a:pt x="519410" y="209109"/>
                  </a:lnTo>
                  <a:lnTo>
                    <a:pt x="520898" y="208198"/>
                  </a:lnTo>
                  <a:lnTo>
                    <a:pt x="521890" y="206532"/>
                  </a:lnTo>
                  <a:lnTo>
                    <a:pt x="523483" y="201310"/>
                  </a:lnTo>
                  <a:lnTo>
                    <a:pt x="530343" y="192675"/>
                  </a:lnTo>
                  <a:lnTo>
                    <a:pt x="533552" y="183854"/>
                  </a:lnTo>
                  <a:lnTo>
                    <a:pt x="539678" y="174537"/>
                  </a:lnTo>
                  <a:lnTo>
                    <a:pt x="541963" y="164016"/>
                  </a:lnTo>
                  <a:lnTo>
                    <a:pt x="543899" y="136347"/>
                  </a:lnTo>
                  <a:lnTo>
                    <a:pt x="551560" y="108910"/>
                  </a:lnTo>
                  <a:lnTo>
                    <a:pt x="552434" y="64458"/>
                  </a:lnTo>
                  <a:lnTo>
                    <a:pt x="552450" y="24113"/>
                  </a:lnTo>
                  <a:lnTo>
                    <a:pt x="555272" y="18478"/>
                  </a:lnTo>
                  <a:lnTo>
                    <a:pt x="560651" y="11293"/>
                  </a:lnTo>
                  <a:lnTo>
                    <a:pt x="561583" y="4992"/>
                  </a:lnTo>
                  <a:lnTo>
                    <a:pt x="562771" y="3328"/>
                  </a:lnTo>
                  <a:lnTo>
                    <a:pt x="564623" y="2219"/>
                  </a:lnTo>
                  <a:lnTo>
                    <a:pt x="571652" y="292"/>
                  </a:lnTo>
                  <a:lnTo>
                    <a:pt x="598598" y="0"/>
                  </a:lnTo>
                  <a:lnTo>
                    <a:pt x="608147" y="8201"/>
                  </a:lnTo>
                  <a:lnTo>
                    <a:pt x="609169" y="14189"/>
                  </a:lnTo>
                  <a:lnTo>
                    <a:pt x="609472" y="17610"/>
                  </a:lnTo>
                  <a:lnTo>
                    <a:pt x="616121" y="26370"/>
                  </a:lnTo>
                  <a:lnTo>
                    <a:pt x="617790" y="32181"/>
                  </a:lnTo>
                  <a:lnTo>
                    <a:pt x="617177" y="35213"/>
                  </a:lnTo>
                  <a:lnTo>
                    <a:pt x="610807" y="45782"/>
                  </a:lnTo>
                  <a:lnTo>
                    <a:pt x="608780" y="61411"/>
                  </a:lnTo>
                  <a:lnTo>
                    <a:pt x="601430" y="74044"/>
                  </a:lnTo>
                  <a:lnTo>
                    <a:pt x="584966" y="92320"/>
                  </a:lnTo>
                  <a:lnTo>
                    <a:pt x="582776" y="98534"/>
                  </a:lnTo>
                  <a:lnTo>
                    <a:pt x="581135" y="100614"/>
                  </a:lnTo>
                  <a:lnTo>
                    <a:pt x="562406" y="113893"/>
                  </a:lnTo>
                  <a:lnTo>
                    <a:pt x="562103" y="109123"/>
                  </a:lnTo>
                  <a:lnTo>
                    <a:pt x="563118" y="107674"/>
                  </a:lnTo>
                  <a:lnTo>
                    <a:pt x="564854" y="106707"/>
                  </a:lnTo>
                  <a:lnTo>
                    <a:pt x="570187" y="105157"/>
                  </a:lnTo>
                  <a:lnTo>
                    <a:pt x="578845" y="98304"/>
                  </a:lnTo>
                  <a:lnTo>
                    <a:pt x="587670" y="95097"/>
                  </a:lnTo>
                  <a:lnTo>
                    <a:pt x="596987" y="88972"/>
                  </a:lnTo>
                  <a:lnTo>
                    <a:pt x="606451" y="85628"/>
                  </a:lnTo>
                  <a:lnTo>
                    <a:pt x="617015" y="79464"/>
                  </a:lnTo>
                  <a:lnTo>
                    <a:pt x="663498" y="76225"/>
                  </a:lnTo>
                  <a:lnTo>
                    <a:pt x="679440" y="76203"/>
                  </a:lnTo>
                  <a:lnTo>
                    <a:pt x="685795" y="79023"/>
                  </a:lnTo>
                  <a:lnTo>
                    <a:pt x="692148" y="82747"/>
                  </a:lnTo>
                  <a:lnTo>
                    <a:pt x="698499" y="84401"/>
                  </a:lnTo>
                  <a:lnTo>
                    <a:pt x="700616" y="85901"/>
                  </a:lnTo>
                  <a:lnTo>
                    <a:pt x="702027" y="87959"/>
                  </a:lnTo>
                  <a:lnTo>
                    <a:pt x="704292" y="93810"/>
                  </a:lnTo>
                  <a:lnTo>
                    <a:pt x="704685" y="99880"/>
                  </a:lnTo>
                  <a:lnTo>
                    <a:pt x="707599" y="105422"/>
                  </a:lnTo>
                  <a:lnTo>
                    <a:pt x="709857" y="108381"/>
                  </a:lnTo>
                  <a:lnTo>
                    <a:pt x="710305" y="111413"/>
                  </a:lnTo>
                  <a:lnTo>
                    <a:pt x="706937" y="119677"/>
                  </a:lnTo>
                  <a:lnTo>
                    <a:pt x="705777" y="121982"/>
                  </a:lnTo>
                  <a:lnTo>
                    <a:pt x="703846" y="139964"/>
                  </a:lnTo>
                  <a:lnTo>
                    <a:pt x="697322" y="152452"/>
                  </a:lnTo>
                  <a:lnTo>
                    <a:pt x="696656" y="155609"/>
                  </a:lnTo>
                  <a:lnTo>
                    <a:pt x="695154" y="157714"/>
                  </a:lnTo>
                  <a:lnTo>
                    <a:pt x="693095" y="159118"/>
                  </a:lnTo>
                  <a:lnTo>
                    <a:pt x="687984" y="161736"/>
                  </a:lnTo>
                  <a:lnTo>
                    <a:pt x="669838" y="177004"/>
                  </a:lnTo>
                  <a:lnTo>
                    <a:pt x="657208" y="183012"/>
                  </a:lnTo>
                  <a:lnTo>
                    <a:pt x="650868" y="187173"/>
                  </a:lnTo>
                  <a:lnTo>
                    <a:pt x="641348" y="189514"/>
                  </a:lnTo>
                  <a:lnTo>
                    <a:pt x="593821" y="190500"/>
                  </a:lnTo>
                  <a:lnTo>
                    <a:pt x="592004" y="190500"/>
                  </a:lnTo>
                  <a:lnTo>
                    <a:pt x="591519" y="189442"/>
                  </a:lnTo>
                  <a:lnTo>
                    <a:pt x="590678" y="182299"/>
                  </a:lnTo>
                  <a:lnTo>
                    <a:pt x="587784" y="181564"/>
                  </a:lnTo>
                  <a:lnTo>
                    <a:pt x="582360" y="181092"/>
                  </a:lnTo>
                  <a:lnTo>
                    <a:pt x="586477" y="181009"/>
                  </a:lnTo>
                  <a:lnTo>
                    <a:pt x="587835" y="179939"/>
                  </a:lnTo>
                  <a:lnTo>
                    <a:pt x="59055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SMARTInkShape-240"/>
            <p:cNvSpPr/>
            <p:nvPr>
              <p:custDataLst>
                <p:tags r:id="rId245"/>
              </p:custDataLst>
            </p:nvPr>
          </p:nvSpPr>
          <p:spPr>
            <a:xfrm>
              <a:off x="5114925" y="4572000"/>
              <a:ext cx="180570" cy="9526"/>
            </a:xfrm>
            <a:custGeom>
              <a:avLst/>
              <a:gdLst/>
              <a:ahLst/>
              <a:cxnLst/>
              <a:rect l="0" t="0" r="0" b="0"/>
              <a:pathLst>
                <a:path w="180570" h="9526">
                  <a:moveTo>
                    <a:pt x="0" y="9525"/>
                  </a:moveTo>
                  <a:lnTo>
                    <a:pt x="0" y="9525"/>
                  </a:lnTo>
                  <a:lnTo>
                    <a:pt x="46184" y="9525"/>
                  </a:lnTo>
                  <a:lnTo>
                    <a:pt x="80737" y="9525"/>
                  </a:lnTo>
                  <a:lnTo>
                    <a:pt x="117118" y="392"/>
                  </a:lnTo>
                  <a:lnTo>
                    <a:pt x="161924" y="1"/>
                  </a:lnTo>
                  <a:lnTo>
                    <a:pt x="180569" y="0"/>
                  </a:lnTo>
                  <a:lnTo>
                    <a:pt x="175798" y="0"/>
                  </a:lnTo>
                  <a:lnTo>
                    <a:pt x="174349" y="1058"/>
                  </a:lnTo>
                  <a:lnTo>
                    <a:pt x="1714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4" name="SMARTInkShape-241"/>
            <p:cNvSpPr/>
            <p:nvPr>
              <p:custDataLst>
                <p:tags r:id="rId246"/>
              </p:custDataLst>
            </p:nvPr>
          </p:nvSpPr>
          <p:spPr>
            <a:xfrm>
              <a:off x="5124484" y="4652237"/>
              <a:ext cx="161892" cy="15014"/>
            </a:xfrm>
            <a:custGeom>
              <a:avLst/>
              <a:gdLst/>
              <a:ahLst/>
              <a:cxnLst/>
              <a:rect l="0" t="0" r="0" b="0"/>
              <a:pathLst>
                <a:path w="161892" h="15014">
                  <a:moveTo>
                    <a:pt x="9491" y="15013"/>
                  </a:moveTo>
                  <a:lnTo>
                    <a:pt x="9491" y="15013"/>
                  </a:lnTo>
                  <a:lnTo>
                    <a:pt x="0" y="15013"/>
                  </a:lnTo>
                  <a:lnTo>
                    <a:pt x="47608" y="15013"/>
                  </a:lnTo>
                  <a:lnTo>
                    <a:pt x="50777" y="15013"/>
                  </a:lnTo>
                  <a:lnTo>
                    <a:pt x="57121" y="12191"/>
                  </a:lnTo>
                  <a:lnTo>
                    <a:pt x="63468" y="8467"/>
                  </a:lnTo>
                  <a:lnTo>
                    <a:pt x="76166" y="6077"/>
                  </a:lnTo>
                  <a:lnTo>
                    <a:pt x="117441" y="5491"/>
                  </a:lnTo>
                  <a:lnTo>
                    <a:pt x="123791" y="2667"/>
                  </a:lnTo>
                  <a:lnTo>
                    <a:pt x="126966" y="432"/>
                  </a:lnTo>
                  <a:lnTo>
                    <a:pt x="129083" y="0"/>
                  </a:lnTo>
                  <a:lnTo>
                    <a:pt x="130494" y="772"/>
                  </a:lnTo>
                  <a:lnTo>
                    <a:pt x="131435" y="2344"/>
                  </a:lnTo>
                  <a:lnTo>
                    <a:pt x="133120" y="3392"/>
                  </a:lnTo>
                  <a:lnTo>
                    <a:pt x="141352" y="5212"/>
                  </a:lnTo>
                  <a:lnTo>
                    <a:pt x="161891" y="54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5" name="SMARTInkShape-242"/>
            <p:cNvSpPr/>
            <p:nvPr>
              <p:custDataLst>
                <p:tags r:id="rId247"/>
              </p:custDataLst>
            </p:nvPr>
          </p:nvSpPr>
          <p:spPr>
            <a:xfrm>
              <a:off x="5400805" y="4581525"/>
              <a:ext cx="237985" cy="133351"/>
            </a:xfrm>
            <a:custGeom>
              <a:avLst/>
              <a:gdLst/>
              <a:ahLst/>
              <a:cxnLst/>
              <a:rect l="0" t="0" r="0" b="0"/>
              <a:pathLst>
                <a:path w="237985" h="133351">
                  <a:moveTo>
                    <a:pt x="161795" y="0"/>
                  </a:moveTo>
                  <a:lnTo>
                    <a:pt x="161795" y="0"/>
                  </a:lnTo>
                  <a:lnTo>
                    <a:pt x="161795" y="8201"/>
                  </a:lnTo>
                  <a:lnTo>
                    <a:pt x="160737" y="8642"/>
                  </a:lnTo>
                  <a:lnTo>
                    <a:pt x="153594" y="9408"/>
                  </a:lnTo>
                  <a:lnTo>
                    <a:pt x="152858" y="12295"/>
                  </a:lnTo>
                  <a:lnTo>
                    <a:pt x="152662" y="14547"/>
                  </a:lnTo>
                  <a:lnTo>
                    <a:pt x="151474" y="16047"/>
                  </a:lnTo>
                  <a:lnTo>
                    <a:pt x="143148" y="18933"/>
                  </a:lnTo>
                  <a:lnTo>
                    <a:pt x="134579" y="27241"/>
                  </a:lnTo>
                  <a:lnTo>
                    <a:pt x="128566" y="28180"/>
                  </a:lnTo>
                  <a:lnTo>
                    <a:pt x="126942" y="29370"/>
                  </a:lnTo>
                  <a:lnTo>
                    <a:pt x="125860" y="31221"/>
                  </a:lnTo>
                  <a:lnTo>
                    <a:pt x="124337" y="38884"/>
                  </a:lnTo>
                  <a:lnTo>
                    <a:pt x="124123" y="41798"/>
                  </a:lnTo>
                  <a:lnTo>
                    <a:pt x="122922" y="43740"/>
                  </a:lnTo>
                  <a:lnTo>
                    <a:pt x="121063" y="45035"/>
                  </a:lnTo>
                  <a:lnTo>
                    <a:pt x="116175" y="47532"/>
                  </a:lnTo>
                  <a:lnTo>
                    <a:pt x="98192" y="62712"/>
                  </a:lnTo>
                  <a:lnTo>
                    <a:pt x="85575" y="68715"/>
                  </a:lnTo>
                  <a:lnTo>
                    <a:pt x="82406" y="71210"/>
                  </a:lnTo>
                  <a:lnTo>
                    <a:pt x="78886" y="76805"/>
                  </a:lnTo>
                  <a:lnTo>
                    <a:pt x="77947" y="79778"/>
                  </a:lnTo>
                  <a:lnTo>
                    <a:pt x="71260" y="85904"/>
                  </a:lnTo>
                  <a:lnTo>
                    <a:pt x="62291" y="91096"/>
                  </a:lnTo>
                  <a:lnTo>
                    <a:pt x="51291" y="95078"/>
                  </a:lnTo>
                  <a:lnTo>
                    <a:pt x="18334" y="121607"/>
                  </a:lnTo>
                  <a:lnTo>
                    <a:pt x="15354" y="122346"/>
                  </a:lnTo>
                  <a:lnTo>
                    <a:pt x="13368" y="123898"/>
                  </a:lnTo>
                  <a:lnTo>
                    <a:pt x="11161" y="128444"/>
                  </a:lnTo>
                  <a:lnTo>
                    <a:pt x="9514" y="130079"/>
                  </a:lnTo>
                  <a:lnTo>
                    <a:pt x="0" y="133312"/>
                  </a:lnTo>
                  <a:lnTo>
                    <a:pt x="26613" y="133350"/>
                  </a:lnTo>
                  <a:lnTo>
                    <a:pt x="36746" y="126804"/>
                  </a:lnTo>
                  <a:lnTo>
                    <a:pt x="62565" y="123029"/>
                  </a:lnTo>
                  <a:lnTo>
                    <a:pt x="75911" y="116337"/>
                  </a:lnTo>
                  <a:lnTo>
                    <a:pt x="123106" y="114316"/>
                  </a:lnTo>
                  <a:lnTo>
                    <a:pt x="155435" y="114300"/>
                  </a:lnTo>
                  <a:lnTo>
                    <a:pt x="161790" y="117122"/>
                  </a:lnTo>
                  <a:lnTo>
                    <a:pt x="168143" y="120846"/>
                  </a:lnTo>
                  <a:lnTo>
                    <a:pt x="180845" y="123236"/>
                  </a:lnTo>
                  <a:lnTo>
                    <a:pt x="227015" y="123825"/>
                  </a:lnTo>
                  <a:lnTo>
                    <a:pt x="237984" y="123825"/>
                  </a:lnTo>
                  <a:lnTo>
                    <a:pt x="229793" y="123825"/>
                  </a:lnTo>
                  <a:lnTo>
                    <a:pt x="229352" y="124883"/>
                  </a:lnTo>
                  <a:lnTo>
                    <a:pt x="22847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3" name="SMARTInkShape-Group64"/>
          <p:cNvGrpSpPr/>
          <p:nvPr/>
        </p:nvGrpSpPr>
        <p:grpSpPr>
          <a:xfrm>
            <a:off x="5791200" y="4438650"/>
            <a:ext cx="923925" cy="228601"/>
            <a:chOff x="5791200" y="4438650"/>
            <a:chExt cx="923925" cy="228601"/>
          </a:xfrm>
        </p:grpSpPr>
        <p:sp>
          <p:nvSpPr>
            <p:cNvPr id="297" name="SMARTInkShape-243"/>
            <p:cNvSpPr/>
            <p:nvPr>
              <p:custDataLst>
                <p:tags r:id="rId236"/>
              </p:custDataLst>
            </p:nvPr>
          </p:nvSpPr>
          <p:spPr>
            <a:xfrm>
              <a:off x="5791200" y="4438650"/>
              <a:ext cx="47626" cy="199987"/>
            </a:xfrm>
            <a:custGeom>
              <a:avLst/>
              <a:gdLst/>
              <a:ahLst/>
              <a:cxnLst/>
              <a:rect l="0" t="0" r="0" b="0"/>
              <a:pathLst>
                <a:path w="47626" h="199987">
                  <a:moveTo>
                    <a:pt x="47625" y="0"/>
                  </a:moveTo>
                  <a:lnTo>
                    <a:pt x="47625" y="0"/>
                  </a:lnTo>
                  <a:lnTo>
                    <a:pt x="47625" y="9133"/>
                  </a:lnTo>
                  <a:lnTo>
                    <a:pt x="41080" y="17052"/>
                  </a:lnTo>
                  <a:lnTo>
                    <a:pt x="38983" y="25749"/>
                  </a:lnTo>
                  <a:lnTo>
                    <a:pt x="37049" y="70048"/>
                  </a:lnTo>
                  <a:lnTo>
                    <a:pt x="30562" y="87959"/>
                  </a:lnTo>
                  <a:lnTo>
                    <a:pt x="27594" y="126912"/>
                  </a:lnTo>
                  <a:lnTo>
                    <a:pt x="21051" y="145053"/>
                  </a:lnTo>
                  <a:lnTo>
                    <a:pt x="19084" y="184022"/>
                  </a:lnTo>
                  <a:lnTo>
                    <a:pt x="18014" y="186182"/>
                  </a:lnTo>
                  <a:lnTo>
                    <a:pt x="16243" y="187621"/>
                  </a:lnTo>
                  <a:lnTo>
                    <a:pt x="14004" y="188581"/>
                  </a:lnTo>
                  <a:lnTo>
                    <a:pt x="12511" y="190278"/>
                  </a:lnTo>
                  <a:lnTo>
                    <a:pt x="9641" y="199583"/>
                  </a:lnTo>
                  <a:lnTo>
                    <a:pt x="1334" y="199986"/>
                  </a:lnTo>
                  <a:lnTo>
                    <a:pt x="889" y="198941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8" name="SMARTInkShape-244"/>
            <p:cNvSpPr/>
            <p:nvPr>
              <p:custDataLst>
                <p:tags r:id="rId237"/>
              </p:custDataLst>
            </p:nvPr>
          </p:nvSpPr>
          <p:spPr>
            <a:xfrm>
              <a:off x="5819775" y="45720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9" name="SMARTInkShape-245"/>
            <p:cNvSpPr/>
            <p:nvPr>
              <p:custDataLst>
                <p:tags r:id="rId238"/>
              </p:custDataLst>
            </p:nvPr>
          </p:nvSpPr>
          <p:spPr>
            <a:xfrm>
              <a:off x="5848350" y="4476753"/>
              <a:ext cx="133340" cy="76198"/>
            </a:xfrm>
            <a:custGeom>
              <a:avLst/>
              <a:gdLst/>
              <a:ahLst/>
              <a:cxnLst/>
              <a:rect l="0" t="0" r="0" b="0"/>
              <a:pathLst>
                <a:path w="133340" h="76198">
                  <a:moveTo>
                    <a:pt x="0" y="76197"/>
                  </a:moveTo>
                  <a:lnTo>
                    <a:pt x="0" y="76197"/>
                  </a:lnTo>
                  <a:lnTo>
                    <a:pt x="0" y="71140"/>
                  </a:lnTo>
                  <a:lnTo>
                    <a:pt x="1058" y="69651"/>
                  </a:lnTo>
                  <a:lnTo>
                    <a:pt x="2822" y="68658"/>
                  </a:lnTo>
                  <a:lnTo>
                    <a:pt x="5056" y="67996"/>
                  </a:lnTo>
                  <a:lnTo>
                    <a:pt x="6545" y="66496"/>
                  </a:lnTo>
                  <a:lnTo>
                    <a:pt x="11759" y="56485"/>
                  </a:lnTo>
                  <a:lnTo>
                    <a:pt x="22666" y="44316"/>
                  </a:lnTo>
                  <a:lnTo>
                    <a:pt x="36937" y="34883"/>
                  </a:lnTo>
                  <a:lnTo>
                    <a:pt x="83689" y="12170"/>
                  </a:lnTo>
                  <a:lnTo>
                    <a:pt x="91170" y="9641"/>
                  </a:lnTo>
                  <a:lnTo>
                    <a:pt x="102774" y="1476"/>
                  </a:lnTo>
                  <a:lnTo>
                    <a:pt x="109239" y="435"/>
                  </a:lnTo>
                  <a:lnTo>
                    <a:pt x="131871" y="0"/>
                  </a:lnTo>
                  <a:lnTo>
                    <a:pt x="132364" y="1057"/>
                  </a:lnTo>
                  <a:lnTo>
                    <a:pt x="133339" y="14462"/>
                  </a:lnTo>
                  <a:lnTo>
                    <a:pt x="130523" y="19831"/>
                  </a:lnTo>
                  <a:lnTo>
                    <a:pt x="123825" y="285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SMARTInkShape-246"/>
            <p:cNvSpPr/>
            <p:nvPr>
              <p:custDataLst>
                <p:tags r:id="rId239"/>
              </p:custDataLst>
            </p:nvPr>
          </p:nvSpPr>
          <p:spPr>
            <a:xfrm>
              <a:off x="5840149" y="4457700"/>
              <a:ext cx="589216" cy="209551"/>
            </a:xfrm>
            <a:custGeom>
              <a:avLst/>
              <a:gdLst/>
              <a:ahLst/>
              <a:cxnLst/>
              <a:rect l="0" t="0" r="0" b="0"/>
              <a:pathLst>
                <a:path w="589216" h="209551">
                  <a:moveTo>
                    <a:pt x="8201" y="114300"/>
                  </a:moveTo>
                  <a:lnTo>
                    <a:pt x="8201" y="114300"/>
                  </a:lnTo>
                  <a:lnTo>
                    <a:pt x="0" y="122501"/>
                  </a:lnTo>
                  <a:lnTo>
                    <a:pt x="617" y="122942"/>
                  </a:lnTo>
                  <a:lnTo>
                    <a:pt x="7843" y="123791"/>
                  </a:lnTo>
                  <a:lnTo>
                    <a:pt x="16370" y="132023"/>
                  </a:lnTo>
                  <a:lnTo>
                    <a:pt x="17324" y="138013"/>
                  </a:lnTo>
                  <a:lnTo>
                    <a:pt x="18517" y="139634"/>
                  </a:lnTo>
                  <a:lnTo>
                    <a:pt x="24192" y="141915"/>
                  </a:lnTo>
                  <a:lnTo>
                    <a:pt x="25893" y="142448"/>
                  </a:lnTo>
                  <a:lnTo>
                    <a:pt x="53618" y="168186"/>
                  </a:lnTo>
                  <a:lnTo>
                    <a:pt x="59431" y="169999"/>
                  </a:lnTo>
                  <a:lnTo>
                    <a:pt x="61404" y="171541"/>
                  </a:lnTo>
                  <a:lnTo>
                    <a:pt x="63597" y="176076"/>
                  </a:lnTo>
                  <a:lnTo>
                    <a:pt x="65240" y="177709"/>
                  </a:lnTo>
                  <a:lnTo>
                    <a:pt x="69887" y="179524"/>
                  </a:lnTo>
                  <a:lnTo>
                    <a:pt x="88936" y="180937"/>
                  </a:lnTo>
                  <a:lnTo>
                    <a:pt x="94531" y="178136"/>
                  </a:lnTo>
                  <a:lnTo>
                    <a:pt x="100545" y="174422"/>
                  </a:lnTo>
                  <a:lnTo>
                    <a:pt x="109880" y="171272"/>
                  </a:lnTo>
                  <a:lnTo>
                    <a:pt x="156544" y="136499"/>
                  </a:lnTo>
                  <a:lnTo>
                    <a:pt x="166689" y="125935"/>
                  </a:lnTo>
                  <a:lnTo>
                    <a:pt x="196700" y="80760"/>
                  </a:lnTo>
                  <a:lnTo>
                    <a:pt x="232545" y="41328"/>
                  </a:lnTo>
                  <a:lnTo>
                    <a:pt x="234908" y="34948"/>
                  </a:lnTo>
                  <a:lnTo>
                    <a:pt x="236598" y="32824"/>
                  </a:lnTo>
                  <a:lnTo>
                    <a:pt x="242973" y="28775"/>
                  </a:lnTo>
                  <a:lnTo>
                    <a:pt x="246315" y="19089"/>
                  </a:lnTo>
                  <a:lnTo>
                    <a:pt x="246326" y="60453"/>
                  </a:lnTo>
                  <a:lnTo>
                    <a:pt x="243504" y="66732"/>
                  </a:lnTo>
                  <a:lnTo>
                    <a:pt x="238125" y="74330"/>
                  </a:lnTo>
                  <a:lnTo>
                    <a:pt x="236005" y="83435"/>
                  </a:lnTo>
                  <a:lnTo>
                    <a:pt x="230332" y="92337"/>
                  </a:lnTo>
                  <a:lnTo>
                    <a:pt x="227880" y="104827"/>
                  </a:lnTo>
                  <a:lnTo>
                    <a:pt x="227678" y="107984"/>
                  </a:lnTo>
                  <a:lnTo>
                    <a:pt x="224633" y="114316"/>
                  </a:lnTo>
                  <a:lnTo>
                    <a:pt x="220810" y="120657"/>
                  </a:lnTo>
                  <a:lnTo>
                    <a:pt x="218355" y="133351"/>
                  </a:lnTo>
                  <a:lnTo>
                    <a:pt x="218153" y="136525"/>
                  </a:lnTo>
                  <a:lnTo>
                    <a:pt x="216961" y="138642"/>
                  </a:lnTo>
                  <a:lnTo>
                    <a:pt x="215108" y="140053"/>
                  </a:lnTo>
                  <a:lnTo>
                    <a:pt x="212813" y="140994"/>
                  </a:lnTo>
                  <a:lnTo>
                    <a:pt x="211285" y="142679"/>
                  </a:lnTo>
                  <a:lnTo>
                    <a:pt x="209584" y="147374"/>
                  </a:lnTo>
                  <a:lnTo>
                    <a:pt x="208226" y="193322"/>
                  </a:lnTo>
                  <a:lnTo>
                    <a:pt x="208226" y="198701"/>
                  </a:lnTo>
                  <a:lnTo>
                    <a:pt x="207168" y="199142"/>
                  </a:lnTo>
                  <a:lnTo>
                    <a:pt x="199094" y="199991"/>
                  </a:lnTo>
                  <a:lnTo>
                    <a:pt x="198701" y="176321"/>
                  </a:lnTo>
                  <a:lnTo>
                    <a:pt x="201523" y="170793"/>
                  </a:lnTo>
                  <a:lnTo>
                    <a:pt x="205246" y="164808"/>
                  </a:lnTo>
                  <a:lnTo>
                    <a:pt x="207638" y="152343"/>
                  </a:lnTo>
                  <a:lnTo>
                    <a:pt x="209262" y="125940"/>
                  </a:lnTo>
                  <a:lnTo>
                    <a:pt x="219983" y="95838"/>
                  </a:lnTo>
                  <a:lnTo>
                    <a:pt x="224035" y="89162"/>
                  </a:lnTo>
                  <a:lnTo>
                    <a:pt x="227374" y="79452"/>
                  </a:lnTo>
                  <a:lnTo>
                    <a:pt x="233538" y="69873"/>
                  </a:lnTo>
                  <a:lnTo>
                    <a:pt x="236892" y="60332"/>
                  </a:lnTo>
                  <a:lnTo>
                    <a:pt x="243061" y="50802"/>
                  </a:lnTo>
                  <a:lnTo>
                    <a:pt x="246417" y="41275"/>
                  </a:lnTo>
                  <a:lnTo>
                    <a:pt x="273450" y="10980"/>
                  </a:lnTo>
                  <a:lnTo>
                    <a:pt x="279527" y="9956"/>
                  </a:lnTo>
                  <a:lnTo>
                    <a:pt x="281160" y="8754"/>
                  </a:lnTo>
                  <a:lnTo>
                    <a:pt x="282975" y="4597"/>
                  </a:lnTo>
                  <a:lnTo>
                    <a:pt x="284517" y="3065"/>
                  </a:lnTo>
                  <a:lnTo>
                    <a:pt x="289052" y="1362"/>
                  </a:lnTo>
                  <a:lnTo>
                    <a:pt x="290685" y="1966"/>
                  </a:lnTo>
                  <a:lnTo>
                    <a:pt x="291774" y="3427"/>
                  </a:lnTo>
                  <a:lnTo>
                    <a:pt x="293824" y="9168"/>
                  </a:lnTo>
                  <a:lnTo>
                    <a:pt x="298970" y="9419"/>
                  </a:lnTo>
                  <a:lnTo>
                    <a:pt x="300472" y="10513"/>
                  </a:lnTo>
                  <a:lnTo>
                    <a:pt x="302141" y="14550"/>
                  </a:lnTo>
                  <a:lnTo>
                    <a:pt x="303359" y="26856"/>
                  </a:lnTo>
                  <a:lnTo>
                    <a:pt x="296907" y="35840"/>
                  </a:lnTo>
                  <a:lnTo>
                    <a:pt x="294827" y="44721"/>
                  </a:lnTo>
                  <a:lnTo>
                    <a:pt x="294341" y="50921"/>
                  </a:lnTo>
                  <a:lnTo>
                    <a:pt x="291302" y="57204"/>
                  </a:lnTo>
                  <a:lnTo>
                    <a:pt x="287482" y="63524"/>
                  </a:lnTo>
                  <a:lnTo>
                    <a:pt x="285784" y="69860"/>
                  </a:lnTo>
                  <a:lnTo>
                    <a:pt x="284273" y="71974"/>
                  </a:lnTo>
                  <a:lnTo>
                    <a:pt x="282208" y="73383"/>
                  </a:lnTo>
                  <a:lnTo>
                    <a:pt x="277090" y="76006"/>
                  </a:lnTo>
                  <a:lnTo>
                    <a:pt x="262072" y="89293"/>
                  </a:lnTo>
                  <a:lnTo>
                    <a:pt x="258616" y="95425"/>
                  </a:lnTo>
                  <a:lnTo>
                    <a:pt x="257694" y="98541"/>
                  </a:lnTo>
                  <a:lnTo>
                    <a:pt x="256022" y="100619"/>
                  </a:lnTo>
                  <a:lnTo>
                    <a:pt x="249670" y="104603"/>
                  </a:lnTo>
                  <a:lnTo>
                    <a:pt x="247811" y="109284"/>
                  </a:lnTo>
                  <a:lnTo>
                    <a:pt x="246258" y="110956"/>
                  </a:lnTo>
                  <a:lnTo>
                    <a:pt x="236818" y="114295"/>
                  </a:lnTo>
                  <a:lnTo>
                    <a:pt x="236812" y="114297"/>
                  </a:lnTo>
                  <a:lnTo>
                    <a:pt x="245003" y="106099"/>
                  </a:lnTo>
                  <a:lnTo>
                    <a:pt x="250991" y="105167"/>
                  </a:lnTo>
                  <a:lnTo>
                    <a:pt x="259467" y="104891"/>
                  </a:lnTo>
                  <a:lnTo>
                    <a:pt x="261437" y="103794"/>
                  </a:lnTo>
                  <a:lnTo>
                    <a:pt x="262750" y="102004"/>
                  </a:lnTo>
                  <a:lnTo>
                    <a:pt x="263625" y="99752"/>
                  </a:lnTo>
                  <a:lnTo>
                    <a:pt x="265267" y="98252"/>
                  </a:lnTo>
                  <a:lnTo>
                    <a:pt x="269914" y="96584"/>
                  </a:lnTo>
                  <a:lnTo>
                    <a:pt x="311122" y="95253"/>
                  </a:lnTo>
                  <a:lnTo>
                    <a:pt x="330596" y="112860"/>
                  </a:lnTo>
                  <a:lnTo>
                    <a:pt x="331620" y="118930"/>
                  </a:lnTo>
                  <a:lnTo>
                    <a:pt x="331923" y="127431"/>
                  </a:lnTo>
                  <a:lnTo>
                    <a:pt x="334816" y="133542"/>
                  </a:lnTo>
                  <a:lnTo>
                    <a:pt x="337070" y="136653"/>
                  </a:lnTo>
                  <a:lnTo>
                    <a:pt x="337513" y="138727"/>
                  </a:lnTo>
                  <a:lnTo>
                    <a:pt x="336750" y="140110"/>
                  </a:lnTo>
                  <a:lnTo>
                    <a:pt x="335185" y="141032"/>
                  </a:lnTo>
                  <a:lnTo>
                    <a:pt x="334140" y="142704"/>
                  </a:lnTo>
                  <a:lnTo>
                    <a:pt x="332670" y="150115"/>
                  </a:lnTo>
                  <a:lnTo>
                    <a:pt x="332133" y="165217"/>
                  </a:lnTo>
                  <a:lnTo>
                    <a:pt x="329265" y="171502"/>
                  </a:lnTo>
                  <a:lnTo>
                    <a:pt x="325521" y="177823"/>
                  </a:lnTo>
                  <a:lnTo>
                    <a:pt x="323857" y="184160"/>
                  </a:lnTo>
                  <a:lnTo>
                    <a:pt x="322355" y="186274"/>
                  </a:lnTo>
                  <a:lnTo>
                    <a:pt x="320296" y="187683"/>
                  </a:lnTo>
                  <a:lnTo>
                    <a:pt x="315185" y="190306"/>
                  </a:lnTo>
                  <a:lnTo>
                    <a:pt x="296217" y="206277"/>
                  </a:lnTo>
                  <a:lnTo>
                    <a:pt x="286188" y="209119"/>
                  </a:lnTo>
                  <a:lnTo>
                    <a:pt x="265807" y="209550"/>
                  </a:lnTo>
                  <a:lnTo>
                    <a:pt x="265413" y="201349"/>
                  </a:lnTo>
                  <a:lnTo>
                    <a:pt x="271929" y="192682"/>
                  </a:lnTo>
                  <a:lnTo>
                    <a:pt x="275079" y="183856"/>
                  </a:lnTo>
                  <a:lnTo>
                    <a:pt x="306690" y="149222"/>
                  </a:lnTo>
                  <a:lnTo>
                    <a:pt x="353750" y="114300"/>
                  </a:lnTo>
                  <a:lnTo>
                    <a:pt x="397959" y="84327"/>
                  </a:lnTo>
                  <a:lnTo>
                    <a:pt x="442906" y="50784"/>
                  </a:lnTo>
                  <a:lnTo>
                    <a:pt x="462202" y="32807"/>
                  </a:lnTo>
                  <a:lnTo>
                    <a:pt x="468565" y="30456"/>
                  </a:lnTo>
                  <a:lnTo>
                    <a:pt x="470686" y="28771"/>
                  </a:lnTo>
                  <a:lnTo>
                    <a:pt x="474728" y="22400"/>
                  </a:lnTo>
                  <a:lnTo>
                    <a:pt x="479424" y="20539"/>
                  </a:lnTo>
                  <a:lnTo>
                    <a:pt x="481099" y="18985"/>
                  </a:lnTo>
                  <a:lnTo>
                    <a:pt x="482962" y="14435"/>
                  </a:lnTo>
                  <a:lnTo>
                    <a:pt x="484516" y="12798"/>
                  </a:lnTo>
                  <a:lnTo>
                    <a:pt x="489066" y="10980"/>
                  </a:lnTo>
                  <a:lnTo>
                    <a:pt x="490703" y="9437"/>
                  </a:lnTo>
                  <a:lnTo>
                    <a:pt x="493965" y="38"/>
                  </a:lnTo>
                  <a:lnTo>
                    <a:pt x="484567" y="0"/>
                  </a:lnTo>
                  <a:lnTo>
                    <a:pt x="484485" y="5057"/>
                  </a:lnTo>
                  <a:lnTo>
                    <a:pt x="483415" y="6546"/>
                  </a:lnTo>
                  <a:lnTo>
                    <a:pt x="479405" y="8201"/>
                  </a:lnTo>
                  <a:lnTo>
                    <a:pt x="477912" y="9701"/>
                  </a:lnTo>
                  <a:lnTo>
                    <a:pt x="474130" y="19148"/>
                  </a:lnTo>
                  <a:lnTo>
                    <a:pt x="468457" y="26370"/>
                  </a:lnTo>
                  <a:lnTo>
                    <a:pt x="466307" y="35213"/>
                  </a:lnTo>
                  <a:lnTo>
                    <a:pt x="465803" y="41403"/>
                  </a:lnTo>
                  <a:lnTo>
                    <a:pt x="462758" y="47682"/>
                  </a:lnTo>
                  <a:lnTo>
                    <a:pt x="460463" y="50838"/>
                  </a:lnTo>
                  <a:lnTo>
                    <a:pt x="457234" y="65393"/>
                  </a:lnTo>
                  <a:lnTo>
                    <a:pt x="455086" y="81670"/>
                  </a:lnTo>
                  <a:lnTo>
                    <a:pt x="448390" y="95076"/>
                  </a:lnTo>
                  <a:lnTo>
                    <a:pt x="445317" y="130173"/>
                  </a:lnTo>
                  <a:lnTo>
                    <a:pt x="438817" y="142875"/>
                  </a:lnTo>
                  <a:lnTo>
                    <a:pt x="436836" y="169961"/>
                  </a:lnTo>
                  <a:lnTo>
                    <a:pt x="435775" y="170457"/>
                  </a:lnTo>
                  <a:lnTo>
                    <a:pt x="428626" y="171319"/>
                  </a:lnTo>
                  <a:lnTo>
                    <a:pt x="432750" y="171411"/>
                  </a:lnTo>
                  <a:lnTo>
                    <a:pt x="434109" y="170366"/>
                  </a:lnTo>
                  <a:lnTo>
                    <a:pt x="436468" y="163245"/>
                  </a:lnTo>
                  <a:lnTo>
                    <a:pt x="436826" y="128813"/>
                  </a:lnTo>
                  <a:lnTo>
                    <a:pt x="437884" y="127151"/>
                  </a:lnTo>
                  <a:lnTo>
                    <a:pt x="439648" y="126042"/>
                  </a:lnTo>
                  <a:lnTo>
                    <a:pt x="441882" y="125303"/>
                  </a:lnTo>
                  <a:lnTo>
                    <a:pt x="443371" y="123752"/>
                  </a:lnTo>
                  <a:lnTo>
                    <a:pt x="446349" y="114307"/>
                  </a:lnTo>
                  <a:lnTo>
                    <a:pt x="446351" y="114303"/>
                  </a:lnTo>
                  <a:lnTo>
                    <a:pt x="446351" y="128489"/>
                  </a:lnTo>
                  <a:lnTo>
                    <a:pt x="447409" y="130110"/>
                  </a:lnTo>
                  <a:lnTo>
                    <a:pt x="449173" y="131190"/>
                  </a:lnTo>
                  <a:lnTo>
                    <a:pt x="456052" y="133065"/>
                  </a:lnTo>
                  <a:lnTo>
                    <a:pt x="470031" y="133339"/>
                  </a:lnTo>
                  <a:lnTo>
                    <a:pt x="471663" y="132285"/>
                  </a:lnTo>
                  <a:lnTo>
                    <a:pt x="472751" y="130523"/>
                  </a:lnTo>
                  <a:lnTo>
                    <a:pt x="473475" y="128290"/>
                  </a:lnTo>
                  <a:lnTo>
                    <a:pt x="475017" y="126802"/>
                  </a:lnTo>
                  <a:lnTo>
                    <a:pt x="485096" y="121591"/>
                  </a:lnTo>
                  <a:lnTo>
                    <a:pt x="491088" y="117540"/>
                  </a:lnTo>
                  <a:lnTo>
                    <a:pt x="500411" y="114202"/>
                  </a:lnTo>
                  <a:lnTo>
                    <a:pt x="535252" y="82512"/>
                  </a:lnTo>
                  <a:lnTo>
                    <a:pt x="538779" y="76183"/>
                  </a:lnTo>
                  <a:lnTo>
                    <a:pt x="539720" y="73014"/>
                  </a:lnTo>
                  <a:lnTo>
                    <a:pt x="546410" y="66670"/>
                  </a:lnTo>
                  <a:lnTo>
                    <a:pt x="554321" y="60323"/>
                  </a:lnTo>
                  <a:lnTo>
                    <a:pt x="577016" y="28575"/>
                  </a:lnTo>
                  <a:lnTo>
                    <a:pt x="579170" y="20931"/>
                  </a:lnTo>
                  <a:lnTo>
                    <a:pt x="587854" y="11014"/>
                  </a:lnTo>
                  <a:lnTo>
                    <a:pt x="589215" y="128"/>
                  </a:lnTo>
                  <a:lnTo>
                    <a:pt x="581024" y="8212"/>
                  </a:lnTo>
                  <a:lnTo>
                    <a:pt x="579817" y="17610"/>
                  </a:lnTo>
                  <a:lnTo>
                    <a:pt x="573177" y="26370"/>
                  </a:lnTo>
                  <a:lnTo>
                    <a:pt x="570007" y="35213"/>
                  </a:lnTo>
                  <a:lnTo>
                    <a:pt x="563893" y="44535"/>
                  </a:lnTo>
                  <a:lnTo>
                    <a:pt x="560553" y="54000"/>
                  </a:lnTo>
                  <a:lnTo>
                    <a:pt x="544231" y="76201"/>
                  </a:lnTo>
                  <a:lnTo>
                    <a:pt x="532685" y="123236"/>
                  </a:lnTo>
                  <a:lnTo>
                    <a:pt x="532482" y="126608"/>
                  </a:lnTo>
                  <a:lnTo>
                    <a:pt x="529434" y="133175"/>
                  </a:lnTo>
                  <a:lnTo>
                    <a:pt x="525610" y="139622"/>
                  </a:lnTo>
                  <a:lnTo>
                    <a:pt x="523156" y="152384"/>
                  </a:lnTo>
                  <a:lnTo>
                    <a:pt x="522551" y="180534"/>
                  </a:lnTo>
                  <a:lnTo>
                    <a:pt x="535808" y="180936"/>
                  </a:lnTo>
                  <a:lnTo>
                    <a:pt x="537739" y="179891"/>
                  </a:lnTo>
                  <a:lnTo>
                    <a:pt x="539026" y="178135"/>
                  </a:lnTo>
                  <a:lnTo>
                    <a:pt x="539884" y="175907"/>
                  </a:lnTo>
                  <a:lnTo>
                    <a:pt x="541514" y="174421"/>
                  </a:lnTo>
                  <a:lnTo>
                    <a:pt x="551736" y="169214"/>
                  </a:lnTo>
                  <a:lnTo>
                    <a:pt x="560651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1" name="SMARTInkShape-247"/>
            <p:cNvSpPr/>
            <p:nvPr>
              <p:custDataLst>
                <p:tags r:id="rId240"/>
              </p:custDataLst>
            </p:nvPr>
          </p:nvSpPr>
          <p:spPr>
            <a:xfrm>
              <a:off x="6543675" y="4514850"/>
              <a:ext cx="171450" cy="28576"/>
            </a:xfrm>
            <a:custGeom>
              <a:avLst/>
              <a:gdLst/>
              <a:ahLst/>
              <a:cxnLst/>
              <a:rect l="0" t="0" r="0" b="0"/>
              <a:pathLst>
                <a:path w="171450" h="28576">
                  <a:moveTo>
                    <a:pt x="0" y="28575"/>
                  </a:moveTo>
                  <a:lnTo>
                    <a:pt x="0" y="28575"/>
                  </a:lnTo>
                  <a:lnTo>
                    <a:pt x="9132" y="19442"/>
                  </a:lnTo>
                  <a:lnTo>
                    <a:pt x="18648" y="795"/>
                  </a:lnTo>
                  <a:lnTo>
                    <a:pt x="64468" y="0"/>
                  </a:lnTo>
                  <a:lnTo>
                    <a:pt x="111127" y="0"/>
                  </a:lnTo>
                  <a:lnTo>
                    <a:pt x="157692" y="0"/>
                  </a:lnTo>
                  <a:lnTo>
                    <a:pt x="171449" y="0"/>
                  </a:lnTo>
                  <a:lnTo>
                    <a:pt x="166394" y="0"/>
                  </a:lnTo>
                  <a:lnTo>
                    <a:pt x="164905" y="1058"/>
                  </a:lnTo>
                  <a:lnTo>
                    <a:pt x="163912" y="2822"/>
                  </a:lnTo>
                  <a:lnTo>
                    <a:pt x="1619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2" name="SMARTInkShape-248"/>
            <p:cNvSpPr/>
            <p:nvPr>
              <p:custDataLst>
                <p:tags r:id="rId241"/>
              </p:custDataLst>
            </p:nvPr>
          </p:nvSpPr>
          <p:spPr>
            <a:xfrm>
              <a:off x="6553593" y="4572000"/>
              <a:ext cx="161522" cy="19051"/>
            </a:xfrm>
            <a:custGeom>
              <a:avLst/>
              <a:gdLst/>
              <a:ahLst/>
              <a:cxnLst/>
              <a:rect l="0" t="0" r="0" b="0"/>
              <a:pathLst>
                <a:path w="161522" h="19051">
                  <a:moveTo>
                    <a:pt x="9132" y="19050"/>
                  </a:moveTo>
                  <a:lnTo>
                    <a:pt x="9132" y="19050"/>
                  </a:lnTo>
                  <a:lnTo>
                    <a:pt x="0" y="19050"/>
                  </a:lnTo>
                  <a:lnTo>
                    <a:pt x="41036" y="19050"/>
                  </a:lnTo>
                  <a:lnTo>
                    <a:pt x="47301" y="16228"/>
                  </a:lnTo>
                  <a:lnTo>
                    <a:pt x="54889" y="10849"/>
                  </a:lnTo>
                  <a:lnTo>
                    <a:pt x="63992" y="9787"/>
                  </a:lnTo>
                  <a:lnTo>
                    <a:pt x="89841" y="9528"/>
                  </a:lnTo>
                  <a:lnTo>
                    <a:pt x="95450" y="6704"/>
                  </a:lnTo>
                  <a:lnTo>
                    <a:pt x="101471" y="2979"/>
                  </a:lnTo>
                  <a:lnTo>
                    <a:pt x="112061" y="392"/>
                  </a:lnTo>
                  <a:lnTo>
                    <a:pt x="159489" y="0"/>
                  </a:lnTo>
                  <a:lnTo>
                    <a:pt x="161521" y="0"/>
                  </a:lnTo>
                  <a:lnTo>
                    <a:pt x="143922" y="0"/>
                  </a:lnTo>
                  <a:lnTo>
                    <a:pt x="143442" y="1058"/>
                  </a:lnTo>
                  <a:lnTo>
                    <a:pt x="142482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7" name="SMARTInkShape-Group65"/>
          <p:cNvGrpSpPr/>
          <p:nvPr/>
        </p:nvGrpSpPr>
        <p:grpSpPr>
          <a:xfrm>
            <a:off x="6972300" y="4362450"/>
            <a:ext cx="533401" cy="265365"/>
            <a:chOff x="6972300" y="4362450"/>
            <a:chExt cx="533401" cy="265365"/>
          </a:xfrm>
        </p:grpSpPr>
        <p:sp>
          <p:nvSpPr>
            <p:cNvPr id="304" name="SMARTInkShape-249"/>
            <p:cNvSpPr/>
            <p:nvPr>
              <p:custDataLst>
                <p:tags r:id="rId233"/>
              </p:custDataLst>
            </p:nvPr>
          </p:nvSpPr>
          <p:spPr>
            <a:xfrm>
              <a:off x="6972300" y="4362450"/>
              <a:ext cx="352426" cy="247612"/>
            </a:xfrm>
            <a:custGeom>
              <a:avLst/>
              <a:gdLst/>
              <a:ahLst/>
              <a:cxnLst/>
              <a:rect l="0" t="0" r="0" b="0"/>
              <a:pathLst>
                <a:path w="352426" h="247612">
                  <a:moveTo>
                    <a:pt x="9525" y="47625"/>
                  </a:moveTo>
                  <a:lnTo>
                    <a:pt x="9525" y="47625"/>
                  </a:lnTo>
                  <a:lnTo>
                    <a:pt x="1" y="47625"/>
                  </a:lnTo>
                  <a:lnTo>
                    <a:pt x="0" y="23638"/>
                  </a:lnTo>
                  <a:lnTo>
                    <a:pt x="1058" y="22108"/>
                  </a:lnTo>
                  <a:lnTo>
                    <a:pt x="2822" y="21089"/>
                  </a:lnTo>
                  <a:lnTo>
                    <a:pt x="8200" y="19453"/>
                  </a:lnTo>
                  <a:lnTo>
                    <a:pt x="27125" y="1443"/>
                  </a:lnTo>
                  <a:lnTo>
                    <a:pt x="33203" y="427"/>
                  </a:lnTo>
                  <a:lnTo>
                    <a:pt x="64913" y="0"/>
                  </a:lnTo>
                  <a:lnTo>
                    <a:pt x="65501" y="1059"/>
                  </a:lnTo>
                  <a:lnTo>
                    <a:pt x="66671" y="32157"/>
                  </a:lnTo>
                  <a:lnTo>
                    <a:pt x="63851" y="38281"/>
                  </a:lnTo>
                  <a:lnTo>
                    <a:pt x="40726" y="66851"/>
                  </a:lnTo>
                  <a:lnTo>
                    <a:pt x="38209" y="73103"/>
                  </a:lnTo>
                  <a:lnTo>
                    <a:pt x="33562" y="79409"/>
                  </a:lnTo>
                  <a:lnTo>
                    <a:pt x="27970" y="82918"/>
                  </a:lnTo>
                  <a:lnTo>
                    <a:pt x="24996" y="83854"/>
                  </a:lnTo>
                  <a:lnTo>
                    <a:pt x="23014" y="85536"/>
                  </a:lnTo>
                  <a:lnTo>
                    <a:pt x="20812" y="90227"/>
                  </a:lnTo>
                  <a:lnTo>
                    <a:pt x="19166" y="91901"/>
                  </a:lnTo>
                  <a:lnTo>
                    <a:pt x="14515" y="93762"/>
                  </a:lnTo>
                  <a:lnTo>
                    <a:pt x="12851" y="95316"/>
                  </a:lnTo>
                  <a:lnTo>
                    <a:pt x="9528" y="104764"/>
                  </a:lnTo>
                  <a:lnTo>
                    <a:pt x="17726" y="96573"/>
                  </a:lnTo>
                  <a:lnTo>
                    <a:pt x="27135" y="95366"/>
                  </a:lnTo>
                  <a:lnTo>
                    <a:pt x="61686" y="95250"/>
                  </a:lnTo>
                  <a:lnTo>
                    <a:pt x="67280" y="98072"/>
                  </a:lnTo>
                  <a:lnTo>
                    <a:pt x="90343" y="118930"/>
                  </a:lnTo>
                  <a:lnTo>
                    <a:pt x="93070" y="124472"/>
                  </a:lnTo>
                  <a:lnTo>
                    <a:pt x="95123" y="146088"/>
                  </a:lnTo>
                  <a:lnTo>
                    <a:pt x="95249" y="189207"/>
                  </a:lnTo>
                  <a:lnTo>
                    <a:pt x="92428" y="198039"/>
                  </a:lnTo>
                  <a:lnTo>
                    <a:pt x="88705" y="205492"/>
                  </a:lnTo>
                  <a:lnTo>
                    <a:pt x="85549" y="215638"/>
                  </a:lnTo>
                  <a:lnTo>
                    <a:pt x="72584" y="231741"/>
                  </a:lnTo>
                  <a:lnTo>
                    <a:pt x="66479" y="235288"/>
                  </a:lnTo>
                  <a:lnTo>
                    <a:pt x="60237" y="237922"/>
                  </a:lnTo>
                  <a:lnTo>
                    <a:pt x="50774" y="244297"/>
                  </a:lnTo>
                  <a:lnTo>
                    <a:pt x="39978" y="247209"/>
                  </a:lnTo>
                  <a:lnTo>
                    <a:pt x="25007" y="247611"/>
                  </a:lnTo>
                  <a:lnTo>
                    <a:pt x="23021" y="246566"/>
                  </a:lnTo>
                  <a:lnTo>
                    <a:pt x="21698" y="244810"/>
                  </a:lnTo>
                  <a:lnTo>
                    <a:pt x="19573" y="239445"/>
                  </a:lnTo>
                  <a:lnTo>
                    <a:pt x="10895" y="230040"/>
                  </a:lnTo>
                  <a:lnTo>
                    <a:pt x="9645" y="220526"/>
                  </a:lnTo>
                  <a:lnTo>
                    <a:pt x="9528" y="204924"/>
                  </a:lnTo>
                  <a:lnTo>
                    <a:pt x="12349" y="199380"/>
                  </a:lnTo>
                  <a:lnTo>
                    <a:pt x="32191" y="177397"/>
                  </a:lnTo>
                  <a:lnTo>
                    <a:pt x="38296" y="174093"/>
                  </a:lnTo>
                  <a:lnTo>
                    <a:pt x="44538" y="171566"/>
                  </a:lnTo>
                  <a:lnTo>
                    <a:pt x="66680" y="155043"/>
                  </a:lnTo>
                  <a:lnTo>
                    <a:pt x="112615" y="138256"/>
                  </a:lnTo>
                  <a:lnTo>
                    <a:pt x="145962" y="126033"/>
                  </a:lnTo>
                  <a:lnTo>
                    <a:pt x="158841" y="118247"/>
                  </a:lnTo>
                  <a:lnTo>
                    <a:pt x="178798" y="112257"/>
                  </a:lnTo>
                  <a:lnTo>
                    <a:pt x="203109" y="99214"/>
                  </a:lnTo>
                  <a:lnTo>
                    <a:pt x="231684" y="87993"/>
                  </a:lnTo>
                  <a:lnTo>
                    <a:pt x="243508" y="80165"/>
                  </a:lnTo>
                  <a:lnTo>
                    <a:pt x="256984" y="74161"/>
                  </a:lnTo>
                  <a:lnTo>
                    <a:pt x="274733" y="58604"/>
                  </a:lnTo>
                  <a:lnTo>
                    <a:pt x="285693" y="57155"/>
                  </a:lnTo>
                  <a:lnTo>
                    <a:pt x="285739" y="57150"/>
                  </a:lnTo>
                  <a:lnTo>
                    <a:pt x="285750" y="98553"/>
                  </a:lnTo>
                  <a:lnTo>
                    <a:pt x="288572" y="104832"/>
                  </a:lnTo>
                  <a:lnTo>
                    <a:pt x="293950" y="112430"/>
                  </a:lnTo>
                  <a:lnTo>
                    <a:pt x="295014" y="121535"/>
                  </a:lnTo>
                  <a:lnTo>
                    <a:pt x="295159" y="127393"/>
                  </a:lnTo>
                  <a:lnTo>
                    <a:pt x="298046" y="133525"/>
                  </a:lnTo>
                  <a:lnTo>
                    <a:pt x="301799" y="139778"/>
                  </a:lnTo>
                  <a:lnTo>
                    <a:pt x="304969" y="149248"/>
                  </a:lnTo>
                  <a:lnTo>
                    <a:pt x="311083" y="158757"/>
                  </a:lnTo>
                  <a:lnTo>
                    <a:pt x="313898" y="169569"/>
                  </a:lnTo>
                  <a:lnTo>
                    <a:pt x="314199" y="175949"/>
                  </a:lnTo>
                  <a:lnTo>
                    <a:pt x="317091" y="181564"/>
                  </a:lnTo>
                  <a:lnTo>
                    <a:pt x="322514" y="188735"/>
                  </a:lnTo>
                  <a:lnTo>
                    <a:pt x="323455" y="195033"/>
                  </a:lnTo>
                  <a:lnTo>
                    <a:pt x="324645" y="196698"/>
                  </a:lnTo>
                  <a:lnTo>
                    <a:pt x="326496" y="197807"/>
                  </a:lnTo>
                  <a:lnTo>
                    <a:pt x="328788" y="198546"/>
                  </a:lnTo>
                  <a:lnTo>
                    <a:pt x="330318" y="200098"/>
                  </a:lnTo>
                  <a:lnTo>
                    <a:pt x="332973" y="208096"/>
                  </a:lnTo>
                  <a:lnTo>
                    <a:pt x="336018" y="208904"/>
                  </a:lnTo>
                  <a:lnTo>
                    <a:pt x="347946" y="209550"/>
                  </a:lnTo>
                  <a:lnTo>
                    <a:pt x="349439" y="208491"/>
                  </a:lnTo>
                  <a:lnTo>
                    <a:pt x="350434" y="206727"/>
                  </a:lnTo>
                  <a:lnTo>
                    <a:pt x="352425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SMARTInkShape-250"/>
            <p:cNvSpPr/>
            <p:nvPr>
              <p:custDataLst>
                <p:tags r:id="rId234"/>
              </p:custDataLst>
            </p:nvPr>
          </p:nvSpPr>
          <p:spPr>
            <a:xfrm>
              <a:off x="7210436" y="4467225"/>
              <a:ext cx="123815" cy="160590"/>
            </a:xfrm>
            <a:custGeom>
              <a:avLst/>
              <a:gdLst/>
              <a:ahLst/>
              <a:cxnLst/>
              <a:rect l="0" t="0" r="0" b="0"/>
              <a:pathLst>
                <a:path w="123815" h="160590">
                  <a:moveTo>
                    <a:pt x="123814" y="9525"/>
                  </a:moveTo>
                  <a:lnTo>
                    <a:pt x="123814" y="9525"/>
                  </a:lnTo>
                  <a:lnTo>
                    <a:pt x="123814" y="0"/>
                  </a:lnTo>
                  <a:lnTo>
                    <a:pt x="123814" y="17716"/>
                  </a:lnTo>
                  <a:lnTo>
                    <a:pt x="108005" y="35894"/>
                  </a:lnTo>
                  <a:lnTo>
                    <a:pt x="104666" y="44738"/>
                  </a:lnTo>
                  <a:lnTo>
                    <a:pt x="98502" y="54060"/>
                  </a:lnTo>
                  <a:lnTo>
                    <a:pt x="95148" y="63525"/>
                  </a:lnTo>
                  <a:lnTo>
                    <a:pt x="90611" y="69861"/>
                  </a:lnTo>
                  <a:lnTo>
                    <a:pt x="85068" y="73383"/>
                  </a:lnTo>
                  <a:lnTo>
                    <a:pt x="82109" y="74321"/>
                  </a:lnTo>
                  <a:lnTo>
                    <a:pt x="80136" y="76006"/>
                  </a:lnTo>
                  <a:lnTo>
                    <a:pt x="63085" y="98541"/>
                  </a:lnTo>
                  <a:lnTo>
                    <a:pt x="22212" y="138642"/>
                  </a:lnTo>
                  <a:lnTo>
                    <a:pt x="15863" y="140994"/>
                  </a:lnTo>
                  <a:lnTo>
                    <a:pt x="13747" y="142679"/>
                  </a:lnTo>
                  <a:lnTo>
                    <a:pt x="9710" y="149050"/>
                  </a:lnTo>
                  <a:lnTo>
                    <a:pt x="430" y="152269"/>
                  </a:lnTo>
                  <a:lnTo>
                    <a:pt x="27" y="160589"/>
                  </a:lnTo>
                  <a:lnTo>
                    <a:pt x="0" y="156473"/>
                  </a:lnTo>
                  <a:lnTo>
                    <a:pt x="1055" y="155115"/>
                  </a:lnTo>
                  <a:lnTo>
                    <a:pt x="5049" y="153607"/>
                  </a:lnTo>
                  <a:lnTo>
                    <a:pt x="6537" y="152147"/>
                  </a:lnTo>
                  <a:lnTo>
                    <a:pt x="9514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6" name="SMARTInkShape-251"/>
            <p:cNvSpPr/>
            <p:nvPr>
              <p:custDataLst>
                <p:tags r:id="rId235"/>
              </p:custDataLst>
            </p:nvPr>
          </p:nvSpPr>
          <p:spPr>
            <a:xfrm>
              <a:off x="7467600" y="4381535"/>
              <a:ext cx="38101" cy="57105"/>
            </a:xfrm>
            <a:custGeom>
              <a:avLst/>
              <a:gdLst/>
              <a:ahLst/>
              <a:cxnLst/>
              <a:rect l="0" t="0" r="0" b="0"/>
              <a:pathLst>
                <a:path w="38101" h="57105">
                  <a:moveTo>
                    <a:pt x="0" y="19015"/>
                  </a:moveTo>
                  <a:lnTo>
                    <a:pt x="0" y="19015"/>
                  </a:lnTo>
                  <a:lnTo>
                    <a:pt x="0" y="36707"/>
                  </a:lnTo>
                  <a:lnTo>
                    <a:pt x="1058" y="37159"/>
                  </a:lnTo>
                  <a:lnTo>
                    <a:pt x="5056" y="37662"/>
                  </a:lnTo>
                  <a:lnTo>
                    <a:pt x="6545" y="38855"/>
                  </a:lnTo>
                  <a:lnTo>
                    <a:pt x="9409" y="47187"/>
                  </a:lnTo>
                  <a:lnTo>
                    <a:pt x="9515" y="55756"/>
                  </a:lnTo>
                  <a:lnTo>
                    <a:pt x="10577" y="56209"/>
                  </a:lnTo>
                  <a:lnTo>
                    <a:pt x="23990" y="57104"/>
                  </a:lnTo>
                  <a:lnTo>
                    <a:pt x="25519" y="56050"/>
                  </a:lnTo>
                  <a:lnTo>
                    <a:pt x="26537" y="54288"/>
                  </a:lnTo>
                  <a:lnTo>
                    <a:pt x="28456" y="47982"/>
                  </a:lnTo>
                  <a:lnTo>
                    <a:pt x="36766" y="39423"/>
                  </a:lnTo>
                  <a:lnTo>
                    <a:pt x="37983" y="29983"/>
                  </a:lnTo>
                  <a:lnTo>
                    <a:pt x="38100" y="9536"/>
                  </a:lnTo>
                  <a:lnTo>
                    <a:pt x="28968" y="359"/>
                  </a:lnTo>
                  <a:lnTo>
                    <a:pt x="20409" y="0"/>
                  </a:lnTo>
                  <a:lnTo>
                    <a:pt x="19956" y="1046"/>
                  </a:lnTo>
                  <a:lnTo>
                    <a:pt x="19050" y="19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8" name="SMARTInkShape-252"/>
          <p:cNvSpPr/>
          <p:nvPr>
            <p:custDataLst>
              <p:tags r:id="rId14"/>
            </p:custDataLst>
          </p:nvPr>
        </p:nvSpPr>
        <p:spPr>
          <a:xfrm>
            <a:off x="7724778" y="4581525"/>
            <a:ext cx="9523" cy="28576"/>
          </a:xfrm>
          <a:custGeom>
            <a:avLst/>
            <a:gdLst/>
            <a:ahLst/>
            <a:cxnLst/>
            <a:rect l="0" t="0" r="0" b="0"/>
            <a:pathLst>
              <a:path w="9523" h="28576">
                <a:moveTo>
                  <a:pt x="9522" y="19050"/>
                </a:moveTo>
                <a:lnTo>
                  <a:pt x="9522" y="19050"/>
                </a:lnTo>
                <a:lnTo>
                  <a:pt x="9522" y="28458"/>
                </a:lnTo>
                <a:lnTo>
                  <a:pt x="31" y="28575"/>
                </a:lnTo>
                <a:lnTo>
                  <a:pt x="9131" y="19442"/>
                </a:lnTo>
                <a:lnTo>
                  <a:pt x="9522" y="0"/>
                </a:lnTo>
                <a:lnTo>
                  <a:pt x="0" y="0"/>
                </a:lnTo>
                <a:lnTo>
                  <a:pt x="9522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8" name="SMARTInkShape-Group67"/>
          <p:cNvGrpSpPr/>
          <p:nvPr/>
        </p:nvGrpSpPr>
        <p:grpSpPr>
          <a:xfrm>
            <a:off x="8153520" y="4286250"/>
            <a:ext cx="666631" cy="228601"/>
            <a:chOff x="8153520" y="4286250"/>
            <a:chExt cx="666631" cy="228601"/>
          </a:xfrm>
        </p:grpSpPr>
        <p:sp>
          <p:nvSpPr>
            <p:cNvPr id="309" name="SMARTInkShape-253"/>
            <p:cNvSpPr/>
            <p:nvPr>
              <p:custDataLst>
                <p:tags r:id="rId224"/>
              </p:custDataLst>
            </p:nvPr>
          </p:nvSpPr>
          <p:spPr>
            <a:xfrm>
              <a:off x="8181986" y="4305300"/>
              <a:ext cx="152390" cy="180973"/>
            </a:xfrm>
            <a:custGeom>
              <a:avLst/>
              <a:gdLst/>
              <a:ahLst/>
              <a:cxnLst/>
              <a:rect l="0" t="0" r="0" b="0"/>
              <a:pathLst>
                <a:path w="152390" h="180973">
                  <a:moveTo>
                    <a:pt x="152389" y="0"/>
                  </a:moveTo>
                  <a:lnTo>
                    <a:pt x="152389" y="0"/>
                  </a:lnTo>
                  <a:lnTo>
                    <a:pt x="143257" y="0"/>
                  </a:lnTo>
                  <a:lnTo>
                    <a:pt x="142980" y="5057"/>
                  </a:lnTo>
                  <a:lnTo>
                    <a:pt x="141883" y="6546"/>
                  </a:lnTo>
                  <a:lnTo>
                    <a:pt x="137842" y="8201"/>
                  </a:lnTo>
                  <a:lnTo>
                    <a:pt x="136341" y="9701"/>
                  </a:lnTo>
                  <a:lnTo>
                    <a:pt x="132544" y="19148"/>
                  </a:lnTo>
                  <a:lnTo>
                    <a:pt x="126871" y="26370"/>
                  </a:lnTo>
                  <a:lnTo>
                    <a:pt x="123661" y="35213"/>
                  </a:lnTo>
                  <a:lnTo>
                    <a:pt x="117536" y="44535"/>
                  </a:lnTo>
                  <a:lnTo>
                    <a:pt x="105731" y="81670"/>
                  </a:lnTo>
                  <a:lnTo>
                    <a:pt x="105194" y="88509"/>
                  </a:lnTo>
                  <a:lnTo>
                    <a:pt x="102132" y="95076"/>
                  </a:lnTo>
                  <a:lnTo>
                    <a:pt x="89601" y="117648"/>
                  </a:lnTo>
                  <a:lnTo>
                    <a:pt x="85808" y="129286"/>
                  </a:lnTo>
                  <a:lnTo>
                    <a:pt x="69306" y="152348"/>
                  </a:lnTo>
                  <a:lnTo>
                    <a:pt x="66779" y="158727"/>
                  </a:lnTo>
                  <a:lnTo>
                    <a:pt x="62129" y="165090"/>
                  </a:lnTo>
                  <a:lnTo>
                    <a:pt x="56534" y="168623"/>
                  </a:lnTo>
                  <a:lnTo>
                    <a:pt x="50521" y="171252"/>
                  </a:lnTo>
                  <a:lnTo>
                    <a:pt x="41185" y="177624"/>
                  </a:lnTo>
                  <a:lnTo>
                    <a:pt x="31715" y="179982"/>
                  </a:lnTo>
                  <a:lnTo>
                    <a:pt x="9955" y="180972"/>
                  </a:lnTo>
                  <a:lnTo>
                    <a:pt x="1352" y="172774"/>
                  </a:lnTo>
                  <a:lnTo>
                    <a:pt x="393" y="166786"/>
                  </a:lnTo>
                  <a:lnTo>
                    <a:pt x="0" y="152919"/>
                  </a:lnTo>
                  <a:lnTo>
                    <a:pt x="9504" y="142886"/>
                  </a:lnTo>
                  <a:lnTo>
                    <a:pt x="9514" y="152008"/>
                  </a:lnTo>
                  <a:lnTo>
                    <a:pt x="14570" y="152284"/>
                  </a:lnTo>
                  <a:lnTo>
                    <a:pt x="16059" y="153381"/>
                  </a:lnTo>
                  <a:lnTo>
                    <a:pt x="17714" y="157423"/>
                  </a:lnTo>
                  <a:lnTo>
                    <a:pt x="19215" y="158923"/>
                  </a:lnTo>
                  <a:lnTo>
                    <a:pt x="28564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" name="SMARTInkShape-254"/>
            <p:cNvSpPr/>
            <p:nvPr>
              <p:custDataLst>
                <p:tags r:id="rId225"/>
              </p:custDataLst>
            </p:nvPr>
          </p:nvSpPr>
          <p:spPr>
            <a:xfrm>
              <a:off x="8153520" y="4286250"/>
              <a:ext cx="276106" cy="133351"/>
            </a:xfrm>
            <a:custGeom>
              <a:avLst/>
              <a:gdLst/>
              <a:ahLst/>
              <a:cxnLst/>
              <a:rect l="0" t="0" r="0" b="0"/>
              <a:pathLst>
                <a:path w="276106" h="133351">
                  <a:moveTo>
                    <a:pt x="47505" y="133350"/>
                  </a:moveTo>
                  <a:lnTo>
                    <a:pt x="47505" y="133350"/>
                  </a:lnTo>
                  <a:lnTo>
                    <a:pt x="42449" y="133350"/>
                  </a:lnTo>
                  <a:lnTo>
                    <a:pt x="40960" y="132292"/>
                  </a:lnTo>
                  <a:lnTo>
                    <a:pt x="39967" y="130528"/>
                  </a:lnTo>
                  <a:lnTo>
                    <a:pt x="39305" y="128293"/>
                  </a:lnTo>
                  <a:lnTo>
                    <a:pt x="37804" y="126804"/>
                  </a:lnTo>
                  <a:lnTo>
                    <a:pt x="33316" y="125149"/>
                  </a:lnTo>
                  <a:lnTo>
                    <a:pt x="20681" y="123942"/>
                  </a:lnTo>
                  <a:lnTo>
                    <a:pt x="10882" y="115634"/>
                  </a:lnTo>
                  <a:lnTo>
                    <a:pt x="10062" y="112071"/>
                  </a:lnTo>
                  <a:lnTo>
                    <a:pt x="9843" y="109639"/>
                  </a:lnTo>
                  <a:lnTo>
                    <a:pt x="8638" y="108018"/>
                  </a:lnTo>
                  <a:lnTo>
                    <a:pt x="1243" y="105202"/>
                  </a:lnTo>
                  <a:lnTo>
                    <a:pt x="485" y="102143"/>
                  </a:lnTo>
                  <a:lnTo>
                    <a:pt x="0" y="96612"/>
                  </a:lnTo>
                  <a:lnTo>
                    <a:pt x="6449" y="87914"/>
                  </a:lnTo>
                  <a:lnTo>
                    <a:pt x="9017" y="77951"/>
                  </a:lnTo>
                  <a:lnTo>
                    <a:pt x="15874" y="68942"/>
                  </a:lnTo>
                  <a:lnTo>
                    <a:pt x="17572" y="63096"/>
                  </a:lnTo>
                  <a:lnTo>
                    <a:pt x="20141" y="61114"/>
                  </a:lnTo>
                  <a:lnTo>
                    <a:pt x="31753" y="57266"/>
                  </a:lnTo>
                  <a:lnTo>
                    <a:pt x="33829" y="55111"/>
                  </a:lnTo>
                  <a:lnTo>
                    <a:pt x="42216" y="44047"/>
                  </a:lnTo>
                  <a:lnTo>
                    <a:pt x="47977" y="40744"/>
                  </a:lnTo>
                  <a:lnTo>
                    <a:pt x="63443" y="37390"/>
                  </a:lnTo>
                  <a:lnTo>
                    <a:pt x="83726" y="20780"/>
                  </a:lnTo>
                  <a:lnTo>
                    <a:pt x="99384" y="18333"/>
                  </a:lnTo>
                  <a:lnTo>
                    <a:pt x="113766" y="11579"/>
                  </a:lnTo>
                  <a:lnTo>
                    <a:pt x="130001" y="8737"/>
                  </a:lnTo>
                  <a:lnTo>
                    <a:pt x="142744" y="2039"/>
                  </a:lnTo>
                  <a:lnTo>
                    <a:pt x="190206" y="16"/>
                  </a:lnTo>
                  <a:lnTo>
                    <a:pt x="234830" y="0"/>
                  </a:lnTo>
                  <a:lnTo>
                    <a:pt x="241180" y="0"/>
                  </a:lnTo>
                  <a:lnTo>
                    <a:pt x="247530" y="2822"/>
                  </a:lnTo>
                  <a:lnTo>
                    <a:pt x="253880" y="6546"/>
                  </a:lnTo>
                  <a:lnTo>
                    <a:pt x="266580" y="8936"/>
                  </a:lnTo>
                  <a:lnTo>
                    <a:pt x="276056" y="9522"/>
                  </a:lnTo>
                  <a:lnTo>
                    <a:pt x="27610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" name="SMARTInkShape-255"/>
            <p:cNvSpPr/>
            <p:nvPr>
              <p:custDataLst>
                <p:tags r:id="rId226"/>
              </p:custDataLst>
            </p:nvPr>
          </p:nvSpPr>
          <p:spPr>
            <a:xfrm>
              <a:off x="8344295" y="4352925"/>
              <a:ext cx="37706" cy="123826"/>
            </a:xfrm>
            <a:custGeom>
              <a:avLst/>
              <a:gdLst/>
              <a:ahLst/>
              <a:cxnLst/>
              <a:rect l="0" t="0" r="0" b="0"/>
              <a:pathLst>
                <a:path w="37706" h="123826">
                  <a:moveTo>
                    <a:pt x="37705" y="0"/>
                  </a:moveTo>
                  <a:lnTo>
                    <a:pt x="37705" y="0"/>
                  </a:lnTo>
                  <a:lnTo>
                    <a:pt x="37705" y="45413"/>
                  </a:lnTo>
                  <a:lnTo>
                    <a:pt x="37705" y="60452"/>
                  </a:lnTo>
                  <a:lnTo>
                    <a:pt x="34883" y="66731"/>
                  </a:lnTo>
                  <a:lnTo>
                    <a:pt x="31160" y="73050"/>
                  </a:lnTo>
                  <a:lnTo>
                    <a:pt x="28004" y="82557"/>
                  </a:lnTo>
                  <a:lnTo>
                    <a:pt x="20095" y="93369"/>
                  </a:lnTo>
                  <a:lnTo>
                    <a:pt x="17881" y="102483"/>
                  </a:lnTo>
                  <a:lnTo>
                    <a:pt x="10492" y="112535"/>
                  </a:lnTo>
                  <a:lnTo>
                    <a:pt x="9250" y="122346"/>
                  </a:lnTo>
                  <a:lnTo>
                    <a:pt x="8152" y="122839"/>
                  </a:lnTo>
                  <a:lnTo>
                    <a:pt x="0" y="123787"/>
                  </a:lnTo>
                  <a:lnTo>
                    <a:pt x="913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" name="SMARTInkShape-256"/>
            <p:cNvSpPr/>
            <p:nvPr>
              <p:custDataLst>
                <p:tags r:id="rId227"/>
              </p:custDataLst>
            </p:nvPr>
          </p:nvSpPr>
          <p:spPr>
            <a:xfrm>
              <a:off x="8420100" y="4381500"/>
              <a:ext cx="36776" cy="104776"/>
            </a:xfrm>
            <a:custGeom>
              <a:avLst/>
              <a:gdLst/>
              <a:ahLst/>
              <a:cxnLst/>
              <a:rect l="0" t="0" r="0" b="0"/>
              <a:pathLst>
                <a:path w="36776" h="104776">
                  <a:moveTo>
                    <a:pt x="28575" y="0"/>
                  </a:moveTo>
                  <a:lnTo>
                    <a:pt x="28575" y="0"/>
                  </a:lnTo>
                  <a:lnTo>
                    <a:pt x="36775" y="0"/>
                  </a:lnTo>
                  <a:lnTo>
                    <a:pt x="29783" y="8201"/>
                  </a:lnTo>
                  <a:lnTo>
                    <a:pt x="28681" y="17610"/>
                  </a:lnTo>
                  <a:lnTo>
                    <a:pt x="22051" y="26370"/>
                  </a:lnTo>
                  <a:lnTo>
                    <a:pt x="19939" y="35213"/>
                  </a:lnTo>
                  <a:lnTo>
                    <a:pt x="19445" y="41403"/>
                  </a:lnTo>
                  <a:lnTo>
                    <a:pt x="16404" y="47682"/>
                  </a:lnTo>
                  <a:lnTo>
                    <a:pt x="10884" y="55280"/>
                  </a:lnTo>
                  <a:lnTo>
                    <a:pt x="9793" y="64385"/>
                  </a:lnTo>
                  <a:lnTo>
                    <a:pt x="9644" y="70243"/>
                  </a:lnTo>
                  <a:lnTo>
                    <a:pt x="6755" y="76375"/>
                  </a:lnTo>
                  <a:lnTo>
                    <a:pt x="3002" y="82628"/>
                  </a:lnTo>
                  <a:lnTo>
                    <a:pt x="395" y="93379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" name="SMARTInkShape-257"/>
            <p:cNvSpPr/>
            <p:nvPr>
              <p:custDataLst>
                <p:tags r:id="rId228"/>
              </p:custDataLst>
            </p:nvPr>
          </p:nvSpPr>
          <p:spPr>
            <a:xfrm>
              <a:off x="8629650" y="4381500"/>
              <a:ext cx="19051" cy="1"/>
            </a:xfrm>
            <a:custGeom>
              <a:avLst/>
              <a:gdLst/>
              <a:ahLst/>
              <a:cxnLst/>
              <a:rect l="0" t="0" r="0" b="0"/>
              <a:pathLst>
                <a:path w="19051" h="1">
                  <a:moveTo>
                    <a:pt x="0" y="0"/>
                  </a:moveTo>
                  <a:lnTo>
                    <a:pt x="0" y="0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" name="SMARTInkShape-258"/>
            <p:cNvSpPr/>
            <p:nvPr>
              <p:custDataLst>
                <p:tags r:id="rId229"/>
              </p:custDataLst>
            </p:nvPr>
          </p:nvSpPr>
          <p:spPr>
            <a:xfrm>
              <a:off x="8629650" y="4373310"/>
              <a:ext cx="152284" cy="103441"/>
            </a:xfrm>
            <a:custGeom>
              <a:avLst/>
              <a:gdLst/>
              <a:ahLst/>
              <a:cxnLst/>
              <a:rect l="0" t="0" r="0" b="0"/>
              <a:pathLst>
                <a:path w="152284" h="103441">
                  <a:moveTo>
                    <a:pt x="19050" y="17715"/>
                  </a:moveTo>
                  <a:lnTo>
                    <a:pt x="19050" y="17715"/>
                  </a:lnTo>
                  <a:lnTo>
                    <a:pt x="19050" y="35048"/>
                  </a:lnTo>
                  <a:lnTo>
                    <a:pt x="12505" y="44030"/>
                  </a:lnTo>
                  <a:lnTo>
                    <a:pt x="10408" y="52911"/>
                  </a:lnTo>
                  <a:lnTo>
                    <a:pt x="9641" y="68551"/>
                  </a:lnTo>
                  <a:lnTo>
                    <a:pt x="6754" y="74881"/>
                  </a:lnTo>
                  <a:lnTo>
                    <a:pt x="1334" y="82511"/>
                  </a:lnTo>
                  <a:lnTo>
                    <a:pt x="117" y="92426"/>
                  </a:lnTo>
                  <a:lnTo>
                    <a:pt x="0" y="103440"/>
                  </a:lnTo>
                  <a:lnTo>
                    <a:pt x="0" y="95239"/>
                  </a:lnTo>
                  <a:lnTo>
                    <a:pt x="15809" y="77070"/>
                  </a:lnTo>
                  <a:lnTo>
                    <a:pt x="19148" y="68227"/>
                  </a:lnTo>
                  <a:lnTo>
                    <a:pt x="32181" y="52602"/>
                  </a:lnTo>
                  <a:lnTo>
                    <a:pt x="38291" y="49096"/>
                  </a:lnTo>
                  <a:lnTo>
                    <a:pt x="44536" y="46478"/>
                  </a:lnTo>
                  <a:lnTo>
                    <a:pt x="66680" y="29888"/>
                  </a:lnTo>
                  <a:lnTo>
                    <a:pt x="100719" y="17642"/>
                  </a:lnTo>
                  <a:lnTo>
                    <a:pt x="114126" y="10371"/>
                  </a:lnTo>
                  <a:lnTo>
                    <a:pt x="131459" y="8318"/>
                  </a:lnTo>
                  <a:lnTo>
                    <a:pt x="141386" y="0"/>
                  </a:lnTo>
                  <a:lnTo>
                    <a:pt x="141882" y="613"/>
                  </a:lnTo>
                  <a:lnTo>
                    <a:pt x="142744" y="6983"/>
                  </a:lnTo>
                  <a:lnTo>
                    <a:pt x="145638" y="7654"/>
                  </a:lnTo>
                  <a:lnTo>
                    <a:pt x="152283" y="8181"/>
                  </a:lnTo>
                  <a:lnTo>
                    <a:pt x="142875" y="177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" name="SMARTInkShape-259"/>
            <p:cNvSpPr/>
            <p:nvPr>
              <p:custDataLst>
                <p:tags r:id="rId230"/>
              </p:custDataLst>
            </p:nvPr>
          </p:nvSpPr>
          <p:spPr>
            <a:xfrm>
              <a:off x="8677275" y="4457700"/>
              <a:ext cx="57151" cy="38101"/>
            </a:xfrm>
            <a:custGeom>
              <a:avLst/>
              <a:gdLst/>
              <a:ahLst/>
              <a:cxnLst/>
              <a:rect l="0" t="0" r="0" b="0"/>
              <a:pathLst>
                <a:path w="57151" h="38101">
                  <a:moveTo>
                    <a:pt x="0" y="0"/>
                  </a:moveTo>
                  <a:lnTo>
                    <a:pt x="0" y="0"/>
                  </a:lnTo>
                  <a:lnTo>
                    <a:pt x="9491" y="0"/>
                  </a:lnTo>
                  <a:lnTo>
                    <a:pt x="17723" y="8201"/>
                  </a:lnTo>
                  <a:lnTo>
                    <a:pt x="18656" y="14189"/>
                  </a:lnTo>
                  <a:lnTo>
                    <a:pt x="19846" y="15810"/>
                  </a:lnTo>
                  <a:lnTo>
                    <a:pt x="23990" y="17610"/>
                  </a:lnTo>
                  <a:lnTo>
                    <a:pt x="36374" y="18923"/>
                  </a:lnTo>
                  <a:lnTo>
                    <a:pt x="36950" y="20024"/>
                  </a:lnTo>
                  <a:lnTo>
                    <a:pt x="37589" y="24069"/>
                  </a:lnTo>
                  <a:lnTo>
                    <a:pt x="38817" y="25571"/>
                  </a:lnTo>
                  <a:lnTo>
                    <a:pt x="46257" y="28179"/>
                  </a:lnTo>
                  <a:lnTo>
                    <a:pt x="47017" y="31221"/>
                  </a:lnTo>
                  <a:lnTo>
                    <a:pt x="47220" y="33514"/>
                  </a:lnTo>
                  <a:lnTo>
                    <a:pt x="48413" y="35043"/>
                  </a:lnTo>
                  <a:lnTo>
                    <a:pt x="5715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" name="SMARTInkShape-260"/>
            <p:cNvSpPr/>
            <p:nvPr>
              <p:custDataLst>
                <p:tags r:id="rId231"/>
              </p:custDataLst>
            </p:nvPr>
          </p:nvSpPr>
          <p:spPr>
            <a:xfrm>
              <a:off x="8515350" y="45053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0" y="9408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" name="SMARTInkShape-261"/>
            <p:cNvSpPr/>
            <p:nvPr>
              <p:custDataLst>
                <p:tags r:id="rId232"/>
              </p:custDataLst>
            </p:nvPr>
          </p:nvSpPr>
          <p:spPr>
            <a:xfrm>
              <a:off x="8820150" y="449580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2" name="SMARTInkShape-Group68"/>
          <p:cNvGrpSpPr/>
          <p:nvPr/>
        </p:nvGrpSpPr>
        <p:grpSpPr>
          <a:xfrm>
            <a:off x="9058285" y="4143768"/>
            <a:ext cx="1114378" cy="294880"/>
            <a:chOff x="9058285" y="4143768"/>
            <a:chExt cx="1114378" cy="294880"/>
          </a:xfrm>
        </p:grpSpPr>
        <p:sp>
          <p:nvSpPr>
            <p:cNvPr id="319" name="SMARTInkShape-262"/>
            <p:cNvSpPr/>
            <p:nvPr>
              <p:custDataLst>
                <p:tags r:id="rId221"/>
              </p:custDataLst>
            </p:nvPr>
          </p:nvSpPr>
          <p:spPr>
            <a:xfrm>
              <a:off x="9058285" y="4314825"/>
              <a:ext cx="180966" cy="123823"/>
            </a:xfrm>
            <a:custGeom>
              <a:avLst/>
              <a:gdLst/>
              <a:ahLst/>
              <a:cxnLst/>
              <a:rect l="0" t="0" r="0" b="0"/>
              <a:pathLst>
                <a:path w="180966" h="123823">
                  <a:moveTo>
                    <a:pt x="114290" y="9525"/>
                  </a:moveTo>
                  <a:lnTo>
                    <a:pt x="114290" y="9525"/>
                  </a:lnTo>
                  <a:lnTo>
                    <a:pt x="114290" y="0"/>
                  </a:lnTo>
                  <a:lnTo>
                    <a:pt x="87156" y="27135"/>
                  </a:lnTo>
                  <a:lnTo>
                    <a:pt x="84941" y="35895"/>
                  </a:lnTo>
                  <a:lnTo>
                    <a:pt x="80785" y="41706"/>
                  </a:lnTo>
                  <a:lnTo>
                    <a:pt x="75409" y="44995"/>
                  </a:lnTo>
                  <a:lnTo>
                    <a:pt x="72495" y="45871"/>
                  </a:lnTo>
                  <a:lnTo>
                    <a:pt x="70551" y="47515"/>
                  </a:lnTo>
                  <a:lnTo>
                    <a:pt x="53560" y="69969"/>
                  </a:lnTo>
                  <a:lnTo>
                    <a:pt x="47435" y="73431"/>
                  </a:lnTo>
                  <a:lnTo>
                    <a:pt x="44320" y="74354"/>
                  </a:lnTo>
                  <a:lnTo>
                    <a:pt x="42242" y="76028"/>
                  </a:lnTo>
                  <a:lnTo>
                    <a:pt x="23948" y="99783"/>
                  </a:lnTo>
                  <a:lnTo>
                    <a:pt x="18399" y="102557"/>
                  </a:lnTo>
                  <a:lnTo>
                    <a:pt x="10035" y="104645"/>
                  </a:lnTo>
                  <a:lnTo>
                    <a:pt x="26" y="114265"/>
                  </a:lnTo>
                  <a:lnTo>
                    <a:pt x="0" y="119347"/>
                  </a:lnTo>
                  <a:lnTo>
                    <a:pt x="1056" y="120839"/>
                  </a:lnTo>
                  <a:lnTo>
                    <a:pt x="2817" y="121834"/>
                  </a:lnTo>
                  <a:lnTo>
                    <a:pt x="9691" y="123563"/>
                  </a:lnTo>
                  <a:lnTo>
                    <a:pt x="32171" y="123822"/>
                  </a:lnTo>
                  <a:lnTo>
                    <a:pt x="38281" y="121002"/>
                  </a:lnTo>
                  <a:lnTo>
                    <a:pt x="44524" y="117278"/>
                  </a:lnTo>
                  <a:lnTo>
                    <a:pt x="57158" y="114888"/>
                  </a:lnTo>
                  <a:lnTo>
                    <a:pt x="60327" y="114692"/>
                  </a:lnTo>
                  <a:lnTo>
                    <a:pt x="66670" y="111652"/>
                  </a:lnTo>
                  <a:lnTo>
                    <a:pt x="73017" y="107832"/>
                  </a:lnTo>
                  <a:lnTo>
                    <a:pt x="85715" y="105379"/>
                  </a:lnTo>
                  <a:lnTo>
                    <a:pt x="133066" y="104777"/>
                  </a:lnTo>
                  <a:lnTo>
                    <a:pt x="180574" y="104775"/>
                  </a:lnTo>
                  <a:lnTo>
                    <a:pt x="18096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" name="SMARTInkShape-263"/>
            <p:cNvSpPr/>
            <p:nvPr>
              <p:custDataLst>
                <p:tags r:id="rId222"/>
              </p:custDataLst>
            </p:nvPr>
          </p:nvSpPr>
          <p:spPr>
            <a:xfrm>
              <a:off x="9420618" y="4143768"/>
              <a:ext cx="199632" cy="218672"/>
            </a:xfrm>
            <a:custGeom>
              <a:avLst/>
              <a:gdLst/>
              <a:ahLst/>
              <a:cxnLst/>
              <a:rect l="0" t="0" r="0" b="0"/>
              <a:pathLst>
                <a:path w="199632" h="218672">
                  <a:moveTo>
                    <a:pt x="47232" y="9132"/>
                  </a:moveTo>
                  <a:lnTo>
                    <a:pt x="47232" y="9132"/>
                  </a:lnTo>
                  <a:lnTo>
                    <a:pt x="47232" y="0"/>
                  </a:lnTo>
                  <a:lnTo>
                    <a:pt x="47232" y="31512"/>
                  </a:lnTo>
                  <a:lnTo>
                    <a:pt x="44410" y="37776"/>
                  </a:lnTo>
                  <a:lnTo>
                    <a:pt x="40686" y="44088"/>
                  </a:lnTo>
                  <a:lnTo>
                    <a:pt x="38295" y="56763"/>
                  </a:lnTo>
                  <a:lnTo>
                    <a:pt x="36671" y="91858"/>
                  </a:lnTo>
                  <a:lnTo>
                    <a:pt x="29509" y="120698"/>
                  </a:lnTo>
                  <a:lnTo>
                    <a:pt x="27386" y="138140"/>
                  </a:lnTo>
                  <a:lnTo>
                    <a:pt x="20695" y="151776"/>
                  </a:lnTo>
                  <a:lnTo>
                    <a:pt x="9417" y="196193"/>
                  </a:lnTo>
                  <a:lnTo>
                    <a:pt x="9144" y="213645"/>
                  </a:lnTo>
                  <a:lnTo>
                    <a:pt x="8081" y="215324"/>
                  </a:lnTo>
                  <a:lnTo>
                    <a:pt x="6314" y="216443"/>
                  </a:lnTo>
                  <a:lnTo>
                    <a:pt x="0" y="218551"/>
                  </a:lnTo>
                  <a:lnTo>
                    <a:pt x="7843" y="218671"/>
                  </a:lnTo>
                  <a:lnTo>
                    <a:pt x="8272" y="217617"/>
                  </a:lnTo>
                  <a:lnTo>
                    <a:pt x="10168" y="193172"/>
                  </a:lnTo>
                  <a:lnTo>
                    <a:pt x="16666" y="180560"/>
                  </a:lnTo>
                  <a:lnTo>
                    <a:pt x="17330" y="177393"/>
                  </a:lnTo>
                  <a:lnTo>
                    <a:pt x="24941" y="163646"/>
                  </a:lnTo>
                  <a:lnTo>
                    <a:pt x="32811" y="135574"/>
                  </a:lnTo>
                  <a:lnTo>
                    <a:pt x="63133" y="88432"/>
                  </a:lnTo>
                  <a:lnTo>
                    <a:pt x="73698" y="72728"/>
                  </a:lnTo>
                  <a:lnTo>
                    <a:pt x="92873" y="54581"/>
                  </a:lnTo>
                  <a:lnTo>
                    <a:pt x="101384" y="44148"/>
                  </a:lnTo>
                  <a:lnTo>
                    <a:pt x="117017" y="33383"/>
                  </a:lnTo>
                  <a:lnTo>
                    <a:pt x="132318" y="26387"/>
                  </a:lnTo>
                  <a:lnTo>
                    <a:pt x="149806" y="13129"/>
                  </a:lnTo>
                  <a:lnTo>
                    <a:pt x="178305" y="9288"/>
                  </a:lnTo>
                  <a:lnTo>
                    <a:pt x="197856" y="9136"/>
                  </a:lnTo>
                  <a:lnTo>
                    <a:pt x="198448" y="10193"/>
                  </a:lnTo>
                  <a:lnTo>
                    <a:pt x="199631" y="42334"/>
                  </a:lnTo>
                  <a:lnTo>
                    <a:pt x="198574" y="43967"/>
                  </a:lnTo>
                  <a:lnTo>
                    <a:pt x="196810" y="45055"/>
                  </a:lnTo>
                  <a:lnTo>
                    <a:pt x="194575" y="45781"/>
                  </a:lnTo>
                  <a:lnTo>
                    <a:pt x="193086" y="47323"/>
                  </a:lnTo>
                  <a:lnTo>
                    <a:pt x="189309" y="56848"/>
                  </a:lnTo>
                  <a:lnTo>
                    <a:pt x="180582" y="662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" name="SMARTInkShape-264"/>
            <p:cNvSpPr/>
            <p:nvPr>
              <p:custDataLst>
                <p:tags r:id="rId223"/>
              </p:custDataLst>
            </p:nvPr>
          </p:nvSpPr>
          <p:spPr>
            <a:xfrm>
              <a:off x="9477375" y="4152900"/>
              <a:ext cx="695288" cy="209551"/>
            </a:xfrm>
            <a:custGeom>
              <a:avLst/>
              <a:gdLst/>
              <a:ahLst/>
              <a:cxnLst/>
              <a:rect l="0" t="0" r="0" b="0"/>
              <a:pathLst>
                <a:path w="695288" h="209551">
                  <a:moveTo>
                    <a:pt x="0" y="133350"/>
                  </a:moveTo>
                  <a:lnTo>
                    <a:pt x="0" y="133350"/>
                  </a:lnTo>
                  <a:lnTo>
                    <a:pt x="0" y="157419"/>
                  </a:lnTo>
                  <a:lnTo>
                    <a:pt x="1058" y="158921"/>
                  </a:lnTo>
                  <a:lnTo>
                    <a:pt x="2822" y="159922"/>
                  </a:lnTo>
                  <a:lnTo>
                    <a:pt x="8201" y="161529"/>
                  </a:lnTo>
                  <a:lnTo>
                    <a:pt x="16868" y="168392"/>
                  </a:lnTo>
                  <a:lnTo>
                    <a:pt x="25694" y="170544"/>
                  </a:lnTo>
                  <a:lnTo>
                    <a:pt x="31881" y="171048"/>
                  </a:lnTo>
                  <a:lnTo>
                    <a:pt x="33954" y="172240"/>
                  </a:lnTo>
                  <a:lnTo>
                    <a:pt x="35337" y="174094"/>
                  </a:lnTo>
                  <a:lnTo>
                    <a:pt x="36257" y="176387"/>
                  </a:lnTo>
                  <a:lnTo>
                    <a:pt x="37930" y="177917"/>
                  </a:lnTo>
                  <a:lnTo>
                    <a:pt x="46140" y="180572"/>
                  </a:lnTo>
                  <a:lnTo>
                    <a:pt x="92082" y="180975"/>
                  </a:lnTo>
                  <a:lnTo>
                    <a:pt x="98428" y="180975"/>
                  </a:lnTo>
                  <a:lnTo>
                    <a:pt x="104776" y="178153"/>
                  </a:lnTo>
                  <a:lnTo>
                    <a:pt x="112418" y="172774"/>
                  </a:lnTo>
                  <a:lnTo>
                    <a:pt x="121533" y="170654"/>
                  </a:lnTo>
                  <a:lnTo>
                    <a:pt x="142329" y="152912"/>
                  </a:lnTo>
                  <a:lnTo>
                    <a:pt x="142826" y="144244"/>
                  </a:lnTo>
                  <a:lnTo>
                    <a:pt x="143901" y="143788"/>
                  </a:lnTo>
                  <a:lnTo>
                    <a:pt x="151072" y="142996"/>
                  </a:lnTo>
                  <a:lnTo>
                    <a:pt x="151514" y="144013"/>
                  </a:lnTo>
                  <a:lnTo>
                    <a:pt x="152400" y="179524"/>
                  </a:lnTo>
                  <a:lnTo>
                    <a:pt x="153458" y="180008"/>
                  </a:lnTo>
                  <a:lnTo>
                    <a:pt x="184281" y="180972"/>
                  </a:lnTo>
                  <a:lnTo>
                    <a:pt x="186354" y="179914"/>
                  </a:lnTo>
                  <a:lnTo>
                    <a:pt x="187737" y="178151"/>
                  </a:lnTo>
                  <a:lnTo>
                    <a:pt x="188657" y="175918"/>
                  </a:lnTo>
                  <a:lnTo>
                    <a:pt x="191389" y="174429"/>
                  </a:lnTo>
                  <a:lnTo>
                    <a:pt x="204286" y="171274"/>
                  </a:lnTo>
                  <a:lnTo>
                    <a:pt x="218663" y="161263"/>
                  </a:lnTo>
                  <a:lnTo>
                    <a:pt x="255178" y="130511"/>
                  </a:lnTo>
                  <a:lnTo>
                    <a:pt x="273228" y="105362"/>
                  </a:lnTo>
                  <a:lnTo>
                    <a:pt x="275951" y="98686"/>
                  </a:lnTo>
                  <a:lnTo>
                    <a:pt x="282377" y="88977"/>
                  </a:lnTo>
                  <a:lnTo>
                    <a:pt x="285306" y="78092"/>
                  </a:lnTo>
                  <a:lnTo>
                    <a:pt x="292209" y="68969"/>
                  </a:lnTo>
                  <a:lnTo>
                    <a:pt x="295272" y="57164"/>
                  </a:lnTo>
                  <a:lnTo>
                    <a:pt x="287073" y="65352"/>
                  </a:lnTo>
                  <a:lnTo>
                    <a:pt x="286141" y="71339"/>
                  </a:lnTo>
                  <a:lnTo>
                    <a:pt x="285865" y="79816"/>
                  </a:lnTo>
                  <a:lnTo>
                    <a:pt x="282979" y="85921"/>
                  </a:lnTo>
                  <a:lnTo>
                    <a:pt x="279227" y="92162"/>
                  </a:lnTo>
                  <a:lnTo>
                    <a:pt x="276818" y="104792"/>
                  </a:lnTo>
                  <a:lnTo>
                    <a:pt x="276620" y="107961"/>
                  </a:lnTo>
                  <a:lnTo>
                    <a:pt x="273578" y="114305"/>
                  </a:lnTo>
                  <a:lnTo>
                    <a:pt x="269757" y="120652"/>
                  </a:lnTo>
                  <a:lnTo>
                    <a:pt x="267102" y="131469"/>
                  </a:lnTo>
                  <a:lnTo>
                    <a:pt x="266710" y="150635"/>
                  </a:lnTo>
                  <a:lnTo>
                    <a:pt x="274902" y="160446"/>
                  </a:lnTo>
                  <a:lnTo>
                    <a:pt x="278460" y="161268"/>
                  </a:lnTo>
                  <a:lnTo>
                    <a:pt x="280891" y="161487"/>
                  </a:lnTo>
                  <a:lnTo>
                    <a:pt x="282510" y="160574"/>
                  </a:lnTo>
                  <a:lnTo>
                    <a:pt x="283590" y="158908"/>
                  </a:lnTo>
                  <a:lnTo>
                    <a:pt x="284309" y="156739"/>
                  </a:lnTo>
                  <a:lnTo>
                    <a:pt x="285849" y="155292"/>
                  </a:lnTo>
                  <a:lnTo>
                    <a:pt x="312531" y="145030"/>
                  </a:lnTo>
                  <a:lnTo>
                    <a:pt x="319878" y="142775"/>
                  </a:lnTo>
                  <a:lnTo>
                    <a:pt x="326671" y="138244"/>
                  </a:lnTo>
                  <a:lnTo>
                    <a:pt x="350288" y="108747"/>
                  </a:lnTo>
                  <a:lnTo>
                    <a:pt x="373324" y="92180"/>
                  </a:lnTo>
                  <a:lnTo>
                    <a:pt x="395740" y="61214"/>
                  </a:lnTo>
                  <a:lnTo>
                    <a:pt x="402021" y="47801"/>
                  </a:lnTo>
                  <a:lnTo>
                    <a:pt x="406218" y="41353"/>
                  </a:lnTo>
                  <a:lnTo>
                    <a:pt x="408084" y="34959"/>
                  </a:lnTo>
                  <a:lnTo>
                    <a:pt x="409639" y="32831"/>
                  </a:lnTo>
                  <a:lnTo>
                    <a:pt x="411734" y="31412"/>
                  </a:lnTo>
                  <a:lnTo>
                    <a:pt x="418669" y="28741"/>
                  </a:lnTo>
                  <a:lnTo>
                    <a:pt x="410861" y="28589"/>
                  </a:lnTo>
                  <a:lnTo>
                    <a:pt x="404899" y="33636"/>
                  </a:lnTo>
                  <a:lnTo>
                    <a:pt x="402206" y="38938"/>
                  </a:lnTo>
                  <a:lnTo>
                    <a:pt x="401486" y="41834"/>
                  </a:lnTo>
                  <a:lnTo>
                    <a:pt x="383630" y="74236"/>
                  </a:lnTo>
                  <a:lnTo>
                    <a:pt x="380289" y="91816"/>
                  </a:lnTo>
                  <a:lnTo>
                    <a:pt x="374556" y="102582"/>
                  </a:lnTo>
                  <a:lnTo>
                    <a:pt x="370687" y="129286"/>
                  </a:lnTo>
                  <a:lnTo>
                    <a:pt x="366539" y="136129"/>
                  </a:lnTo>
                  <a:lnTo>
                    <a:pt x="366068" y="138378"/>
                  </a:lnTo>
                  <a:lnTo>
                    <a:pt x="366812" y="139877"/>
                  </a:lnTo>
                  <a:lnTo>
                    <a:pt x="368366" y="140876"/>
                  </a:lnTo>
                  <a:lnTo>
                    <a:pt x="369401" y="142601"/>
                  </a:lnTo>
                  <a:lnTo>
                    <a:pt x="371202" y="150900"/>
                  </a:lnTo>
                  <a:lnTo>
                    <a:pt x="372352" y="151400"/>
                  </a:lnTo>
                  <a:lnTo>
                    <a:pt x="403355" y="152397"/>
                  </a:lnTo>
                  <a:lnTo>
                    <a:pt x="417844" y="147343"/>
                  </a:lnTo>
                  <a:lnTo>
                    <a:pt x="437567" y="133102"/>
                  </a:lnTo>
                  <a:lnTo>
                    <a:pt x="483391" y="98422"/>
                  </a:lnTo>
                  <a:lnTo>
                    <a:pt x="498592" y="87841"/>
                  </a:lnTo>
                  <a:lnTo>
                    <a:pt x="526930" y="54367"/>
                  </a:lnTo>
                  <a:lnTo>
                    <a:pt x="533347" y="50622"/>
                  </a:lnTo>
                  <a:lnTo>
                    <a:pt x="539726" y="47899"/>
                  </a:lnTo>
                  <a:lnTo>
                    <a:pt x="546090" y="43161"/>
                  </a:lnTo>
                  <a:lnTo>
                    <a:pt x="549623" y="37527"/>
                  </a:lnTo>
                  <a:lnTo>
                    <a:pt x="550565" y="34542"/>
                  </a:lnTo>
                  <a:lnTo>
                    <a:pt x="552252" y="32553"/>
                  </a:lnTo>
                  <a:lnTo>
                    <a:pt x="561532" y="28730"/>
                  </a:lnTo>
                  <a:lnTo>
                    <a:pt x="561974" y="55399"/>
                  </a:lnTo>
                  <a:lnTo>
                    <a:pt x="550215" y="85316"/>
                  </a:lnTo>
                  <a:lnTo>
                    <a:pt x="546165" y="91893"/>
                  </a:lnTo>
                  <a:lnTo>
                    <a:pt x="535605" y="117655"/>
                  </a:lnTo>
                  <a:lnTo>
                    <a:pt x="527821" y="129287"/>
                  </a:lnTo>
                  <a:lnTo>
                    <a:pt x="525044" y="139437"/>
                  </a:lnTo>
                  <a:lnTo>
                    <a:pt x="522919" y="158727"/>
                  </a:lnTo>
                  <a:lnTo>
                    <a:pt x="515687" y="169566"/>
                  </a:lnTo>
                  <a:lnTo>
                    <a:pt x="514351" y="180958"/>
                  </a:lnTo>
                  <a:lnTo>
                    <a:pt x="514351" y="180964"/>
                  </a:lnTo>
                  <a:lnTo>
                    <a:pt x="519407" y="180972"/>
                  </a:lnTo>
                  <a:lnTo>
                    <a:pt x="520896" y="179914"/>
                  </a:lnTo>
                  <a:lnTo>
                    <a:pt x="521888" y="178151"/>
                  </a:lnTo>
                  <a:lnTo>
                    <a:pt x="524673" y="164728"/>
                  </a:lnTo>
                  <a:lnTo>
                    <a:pt x="530343" y="155465"/>
                  </a:lnTo>
                  <a:lnTo>
                    <a:pt x="533552" y="146017"/>
                  </a:lnTo>
                  <a:lnTo>
                    <a:pt x="539678" y="135457"/>
                  </a:lnTo>
                  <a:lnTo>
                    <a:pt x="550407" y="87885"/>
                  </a:lnTo>
                  <a:lnTo>
                    <a:pt x="553485" y="41562"/>
                  </a:lnTo>
                  <a:lnTo>
                    <a:pt x="559984" y="28632"/>
                  </a:lnTo>
                  <a:lnTo>
                    <a:pt x="561860" y="6353"/>
                  </a:lnTo>
                  <a:lnTo>
                    <a:pt x="562957" y="4235"/>
                  </a:lnTo>
                  <a:lnTo>
                    <a:pt x="564746" y="2824"/>
                  </a:lnTo>
                  <a:lnTo>
                    <a:pt x="570164" y="558"/>
                  </a:lnTo>
                  <a:lnTo>
                    <a:pt x="603681" y="0"/>
                  </a:lnTo>
                  <a:lnTo>
                    <a:pt x="605654" y="1058"/>
                  </a:lnTo>
                  <a:lnTo>
                    <a:pt x="606968" y="2822"/>
                  </a:lnTo>
                  <a:lnTo>
                    <a:pt x="607845" y="5057"/>
                  </a:lnTo>
                  <a:lnTo>
                    <a:pt x="609488" y="6546"/>
                  </a:lnTo>
                  <a:lnTo>
                    <a:pt x="614137" y="8201"/>
                  </a:lnTo>
                  <a:lnTo>
                    <a:pt x="615799" y="9701"/>
                  </a:lnTo>
                  <a:lnTo>
                    <a:pt x="617647" y="14189"/>
                  </a:lnTo>
                  <a:lnTo>
                    <a:pt x="619122" y="51195"/>
                  </a:lnTo>
                  <a:lnTo>
                    <a:pt x="616301" y="57326"/>
                  </a:lnTo>
                  <a:lnTo>
                    <a:pt x="612579" y="63578"/>
                  </a:lnTo>
                  <a:lnTo>
                    <a:pt x="610923" y="69884"/>
                  </a:lnTo>
                  <a:lnTo>
                    <a:pt x="609423" y="71989"/>
                  </a:lnTo>
                  <a:lnTo>
                    <a:pt x="607365" y="73393"/>
                  </a:lnTo>
                  <a:lnTo>
                    <a:pt x="602258" y="76011"/>
                  </a:lnTo>
                  <a:lnTo>
                    <a:pt x="571504" y="104770"/>
                  </a:lnTo>
                  <a:lnTo>
                    <a:pt x="571503" y="104772"/>
                  </a:lnTo>
                  <a:lnTo>
                    <a:pt x="584757" y="104775"/>
                  </a:lnTo>
                  <a:lnTo>
                    <a:pt x="590796" y="101953"/>
                  </a:lnTo>
                  <a:lnTo>
                    <a:pt x="597009" y="98229"/>
                  </a:lnTo>
                  <a:lnTo>
                    <a:pt x="609622" y="95839"/>
                  </a:lnTo>
                  <a:lnTo>
                    <a:pt x="631827" y="95284"/>
                  </a:lnTo>
                  <a:lnTo>
                    <a:pt x="638176" y="98087"/>
                  </a:lnTo>
                  <a:lnTo>
                    <a:pt x="644525" y="101803"/>
                  </a:lnTo>
                  <a:lnTo>
                    <a:pt x="657225" y="104188"/>
                  </a:lnTo>
                  <a:lnTo>
                    <a:pt x="660400" y="104384"/>
                  </a:lnTo>
                  <a:lnTo>
                    <a:pt x="666750" y="107423"/>
                  </a:lnTo>
                  <a:lnTo>
                    <a:pt x="680774" y="118954"/>
                  </a:lnTo>
                  <a:lnTo>
                    <a:pt x="683565" y="124482"/>
                  </a:lnTo>
                  <a:lnTo>
                    <a:pt x="684311" y="127438"/>
                  </a:lnTo>
                  <a:lnTo>
                    <a:pt x="694355" y="142705"/>
                  </a:lnTo>
                  <a:lnTo>
                    <a:pt x="695287" y="165217"/>
                  </a:lnTo>
                  <a:lnTo>
                    <a:pt x="694242" y="167295"/>
                  </a:lnTo>
                  <a:lnTo>
                    <a:pt x="692486" y="168680"/>
                  </a:lnTo>
                  <a:lnTo>
                    <a:pt x="690256" y="169603"/>
                  </a:lnTo>
                  <a:lnTo>
                    <a:pt x="688770" y="171278"/>
                  </a:lnTo>
                  <a:lnTo>
                    <a:pt x="687120" y="175959"/>
                  </a:lnTo>
                  <a:lnTo>
                    <a:pt x="685622" y="177631"/>
                  </a:lnTo>
                  <a:lnTo>
                    <a:pt x="668501" y="189045"/>
                  </a:lnTo>
                  <a:lnTo>
                    <a:pt x="659492" y="196759"/>
                  </a:lnTo>
                  <a:lnTo>
                    <a:pt x="621388" y="209120"/>
                  </a:lnTo>
                  <a:lnTo>
                    <a:pt x="573809" y="209550"/>
                  </a:lnTo>
                  <a:lnTo>
                    <a:pt x="547408" y="209550"/>
                  </a:lnTo>
                  <a:lnTo>
                    <a:pt x="546971" y="208492"/>
                  </a:lnTo>
                  <a:lnTo>
                    <a:pt x="551519" y="201349"/>
                  </a:lnTo>
                  <a:lnTo>
                    <a:pt x="554858" y="200614"/>
                  </a:lnTo>
                  <a:lnTo>
                    <a:pt x="561975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3" name="SMARTInkShape-Group69"/>
          <p:cNvGrpSpPr/>
          <p:nvPr/>
        </p:nvGrpSpPr>
        <p:grpSpPr>
          <a:xfrm>
            <a:off x="10344150" y="4038600"/>
            <a:ext cx="1762090" cy="295272"/>
            <a:chOff x="10344150" y="4038600"/>
            <a:chExt cx="1762090" cy="295272"/>
          </a:xfrm>
        </p:grpSpPr>
        <p:sp>
          <p:nvSpPr>
            <p:cNvPr id="323" name="SMARTInkShape-265"/>
            <p:cNvSpPr/>
            <p:nvPr>
              <p:custDataLst>
                <p:tags r:id="rId211"/>
              </p:custDataLst>
            </p:nvPr>
          </p:nvSpPr>
          <p:spPr>
            <a:xfrm>
              <a:off x="10382250" y="4210050"/>
              <a:ext cx="142840" cy="28576"/>
            </a:xfrm>
            <a:custGeom>
              <a:avLst/>
              <a:gdLst/>
              <a:ahLst/>
              <a:cxnLst/>
              <a:rect l="0" t="0" r="0" b="0"/>
              <a:pathLst>
                <a:path w="142840" h="28576">
                  <a:moveTo>
                    <a:pt x="0" y="28575"/>
                  </a:moveTo>
                  <a:lnTo>
                    <a:pt x="0" y="28575"/>
                  </a:lnTo>
                  <a:lnTo>
                    <a:pt x="0" y="19060"/>
                  </a:lnTo>
                  <a:lnTo>
                    <a:pt x="22748" y="19050"/>
                  </a:lnTo>
                  <a:lnTo>
                    <a:pt x="28808" y="16228"/>
                  </a:lnTo>
                  <a:lnTo>
                    <a:pt x="35028" y="12504"/>
                  </a:lnTo>
                  <a:lnTo>
                    <a:pt x="45756" y="9918"/>
                  </a:lnTo>
                  <a:lnTo>
                    <a:pt x="61407" y="8544"/>
                  </a:lnTo>
                  <a:lnTo>
                    <a:pt x="75787" y="2001"/>
                  </a:lnTo>
                  <a:lnTo>
                    <a:pt x="120728" y="2"/>
                  </a:lnTo>
                  <a:lnTo>
                    <a:pt x="142839" y="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" name="SMARTInkShape-266"/>
            <p:cNvSpPr/>
            <p:nvPr>
              <p:custDataLst>
                <p:tags r:id="rId212"/>
              </p:custDataLst>
            </p:nvPr>
          </p:nvSpPr>
          <p:spPr>
            <a:xfrm>
              <a:off x="10344150" y="4267200"/>
              <a:ext cx="200026" cy="28542"/>
            </a:xfrm>
            <a:custGeom>
              <a:avLst/>
              <a:gdLst/>
              <a:ahLst/>
              <a:cxnLst/>
              <a:rect l="0" t="0" r="0" b="0"/>
              <a:pathLst>
                <a:path w="200026" h="28542">
                  <a:moveTo>
                    <a:pt x="0" y="19050"/>
                  </a:moveTo>
                  <a:lnTo>
                    <a:pt x="0" y="19050"/>
                  </a:lnTo>
                  <a:lnTo>
                    <a:pt x="8202" y="27251"/>
                  </a:lnTo>
                  <a:lnTo>
                    <a:pt x="14191" y="28182"/>
                  </a:lnTo>
                  <a:lnTo>
                    <a:pt x="26824" y="28541"/>
                  </a:lnTo>
                  <a:lnTo>
                    <a:pt x="35833" y="22022"/>
                  </a:lnTo>
                  <a:lnTo>
                    <a:pt x="44719" y="19931"/>
                  </a:lnTo>
                  <a:lnTo>
                    <a:pt x="92075" y="19052"/>
                  </a:lnTo>
                  <a:lnTo>
                    <a:pt x="117475" y="19050"/>
                  </a:lnTo>
                  <a:lnTo>
                    <a:pt x="123825" y="16228"/>
                  </a:lnTo>
                  <a:lnTo>
                    <a:pt x="130175" y="12504"/>
                  </a:lnTo>
                  <a:lnTo>
                    <a:pt x="142875" y="10114"/>
                  </a:lnTo>
                  <a:lnTo>
                    <a:pt x="179094" y="9528"/>
                  </a:lnTo>
                  <a:lnTo>
                    <a:pt x="188208" y="2979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" name="SMARTInkShape-267"/>
            <p:cNvSpPr/>
            <p:nvPr>
              <p:custDataLst>
                <p:tags r:id="rId213"/>
              </p:custDataLst>
            </p:nvPr>
          </p:nvSpPr>
          <p:spPr>
            <a:xfrm>
              <a:off x="10610854" y="4219575"/>
              <a:ext cx="190497" cy="104775"/>
            </a:xfrm>
            <a:custGeom>
              <a:avLst/>
              <a:gdLst/>
              <a:ahLst/>
              <a:cxnLst/>
              <a:rect l="0" t="0" r="0" b="0"/>
              <a:pathLst>
                <a:path w="190497" h="104775">
                  <a:moveTo>
                    <a:pt x="123821" y="0"/>
                  </a:moveTo>
                  <a:lnTo>
                    <a:pt x="123821" y="0"/>
                  </a:lnTo>
                  <a:lnTo>
                    <a:pt x="123821" y="5057"/>
                  </a:lnTo>
                  <a:lnTo>
                    <a:pt x="122763" y="6546"/>
                  </a:lnTo>
                  <a:lnTo>
                    <a:pt x="120997" y="7539"/>
                  </a:lnTo>
                  <a:lnTo>
                    <a:pt x="118764" y="8201"/>
                  </a:lnTo>
                  <a:lnTo>
                    <a:pt x="117275" y="9701"/>
                  </a:lnTo>
                  <a:lnTo>
                    <a:pt x="115619" y="14189"/>
                  </a:lnTo>
                  <a:lnTo>
                    <a:pt x="114119" y="15809"/>
                  </a:lnTo>
                  <a:lnTo>
                    <a:pt x="109630" y="17610"/>
                  </a:lnTo>
                  <a:lnTo>
                    <a:pt x="108011" y="19148"/>
                  </a:lnTo>
                  <a:lnTo>
                    <a:pt x="100141" y="32181"/>
                  </a:lnTo>
                  <a:lnTo>
                    <a:pt x="94599" y="35470"/>
                  </a:lnTo>
                  <a:lnTo>
                    <a:pt x="91639" y="36346"/>
                  </a:lnTo>
                  <a:lnTo>
                    <a:pt x="89667" y="37989"/>
                  </a:lnTo>
                  <a:lnTo>
                    <a:pt x="69577" y="63580"/>
                  </a:lnTo>
                  <a:lnTo>
                    <a:pt x="60243" y="71991"/>
                  </a:lnTo>
                  <a:lnTo>
                    <a:pt x="47605" y="78191"/>
                  </a:lnTo>
                  <a:lnTo>
                    <a:pt x="31744" y="91279"/>
                  </a:lnTo>
                  <a:lnTo>
                    <a:pt x="20927" y="94727"/>
                  </a:lnTo>
                  <a:lnTo>
                    <a:pt x="11813" y="101693"/>
                  </a:lnTo>
                  <a:lnTo>
                    <a:pt x="0" y="104774"/>
                  </a:lnTo>
                  <a:lnTo>
                    <a:pt x="8198" y="96574"/>
                  </a:lnTo>
                  <a:lnTo>
                    <a:pt x="14187" y="95643"/>
                  </a:lnTo>
                  <a:lnTo>
                    <a:pt x="22662" y="95367"/>
                  </a:lnTo>
                  <a:lnTo>
                    <a:pt x="28767" y="92480"/>
                  </a:lnTo>
                  <a:lnTo>
                    <a:pt x="35008" y="88727"/>
                  </a:lnTo>
                  <a:lnTo>
                    <a:pt x="47639" y="86318"/>
                  </a:lnTo>
                  <a:lnTo>
                    <a:pt x="92278" y="85725"/>
                  </a:lnTo>
                  <a:lnTo>
                    <a:pt x="126999" y="85725"/>
                  </a:lnTo>
                  <a:lnTo>
                    <a:pt x="129114" y="86783"/>
                  </a:lnTo>
                  <a:lnTo>
                    <a:pt x="130525" y="88547"/>
                  </a:lnTo>
                  <a:lnTo>
                    <a:pt x="131466" y="90782"/>
                  </a:lnTo>
                  <a:lnTo>
                    <a:pt x="133151" y="92271"/>
                  </a:lnTo>
                  <a:lnTo>
                    <a:pt x="137846" y="93926"/>
                  </a:lnTo>
                  <a:lnTo>
                    <a:pt x="165499" y="95240"/>
                  </a:lnTo>
                  <a:lnTo>
                    <a:pt x="167481" y="94185"/>
                  </a:lnTo>
                  <a:lnTo>
                    <a:pt x="168802" y="92423"/>
                  </a:lnTo>
                  <a:lnTo>
                    <a:pt x="169683" y="90190"/>
                  </a:lnTo>
                  <a:lnTo>
                    <a:pt x="171331" y="88702"/>
                  </a:lnTo>
                  <a:lnTo>
                    <a:pt x="180534" y="85841"/>
                  </a:lnTo>
                  <a:lnTo>
                    <a:pt x="185898" y="85759"/>
                  </a:lnTo>
                  <a:lnTo>
                    <a:pt x="187430" y="84690"/>
                  </a:lnTo>
                  <a:lnTo>
                    <a:pt x="188453" y="82918"/>
                  </a:lnTo>
                  <a:lnTo>
                    <a:pt x="190496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" name="SMARTInkShape-268"/>
            <p:cNvSpPr/>
            <p:nvPr>
              <p:custDataLst>
                <p:tags r:id="rId214"/>
              </p:custDataLst>
            </p:nvPr>
          </p:nvSpPr>
          <p:spPr>
            <a:xfrm>
              <a:off x="10839450" y="4086656"/>
              <a:ext cx="228589" cy="218634"/>
            </a:xfrm>
            <a:custGeom>
              <a:avLst/>
              <a:gdLst/>
              <a:ahLst/>
              <a:cxnLst/>
              <a:rect l="0" t="0" r="0" b="0"/>
              <a:pathLst>
                <a:path w="228589" h="218634">
                  <a:moveTo>
                    <a:pt x="57150" y="28144"/>
                  </a:moveTo>
                  <a:lnTo>
                    <a:pt x="57150" y="28144"/>
                  </a:lnTo>
                  <a:lnTo>
                    <a:pt x="57150" y="33201"/>
                  </a:lnTo>
                  <a:lnTo>
                    <a:pt x="56092" y="34690"/>
                  </a:lnTo>
                  <a:lnTo>
                    <a:pt x="54326" y="35683"/>
                  </a:lnTo>
                  <a:lnTo>
                    <a:pt x="52093" y="36345"/>
                  </a:lnTo>
                  <a:lnTo>
                    <a:pt x="50604" y="37845"/>
                  </a:lnTo>
                  <a:lnTo>
                    <a:pt x="48016" y="45754"/>
                  </a:lnTo>
                  <a:lnTo>
                    <a:pt x="47740" y="51824"/>
                  </a:lnTo>
                  <a:lnTo>
                    <a:pt x="44854" y="57366"/>
                  </a:lnTo>
                  <a:lnTo>
                    <a:pt x="32444" y="72679"/>
                  </a:lnTo>
                  <a:lnTo>
                    <a:pt x="29721" y="82144"/>
                  </a:lnTo>
                  <a:lnTo>
                    <a:pt x="27856" y="92710"/>
                  </a:lnTo>
                  <a:lnTo>
                    <a:pt x="20418" y="115721"/>
                  </a:lnTo>
                  <a:lnTo>
                    <a:pt x="18073" y="145737"/>
                  </a:lnTo>
                  <a:lnTo>
                    <a:pt x="10861" y="164266"/>
                  </a:lnTo>
                  <a:lnTo>
                    <a:pt x="9560" y="193234"/>
                  </a:lnTo>
                  <a:lnTo>
                    <a:pt x="8490" y="195354"/>
                  </a:lnTo>
                  <a:lnTo>
                    <a:pt x="6719" y="196767"/>
                  </a:lnTo>
                  <a:lnTo>
                    <a:pt x="4480" y="197710"/>
                  </a:lnTo>
                  <a:lnTo>
                    <a:pt x="2986" y="199396"/>
                  </a:lnTo>
                  <a:lnTo>
                    <a:pt x="393" y="207629"/>
                  </a:lnTo>
                  <a:lnTo>
                    <a:pt x="0" y="218633"/>
                  </a:lnTo>
                  <a:lnTo>
                    <a:pt x="14191" y="204455"/>
                  </a:lnTo>
                  <a:lnTo>
                    <a:pt x="16889" y="198932"/>
                  </a:lnTo>
                  <a:lnTo>
                    <a:pt x="17609" y="195978"/>
                  </a:lnTo>
                  <a:lnTo>
                    <a:pt x="25311" y="182574"/>
                  </a:lnTo>
                  <a:lnTo>
                    <a:pt x="28667" y="167622"/>
                  </a:lnTo>
                  <a:lnTo>
                    <a:pt x="57207" y="121212"/>
                  </a:lnTo>
                  <a:lnTo>
                    <a:pt x="85726" y="76548"/>
                  </a:lnTo>
                  <a:lnTo>
                    <a:pt x="121708" y="40853"/>
                  </a:lnTo>
                  <a:lnTo>
                    <a:pt x="151812" y="21442"/>
                  </a:lnTo>
                  <a:lnTo>
                    <a:pt x="158490" y="18815"/>
                  </a:lnTo>
                  <a:lnTo>
                    <a:pt x="169256" y="12445"/>
                  </a:lnTo>
                  <a:lnTo>
                    <a:pt x="213540" y="0"/>
                  </a:lnTo>
                  <a:lnTo>
                    <a:pt x="215385" y="915"/>
                  </a:lnTo>
                  <a:lnTo>
                    <a:pt x="216615" y="2583"/>
                  </a:lnTo>
                  <a:lnTo>
                    <a:pt x="217436" y="4753"/>
                  </a:lnTo>
                  <a:lnTo>
                    <a:pt x="219040" y="6200"/>
                  </a:lnTo>
                  <a:lnTo>
                    <a:pt x="228164" y="8981"/>
                  </a:lnTo>
                  <a:lnTo>
                    <a:pt x="228588" y="18223"/>
                  </a:lnTo>
                  <a:lnTo>
                    <a:pt x="209550" y="376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" name="SMARTInkShape-269"/>
            <p:cNvSpPr/>
            <p:nvPr>
              <p:custDataLst>
                <p:tags r:id="rId215"/>
              </p:custDataLst>
            </p:nvPr>
          </p:nvSpPr>
          <p:spPr>
            <a:xfrm>
              <a:off x="10877665" y="4095753"/>
              <a:ext cx="590436" cy="200012"/>
            </a:xfrm>
            <a:custGeom>
              <a:avLst/>
              <a:gdLst/>
              <a:ahLst/>
              <a:cxnLst/>
              <a:rect l="0" t="0" r="0" b="0"/>
              <a:pathLst>
                <a:path w="590436" h="200012">
                  <a:moveTo>
                    <a:pt x="9410" y="123822"/>
                  </a:moveTo>
                  <a:lnTo>
                    <a:pt x="9410" y="123822"/>
                  </a:lnTo>
                  <a:lnTo>
                    <a:pt x="1208" y="132023"/>
                  </a:lnTo>
                  <a:lnTo>
                    <a:pt x="0" y="141432"/>
                  </a:lnTo>
                  <a:lnTo>
                    <a:pt x="4975" y="147502"/>
                  </a:lnTo>
                  <a:lnTo>
                    <a:pt x="10262" y="150222"/>
                  </a:lnTo>
                  <a:lnTo>
                    <a:pt x="13152" y="150946"/>
                  </a:lnTo>
                  <a:lnTo>
                    <a:pt x="15081" y="152488"/>
                  </a:lnTo>
                  <a:lnTo>
                    <a:pt x="17221" y="157024"/>
                  </a:lnTo>
                  <a:lnTo>
                    <a:pt x="18851" y="158657"/>
                  </a:lnTo>
                  <a:lnTo>
                    <a:pt x="23484" y="160471"/>
                  </a:lnTo>
                  <a:lnTo>
                    <a:pt x="44416" y="162896"/>
                  </a:lnTo>
                  <a:lnTo>
                    <a:pt x="57051" y="169444"/>
                  </a:lnTo>
                  <a:lnTo>
                    <a:pt x="79260" y="171330"/>
                  </a:lnTo>
                  <a:lnTo>
                    <a:pt x="85610" y="168573"/>
                  </a:lnTo>
                  <a:lnTo>
                    <a:pt x="88785" y="166356"/>
                  </a:lnTo>
                  <a:lnTo>
                    <a:pt x="103367" y="163236"/>
                  </a:lnTo>
                  <a:lnTo>
                    <a:pt x="119654" y="161123"/>
                  </a:lnTo>
                  <a:lnTo>
                    <a:pt x="133061" y="154434"/>
                  </a:lnTo>
                  <a:lnTo>
                    <a:pt x="150957" y="147743"/>
                  </a:lnTo>
                  <a:lnTo>
                    <a:pt x="170742" y="135974"/>
                  </a:lnTo>
                  <a:lnTo>
                    <a:pt x="174115" y="135098"/>
                  </a:lnTo>
                  <a:lnTo>
                    <a:pt x="180683" y="128481"/>
                  </a:lnTo>
                  <a:lnTo>
                    <a:pt x="187130" y="120601"/>
                  </a:lnTo>
                  <a:lnTo>
                    <a:pt x="212607" y="101286"/>
                  </a:lnTo>
                  <a:lnTo>
                    <a:pt x="216136" y="95109"/>
                  </a:lnTo>
                  <a:lnTo>
                    <a:pt x="218764" y="88835"/>
                  </a:lnTo>
                  <a:lnTo>
                    <a:pt x="225134" y="79353"/>
                  </a:lnTo>
                  <a:lnTo>
                    <a:pt x="226996" y="73014"/>
                  </a:lnTo>
                  <a:lnTo>
                    <a:pt x="228550" y="70900"/>
                  </a:lnTo>
                  <a:lnTo>
                    <a:pt x="230646" y="69490"/>
                  </a:lnTo>
                  <a:lnTo>
                    <a:pt x="233101" y="68551"/>
                  </a:lnTo>
                  <a:lnTo>
                    <a:pt x="234738" y="66866"/>
                  </a:lnTo>
                  <a:lnTo>
                    <a:pt x="237972" y="57278"/>
                  </a:lnTo>
                  <a:lnTo>
                    <a:pt x="238009" y="74484"/>
                  </a:lnTo>
                  <a:lnTo>
                    <a:pt x="231464" y="83463"/>
                  </a:lnTo>
                  <a:lnTo>
                    <a:pt x="229368" y="92343"/>
                  </a:lnTo>
                  <a:lnTo>
                    <a:pt x="228876" y="98543"/>
                  </a:lnTo>
                  <a:lnTo>
                    <a:pt x="225837" y="104825"/>
                  </a:lnTo>
                  <a:lnTo>
                    <a:pt x="223545" y="107983"/>
                  </a:lnTo>
                  <a:lnTo>
                    <a:pt x="220319" y="122539"/>
                  </a:lnTo>
                  <a:lnTo>
                    <a:pt x="217981" y="148961"/>
                  </a:lnTo>
                  <a:lnTo>
                    <a:pt x="211437" y="161870"/>
                  </a:lnTo>
                  <a:lnTo>
                    <a:pt x="209435" y="190486"/>
                  </a:lnTo>
                  <a:lnTo>
                    <a:pt x="214492" y="185437"/>
                  </a:lnTo>
                  <a:lnTo>
                    <a:pt x="216973" y="180134"/>
                  </a:lnTo>
                  <a:lnTo>
                    <a:pt x="221767" y="144677"/>
                  </a:lnTo>
                  <a:lnTo>
                    <a:pt x="225499" y="136266"/>
                  </a:lnTo>
                  <a:lnTo>
                    <a:pt x="229467" y="92158"/>
                  </a:lnTo>
                  <a:lnTo>
                    <a:pt x="236008" y="74019"/>
                  </a:lnTo>
                  <a:lnTo>
                    <a:pt x="237975" y="29993"/>
                  </a:lnTo>
                  <a:lnTo>
                    <a:pt x="238007" y="14952"/>
                  </a:lnTo>
                  <a:lnTo>
                    <a:pt x="239067" y="13142"/>
                  </a:lnTo>
                  <a:lnTo>
                    <a:pt x="240831" y="11935"/>
                  </a:lnTo>
                  <a:lnTo>
                    <a:pt x="243066" y="11131"/>
                  </a:lnTo>
                  <a:lnTo>
                    <a:pt x="244555" y="9536"/>
                  </a:lnTo>
                  <a:lnTo>
                    <a:pt x="247144" y="1462"/>
                  </a:lnTo>
                  <a:lnTo>
                    <a:pt x="250183" y="648"/>
                  </a:lnTo>
                  <a:lnTo>
                    <a:pt x="271214" y="0"/>
                  </a:lnTo>
                  <a:lnTo>
                    <a:pt x="276757" y="2821"/>
                  </a:lnTo>
                  <a:lnTo>
                    <a:pt x="293682" y="17607"/>
                  </a:lnTo>
                  <a:lnTo>
                    <a:pt x="294723" y="23677"/>
                  </a:lnTo>
                  <a:lnTo>
                    <a:pt x="295159" y="60717"/>
                  </a:lnTo>
                  <a:lnTo>
                    <a:pt x="292336" y="66848"/>
                  </a:lnTo>
                  <a:lnTo>
                    <a:pt x="279973" y="82570"/>
                  </a:lnTo>
                  <a:lnTo>
                    <a:pt x="277825" y="88907"/>
                  </a:lnTo>
                  <a:lnTo>
                    <a:pt x="276196" y="91021"/>
                  </a:lnTo>
                  <a:lnTo>
                    <a:pt x="269903" y="95053"/>
                  </a:lnTo>
                  <a:lnTo>
                    <a:pt x="268059" y="99747"/>
                  </a:lnTo>
                  <a:lnTo>
                    <a:pt x="266510" y="101422"/>
                  </a:lnTo>
                  <a:lnTo>
                    <a:pt x="261965" y="103283"/>
                  </a:lnTo>
                  <a:lnTo>
                    <a:pt x="247581" y="104769"/>
                  </a:lnTo>
                  <a:lnTo>
                    <a:pt x="292876" y="104772"/>
                  </a:lnTo>
                  <a:lnTo>
                    <a:pt x="307978" y="104772"/>
                  </a:lnTo>
                  <a:lnTo>
                    <a:pt x="314263" y="107594"/>
                  </a:lnTo>
                  <a:lnTo>
                    <a:pt x="331772" y="122382"/>
                  </a:lnTo>
                  <a:lnTo>
                    <a:pt x="332820" y="128452"/>
                  </a:lnTo>
                  <a:lnTo>
                    <a:pt x="333248" y="150553"/>
                  </a:lnTo>
                  <a:lnTo>
                    <a:pt x="326712" y="159637"/>
                  </a:lnTo>
                  <a:lnTo>
                    <a:pt x="325058" y="165492"/>
                  </a:lnTo>
                  <a:lnTo>
                    <a:pt x="323558" y="167477"/>
                  </a:lnTo>
                  <a:lnTo>
                    <a:pt x="317450" y="171329"/>
                  </a:lnTo>
                  <a:lnTo>
                    <a:pt x="312030" y="181576"/>
                  </a:lnTo>
                  <a:lnTo>
                    <a:pt x="309580" y="184549"/>
                  </a:lnTo>
                  <a:lnTo>
                    <a:pt x="304038" y="187853"/>
                  </a:lnTo>
                  <a:lnTo>
                    <a:pt x="288726" y="191207"/>
                  </a:lnTo>
                  <a:lnTo>
                    <a:pt x="277980" y="198652"/>
                  </a:lnTo>
                  <a:lnTo>
                    <a:pt x="266716" y="200011"/>
                  </a:lnTo>
                  <a:lnTo>
                    <a:pt x="266588" y="190889"/>
                  </a:lnTo>
                  <a:lnTo>
                    <a:pt x="312102" y="144979"/>
                  </a:lnTo>
                  <a:lnTo>
                    <a:pt x="358576" y="101662"/>
                  </a:lnTo>
                  <a:lnTo>
                    <a:pt x="378674" y="83540"/>
                  </a:lnTo>
                  <a:lnTo>
                    <a:pt x="418338" y="38876"/>
                  </a:lnTo>
                  <a:lnTo>
                    <a:pt x="431142" y="28803"/>
                  </a:lnTo>
                  <a:lnTo>
                    <a:pt x="456620" y="10785"/>
                  </a:lnTo>
                  <a:lnTo>
                    <a:pt x="461465" y="10084"/>
                  </a:lnTo>
                  <a:lnTo>
                    <a:pt x="463180" y="8838"/>
                  </a:lnTo>
                  <a:lnTo>
                    <a:pt x="464323" y="6949"/>
                  </a:lnTo>
                  <a:lnTo>
                    <a:pt x="466598" y="33"/>
                  </a:lnTo>
                  <a:lnTo>
                    <a:pt x="466607" y="5064"/>
                  </a:lnTo>
                  <a:lnTo>
                    <a:pt x="465550" y="6550"/>
                  </a:lnTo>
                  <a:lnTo>
                    <a:pt x="463786" y="7541"/>
                  </a:lnTo>
                  <a:lnTo>
                    <a:pt x="461552" y="8201"/>
                  </a:lnTo>
                  <a:lnTo>
                    <a:pt x="460064" y="9700"/>
                  </a:lnTo>
                  <a:lnTo>
                    <a:pt x="458408" y="14187"/>
                  </a:lnTo>
                  <a:lnTo>
                    <a:pt x="456103" y="35009"/>
                  </a:lnTo>
                  <a:lnTo>
                    <a:pt x="441904" y="55038"/>
                  </a:lnTo>
                  <a:lnTo>
                    <a:pt x="435977" y="74213"/>
                  </a:lnTo>
                  <a:lnTo>
                    <a:pt x="431828" y="81665"/>
                  </a:lnTo>
                  <a:lnTo>
                    <a:pt x="429493" y="92869"/>
                  </a:lnTo>
                  <a:lnTo>
                    <a:pt x="427743" y="108065"/>
                  </a:lnTo>
                  <a:lnTo>
                    <a:pt x="420347" y="126594"/>
                  </a:lnTo>
                  <a:lnTo>
                    <a:pt x="418995" y="165094"/>
                  </a:lnTo>
                  <a:lnTo>
                    <a:pt x="417934" y="167212"/>
                  </a:lnTo>
                  <a:lnTo>
                    <a:pt x="416167" y="168624"/>
                  </a:lnTo>
                  <a:lnTo>
                    <a:pt x="413932" y="169565"/>
                  </a:lnTo>
                  <a:lnTo>
                    <a:pt x="412440" y="171251"/>
                  </a:lnTo>
                  <a:lnTo>
                    <a:pt x="409469" y="180933"/>
                  </a:lnTo>
                  <a:lnTo>
                    <a:pt x="409462" y="180965"/>
                  </a:lnTo>
                  <a:lnTo>
                    <a:pt x="409461" y="180967"/>
                  </a:lnTo>
                  <a:lnTo>
                    <a:pt x="409461" y="180969"/>
                  </a:lnTo>
                  <a:lnTo>
                    <a:pt x="417662" y="172771"/>
                  </a:lnTo>
                  <a:lnTo>
                    <a:pt x="418594" y="166783"/>
                  </a:lnTo>
                  <a:lnTo>
                    <a:pt x="418870" y="158306"/>
                  </a:lnTo>
                  <a:lnTo>
                    <a:pt x="421756" y="152201"/>
                  </a:lnTo>
                  <a:lnTo>
                    <a:pt x="427174" y="144714"/>
                  </a:lnTo>
                  <a:lnTo>
                    <a:pt x="428246" y="135632"/>
                  </a:lnTo>
                  <a:lnTo>
                    <a:pt x="428392" y="129777"/>
                  </a:lnTo>
                  <a:lnTo>
                    <a:pt x="431280" y="123646"/>
                  </a:lnTo>
                  <a:lnTo>
                    <a:pt x="437640" y="114844"/>
                  </a:lnTo>
                  <a:lnTo>
                    <a:pt x="438035" y="104773"/>
                  </a:lnTo>
                  <a:lnTo>
                    <a:pt x="447169" y="113904"/>
                  </a:lnTo>
                  <a:lnTo>
                    <a:pt x="493804" y="114297"/>
                  </a:lnTo>
                  <a:lnTo>
                    <a:pt x="497439" y="114297"/>
                  </a:lnTo>
                  <a:lnTo>
                    <a:pt x="499863" y="113239"/>
                  </a:lnTo>
                  <a:lnTo>
                    <a:pt x="501477" y="111475"/>
                  </a:lnTo>
                  <a:lnTo>
                    <a:pt x="502555" y="109240"/>
                  </a:lnTo>
                  <a:lnTo>
                    <a:pt x="505390" y="107751"/>
                  </a:lnTo>
                  <a:lnTo>
                    <a:pt x="530531" y="102917"/>
                  </a:lnTo>
                  <a:lnTo>
                    <a:pt x="544934" y="90700"/>
                  </a:lnTo>
                  <a:lnTo>
                    <a:pt x="578123" y="47631"/>
                  </a:lnTo>
                  <a:lnTo>
                    <a:pt x="580730" y="41276"/>
                  </a:lnTo>
                  <a:lnTo>
                    <a:pt x="587089" y="31748"/>
                  </a:lnTo>
                  <a:lnTo>
                    <a:pt x="589995" y="20929"/>
                  </a:lnTo>
                  <a:lnTo>
                    <a:pt x="590435" y="43"/>
                  </a:lnTo>
                  <a:lnTo>
                    <a:pt x="582233" y="1"/>
                  </a:lnTo>
                  <a:lnTo>
                    <a:pt x="581793" y="1058"/>
                  </a:lnTo>
                  <a:lnTo>
                    <a:pt x="581301" y="5055"/>
                  </a:lnTo>
                  <a:lnTo>
                    <a:pt x="580112" y="6543"/>
                  </a:lnTo>
                  <a:lnTo>
                    <a:pt x="575970" y="8198"/>
                  </a:lnTo>
                  <a:lnTo>
                    <a:pt x="574442" y="9698"/>
                  </a:lnTo>
                  <a:lnTo>
                    <a:pt x="569167" y="19709"/>
                  </a:lnTo>
                  <a:lnTo>
                    <a:pt x="565107" y="25691"/>
                  </a:lnTo>
                  <a:lnTo>
                    <a:pt x="553302" y="62622"/>
                  </a:lnTo>
                  <a:lnTo>
                    <a:pt x="551563" y="73821"/>
                  </a:lnTo>
                  <a:lnTo>
                    <a:pt x="540593" y="104169"/>
                  </a:lnTo>
                  <a:lnTo>
                    <a:pt x="536534" y="110853"/>
                  </a:lnTo>
                  <a:lnTo>
                    <a:pt x="534249" y="121626"/>
                  </a:lnTo>
                  <a:lnTo>
                    <a:pt x="533713" y="132018"/>
                  </a:lnTo>
                  <a:lnTo>
                    <a:pt x="532512" y="135636"/>
                  </a:lnTo>
                  <a:lnTo>
                    <a:pt x="530653" y="138048"/>
                  </a:lnTo>
                  <a:lnTo>
                    <a:pt x="528355" y="139656"/>
                  </a:lnTo>
                  <a:lnTo>
                    <a:pt x="526823" y="141786"/>
                  </a:lnTo>
                  <a:lnTo>
                    <a:pt x="525121" y="146976"/>
                  </a:lnTo>
                  <a:lnTo>
                    <a:pt x="523761" y="180531"/>
                  </a:lnTo>
                  <a:lnTo>
                    <a:pt x="533285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" name="SMARTInkShape-270"/>
            <p:cNvSpPr/>
            <p:nvPr>
              <p:custDataLst>
                <p:tags r:id="rId216"/>
              </p:custDataLst>
            </p:nvPr>
          </p:nvSpPr>
          <p:spPr>
            <a:xfrm>
              <a:off x="11506203" y="4162425"/>
              <a:ext cx="114288" cy="19048"/>
            </a:xfrm>
            <a:custGeom>
              <a:avLst/>
              <a:gdLst/>
              <a:ahLst/>
              <a:cxnLst/>
              <a:rect l="0" t="0" r="0" b="0"/>
              <a:pathLst>
                <a:path w="114288" h="19048">
                  <a:moveTo>
                    <a:pt x="9522" y="9525"/>
                  </a:moveTo>
                  <a:lnTo>
                    <a:pt x="9522" y="9525"/>
                  </a:lnTo>
                  <a:lnTo>
                    <a:pt x="32" y="9525"/>
                  </a:lnTo>
                  <a:lnTo>
                    <a:pt x="0" y="17726"/>
                  </a:lnTo>
                  <a:lnTo>
                    <a:pt x="1057" y="18167"/>
                  </a:lnTo>
                  <a:lnTo>
                    <a:pt x="18620" y="19047"/>
                  </a:lnTo>
                  <a:lnTo>
                    <a:pt x="26567" y="12504"/>
                  </a:lnTo>
                  <a:lnTo>
                    <a:pt x="35269" y="10408"/>
                  </a:lnTo>
                  <a:lnTo>
                    <a:pt x="50843" y="9641"/>
                  </a:lnTo>
                  <a:lnTo>
                    <a:pt x="57166" y="6754"/>
                  </a:lnTo>
                  <a:lnTo>
                    <a:pt x="64795" y="1334"/>
                  </a:lnTo>
                  <a:lnTo>
                    <a:pt x="73906" y="264"/>
                  </a:lnTo>
                  <a:lnTo>
                    <a:pt x="114259" y="0"/>
                  </a:lnTo>
                  <a:lnTo>
                    <a:pt x="114287" y="5057"/>
                  </a:lnTo>
                  <a:lnTo>
                    <a:pt x="113230" y="6546"/>
                  </a:lnTo>
                  <a:lnTo>
                    <a:pt x="111470" y="7539"/>
                  </a:lnTo>
                  <a:lnTo>
                    <a:pt x="104772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9" name="SMARTInkShape-271"/>
            <p:cNvSpPr/>
            <p:nvPr>
              <p:custDataLst>
                <p:tags r:id="rId217"/>
              </p:custDataLst>
            </p:nvPr>
          </p:nvSpPr>
          <p:spPr>
            <a:xfrm>
              <a:off x="11487577" y="4219575"/>
              <a:ext cx="113874" cy="28542"/>
            </a:xfrm>
            <a:custGeom>
              <a:avLst/>
              <a:gdLst/>
              <a:ahLst/>
              <a:cxnLst/>
              <a:rect l="0" t="0" r="0" b="0"/>
              <a:pathLst>
                <a:path w="113874" h="28542">
                  <a:moveTo>
                    <a:pt x="18623" y="9525"/>
                  </a:moveTo>
                  <a:lnTo>
                    <a:pt x="18623" y="9525"/>
                  </a:lnTo>
                  <a:lnTo>
                    <a:pt x="10421" y="9525"/>
                  </a:lnTo>
                  <a:lnTo>
                    <a:pt x="0" y="18657"/>
                  </a:lnTo>
                  <a:lnTo>
                    <a:pt x="7811" y="19016"/>
                  </a:lnTo>
                  <a:lnTo>
                    <a:pt x="17187" y="27248"/>
                  </a:lnTo>
                  <a:lnTo>
                    <a:pt x="23253" y="28182"/>
                  </a:lnTo>
                  <a:lnTo>
                    <a:pt x="40975" y="28541"/>
                  </a:lnTo>
                  <a:lnTo>
                    <a:pt x="47255" y="25738"/>
                  </a:lnTo>
                  <a:lnTo>
                    <a:pt x="53573" y="22022"/>
                  </a:lnTo>
                  <a:lnTo>
                    <a:pt x="64139" y="19931"/>
                  </a:lnTo>
                  <a:lnTo>
                    <a:pt x="82092" y="19166"/>
                  </a:lnTo>
                  <a:lnTo>
                    <a:pt x="95236" y="11526"/>
                  </a:lnTo>
                  <a:lnTo>
                    <a:pt x="98274" y="10859"/>
                  </a:lnTo>
                  <a:lnTo>
                    <a:pt x="11387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" name="SMARTInkShape-272"/>
            <p:cNvSpPr/>
            <p:nvPr>
              <p:custDataLst>
                <p:tags r:id="rId218"/>
              </p:custDataLst>
            </p:nvPr>
          </p:nvSpPr>
          <p:spPr>
            <a:xfrm>
              <a:off x="11669580" y="4067175"/>
              <a:ext cx="293821" cy="228194"/>
            </a:xfrm>
            <a:custGeom>
              <a:avLst/>
              <a:gdLst/>
              <a:ahLst/>
              <a:cxnLst/>
              <a:rect l="0" t="0" r="0" b="0"/>
              <a:pathLst>
                <a:path w="293821" h="228194">
                  <a:moveTo>
                    <a:pt x="55695" y="28575"/>
                  </a:moveTo>
                  <a:lnTo>
                    <a:pt x="55695" y="28575"/>
                  </a:lnTo>
                  <a:lnTo>
                    <a:pt x="55695" y="19443"/>
                  </a:lnTo>
                  <a:lnTo>
                    <a:pt x="47493" y="19084"/>
                  </a:lnTo>
                  <a:lnTo>
                    <a:pt x="47053" y="18015"/>
                  </a:lnTo>
                  <a:lnTo>
                    <a:pt x="46285" y="10852"/>
                  </a:lnTo>
                  <a:lnTo>
                    <a:pt x="47306" y="10410"/>
                  </a:lnTo>
                  <a:lnTo>
                    <a:pt x="54380" y="9642"/>
                  </a:lnTo>
                  <a:lnTo>
                    <a:pt x="63781" y="1334"/>
                  </a:lnTo>
                  <a:lnTo>
                    <a:pt x="73295" y="117"/>
                  </a:lnTo>
                  <a:lnTo>
                    <a:pt x="93640" y="0"/>
                  </a:lnTo>
                  <a:lnTo>
                    <a:pt x="101983" y="8201"/>
                  </a:lnTo>
                  <a:lnTo>
                    <a:pt x="103201" y="17610"/>
                  </a:lnTo>
                  <a:lnTo>
                    <a:pt x="103284" y="23680"/>
                  </a:lnTo>
                  <a:lnTo>
                    <a:pt x="100482" y="29222"/>
                  </a:lnTo>
                  <a:lnTo>
                    <a:pt x="96768" y="35213"/>
                  </a:lnTo>
                  <a:lnTo>
                    <a:pt x="94186" y="45781"/>
                  </a:lnTo>
                  <a:lnTo>
                    <a:pt x="87327" y="54865"/>
                  </a:lnTo>
                  <a:lnTo>
                    <a:pt x="85629" y="60720"/>
                  </a:lnTo>
                  <a:lnTo>
                    <a:pt x="84118" y="62705"/>
                  </a:lnTo>
                  <a:lnTo>
                    <a:pt x="57173" y="84271"/>
                  </a:lnTo>
                  <a:lnTo>
                    <a:pt x="46227" y="85720"/>
                  </a:lnTo>
                  <a:lnTo>
                    <a:pt x="46172" y="85725"/>
                  </a:lnTo>
                  <a:lnTo>
                    <a:pt x="69850" y="85725"/>
                  </a:lnTo>
                  <a:lnTo>
                    <a:pt x="71481" y="86783"/>
                  </a:lnTo>
                  <a:lnTo>
                    <a:pt x="72569" y="88547"/>
                  </a:lnTo>
                  <a:lnTo>
                    <a:pt x="73295" y="90782"/>
                  </a:lnTo>
                  <a:lnTo>
                    <a:pt x="74837" y="92271"/>
                  </a:lnTo>
                  <a:lnTo>
                    <a:pt x="82819" y="94857"/>
                  </a:lnTo>
                  <a:lnTo>
                    <a:pt x="83626" y="97898"/>
                  </a:lnTo>
                  <a:lnTo>
                    <a:pt x="83840" y="100190"/>
                  </a:lnTo>
                  <a:lnTo>
                    <a:pt x="85042" y="101719"/>
                  </a:lnTo>
                  <a:lnTo>
                    <a:pt x="89199" y="103417"/>
                  </a:lnTo>
                  <a:lnTo>
                    <a:pt x="90732" y="104928"/>
                  </a:lnTo>
                  <a:lnTo>
                    <a:pt x="92434" y="109429"/>
                  </a:lnTo>
                  <a:lnTo>
                    <a:pt x="93795" y="155611"/>
                  </a:lnTo>
                  <a:lnTo>
                    <a:pt x="90971" y="161941"/>
                  </a:lnTo>
                  <a:lnTo>
                    <a:pt x="87249" y="168282"/>
                  </a:lnTo>
                  <a:lnTo>
                    <a:pt x="84093" y="177802"/>
                  </a:lnTo>
                  <a:lnTo>
                    <a:pt x="79604" y="184151"/>
                  </a:lnTo>
                  <a:lnTo>
                    <a:pt x="74084" y="187678"/>
                  </a:lnTo>
                  <a:lnTo>
                    <a:pt x="71129" y="188619"/>
                  </a:lnTo>
                  <a:lnTo>
                    <a:pt x="69160" y="190304"/>
                  </a:lnTo>
                  <a:lnTo>
                    <a:pt x="47933" y="217228"/>
                  </a:lnTo>
                  <a:lnTo>
                    <a:pt x="44132" y="218255"/>
                  </a:lnTo>
                  <a:lnTo>
                    <a:pt x="41637" y="218528"/>
                  </a:lnTo>
                  <a:lnTo>
                    <a:pt x="36041" y="221654"/>
                  </a:lnTo>
                  <a:lnTo>
                    <a:pt x="30026" y="225513"/>
                  </a:lnTo>
                  <a:lnTo>
                    <a:pt x="19441" y="228193"/>
                  </a:lnTo>
                  <a:lnTo>
                    <a:pt x="9556" y="220364"/>
                  </a:lnTo>
                  <a:lnTo>
                    <a:pt x="3454" y="219457"/>
                  </a:lnTo>
                  <a:lnTo>
                    <a:pt x="1817" y="218271"/>
                  </a:lnTo>
                  <a:lnTo>
                    <a:pt x="725" y="216422"/>
                  </a:lnTo>
                  <a:lnTo>
                    <a:pt x="0" y="214132"/>
                  </a:lnTo>
                  <a:lnTo>
                    <a:pt x="574" y="212605"/>
                  </a:lnTo>
                  <a:lnTo>
                    <a:pt x="2014" y="211586"/>
                  </a:lnTo>
                  <a:lnTo>
                    <a:pt x="4032" y="210908"/>
                  </a:lnTo>
                  <a:lnTo>
                    <a:pt x="5379" y="209397"/>
                  </a:lnTo>
                  <a:lnTo>
                    <a:pt x="6873" y="204896"/>
                  </a:lnTo>
                  <a:lnTo>
                    <a:pt x="8330" y="203272"/>
                  </a:lnTo>
                  <a:lnTo>
                    <a:pt x="12773" y="201468"/>
                  </a:lnTo>
                  <a:lnTo>
                    <a:pt x="14380" y="199928"/>
                  </a:lnTo>
                  <a:lnTo>
                    <a:pt x="22228" y="186894"/>
                  </a:lnTo>
                  <a:lnTo>
                    <a:pt x="53604" y="155568"/>
                  </a:lnTo>
                  <a:lnTo>
                    <a:pt x="68599" y="147106"/>
                  </a:lnTo>
                  <a:lnTo>
                    <a:pt x="80214" y="143070"/>
                  </a:lnTo>
                  <a:lnTo>
                    <a:pt x="119347" y="118456"/>
                  </a:lnTo>
                  <a:lnTo>
                    <a:pt x="139255" y="112299"/>
                  </a:lnTo>
                  <a:lnTo>
                    <a:pt x="163556" y="99220"/>
                  </a:lnTo>
                  <a:lnTo>
                    <a:pt x="205784" y="86163"/>
                  </a:lnTo>
                  <a:lnTo>
                    <a:pt x="216094" y="77562"/>
                  </a:lnTo>
                  <a:lnTo>
                    <a:pt x="227017" y="76211"/>
                  </a:lnTo>
                  <a:lnTo>
                    <a:pt x="227135" y="84402"/>
                  </a:lnTo>
                  <a:lnTo>
                    <a:pt x="228196" y="84843"/>
                  </a:lnTo>
                  <a:lnTo>
                    <a:pt x="232198" y="85333"/>
                  </a:lnTo>
                  <a:lnTo>
                    <a:pt x="233690" y="86522"/>
                  </a:lnTo>
                  <a:lnTo>
                    <a:pt x="236279" y="93892"/>
                  </a:lnTo>
                  <a:lnTo>
                    <a:pt x="236661" y="117605"/>
                  </a:lnTo>
                  <a:lnTo>
                    <a:pt x="239488" y="123883"/>
                  </a:lnTo>
                  <a:lnTo>
                    <a:pt x="243215" y="130201"/>
                  </a:lnTo>
                  <a:lnTo>
                    <a:pt x="246371" y="139707"/>
                  </a:lnTo>
                  <a:lnTo>
                    <a:pt x="252480" y="149227"/>
                  </a:lnTo>
                  <a:lnTo>
                    <a:pt x="254760" y="158751"/>
                  </a:lnTo>
                  <a:lnTo>
                    <a:pt x="255293" y="165100"/>
                  </a:lnTo>
                  <a:lnTo>
                    <a:pt x="258352" y="171450"/>
                  </a:lnTo>
                  <a:lnTo>
                    <a:pt x="262182" y="177800"/>
                  </a:lnTo>
                  <a:lnTo>
                    <a:pt x="263884" y="184150"/>
                  </a:lnTo>
                  <a:lnTo>
                    <a:pt x="265396" y="186267"/>
                  </a:lnTo>
                  <a:lnTo>
                    <a:pt x="267462" y="187678"/>
                  </a:lnTo>
                  <a:lnTo>
                    <a:pt x="269897" y="188618"/>
                  </a:lnTo>
                  <a:lnTo>
                    <a:pt x="271521" y="190304"/>
                  </a:lnTo>
                  <a:lnTo>
                    <a:pt x="273326" y="194999"/>
                  </a:lnTo>
                  <a:lnTo>
                    <a:pt x="274865" y="196674"/>
                  </a:lnTo>
                  <a:lnTo>
                    <a:pt x="279399" y="198536"/>
                  </a:lnTo>
                  <a:lnTo>
                    <a:pt x="281031" y="200090"/>
                  </a:lnTo>
                  <a:lnTo>
                    <a:pt x="283865" y="208095"/>
                  </a:lnTo>
                  <a:lnTo>
                    <a:pt x="284257" y="217624"/>
                  </a:lnTo>
                  <a:lnTo>
                    <a:pt x="285327" y="218107"/>
                  </a:lnTo>
                  <a:lnTo>
                    <a:pt x="292491" y="218947"/>
                  </a:lnTo>
                  <a:lnTo>
                    <a:pt x="292934" y="217932"/>
                  </a:lnTo>
                  <a:lnTo>
                    <a:pt x="29382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" name="SMARTInkShape-273"/>
            <p:cNvSpPr/>
            <p:nvPr>
              <p:custDataLst>
                <p:tags r:id="rId219"/>
              </p:custDataLst>
            </p:nvPr>
          </p:nvSpPr>
          <p:spPr>
            <a:xfrm>
              <a:off x="11839703" y="4162428"/>
              <a:ext cx="123698" cy="171444"/>
            </a:xfrm>
            <a:custGeom>
              <a:avLst/>
              <a:gdLst/>
              <a:ahLst/>
              <a:cxnLst/>
              <a:rect l="0" t="0" r="0" b="0"/>
              <a:pathLst>
                <a:path w="123698" h="171444">
                  <a:moveTo>
                    <a:pt x="123697" y="19047"/>
                  </a:moveTo>
                  <a:lnTo>
                    <a:pt x="123697" y="19047"/>
                  </a:lnTo>
                  <a:lnTo>
                    <a:pt x="123697" y="0"/>
                  </a:lnTo>
                  <a:lnTo>
                    <a:pt x="123697" y="5054"/>
                  </a:lnTo>
                  <a:lnTo>
                    <a:pt x="122639" y="6543"/>
                  </a:lnTo>
                  <a:lnTo>
                    <a:pt x="120873" y="7536"/>
                  </a:lnTo>
                  <a:lnTo>
                    <a:pt x="118639" y="8198"/>
                  </a:lnTo>
                  <a:lnTo>
                    <a:pt x="117151" y="10756"/>
                  </a:lnTo>
                  <a:lnTo>
                    <a:pt x="113374" y="33275"/>
                  </a:lnTo>
                  <a:lnTo>
                    <a:pt x="111524" y="34882"/>
                  </a:lnTo>
                  <a:lnTo>
                    <a:pt x="109232" y="35954"/>
                  </a:lnTo>
                  <a:lnTo>
                    <a:pt x="107704" y="38785"/>
                  </a:lnTo>
                  <a:lnTo>
                    <a:pt x="104495" y="51824"/>
                  </a:lnTo>
                  <a:lnTo>
                    <a:pt x="94467" y="66248"/>
                  </a:lnTo>
                  <a:lnTo>
                    <a:pt x="89539" y="72833"/>
                  </a:lnTo>
                  <a:lnTo>
                    <a:pt x="83554" y="85684"/>
                  </a:lnTo>
                  <a:lnTo>
                    <a:pt x="63253" y="113001"/>
                  </a:lnTo>
                  <a:lnTo>
                    <a:pt x="52513" y="136130"/>
                  </a:lnTo>
                  <a:lnTo>
                    <a:pt x="44082" y="139875"/>
                  </a:lnTo>
                  <a:lnTo>
                    <a:pt x="34337" y="142598"/>
                  </a:lnTo>
                  <a:lnTo>
                    <a:pt x="26479" y="147336"/>
                  </a:lnTo>
                  <a:lnTo>
                    <a:pt x="22281" y="152970"/>
                  </a:lnTo>
                  <a:lnTo>
                    <a:pt x="19357" y="159002"/>
                  </a:lnTo>
                  <a:lnTo>
                    <a:pt x="10919" y="169599"/>
                  </a:lnTo>
                  <a:lnTo>
                    <a:pt x="7251" y="170626"/>
                  </a:lnTo>
                  <a:lnTo>
                    <a:pt x="0" y="171433"/>
                  </a:lnTo>
                  <a:lnTo>
                    <a:pt x="4965" y="171443"/>
                  </a:lnTo>
                  <a:lnTo>
                    <a:pt x="6442" y="170386"/>
                  </a:lnTo>
                  <a:lnTo>
                    <a:pt x="9397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" name="SMARTInkShape-274"/>
            <p:cNvSpPr/>
            <p:nvPr>
              <p:custDataLst>
                <p:tags r:id="rId220"/>
              </p:custDataLst>
            </p:nvPr>
          </p:nvSpPr>
          <p:spPr>
            <a:xfrm>
              <a:off x="12039600" y="4038600"/>
              <a:ext cx="66640" cy="76080"/>
            </a:xfrm>
            <a:custGeom>
              <a:avLst/>
              <a:gdLst/>
              <a:ahLst/>
              <a:cxnLst/>
              <a:rect l="0" t="0" r="0" b="0"/>
              <a:pathLst>
                <a:path w="66640" h="76080">
                  <a:moveTo>
                    <a:pt x="19050" y="0"/>
                  </a:moveTo>
                  <a:lnTo>
                    <a:pt x="19050" y="0"/>
                  </a:lnTo>
                  <a:lnTo>
                    <a:pt x="19050" y="8201"/>
                  </a:lnTo>
                  <a:lnTo>
                    <a:pt x="17992" y="8642"/>
                  </a:lnTo>
                  <a:lnTo>
                    <a:pt x="13992" y="9132"/>
                  </a:lnTo>
                  <a:lnTo>
                    <a:pt x="12504" y="10321"/>
                  </a:lnTo>
                  <a:lnTo>
                    <a:pt x="9916" y="17692"/>
                  </a:lnTo>
                  <a:lnTo>
                    <a:pt x="9525" y="64921"/>
                  </a:lnTo>
                  <a:lnTo>
                    <a:pt x="9525" y="66156"/>
                  </a:lnTo>
                  <a:lnTo>
                    <a:pt x="14583" y="71577"/>
                  </a:lnTo>
                  <a:lnTo>
                    <a:pt x="19886" y="74145"/>
                  </a:lnTo>
                  <a:lnTo>
                    <a:pt x="33123" y="76079"/>
                  </a:lnTo>
                  <a:lnTo>
                    <a:pt x="34782" y="75062"/>
                  </a:lnTo>
                  <a:lnTo>
                    <a:pt x="35889" y="73325"/>
                  </a:lnTo>
                  <a:lnTo>
                    <a:pt x="36626" y="71108"/>
                  </a:lnTo>
                  <a:lnTo>
                    <a:pt x="38175" y="69630"/>
                  </a:lnTo>
                  <a:lnTo>
                    <a:pt x="48267" y="64436"/>
                  </a:lnTo>
                  <a:lnTo>
                    <a:pt x="55394" y="58589"/>
                  </a:lnTo>
                  <a:lnTo>
                    <a:pt x="56369" y="54968"/>
                  </a:lnTo>
                  <a:lnTo>
                    <a:pt x="56629" y="52520"/>
                  </a:lnTo>
                  <a:lnTo>
                    <a:pt x="57861" y="50888"/>
                  </a:lnTo>
                  <a:lnTo>
                    <a:pt x="62053" y="49076"/>
                  </a:lnTo>
                  <a:lnTo>
                    <a:pt x="63594" y="47534"/>
                  </a:lnTo>
                  <a:lnTo>
                    <a:pt x="65305" y="42998"/>
                  </a:lnTo>
                  <a:lnTo>
                    <a:pt x="66639" y="24038"/>
                  </a:lnTo>
                  <a:lnTo>
                    <a:pt x="65593" y="22376"/>
                  </a:lnTo>
                  <a:lnTo>
                    <a:pt x="63837" y="21267"/>
                  </a:lnTo>
                  <a:lnTo>
                    <a:pt x="61608" y="20528"/>
                  </a:lnTo>
                  <a:lnTo>
                    <a:pt x="60123" y="18977"/>
                  </a:lnTo>
                  <a:lnTo>
                    <a:pt x="57541" y="10979"/>
                  </a:lnTo>
                  <a:lnTo>
                    <a:pt x="54502" y="10171"/>
                  </a:lnTo>
                  <a:lnTo>
                    <a:pt x="24038" y="9526"/>
                  </a:lnTo>
                  <a:lnTo>
                    <a:pt x="22376" y="10584"/>
                  </a:lnTo>
                  <a:lnTo>
                    <a:pt x="21267" y="12348"/>
                  </a:lnTo>
                  <a:lnTo>
                    <a:pt x="20528" y="14582"/>
                  </a:lnTo>
                  <a:lnTo>
                    <a:pt x="18976" y="16071"/>
                  </a:lnTo>
                  <a:lnTo>
                    <a:pt x="14430" y="17726"/>
                  </a:lnTo>
                  <a:lnTo>
                    <a:pt x="12796" y="19226"/>
                  </a:lnTo>
                  <a:lnTo>
                    <a:pt x="10978" y="23714"/>
                  </a:lnTo>
                  <a:lnTo>
                    <a:pt x="9435" y="25334"/>
                  </a:lnTo>
                  <a:lnTo>
                    <a:pt x="4901" y="27135"/>
                  </a:lnTo>
                  <a:lnTo>
                    <a:pt x="3267" y="28673"/>
                  </a:lnTo>
                  <a:lnTo>
                    <a:pt x="1452" y="33205"/>
                  </a:lnTo>
                  <a:lnTo>
                    <a:pt x="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7" name="SMARTInkShape-Group70"/>
          <p:cNvGrpSpPr/>
          <p:nvPr/>
        </p:nvGrpSpPr>
        <p:grpSpPr>
          <a:xfrm>
            <a:off x="504825" y="5153466"/>
            <a:ext cx="1390651" cy="428180"/>
            <a:chOff x="504825" y="5153466"/>
            <a:chExt cx="1390651" cy="428180"/>
          </a:xfrm>
        </p:grpSpPr>
        <p:sp>
          <p:nvSpPr>
            <p:cNvPr id="334" name="SMARTInkShape-275"/>
            <p:cNvSpPr/>
            <p:nvPr>
              <p:custDataLst>
                <p:tags r:id="rId208"/>
              </p:custDataLst>
            </p:nvPr>
          </p:nvSpPr>
          <p:spPr>
            <a:xfrm>
              <a:off x="504825" y="5249638"/>
              <a:ext cx="371476" cy="332008"/>
            </a:xfrm>
            <a:custGeom>
              <a:avLst/>
              <a:gdLst/>
              <a:ahLst/>
              <a:cxnLst/>
              <a:rect l="0" t="0" r="0" b="0"/>
              <a:pathLst>
                <a:path w="371476" h="332008">
                  <a:moveTo>
                    <a:pt x="0" y="84362"/>
                  </a:moveTo>
                  <a:lnTo>
                    <a:pt x="0" y="84362"/>
                  </a:lnTo>
                  <a:lnTo>
                    <a:pt x="42726" y="41636"/>
                  </a:lnTo>
                  <a:lnTo>
                    <a:pt x="48270" y="38914"/>
                  </a:lnTo>
                  <a:lnTo>
                    <a:pt x="55396" y="37167"/>
                  </a:lnTo>
                  <a:lnTo>
                    <a:pt x="55981" y="38081"/>
                  </a:lnTo>
                  <a:lnTo>
                    <a:pt x="56630" y="41921"/>
                  </a:lnTo>
                  <a:lnTo>
                    <a:pt x="57862" y="43368"/>
                  </a:lnTo>
                  <a:lnTo>
                    <a:pt x="62052" y="44976"/>
                  </a:lnTo>
                  <a:lnTo>
                    <a:pt x="63593" y="46463"/>
                  </a:lnTo>
                  <a:lnTo>
                    <a:pt x="65305" y="50938"/>
                  </a:lnTo>
                  <a:lnTo>
                    <a:pt x="66269" y="59407"/>
                  </a:lnTo>
                  <a:lnTo>
                    <a:pt x="63672" y="65509"/>
                  </a:lnTo>
                  <a:lnTo>
                    <a:pt x="60049" y="71750"/>
                  </a:lnTo>
                  <a:lnTo>
                    <a:pt x="57723" y="84379"/>
                  </a:lnTo>
                  <a:lnTo>
                    <a:pt x="57532" y="87548"/>
                  </a:lnTo>
                  <a:lnTo>
                    <a:pt x="54497" y="93892"/>
                  </a:lnTo>
                  <a:lnTo>
                    <a:pt x="50679" y="100239"/>
                  </a:lnTo>
                  <a:lnTo>
                    <a:pt x="47472" y="109762"/>
                  </a:lnTo>
                  <a:lnTo>
                    <a:pt x="41347" y="119287"/>
                  </a:lnTo>
                  <a:lnTo>
                    <a:pt x="38004" y="128812"/>
                  </a:lnTo>
                  <a:lnTo>
                    <a:pt x="19480" y="150596"/>
                  </a:lnTo>
                  <a:lnTo>
                    <a:pt x="24234" y="150906"/>
                  </a:lnTo>
                  <a:lnTo>
                    <a:pt x="29468" y="148157"/>
                  </a:lnTo>
                  <a:lnTo>
                    <a:pt x="36395" y="142824"/>
                  </a:lnTo>
                  <a:lnTo>
                    <a:pt x="46151" y="141627"/>
                  </a:lnTo>
                  <a:lnTo>
                    <a:pt x="66155" y="141512"/>
                  </a:lnTo>
                  <a:lnTo>
                    <a:pt x="71577" y="146568"/>
                  </a:lnTo>
                  <a:lnTo>
                    <a:pt x="74146" y="151873"/>
                  </a:lnTo>
                  <a:lnTo>
                    <a:pt x="74830" y="154769"/>
                  </a:lnTo>
                  <a:lnTo>
                    <a:pt x="83559" y="170160"/>
                  </a:lnTo>
                  <a:lnTo>
                    <a:pt x="85700" y="214713"/>
                  </a:lnTo>
                  <a:lnTo>
                    <a:pt x="84659" y="230347"/>
                  </a:lnTo>
                  <a:lnTo>
                    <a:pt x="78185" y="248469"/>
                  </a:lnTo>
                  <a:lnTo>
                    <a:pt x="75219" y="289568"/>
                  </a:lnTo>
                  <a:lnTo>
                    <a:pt x="68676" y="303206"/>
                  </a:lnTo>
                  <a:lnTo>
                    <a:pt x="68009" y="306458"/>
                  </a:lnTo>
                  <a:lnTo>
                    <a:pt x="57052" y="327769"/>
                  </a:lnTo>
                  <a:lnTo>
                    <a:pt x="54968" y="329184"/>
                  </a:lnTo>
                  <a:lnTo>
                    <a:pt x="49076" y="331454"/>
                  </a:lnTo>
                  <a:lnTo>
                    <a:pt x="24970" y="332007"/>
                  </a:lnTo>
                  <a:lnTo>
                    <a:pt x="22997" y="330951"/>
                  </a:lnTo>
                  <a:lnTo>
                    <a:pt x="21681" y="329188"/>
                  </a:lnTo>
                  <a:lnTo>
                    <a:pt x="19570" y="323811"/>
                  </a:lnTo>
                  <a:lnTo>
                    <a:pt x="10895" y="314402"/>
                  </a:lnTo>
                  <a:lnTo>
                    <a:pt x="9931" y="308332"/>
                  </a:lnTo>
                  <a:lnTo>
                    <a:pt x="9536" y="281174"/>
                  </a:lnTo>
                  <a:lnTo>
                    <a:pt x="12352" y="274845"/>
                  </a:lnTo>
                  <a:lnTo>
                    <a:pt x="32191" y="244043"/>
                  </a:lnTo>
                  <a:lnTo>
                    <a:pt x="62643" y="219883"/>
                  </a:lnTo>
                  <a:lnTo>
                    <a:pt x="73829" y="204832"/>
                  </a:lnTo>
                  <a:lnTo>
                    <a:pt x="120805" y="163296"/>
                  </a:lnTo>
                  <a:lnTo>
                    <a:pt x="162519" y="121856"/>
                  </a:lnTo>
                  <a:lnTo>
                    <a:pt x="207332" y="77055"/>
                  </a:lnTo>
                  <a:lnTo>
                    <a:pt x="233805" y="49523"/>
                  </a:lnTo>
                  <a:lnTo>
                    <a:pt x="236205" y="43125"/>
                  </a:lnTo>
                  <a:lnTo>
                    <a:pt x="237903" y="40996"/>
                  </a:lnTo>
                  <a:lnTo>
                    <a:pt x="244292" y="36941"/>
                  </a:lnTo>
                  <a:lnTo>
                    <a:pt x="248413" y="27147"/>
                  </a:lnTo>
                  <a:lnTo>
                    <a:pt x="257140" y="17725"/>
                  </a:lnTo>
                  <a:lnTo>
                    <a:pt x="257175" y="35297"/>
                  </a:lnTo>
                  <a:lnTo>
                    <a:pt x="250629" y="44057"/>
                  </a:lnTo>
                  <a:lnTo>
                    <a:pt x="248533" y="52899"/>
                  </a:lnTo>
                  <a:lnTo>
                    <a:pt x="246598" y="99357"/>
                  </a:lnTo>
                  <a:lnTo>
                    <a:pt x="240112" y="112762"/>
                  </a:lnTo>
                  <a:lnTo>
                    <a:pt x="238159" y="144684"/>
                  </a:lnTo>
                  <a:lnTo>
                    <a:pt x="237090" y="146802"/>
                  </a:lnTo>
                  <a:lnTo>
                    <a:pt x="235318" y="148214"/>
                  </a:lnTo>
                  <a:lnTo>
                    <a:pt x="228634" y="151023"/>
                  </a:lnTo>
                  <a:lnTo>
                    <a:pt x="228600" y="105697"/>
                  </a:lnTo>
                  <a:lnTo>
                    <a:pt x="228600" y="95651"/>
                  </a:lnTo>
                  <a:lnTo>
                    <a:pt x="238091" y="84400"/>
                  </a:lnTo>
                  <a:lnTo>
                    <a:pt x="238115" y="89430"/>
                  </a:lnTo>
                  <a:lnTo>
                    <a:pt x="239177" y="90915"/>
                  </a:lnTo>
                  <a:lnTo>
                    <a:pt x="245663" y="93301"/>
                  </a:lnTo>
                  <a:lnTo>
                    <a:pt x="247257" y="93771"/>
                  </a:lnTo>
                  <a:lnTo>
                    <a:pt x="279831" y="93887"/>
                  </a:lnTo>
                  <a:lnTo>
                    <a:pt x="285941" y="91065"/>
                  </a:lnTo>
                  <a:lnTo>
                    <a:pt x="292185" y="87342"/>
                  </a:lnTo>
                  <a:lnTo>
                    <a:pt x="301650" y="84186"/>
                  </a:lnTo>
                  <a:lnTo>
                    <a:pt x="336550" y="52573"/>
                  </a:lnTo>
                  <a:lnTo>
                    <a:pt x="340078" y="46245"/>
                  </a:lnTo>
                  <a:lnTo>
                    <a:pt x="342704" y="39905"/>
                  </a:lnTo>
                  <a:lnTo>
                    <a:pt x="349074" y="30385"/>
                  </a:lnTo>
                  <a:lnTo>
                    <a:pt x="350936" y="24036"/>
                  </a:lnTo>
                  <a:lnTo>
                    <a:pt x="352491" y="21920"/>
                  </a:lnTo>
                  <a:lnTo>
                    <a:pt x="354585" y="20509"/>
                  </a:lnTo>
                  <a:lnTo>
                    <a:pt x="357040" y="19568"/>
                  </a:lnTo>
                  <a:lnTo>
                    <a:pt x="358677" y="17883"/>
                  </a:lnTo>
                  <a:lnTo>
                    <a:pt x="361822" y="8603"/>
                  </a:lnTo>
                  <a:lnTo>
                    <a:pt x="361939" y="0"/>
                  </a:lnTo>
                  <a:lnTo>
                    <a:pt x="361950" y="21314"/>
                  </a:lnTo>
                  <a:lnTo>
                    <a:pt x="359128" y="27413"/>
                  </a:lnTo>
                  <a:lnTo>
                    <a:pt x="355404" y="33651"/>
                  </a:lnTo>
                  <a:lnTo>
                    <a:pt x="353308" y="44172"/>
                  </a:lnTo>
                  <a:lnTo>
                    <a:pt x="351444" y="71840"/>
                  </a:lnTo>
                  <a:lnTo>
                    <a:pt x="343789" y="99277"/>
                  </a:lnTo>
                  <a:lnTo>
                    <a:pt x="343017" y="115986"/>
                  </a:lnTo>
                  <a:lnTo>
                    <a:pt x="344036" y="118144"/>
                  </a:lnTo>
                  <a:lnTo>
                    <a:pt x="345774" y="119583"/>
                  </a:lnTo>
                  <a:lnTo>
                    <a:pt x="347991" y="120543"/>
                  </a:lnTo>
                  <a:lnTo>
                    <a:pt x="349469" y="122241"/>
                  </a:lnTo>
                  <a:lnTo>
                    <a:pt x="351111" y="126950"/>
                  </a:lnTo>
                  <a:lnTo>
                    <a:pt x="352607" y="127571"/>
                  </a:lnTo>
                  <a:lnTo>
                    <a:pt x="354663" y="126926"/>
                  </a:lnTo>
                  <a:lnTo>
                    <a:pt x="359770" y="124446"/>
                  </a:lnTo>
                  <a:lnTo>
                    <a:pt x="371475" y="1224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" name="SMARTInkShape-276"/>
            <p:cNvSpPr/>
            <p:nvPr>
              <p:custDataLst>
                <p:tags r:id="rId209"/>
              </p:custDataLst>
            </p:nvPr>
          </p:nvSpPr>
          <p:spPr>
            <a:xfrm>
              <a:off x="1047750" y="5248275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0" y="0"/>
                  </a:moveTo>
                  <a:lnTo>
                    <a:pt x="0" y="0"/>
                  </a:lnTo>
                  <a:lnTo>
                    <a:pt x="9133" y="9133"/>
                  </a:lnTo>
                  <a:lnTo>
                    <a:pt x="95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6" name="SMARTInkShape-277"/>
            <p:cNvSpPr/>
            <p:nvPr>
              <p:custDataLst>
                <p:tags r:id="rId210"/>
              </p:custDataLst>
            </p:nvPr>
          </p:nvSpPr>
          <p:spPr>
            <a:xfrm>
              <a:off x="952511" y="5153466"/>
              <a:ext cx="942965" cy="218504"/>
            </a:xfrm>
            <a:custGeom>
              <a:avLst/>
              <a:gdLst/>
              <a:ahLst/>
              <a:cxnLst/>
              <a:rect l="0" t="0" r="0" b="0"/>
              <a:pathLst>
                <a:path w="942965" h="218504">
                  <a:moveTo>
                    <a:pt x="95239" y="66234"/>
                  </a:moveTo>
                  <a:lnTo>
                    <a:pt x="95239" y="66234"/>
                  </a:lnTo>
                  <a:lnTo>
                    <a:pt x="63082" y="66234"/>
                  </a:lnTo>
                  <a:lnTo>
                    <a:pt x="61101" y="67292"/>
                  </a:lnTo>
                  <a:lnTo>
                    <a:pt x="59780" y="69056"/>
                  </a:lnTo>
                  <a:lnTo>
                    <a:pt x="58900" y="71290"/>
                  </a:lnTo>
                  <a:lnTo>
                    <a:pt x="57255" y="72779"/>
                  </a:lnTo>
                  <a:lnTo>
                    <a:pt x="47010" y="77993"/>
                  </a:lnTo>
                  <a:lnTo>
                    <a:pt x="44036" y="80423"/>
                  </a:lnTo>
                  <a:lnTo>
                    <a:pt x="40732" y="85946"/>
                  </a:lnTo>
                  <a:lnTo>
                    <a:pt x="38205" y="91927"/>
                  </a:lnTo>
                  <a:lnTo>
                    <a:pt x="21682" y="113876"/>
                  </a:lnTo>
                  <a:lnTo>
                    <a:pt x="19155" y="120216"/>
                  </a:lnTo>
                  <a:lnTo>
                    <a:pt x="12841" y="130794"/>
                  </a:lnTo>
                  <a:lnTo>
                    <a:pt x="9441" y="145806"/>
                  </a:lnTo>
                  <a:lnTo>
                    <a:pt x="2170" y="160896"/>
                  </a:lnTo>
                  <a:lnTo>
                    <a:pt x="0" y="194555"/>
                  </a:lnTo>
                  <a:lnTo>
                    <a:pt x="2816" y="200170"/>
                  </a:lnTo>
                  <a:lnTo>
                    <a:pt x="5049" y="203150"/>
                  </a:lnTo>
                  <a:lnTo>
                    <a:pt x="10352" y="206460"/>
                  </a:lnTo>
                  <a:lnTo>
                    <a:pt x="22379" y="208586"/>
                  </a:lnTo>
                  <a:lnTo>
                    <a:pt x="24441" y="207702"/>
                  </a:lnTo>
                  <a:lnTo>
                    <a:pt x="25815" y="206054"/>
                  </a:lnTo>
                  <a:lnTo>
                    <a:pt x="26732" y="203897"/>
                  </a:lnTo>
                  <a:lnTo>
                    <a:pt x="28401" y="202459"/>
                  </a:lnTo>
                  <a:lnTo>
                    <a:pt x="38684" y="197331"/>
                  </a:lnTo>
                  <a:lnTo>
                    <a:pt x="85715" y="151954"/>
                  </a:lnTo>
                  <a:lnTo>
                    <a:pt x="91006" y="145607"/>
                  </a:lnTo>
                  <a:lnTo>
                    <a:pt x="97225" y="132909"/>
                  </a:lnTo>
                  <a:lnTo>
                    <a:pt x="113858" y="114300"/>
                  </a:lnTo>
                  <a:lnTo>
                    <a:pt x="114289" y="161501"/>
                  </a:lnTo>
                  <a:lnTo>
                    <a:pt x="114289" y="164670"/>
                  </a:lnTo>
                  <a:lnTo>
                    <a:pt x="111467" y="171014"/>
                  </a:lnTo>
                  <a:lnTo>
                    <a:pt x="107743" y="177361"/>
                  </a:lnTo>
                  <a:lnTo>
                    <a:pt x="106088" y="183710"/>
                  </a:lnTo>
                  <a:lnTo>
                    <a:pt x="106705" y="186884"/>
                  </a:lnTo>
                  <a:lnTo>
                    <a:pt x="113931" y="199026"/>
                  </a:lnTo>
                  <a:lnTo>
                    <a:pt x="122459" y="199536"/>
                  </a:lnTo>
                  <a:lnTo>
                    <a:pt x="131151" y="193028"/>
                  </a:lnTo>
                  <a:lnTo>
                    <a:pt x="136952" y="191379"/>
                  </a:lnTo>
                  <a:lnTo>
                    <a:pt x="143059" y="185001"/>
                  </a:lnTo>
                  <a:lnTo>
                    <a:pt x="174617" y="140660"/>
                  </a:lnTo>
                  <a:lnTo>
                    <a:pt x="186256" y="120290"/>
                  </a:lnTo>
                  <a:lnTo>
                    <a:pt x="190293" y="108474"/>
                  </a:lnTo>
                  <a:lnTo>
                    <a:pt x="206891" y="85340"/>
                  </a:lnTo>
                  <a:lnTo>
                    <a:pt x="209420" y="78959"/>
                  </a:lnTo>
                  <a:lnTo>
                    <a:pt x="217585" y="68119"/>
                  </a:lnTo>
                  <a:lnTo>
                    <a:pt x="219052" y="56840"/>
                  </a:lnTo>
                  <a:lnTo>
                    <a:pt x="227264" y="56720"/>
                  </a:lnTo>
                  <a:lnTo>
                    <a:pt x="227706" y="57774"/>
                  </a:lnTo>
                  <a:lnTo>
                    <a:pt x="228196" y="61769"/>
                  </a:lnTo>
                  <a:lnTo>
                    <a:pt x="229386" y="63257"/>
                  </a:lnTo>
                  <a:lnTo>
                    <a:pt x="237712" y="66118"/>
                  </a:lnTo>
                  <a:lnTo>
                    <a:pt x="243051" y="66200"/>
                  </a:lnTo>
                  <a:lnTo>
                    <a:pt x="244581" y="67270"/>
                  </a:lnTo>
                  <a:lnTo>
                    <a:pt x="245600" y="69041"/>
                  </a:lnTo>
                  <a:lnTo>
                    <a:pt x="246280" y="71280"/>
                  </a:lnTo>
                  <a:lnTo>
                    <a:pt x="247791" y="72773"/>
                  </a:lnTo>
                  <a:lnTo>
                    <a:pt x="252293" y="74432"/>
                  </a:lnTo>
                  <a:lnTo>
                    <a:pt x="253916" y="75933"/>
                  </a:lnTo>
                  <a:lnTo>
                    <a:pt x="255721" y="80422"/>
                  </a:lnTo>
                  <a:lnTo>
                    <a:pt x="257260" y="82043"/>
                  </a:lnTo>
                  <a:lnTo>
                    <a:pt x="266780" y="86058"/>
                  </a:lnTo>
                  <a:lnTo>
                    <a:pt x="271316" y="90214"/>
                  </a:lnTo>
                  <a:lnTo>
                    <a:pt x="274037" y="95589"/>
                  </a:lnTo>
                  <a:lnTo>
                    <a:pt x="276087" y="117079"/>
                  </a:lnTo>
                  <a:lnTo>
                    <a:pt x="276214" y="164383"/>
                  </a:lnTo>
                  <a:lnTo>
                    <a:pt x="276214" y="207227"/>
                  </a:lnTo>
                  <a:lnTo>
                    <a:pt x="285347" y="218193"/>
                  </a:lnTo>
                  <a:lnTo>
                    <a:pt x="290679" y="218503"/>
                  </a:lnTo>
                  <a:lnTo>
                    <a:pt x="296049" y="215754"/>
                  </a:lnTo>
                  <a:lnTo>
                    <a:pt x="327028" y="186834"/>
                  </a:lnTo>
                  <a:lnTo>
                    <a:pt x="358764" y="139324"/>
                  </a:lnTo>
                  <a:lnTo>
                    <a:pt x="386281" y="98951"/>
                  </a:lnTo>
                  <a:lnTo>
                    <a:pt x="392500" y="85475"/>
                  </a:lnTo>
                  <a:lnTo>
                    <a:pt x="405592" y="69434"/>
                  </a:lnTo>
                  <a:lnTo>
                    <a:pt x="409409" y="57267"/>
                  </a:lnTo>
                  <a:lnTo>
                    <a:pt x="409563" y="79379"/>
                  </a:lnTo>
                  <a:lnTo>
                    <a:pt x="406741" y="85481"/>
                  </a:lnTo>
                  <a:lnTo>
                    <a:pt x="404507" y="88591"/>
                  </a:lnTo>
                  <a:lnTo>
                    <a:pt x="401363" y="103079"/>
                  </a:lnTo>
                  <a:lnTo>
                    <a:pt x="400054" y="149922"/>
                  </a:lnTo>
                  <a:lnTo>
                    <a:pt x="400040" y="165864"/>
                  </a:lnTo>
                  <a:lnTo>
                    <a:pt x="402862" y="171544"/>
                  </a:lnTo>
                  <a:lnTo>
                    <a:pt x="408240" y="178759"/>
                  </a:lnTo>
                  <a:lnTo>
                    <a:pt x="409740" y="178292"/>
                  </a:lnTo>
                  <a:lnTo>
                    <a:pt x="416907" y="173637"/>
                  </a:lnTo>
                  <a:lnTo>
                    <a:pt x="425733" y="170730"/>
                  </a:lnTo>
                  <a:lnTo>
                    <a:pt x="460367" y="139219"/>
                  </a:lnTo>
                  <a:lnTo>
                    <a:pt x="498464" y="91750"/>
                  </a:lnTo>
                  <a:lnTo>
                    <a:pt x="510106" y="72411"/>
                  </a:lnTo>
                  <a:lnTo>
                    <a:pt x="514143" y="60773"/>
                  </a:lnTo>
                  <a:lnTo>
                    <a:pt x="523733" y="47360"/>
                  </a:lnTo>
                  <a:lnTo>
                    <a:pt x="518769" y="47236"/>
                  </a:lnTo>
                  <a:lnTo>
                    <a:pt x="517292" y="48277"/>
                  </a:lnTo>
                  <a:lnTo>
                    <a:pt x="516308" y="50029"/>
                  </a:lnTo>
                  <a:lnTo>
                    <a:pt x="514728" y="60446"/>
                  </a:lnTo>
                  <a:lnTo>
                    <a:pt x="514454" y="69575"/>
                  </a:lnTo>
                  <a:lnTo>
                    <a:pt x="511568" y="75833"/>
                  </a:lnTo>
                  <a:lnTo>
                    <a:pt x="507816" y="82142"/>
                  </a:lnTo>
                  <a:lnTo>
                    <a:pt x="505703" y="92702"/>
                  </a:lnTo>
                  <a:lnTo>
                    <a:pt x="504821" y="139182"/>
                  </a:lnTo>
                  <a:lnTo>
                    <a:pt x="504817" y="145575"/>
                  </a:lnTo>
                  <a:lnTo>
                    <a:pt x="505874" y="147703"/>
                  </a:lnTo>
                  <a:lnTo>
                    <a:pt x="507638" y="149122"/>
                  </a:lnTo>
                  <a:lnTo>
                    <a:pt x="512419" y="150697"/>
                  </a:lnTo>
                  <a:lnTo>
                    <a:pt x="536971" y="151945"/>
                  </a:lnTo>
                  <a:lnTo>
                    <a:pt x="543095" y="149130"/>
                  </a:lnTo>
                  <a:lnTo>
                    <a:pt x="588554" y="106298"/>
                  </a:lnTo>
                  <a:lnTo>
                    <a:pt x="609415" y="82635"/>
                  </a:lnTo>
                  <a:lnTo>
                    <a:pt x="616920" y="72465"/>
                  </a:lnTo>
                  <a:lnTo>
                    <a:pt x="642566" y="50627"/>
                  </a:lnTo>
                  <a:lnTo>
                    <a:pt x="652071" y="34519"/>
                  </a:lnTo>
                  <a:lnTo>
                    <a:pt x="657751" y="30972"/>
                  </a:lnTo>
                  <a:lnTo>
                    <a:pt x="660747" y="30027"/>
                  </a:lnTo>
                  <a:lnTo>
                    <a:pt x="662744" y="28337"/>
                  </a:lnTo>
                  <a:lnTo>
                    <a:pt x="664963" y="23638"/>
                  </a:lnTo>
                  <a:lnTo>
                    <a:pt x="666614" y="21962"/>
                  </a:lnTo>
                  <a:lnTo>
                    <a:pt x="671269" y="20099"/>
                  </a:lnTo>
                  <a:lnTo>
                    <a:pt x="679841" y="19051"/>
                  </a:lnTo>
                  <a:lnTo>
                    <a:pt x="681823" y="19962"/>
                  </a:lnTo>
                  <a:lnTo>
                    <a:pt x="683145" y="21627"/>
                  </a:lnTo>
                  <a:lnTo>
                    <a:pt x="685267" y="26849"/>
                  </a:lnTo>
                  <a:lnTo>
                    <a:pt x="692232" y="35484"/>
                  </a:lnTo>
                  <a:lnTo>
                    <a:pt x="694401" y="44305"/>
                  </a:lnTo>
                  <a:lnTo>
                    <a:pt x="695307" y="88657"/>
                  </a:lnTo>
                  <a:lnTo>
                    <a:pt x="695314" y="136074"/>
                  </a:lnTo>
                  <a:lnTo>
                    <a:pt x="695314" y="145606"/>
                  </a:lnTo>
                  <a:lnTo>
                    <a:pt x="694256" y="147724"/>
                  </a:lnTo>
                  <a:lnTo>
                    <a:pt x="692492" y="149136"/>
                  </a:lnTo>
                  <a:lnTo>
                    <a:pt x="686181" y="151794"/>
                  </a:lnTo>
                  <a:lnTo>
                    <a:pt x="690962" y="151911"/>
                  </a:lnTo>
                  <a:lnTo>
                    <a:pt x="692413" y="150868"/>
                  </a:lnTo>
                  <a:lnTo>
                    <a:pt x="694025" y="146888"/>
                  </a:lnTo>
                  <a:lnTo>
                    <a:pt x="696118" y="135709"/>
                  </a:lnTo>
                  <a:lnTo>
                    <a:pt x="710480" y="115943"/>
                  </a:lnTo>
                  <a:lnTo>
                    <a:pt x="718909" y="87897"/>
                  </a:lnTo>
                  <a:lnTo>
                    <a:pt x="746150" y="40427"/>
                  </a:lnTo>
                  <a:lnTo>
                    <a:pt x="765167" y="15956"/>
                  </a:lnTo>
                  <a:lnTo>
                    <a:pt x="771515" y="12138"/>
                  </a:lnTo>
                  <a:lnTo>
                    <a:pt x="777865" y="9383"/>
                  </a:lnTo>
                  <a:lnTo>
                    <a:pt x="787389" y="2940"/>
                  </a:lnTo>
                  <a:lnTo>
                    <a:pt x="798208" y="4"/>
                  </a:lnTo>
                  <a:lnTo>
                    <a:pt x="808125" y="7799"/>
                  </a:lnTo>
                  <a:lnTo>
                    <a:pt x="808952" y="11335"/>
                  </a:lnTo>
                  <a:lnTo>
                    <a:pt x="809483" y="22229"/>
                  </a:lnTo>
                  <a:lnTo>
                    <a:pt x="810585" y="24198"/>
                  </a:lnTo>
                  <a:lnTo>
                    <a:pt x="812378" y="25509"/>
                  </a:lnTo>
                  <a:lnTo>
                    <a:pt x="814632" y="26384"/>
                  </a:lnTo>
                  <a:lnTo>
                    <a:pt x="816134" y="28026"/>
                  </a:lnTo>
                  <a:lnTo>
                    <a:pt x="817803" y="32672"/>
                  </a:lnTo>
                  <a:lnTo>
                    <a:pt x="819129" y="78828"/>
                  </a:lnTo>
                  <a:lnTo>
                    <a:pt x="819139" y="94770"/>
                  </a:lnTo>
                  <a:lnTo>
                    <a:pt x="824195" y="89741"/>
                  </a:lnTo>
                  <a:lnTo>
                    <a:pt x="826678" y="84443"/>
                  </a:lnTo>
                  <a:lnTo>
                    <a:pt x="827340" y="81548"/>
                  </a:lnTo>
                  <a:lnTo>
                    <a:pt x="836029" y="66161"/>
                  </a:lnTo>
                  <a:lnTo>
                    <a:pt x="836749" y="63011"/>
                  </a:lnTo>
                  <a:lnTo>
                    <a:pt x="842819" y="53519"/>
                  </a:lnTo>
                  <a:lnTo>
                    <a:pt x="853293" y="40831"/>
                  </a:lnTo>
                  <a:lnTo>
                    <a:pt x="859282" y="28134"/>
                  </a:lnTo>
                  <a:lnTo>
                    <a:pt x="885376" y="0"/>
                  </a:lnTo>
                  <a:lnTo>
                    <a:pt x="893976" y="7799"/>
                  </a:lnTo>
                  <a:lnTo>
                    <a:pt x="895219" y="17172"/>
                  </a:lnTo>
                  <a:lnTo>
                    <a:pt x="895304" y="23240"/>
                  </a:lnTo>
                  <a:lnTo>
                    <a:pt x="898145" y="28781"/>
                  </a:lnTo>
                  <a:lnTo>
                    <a:pt x="900385" y="31740"/>
                  </a:lnTo>
                  <a:lnTo>
                    <a:pt x="902873" y="40673"/>
                  </a:lnTo>
                  <a:lnTo>
                    <a:pt x="904849" y="85234"/>
                  </a:lnTo>
                  <a:lnTo>
                    <a:pt x="904864" y="108832"/>
                  </a:lnTo>
                  <a:lnTo>
                    <a:pt x="905922" y="110507"/>
                  </a:lnTo>
                  <a:lnTo>
                    <a:pt x="907686" y="111625"/>
                  </a:lnTo>
                  <a:lnTo>
                    <a:pt x="913997" y="113728"/>
                  </a:lnTo>
                  <a:lnTo>
                    <a:pt x="919329" y="113820"/>
                  </a:lnTo>
                  <a:lnTo>
                    <a:pt x="924699" y="111020"/>
                  </a:lnTo>
                  <a:lnTo>
                    <a:pt x="942964" y="948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38" name="SMARTInkShape-278"/>
          <p:cNvSpPr/>
          <p:nvPr>
            <p:custDataLst>
              <p:tags r:id="rId15"/>
            </p:custDataLst>
          </p:nvPr>
        </p:nvSpPr>
        <p:spPr>
          <a:xfrm>
            <a:off x="2133600" y="5267325"/>
            <a:ext cx="9526" cy="85726"/>
          </a:xfrm>
          <a:custGeom>
            <a:avLst/>
            <a:gdLst/>
            <a:ahLst/>
            <a:cxnLst/>
            <a:rect l="0" t="0" r="0" b="0"/>
            <a:pathLst>
              <a:path w="9526" h="85726">
                <a:moveTo>
                  <a:pt x="9525" y="0"/>
                </a:moveTo>
                <a:lnTo>
                  <a:pt x="9525" y="0"/>
                </a:lnTo>
                <a:lnTo>
                  <a:pt x="9525" y="44536"/>
                </a:lnTo>
                <a:lnTo>
                  <a:pt x="9525" y="60336"/>
                </a:lnTo>
                <a:lnTo>
                  <a:pt x="6703" y="66680"/>
                </a:lnTo>
                <a:lnTo>
                  <a:pt x="2979" y="73027"/>
                </a:lnTo>
                <a:lnTo>
                  <a:pt x="0" y="857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8" name="SMARTInkShape-Group72"/>
          <p:cNvGrpSpPr/>
          <p:nvPr/>
        </p:nvGrpSpPr>
        <p:grpSpPr>
          <a:xfrm>
            <a:off x="2562235" y="4991100"/>
            <a:ext cx="1276330" cy="371476"/>
            <a:chOff x="2562235" y="4991100"/>
            <a:chExt cx="1276330" cy="371476"/>
          </a:xfrm>
        </p:grpSpPr>
        <p:sp>
          <p:nvSpPr>
            <p:cNvPr id="339" name="SMARTInkShape-279"/>
            <p:cNvSpPr/>
            <p:nvPr>
              <p:custDataLst>
                <p:tags r:id="rId199"/>
              </p:custDataLst>
            </p:nvPr>
          </p:nvSpPr>
          <p:spPr>
            <a:xfrm>
              <a:off x="2562235" y="5057775"/>
              <a:ext cx="180956" cy="209155"/>
            </a:xfrm>
            <a:custGeom>
              <a:avLst/>
              <a:gdLst/>
              <a:ahLst/>
              <a:cxnLst/>
              <a:rect l="0" t="0" r="0" b="0"/>
              <a:pathLst>
                <a:path w="180956" h="209155">
                  <a:moveTo>
                    <a:pt x="9515" y="76200"/>
                  </a:moveTo>
                  <a:lnTo>
                    <a:pt x="9515" y="76200"/>
                  </a:lnTo>
                  <a:lnTo>
                    <a:pt x="19040" y="76200"/>
                  </a:lnTo>
                  <a:lnTo>
                    <a:pt x="19040" y="66675"/>
                  </a:lnTo>
                  <a:lnTo>
                    <a:pt x="19040" y="85332"/>
                  </a:lnTo>
                  <a:lnTo>
                    <a:pt x="10839" y="85691"/>
                  </a:lnTo>
                  <a:lnTo>
                    <a:pt x="10398" y="86761"/>
                  </a:lnTo>
                  <a:lnTo>
                    <a:pt x="9515" y="133996"/>
                  </a:lnTo>
                  <a:lnTo>
                    <a:pt x="9515" y="180779"/>
                  </a:lnTo>
                  <a:lnTo>
                    <a:pt x="9515" y="199870"/>
                  </a:lnTo>
                  <a:lnTo>
                    <a:pt x="382" y="209154"/>
                  </a:lnTo>
                  <a:lnTo>
                    <a:pt x="0" y="195351"/>
                  </a:lnTo>
                  <a:lnTo>
                    <a:pt x="2817" y="189834"/>
                  </a:lnTo>
                  <a:lnTo>
                    <a:pt x="6538" y="183854"/>
                  </a:lnTo>
                  <a:lnTo>
                    <a:pt x="8927" y="171391"/>
                  </a:lnTo>
                  <a:lnTo>
                    <a:pt x="10496" y="154510"/>
                  </a:lnTo>
                  <a:lnTo>
                    <a:pt x="21269" y="124413"/>
                  </a:lnTo>
                  <a:lnTo>
                    <a:pt x="50829" y="77896"/>
                  </a:lnTo>
                  <a:lnTo>
                    <a:pt x="60326" y="64944"/>
                  </a:lnTo>
                  <a:lnTo>
                    <a:pt x="107824" y="25411"/>
                  </a:lnTo>
                  <a:lnTo>
                    <a:pt x="117431" y="15878"/>
                  </a:lnTo>
                  <a:lnTo>
                    <a:pt x="126622" y="12348"/>
                  </a:lnTo>
                  <a:lnTo>
                    <a:pt x="132036" y="11407"/>
                  </a:lnTo>
                  <a:lnTo>
                    <a:pt x="135646" y="9721"/>
                  </a:lnTo>
                  <a:lnTo>
                    <a:pt x="138052" y="7539"/>
                  </a:lnTo>
                  <a:lnTo>
                    <a:pt x="139656" y="5026"/>
                  </a:lnTo>
                  <a:lnTo>
                    <a:pt x="141784" y="3351"/>
                  </a:lnTo>
                  <a:lnTo>
                    <a:pt x="146971" y="1489"/>
                  </a:lnTo>
                  <a:lnTo>
                    <a:pt x="171310" y="0"/>
                  </a:lnTo>
                  <a:lnTo>
                    <a:pt x="180569" y="9133"/>
                  </a:lnTo>
                  <a:lnTo>
                    <a:pt x="180955" y="23704"/>
                  </a:lnTo>
                  <a:lnTo>
                    <a:pt x="179900" y="25328"/>
                  </a:lnTo>
                  <a:lnTo>
                    <a:pt x="178138" y="26410"/>
                  </a:lnTo>
                  <a:lnTo>
                    <a:pt x="172763" y="28148"/>
                  </a:lnTo>
                  <a:lnTo>
                    <a:pt x="172028" y="31207"/>
                  </a:lnTo>
                  <a:lnTo>
                    <a:pt x="17144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0" name="SMARTInkShape-280"/>
            <p:cNvSpPr/>
            <p:nvPr>
              <p:custDataLst>
                <p:tags r:id="rId200"/>
              </p:custDataLst>
            </p:nvPr>
          </p:nvSpPr>
          <p:spPr>
            <a:xfrm>
              <a:off x="2619375" y="5162550"/>
              <a:ext cx="104776" cy="76190"/>
            </a:xfrm>
            <a:custGeom>
              <a:avLst/>
              <a:gdLst/>
              <a:ahLst/>
              <a:cxnLst/>
              <a:rect l="0" t="0" r="0" b="0"/>
              <a:pathLst>
                <a:path w="104776" h="76190">
                  <a:moveTo>
                    <a:pt x="0" y="0"/>
                  </a:moveTo>
                  <a:lnTo>
                    <a:pt x="0" y="0"/>
                  </a:lnTo>
                  <a:lnTo>
                    <a:pt x="0" y="9409"/>
                  </a:lnTo>
                  <a:lnTo>
                    <a:pt x="8201" y="17716"/>
                  </a:lnTo>
                  <a:lnTo>
                    <a:pt x="14189" y="18655"/>
                  </a:lnTo>
                  <a:lnTo>
                    <a:pt x="15809" y="19845"/>
                  </a:lnTo>
                  <a:lnTo>
                    <a:pt x="17610" y="23989"/>
                  </a:lnTo>
                  <a:lnTo>
                    <a:pt x="19148" y="25518"/>
                  </a:lnTo>
                  <a:lnTo>
                    <a:pt x="23680" y="27217"/>
                  </a:lnTo>
                  <a:lnTo>
                    <a:pt x="25312" y="28727"/>
                  </a:lnTo>
                  <a:lnTo>
                    <a:pt x="36649" y="45873"/>
                  </a:lnTo>
                  <a:lnTo>
                    <a:pt x="44360" y="54884"/>
                  </a:lnTo>
                  <a:lnTo>
                    <a:pt x="46174" y="60729"/>
                  </a:lnTo>
                  <a:lnTo>
                    <a:pt x="47716" y="62711"/>
                  </a:lnTo>
                  <a:lnTo>
                    <a:pt x="64921" y="74721"/>
                  </a:lnTo>
                  <a:lnTo>
                    <a:pt x="74722" y="76070"/>
                  </a:lnTo>
                  <a:lnTo>
                    <a:pt x="89328" y="76189"/>
                  </a:lnTo>
                  <a:lnTo>
                    <a:pt x="91302" y="75135"/>
                  </a:lnTo>
                  <a:lnTo>
                    <a:pt x="92618" y="73373"/>
                  </a:lnTo>
                  <a:lnTo>
                    <a:pt x="93495" y="71140"/>
                  </a:lnTo>
                  <a:lnTo>
                    <a:pt x="95138" y="69652"/>
                  </a:lnTo>
                  <a:lnTo>
                    <a:pt x="10477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1" name="SMARTInkShape-281"/>
            <p:cNvSpPr/>
            <p:nvPr>
              <p:custDataLst>
                <p:tags r:id="rId201"/>
              </p:custDataLst>
            </p:nvPr>
          </p:nvSpPr>
          <p:spPr>
            <a:xfrm>
              <a:off x="2857500" y="517207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2" name="SMARTInkShape-282"/>
            <p:cNvSpPr/>
            <p:nvPr>
              <p:custDataLst>
                <p:tags r:id="rId202"/>
              </p:custDataLst>
            </p:nvPr>
          </p:nvSpPr>
          <p:spPr>
            <a:xfrm>
              <a:off x="2876550" y="5048286"/>
              <a:ext cx="266700" cy="180905"/>
            </a:xfrm>
            <a:custGeom>
              <a:avLst/>
              <a:gdLst/>
              <a:ahLst/>
              <a:cxnLst/>
              <a:rect l="0" t="0" r="0" b="0"/>
              <a:pathLst>
                <a:path w="266700" h="180905">
                  <a:moveTo>
                    <a:pt x="0" y="142839"/>
                  </a:moveTo>
                  <a:lnTo>
                    <a:pt x="0" y="142839"/>
                  </a:lnTo>
                  <a:lnTo>
                    <a:pt x="0" y="161486"/>
                  </a:lnTo>
                  <a:lnTo>
                    <a:pt x="18648" y="180536"/>
                  </a:lnTo>
                  <a:lnTo>
                    <a:pt x="27215" y="180904"/>
                  </a:lnTo>
                  <a:lnTo>
                    <a:pt x="35911" y="174386"/>
                  </a:lnTo>
                  <a:lnTo>
                    <a:pt x="44742" y="171236"/>
                  </a:lnTo>
                  <a:lnTo>
                    <a:pt x="60364" y="158272"/>
                  </a:lnTo>
                  <a:lnTo>
                    <a:pt x="69861" y="144002"/>
                  </a:lnTo>
                  <a:lnTo>
                    <a:pt x="81010" y="121538"/>
                  </a:lnTo>
                  <a:lnTo>
                    <a:pt x="117393" y="74439"/>
                  </a:lnTo>
                  <a:lnTo>
                    <a:pt x="120966" y="64461"/>
                  </a:lnTo>
                  <a:lnTo>
                    <a:pt x="123613" y="54029"/>
                  </a:lnTo>
                  <a:lnTo>
                    <a:pt x="131113" y="38709"/>
                  </a:lnTo>
                  <a:lnTo>
                    <a:pt x="133414" y="32000"/>
                  </a:lnTo>
                  <a:lnTo>
                    <a:pt x="141420" y="20933"/>
                  </a:lnTo>
                  <a:lnTo>
                    <a:pt x="142874" y="9497"/>
                  </a:lnTo>
                  <a:lnTo>
                    <a:pt x="142875" y="9489"/>
                  </a:lnTo>
                  <a:lnTo>
                    <a:pt x="142875" y="14546"/>
                  </a:lnTo>
                  <a:lnTo>
                    <a:pt x="141817" y="16035"/>
                  </a:lnTo>
                  <a:lnTo>
                    <a:pt x="140053" y="17028"/>
                  </a:lnTo>
                  <a:lnTo>
                    <a:pt x="137819" y="17690"/>
                  </a:lnTo>
                  <a:lnTo>
                    <a:pt x="136329" y="19190"/>
                  </a:lnTo>
                  <a:lnTo>
                    <a:pt x="134674" y="23678"/>
                  </a:lnTo>
                  <a:lnTo>
                    <a:pt x="133353" y="69817"/>
                  </a:lnTo>
                  <a:lnTo>
                    <a:pt x="133350" y="111990"/>
                  </a:lnTo>
                  <a:lnTo>
                    <a:pt x="140889" y="124325"/>
                  </a:lnTo>
                  <a:lnTo>
                    <a:pt x="141551" y="127322"/>
                  </a:lnTo>
                  <a:lnTo>
                    <a:pt x="143051" y="129319"/>
                  </a:lnTo>
                  <a:lnTo>
                    <a:pt x="145108" y="130652"/>
                  </a:lnTo>
                  <a:lnTo>
                    <a:pt x="147539" y="131539"/>
                  </a:lnTo>
                  <a:lnTo>
                    <a:pt x="149159" y="133189"/>
                  </a:lnTo>
                  <a:lnTo>
                    <a:pt x="150960" y="137844"/>
                  </a:lnTo>
                  <a:lnTo>
                    <a:pt x="152498" y="139509"/>
                  </a:lnTo>
                  <a:lnTo>
                    <a:pt x="157030" y="141360"/>
                  </a:lnTo>
                  <a:lnTo>
                    <a:pt x="169696" y="142709"/>
                  </a:lnTo>
                  <a:lnTo>
                    <a:pt x="181580" y="135283"/>
                  </a:lnTo>
                  <a:lnTo>
                    <a:pt x="184554" y="134627"/>
                  </a:lnTo>
                  <a:lnTo>
                    <a:pt x="190680" y="128253"/>
                  </a:lnTo>
                  <a:lnTo>
                    <a:pt x="216258" y="95330"/>
                  </a:lnTo>
                  <a:lnTo>
                    <a:pt x="223575" y="77480"/>
                  </a:lnTo>
                  <a:lnTo>
                    <a:pt x="252964" y="32675"/>
                  </a:lnTo>
                  <a:lnTo>
                    <a:pt x="259166" y="19204"/>
                  </a:lnTo>
                  <a:lnTo>
                    <a:pt x="266259" y="10058"/>
                  </a:lnTo>
                  <a:lnTo>
                    <a:pt x="266699" y="0"/>
                  </a:lnTo>
                  <a:lnTo>
                    <a:pt x="258499" y="8168"/>
                  </a:lnTo>
                  <a:lnTo>
                    <a:pt x="257567" y="14154"/>
                  </a:lnTo>
                  <a:lnTo>
                    <a:pt x="257210" y="31845"/>
                  </a:lnTo>
                  <a:lnTo>
                    <a:pt x="254368" y="38122"/>
                  </a:lnTo>
                  <a:lnTo>
                    <a:pt x="252129" y="41278"/>
                  </a:lnTo>
                  <a:lnTo>
                    <a:pt x="248977" y="55832"/>
                  </a:lnTo>
                  <a:lnTo>
                    <a:pt x="246669" y="88799"/>
                  </a:lnTo>
                  <a:lnTo>
                    <a:pt x="239459" y="107487"/>
                  </a:lnTo>
                  <a:lnTo>
                    <a:pt x="237090" y="139657"/>
                  </a:lnTo>
                  <a:lnTo>
                    <a:pt x="228600" y="1523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3" name="SMARTInkShape-283"/>
            <p:cNvSpPr/>
            <p:nvPr>
              <p:custDataLst>
                <p:tags r:id="rId203"/>
              </p:custDataLst>
            </p:nvPr>
          </p:nvSpPr>
          <p:spPr>
            <a:xfrm>
              <a:off x="2790825" y="5276850"/>
              <a:ext cx="19051" cy="85726"/>
            </a:xfrm>
            <a:custGeom>
              <a:avLst/>
              <a:gdLst/>
              <a:ahLst/>
              <a:cxnLst/>
              <a:rect l="0" t="0" r="0" b="0"/>
              <a:pathLst>
                <a:path w="19051" h="85726">
                  <a:moveTo>
                    <a:pt x="0" y="9525"/>
                  </a:moveTo>
                  <a:lnTo>
                    <a:pt x="0" y="9525"/>
                  </a:lnTo>
                  <a:lnTo>
                    <a:pt x="0" y="10"/>
                  </a:lnTo>
                  <a:lnTo>
                    <a:pt x="9515" y="0"/>
                  </a:lnTo>
                  <a:lnTo>
                    <a:pt x="17725" y="8201"/>
                  </a:lnTo>
                  <a:lnTo>
                    <a:pt x="18934" y="17609"/>
                  </a:lnTo>
                  <a:lnTo>
                    <a:pt x="19050" y="55388"/>
                  </a:lnTo>
                  <a:lnTo>
                    <a:pt x="10849" y="65196"/>
                  </a:lnTo>
                  <a:lnTo>
                    <a:pt x="9917" y="71293"/>
                  </a:lnTo>
                  <a:lnTo>
                    <a:pt x="8728" y="72929"/>
                  </a:lnTo>
                  <a:lnTo>
                    <a:pt x="6878" y="74020"/>
                  </a:lnTo>
                  <a:lnTo>
                    <a:pt x="4585" y="74747"/>
                  </a:lnTo>
                  <a:lnTo>
                    <a:pt x="3056" y="76289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4" name="SMARTInkShape-284"/>
            <p:cNvSpPr/>
            <p:nvPr>
              <p:custDataLst>
                <p:tags r:id="rId204"/>
              </p:custDataLst>
            </p:nvPr>
          </p:nvSpPr>
          <p:spPr>
            <a:xfrm>
              <a:off x="3162300" y="5229225"/>
              <a:ext cx="28566" cy="66676"/>
            </a:xfrm>
            <a:custGeom>
              <a:avLst/>
              <a:gdLst/>
              <a:ahLst/>
              <a:cxnLst/>
              <a:rect l="0" t="0" r="0" b="0"/>
              <a:pathLst>
                <a:path w="28566" h="66676">
                  <a:moveTo>
                    <a:pt x="19050" y="0"/>
                  </a:moveTo>
                  <a:lnTo>
                    <a:pt x="19050" y="0"/>
                  </a:lnTo>
                  <a:lnTo>
                    <a:pt x="19050" y="5056"/>
                  </a:lnTo>
                  <a:lnTo>
                    <a:pt x="20108" y="6545"/>
                  </a:lnTo>
                  <a:lnTo>
                    <a:pt x="21872" y="7539"/>
                  </a:lnTo>
                  <a:lnTo>
                    <a:pt x="27251" y="9133"/>
                  </a:lnTo>
                  <a:lnTo>
                    <a:pt x="27986" y="12173"/>
                  </a:lnTo>
                  <a:lnTo>
                    <a:pt x="28565" y="33119"/>
                  </a:lnTo>
                  <a:lnTo>
                    <a:pt x="25748" y="38709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SMARTInkShape-285"/>
            <p:cNvSpPr/>
            <p:nvPr>
              <p:custDataLst>
                <p:tags r:id="rId205"/>
              </p:custDataLst>
            </p:nvPr>
          </p:nvSpPr>
          <p:spPr>
            <a:xfrm>
              <a:off x="3352800" y="5019675"/>
              <a:ext cx="123826" cy="200015"/>
            </a:xfrm>
            <a:custGeom>
              <a:avLst/>
              <a:gdLst/>
              <a:ahLst/>
              <a:cxnLst/>
              <a:rect l="0" t="0" r="0" b="0"/>
              <a:pathLst>
                <a:path w="123826" h="200015">
                  <a:moveTo>
                    <a:pt x="38100" y="0"/>
                  </a:moveTo>
                  <a:lnTo>
                    <a:pt x="38100" y="0"/>
                  </a:lnTo>
                  <a:lnTo>
                    <a:pt x="38100" y="27134"/>
                  </a:lnTo>
                  <a:lnTo>
                    <a:pt x="31554" y="35895"/>
                  </a:lnTo>
                  <a:lnTo>
                    <a:pt x="29899" y="41706"/>
                  </a:lnTo>
                  <a:lnTo>
                    <a:pt x="28590" y="88378"/>
                  </a:lnTo>
                  <a:lnTo>
                    <a:pt x="27517" y="126928"/>
                  </a:lnTo>
                  <a:lnTo>
                    <a:pt x="21036" y="145056"/>
                  </a:lnTo>
                  <a:lnTo>
                    <a:pt x="18069" y="177514"/>
                  </a:lnTo>
                  <a:lnTo>
                    <a:pt x="10859" y="188581"/>
                  </a:lnTo>
                  <a:lnTo>
                    <a:pt x="9525" y="200014"/>
                  </a:lnTo>
                  <a:lnTo>
                    <a:pt x="9525" y="153297"/>
                  </a:lnTo>
                  <a:lnTo>
                    <a:pt x="8467" y="149823"/>
                  </a:lnTo>
                  <a:lnTo>
                    <a:pt x="6703" y="147507"/>
                  </a:lnTo>
                  <a:lnTo>
                    <a:pt x="4468" y="145963"/>
                  </a:lnTo>
                  <a:lnTo>
                    <a:pt x="2979" y="143875"/>
                  </a:lnTo>
                  <a:lnTo>
                    <a:pt x="1324" y="138734"/>
                  </a:lnTo>
                  <a:lnTo>
                    <a:pt x="0" y="114338"/>
                  </a:lnTo>
                  <a:lnTo>
                    <a:pt x="5057" y="114311"/>
                  </a:lnTo>
                  <a:lnTo>
                    <a:pt x="6546" y="115365"/>
                  </a:lnTo>
                  <a:lnTo>
                    <a:pt x="7539" y="117127"/>
                  </a:lnTo>
                  <a:lnTo>
                    <a:pt x="9408" y="123433"/>
                  </a:lnTo>
                  <a:lnTo>
                    <a:pt x="9491" y="128765"/>
                  </a:lnTo>
                  <a:lnTo>
                    <a:pt x="10560" y="130294"/>
                  </a:lnTo>
                  <a:lnTo>
                    <a:pt x="12332" y="131313"/>
                  </a:lnTo>
                  <a:lnTo>
                    <a:pt x="14572" y="131992"/>
                  </a:lnTo>
                  <a:lnTo>
                    <a:pt x="16064" y="133502"/>
                  </a:lnTo>
                  <a:lnTo>
                    <a:pt x="17723" y="138004"/>
                  </a:lnTo>
                  <a:lnTo>
                    <a:pt x="19224" y="139628"/>
                  </a:lnTo>
                  <a:lnTo>
                    <a:pt x="28148" y="142749"/>
                  </a:lnTo>
                  <a:lnTo>
                    <a:pt x="41795" y="142864"/>
                  </a:lnTo>
                  <a:lnTo>
                    <a:pt x="43739" y="141810"/>
                  </a:lnTo>
                  <a:lnTo>
                    <a:pt x="45034" y="140048"/>
                  </a:lnTo>
                  <a:lnTo>
                    <a:pt x="47532" y="135268"/>
                  </a:lnTo>
                  <a:lnTo>
                    <a:pt x="52170" y="129617"/>
                  </a:lnTo>
                  <a:lnTo>
                    <a:pt x="57759" y="126400"/>
                  </a:lnTo>
                  <a:lnTo>
                    <a:pt x="63771" y="123910"/>
                  </a:lnTo>
                  <a:lnTo>
                    <a:pt x="69970" y="119277"/>
                  </a:lnTo>
                  <a:lnTo>
                    <a:pt x="100544" y="79613"/>
                  </a:lnTo>
                  <a:lnTo>
                    <a:pt x="106761" y="66722"/>
                  </a:lnTo>
                  <a:lnTo>
                    <a:pt x="119853" y="50806"/>
                  </a:lnTo>
                  <a:lnTo>
                    <a:pt x="122648" y="41277"/>
                  </a:lnTo>
                  <a:lnTo>
                    <a:pt x="123825" y="19054"/>
                  </a:lnTo>
                  <a:lnTo>
                    <a:pt x="123825" y="36384"/>
                  </a:lnTo>
                  <a:lnTo>
                    <a:pt x="117279" y="46424"/>
                  </a:lnTo>
                  <a:lnTo>
                    <a:pt x="113503" y="72223"/>
                  </a:lnTo>
                  <a:lnTo>
                    <a:pt x="107831" y="83370"/>
                  </a:lnTo>
                  <a:lnTo>
                    <a:pt x="98308" y="126928"/>
                  </a:lnTo>
                  <a:lnTo>
                    <a:pt x="95329" y="158665"/>
                  </a:lnTo>
                  <a:lnTo>
                    <a:pt x="95285" y="165063"/>
                  </a:lnTo>
                  <a:lnTo>
                    <a:pt x="96332" y="167192"/>
                  </a:lnTo>
                  <a:lnTo>
                    <a:pt x="98088" y="168611"/>
                  </a:lnTo>
                  <a:lnTo>
                    <a:pt x="100317" y="169557"/>
                  </a:lnTo>
                  <a:lnTo>
                    <a:pt x="101803" y="171247"/>
                  </a:lnTo>
                  <a:lnTo>
                    <a:pt x="10477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6" name="SMARTInkShape-286"/>
            <p:cNvSpPr/>
            <p:nvPr>
              <p:custDataLst>
                <p:tags r:id="rId206"/>
              </p:custDataLst>
            </p:nvPr>
          </p:nvSpPr>
          <p:spPr>
            <a:xfrm>
              <a:off x="3543300" y="5219700"/>
              <a:ext cx="37981" cy="85726"/>
            </a:xfrm>
            <a:custGeom>
              <a:avLst/>
              <a:gdLst/>
              <a:ahLst/>
              <a:cxnLst/>
              <a:rect l="0" t="0" r="0" b="0"/>
              <a:pathLst>
                <a:path w="37981" h="85726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36738" y="9525"/>
                  </a:lnTo>
                  <a:lnTo>
                    <a:pt x="37192" y="10583"/>
                  </a:lnTo>
                  <a:lnTo>
                    <a:pt x="37980" y="22782"/>
                  </a:lnTo>
                  <a:lnTo>
                    <a:pt x="35225" y="28823"/>
                  </a:lnTo>
                  <a:lnTo>
                    <a:pt x="31530" y="35035"/>
                  </a:lnTo>
                  <a:lnTo>
                    <a:pt x="29159" y="47647"/>
                  </a:lnTo>
                  <a:lnTo>
                    <a:pt x="28964" y="50815"/>
                  </a:lnTo>
                  <a:lnTo>
                    <a:pt x="25926" y="57157"/>
                  </a:lnTo>
                  <a:lnTo>
                    <a:pt x="22106" y="63503"/>
                  </a:lnTo>
                  <a:lnTo>
                    <a:pt x="18897" y="73026"/>
                  </a:lnTo>
                  <a:lnTo>
                    <a:pt x="952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7" name="SMARTInkShape-287"/>
            <p:cNvSpPr/>
            <p:nvPr>
              <p:custDataLst>
                <p:tags r:id="rId207"/>
              </p:custDataLst>
            </p:nvPr>
          </p:nvSpPr>
          <p:spPr>
            <a:xfrm>
              <a:off x="3695700" y="4991100"/>
              <a:ext cx="142865" cy="190501"/>
            </a:xfrm>
            <a:custGeom>
              <a:avLst/>
              <a:gdLst/>
              <a:ahLst/>
              <a:cxnLst/>
              <a:rect l="0" t="0" r="0" b="0"/>
              <a:pathLst>
                <a:path w="142865" h="190501">
                  <a:moveTo>
                    <a:pt x="0" y="38100"/>
                  </a:moveTo>
                  <a:lnTo>
                    <a:pt x="0" y="38100"/>
                  </a:lnTo>
                  <a:lnTo>
                    <a:pt x="0" y="28691"/>
                  </a:lnTo>
                  <a:lnTo>
                    <a:pt x="18542" y="28575"/>
                  </a:lnTo>
                  <a:lnTo>
                    <a:pt x="19050" y="74790"/>
                  </a:lnTo>
                  <a:lnTo>
                    <a:pt x="17992" y="112999"/>
                  </a:lnTo>
                  <a:lnTo>
                    <a:pt x="9787" y="158221"/>
                  </a:lnTo>
                  <a:lnTo>
                    <a:pt x="9525" y="180567"/>
                  </a:lnTo>
                  <a:lnTo>
                    <a:pt x="9525" y="134605"/>
                  </a:lnTo>
                  <a:lnTo>
                    <a:pt x="10583" y="88801"/>
                  </a:lnTo>
                  <a:lnTo>
                    <a:pt x="18167" y="61292"/>
                  </a:lnTo>
                  <a:lnTo>
                    <a:pt x="19047" y="15878"/>
                  </a:lnTo>
                  <a:lnTo>
                    <a:pt x="20106" y="13760"/>
                  </a:lnTo>
                  <a:lnTo>
                    <a:pt x="21871" y="12348"/>
                  </a:lnTo>
                  <a:lnTo>
                    <a:pt x="24106" y="11407"/>
                  </a:lnTo>
                  <a:lnTo>
                    <a:pt x="25596" y="9721"/>
                  </a:lnTo>
                  <a:lnTo>
                    <a:pt x="27251" y="5026"/>
                  </a:lnTo>
                  <a:lnTo>
                    <a:pt x="28751" y="3351"/>
                  </a:lnTo>
                  <a:lnTo>
                    <a:pt x="33239" y="1489"/>
                  </a:lnTo>
                  <a:lnTo>
                    <a:pt x="66153" y="0"/>
                  </a:lnTo>
                  <a:lnTo>
                    <a:pt x="66675" y="41314"/>
                  </a:lnTo>
                  <a:lnTo>
                    <a:pt x="65617" y="43417"/>
                  </a:lnTo>
                  <a:lnTo>
                    <a:pt x="63853" y="44820"/>
                  </a:lnTo>
                  <a:lnTo>
                    <a:pt x="61618" y="45755"/>
                  </a:lnTo>
                  <a:lnTo>
                    <a:pt x="60129" y="47437"/>
                  </a:lnTo>
                  <a:lnTo>
                    <a:pt x="54916" y="57739"/>
                  </a:lnTo>
                  <a:lnTo>
                    <a:pt x="50866" y="63762"/>
                  </a:lnTo>
                  <a:lnTo>
                    <a:pt x="49065" y="69967"/>
                  </a:lnTo>
                  <a:lnTo>
                    <a:pt x="47527" y="72044"/>
                  </a:lnTo>
                  <a:lnTo>
                    <a:pt x="45443" y="73430"/>
                  </a:lnTo>
                  <a:lnTo>
                    <a:pt x="42995" y="74353"/>
                  </a:lnTo>
                  <a:lnTo>
                    <a:pt x="41363" y="76028"/>
                  </a:lnTo>
                  <a:lnTo>
                    <a:pt x="38103" y="85714"/>
                  </a:lnTo>
                  <a:lnTo>
                    <a:pt x="43157" y="85722"/>
                  </a:lnTo>
                  <a:lnTo>
                    <a:pt x="44646" y="84665"/>
                  </a:lnTo>
                  <a:lnTo>
                    <a:pt x="45639" y="82902"/>
                  </a:lnTo>
                  <a:lnTo>
                    <a:pt x="46301" y="80668"/>
                  </a:lnTo>
                  <a:lnTo>
                    <a:pt x="47801" y="79178"/>
                  </a:lnTo>
                  <a:lnTo>
                    <a:pt x="57812" y="73966"/>
                  </a:lnTo>
                  <a:lnTo>
                    <a:pt x="63794" y="69915"/>
                  </a:lnTo>
                  <a:lnTo>
                    <a:pt x="73112" y="67635"/>
                  </a:lnTo>
                  <a:lnTo>
                    <a:pt x="118799" y="66675"/>
                  </a:lnTo>
                  <a:lnTo>
                    <a:pt x="124414" y="69498"/>
                  </a:lnTo>
                  <a:lnTo>
                    <a:pt x="127393" y="71732"/>
                  </a:lnTo>
                  <a:lnTo>
                    <a:pt x="130702" y="77036"/>
                  </a:lnTo>
                  <a:lnTo>
                    <a:pt x="131585" y="79932"/>
                  </a:lnTo>
                  <a:lnTo>
                    <a:pt x="133231" y="81863"/>
                  </a:lnTo>
                  <a:lnTo>
                    <a:pt x="137883" y="84009"/>
                  </a:lnTo>
                  <a:lnTo>
                    <a:pt x="139547" y="85639"/>
                  </a:lnTo>
                  <a:lnTo>
                    <a:pt x="141396" y="90273"/>
                  </a:lnTo>
                  <a:lnTo>
                    <a:pt x="142864" y="127011"/>
                  </a:lnTo>
                  <a:lnTo>
                    <a:pt x="140048" y="133355"/>
                  </a:lnTo>
                  <a:lnTo>
                    <a:pt x="127686" y="149225"/>
                  </a:lnTo>
                  <a:lnTo>
                    <a:pt x="125541" y="155575"/>
                  </a:lnTo>
                  <a:lnTo>
                    <a:pt x="123911" y="157692"/>
                  </a:lnTo>
                  <a:lnTo>
                    <a:pt x="95197" y="178327"/>
                  </a:lnTo>
                  <a:lnTo>
                    <a:pt x="88876" y="180856"/>
                  </a:lnTo>
                  <a:lnTo>
                    <a:pt x="79368" y="187172"/>
                  </a:lnTo>
                  <a:lnTo>
                    <a:pt x="68556" y="190062"/>
                  </a:lnTo>
                  <a:lnTo>
                    <a:pt x="3810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49" name="SMARTInkShape-288"/>
          <p:cNvSpPr/>
          <p:nvPr>
            <p:custDataLst>
              <p:tags r:id="rId16"/>
            </p:custDataLst>
          </p:nvPr>
        </p:nvSpPr>
        <p:spPr>
          <a:xfrm>
            <a:off x="4078027" y="4972181"/>
            <a:ext cx="1455999" cy="180845"/>
          </a:xfrm>
          <a:custGeom>
            <a:avLst/>
            <a:gdLst/>
            <a:ahLst/>
            <a:cxnLst/>
            <a:rect l="0" t="0" r="0" b="0"/>
            <a:pathLst>
              <a:path w="1455999" h="180845">
                <a:moveTo>
                  <a:pt x="27248" y="152269"/>
                </a:moveTo>
                <a:lnTo>
                  <a:pt x="27248" y="152269"/>
                </a:lnTo>
                <a:lnTo>
                  <a:pt x="27248" y="161402"/>
                </a:lnTo>
                <a:lnTo>
                  <a:pt x="36739" y="171284"/>
                </a:lnTo>
                <a:lnTo>
                  <a:pt x="45905" y="171319"/>
                </a:lnTo>
                <a:lnTo>
                  <a:pt x="46264" y="163118"/>
                </a:lnTo>
                <a:lnTo>
                  <a:pt x="47333" y="162677"/>
                </a:lnTo>
                <a:lnTo>
                  <a:pt x="51345" y="162186"/>
                </a:lnTo>
                <a:lnTo>
                  <a:pt x="52837" y="160998"/>
                </a:lnTo>
                <a:lnTo>
                  <a:pt x="54496" y="156854"/>
                </a:lnTo>
                <a:lnTo>
                  <a:pt x="53880" y="155325"/>
                </a:lnTo>
                <a:lnTo>
                  <a:pt x="52411" y="154306"/>
                </a:lnTo>
                <a:lnTo>
                  <a:pt x="47505" y="152672"/>
                </a:lnTo>
                <a:lnTo>
                  <a:pt x="46834" y="149626"/>
                </a:lnTo>
                <a:lnTo>
                  <a:pt x="46330" y="143147"/>
                </a:lnTo>
                <a:lnTo>
                  <a:pt x="31833" y="142747"/>
                </a:lnTo>
                <a:lnTo>
                  <a:pt x="30304" y="143804"/>
                </a:lnTo>
                <a:lnTo>
                  <a:pt x="29285" y="145567"/>
                </a:lnTo>
                <a:lnTo>
                  <a:pt x="27367" y="151877"/>
                </a:lnTo>
                <a:lnTo>
                  <a:pt x="27248" y="169960"/>
                </a:lnTo>
                <a:lnTo>
                  <a:pt x="36380" y="162151"/>
                </a:lnTo>
                <a:lnTo>
                  <a:pt x="44940" y="153624"/>
                </a:lnTo>
                <a:lnTo>
                  <a:pt x="45896" y="147614"/>
                </a:lnTo>
                <a:lnTo>
                  <a:pt x="47088" y="145991"/>
                </a:lnTo>
                <a:lnTo>
                  <a:pt x="54463" y="143171"/>
                </a:lnTo>
                <a:lnTo>
                  <a:pt x="55219" y="140112"/>
                </a:lnTo>
                <a:lnTo>
                  <a:pt x="55788" y="128566"/>
                </a:lnTo>
                <a:lnTo>
                  <a:pt x="54741" y="126942"/>
                </a:lnTo>
                <a:lnTo>
                  <a:pt x="52985" y="125859"/>
                </a:lnTo>
                <a:lnTo>
                  <a:pt x="46689" y="123820"/>
                </a:lnTo>
                <a:lnTo>
                  <a:pt x="22619" y="123694"/>
                </a:lnTo>
                <a:lnTo>
                  <a:pt x="20987" y="124752"/>
                </a:lnTo>
                <a:lnTo>
                  <a:pt x="19899" y="126516"/>
                </a:lnTo>
                <a:lnTo>
                  <a:pt x="18009" y="133395"/>
                </a:lnTo>
                <a:lnTo>
                  <a:pt x="17851" y="137883"/>
                </a:lnTo>
                <a:lnTo>
                  <a:pt x="16749" y="139504"/>
                </a:lnTo>
                <a:lnTo>
                  <a:pt x="14958" y="140584"/>
                </a:lnTo>
                <a:lnTo>
                  <a:pt x="9533" y="142317"/>
                </a:lnTo>
                <a:lnTo>
                  <a:pt x="8791" y="145376"/>
                </a:lnTo>
                <a:lnTo>
                  <a:pt x="8232" y="156922"/>
                </a:lnTo>
                <a:lnTo>
                  <a:pt x="7163" y="158546"/>
                </a:lnTo>
                <a:lnTo>
                  <a:pt x="5391" y="159629"/>
                </a:lnTo>
                <a:lnTo>
                  <a:pt x="3151" y="160351"/>
                </a:lnTo>
                <a:lnTo>
                  <a:pt x="1659" y="161890"/>
                </a:lnTo>
                <a:lnTo>
                  <a:pt x="0" y="166423"/>
                </a:lnTo>
                <a:lnTo>
                  <a:pt x="616" y="168054"/>
                </a:lnTo>
                <a:lnTo>
                  <a:pt x="2085" y="169143"/>
                </a:lnTo>
                <a:lnTo>
                  <a:pt x="6991" y="170889"/>
                </a:lnTo>
                <a:lnTo>
                  <a:pt x="7662" y="173950"/>
                </a:lnTo>
                <a:lnTo>
                  <a:pt x="8092" y="179482"/>
                </a:lnTo>
                <a:lnTo>
                  <a:pt x="9186" y="179937"/>
                </a:lnTo>
                <a:lnTo>
                  <a:pt x="49519" y="180844"/>
                </a:lnTo>
                <a:lnTo>
                  <a:pt x="55844" y="178022"/>
                </a:lnTo>
                <a:lnTo>
                  <a:pt x="99477" y="144657"/>
                </a:lnTo>
                <a:lnTo>
                  <a:pt x="143678" y="111397"/>
                </a:lnTo>
                <a:lnTo>
                  <a:pt x="190896" y="64810"/>
                </a:lnTo>
                <a:lnTo>
                  <a:pt x="203703" y="50954"/>
                </a:lnTo>
                <a:lnTo>
                  <a:pt x="210152" y="38025"/>
                </a:lnTo>
                <a:lnTo>
                  <a:pt x="223294" y="22101"/>
                </a:lnTo>
                <a:lnTo>
                  <a:pt x="227271" y="9400"/>
                </a:lnTo>
                <a:lnTo>
                  <a:pt x="227271" y="9398"/>
                </a:lnTo>
                <a:lnTo>
                  <a:pt x="227273" y="9394"/>
                </a:lnTo>
                <a:lnTo>
                  <a:pt x="222216" y="9394"/>
                </a:lnTo>
                <a:lnTo>
                  <a:pt x="220727" y="10452"/>
                </a:lnTo>
                <a:lnTo>
                  <a:pt x="219734" y="12216"/>
                </a:lnTo>
                <a:lnTo>
                  <a:pt x="217865" y="18527"/>
                </a:lnTo>
                <a:lnTo>
                  <a:pt x="217758" y="27086"/>
                </a:lnTo>
                <a:lnTo>
                  <a:pt x="216697" y="27538"/>
                </a:lnTo>
                <a:lnTo>
                  <a:pt x="208223" y="28444"/>
                </a:lnTo>
                <a:lnTo>
                  <a:pt x="208223" y="65101"/>
                </a:lnTo>
                <a:lnTo>
                  <a:pt x="201677" y="73863"/>
                </a:lnTo>
                <a:lnTo>
                  <a:pt x="199091" y="83840"/>
                </a:lnTo>
                <a:lnTo>
                  <a:pt x="198732" y="98697"/>
                </a:lnTo>
                <a:lnTo>
                  <a:pt x="195891" y="104823"/>
                </a:lnTo>
                <a:lnTo>
                  <a:pt x="192159" y="111073"/>
                </a:lnTo>
                <a:lnTo>
                  <a:pt x="189566" y="121823"/>
                </a:lnTo>
                <a:lnTo>
                  <a:pt x="189173" y="168538"/>
                </a:lnTo>
                <a:lnTo>
                  <a:pt x="189173" y="169465"/>
                </a:lnTo>
                <a:lnTo>
                  <a:pt x="190231" y="170083"/>
                </a:lnTo>
                <a:lnTo>
                  <a:pt x="206783" y="171305"/>
                </a:lnTo>
                <a:lnTo>
                  <a:pt x="215543" y="164771"/>
                </a:lnTo>
                <a:lnTo>
                  <a:pt x="240254" y="154451"/>
                </a:lnTo>
                <a:lnTo>
                  <a:pt x="248212" y="148653"/>
                </a:lnTo>
                <a:lnTo>
                  <a:pt x="272706" y="118201"/>
                </a:lnTo>
                <a:lnTo>
                  <a:pt x="316105" y="87733"/>
                </a:lnTo>
                <a:lnTo>
                  <a:pt x="354235" y="44435"/>
                </a:lnTo>
                <a:lnTo>
                  <a:pt x="360606" y="40843"/>
                </a:lnTo>
                <a:lnTo>
                  <a:pt x="363787" y="39885"/>
                </a:lnTo>
                <a:lnTo>
                  <a:pt x="365908" y="38188"/>
                </a:lnTo>
                <a:lnTo>
                  <a:pt x="369950" y="31802"/>
                </a:lnTo>
                <a:lnTo>
                  <a:pt x="374646" y="29937"/>
                </a:lnTo>
                <a:lnTo>
                  <a:pt x="376322" y="28380"/>
                </a:lnTo>
                <a:lnTo>
                  <a:pt x="379662" y="18957"/>
                </a:lnTo>
                <a:lnTo>
                  <a:pt x="357007" y="18919"/>
                </a:lnTo>
                <a:lnTo>
                  <a:pt x="355037" y="19977"/>
                </a:lnTo>
                <a:lnTo>
                  <a:pt x="353724" y="21741"/>
                </a:lnTo>
                <a:lnTo>
                  <a:pt x="352849" y="23975"/>
                </a:lnTo>
                <a:lnTo>
                  <a:pt x="351207" y="25464"/>
                </a:lnTo>
                <a:lnTo>
                  <a:pt x="346560" y="27120"/>
                </a:lnTo>
                <a:lnTo>
                  <a:pt x="333810" y="28328"/>
                </a:lnTo>
                <a:lnTo>
                  <a:pt x="324791" y="34966"/>
                </a:lnTo>
                <a:lnTo>
                  <a:pt x="318945" y="36635"/>
                </a:lnTo>
                <a:lnTo>
                  <a:pt x="316963" y="38138"/>
                </a:lnTo>
                <a:lnTo>
                  <a:pt x="304952" y="55268"/>
                </a:lnTo>
                <a:lnTo>
                  <a:pt x="303911" y="61557"/>
                </a:lnTo>
                <a:lnTo>
                  <a:pt x="303473" y="107822"/>
                </a:lnTo>
                <a:lnTo>
                  <a:pt x="306296" y="114170"/>
                </a:lnTo>
                <a:lnTo>
                  <a:pt x="308530" y="117345"/>
                </a:lnTo>
                <a:lnTo>
                  <a:pt x="313834" y="120872"/>
                </a:lnTo>
                <a:lnTo>
                  <a:pt x="316730" y="121813"/>
                </a:lnTo>
                <a:lnTo>
                  <a:pt x="318661" y="123498"/>
                </a:lnTo>
                <a:lnTo>
                  <a:pt x="320806" y="128193"/>
                </a:lnTo>
                <a:lnTo>
                  <a:pt x="322437" y="129869"/>
                </a:lnTo>
                <a:lnTo>
                  <a:pt x="327071" y="131730"/>
                </a:lnTo>
                <a:lnTo>
                  <a:pt x="353070" y="133088"/>
                </a:lnTo>
                <a:lnTo>
                  <a:pt x="360088" y="130339"/>
                </a:lnTo>
                <a:lnTo>
                  <a:pt x="363441" y="128124"/>
                </a:lnTo>
                <a:lnTo>
                  <a:pt x="387165" y="121455"/>
                </a:lnTo>
                <a:lnTo>
                  <a:pt x="430766" y="91660"/>
                </a:lnTo>
                <a:lnTo>
                  <a:pt x="477929" y="59211"/>
                </a:lnTo>
                <a:lnTo>
                  <a:pt x="496135" y="39970"/>
                </a:lnTo>
                <a:lnTo>
                  <a:pt x="519461" y="23416"/>
                </a:lnTo>
                <a:lnTo>
                  <a:pt x="534098" y="19193"/>
                </a:lnTo>
                <a:lnTo>
                  <a:pt x="536598" y="16985"/>
                </a:lnTo>
                <a:lnTo>
                  <a:pt x="538265" y="14455"/>
                </a:lnTo>
                <a:lnTo>
                  <a:pt x="540434" y="12767"/>
                </a:lnTo>
                <a:lnTo>
                  <a:pt x="545666" y="10893"/>
                </a:lnTo>
                <a:lnTo>
                  <a:pt x="558845" y="9525"/>
                </a:lnTo>
                <a:lnTo>
                  <a:pt x="565170" y="14490"/>
                </a:lnTo>
                <a:lnTo>
                  <a:pt x="567950" y="19773"/>
                </a:lnTo>
                <a:lnTo>
                  <a:pt x="568691" y="22663"/>
                </a:lnTo>
                <a:lnTo>
                  <a:pt x="568127" y="24590"/>
                </a:lnTo>
                <a:lnTo>
                  <a:pt x="566692" y="25875"/>
                </a:lnTo>
                <a:lnTo>
                  <a:pt x="564677" y="26731"/>
                </a:lnTo>
                <a:lnTo>
                  <a:pt x="563334" y="28360"/>
                </a:lnTo>
                <a:lnTo>
                  <a:pt x="561842" y="32993"/>
                </a:lnTo>
                <a:lnTo>
                  <a:pt x="559825" y="44591"/>
                </a:lnTo>
                <a:lnTo>
                  <a:pt x="554172" y="53925"/>
                </a:lnTo>
                <a:lnTo>
                  <a:pt x="551726" y="66561"/>
                </a:lnTo>
                <a:lnTo>
                  <a:pt x="550332" y="73959"/>
                </a:lnTo>
                <a:lnTo>
                  <a:pt x="539380" y="104056"/>
                </a:lnTo>
                <a:lnTo>
                  <a:pt x="535320" y="110732"/>
                </a:lnTo>
                <a:lnTo>
                  <a:pt x="531977" y="120442"/>
                </a:lnTo>
                <a:lnTo>
                  <a:pt x="525812" y="130021"/>
                </a:lnTo>
                <a:lnTo>
                  <a:pt x="522457" y="139562"/>
                </a:lnTo>
                <a:lnTo>
                  <a:pt x="516289" y="149092"/>
                </a:lnTo>
                <a:lnTo>
                  <a:pt x="512932" y="158619"/>
                </a:lnTo>
                <a:lnTo>
                  <a:pt x="504949" y="169438"/>
                </a:lnTo>
                <a:lnTo>
                  <a:pt x="503928" y="175818"/>
                </a:lnTo>
                <a:lnTo>
                  <a:pt x="502726" y="177494"/>
                </a:lnTo>
                <a:lnTo>
                  <a:pt x="500867" y="178610"/>
                </a:lnTo>
                <a:lnTo>
                  <a:pt x="493976" y="180844"/>
                </a:lnTo>
                <a:lnTo>
                  <a:pt x="493973" y="166655"/>
                </a:lnTo>
                <a:lnTo>
                  <a:pt x="496795" y="161132"/>
                </a:lnTo>
                <a:lnTo>
                  <a:pt x="509783" y="145010"/>
                </a:lnTo>
                <a:lnTo>
                  <a:pt x="513121" y="136125"/>
                </a:lnTo>
                <a:lnTo>
                  <a:pt x="557480" y="88769"/>
                </a:lnTo>
                <a:lnTo>
                  <a:pt x="592045" y="57019"/>
                </a:lnTo>
                <a:lnTo>
                  <a:pt x="617209" y="40791"/>
                </a:lnTo>
                <a:lnTo>
                  <a:pt x="623886" y="38165"/>
                </a:lnTo>
                <a:lnTo>
                  <a:pt x="634932" y="29933"/>
                </a:lnTo>
                <a:lnTo>
                  <a:pt x="644881" y="28575"/>
                </a:lnTo>
                <a:lnTo>
                  <a:pt x="654443" y="28455"/>
                </a:lnTo>
                <a:lnTo>
                  <a:pt x="654928" y="29509"/>
                </a:lnTo>
                <a:lnTo>
                  <a:pt x="655898" y="76111"/>
                </a:lnTo>
                <a:lnTo>
                  <a:pt x="655898" y="87840"/>
                </a:lnTo>
                <a:lnTo>
                  <a:pt x="653076" y="94706"/>
                </a:lnTo>
                <a:lnTo>
                  <a:pt x="639423" y="114133"/>
                </a:lnTo>
                <a:lnTo>
                  <a:pt x="636998" y="131335"/>
                </a:lnTo>
                <a:lnTo>
                  <a:pt x="628661" y="141255"/>
                </a:lnTo>
                <a:lnTo>
                  <a:pt x="627358" y="151838"/>
                </a:lnTo>
                <a:lnTo>
                  <a:pt x="627326" y="144030"/>
                </a:lnTo>
                <a:lnTo>
                  <a:pt x="633870" y="135394"/>
                </a:lnTo>
                <a:lnTo>
                  <a:pt x="637024" y="126573"/>
                </a:lnTo>
                <a:lnTo>
                  <a:pt x="641512" y="120387"/>
                </a:lnTo>
                <a:lnTo>
                  <a:pt x="670977" y="97227"/>
                </a:lnTo>
                <a:lnTo>
                  <a:pt x="709866" y="50746"/>
                </a:lnTo>
                <a:lnTo>
                  <a:pt x="719396" y="42225"/>
                </a:lnTo>
                <a:lnTo>
                  <a:pt x="725747" y="39861"/>
                </a:lnTo>
                <a:lnTo>
                  <a:pt x="760552" y="37969"/>
                </a:lnTo>
                <a:lnTo>
                  <a:pt x="760673" y="47494"/>
                </a:lnTo>
                <a:lnTo>
                  <a:pt x="760673" y="42438"/>
                </a:lnTo>
                <a:lnTo>
                  <a:pt x="759615" y="40949"/>
                </a:lnTo>
                <a:lnTo>
                  <a:pt x="757851" y="39955"/>
                </a:lnTo>
                <a:lnTo>
                  <a:pt x="751540" y="38085"/>
                </a:lnTo>
                <a:lnTo>
                  <a:pt x="736969" y="37972"/>
                </a:lnTo>
                <a:lnTo>
                  <a:pt x="735345" y="39029"/>
                </a:lnTo>
                <a:lnTo>
                  <a:pt x="734263" y="40792"/>
                </a:lnTo>
                <a:lnTo>
                  <a:pt x="732525" y="46170"/>
                </a:lnTo>
                <a:lnTo>
                  <a:pt x="714491" y="65093"/>
                </a:lnTo>
                <a:lnTo>
                  <a:pt x="713475" y="71171"/>
                </a:lnTo>
                <a:lnTo>
                  <a:pt x="713175" y="79674"/>
                </a:lnTo>
                <a:lnTo>
                  <a:pt x="710282" y="85785"/>
                </a:lnTo>
                <a:lnTo>
                  <a:pt x="706527" y="92029"/>
                </a:lnTo>
                <a:lnTo>
                  <a:pt x="704858" y="98332"/>
                </a:lnTo>
                <a:lnTo>
                  <a:pt x="705471" y="101494"/>
                </a:lnTo>
                <a:lnTo>
                  <a:pt x="712243" y="113975"/>
                </a:lnTo>
                <a:lnTo>
                  <a:pt x="712690" y="118669"/>
                </a:lnTo>
                <a:lnTo>
                  <a:pt x="715711" y="124283"/>
                </a:lnTo>
                <a:lnTo>
                  <a:pt x="727228" y="137752"/>
                </a:lnTo>
                <a:lnTo>
                  <a:pt x="732756" y="140526"/>
                </a:lnTo>
                <a:lnTo>
                  <a:pt x="744928" y="142306"/>
                </a:lnTo>
                <a:lnTo>
                  <a:pt x="751205" y="139727"/>
                </a:lnTo>
                <a:lnTo>
                  <a:pt x="757524" y="136111"/>
                </a:lnTo>
                <a:lnTo>
                  <a:pt x="767030" y="133018"/>
                </a:lnTo>
                <a:lnTo>
                  <a:pt x="787955" y="120074"/>
                </a:lnTo>
                <a:lnTo>
                  <a:pt x="810787" y="113219"/>
                </a:lnTo>
                <a:lnTo>
                  <a:pt x="857729" y="72975"/>
                </a:lnTo>
                <a:lnTo>
                  <a:pt x="881243" y="51732"/>
                </a:lnTo>
                <a:lnTo>
                  <a:pt x="894006" y="45509"/>
                </a:lnTo>
                <a:lnTo>
                  <a:pt x="903544" y="37972"/>
                </a:lnTo>
                <a:lnTo>
                  <a:pt x="903547" y="43026"/>
                </a:lnTo>
                <a:lnTo>
                  <a:pt x="900725" y="48331"/>
                </a:lnTo>
                <a:lnTo>
                  <a:pt x="887738" y="64284"/>
                </a:lnTo>
                <a:lnTo>
                  <a:pt x="885458" y="73165"/>
                </a:lnTo>
                <a:lnTo>
                  <a:pt x="884498" y="118784"/>
                </a:lnTo>
                <a:lnTo>
                  <a:pt x="885556" y="120421"/>
                </a:lnTo>
                <a:lnTo>
                  <a:pt x="887320" y="121512"/>
                </a:lnTo>
                <a:lnTo>
                  <a:pt x="889554" y="122239"/>
                </a:lnTo>
                <a:lnTo>
                  <a:pt x="892102" y="121666"/>
                </a:lnTo>
                <a:lnTo>
                  <a:pt x="903796" y="115964"/>
                </a:lnTo>
                <a:lnTo>
                  <a:pt x="916296" y="114524"/>
                </a:lnTo>
                <a:lnTo>
                  <a:pt x="918397" y="113347"/>
                </a:lnTo>
                <a:lnTo>
                  <a:pt x="919798" y="111504"/>
                </a:lnTo>
                <a:lnTo>
                  <a:pt x="922412" y="106635"/>
                </a:lnTo>
                <a:lnTo>
                  <a:pt x="927101" y="100942"/>
                </a:lnTo>
                <a:lnTo>
                  <a:pt x="944223" y="88665"/>
                </a:lnTo>
                <a:lnTo>
                  <a:pt x="966181" y="60191"/>
                </a:lnTo>
                <a:lnTo>
                  <a:pt x="972247" y="47494"/>
                </a:lnTo>
                <a:lnTo>
                  <a:pt x="976414" y="41144"/>
                </a:lnTo>
                <a:lnTo>
                  <a:pt x="978266" y="34794"/>
                </a:lnTo>
                <a:lnTo>
                  <a:pt x="977702" y="32677"/>
                </a:lnTo>
                <a:lnTo>
                  <a:pt x="976268" y="31266"/>
                </a:lnTo>
                <a:lnTo>
                  <a:pt x="974253" y="30325"/>
                </a:lnTo>
                <a:lnTo>
                  <a:pt x="972910" y="28640"/>
                </a:lnTo>
                <a:lnTo>
                  <a:pt x="970576" y="20408"/>
                </a:lnTo>
                <a:lnTo>
                  <a:pt x="967558" y="19581"/>
                </a:lnTo>
                <a:lnTo>
                  <a:pt x="928934" y="18922"/>
                </a:lnTo>
                <a:lnTo>
                  <a:pt x="922592" y="21742"/>
                </a:lnTo>
                <a:lnTo>
                  <a:pt x="906722" y="34108"/>
                </a:lnTo>
                <a:lnTo>
                  <a:pt x="894023" y="40029"/>
                </a:lnTo>
                <a:lnTo>
                  <a:pt x="881323" y="51076"/>
                </a:lnTo>
                <a:lnTo>
                  <a:pt x="877795" y="57200"/>
                </a:lnTo>
                <a:lnTo>
                  <a:pt x="875169" y="63450"/>
                </a:lnTo>
                <a:lnTo>
                  <a:pt x="868798" y="72918"/>
                </a:lnTo>
                <a:lnTo>
                  <a:pt x="866440" y="82426"/>
                </a:lnTo>
                <a:lnTo>
                  <a:pt x="865459" y="103155"/>
                </a:lnTo>
                <a:lnTo>
                  <a:pt x="866513" y="103652"/>
                </a:lnTo>
                <a:lnTo>
                  <a:pt x="879638" y="104605"/>
                </a:lnTo>
                <a:lnTo>
                  <a:pt x="885160" y="101805"/>
                </a:lnTo>
                <a:lnTo>
                  <a:pt x="902385" y="91383"/>
                </a:lnTo>
                <a:lnTo>
                  <a:pt x="922026" y="83534"/>
                </a:lnTo>
                <a:lnTo>
                  <a:pt x="968223" y="49365"/>
                </a:lnTo>
                <a:lnTo>
                  <a:pt x="974687" y="42992"/>
                </a:lnTo>
                <a:lnTo>
                  <a:pt x="980320" y="40201"/>
                </a:lnTo>
                <a:lnTo>
                  <a:pt x="989259" y="37972"/>
                </a:lnTo>
                <a:lnTo>
                  <a:pt x="989272" y="51227"/>
                </a:lnTo>
                <a:lnTo>
                  <a:pt x="988214" y="53158"/>
                </a:lnTo>
                <a:lnTo>
                  <a:pt x="986450" y="54444"/>
                </a:lnTo>
                <a:lnTo>
                  <a:pt x="984216" y="55303"/>
                </a:lnTo>
                <a:lnTo>
                  <a:pt x="982726" y="56934"/>
                </a:lnTo>
                <a:lnTo>
                  <a:pt x="981072" y="61567"/>
                </a:lnTo>
                <a:lnTo>
                  <a:pt x="978767" y="82500"/>
                </a:lnTo>
                <a:lnTo>
                  <a:pt x="972224" y="95136"/>
                </a:lnTo>
                <a:lnTo>
                  <a:pt x="970340" y="109144"/>
                </a:lnTo>
                <a:lnTo>
                  <a:pt x="971359" y="110819"/>
                </a:lnTo>
                <a:lnTo>
                  <a:pt x="973097" y="111935"/>
                </a:lnTo>
                <a:lnTo>
                  <a:pt x="978435" y="113728"/>
                </a:lnTo>
                <a:lnTo>
                  <a:pt x="984416" y="114038"/>
                </a:lnTo>
                <a:lnTo>
                  <a:pt x="986035" y="113023"/>
                </a:lnTo>
                <a:lnTo>
                  <a:pt x="987114" y="111289"/>
                </a:lnTo>
                <a:lnTo>
                  <a:pt x="987833" y="109074"/>
                </a:lnTo>
                <a:lnTo>
                  <a:pt x="989372" y="107597"/>
                </a:lnTo>
                <a:lnTo>
                  <a:pt x="999445" y="102405"/>
                </a:lnTo>
                <a:lnTo>
                  <a:pt x="1043431" y="69693"/>
                </a:lnTo>
                <a:lnTo>
                  <a:pt x="1088668" y="41144"/>
                </a:lnTo>
                <a:lnTo>
                  <a:pt x="1110468" y="31266"/>
                </a:lnTo>
                <a:lnTo>
                  <a:pt x="1118279" y="28640"/>
                </a:lnTo>
                <a:lnTo>
                  <a:pt x="1131917" y="21153"/>
                </a:lnTo>
                <a:lnTo>
                  <a:pt x="1168759" y="18922"/>
                </a:lnTo>
                <a:lnTo>
                  <a:pt x="1169255" y="19979"/>
                </a:lnTo>
                <a:lnTo>
                  <a:pt x="1170117" y="27120"/>
                </a:lnTo>
                <a:lnTo>
                  <a:pt x="1178438" y="36529"/>
                </a:lnTo>
                <a:lnTo>
                  <a:pt x="1179378" y="42599"/>
                </a:lnTo>
                <a:lnTo>
                  <a:pt x="1176776" y="48141"/>
                </a:lnTo>
                <a:lnTo>
                  <a:pt x="1173149" y="54131"/>
                </a:lnTo>
                <a:lnTo>
                  <a:pt x="1170821" y="66601"/>
                </a:lnTo>
                <a:lnTo>
                  <a:pt x="1170361" y="79255"/>
                </a:lnTo>
                <a:lnTo>
                  <a:pt x="1167476" y="85599"/>
                </a:lnTo>
                <a:lnTo>
                  <a:pt x="1162057" y="93238"/>
                </a:lnTo>
                <a:lnTo>
                  <a:pt x="1159928" y="102352"/>
                </a:lnTo>
                <a:lnTo>
                  <a:pt x="1151233" y="114123"/>
                </a:lnTo>
                <a:lnTo>
                  <a:pt x="1156266" y="114155"/>
                </a:lnTo>
                <a:lnTo>
                  <a:pt x="1157751" y="113101"/>
                </a:lnTo>
                <a:lnTo>
                  <a:pt x="1158742" y="111341"/>
                </a:lnTo>
                <a:lnTo>
                  <a:pt x="1159402" y="109108"/>
                </a:lnTo>
                <a:lnTo>
                  <a:pt x="1170910" y="94871"/>
                </a:lnTo>
                <a:lnTo>
                  <a:pt x="1176893" y="89717"/>
                </a:lnTo>
                <a:lnTo>
                  <a:pt x="1183079" y="87426"/>
                </a:lnTo>
                <a:lnTo>
                  <a:pt x="1189356" y="80764"/>
                </a:lnTo>
                <a:lnTo>
                  <a:pt x="1221049" y="44401"/>
                </a:lnTo>
                <a:lnTo>
                  <a:pt x="1263128" y="12746"/>
                </a:lnTo>
                <a:lnTo>
                  <a:pt x="1273248" y="9835"/>
                </a:lnTo>
                <a:lnTo>
                  <a:pt x="1279553" y="9525"/>
                </a:lnTo>
                <a:lnTo>
                  <a:pt x="1281218" y="10540"/>
                </a:lnTo>
                <a:lnTo>
                  <a:pt x="1282328" y="12274"/>
                </a:lnTo>
                <a:lnTo>
                  <a:pt x="1284110" y="17606"/>
                </a:lnTo>
                <a:lnTo>
                  <a:pt x="1284418" y="23587"/>
                </a:lnTo>
                <a:lnTo>
                  <a:pt x="1287313" y="29108"/>
                </a:lnTo>
                <a:lnTo>
                  <a:pt x="1292738" y="36219"/>
                </a:lnTo>
                <a:lnTo>
                  <a:pt x="1292124" y="37861"/>
                </a:lnTo>
                <a:lnTo>
                  <a:pt x="1287263" y="45228"/>
                </a:lnTo>
                <a:lnTo>
                  <a:pt x="1285084" y="57198"/>
                </a:lnTo>
                <a:lnTo>
                  <a:pt x="1284548" y="85439"/>
                </a:lnTo>
                <a:lnTo>
                  <a:pt x="1292749" y="85580"/>
                </a:lnTo>
                <a:lnTo>
                  <a:pt x="1298737" y="80533"/>
                </a:lnTo>
                <a:lnTo>
                  <a:pt x="1301438" y="75231"/>
                </a:lnTo>
                <a:lnTo>
                  <a:pt x="1302157" y="72336"/>
                </a:lnTo>
                <a:lnTo>
                  <a:pt x="1308228" y="63204"/>
                </a:lnTo>
                <a:lnTo>
                  <a:pt x="1354401" y="15744"/>
                </a:lnTo>
                <a:lnTo>
                  <a:pt x="1360749" y="12216"/>
                </a:lnTo>
                <a:lnTo>
                  <a:pt x="1363924" y="11275"/>
                </a:lnTo>
                <a:lnTo>
                  <a:pt x="1366040" y="9590"/>
                </a:lnTo>
                <a:lnTo>
                  <a:pt x="1370077" y="3219"/>
                </a:lnTo>
                <a:lnTo>
                  <a:pt x="1379357" y="0"/>
                </a:lnTo>
                <a:lnTo>
                  <a:pt x="1387960" y="8081"/>
                </a:lnTo>
                <a:lnTo>
                  <a:pt x="1388919" y="14062"/>
                </a:lnTo>
                <a:lnTo>
                  <a:pt x="1386320" y="19583"/>
                </a:lnTo>
                <a:lnTo>
                  <a:pt x="1381086" y="26694"/>
                </a:lnTo>
                <a:lnTo>
                  <a:pt x="1380053" y="35703"/>
                </a:lnTo>
                <a:lnTo>
                  <a:pt x="1379831" y="50788"/>
                </a:lnTo>
                <a:lnTo>
                  <a:pt x="1376990" y="57073"/>
                </a:lnTo>
                <a:lnTo>
                  <a:pt x="1373259" y="63393"/>
                </a:lnTo>
                <a:lnTo>
                  <a:pt x="1370862" y="76074"/>
                </a:lnTo>
                <a:lnTo>
                  <a:pt x="1370389" y="88770"/>
                </a:lnTo>
                <a:lnTo>
                  <a:pt x="1371409" y="90886"/>
                </a:lnTo>
                <a:lnTo>
                  <a:pt x="1373147" y="92297"/>
                </a:lnTo>
                <a:lnTo>
                  <a:pt x="1375364" y="93238"/>
                </a:lnTo>
                <a:lnTo>
                  <a:pt x="1376842" y="94923"/>
                </a:lnTo>
                <a:lnTo>
                  <a:pt x="1378485" y="99618"/>
                </a:lnTo>
                <a:lnTo>
                  <a:pt x="1379981" y="101294"/>
                </a:lnTo>
                <a:lnTo>
                  <a:pt x="1384466" y="103155"/>
                </a:lnTo>
                <a:lnTo>
                  <a:pt x="1387143" y="102593"/>
                </a:lnTo>
                <a:lnTo>
                  <a:pt x="1399044" y="96909"/>
                </a:lnTo>
                <a:lnTo>
                  <a:pt x="1426141" y="90167"/>
                </a:lnTo>
                <a:lnTo>
                  <a:pt x="1455998" y="7606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0" name="SMARTInkShape-289"/>
          <p:cNvSpPr/>
          <p:nvPr>
            <p:custDataLst>
              <p:tags r:id="rId17"/>
            </p:custDataLst>
          </p:nvPr>
        </p:nvSpPr>
        <p:spPr>
          <a:xfrm>
            <a:off x="5838828" y="4906864"/>
            <a:ext cx="409573" cy="150864"/>
          </a:xfrm>
          <a:custGeom>
            <a:avLst/>
            <a:gdLst/>
            <a:ahLst/>
            <a:cxnLst/>
            <a:rect l="0" t="0" r="0" b="0"/>
            <a:pathLst>
              <a:path w="409573" h="150864">
                <a:moveTo>
                  <a:pt x="47622" y="27086"/>
                </a:moveTo>
                <a:lnTo>
                  <a:pt x="47622" y="27086"/>
                </a:lnTo>
                <a:lnTo>
                  <a:pt x="47622" y="17953"/>
                </a:lnTo>
                <a:lnTo>
                  <a:pt x="38490" y="17571"/>
                </a:lnTo>
                <a:lnTo>
                  <a:pt x="38131" y="25763"/>
                </a:lnTo>
                <a:lnTo>
                  <a:pt x="29899" y="35171"/>
                </a:lnTo>
                <a:lnTo>
                  <a:pt x="27776" y="43931"/>
                </a:lnTo>
                <a:lnTo>
                  <a:pt x="22103" y="53832"/>
                </a:lnTo>
                <a:lnTo>
                  <a:pt x="11561" y="101130"/>
                </a:lnTo>
                <a:lnTo>
                  <a:pt x="8732" y="118877"/>
                </a:lnTo>
                <a:lnTo>
                  <a:pt x="2036" y="131805"/>
                </a:lnTo>
                <a:lnTo>
                  <a:pt x="0" y="150863"/>
                </a:lnTo>
                <a:lnTo>
                  <a:pt x="5054" y="145840"/>
                </a:lnTo>
                <a:lnTo>
                  <a:pt x="7536" y="140543"/>
                </a:lnTo>
                <a:lnTo>
                  <a:pt x="10503" y="115953"/>
                </a:lnTo>
                <a:lnTo>
                  <a:pt x="17046" y="103279"/>
                </a:lnTo>
                <a:lnTo>
                  <a:pt x="19047" y="65190"/>
                </a:lnTo>
                <a:lnTo>
                  <a:pt x="19047" y="98388"/>
                </a:lnTo>
                <a:lnTo>
                  <a:pt x="20105" y="100021"/>
                </a:lnTo>
                <a:lnTo>
                  <a:pt x="21869" y="101109"/>
                </a:lnTo>
                <a:lnTo>
                  <a:pt x="29408" y="102641"/>
                </a:lnTo>
                <a:lnTo>
                  <a:pt x="41437" y="103159"/>
                </a:lnTo>
                <a:lnTo>
                  <a:pt x="47695" y="100407"/>
                </a:lnTo>
                <a:lnTo>
                  <a:pt x="54005" y="96714"/>
                </a:lnTo>
                <a:lnTo>
                  <a:pt x="63507" y="93578"/>
                </a:lnTo>
                <a:lnTo>
                  <a:pt x="110860" y="58810"/>
                </a:lnTo>
                <a:lnTo>
                  <a:pt x="142869" y="27089"/>
                </a:lnTo>
                <a:lnTo>
                  <a:pt x="137815" y="32143"/>
                </a:lnTo>
                <a:lnTo>
                  <a:pt x="135333" y="37448"/>
                </a:lnTo>
                <a:lnTo>
                  <a:pt x="132550" y="52596"/>
                </a:lnTo>
                <a:lnTo>
                  <a:pt x="125859" y="65208"/>
                </a:lnTo>
                <a:lnTo>
                  <a:pt x="125180" y="68375"/>
                </a:lnTo>
                <a:lnTo>
                  <a:pt x="115740" y="87413"/>
                </a:lnTo>
                <a:lnTo>
                  <a:pt x="113323" y="109636"/>
                </a:lnTo>
                <a:lnTo>
                  <a:pt x="106107" y="120455"/>
                </a:lnTo>
                <a:lnTo>
                  <a:pt x="105167" y="126835"/>
                </a:lnTo>
                <a:lnTo>
                  <a:pt x="106094" y="128511"/>
                </a:lnTo>
                <a:lnTo>
                  <a:pt x="107769" y="129627"/>
                </a:lnTo>
                <a:lnTo>
                  <a:pt x="113007" y="131420"/>
                </a:lnTo>
                <a:lnTo>
                  <a:pt x="118971" y="131730"/>
                </a:lnTo>
                <a:lnTo>
                  <a:pt x="124488" y="128981"/>
                </a:lnTo>
                <a:lnTo>
                  <a:pt x="168456" y="96903"/>
                </a:lnTo>
                <a:lnTo>
                  <a:pt x="207827" y="66479"/>
                </a:lnTo>
                <a:lnTo>
                  <a:pt x="240753" y="36786"/>
                </a:lnTo>
                <a:lnTo>
                  <a:pt x="271720" y="13335"/>
                </a:lnTo>
                <a:lnTo>
                  <a:pt x="273219" y="13685"/>
                </a:lnTo>
                <a:lnTo>
                  <a:pt x="276046" y="17334"/>
                </a:lnTo>
                <a:lnTo>
                  <a:pt x="276207" y="30799"/>
                </a:lnTo>
                <a:lnTo>
                  <a:pt x="273393" y="36850"/>
                </a:lnTo>
                <a:lnTo>
                  <a:pt x="269673" y="43067"/>
                </a:lnTo>
                <a:lnTo>
                  <a:pt x="267285" y="55682"/>
                </a:lnTo>
                <a:lnTo>
                  <a:pt x="267089" y="58850"/>
                </a:lnTo>
                <a:lnTo>
                  <a:pt x="264048" y="65192"/>
                </a:lnTo>
                <a:lnTo>
                  <a:pt x="260228" y="71539"/>
                </a:lnTo>
                <a:lnTo>
                  <a:pt x="257776" y="84236"/>
                </a:lnTo>
                <a:lnTo>
                  <a:pt x="257183" y="107785"/>
                </a:lnTo>
                <a:lnTo>
                  <a:pt x="258237" y="109461"/>
                </a:lnTo>
                <a:lnTo>
                  <a:pt x="259999" y="110577"/>
                </a:lnTo>
                <a:lnTo>
                  <a:pt x="267535" y="112149"/>
                </a:lnTo>
                <a:lnTo>
                  <a:pt x="270430" y="112370"/>
                </a:lnTo>
                <a:lnTo>
                  <a:pt x="276470" y="109793"/>
                </a:lnTo>
                <a:lnTo>
                  <a:pt x="282682" y="106178"/>
                </a:lnTo>
                <a:lnTo>
                  <a:pt x="292130" y="103085"/>
                </a:lnTo>
                <a:lnTo>
                  <a:pt x="336547" y="62000"/>
                </a:lnTo>
                <a:lnTo>
                  <a:pt x="340075" y="55656"/>
                </a:lnTo>
                <a:lnTo>
                  <a:pt x="342701" y="49308"/>
                </a:lnTo>
                <a:lnTo>
                  <a:pt x="349072" y="39785"/>
                </a:lnTo>
                <a:lnTo>
                  <a:pt x="351430" y="30261"/>
                </a:lnTo>
                <a:lnTo>
                  <a:pt x="352384" y="9917"/>
                </a:lnTo>
                <a:lnTo>
                  <a:pt x="347354" y="3537"/>
                </a:lnTo>
                <a:lnTo>
                  <a:pt x="342056" y="745"/>
                </a:lnTo>
                <a:lnTo>
                  <a:pt x="339161" y="0"/>
                </a:lnTo>
                <a:lnTo>
                  <a:pt x="336173" y="562"/>
                </a:lnTo>
                <a:lnTo>
                  <a:pt x="323774" y="6246"/>
                </a:lnTo>
                <a:lnTo>
                  <a:pt x="311478" y="10328"/>
                </a:lnTo>
                <a:lnTo>
                  <a:pt x="297252" y="18240"/>
                </a:lnTo>
                <a:lnTo>
                  <a:pt x="282964" y="30395"/>
                </a:lnTo>
                <a:lnTo>
                  <a:pt x="266749" y="58410"/>
                </a:lnTo>
                <a:lnTo>
                  <a:pt x="263556" y="60668"/>
                </a:lnTo>
                <a:lnTo>
                  <a:pt x="260009" y="66000"/>
                </a:lnTo>
                <a:lnTo>
                  <a:pt x="257546" y="74623"/>
                </a:lnTo>
                <a:lnTo>
                  <a:pt x="257338" y="79258"/>
                </a:lnTo>
                <a:lnTo>
                  <a:pt x="258341" y="80917"/>
                </a:lnTo>
                <a:lnTo>
                  <a:pt x="260068" y="82024"/>
                </a:lnTo>
                <a:lnTo>
                  <a:pt x="267555" y="83581"/>
                </a:lnTo>
                <a:lnTo>
                  <a:pt x="279566" y="84106"/>
                </a:lnTo>
                <a:lnTo>
                  <a:pt x="285823" y="81356"/>
                </a:lnTo>
                <a:lnTo>
                  <a:pt x="292130" y="77664"/>
                </a:lnTo>
                <a:lnTo>
                  <a:pt x="301632" y="74528"/>
                </a:lnTo>
                <a:lnTo>
                  <a:pt x="311150" y="68424"/>
                </a:lnTo>
                <a:lnTo>
                  <a:pt x="317499" y="66626"/>
                </a:lnTo>
                <a:lnTo>
                  <a:pt x="319615" y="65087"/>
                </a:lnTo>
                <a:lnTo>
                  <a:pt x="321025" y="63004"/>
                </a:lnTo>
                <a:lnTo>
                  <a:pt x="321966" y="60556"/>
                </a:lnTo>
                <a:lnTo>
                  <a:pt x="323651" y="58924"/>
                </a:lnTo>
                <a:lnTo>
                  <a:pt x="332931" y="55788"/>
                </a:lnTo>
                <a:lnTo>
                  <a:pt x="333372" y="100380"/>
                </a:lnTo>
                <a:lnTo>
                  <a:pt x="333372" y="125907"/>
                </a:lnTo>
                <a:lnTo>
                  <a:pt x="334430" y="127891"/>
                </a:lnTo>
                <a:lnTo>
                  <a:pt x="336194" y="129215"/>
                </a:lnTo>
                <a:lnTo>
                  <a:pt x="342504" y="131706"/>
                </a:lnTo>
                <a:lnTo>
                  <a:pt x="365560" y="131860"/>
                </a:lnTo>
                <a:lnTo>
                  <a:pt x="371667" y="129038"/>
                </a:lnTo>
                <a:lnTo>
                  <a:pt x="409572" y="10328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54" name="SMARTInkShape-Group75"/>
          <p:cNvGrpSpPr/>
          <p:nvPr/>
        </p:nvGrpSpPr>
        <p:grpSpPr>
          <a:xfrm>
            <a:off x="6572251" y="4791089"/>
            <a:ext cx="990600" cy="476106"/>
            <a:chOff x="6572251" y="4791089"/>
            <a:chExt cx="990600" cy="476106"/>
          </a:xfrm>
        </p:grpSpPr>
        <p:sp>
          <p:nvSpPr>
            <p:cNvPr id="351" name="SMARTInkShape-290"/>
            <p:cNvSpPr/>
            <p:nvPr>
              <p:custDataLst>
                <p:tags r:id="rId196"/>
              </p:custDataLst>
            </p:nvPr>
          </p:nvSpPr>
          <p:spPr>
            <a:xfrm>
              <a:off x="6572251" y="4791089"/>
              <a:ext cx="761951" cy="476106"/>
            </a:xfrm>
            <a:custGeom>
              <a:avLst/>
              <a:gdLst/>
              <a:ahLst/>
              <a:cxnLst/>
              <a:rect l="0" t="0" r="0" b="0"/>
              <a:pathLst>
                <a:path w="761951" h="476106">
                  <a:moveTo>
                    <a:pt x="28574" y="114286"/>
                  </a:moveTo>
                  <a:lnTo>
                    <a:pt x="28574" y="114286"/>
                  </a:lnTo>
                  <a:lnTo>
                    <a:pt x="28574" y="95274"/>
                  </a:lnTo>
                  <a:lnTo>
                    <a:pt x="28574" y="103440"/>
                  </a:lnTo>
                  <a:lnTo>
                    <a:pt x="22029" y="112104"/>
                  </a:lnTo>
                  <a:lnTo>
                    <a:pt x="19932" y="120929"/>
                  </a:lnTo>
                  <a:lnTo>
                    <a:pt x="19442" y="127117"/>
                  </a:lnTo>
                  <a:lnTo>
                    <a:pt x="16401" y="133394"/>
                  </a:lnTo>
                  <a:lnTo>
                    <a:pt x="12580" y="139712"/>
                  </a:lnTo>
                  <a:lnTo>
                    <a:pt x="9371" y="149218"/>
                  </a:lnTo>
                  <a:lnTo>
                    <a:pt x="3246" y="159796"/>
                  </a:lnTo>
                  <a:lnTo>
                    <a:pt x="0" y="207313"/>
                  </a:lnTo>
                  <a:lnTo>
                    <a:pt x="0" y="208054"/>
                  </a:lnTo>
                  <a:lnTo>
                    <a:pt x="1058" y="208548"/>
                  </a:lnTo>
                  <a:lnTo>
                    <a:pt x="5055" y="209097"/>
                  </a:lnTo>
                  <a:lnTo>
                    <a:pt x="10360" y="206519"/>
                  </a:lnTo>
                  <a:lnTo>
                    <a:pt x="16245" y="202903"/>
                  </a:lnTo>
                  <a:lnTo>
                    <a:pt x="25509" y="199810"/>
                  </a:lnTo>
                  <a:lnTo>
                    <a:pt x="31798" y="195335"/>
                  </a:lnTo>
                  <a:lnTo>
                    <a:pt x="35298" y="189818"/>
                  </a:lnTo>
                  <a:lnTo>
                    <a:pt x="37912" y="183840"/>
                  </a:lnTo>
                  <a:lnTo>
                    <a:pt x="63904" y="152381"/>
                  </a:lnTo>
                  <a:lnTo>
                    <a:pt x="66127" y="139685"/>
                  </a:lnTo>
                  <a:lnTo>
                    <a:pt x="66670" y="106642"/>
                  </a:lnTo>
                  <a:lnTo>
                    <a:pt x="58473" y="96725"/>
                  </a:lnTo>
                  <a:lnTo>
                    <a:pt x="54914" y="95898"/>
                  </a:lnTo>
                  <a:lnTo>
                    <a:pt x="42605" y="95239"/>
                  </a:lnTo>
                  <a:lnTo>
                    <a:pt x="42162" y="96296"/>
                  </a:lnTo>
                  <a:lnTo>
                    <a:pt x="46695" y="103437"/>
                  </a:lnTo>
                  <a:lnTo>
                    <a:pt x="50034" y="104173"/>
                  </a:lnTo>
                  <a:lnTo>
                    <a:pt x="55744" y="104645"/>
                  </a:lnTo>
                  <a:lnTo>
                    <a:pt x="78483" y="96549"/>
                  </a:lnTo>
                  <a:lnTo>
                    <a:pt x="92956" y="94437"/>
                  </a:lnTo>
                  <a:lnTo>
                    <a:pt x="137512" y="79433"/>
                  </a:lnTo>
                  <a:lnTo>
                    <a:pt x="183999" y="69724"/>
                  </a:lnTo>
                  <a:lnTo>
                    <a:pt x="212595" y="66780"/>
                  </a:lnTo>
                  <a:lnTo>
                    <a:pt x="242228" y="75797"/>
                  </a:lnTo>
                  <a:lnTo>
                    <a:pt x="244034" y="76986"/>
                  </a:lnTo>
                  <a:lnTo>
                    <a:pt x="245239" y="78835"/>
                  </a:lnTo>
                  <a:lnTo>
                    <a:pt x="247173" y="84353"/>
                  </a:lnTo>
                  <a:lnTo>
                    <a:pt x="250259" y="85108"/>
                  </a:lnTo>
                  <a:lnTo>
                    <a:pt x="252564" y="85309"/>
                  </a:lnTo>
                  <a:lnTo>
                    <a:pt x="254101" y="86501"/>
                  </a:lnTo>
                  <a:lnTo>
                    <a:pt x="257172" y="95228"/>
                  </a:lnTo>
                  <a:lnTo>
                    <a:pt x="257174" y="95236"/>
                  </a:lnTo>
                  <a:lnTo>
                    <a:pt x="248974" y="87035"/>
                  </a:lnTo>
                  <a:lnTo>
                    <a:pt x="239564" y="85827"/>
                  </a:lnTo>
                  <a:lnTo>
                    <a:pt x="230049" y="77520"/>
                  </a:lnTo>
                  <a:lnTo>
                    <a:pt x="221281" y="75391"/>
                  </a:lnTo>
                  <a:lnTo>
                    <a:pt x="215469" y="71247"/>
                  </a:lnTo>
                  <a:lnTo>
                    <a:pt x="213496" y="70777"/>
                  </a:lnTo>
                  <a:lnTo>
                    <a:pt x="212181" y="71522"/>
                  </a:lnTo>
                  <a:lnTo>
                    <a:pt x="211303" y="73076"/>
                  </a:lnTo>
                  <a:lnTo>
                    <a:pt x="209660" y="74113"/>
                  </a:lnTo>
                  <a:lnTo>
                    <a:pt x="202291" y="75572"/>
                  </a:lnTo>
                  <a:lnTo>
                    <a:pt x="196445" y="75913"/>
                  </a:lnTo>
                  <a:lnTo>
                    <a:pt x="194463" y="77062"/>
                  </a:lnTo>
                  <a:lnTo>
                    <a:pt x="193141" y="78887"/>
                  </a:lnTo>
                  <a:lnTo>
                    <a:pt x="192261" y="81162"/>
                  </a:lnTo>
                  <a:lnTo>
                    <a:pt x="190615" y="82678"/>
                  </a:lnTo>
                  <a:lnTo>
                    <a:pt x="180369" y="87934"/>
                  </a:lnTo>
                  <a:lnTo>
                    <a:pt x="168155" y="98850"/>
                  </a:lnTo>
                  <a:lnTo>
                    <a:pt x="164694" y="104956"/>
                  </a:lnTo>
                  <a:lnTo>
                    <a:pt x="162097" y="111198"/>
                  </a:lnTo>
                  <a:lnTo>
                    <a:pt x="145520" y="133341"/>
                  </a:lnTo>
                  <a:lnTo>
                    <a:pt x="143222" y="149211"/>
                  </a:lnTo>
                  <a:lnTo>
                    <a:pt x="142875" y="180403"/>
                  </a:lnTo>
                  <a:lnTo>
                    <a:pt x="147931" y="185853"/>
                  </a:lnTo>
                  <a:lnTo>
                    <a:pt x="150479" y="186339"/>
                  </a:lnTo>
                  <a:lnTo>
                    <a:pt x="153235" y="185604"/>
                  </a:lnTo>
                  <a:lnTo>
                    <a:pt x="159121" y="183024"/>
                  </a:lnTo>
                  <a:lnTo>
                    <a:pt x="177832" y="180084"/>
                  </a:lnTo>
                  <a:lnTo>
                    <a:pt x="224542" y="147063"/>
                  </a:lnTo>
                  <a:lnTo>
                    <a:pt x="231382" y="144729"/>
                  </a:lnTo>
                  <a:lnTo>
                    <a:pt x="233630" y="143047"/>
                  </a:lnTo>
                  <a:lnTo>
                    <a:pt x="247609" y="123857"/>
                  </a:lnTo>
                  <a:lnTo>
                    <a:pt x="247646" y="137072"/>
                  </a:lnTo>
                  <a:lnTo>
                    <a:pt x="246589" y="139002"/>
                  </a:lnTo>
                  <a:lnTo>
                    <a:pt x="244825" y="140289"/>
                  </a:lnTo>
                  <a:lnTo>
                    <a:pt x="242592" y="141146"/>
                  </a:lnTo>
                  <a:lnTo>
                    <a:pt x="241102" y="142776"/>
                  </a:lnTo>
                  <a:lnTo>
                    <a:pt x="239448" y="147409"/>
                  </a:lnTo>
                  <a:lnTo>
                    <a:pt x="237327" y="165553"/>
                  </a:lnTo>
                  <a:lnTo>
                    <a:pt x="230597" y="176984"/>
                  </a:lnTo>
                  <a:lnTo>
                    <a:pt x="224901" y="183779"/>
                  </a:lnTo>
                  <a:lnTo>
                    <a:pt x="221664" y="193149"/>
                  </a:lnTo>
                  <a:lnTo>
                    <a:pt x="219167" y="203312"/>
                  </a:lnTo>
                  <a:lnTo>
                    <a:pt x="203987" y="232748"/>
                  </a:lnTo>
                  <a:lnTo>
                    <a:pt x="192717" y="276268"/>
                  </a:lnTo>
                  <a:lnTo>
                    <a:pt x="188334" y="295278"/>
                  </a:lnTo>
                  <a:lnTo>
                    <a:pt x="183154" y="314316"/>
                  </a:lnTo>
                  <a:lnTo>
                    <a:pt x="178798" y="333362"/>
                  </a:lnTo>
                  <a:lnTo>
                    <a:pt x="162035" y="377615"/>
                  </a:lnTo>
                  <a:lnTo>
                    <a:pt x="154616" y="400624"/>
                  </a:lnTo>
                  <a:lnTo>
                    <a:pt x="152325" y="411939"/>
                  </a:lnTo>
                  <a:lnTo>
                    <a:pt x="145054" y="427827"/>
                  </a:lnTo>
                  <a:lnTo>
                    <a:pt x="142785" y="434612"/>
                  </a:lnTo>
                  <a:lnTo>
                    <a:pt x="136615" y="444383"/>
                  </a:lnTo>
                  <a:lnTo>
                    <a:pt x="133258" y="453981"/>
                  </a:lnTo>
                  <a:lnTo>
                    <a:pt x="128723" y="460347"/>
                  </a:lnTo>
                  <a:lnTo>
                    <a:pt x="123179" y="463883"/>
                  </a:lnTo>
                  <a:lnTo>
                    <a:pt x="120219" y="464826"/>
                  </a:lnTo>
                  <a:lnTo>
                    <a:pt x="118246" y="466513"/>
                  </a:lnTo>
                  <a:lnTo>
                    <a:pt x="116053" y="471209"/>
                  </a:lnTo>
                  <a:lnTo>
                    <a:pt x="114410" y="472884"/>
                  </a:lnTo>
                  <a:lnTo>
                    <a:pt x="109763" y="474747"/>
                  </a:lnTo>
                  <a:lnTo>
                    <a:pt x="97011" y="476105"/>
                  </a:lnTo>
                  <a:lnTo>
                    <a:pt x="90714" y="471141"/>
                  </a:lnTo>
                  <a:lnTo>
                    <a:pt x="87942" y="465857"/>
                  </a:lnTo>
                  <a:lnTo>
                    <a:pt x="87202" y="462967"/>
                  </a:lnTo>
                  <a:lnTo>
                    <a:pt x="85651" y="461040"/>
                  </a:lnTo>
                  <a:lnTo>
                    <a:pt x="81106" y="458899"/>
                  </a:lnTo>
                  <a:lnTo>
                    <a:pt x="79469" y="457270"/>
                  </a:lnTo>
                  <a:lnTo>
                    <a:pt x="77653" y="452637"/>
                  </a:lnTo>
                  <a:lnTo>
                    <a:pt x="76210" y="407699"/>
                  </a:lnTo>
                  <a:lnTo>
                    <a:pt x="76202" y="397250"/>
                  </a:lnTo>
                  <a:lnTo>
                    <a:pt x="79023" y="390683"/>
                  </a:lnTo>
                  <a:lnTo>
                    <a:pt x="112215" y="345887"/>
                  </a:lnTo>
                  <a:lnTo>
                    <a:pt x="158916" y="298306"/>
                  </a:lnTo>
                  <a:lnTo>
                    <a:pt x="201921" y="260325"/>
                  </a:lnTo>
                  <a:lnTo>
                    <a:pt x="247899" y="228585"/>
                  </a:lnTo>
                  <a:lnTo>
                    <a:pt x="295307" y="196836"/>
                  </a:lnTo>
                  <a:lnTo>
                    <a:pt x="342903" y="165086"/>
                  </a:lnTo>
                  <a:lnTo>
                    <a:pt x="387702" y="140875"/>
                  </a:lnTo>
                  <a:lnTo>
                    <a:pt x="431199" y="107409"/>
                  </a:lnTo>
                  <a:lnTo>
                    <a:pt x="455139" y="93199"/>
                  </a:lnTo>
                  <a:lnTo>
                    <a:pt x="481074" y="69764"/>
                  </a:lnTo>
                  <a:lnTo>
                    <a:pt x="511500" y="28752"/>
                  </a:lnTo>
                  <a:lnTo>
                    <a:pt x="512451" y="25514"/>
                  </a:lnTo>
                  <a:lnTo>
                    <a:pt x="514141" y="23354"/>
                  </a:lnTo>
                  <a:lnTo>
                    <a:pt x="520520" y="19258"/>
                  </a:lnTo>
                  <a:lnTo>
                    <a:pt x="522383" y="14548"/>
                  </a:lnTo>
                  <a:lnTo>
                    <a:pt x="523432" y="5947"/>
                  </a:lnTo>
                  <a:lnTo>
                    <a:pt x="522521" y="3960"/>
                  </a:lnTo>
                  <a:lnTo>
                    <a:pt x="520856" y="2635"/>
                  </a:lnTo>
                  <a:lnTo>
                    <a:pt x="514730" y="141"/>
                  </a:lnTo>
                  <a:lnTo>
                    <a:pt x="506181" y="0"/>
                  </a:lnTo>
                  <a:lnTo>
                    <a:pt x="495113" y="5047"/>
                  </a:lnTo>
                  <a:lnTo>
                    <a:pt x="492000" y="7593"/>
                  </a:lnTo>
                  <a:lnTo>
                    <a:pt x="471657" y="38131"/>
                  </a:lnTo>
                  <a:lnTo>
                    <a:pt x="464551" y="56724"/>
                  </a:lnTo>
                  <a:lnTo>
                    <a:pt x="462100" y="60036"/>
                  </a:lnTo>
                  <a:lnTo>
                    <a:pt x="459378" y="69361"/>
                  </a:lnTo>
                  <a:lnTo>
                    <a:pt x="457109" y="79502"/>
                  </a:lnTo>
                  <a:lnTo>
                    <a:pt x="450940" y="92221"/>
                  </a:lnTo>
                  <a:lnTo>
                    <a:pt x="447583" y="107866"/>
                  </a:lnTo>
                  <a:lnTo>
                    <a:pt x="441415" y="120733"/>
                  </a:lnTo>
                  <a:lnTo>
                    <a:pt x="437378" y="148244"/>
                  </a:lnTo>
                  <a:lnTo>
                    <a:pt x="430667" y="161720"/>
                  </a:lnTo>
                  <a:lnTo>
                    <a:pt x="428627" y="190044"/>
                  </a:lnTo>
                  <a:lnTo>
                    <a:pt x="419215" y="190483"/>
                  </a:lnTo>
                  <a:lnTo>
                    <a:pt x="409969" y="181353"/>
                  </a:lnTo>
                  <a:lnTo>
                    <a:pt x="409577" y="166499"/>
                  </a:lnTo>
                  <a:lnTo>
                    <a:pt x="408517" y="164970"/>
                  </a:lnTo>
                  <a:lnTo>
                    <a:pt x="406753" y="163950"/>
                  </a:lnTo>
                  <a:lnTo>
                    <a:pt x="404518" y="163270"/>
                  </a:lnTo>
                  <a:lnTo>
                    <a:pt x="403029" y="161759"/>
                  </a:lnTo>
                  <a:lnTo>
                    <a:pt x="400442" y="153829"/>
                  </a:lnTo>
                  <a:lnTo>
                    <a:pt x="401369" y="153348"/>
                  </a:lnTo>
                  <a:lnTo>
                    <a:pt x="409462" y="152397"/>
                  </a:lnTo>
                  <a:lnTo>
                    <a:pt x="417765" y="144186"/>
                  </a:lnTo>
                  <a:lnTo>
                    <a:pt x="423760" y="143254"/>
                  </a:lnTo>
                  <a:lnTo>
                    <a:pt x="425382" y="142065"/>
                  </a:lnTo>
                  <a:lnTo>
                    <a:pt x="427183" y="137921"/>
                  </a:lnTo>
                  <a:lnTo>
                    <a:pt x="428722" y="136392"/>
                  </a:lnTo>
                  <a:lnTo>
                    <a:pt x="455405" y="125976"/>
                  </a:lnTo>
                  <a:lnTo>
                    <a:pt x="462751" y="123715"/>
                  </a:lnTo>
                  <a:lnTo>
                    <a:pt x="473896" y="117551"/>
                  </a:lnTo>
                  <a:lnTo>
                    <a:pt x="489075" y="114195"/>
                  </a:lnTo>
                  <a:lnTo>
                    <a:pt x="501804" y="108027"/>
                  </a:lnTo>
                  <a:lnTo>
                    <a:pt x="517452" y="104670"/>
                  </a:lnTo>
                  <a:lnTo>
                    <a:pt x="529262" y="97444"/>
                  </a:lnTo>
                  <a:lnTo>
                    <a:pt x="536147" y="91631"/>
                  </a:lnTo>
                  <a:lnTo>
                    <a:pt x="545556" y="88342"/>
                  </a:lnTo>
                  <a:lnTo>
                    <a:pt x="555736" y="85822"/>
                  </a:lnTo>
                  <a:lnTo>
                    <a:pt x="569215" y="77664"/>
                  </a:lnTo>
                  <a:lnTo>
                    <a:pt x="578652" y="69932"/>
                  </a:lnTo>
                  <a:lnTo>
                    <a:pt x="590503" y="66672"/>
                  </a:lnTo>
                  <a:lnTo>
                    <a:pt x="582344" y="66661"/>
                  </a:lnTo>
                  <a:lnTo>
                    <a:pt x="576358" y="71718"/>
                  </a:lnTo>
                  <a:lnTo>
                    <a:pt x="573659" y="77022"/>
                  </a:lnTo>
                  <a:lnTo>
                    <a:pt x="572939" y="79918"/>
                  </a:lnTo>
                  <a:lnTo>
                    <a:pt x="566869" y="89051"/>
                  </a:lnTo>
                  <a:lnTo>
                    <a:pt x="556394" y="101619"/>
                  </a:lnTo>
                  <a:lnTo>
                    <a:pt x="550406" y="114292"/>
                  </a:lnTo>
                  <a:lnTo>
                    <a:pt x="539345" y="132043"/>
                  </a:lnTo>
                  <a:lnTo>
                    <a:pt x="535161" y="144712"/>
                  </a:lnTo>
                  <a:lnTo>
                    <a:pt x="532688" y="158474"/>
                  </a:lnTo>
                  <a:lnTo>
                    <a:pt x="525929" y="171384"/>
                  </a:lnTo>
                  <a:lnTo>
                    <a:pt x="525244" y="174577"/>
                  </a:lnTo>
                  <a:lnTo>
                    <a:pt x="525845" y="176705"/>
                  </a:lnTo>
                  <a:lnTo>
                    <a:pt x="527305" y="178124"/>
                  </a:lnTo>
                  <a:lnTo>
                    <a:pt x="532195" y="180401"/>
                  </a:lnTo>
                  <a:lnTo>
                    <a:pt x="532863" y="183534"/>
                  </a:lnTo>
                  <a:lnTo>
                    <a:pt x="533042" y="185852"/>
                  </a:lnTo>
                  <a:lnTo>
                    <a:pt x="534219" y="187397"/>
                  </a:lnTo>
                  <a:lnTo>
                    <a:pt x="538350" y="189113"/>
                  </a:lnTo>
                  <a:lnTo>
                    <a:pt x="540933" y="188512"/>
                  </a:lnTo>
                  <a:lnTo>
                    <a:pt x="552683" y="182766"/>
                  </a:lnTo>
                  <a:lnTo>
                    <a:pt x="555780" y="182164"/>
                  </a:lnTo>
                  <a:lnTo>
                    <a:pt x="574342" y="173580"/>
                  </a:lnTo>
                  <a:lnTo>
                    <a:pt x="584404" y="171330"/>
                  </a:lnTo>
                  <a:lnTo>
                    <a:pt x="620859" y="149083"/>
                  </a:lnTo>
                  <a:lnTo>
                    <a:pt x="666551" y="104957"/>
                  </a:lnTo>
                  <a:lnTo>
                    <a:pt x="676143" y="95367"/>
                  </a:lnTo>
                  <a:lnTo>
                    <a:pt x="676263" y="103448"/>
                  </a:lnTo>
                  <a:lnTo>
                    <a:pt x="669726" y="112106"/>
                  </a:lnTo>
                  <a:lnTo>
                    <a:pt x="667631" y="120931"/>
                  </a:lnTo>
                  <a:lnTo>
                    <a:pt x="666783" y="140991"/>
                  </a:lnTo>
                  <a:lnTo>
                    <a:pt x="660210" y="150096"/>
                  </a:lnTo>
                  <a:lnTo>
                    <a:pt x="658108" y="158998"/>
                  </a:lnTo>
                  <a:lnTo>
                    <a:pt x="657258" y="175945"/>
                  </a:lnTo>
                  <a:lnTo>
                    <a:pt x="658305" y="177617"/>
                  </a:lnTo>
                  <a:lnTo>
                    <a:pt x="660062" y="178732"/>
                  </a:lnTo>
                  <a:lnTo>
                    <a:pt x="666358" y="180830"/>
                  </a:lnTo>
                  <a:lnTo>
                    <a:pt x="671689" y="180922"/>
                  </a:lnTo>
                  <a:lnTo>
                    <a:pt x="700895" y="171258"/>
                  </a:lnTo>
                  <a:lnTo>
                    <a:pt x="720657" y="155266"/>
                  </a:lnTo>
                  <a:lnTo>
                    <a:pt x="757765" y="117459"/>
                  </a:lnTo>
                  <a:lnTo>
                    <a:pt x="760745" y="107936"/>
                  </a:lnTo>
                  <a:lnTo>
                    <a:pt x="761950" y="90737"/>
                  </a:lnTo>
                  <a:lnTo>
                    <a:pt x="760908" y="89061"/>
                  </a:lnTo>
                  <a:lnTo>
                    <a:pt x="759155" y="87945"/>
                  </a:lnTo>
                  <a:lnTo>
                    <a:pt x="751631" y="86373"/>
                  </a:lnTo>
                  <a:lnTo>
                    <a:pt x="704674" y="85711"/>
                  </a:lnTo>
                  <a:lnTo>
                    <a:pt x="701557" y="85711"/>
                  </a:lnTo>
                  <a:lnTo>
                    <a:pt x="695272" y="88533"/>
                  </a:lnTo>
                  <a:lnTo>
                    <a:pt x="687670" y="93912"/>
                  </a:lnTo>
                  <a:lnTo>
                    <a:pt x="681297" y="94844"/>
                  </a:lnTo>
                  <a:lnTo>
                    <a:pt x="679623" y="96032"/>
                  </a:lnTo>
                  <a:lnTo>
                    <a:pt x="678506" y="97884"/>
                  </a:lnTo>
                  <a:lnTo>
                    <a:pt x="677762" y="100176"/>
                  </a:lnTo>
                  <a:lnTo>
                    <a:pt x="676208" y="101705"/>
                  </a:lnTo>
                  <a:lnTo>
                    <a:pt x="671660" y="103403"/>
                  </a:lnTo>
                  <a:lnTo>
                    <a:pt x="670022" y="104913"/>
                  </a:lnTo>
                  <a:lnTo>
                    <a:pt x="667181" y="112843"/>
                  </a:lnTo>
                  <a:lnTo>
                    <a:pt x="666787" y="127417"/>
                  </a:lnTo>
                  <a:lnTo>
                    <a:pt x="665716" y="129390"/>
                  </a:lnTo>
                  <a:lnTo>
                    <a:pt x="663944" y="130705"/>
                  </a:lnTo>
                  <a:lnTo>
                    <a:pt x="661704" y="131582"/>
                  </a:lnTo>
                  <a:lnTo>
                    <a:pt x="660211" y="133225"/>
                  </a:lnTo>
                  <a:lnTo>
                    <a:pt x="657617" y="141383"/>
                  </a:lnTo>
                  <a:lnTo>
                    <a:pt x="657224" y="1619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SMARTInkShape-291"/>
            <p:cNvSpPr/>
            <p:nvPr>
              <p:custDataLst>
                <p:tags r:id="rId197"/>
              </p:custDataLst>
            </p:nvPr>
          </p:nvSpPr>
          <p:spPr>
            <a:xfrm>
              <a:off x="7391401" y="4876811"/>
              <a:ext cx="152397" cy="104751"/>
            </a:xfrm>
            <a:custGeom>
              <a:avLst/>
              <a:gdLst/>
              <a:ahLst/>
              <a:cxnLst/>
              <a:rect l="0" t="0" r="0" b="0"/>
              <a:pathLst>
                <a:path w="152397" h="104751">
                  <a:moveTo>
                    <a:pt x="28574" y="19039"/>
                  </a:moveTo>
                  <a:lnTo>
                    <a:pt x="28574" y="19039"/>
                  </a:lnTo>
                  <a:lnTo>
                    <a:pt x="28574" y="10838"/>
                  </a:lnTo>
                  <a:lnTo>
                    <a:pt x="27516" y="10397"/>
                  </a:lnTo>
                  <a:lnTo>
                    <a:pt x="20374" y="9630"/>
                  </a:lnTo>
                  <a:lnTo>
                    <a:pt x="28573" y="9514"/>
                  </a:lnTo>
                  <a:lnTo>
                    <a:pt x="28574" y="14570"/>
                  </a:lnTo>
                  <a:lnTo>
                    <a:pt x="27516" y="16059"/>
                  </a:lnTo>
                  <a:lnTo>
                    <a:pt x="25752" y="17053"/>
                  </a:lnTo>
                  <a:lnTo>
                    <a:pt x="23518" y="17715"/>
                  </a:lnTo>
                  <a:lnTo>
                    <a:pt x="22029" y="19215"/>
                  </a:lnTo>
                  <a:lnTo>
                    <a:pt x="20374" y="23703"/>
                  </a:lnTo>
                  <a:lnTo>
                    <a:pt x="18253" y="35207"/>
                  </a:lnTo>
                  <a:lnTo>
                    <a:pt x="12580" y="44526"/>
                  </a:lnTo>
                  <a:lnTo>
                    <a:pt x="9371" y="53990"/>
                  </a:lnTo>
                  <a:lnTo>
                    <a:pt x="1442" y="64785"/>
                  </a:lnTo>
                  <a:lnTo>
                    <a:pt x="427" y="71164"/>
                  </a:lnTo>
                  <a:lnTo>
                    <a:pt x="0" y="104210"/>
                  </a:lnTo>
                  <a:lnTo>
                    <a:pt x="22389" y="104750"/>
                  </a:lnTo>
                  <a:lnTo>
                    <a:pt x="28648" y="101936"/>
                  </a:lnTo>
                  <a:lnTo>
                    <a:pt x="34957" y="98216"/>
                  </a:lnTo>
                  <a:lnTo>
                    <a:pt x="44459" y="95063"/>
                  </a:lnTo>
                  <a:lnTo>
                    <a:pt x="78051" y="72883"/>
                  </a:lnTo>
                  <a:lnTo>
                    <a:pt x="97898" y="49583"/>
                  </a:lnTo>
                  <a:lnTo>
                    <a:pt x="144844" y="7533"/>
                  </a:lnTo>
                  <a:lnTo>
                    <a:pt x="152388" y="0"/>
                  </a:lnTo>
                  <a:lnTo>
                    <a:pt x="152396" y="5049"/>
                  </a:lnTo>
                  <a:lnTo>
                    <a:pt x="149575" y="10352"/>
                  </a:lnTo>
                  <a:lnTo>
                    <a:pt x="145852" y="16236"/>
                  </a:lnTo>
                  <a:lnTo>
                    <a:pt x="143462" y="28637"/>
                  </a:lnTo>
                  <a:lnTo>
                    <a:pt x="143265" y="31787"/>
                  </a:lnTo>
                  <a:lnTo>
                    <a:pt x="140225" y="38111"/>
                  </a:lnTo>
                  <a:lnTo>
                    <a:pt x="136405" y="44448"/>
                  </a:lnTo>
                  <a:lnTo>
                    <a:pt x="133953" y="57141"/>
                  </a:lnTo>
                  <a:lnTo>
                    <a:pt x="133751" y="60316"/>
                  </a:lnTo>
                  <a:lnTo>
                    <a:pt x="130706" y="66664"/>
                  </a:lnTo>
                  <a:lnTo>
                    <a:pt x="126883" y="73014"/>
                  </a:lnTo>
                  <a:lnTo>
                    <a:pt x="125183" y="79364"/>
                  </a:lnTo>
                  <a:lnTo>
                    <a:pt x="123671" y="81481"/>
                  </a:lnTo>
                  <a:lnTo>
                    <a:pt x="121606" y="82892"/>
                  </a:lnTo>
                  <a:lnTo>
                    <a:pt x="119170" y="83833"/>
                  </a:lnTo>
                  <a:lnTo>
                    <a:pt x="117546" y="85518"/>
                  </a:lnTo>
                  <a:lnTo>
                    <a:pt x="114310" y="95200"/>
                  </a:lnTo>
                  <a:lnTo>
                    <a:pt x="119359" y="95228"/>
                  </a:lnTo>
                  <a:lnTo>
                    <a:pt x="120847" y="94174"/>
                  </a:lnTo>
                  <a:lnTo>
                    <a:pt x="121840" y="92412"/>
                  </a:lnTo>
                  <a:lnTo>
                    <a:pt x="123824" y="857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SMARTInkShape-292"/>
            <p:cNvSpPr/>
            <p:nvPr>
              <p:custDataLst>
                <p:tags r:id="rId198"/>
              </p:custDataLst>
            </p:nvPr>
          </p:nvSpPr>
          <p:spPr>
            <a:xfrm>
              <a:off x="7458506" y="4810125"/>
              <a:ext cx="104345" cy="95251"/>
            </a:xfrm>
            <a:custGeom>
              <a:avLst/>
              <a:gdLst/>
              <a:ahLst/>
              <a:cxnLst/>
              <a:rect l="0" t="0" r="0" b="0"/>
              <a:pathLst>
                <a:path w="104345" h="95251">
                  <a:moveTo>
                    <a:pt x="37669" y="95250"/>
                  </a:moveTo>
                  <a:lnTo>
                    <a:pt x="37669" y="95250"/>
                  </a:lnTo>
                  <a:lnTo>
                    <a:pt x="37669" y="90194"/>
                  </a:lnTo>
                  <a:lnTo>
                    <a:pt x="34847" y="84889"/>
                  </a:lnTo>
                  <a:lnTo>
                    <a:pt x="32613" y="81993"/>
                  </a:lnTo>
                  <a:lnTo>
                    <a:pt x="27308" y="78775"/>
                  </a:lnTo>
                  <a:lnTo>
                    <a:pt x="24412" y="77916"/>
                  </a:lnTo>
                  <a:lnTo>
                    <a:pt x="22481" y="76286"/>
                  </a:lnTo>
                  <a:lnTo>
                    <a:pt x="20336" y="71652"/>
                  </a:lnTo>
                  <a:lnTo>
                    <a:pt x="18706" y="69994"/>
                  </a:lnTo>
                  <a:lnTo>
                    <a:pt x="14071" y="68150"/>
                  </a:lnTo>
                  <a:lnTo>
                    <a:pt x="12412" y="66599"/>
                  </a:lnTo>
                  <a:lnTo>
                    <a:pt x="10568" y="62056"/>
                  </a:lnTo>
                  <a:lnTo>
                    <a:pt x="9019" y="60421"/>
                  </a:lnTo>
                  <a:lnTo>
                    <a:pt x="4475" y="58603"/>
                  </a:lnTo>
                  <a:lnTo>
                    <a:pt x="2839" y="57060"/>
                  </a:lnTo>
                  <a:lnTo>
                    <a:pt x="0" y="49076"/>
                  </a:lnTo>
                  <a:lnTo>
                    <a:pt x="7808" y="39551"/>
                  </a:lnTo>
                  <a:lnTo>
                    <a:pt x="22239" y="24970"/>
                  </a:lnTo>
                  <a:lnTo>
                    <a:pt x="28342" y="21681"/>
                  </a:lnTo>
                  <a:lnTo>
                    <a:pt x="34582" y="19161"/>
                  </a:lnTo>
                  <a:lnTo>
                    <a:pt x="40884" y="14513"/>
                  </a:lnTo>
                  <a:lnTo>
                    <a:pt x="50033" y="11742"/>
                  </a:lnTo>
                  <a:lnTo>
                    <a:pt x="60098" y="9452"/>
                  </a:lnTo>
                  <a:lnTo>
                    <a:pt x="73830" y="3271"/>
                  </a:lnTo>
                  <a:lnTo>
                    <a:pt x="10434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55" name="SMARTInkShape-293"/>
          <p:cNvSpPr/>
          <p:nvPr>
            <p:custDataLst>
              <p:tags r:id="rId18"/>
            </p:custDataLst>
          </p:nvPr>
        </p:nvSpPr>
        <p:spPr>
          <a:xfrm>
            <a:off x="7829598" y="4781681"/>
            <a:ext cx="589048" cy="361262"/>
          </a:xfrm>
          <a:custGeom>
            <a:avLst/>
            <a:gdLst/>
            <a:ahLst/>
            <a:cxnLst/>
            <a:rect l="0" t="0" r="0" b="0"/>
            <a:pathLst>
              <a:path w="589048" h="361262">
                <a:moveTo>
                  <a:pt x="76152" y="66544"/>
                </a:moveTo>
                <a:lnTo>
                  <a:pt x="76152" y="66544"/>
                </a:lnTo>
                <a:lnTo>
                  <a:pt x="71096" y="66544"/>
                </a:lnTo>
                <a:lnTo>
                  <a:pt x="69607" y="67602"/>
                </a:lnTo>
                <a:lnTo>
                  <a:pt x="68614" y="69366"/>
                </a:lnTo>
                <a:lnTo>
                  <a:pt x="67952" y="71601"/>
                </a:lnTo>
                <a:lnTo>
                  <a:pt x="59262" y="85842"/>
                </a:lnTo>
                <a:lnTo>
                  <a:pt x="58542" y="88934"/>
                </a:lnTo>
                <a:lnTo>
                  <a:pt x="57004" y="90996"/>
                </a:lnTo>
                <a:lnTo>
                  <a:pt x="54920" y="92370"/>
                </a:lnTo>
                <a:lnTo>
                  <a:pt x="52472" y="93287"/>
                </a:lnTo>
                <a:lnTo>
                  <a:pt x="50840" y="94955"/>
                </a:lnTo>
                <a:lnTo>
                  <a:pt x="40229" y="114345"/>
                </a:lnTo>
                <a:lnTo>
                  <a:pt x="39503" y="117461"/>
                </a:lnTo>
                <a:lnTo>
                  <a:pt x="29494" y="133029"/>
                </a:lnTo>
                <a:lnTo>
                  <a:pt x="28528" y="161356"/>
                </a:lnTo>
                <a:lnTo>
                  <a:pt x="36131" y="155161"/>
                </a:lnTo>
                <a:lnTo>
                  <a:pt x="44773" y="152068"/>
                </a:lnTo>
                <a:lnTo>
                  <a:pt x="54037" y="145977"/>
                </a:lnTo>
                <a:lnTo>
                  <a:pt x="63485" y="142644"/>
                </a:lnTo>
                <a:lnTo>
                  <a:pt x="69817" y="138113"/>
                </a:lnTo>
                <a:lnTo>
                  <a:pt x="73337" y="132572"/>
                </a:lnTo>
                <a:lnTo>
                  <a:pt x="75959" y="126582"/>
                </a:lnTo>
                <a:lnTo>
                  <a:pt x="92554" y="104627"/>
                </a:lnTo>
                <a:lnTo>
                  <a:pt x="95047" y="87475"/>
                </a:lnTo>
                <a:lnTo>
                  <a:pt x="95156" y="81095"/>
                </a:lnTo>
                <a:lnTo>
                  <a:pt x="92360" y="75480"/>
                </a:lnTo>
                <a:lnTo>
                  <a:pt x="86997" y="68309"/>
                </a:lnTo>
                <a:lnTo>
                  <a:pt x="83441" y="67328"/>
                </a:lnTo>
                <a:lnTo>
                  <a:pt x="45688" y="66558"/>
                </a:lnTo>
                <a:lnTo>
                  <a:pt x="38623" y="69372"/>
                </a:lnTo>
                <a:lnTo>
                  <a:pt x="35258" y="71605"/>
                </a:lnTo>
                <a:lnTo>
                  <a:pt x="33014" y="74151"/>
                </a:lnTo>
                <a:lnTo>
                  <a:pt x="24061" y="88934"/>
                </a:lnTo>
                <a:lnTo>
                  <a:pt x="1800" y="120493"/>
                </a:lnTo>
                <a:lnTo>
                  <a:pt x="316" y="130666"/>
                </a:lnTo>
                <a:lnTo>
                  <a:pt x="0" y="146001"/>
                </a:lnTo>
                <a:lnTo>
                  <a:pt x="1043" y="148091"/>
                </a:lnTo>
                <a:lnTo>
                  <a:pt x="2796" y="149483"/>
                </a:lnTo>
                <a:lnTo>
                  <a:pt x="5023" y="150412"/>
                </a:lnTo>
                <a:lnTo>
                  <a:pt x="45941" y="152221"/>
                </a:lnTo>
                <a:lnTo>
                  <a:pt x="70106" y="144655"/>
                </a:lnTo>
                <a:lnTo>
                  <a:pt x="114270" y="123620"/>
                </a:lnTo>
                <a:lnTo>
                  <a:pt x="158703" y="101464"/>
                </a:lnTo>
                <a:lnTo>
                  <a:pt x="202094" y="79244"/>
                </a:lnTo>
                <a:lnTo>
                  <a:pt x="228305" y="59841"/>
                </a:lnTo>
                <a:lnTo>
                  <a:pt x="231562" y="58900"/>
                </a:lnTo>
                <a:lnTo>
                  <a:pt x="233734" y="57215"/>
                </a:lnTo>
                <a:lnTo>
                  <a:pt x="237848" y="50844"/>
                </a:lnTo>
                <a:lnTo>
                  <a:pt x="242561" y="48983"/>
                </a:lnTo>
                <a:lnTo>
                  <a:pt x="244241" y="47429"/>
                </a:lnTo>
                <a:lnTo>
                  <a:pt x="247471" y="38400"/>
                </a:lnTo>
                <a:lnTo>
                  <a:pt x="247564" y="43153"/>
                </a:lnTo>
                <a:lnTo>
                  <a:pt x="246518" y="44600"/>
                </a:lnTo>
                <a:lnTo>
                  <a:pt x="242533" y="46208"/>
                </a:lnTo>
                <a:lnTo>
                  <a:pt x="241048" y="47695"/>
                </a:lnTo>
                <a:lnTo>
                  <a:pt x="239397" y="52170"/>
                </a:lnTo>
                <a:lnTo>
                  <a:pt x="237899" y="53786"/>
                </a:lnTo>
                <a:lnTo>
                  <a:pt x="233411" y="55582"/>
                </a:lnTo>
                <a:lnTo>
                  <a:pt x="231791" y="57119"/>
                </a:lnTo>
                <a:lnTo>
                  <a:pt x="222290" y="74240"/>
                </a:lnTo>
                <a:lnTo>
                  <a:pt x="218935" y="89050"/>
                </a:lnTo>
                <a:lnTo>
                  <a:pt x="208856" y="104072"/>
                </a:lnTo>
                <a:lnTo>
                  <a:pt x="175628" y="148826"/>
                </a:lnTo>
                <a:lnTo>
                  <a:pt x="172654" y="158540"/>
                </a:lnTo>
                <a:lnTo>
                  <a:pt x="171959" y="164933"/>
                </a:lnTo>
                <a:lnTo>
                  <a:pt x="170714" y="167062"/>
                </a:lnTo>
                <a:lnTo>
                  <a:pt x="168827" y="168481"/>
                </a:lnTo>
                <a:lnTo>
                  <a:pt x="161997" y="171269"/>
                </a:lnTo>
                <a:lnTo>
                  <a:pt x="166970" y="171305"/>
                </a:lnTo>
                <a:lnTo>
                  <a:pt x="168448" y="170250"/>
                </a:lnTo>
                <a:lnTo>
                  <a:pt x="178747" y="155072"/>
                </a:lnTo>
                <a:lnTo>
                  <a:pt x="190648" y="139848"/>
                </a:lnTo>
                <a:lnTo>
                  <a:pt x="207411" y="117158"/>
                </a:lnTo>
                <a:lnTo>
                  <a:pt x="251771" y="72982"/>
                </a:lnTo>
                <a:lnTo>
                  <a:pt x="298252" y="42287"/>
                </a:lnTo>
                <a:lnTo>
                  <a:pt x="310118" y="38191"/>
                </a:lnTo>
                <a:lnTo>
                  <a:pt x="320335" y="31802"/>
                </a:lnTo>
                <a:lnTo>
                  <a:pt x="331407" y="28886"/>
                </a:lnTo>
                <a:lnTo>
                  <a:pt x="337814" y="28575"/>
                </a:lnTo>
                <a:lnTo>
                  <a:pt x="339493" y="29590"/>
                </a:lnTo>
                <a:lnTo>
                  <a:pt x="340613" y="31324"/>
                </a:lnTo>
                <a:lnTo>
                  <a:pt x="342409" y="36656"/>
                </a:lnTo>
                <a:lnTo>
                  <a:pt x="342849" y="55568"/>
                </a:lnTo>
                <a:lnTo>
                  <a:pt x="341792" y="56052"/>
                </a:lnTo>
                <a:lnTo>
                  <a:pt x="337795" y="56590"/>
                </a:lnTo>
                <a:lnTo>
                  <a:pt x="336305" y="57791"/>
                </a:lnTo>
                <a:lnTo>
                  <a:pt x="334651" y="61949"/>
                </a:lnTo>
                <a:lnTo>
                  <a:pt x="333151" y="63480"/>
                </a:lnTo>
                <a:lnTo>
                  <a:pt x="325242" y="66141"/>
                </a:lnTo>
                <a:lnTo>
                  <a:pt x="315727" y="66508"/>
                </a:lnTo>
                <a:lnTo>
                  <a:pt x="315244" y="67578"/>
                </a:lnTo>
                <a:lnTo>
                  <a:pt x="314707" y="71590"/>
                </a:lnTo>
                <a:lnTo>
                  <a:pt x="313506" y="73083"/>
                </a:lnTo>
                <a:lnTo>
                  <a:pt x="309348" y="74742"/>
                </a:lnTo>
                <a:lnTo>
                  <a:pt x="277938" y="76066"/>
                </a:lnTo>
                <a:lnTo>
                  <a:pt x="268130" y="84270"/>
                </a:lnTo>
                <a:lnTo>
                  <a:pt x="267309" y="87828"/>
                </a:lnTo>
                <a:lnTo>
                  <a:pt x="267090" y="90258"/>
                </a:lnTo>
                <a:lnTo>
                  <a:pt x="265885" y="91879"/>
                </a:lnTo>
                <a:lnTo>
                  <a:pt x="261726" y="93679"/>
                </a:lnTo>
                <a:lnTo>
                  <a:pt x="260193" y="95217"/>
                </a:lnTo>
                <a:lnTo>
                  <a:pt x="258490" y="99749"/>
                </a:lnTo>
                <a:lnTo>
                  <a:pt x="257138" y="136405"/>
                </a:lnTo>
                <a:lnTo>
                  <a:pt x="258193" y="138518"/>
                </a:lnTo>
                <a:lnTo>
                  <a:pt x="259954" y="139927"/>
                </a:lnTo>
                <a:lnTo>
                  <a:pt x="262187" y="140865"/>
                </a:lnTo>
                <a:lnTo>
                  <a:pt x="263675" y="142550"/>
                </a:lnTo>
                <a:lnTo>
                  <a:pt x="265329" y="147244"/>
                </a:lnTo>
                <a:lnTo>
                  <a:pt x="266828" y="148919"/>
                </a:lnTo>
                <a:lnTo>
                  <a:pt x="285898" y="159612"/>
                </a:lnTo>
                <a:lnTo>
                  <a:pt x="298441" y="161363"/>
                </a:lnTo>
                <a:lnTo>
                  <a:pt x="341168" y="147593"/>
                </a:lnTo>
                <a:lnTo>
                  <a:pt x="384214" y="126781"/>
                </a:lnTo>
                <a:lnTo>
                  <a:pt x="409544" y="111330"/>
                </a:lnTo>
                <a:lnTo>
                  <a:pt x="423293" y="101266"/>
                </a:lnTo>
                <a:lnTo>
                  <a:pt x="462425" y="78447"/>
                </a:lnTo>
                <a:lnTo>
                  <a:pt x="501285" y="42471"/>
                </a:lnTo>
                <a:lnTo>
                  <a:pt x="507812" y="39969"/>
                </a:lnTo>
                <a:lnTo>
                  <a:pt x="509975" y="38245"/>
                </a:lnTo>
                <a:lnTo>
                  <a:pt x="514078" y="31819"/>
                </a:lnTo>
                <a:lnTo>
                  <a:pt x="523384" y="28576"/>
                </a:lnTo>
                <a:lnTo>
                  <a:pt x="523789" y="36657"/>
                </a:lnTo>
                <a:lnTo>
                  <a:pt x="515622" y="59312"/>
                </a:lnTo>
                <a:lnTo>
                  <a:pt x="513504" y="73778"/>
                </a:lnTo>
                <a:lnTo>
                  <a:pt x="506815" y="95921"/>
                </a:lnTo>
                <a:lnTo>
                  <a:pt x="502559" y="114407"/>
                </a:lnTo>
                <a:lnTo>
                  <a:pt x="482423" y="158633"/>
                </a:lnTo>
                <a:lnTo>
                  <a:pt x="463491" y="201777"/>
                </a:lnTo>
                <a:lnTo>
                  <a:pt x="444451" y="243952"/>
                </a:lnTo>
                <a:lnTo>
                  <a:pt x="413585" y="288771"/>
                </a:lnTo>
                <a:lnTo>
                  <a:pt x="393729" y="319288"/>
                </a:lnTo>
                <a:lnTo>
                  <a:pt x="385208" y="329697"/>
                </a:lnTo>
                <a:lnTo>
                  <a:pt x="378971" y="342696"/>
                </a:lnTo>
                <a:lnTo>
                  <a:pt x="374780" y="349086"/>
                </a:lnTo>
                <a:lnTo>
                  <a:pt x="371869" y="359934"/>
                </a:lnTo>
                <a:lnTo>
                  <a:pt x="370663" y="360562"/>
                </a:lnTo>
                <a:lnTo>
                  <a:pt x="366501" y="361261"/>
                </a:lnTo>
                <a:lnTo>
                  <a:pt x="364968" y="360388"/>
                </a:lnTo>
                <a:lnTo>
                  <a:pt x="363946" y="358749"/>
                </a:lnTo>
                <a:lnTo>
                  <a:pt x="363265" y="356597"/>
                </a:lnTo>
                <a:lnTo>
                  <a:pt x="363869" y="354105"/>
                </a:lnTo>
                <a:lnTo>
                  <a:pt x="369620" y="342500"/>
                </a:lnTo>
                <a:lnTo>
                  <a:pt x="376378" y="315472"/>
                </a:lnTo>
                <a:lnTo>
                  <a:pt x="393808" y="274046"/>
                </a:lnTo>
                <a:lnTo>
                  <a:pt x="406726" y="235738"/>
                </a:lnTo>
                <a:lnTo>
                  <a:pt x="411519" y="211573"/>
                </a:lnTo>
                <a:lnTo>
                  <a:pt x="425665" y="170348"/>
                </a:lnTo>
                <a:lnTo>
                  <a:pt x="436256" y="128623"/>
                </a:lnTo>
                <a:lnTo>
                  <a:pt x="451198" y="83866"/>
                </a:lnTo>
                <a:lnTo>
                  <a:pt x="464408" y="44765"/>
                </a:lnTo>
                <a:lnTo>
                  <a:pt x="488937" y="15885"/>
                </a:lnTo>
                <a:lnTo>
                  <a:pt x="495268" y="12279"/>
                </a:lnTo>
                <a:lnTo>
                  <a:pt x="498438" y="11318"/>
                </a:lnTo>
                <a:lnTo>
                  <a:pt x="500551" y="9618"/>
                </a:lnTo>
                <a:lnTo>
                  <a:pt x="502899" y="4907"/>
                </a:lnTo>
                <a:lnTo>
                  <a:pt x="505641" y="3228"/>
                </a:lnTo>
                <a:lnTo>
                  <a:pt x="526070" y="311"/>
                </a:lnTo>
                <a:lnTo>
                  <a:pt x="536251" y="0"/>
                </a:lnTo>
                <a:lnTo>
                  <a:pt x="542755" y="2749"/>
                </a:lnTo>
                <a:lnTo>
                  <a:pt x="549173" y="6441"/>
                </a:lnTo>
                <a:lnTo>
                  <a:pt x="558736" y="9577"/>
                </a:lnTo>
                <a:lnTo>
                  <a:pt x="565095" y="14062"/>
                </a:lnTo>
                <a:lnTo>
                  <a:pt x="568627" y="19583"/>
                </a:lnTo>
                <a:lnTo>
                  <a:pt x="569568" y="22536"/>
                </a:lnTo>
                <a:lnTo>
                  <a:pt x="571254" y="24506"/>
                </a:lnTo>
                <a:lnTo>
                  <a:pt x="575950" y="26694"/>
                </a:lnTo>
                <a:lnTo>
                  <a:pt x="577625" y="28335"/>
                </a:lnTo>
                <a:lnTo>
                  <a:pt x="588320" y="47673"/>
                </a:lnTo>
                <a:lnTo>
                  <a:pt x="589047" y="50788"/>
                </a:lnTo>
                <a:lnTo>
                  <a:pt x="588473" y="53923"/>
                </a:lnTo>
                <a:lnTo>
                  <a:pt x="582771" y="66560"/>
                </a:lnTo>
                <a:lnTo>
                  <a:pt x="582173" y="69729"/>
                </a:lnTo>
                <a:lnTo>
                  <a:pt x="569265" y="95119"/>
                </a:lnTo>
                <a:lnTo>
                  <a:pt x="566819" y="98294"/>
                </a:lnTo>
                <a:lnTo>
                  <a:pt x="561279" y="101822"/>
                </a:lnTo>
                <a:lnTo>
                  <a:pt x="555289" y="104448"/>
                </a:lnTo>
                <a:lnTo>
                  <a:pt x="533335" y="121046"/>
                </a:lnTo>
                <a:lnTo>
                  <a:pt x="517475" y="123345"/>
                </a:lnTo>
                <a:lnTo>
                  <a:pt x="496741" y="123690"/>
                </a:lnTo>
                <a:lnTo>
                  <a:pt x="496244" y="122633"/>
                </a:lnTo>
                <a:lnTo>
                  <a:pt x="495693" y="118636"/>
                </a:lnTo>
                <a:lnTo>
                  <a:pt x="498270" y="113332"/>
                </a:lnTo>
                <a:lnTo>
                  <a:pt x="523827" y="8559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6" name="SMARTInkShape-294"/>
          <p:cNvSpPr/>
          <p:nvPr>
            <p:custDataLst>
              <p:tags r:id="rId19"/>
            </p:custDataLst>
          </p:nvPr>
        </p:nvSpPr>
        <p:spPr>
          <a:xfrm>
            <a:off x="8429628" y="4705515"/>
            <a:ext cx="1866886" cy="361655"/>
          </a:xfrm>
          <a:custGeom>
            <a:avLst/>
            <a:gdLst/>
            <a:ahLst/>
            <a:cxnLst/>
            <a:rect l="0" t="0" r="0" b="0"/>
            <a:pathLst>
              <a:path w="1866886" h="361655">
                <a:moveTo>
                  <a:pt x="66672" y="85560"/>
                </a:moveTo>
                <a:lnTo>
                  <a:pt x="66672" y="85560"/>
                </a:lnTo>
                <a:lnTo>
                  <a:pt x="52483" y="85560"/>
                </a:lnTo>
                <a:lnTo>
                  <a:pt x="50863" y="86618"/>
                </a:lnTo>
                <a:lnTo>
                  <a:pt x="49782" y="88382"/>
                </a:lnTo>
                <a:lnTo>
                  <a:pt x="48049" y="93761"/>
                </a:lnTo>
                <a:lnTo>
                  <a:pt x="41160" y="102428"/>
                </a:lnTo>
                <a:lnTo>
                  <a:pt x="39005" y="111254"/>
                </a:lnTo>
                <a:lnTo>
                  <a:pt x="38501" y="117441"/>
                </a:lnTo>
                <a:lnTo>
                  <a:pt x="35455" y="123719"/>
                </a:lnTo>
                <a:lnTo>
                  <a:pt x="31632" y="130036"/>
                </a:lnTo>
                <a:lnTo>
                  <a:pt x="29177" y="142715"/>
                </a:lnTo>
                <a:lnTo>
                  <a:pt x="28607" y="164935"/>
                </a:lnTo>
                <a:lnTo>
                  <a:pt x="29655" y="167052"/>
                </a:lnTo>
                <a:lnTo>
                  <a:pt x="31410" y="168463"/>
                </a:lnTo>
                <a:lnTo>
                  <a:pt x="36776" y="170727"/>
                </a:lnTo>
                <a:lnTo>
                  <a:pt x="48285" y="163673"/>
                </a:lnTo>
                <a:lnTo>
                  <a:pt x="51239" y="163035"/>
                </a:lnTo>
                <a:lnTo>
                  <a:pt x="64643" y="155466"/>
                </a:lnTo>
                <a:lnTo>
                  <a:pt x="79594" y="152134"/>
                </a:lnTo>
                <a:lnTo>
                  <a:pt x="91197" y="144915"/>
                </a:lnTo>
                <a:lnTo>
                  <a:pt x="137750" y="107778"/>
                </a:lnTo>
                <a:lnTo>
                  <a:pt x="150872" y="87441"/>
                </a:lnTo>
                <a:lnTo>
                  <a:pt x="161919" y="76038"/>
                </a:lnTo>
                <a:lnTo>
                  <a:pt x="156865" y="81092"/>
                </a:lnTo>
                <a:lnTo>
                  <a:pt x="154382" y="86397"/>
                </a:lnTo>
                <a:lnTo>
                  <a:pt x="151599" y="101545"/>
                </a:lnTo>
                <a:lnTo>
                  <a:pt x="144910" y="114157"/>
                </a:lnTo>
                <a:lnTo>
                  <a:pt x="142082" y="130013"/>
                </a:lnTo>
                <a:lnTo>
                  <a:pt x="136406" y="140594"/>
                </a:lnTo>
                <a:lnTo>
                  <a:pt x="133194" y="155606"/>
                </a:lnTo>
                <a:lnTo>
                  <a:pt x="116924" y="188175"/>
                </a:lnTo>
                <a:lnTo>
                  <a:pt x="102606" y="235330"/>
                </a:lnTo>
                <a:lnTo>
                  <a:pt x="98517" y="244200"/>
                </a:lnTo>
                <a:lnTo>
                  <a:pt x="85631" y="291819"/>
                </a:lnTo>
                <a:lnTo>
                  <a:pt x="75552" y="311942"/>
                </a:lnTo>
                <a:lnTo>
                  <a:pt x="70619" y="319524"/>
                </a:lnTo>
                <a:lnTo>
                  <a:pt x="68426" y="326422"/>
                </a:lnTo>
                <a:lnTo>
                  <a:pt x="61807" y="333015"/>
                </a:lnTo>
                <a:lnTo>
                  <a:pt x="53926" y="339474"/>
                </a:lnTo>
                <a:lnTo>
                  <a:pt x="48431" y="348001"/>
                </a:lnTo>
                <a:lnTo>
                  <a:pt x="30361" y="360295"/>
                </a:lnTo>
                <a:lnTo>
                  <a:pt x="24045" y="361343"/>
                </a:lnTo>
                <a:lnTo>
                  <a:pt x="15471" y="361654"/>
                </a:lnTo>
                <a:lnTo>
                  <a:pt x="13488" y="360639"/>
                </a:lnTo>
                <a:lnTo>
                  <a:pt x="12166" y="358905"/>
                </a:lnTo>
                <a:lnTo>
                  <a:pt x="11285" y="356690"/>
                </a:lnTo>
                <a:lnTo>
                  <a:pt x="9639" y="355213"/>
                </a:lnTo>
                <a:lnTo>
                  <a:pt x="4988" y="353573"/>
                </a:lnTo>
                <a:lnTo>
                  <a:pt x="3325" y="352077"/>
                </a:lnTo>
                <a:lnTo>
                  <a:pt x="1475" y="347592"/>
                </a:lnTo>
                <a:lnTo>
                  <a:pt x="0" y="301457"/>
                </a:lnTo>
                <a:lnTo>
                  <a:pt x="2821" y="295109"/>
                </a:lnTo>
                <a:lnTo>
                  <a:pt x="6544" y="288760"/>
                </a:lnTo>
                <a:lnTo>
                  <a:pt x="14187" y="267828"/>
                </a:lnTo>
                <a:lnTo>
                  <a:pt x="22531" y="258996"/>
                </a:lnTo>
                <a:lnTo>
                  <a:pt x="65274" y="220238"/>
                </a:lnTo>
                <a:lnTo>
                  <a:pt x="109109" y="187228"/>
                </a:lnTo>
                <a:lnTo>
                  <a:pt x="155756" y="158673"/>
                </a:lnTo>
                <a:lnTo>
                  <a:pt x="202238" y="135588"/>
                </a:lnTo>
                <a:lnTo>
                  <a:pt x="242271" y="108692"/>
                </a:lnTo>
                <a:lnTo>
                  <a:pt x="287140" y="85613"/>
                </a:lnTo>
                <a:lnTo>
                  <a:pt x="299066" y="80292"/>
                </a:lnTo>
                <a:lnTo>
                  <a:pt x="321147" y="74054"/>
                </a:lnTo>
                <a:lnTo>
                  <a:pt x="342661" y="59633"/>
                </a:lnTo>
                <a:lnTo>
                  <a:pt x="358741" y="56275"/>
                </a:lnTo>
                <a:lnTo>
                  <a:pt x="369586" y="48829"/>
                </a:lnTo>
                <a:lnTo>
                  <a:pt x="380866" y="47471"/>
                </a:lnTo>
                <a:lnTo>
                  <a:pt x="380985" y="55662"/>
                </a:lnTo>
                <a:lnTo>
                  <a:pt x="374449" y="64328"/>
                </a:lnTo>
                <a:lnTo>
                  <a:pt x="371296" y="73154"/>
                </a:lnTo>
                <a:lnTo>
                  <a:pt x="355048" y="95102"/>
                </a:lnTo>
                <a:lnTo>
                  <a:pt x="352531" y="101442"/>
                </a:lnTo>
                <a:lnTo>
                  <a:pt x="336014" y="123660"/>
                </a:lnTo>
                <a:lnTo>
                  <a:pt x="333487" y="130010"/>
                </a:lnTo>
                <a:lnTo>
                  <a:pt x="327175" y="139535"/>
                </a:lnTo>
                <a:lnTo>
                  <a:pt x="323775" y="149060"/>
                </a:lnTo>
                <a:lnTo>
                  <a:pt x="307429" y="171285"/>
                </a:lnTo>
                <a:lnTo>
                  <a:pt x="304909" y="177635"/>
                </a:lnTo>
                <a:lnTo>
                  <a:pt x="285765" y="199843"/>
                </a:lnTo>
                <a:lnTo>
                  <a:pt x="285759" y="199849"/>
                </a:lnTo>
                <a:lnTo>
                  <a:pt x="285747" y="176262"/>
                </a:lnTo>
                <a:lnTo>
                  <a:pt x="290804" y="162647"/>
                </a:lnTo>
                <a:lnTo>
                  <a:pt x="305044" y="143245"/>
                </a:lnTo>
                <a:lnTo>
                  <a:pt x="340783" y="107792"/>
                </a:lnTo>
                <a:lnTo>
                  <a:pt x="370884" y="88383"/>
                </a:lnTo>
                <a:lnTo>
                  <a:pt x="377562" y="85756"/>
                </a:lnTo>
                <a:lnTo>
                  <a:pt x="388607" y="77524"/>
                </a:lnTo>
                <a:lnTo>
                  <a:pt x="395011" y="76476"/>
                </a:lnTo>
                <a:lnTo>
                  <a:pt x="409048" y="76046"/>
                </a:lnTo>
                <a:lnTo>
                  <a:pt x="409572" y="120566"/>
                </a:lnTo>
                <a:lnTo>
                  <a:pt x="409572" y="126871"/>
                </a:lnTo>
                <a:lnTo>
                  <a:pt x="406750" y="133201"/>
                </a:lnTo>
                <a:lnTo>
                  <a:pt x="403026" y="139542"/>
                </a:lnTo>
                <a:lnTo>
                  <a:pt x="400438" y="150354"/>
                </a:lnTo>
                <a:lnTo>
                  <a:pt x="393578" y="159468"/>
                </a:lnTo>
                <a:lnTo>
                  <a:pt x="390557" y="171130"/>
                </a:lnTo>
                <a:lnTo>
                  <a:pt x="390525" y="179472"/>
                </a:lnTo>
                <a:lnTo>
                  <a:pt x="390522" y="172491"/>
                </a:lnTo>
                <a:lnTo>
                  <a:pt x="393344" y="171821"/>
                </a:lnTo>
                <a:lnTo>
                  <a:pt x="395579" y="171643"/>
                </a:lnTo>
                <a:lnTo>
                  <a:pt x="400883" y="168622"/>
                </a:lnTo>
                <a:lnTo>
                  <a:pt x="446383" y="129996"/>
                </a:lnTo>
                <a:lnTo>
                  <a:pt x="492100" y="89793"/>
                </a:lnTo>
                <a:lnTo>
                  <a:pt x="501640" y="86814"/>
                </a:lnTo>
                <a:lnTo>
                  <a:pt x="507993" y="86118"/>
                </a:lnTo>
                <a:lnTo>
                  <a:pt x="514346" y="82985"/>
                </a:lnTo>
                <a:lnTo>
                  <a:pt x="523708" y="76156"/>
                </a:lnTo>
                <a:lnTo>
                  <a:pt x="523857" y="84247"/>
                </a:lnTo>
                <a:lnTo>
                  <a:pt x="524921" y="84684"/>
                </a:lnTo>
                <a:lnTo>
                  <a:pt x="533387" y="85560"/>
                </a:lnTo>
                <a:lnTo>
                  <a:pt x="533397" y="94693"/>
                </a:lnTo>
                <a:lnTo>
                  <a:pt x="533397" y="85570"/>
                </a:lnTo>
                <a:lnTo>
                  <a:pt x="515706" y="85560"/>
                </a:lnTo>
                <a:lnTo>
                  <a:pt x="507011" y="92106"/>
                </a:lnTo>
                <a:lnTo>
                  <a:pt x="501209" y="93761"/>
                </a:lnTo>
                <a:lnTo>
                  <a:pt x="499238" y="95261"/>
                </a:lnTo>
                <a:lnTo>
                  <a:pt x="478891" y="123719"/>
                </a:lnTo>
                <a:lnTo>
                  <a:pt x="476364" y="130036"/>
                </a:lnTo>
                <a:lnTo>
                  <a:pt x="460468" y="149943"/>
                </a:lnTo>
                <a:lnTo>
                  <a:pt x="457108" y="158847"/>
                </a:lnTo>
                <a:lnTo>
                  <a:pt x="452572" y="165051"/>
                </a:lnTo>
                <a:lnTo>
                  <a:pt x="451997" y="168188"/>
                </a:lnTo>
                <a:lnTo>
                  <a:pt x="452672" y="171337"/>
                </a:lnTo>
                <a:lnTo>
                  <a:pt x="456303" y="178939"/>
                </a:lnTo>
                <a:lnTo>
                  <a:pt x="461990" y="185312"/>
                </a:lnTo>
                <a:lnTo>
                  <a:pt x="467441" y="188103"/>
                </a:lnTo>
                <a:lnTo>
                  <a:pt x="479564" y="189894"/>
                </a:lnTo>
                <a:lnTo>
                  <a:pt x="521304" y="178559"/>
                </a:lnTo>
                <a:lnTo>
                  <a:pt x="530139" y="174518"/>
                </a:lnTo>
                <a:lnTo>
                  <a:pt x="565419" y="163965"/>
                </a:lnTo>
                <a:lnTo>
                  <a:pt x="596932" y="148932"/>
                </a:lnTo>
                <a:lnTo>
                  <a:pt x="606791" y="139831"/>
                </a:lnTo>
                <a:lnTo>
                  <a:pt x="615758" y="129789"/>
                </a:lnTo>
                <a:lnTo>
                  <a:pt x="659241" y="98337"/>
                </a:lnTo>
                <a:lnTo>
                  <a:pt x="672634" y="79217"/>
                </a:lnTo>
                <a:lnTo>
                  <a:pt x="675792" y="68392"/>
                </a:lnTo>
                <a:lnTo>
                  <a:pt x="676260" y="57426"/>
                </a:lnTo>
                <a:lnTo>
                  <a:pt x="676272" y="79655"/>
                </a:lnTo>
                <a:lnTo>
                  <a:pt x="673450" y="85758"/>
                </a:lnTo>
                <a:lnTo>
                  <a:pt x="669726" y="91998"/>
                </a:lnTo>
                <a:lnTo>
                  <a:pt x="657124" y="129130"/>
                </a:lnTo>
                <a:lnTo>
                  <a:pt x="649873" y="142536"/>
                </a:lnTo>
                <a:lnTo>
                  <a:pt x="649147" y="145769"/>
                </a:lnTo>
                <a:lnTo>
                  <a:pt x="628665" y="180788"/>
                </a:lnTo>
                <a:lnTo>
                  <a:pt x="628659" y="180796"/>
                </a:lnTo>
                <a:lnTo>
                  <a:pt x="628647" y="166621"/>
                </a:lnTo>
                <a:lnTo>
                  <a:pt x="631469" y="161098"/>
                </a:lnTo>
                <a:lnTo>
                  <a:pt x="636848" y="153986"/>
                </a:lnTo>
                <a:lnTo>
                  <a:pt x="637911" y="144977"/>
                </a:lnTo>
                <a:lnTo>
                  <a:pt x="638169" y="119150"/>
                </a:lnTo>
                <a:lnTo>
                  <a:pt x="639229" y="117479"/>
                </a:lnTo>
                <a:lnTo>
                  <a:pt x="640993" y="116364"/>
                </a:lnTo>
                <a:lnTo>
                  <a:pt x="647663" y="114146"/>
                </a:lnTo>
                <a:lnTo>
                  <a:pt x="647697" y="137815"/>
                </a:lnTo>
                <a:lnTo>
                  <a:pt x="648755" y="139447"/>
                </a:lnTo>
                <a:lnTo>
                  <a:pt x="650519" y="140535"/>
                </a:lnTo>
                <a:lnTo>
                  <a:pt x="657398" y="142423"/>
                </a:lnTo>
                <a:lnTo>
                  <a:pt x="679878" y="142707"/>
                </a:lnTo>
                <a:lnTo>
                  <a:pt x="710339" y="133009"/>
                </a:lnTo>
                <a:lnTo>
                  <a:pt x="755245" y="101396"/>
                </a:lnTo>
                <a:lnTo>
                  <a:pt x="777848" y="80266"/>
                </a:lnTo>
                <a:lnTo>
                  <a:pt x="790567" y="74049"/>
                </a:lnTo>
                <a:lnTo>
                  <a:pt x="793743" y="71536"/>
                </a:lnTo>
                <a:lnTo>
                  <a:pt x="797273" y="65921"/>
                </a:lnTo>
                <a:lnTo>
                  <a:pt x="799540" y="58750"/>
                </a:lnTo>
                <a:lnTo>
                  <a:pt x="800785" y="58162"/>
                </a:lnTo>
                <a:lnTo>
                  <a:pt x="809216" y="57031"/>
                </a:lnTo>
                <a:lnTo>
                  <a:pt x="804446" y="56999"/>
                </a:lnTo>
                <a:lnTo>
                  <a:pt x="802996" y="58053"/>
                </a:lnTo>
                <a:lnTo>
                  <a:pt x="792728" y="76283"/>
                </a:lnTo>
                <a:lnTo>
                  <a:pt x="789798" y="91943"/>
                </a:lnTo>
                <a:lnTo>
                  <a:pt x="775408" y="112022"/>
                </a:lnTo>
                <a:lnTo>
                  <a:pt x="771749" y="142122"/>
                </a:lnTo>
                <a:lnTo>
                  <a:pt x="771526" y="165317"/>
                </a:lnTo>
                <a:lnTo>
                  <a:pt x="772583" y="167306"/>
                </a:lnTo>
                <a:lnTo>
                  <a:pt x="774346" y="168632"/>
                </a:lnTo>
                <a:lnTo>
                  <a:pt x="779127" y="170106"/>
                </a:lnTo>
                <a:lnTo>
                  <a:pt x="784779" y="170761"/>
                </a:lnTo>
                <a:lnTo>
                  <a:pt x="790819" y="168230"/>
                </a:lnTo>
                <a:lnTo>
                  <a:pt x="797031" y="164635"/>
                </a:lnTo>
                <a:lnTo>
                  <a:pt x="817867" y="157082"/>
                </a:lnTo>
                <a:lnTo>
                  <a:pt x="864038" y="129971"/>
                </a:lnTo>
                <a:lnTo>
                  <a:pt x="911296" y="98259"/>
                </a:lnTo>
                <a:lnTo>
                  <a:pt x="935169" y="82385"/>
                </a:lnTo>
                <a:lnTo>
                  <a:pt x="939503" y="76035"/>
                </a:lnTo>
                <a:lnTo>
                  <a:pt x="942489" y="69685"/>
                </a:lnTo>
                <a:lnTo>
                  <a:pt x="950971" y="58866"/>
                </a:lnTo>
                <a:lnTo>
                  <a:pt x="952457" y="47901"/>
                </a:lnTo>
                <a:lnTo>
                  <a:pt x="947430" y="52647"/>
                </a:lnTo>
                <a:lnTo>
                  <a:pt x="944952" y="57879"/>
                </a:lnTo>
                <a:lnTo>
                  <a:pt x="944292" y="60756"/>
                </a:lnTo>
                <a:lnTo>
                  <a:pt x="938306" y="69862"/>
                </a:lnTo>
                <a:lnTo>
                  <a:pt x="927862" y="82419"/>
                </a:lnTo>
                <a:lnTo>
                  <a:pt x="921878" y="95092"/>
                </a:lnTo>
                <a:lnTo>
                  <a:pt x="917722" y="101438"/>
                </a:lnTo>
                <a:lnTo>
                  <a:pt x="914323" y="110961"/>
                </a:lnTo>
                <a:lnTo>
                  <a:pt x="908143" y="120485"/>
                </a:lnTo>
                <a:lnTo>
                  <a:pt x="905842" y="130010"/>
                </a:lnTo>
                <a:lnTo>
                  <a:pt x="904999" y="145885"/>
                </a:lnTo>
                <a:lnTo>
                  <a:pt x="906015" y="148002"/>
                </a:lnTo>
                <a:lnTo>
                  <a:pt x="907750" y="149413"/>
                </a:lnTo>
                <a:lnTo>
                  <a:pt x="912500" y="150981"/>
                </a:lnTo>
                <a:lnTo>
                  <a:pt x="936672" y="152187"/>
                </a:lnTo>
                <a:lnTo>
                  <a:pt x="942994" y="149391"/>
                </a:lnTo>
                <a:lnTo>
                  <a:pt x="965395" y="137044"/>
                </a:lnTo>
                <a:lnTo>
                  <a:pt x="988911" y="128637"/>
                </a:lnTo>
                <a:lnTo>
                  <a:pt x="992649" y="125919"/>
                </a:lnTo>
                <a:lnTo>
                  <a:pt x="1015116" y="98236"/>
                </a:lnTo>
                <a:lnTo>
                  <a:pt x="1017970" y="88728"/>
                </a:lnTo>
                <a:lnTo>
                  <a:pt x="1019125" y="63335"/>
                </a:lnTo>
                <a:lnTo>
                  <a:pt x="1016329" y="56985"/>
                </a:lnTo>
                <a:lnTo>
                  <a:pt x="1014102" y="53810"/>
                </a:lnTo>
                <a:lnTo>
                  <a:pt x="1008804" y="50282"/>
                </a:lnTo>
                <a:lnTo>
                  <a:pt x="1002923" y="47656"/>
                </a:lnTo>
                <a:lnTo>
                  <a:pt x="993660" y="41285"/>
                </a:lnTo>
                <a:lnTo>
                  <a:pt x="987372" y="39424"/>
                </a:lnTo>
                <a:lnTo>
                  <a:pt x="978228" y="41419"/>
                </a:lnTo>
                <a:lnTo>
                  <a:pt x="953084" y="49752"/>
                </a:lnTo>
                <a:lnTo>
                  <a:pt x="908316" y="82412"/>
                </a:lnTo>
                <a:lnTo>
                  <a:pt x="890079" y="101437"/>
                </a:lnTo>
                <a:lnTo>
                  <a:pt x="887714" y="107786"/>
                </a:lnTo>
                <a:lnTo>
                  <a:pt x="886383" y="117310"/>
                </a:lnTo>
                <a:lnTo>
                  <a:pt x="887254" y="119427"/>
                </a:lnTo>
                <a:lnTo>
                  <a:pt x="888894" y="120838"/>
                </a:lnTo>
                <a:lnTo>
                  <a:pt x="891046" y="121779"/>
                </a:lnTo>
                <a:lnTo>
                  <a:pt x="892479" y="123464"/>
                </a:lnTo>
                <a:lnTo>
                  <a:pt x="894072" y="128159"/>
                </a:lnTo>
                <a:lnTo>
                  <a:pt x="895556" y="129835"/>
                </a:lnTo>
                <a:lnTo>
                  <a:pt x="900027" y="131696"/>
                </a:lnTo>
                <a:lnTo>
                  <a:pt x="913550" y="132744"/>
                </a:lnTo>
                <a:lnTo>
                  <a:pt x="930961" y="127998"/>
                </a:lnTo>
                <a:lnTo>
                  <a:pt x="950320" y="117971"/>
                </a:lnTo>
                <a:lnTo>
                  <a:pt x="993164" y="106867"/>
                </a:lnTo>
                <a:lnTo>
                  <a:pt x="1012642" y="96930"/>
                </a:lnTo>
                <a:lnTo>
                  <a:pt x="1041009" y="77967"/>
                </a:lnTo>
                <a:lnTo>
                  <a:pt x="1085256" y="57154"/>
                </a:lnTo>
                <a:lnTo>
                  <a:pt x="1125207" y="34770"/>
                </a:lnTo>
                <a:lnTo>
                  <a:pt x="1136080" y="25238"/>
                </a:lnTo>
                <a:lnTo>
                  <a:pt x="1145567" y="21708"/>
                </a:lnTo>
                <a:lnTo>
                  <a:pt x="1179572" y="18899"/>
                </a:lnTo>
                <a:lnTo>
                  <a:pt x="1180081" y="19953"/>
                </a:lnTo>
                <a:lnTo>
                  <a:pt x="1181097" y="66317"/>
                </a:lnTo>
                <a:lnTo>
                  <a:pt x="1181097" y="79603"/>
                </a:lnTo>
                <a:lnTo>
                  <a:pt x="1182155" y="81589"/>
                </a:lnTo>
                <a:lnTo>
                  <a:pt x="1183919" y="82912"/>
                </a:lnTo>
                <a:lnTo>
                  <a:pt x="1190231" y="85405"/>
                </a:lnTo>
                <a:lnTo>
                  <a:pt x="1198149" y="78983"/>
                </a:lnTo>
                <a:lnTo>
                  <a:pt x="1203845" y="77345"/>
                </a:lnTo>
                <a:lnTo>
                  <a:pt x="1205788" y="75851"/>
                </a:lnTo>
                <a:lnTo>
                  <a:pt x="1207946" y="71367"/>
                </a:lnTo>
                <a:lnTo>
                  <a:pt x="1209580" y="69748"/>
                </a:lnTo>
                <a:lnTo>
                  <a:pt x="1214217" y="67949"/>
                </a:lnTo>
                <a:lnTo>
                  <a:pt x="1215877" y="66411"/>
                </a:lnTo>
                <a:lnTo>
                  <a:pt x="1227752" y="47570"/>
                </a:lnTo>
                <a:lnTo>
                  <a:pt x="1228684" y="30172"/>
                </a:lnTo>
                <a:lnTo>
                  <a:pt x="1220517" y="20364"/>
                </a:lnTo>
                <a:lnTo>
                  <a:pt x="1216961" y="19542"/>
                </a:lnTo>
                <a:lnTo>
                  <a:pt x="1192465" y="18896"/>
                </a:lnTo>
                <a:lnTo>
                  <a:pt x="1182324" y="25433"/>
                </a:lnTo>
                <a:lnTo>
                  <a:pt x="1167938" y="28586"/>
                </a:lnTo>
                <a:lnTo>
                  <a:pt x="1160079" y="33074"/>
                </a:lnTo>
                <a:lnTo>
                  <a:pt x="1115646" y="74916"/>
                </a:lnTo>
                <a:lnTo>
                  <a:pt x="1105260" y="88051"/>
                </a:lnTo>
                <a:lnTo>
                  <a:pt x="1088700" y="113518"/>
                </a:lnTo>
                <a:lnTo>
                  <a:pt x="1086014" y="131267"/>
                </a:lnTo>
                <a:lnTo>
                  <a:pt x="1085862" y="141217"/>
                </a:lnTo>
                <a:lnTo>
                  <a:pt x="1086914" y="141715"/>
                </a:lnTo>
                <a:lnTo>
                  <a:pt x="1099106" y="142579"/>
                </a:lnTo>
                <a:lnTo>
                  <a:pt x="1140444" y="130946"/>
                </a:lnTo>
                <a:lnTo>
                  <a:pt x="1166141" y="118073"/>
                </a:lnTo>
                <a:lnTo>
                  <a:pt x="1202149" y="109597"/>
                </a:lnTo>
                <a:lnTo>
                  <a:pt x="1244216" y="83590"/>
                </a:lnTo>
                <a:lnTo>
                  <a:pt x="1287967" y="60231"/>
                </a:lnTo>
                <a:lnTo>
                  <a:pt x="1317444" y="42175"/>
                </a:lnTo>
                <a:lnTo>
                  <a:pt x="1329329" y="38133"/>
                </a:lnTo>
                <a:lnTo>
                  <a:pt x="1339552" y="31761"/>
                </a:lnTo>
                <a:lnTo>
                  <a:pt x="1349284" y="29403"/>
                </a:lnTo>
                <a:lnTo>
                  <a:pt x="1361512" y="28449"/>
                </a:lnTo>
                <a:lnTo>
                  <a:pt x="1370223" y="36615"/>
                </a:lnTo>
                <a:lnTo>
                  <a:pt x="1371190" y="42600"/>
                </a:lnTo>
                <a:lnTo>
                  <a:pt x="1371561" y="60291"/>
                </a:lnTo>
                <a:lnTo>
                  <a:pt x="1368759" y="66569"/>
                </a:lnTo>
                <a:lnTo>
                  <a:pt x="1366530" y="69724"/>
                </a:lnTo>
                <a:lnTo>
                  <a:pt x="1359836" y="93104"/>
                </a:lnTo>
                <a:lnTo>
                  <a:pt x="1355786" y="100555"/>
                </a:lnTo>
                <a:lnTo>
                  <a:pt x="1352448" y="110699"/>
                </a:lnTo>
                <a:lnTo>
                  <a:pt x="1336127" y="133169"/>
                </a:lnTo>
                <a:lnTo>
                  <a:pt x="1335250" y="136350"/>
                </a:lnTo>
                <a:lnTo>
                  <a:pt x="1333608" y="138470"/>
                </a:lnTo>
                <a:lnTo>
                  <a:pt x="1327298" y="142512"/>
                </a:lnTo>
                <a:lnTo>
                  <a:pt x="1325450" y="147209"/>
                </a:lnTo>
                <a:lnTo>
                  <a:pt x="1323898" y="148884"/>
                </a:lnTo>
                <a:lnTo>
                  <a:pt x="1315901" y="151794"/>
                </a:lnTo>
                <a:lnTo>
                  <a:pt x="1306374" y="152196"/>
                </a:lnTo>
                <a:lnTo>
                  <a:pt x="1305890" y="151151"/>
                </a:lnTo>
                <a:lnTo>
                  <a:pt x="1305049" y="138974"/>
                </a:lnTo>
                <a:lnTo>
                  <a:pt x="1306065" y="137044"/>
                </a:lnTo>
                <a:lnTo>
                  <a:pt x="1307800" y="135758"/>
                </a:lnTo>
                <a:lnTo>
                  <a:pt x="1310016" y="134900"/>
                </a:lnTo>
                <a:lnTo>
                  <a:pt x="1311492" y="133270"/>
                </a:lnTo>
                <a:lnTo>
                  <a:pt x="1316686" y="123050"/>
                </a:lnTo>
                <a:lnTo>
                  <a:pt x="1350456" y="80086"/>
                </a:lnTo>
                <a:lnTo>
                  <a:pt x="1397978" y="41117"/>
                </a:lnTo>
                <a:lnTo>
                  <a:pt x="1413045" y="32645"/>
                </a:lnTo>
                <a:lnTo>
                  <a:pt x="1424682" y="28606"/>
                </a:lnTo>
                <a:lnTo>
                  <a:pt x="1434833" y="22236"/>
                </a:lnTo>
                <a:lnTo>
                  <a:pt x="1445881" y="19326"/>
                </a:lnTo>
                <a:lnTo>
                  <a:pt x="1457906" y="26482"/>
                </a:lnTo>
                <a:lnTo>
                  <a:pt x="1465080" y="28029"/>
                </a:lnTo>
                <a:lnTo>
                  <a:pt x="1471380" y="33353"/>
                </a:lnTo>
                <a:lnTo>
                  <a:pt x="1474154" y="38721"/>
                </a:lnTo>
                <a:lnTo>
                  <a:pt x="1476243" y="55149"/>
                </a:lnTo>
                <a:lnTo>
                  <a:pt x="1468816" y="67105"/>
                </a:lnTo>
                <a:lnTo>
                  <a:pt x="1468159" y="70081"/>
                </a:lnTo>
                <a:lnTo>
                  <a:pt x="1459480" y="85612"/>
                </a:lnTo>
                <a:lnTo>
                  <a:pt x="1458761" y="88769"/>
                </a:lnTo>
                <a:lnTo>
                  <a:pt x="1457223" y="90874"/>
                </a:lnTo>
                <a:lnTo>
                  <a:pt x="1455139" y="92278"/>
                </a:lnTo>
                <a:lnTo>
                  <a:pt x="1452692" y="93214"/>
                </a:lnTo>
                <a:lnTo>
                  <a:pt x="1451061" y="94896"/>
                </a:lnTo>
                <a:lnTo>
                  <a:pt x="1449247" y="99587"/>
                </a:lnTo>
                <a:lnTo>
                  <a:pt x="1447705" y="101261"/>
                </a:lnTo>
                <a:lnTo>
                  <a:pt x="1438290" y="104605"/>
                </a:lnTo>
                <a:lnTo>
                  <a:pt x="1438284" y="104607"/>
                </a:lnTo>
                <a:lnTo>
                  <a:pt x="1443331" y="104610"/>
                </a:lnTo>
                <a:lnTo>
                  <a:pt x="1448635" y="101787"/>
                </a:lnTo>
                <a:lnTo>
                  <a:pt x="1473230" y="80158"/>
                </a:lnTo>
                <a:lnTo>
                  <a:pt x="1483789" y="75140"/>
                </a:lnTo>
                <a:lnTo>
                  <a:pt x="1510416" y="52312"/>
                </a:lnTo>
                <a:lnTo>
                  <a:pt x="1523823" y="45596"/>
                </a:lnTo>
                <a:lnTo>
                  <a:pt x="1549390" y="23046"/>
                </a:lnTo>
                <a:lnTo>
                  <a:pt x="1560215" y="19433"/>
                </a:lnTo>
                <a:lnTo>
                  <a:pt x="1566596" y="19047"/>
                </a:lnTo>
                <a:lnTo>
                  <a:pt x="1568271" y="20052"/>
                </a:lnTo>
                <a:lnTo>
                  <a:pt x="1569387" y="21779"/>
                </a:lnTo>
                <a:lnTo>
                  <a:pt x="1571179" y="27100"/>
                </a:lnTo>
                <a:lnTo>
                  <a:pt x="1571610" y="50766"/>
                </a:lnTo>
                <a:lnTo>
                  <a:pt x="1568795" y="57044"/>
                </a:lnTo>
                <a:lnTo>
                  <a:pt x="1565074" y="63361"/>
                </a:lnTo>
                <a:lnTo>
                  <a:pt x="1562685" y="76040"/>
                </a:lnTo>
                <a:lnTo>
                  <a:pt x="1562488" y="79213"/>
                </a:lnTo>
                <a:lnTo>
                  <a:pt x="1559449" y="85561"/>
                </a:lnTo>
                <a:lnTo>
                  <a:pt x="1555629" y="91910"/>
                </a:lnTo>
                <a:lnTo>
                  <a:pt x="1552974" y="102729"/>
                </a:lnTo>
                <a:lnTo>
                  <a:pt x="1552692" y="109109"/>
                </a:lnTo>
                <a:lnTo>
                  <a:pt x="1553709" y="110785"/>
                </a:lnTo>
                <a:lnTo>
                  <a:pt x="1555447" y="111901"/>
                </a:lnTo>
                <a:lnTo>
                  <a:pt x="1560785" y="113694"/>
                </a:lnTo>
                <a:lnTo>
                  <a:pt x="1570183" y="114096"/>
                </a:lnTo>
                <a:lnTo>
                  <a:pt x="1578942" y="107581"/>
                </a:lnTo>
                <a:lnTo>
                  <a:pt x="1603653" y="97267"/>
                </a:lnTo>
                <a:lnTo>
                  <a:pt x="1650987" y="53807"/>
                </a:lnTo>
                <a:lnTo>
                  <a:pt x="1654520" y="47459"/>
                </a:lnTo>
                <a:lnTo>
                  <a:pt x="1657149" y="41110"/>
                </a:lnTo>
                <a:lnTo>
                  <a:pt x="1665383" y="30291"/>
                </a:lnTo>
                <a:lnTo>
                  <a:pt x="1666834" y="19326"/>
                </a:lnTo>
                <a:lnTo>
                  <a:pt x="1666872" y="41555"/>
                </a:lnTo>
                <a:lnTo>
                  <a:pt x="1664048" y="47658"/>
                </a:lnTo>
                <a:lnTo>
                  <a:pt x="1660326" y="53898"/>
                </a:lnTo>
                <a:lnTo>
                  <a:pt x="1657170" y="63361"/>
                </a:lnTo>
                <a:lnTo>
                  <a:pt x="1651062" y="72868"/>
                </a:lnTo>
                <a:lnTo>
                  <a:pt x="1648782" y="82387"/>
                </a:lnTo>
                <a:lnTo>
                  <a:pt x="1647825" y="109225"/>
                </a:lnTo>
                <a:lnTo>
                  <a:pt x="1648882" y="110862"/>
                </a:lnTo>
                <a:lnTo>
                  <a:pt x="1650646" y="111953"/>
                </a:lnTo>
                <a:lnTo>
                  <a:pt x="1658183" y="113488"/>
                </a:lnTo>
                <a:lnTo>
                  <a:pt x="1661079" y="113704"/>
                </a:lnTo>
                <a:lnTo>
                  <a:pt x="1667118" y="111121"/>
                </a:lnTo>
                <a:lnTo>
                  <a:pt x="1673331" y="107504"/>
                </a:lnTo>
                <a:lnTo>
                  <a:pt x="1698829" y="97260"/>
                </a:lnTo>
                <a:lnTo>
                  <a:pt x="1745255" y="66493"/>
                </a:lnTo>
                <a:lnTo>
                  <a:pt x="1754626" y="60152"/>
                </a:lnTo>
                <a:lnTo>
                  <a:pt x="1796005" y="12535"/>
                </a:lnTo>
                <a:lnTo>
                  <a:pt x="1800173" y="0"/>
                </a:lnTo>
                <a:lnTo>
                  <a:pt x="1795152" y="4941"/>
                </a:lnTo>
                <a:lnTo>
                  <a:pt x="1789856" y="7396"/>
                </a:lnTo>
                <a:lnTo>
                  <a:pt x="1786960" y="8050"/>
                </a:lnTo>
                <a:lnTo>
                  <a:pt x="1785031" y="9546"/>
                </a:lnTo>
                <a:lnTo>
                  <a:pt x="1764764" y="37994"/>
                </a:lnTo>
                <a:lnTo>
                  <a:pt x="1761411" y="53817"/>
                </a:lnTo>
                <a:lnTo>
                  <a:pt x="1754652" y="66511"/>
                </a:lnTo>
                <a:lnTo>
                  <a:pt x="1751809" y="82385"/>
                </a:lnTo>
                <a:lnTo>
                  <a:pt x="1747661" y="88735"/>
                </a:lnTo>
                <a:lnTo>
                  <a:pt x="1747190" y="90852"/>
                </a:lnTo>
                <a:lnTo>
                  <a:pt x="1747934" y="92263"/>
                </a:lnTo>
                <a:lnTo>
                  <a:pt x="1755012" y="97660"/>
                </a:lnTo>
                <a:lnTo>
                  <a:pt x="1757380" y="99976"/>
                </a:lnTo>
                <a:lnTo>
                  <a:pt x="1758962" y="100463"/>
                </a:lnTo>
                <a:lnTo>
                  <a:pt x="1760016" y="99728"/>
                </a:lnTo>
                <a:lnTo>
                  <a:pt x="1760717" y="98181"/>
                </a:lnTo>
                <a:lnTo>
                  <a:pt x="1762243" y="97148"/>
                </a:lnTo>
                <a:lnTo>
                  <a:pt x="1769449" y="95696"/>
                </a:lnTo>
                <a:lnTo>
                  <a:pt x="1779345" y="94208"/>
                </a:lnTo>
                <a:lnTo>
                  <a:pt x="1794153" y="87534"/>
                </a:lnTo>
                <a:lnTo>
                  <a:pt x="1805713" y="79913"/>
                </a:lnTo>
                <a:lnTo>
                  <a:pt x="1815843" y="76126"/>
                </a:lnTo>
                <a:lnTo>
                  <a:pt x="1851019" y="44249"/>
                </a:lnTo>
                <a:lnTo>
                  <a:pt x="1854548" y="37919"/>
                </a:lnTo>
                <a:lnTo>
                  <a:pt x="1857176" y="31578"/>
                </a:lnTo>
                <a:lnTo>
                  <a:pt x="1866885" y="18899"/>
                </a:lnTo>
                <a:lnTo>
                  <a:pt x="1861838" y="23946"/>
                </a:lnTo>
                <a:lnTo>
                  <a:pt x="1859356" y="29248"/>
                </a:lnTo>
                <a:lnTo>
                  <a:pt x="1856574" y="44395"/>
                </a:lnTo>
                <a:lnTo>
                  <a:pt x="1842207" y="69891"/>
                </a:lnTo>
                <a:lnTo>
                  <a:pt x="1838414" y="81505"/>
                </a:lnTo>
                <a:lnTo>
                  <a:pt x="1832118" y="91649"/>
                </a:lnTo>
                <a:lnTo>
                  <a:pt x="1829781" y="101358"/>
                </a:lnTo>
                <a:lnTo>
                  <a:pt x="1829234" y="107751"/>
                </a:lnTo>
                <a:lnTo>
                  <a:pt x="1826170" y="114119"/>
                </a:lnTo>
                <a:lnTo>
                  <a:pt x="1820634" y="121775"/>
                </a:lnTo>
                <a:lnTo>
                  <a:pt x="1821238" y="122404"/>
                </a:lnTo>
                <a:lnTo>
                  <a:pt x="1827592" y="123495"/>
                </a:lnTo>
                <a:lnTo>
                  <a:pt x="1847847" y="12366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7" name="SMARTInkShape-295"/>
          <p:cNvSpPr/>
          <p:nvPr>
            <p:custDataLst>
              <p:tags r:id="rId20"/>
            </p:custDataLst>
          </p:nvPr>
        </p:nvSpPr>
        <p:spPr>
          <a:xfrm>
            <a:off x="1647825" y="3571875"/>
            <a:ext cx="142876" cy="47592"/>
          </a:xfrm>
          <a:custGeom>
            <a:avLst/>
            <a:gdLst/>
            <a:ahLst/>
            <a:cxnLst/>
            <a:rect l="0" t="0" r="0" b="0"/>
            <a:pathLst>
              <a:path w="142876" h="47592">
                <a:moveTo>
                  <a:pt x="0" y="28575"/>
                </a:moveTo>
                <a:lnTo>
                  <a:pt x="0" y="28575"/>
                </a:lnTo>
                <a:lnTo>
                  <a:pt x="0" y="20374"/>
                </a:lnTo>
                <a:lnTo>
                  <a:pt x="1058" y="19933"/>
                </a:lnTo>
                <a:lnTo>
                  <a:pt x="17610" y="19060"/>
                </a:lnTo>
                <a:lnTo>
                  <a:pt x="18090" y="17999"/>
                </a:lnTo>
                <a:lnTo>
                  <a:pt x="18623" y="13997"/>
                </a:lnTo>
                <a:lnTo>
                  <a:pt x="19824" y="12506"/>
                </a:lnTo>
                <a:lnTo>
                  <a:pt x="27213" y="9918"/>
                </a:lnTo>
                <a:lnTo>
                  <a:pt x="36656" y="9559"/>
                </a:lnTo>
                <a:lnTo>
                  <a:pt x="46174" y="1327"/>
                </a:lnTo>
                <a:lnTo>
                  <a:pt x="55699" y="117"/>
                </a:lnTo>
                <a:lnTo>
                  <a:pt x="85330" y="0"/>
                </a:lnTo>
                <a:lnTo>
                  <a:pt x="85690" y="8201"/>
                </a:lnTo>
                <a:lnTo>
                  <a:pt x="86760" y="8642"/>
                </a:lnTo>
                <a:lnTo>
                  <a:pt x="104775" y="9525"/>
                </a:lnTo>
                <a:lnTo>
                  <a:pt x="95642" y="393"/>
                </a:lnTo>
                <a:lnTo>
                  <a:pt x="80788" y="3"/>
                </a:lnTo>
                <a:lnTo>
                  <a:pt x="79259" y="1060"/>
                </a:lnTo>
                <a:lnTo>
                  <a:pt x="78239" y="2823"/>
                </a:lnTo>
                <a:lnTo>
                  <a:pt x="77559" y="5057"/>
                </a:lnTo>
                <a:lnTo>
                  <a:pt x="76048" y="6546"/>
                </a:lnTo>
                <a:lnTo>
                  <a:pt x="67103" y="9409"/>
                </a:lnTo>
                <a:lnTo>
                  <a:pt x="59155" y="16048"/>
                </a:lnTo>
                <a:lnTo>
                  <a:pt x="49352" y="18654"/>
                </a:lnTo>
                <a:lnTo>
                  <a:pt x="40362" y="25518"/>
                </a:lnTo>
                <a:lnTo>
                  <a:pt x="30336" y="28173"/>
                </a:lnTo>
                <a:lnTo>
                  <a:pt x="19488" y="37697"/>
                </a:lnTo>
                <a:lnTo>
                  <a:pt x="9929" y="38090"/>
                </a:lnTo>
                <a:lnTo>
                  <a:pt x="9526" y="47591"/>
                </a:lnTo>
                <a:lnTo>
                  <a:pt x="9525" y="39421"/>
                </a:lnTo>
                <a:lnTo>
                  <a:pt x="10583" y="38981"/>
                </a:lnTo>
                <a:lnTo>
                  <a:pt x="18658" y="38134"/>
                </a:lnTo>
                <a:lnTo>
                  <a:pt x="26577" y="31561"/>
                </a:lnTo>
                <a:lnTo>
                  <a:pt x="35274" y="29460"/>
                </a:lnTo>
                <a:lnTo>
                  <a:pt x="52138" y="28609"/>
                </a:lnTo>
                <a:lnTo>
                  <a:pt x="57745" y="25768"/>
                </a:lnTo>
                <a:lnTo>
                  <a:pt x="64911" y="20377"/>
                </a:lnTo>
                <a:lnTo>
                  <a:pt x="74721" y="19167"/>
                </a:lnTo>
                <a:lnTo>
                  <a:pt x="121786" y="19050"/>
                </a:lnTo>
                <a:lnTo>
                  <a:pt x="142875" y="190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8" name="SMARTInkShape-296"/>
          <p:cNvSpPr/>
          <p:nvPr>
            <p:custDataLst>
              <p:tags r:id="rId21"/>
            </p:custDataLst>
          </p:nvPr>
        </p:nvSpPr>
        <p:spPr>
          <a:xfrm>
            <a:off x="2209916" y="3505200"/>
            <a:ext cx="171335" cy="95251"/>
          </a:xfrm>
          <a:custGeom>
            <a:avLst/>
            <a:gdLst/>
            <a:ahLst/>
            <a:cxnLst/>
            <a:rect l="0" t="0" r="0" b="0"/>
            <a:pathLst>
              <a:path w="171335" h="95251">
                <a:moveTo>
                  <a:pt x="9409" y="95250"/>
                </a:moveTo>
                <a:lnTo>
                  <a:pt x="9409" y="95250"/>
                </a:lnTo>
                <a:lnTo>
                  <a:pt x="1208" y="95250"/>
                </a:lnTo>
                <a:lnTo>
                  <a:pt x="767" y="94192"/>
                </a:lnTo>
                <a:lnTo>
                  <a:pt x="0" y="87049"/>
                </a:lnTo>
                <a:lnTo>
                  <a:pt x="1020" y="86608"/>
                </a:lnTo>
                <a:lnTo>
                  <a:pt x="4975" y="86118"/>
                </a:lnTo>
                <a:lnTo>
                  <a:pt x="6453" y="84928"/>
                </a:lnTo>
                <a:lnTo>
                  <a:pt x="10208" y="76047"/>
                </a:lnTo>
                <a:lnTo>
                  <a:pt x="25212" y="59356"/>
                </a:lnTo>
                <a:lnTo>
                  <a:pt x="27016" y="53544"/>
                </a:lnTo>
                <a:lnTo>
                  <a:pt x="28555" y="51571"/>
                </a:lnTo>
                <a:lnTo>
                  <a:pt x="47700" y="40317"/>
                </a:lnTo>
                <a:lnTo>
                  <a:pt x="50812" y="39578"/>
                </a:lnTo>
                <a:lnTo>
                  <a:pt x="64689" y="30029"/>
                </a:lnTo>
                <a:lnTo>
                  <a:pt x="73794" y="22316"/>
                </a:lnTo>
                <a:lnTo>
                  <a:pt x="82696" y="18960"/>
                </a:lnTo>
                <a:lnTo>
                  <a:pt x="93287" y="10976"/>
                </a:lnTo>
                <a:lnTo>
                  <a:pt x="99643" y="9955"/>
                </a:lnTo>
                <a:lnTo>
                  <a:pt x="108229" y="9653"/>
                </a:lnTo>
                <a:lnTo>
                  <a:pt x="110214" y="8551"/>
                </a:lnTo>
                <a:lnTo>
                  <a:pt x="111538" y="6760"/>
                </a:lnTo>
                <a:lnTo>
                  <a:pt x="112420" y="4506"/>
                </a:lnTo>
                <a:lnTo>
                  <a:pt x="114066" y="3004"/>
                </a:lnTo>
                <a:lnTo>
                  <a:pt x="123271" y="117"/>
                </a:lnTo>
                <a:lnTo>
                  <a:pt x="150922" y="0"/>
                </a:lnTo>
                <a:lnTo>
                  <a:pt x="151376" y="1058"/>
                </a:lnTo>
                <a:lnTo>
                  <a:pt x="152284" y="9525"/>
                </a:lnTo>
                <a:lnTo>
                  <a:pt x="171334" y="9525"/>
                </a:lnTo>
                <a:lnTo>
                  <a:pt x="144202" y="9525"/>
                </a:lnTo>
                <a:lnTo>
                  <a:pt x="143721" y="10583"/>
                </a:lnTo>
                <a:lnTo>
                  <a:pt x="143187" y="14582"/>
                </a:lnTo>
                <a:lnTo>
                  <a:pt x="141986" y="16071"/>
                </a:lnTo>
                <a:lnTo>
                  <a:pt x="134596" y="18657"/>
                </a:lnTo>
                <a:lnTo>
                  <a:pt x="125153" y="19016"/>
                </a:lnTo>
                <a:lnTo>
                  <a:pt x="115635" y="27248"/>
                </a:lnTo>
                <a:lnTo>
                  <a:pt x="106110" y="28458"/>
                </a:lnTo>
                <a:lnTo>
                  <a:pt x="86039" y="47198"/>
                </a:lnTo>
                <a:lnTo>
                  <a:pt x="80680" y="47498"/>
                </a:lnTo>
                <a:lnTo>
                  <a:pt x="79148" y="48599"/>
                </a:lnTo>
                <a:lnTo>
                  <a:pt x="78127" y="50391"/>
                </a:lnTo>
                <a:lnTo>
                  <a:pt x="76204" y="56754"/>
                </a:lnTo>
                <a:lnTo>
                  <a:pt x="66559" y="666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9" name="SMARTInkShape-297"/>
          <p:cNvSpPr/>
          <p:nvPr>
            <p:custDataLst>
              <p:tags r:id="rId22"/>
            </p:custDataLst>
          </p:nvPr>
        </p:nvSpPr>
        <p:spPr>
          <a:xfrm>
            <a:off x="10448934" y="4857750"/>
            <a:ext cx="19042" cy="9526"/>
          </a:xfrm>
          <a:custGeom>
            <a:avLst/>
            <a:gdLst/>
            <a:ahLst/>
            <a:cxnLst/>
            <a:rect l="0" t="0" r="0" b="0"/>
            <a:pathLst>
              <a:path w="19042" h="9526">
                <a:moveTo>
                  <a:pt x="9516" y="9525"/>
                </a:moveTo>
                <a:lnTo>
                  <a:pt x="9516" y="9525"/>
                </a:lnTo>
                <a:lnTo>
                  <a:pt x="0" y="9525"/>
                </a:lnTo>
                <a:lnTo>
                  <a:pt x="8193" y="9525"/>
                </a:lnTo>
                <a:lnTo>
                  <a:pt x="8633" y="8467"/>
                </a:lnTo>
                <a:lnTo>
                  <a:pt x="9516" y="0"/>
                </a:lnTo>
                <a:lnTo>
                  <a:pt x="19041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4" name="SMARTInkShape-Group81"/>
          <p:cNvGrpSpPr/>
          <p:nvPr/>
        </p:nvGrpSpPr>
        <p:grpSpPr>
          <a:xfrm>
            <a:off x="619125" y="5581661"/>
            <a:ext cx="552451" cy="219029"/>
            <a:chOff x="619125" y="5581661"/>
            <a:chExt cx="552451" cy="219029"/>
          </a:xfrm>
        </p:grpSpPr>
        <p:sp>
          <p:nvSpPr>
            <p:cNvPr id="360" name="SMARTInkShape-298"/>
            <p:cNvSpPr/>
            <p:nvPr>
              <p:custDataLst>
                <p:tags r:id="rId192"/>
              </p:custDataLst>
            </p:nvPr>
          </p:nvSpPr>
          <p:spPr>
            <a:xfrm>
              <a:off x="619125" y="5581661"/>
              <a:ext cx="218684" cy="219029"/>
            </a:xfrm>
            <a:custGeom>
              <a:avLst/>
              <a:gdLst/>
              <a:ahLst/>
              <a:cxnLst/>
              <a:rect l="0" t="0" r="0" b="0"/>
              <a:pathLst>
                <a:path w="218684" h="219029">
                  <a:moveTo>
                    <a:pt x="19050" y="19039"/>
                  </a:moveTo>
                  <a:lnTo>
                    <a:pt x="19050" y="19039"/>
                  </a:lnTo>
                  <a:lnTo>
                    <a:pt x="19050" y="50944"/>
                  </a:lnTo>
                  <a:lnTo>
                    <a:pt x="21872" y="57208"/>
                  </a:lnTo>
                  <a:lnTo>
                    <a:pt x="25596" y="63520"/>
                  </a:lnTo>
                  <a:lnTo>
                    <a:pt x="27987" y="76195"/>
                  </a:lnTo>
                  <a:lnTo>
                    <a:pt x="28565" y="116140"/>
                  </a:lnTo>
                  <a:lnTo>
                    <a:pt x="19442" y="160194"/>
                  </a:lnTo>
                  <a:lnTo>
                    <a:pt x="19166" y="173164"/>
                  </a:lnTo>
                  <a:lnTo>
                    <a:pt x="16279" y="180320"/>
                  </a:lnTo>
                  <a:lnTo>
                    <a:pt x="12527" y="187028"/>
                  </a:lnTo>
                  <a:lnTo>
                    <a:pt x="9356" y="196754"/>
                  </a:lnTo>
                  <a:lnTo>
                    <a:pt x="427" y="208978"/>
                  </a:lnTo>
                  <a:lnTo>
                    <a:pt x="1" y="219028"/>
                  </a:lnTo>
                  <a:lnTo>
                    <a:pt x="0" y="182800"/>
                  </a:lnTo>
                  <a:lnTo>
                    <a:pt x="11759" y="152801"/>
                  </a:lnTo>
                  <a:lnTo>
                    <a:pt x="24636" y="136568"/>
                  </a:lnTo>
                  <a:lnTo>
                    <a:pt x="38706" y="106753"/>
                  </a:lnTo>
                  <a:lnTo>
                    <a:pt x="52996" y="88092"/>
                  </a:lnTo>
                  <a:lnTo>
                    <a:pt x="59152" y="68701"/>
                  </a:lnTo>
                  <a:lnTo>
                    <a:pt x="101957" y="21866"/>
                  </a:lnTo>
                  <a:lnTo>
                    <a:pt x="109275" y="14541"/>
                  </a:lnTo>
                  <a:lnTo>
                    <a:pt x="114889" y="11748"/>
                  </a:lnTo>
                  <a:lnTo>
                    <a:pt x="132912" y="9525"/>
                  </a:lnTo>
                  <a:lnTo>
                    <a:pt x="142471" y="18647"/>
                  </a:lnTo>
                  <a:lnTo>
                    <a:pt x="142875" y="64787"/>
                  </a:lnTo>
                  <a:lnTo>
                    <a:pt x="142875" y="98724"/>
                  </a:lnTo>
                  <a:lnTo>
                    <a:pt x="140053" y="104902"/>
                  </a:lnTo>
                  <a:lnTo>
                    <a:pt x="134674" y="112435"/>
                  </a:lnTo>
                  <a:lnTo>
                    <a:pt x="133384" y="123373"/>
                  </a:lnTo>
                  <a:lnTo>
                    <a:pt x="133353" y="131976"/>
                  </a:lnTo>
                  <a:lnTo>
                    <a:pt x="133350" y="125019"/>
                  </a:lnTo>
                  <a:lnTo>
                    <a:pt x="141551" y="115720"/>
                  </a:lnTo>
                  <a:lnTo>
                    <a:pt x="152553" y="80161"/>
                  </a:lnTo>
                  <a:lnTo>
                    <a:pt x="177887" y="35621"/>
                  </a:lnTo>
                  <a:lnTo>
                    <a:pt x="186292" y="23364"/>
                  </a:lnTo>
                  <a:lnTo>
                    <a:pt x="188630" y="16375"/>
                  </a:lnTo>
                  <a:lnTo>
                    <a:pt x="190312" y="14089"/>
                  </a:lnTo>
                  <a:lnTo>
                    <a:pt x="192491" y="12563"/>
                  </a:lnTo>
                  <a:lnTo>
                    <a:pt x="195002" y="11547"/>
                  </a:lnTo>
                  <a:lnTo>
                    <a:pt x="196677" y="9810"/>
                  </a:lnTo>
                  <a:lnTo>
                    <a:pt x="199894" y="434"/>
                  </a:lnTo>
                  <a:lnTo>
                    <a:pt x="209154" y="0"/>
                  </a:lnTo>
                  <a:lnTo>
                    <a:pt x="210608" y="35001"/>
                  </a:lnTo>
                  <a:lnTo>
                    <a:pt x="217089" y="47631"/>
                  </a:lnTo>
                  <a:lnTo>
                    <a:pt x="218683" y="70430"/>
                  </a:lnTo>
                  <a:lnTo>
                    <a:pt x="216078" y="81743"/>
                  </a:lnTo>
                  <a:lnTo>
                    <a:pt x="211484" y="94062"/>
                  </a:lnTo>
                  <a:lnTo>
                    <a:pt x="209557" y="139685"/>
                  </a:lnTo>
                  <a:lnTo>
                    <a:pt x="209550" y="1619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1" name="SMARTInkShape-299"/>
            <p:cNvSpPr/>
            <p:nvPr>
              <p:custDataLst>
                <p:tags r:id="rId193"/>
              </p:custDataLst>
            </p:nvPr>
          </p:nvSpPr>
          <p:spPr>
            <a:xfrm>
              <a:off x="895350" y="5734050"/>
              <a:ext cx="1" cy="19051"/>
            </a:xfrm>
            <a:custGeom>
              <a:avLst/>
              <a:gdLst/>
              <a:ahLst/>
              <a:cxnLst/>
              <a:rect l="0" t="0" r="0" b="0"/>
              <a:pathLst>
                <a:path w="1" h="19051">
                  <a:moveTo>
                    <a:pt x="0" y="0"/>
                  </a:moveTo>
                  <a:lnTo>
                    <a:pt x="0" y="0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2" name="SMARTInkShape-300"/>
            <p:cNvSpPr/>
            <p:nvPr>
              <p:custDataLst>
                <p:tags r:id="rId194"/>
              </p:custDataLst>
            </p:nvPr>
          </p:nvSpPr>
          <p:spPr>
            <a:xfrm>
              <a:off x="981467" y="5638800"/>
              <a:ext cx="94856" cy="114262"/>
            </a:xfrm>
            <a:custGeom>
              <a:avLst/>
              <a:gdLst/>
              <a:ahLst/>
              <a:cxnLst/>
              <a:rect l="0" t="0" r="0" b="0"/>
              <a:pathLst>
                <a:path w="94856" h="114262">
                  <a:moveTo>
                    <a:pt x="9133" y="0"/>
                  </a:moveTo>
                  <a:lnTo>
                    <a:pt x="9133" y="0"/>
                  </a:lnTo>
                  <a:lnTo>
                    <a:pt x="18624" y="9491"/>
                  </a:lnTo>
                  <a:lnTo>
                    <a:pt x="18648" y="14571"/>
                  </a:lnTo>
                  <a:lnTo>
                    <a:pt x="15831" y="19881"/>
                  </a:lnTo>
                  <a:lnTo>
                    <a:pt x="10456" y="26858"/>
                  </a:lnTo>
                  <a:lnTo>
                    <a:pt x="9249" y="36625"/>
                  </a:lnTo>
                  <a:lnTo>
                    <a:pt x="9133" y="82557"/>
                  </a:lnTo>
                  <a:lnTo>
                    <a:pt x="9133" y="88903"/>
                  </a:lnTo>
                  <a:lnTo>
                    <a:pt x="6311" y="95251"/>
                  </a:lnTo>
                  <a:lnTo>
                    <a:pt x="932" y="102894"/>
                  </a:lnTo>
                  <a:lnTo>
                    <a:pt x="0" y="109274"/>
                  </a:lnTo>
                  <a:lnTo>
                    <a:pt x="928" y="110950"/>
                  </a:lnTo>
                  <a:lnTo>
                    <a:pt x="2605" y="112066"/>
                  </a:lnTo>
                  <a:lnTo>
                    <a:pt x="9020" y="114261"/>
                  </a:lnTo>
                  <a:lnTo>
                    <a:pt x="9099" y="109232"/>
                  </a:lnTo>
                  <a:lnTo>
                    <a:pt x="10169" y="107747"/>
                  </a:lnTo>
                  <a:lnTo>
                    <a:pt x="14180" y="106095"/>
                  </a:lnTo>
                  <a:lnTo>
                    <a:pt x="15672" y="104597"/>
                  </a:lnTo>
                  <a:lnTo>
                    <a:pt x="20890" y="94588"/>
                  </a:lnTo>
                  <a:lnTo>
                    <a:pt x="24942" y="88605"/>
                  </a:lnTo>
                  <a:lnTo>
                    <a:pt x="28281" y="79288"/>
                  </a:lnTo>
                  <a:lnTo>
                    <a:pt x="62929" y="38686"/>
                  </a:lnTo>
                  <a:lnTo>
                    <a:pt x="65851" y="32011"/>
                  </a:lnTo>
                  <a:lnTo>
                    <a:pt x="70677" y="25516"/>
                  </a:lnTo>
                  <a:lnTo>
                    <a:pt x="76350" y="21924"/>
                  </a:lnTo>
                  <a:lnTo>
                    <a:pt x="79344" y="20966"/>
                  </a:lnTo>
                  <a:lnTo>
                    <a:pt x="81341" y="19269"/>
                  </a:lnTo>
                  <a:lnTo>
                    <a:pt x="83559" y="14562"/>
                  </a:lnTo>
                  <a:lnTo>
                    <a:pt x="85208" y="12883"/>
                  </a:lnTo>
                  <a:lnTo>
                    <a:pt x="94847" y="9528"/>
                  </a:lnTo>
                  <a:lnTo>
                    <a:pt x="94855" y="14582"/>
                  </a:lnTo>
                  <a:lnTo>
                    <a:pt x="93797" y="16072"/>
                  </a:lnTo>
                  <a:lnTo>
                    <a:pt x="92034" y="17064"/>
                  </a:lnTo>
                  <a:lnTo>
                    <a:pt x="89801" y="17726"/>
                  </a:lnTo>
                  <a:lnTo>
                    <a:pt x="88311" y="19226"/>
                  </a:lnTo>
                  <a:lnTo>
                    <a:pt x="86657" y="23715"/>
                  </a:lnTo>
                  <a:lnTo>
                    <a:pt x="85157" y="25335"/>
                  </a:lnTo>
                  <a:lnTo>
                    <a:pt x="80669" y="27135"/>
                  </a:lnTo>
                  <a:lnTo>
                    <a:pt x="79048" y="28673"/>
                  </a:lnTo>
                  <a:lnTo>
                    <a:pt x="77248" y="33205"/>
                  </a:lnTo>
                  <a:lnTo>
                    <a:pt x="75710" y="34837"/>
                  </a:lnTo>
                  <a:lnTo>
                    <a:pt x="71178" y="36649"/>
                  </a:lnTo>
                  <a:lnTo>
                    <a:pt x="69547" y="38191"/>
                  </a:lnTo>
                  <a:lnTo>
                    <a:pt x="67733" y="42727"/>
                  </a:lnTo>
                  <a:lnTo>
                    <a:pt x="66713" y="51230"/>
                  </a:lnTo>
                  <a:lnTo>
                    <a:pt x="65511" y="53203"/>
                  </a:lnTo>
                  <a:lnTo>
                    <a:pt x="63652" y="54519"/>
                  </a:lnTo>
                  <a:lnTo>
                    <a:pt x="61354" y="55396"/>
                  </a:lnTo>
                  <a:lnTo>
                    <a:pt x="59822" y="57039"/>
                  </a:lnTo>
                  <a:lnTo>
                    <a:pt x="58120" y="61687"/>
                  </a:lnTo>
                  <a:lnTo>
                    <a:pt x="56607" y="63350"/>
                  </a:lnTo>
                  <a:lnTo>
                    <a:pt x="52105" y="65197"/>
                  </a:lnTo>
                  <a:lnTo>
                    <a:pt x="50481" y="66748"/>
                  </a:lnTo>
                  <a:lnTo>
                    <a:pt x="47661" y="74747"/>
                  </a:lnTo>
                  <a:lnTo>
                    <a:pt x="47244" y="90351"/>
                  </a:lnTo>
                  <a:lnTo>
                    <a:pt x="48299" y="91984"/>
                  </a:lnTo>
                  <a:lnTo>
                    <a:pt x="50060" y="93073"/>
                  </a:lnTo>
                  <a:lnTo>
                    <a:pt x="55435" y="94820"/>
                  </a:lnTo>
                  <a:lnTo>
                    <a:pt x="56170" y="97881"/>
                  </a:lnTo>
                  <a:lnTo>
                    <a:pt x="56366" y="100180"/>
                  </a:lnTo>
                  <a:lnTo>
                    <a:pt x="57555" y="101711"/>
                  </a:lnTo>
                  <a:lnTo>
                    <a:pt x="65881" y="104655"/>
                  </a:lnTo>
                  <a:lnTo>
                    <a:pt x="85333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3" name="SMARTInkShape-301"/>
            <p:cNvSpPr/>
            <p:nvPr>
              <p:custDataLst>
                <p:tags r:id="rId195"/>
              </p:custDataLst>
            </p:nvPr>
          </p:nvSpPr>
          <p:spPr>
            <a:xfrm>
              <a:off x="1162050" y="5724525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5"/>
                  </a:lnTo>
                  <a:lnTo>
                    <a:pt x="2822" y="7539"/>
                  </a:lnTo>
                  <a:lnTo>
                    <a:pt x="9133" y="9409"/>
                  </a:lnTo>
                  <a:lnTo>
                    <a:pt x="95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5" name="SMARTInkShape-Group82"/>
          <p:cNvGrpSpPr/>
          <p:nvPr/>
        </p:nvGrpSpPr>
        <p:grpSpPr>
          <a:xfrm>
            <a:off x="1334827" y="5400802"/>
            <a:ext cx="2037024" cy="418974"/>
            <a:chOff x="1334827" y="5400802"/>
            <a:chExt cx="2037024" cy="418974"/>
          </a:xfrm>
        </p:grpSpPr>
        <p:sp>
          <p:nvSpPr>
            <p:cNvPr id="365" name="SMARTInkShape-302"/>
            <p:cNvSpPr/>
            <p:nvPr>
              <p:custDataLst>
                <p:tags r:id="rId182"/>
              </p:custDataLst>
            </p:nvPr>
          </p:nvSpPr>
          <p:spPr>
            <a:xfrm>
              <a:off x="1543443" y="5496603"/>
              <a:ext cx="580505" cy="246521"/>
            </a:xfrm>
            <a:custGeom>
              <a:avLst/>
              <a:gdLst/>
              <a:ahLst/>
              <a:cxnLst/>
              <a:rect l="0" t="0" r="0" b="0"/>
              <a:pathLst>
                <a:path w="580505" h="246521">
                  <a:moveTo>
                    <a:pt x="9132" y="189822"/>
                  </a:moveTo>
                  <a:lnTo>
                    <a:pt x="9132" y="189822"/>
                  </a:lnTo>
                  <a:lnTo>
                    <a:pt x="9132" y="180307"/>
                  </a:lnTo>
                  <a:lnTo>
                    <a:pt x="4076" y="180300"/>
                  </a:lnTo>
                  <a:lnTo>
                    <a:pt x="2586" y="181357"/>
                  </a:lnTo>
                  <a:lnTo>
                    <a:pt x="1593" y="183120"/>
                  </a:lnTo>
                  <a:lnTo>
                    <a:pt x="0" y="188498"/>
                  </a:lnTo>
                  <a:lnTo>
                    <a:pt x="7843" y="197907"/>
                  </a:lnTo>
                  <a:lnTo>
                    <a:pt x="8750" y="203977"/>
                  </a:lnTo>
                  <a:lnTo>
                    <a:pt x="9122" y="222934"/>
                  </a:lnTo>
                  <a:lnTo>
                    <a:pt x="10184" y="224597"/>
                  </a:lnTo>
                  <a:lnTo>
                    <a:pt x="11950" y="225705"/>
                  </a:lnTo>
                  <a:lnTo>
                    <a:pt x="14186" y="226444"/>
                  </a:lnTo>
                  <a:lnTo>
                    <a:pt x="15676" y="227995"/>
                  </a:lnTo>
                  <a:lnTo>
                    <a:pt x="18264" y="235994"/>
                  </a:lnTo>
                  <a:lnTo>
                    <a:pt x="21305" y="236801"/>
                  </a:lnTo>
                  <a:lnTo>
                    <a:pt x="26824" y="237320"/>
                  </a:lnTo>
                  <a:lnTo>
                    <a:pt x="35518" y="230876"/>
                  </a:lnTo>
                  <a:lnTo>
                    <a:pt x="44349" y="227739"/>
                  </a:lnTo>
                  <a:lnTo>
                    <a:pt x="50537" y="223254"/>
                  </a:lnTo>
                  <a:lnTo>
                    <a:pt x="78985" y="178799"/>
                  </a:lnTo>
                  <a:lnTo>
                    <a:pt x="98229" y="156090"/>
                  </a:lnTo>
                  <a:lnTo>
                    <a:pt x="126542" y="111249"/>
                  </a:lnTo>
                  <a:lnTo>
                    <a:pt x="151817" y="66044"/>
                  </a:lnTo>
                  <a:lnTo>
                    <a:pt x="175553" y="19831"/>
                  </a:lnTo>
                  <a:lnTo>
                    <a:pt x="180451" y="0"/>
                  </a:lnTo>
                  <a:lnTo>
                    <a:pt x="180571" y="12639"/>
                  </a:lnTo>
                  <a:lnTo>
                    <a:pt x="177755" y="18646"/>
                  </a:lnTo>
                  <a:lnTo>
                    <a:pt x="175522" y="21730"/>
                  </a:lnTo>
                  <a:lnTo>
                    <a:pt x="172380" y="36183"/>
                  </a:lnTo>
                  <a:lnTo>
                    <a:pt x="170260" y="53483"/>
                  </a:lnTo>
                  <a:lnTo>
                    <a:pt x="163570" y="76186"/>
                  </a:lnTo>
                  <a:lnTo>
                    <a:pt x="158889" y="113680"/>
                  </a:lnTo>
                  <a:lnTo>
                    <a:pt x="154046" y="132689"/>
                  </a:lnTo>
                  <a:lnTo>
                    <a:pt x="152126" y="177123"/>
                  </a:lnTo>
                  <a:lnTo>
                    <a:pt x="152009" y="221658"/>
                  </a:lnTo>
                  <a:lnTo>
                    <a:pt x="152008" y="229725"/>
                  </a:lnTo>
                  <a:lnTo>
                    <a:pt x="153066" y="232298"/>
                  </a:lnTo>
                  <a:lnTo>
                    <a:pt x="154830" y="234015"/>
                  </a:lnTo>
                  <a:lnTo>
                    <a:pt x="157064" y="235159"/>
                  </a:lnTo>
                  <a:lnTo>
                    <a:pt x="158553" y="236980"/>
                  </a:lnTo>
                  <a:lnTo>
                    <a:pt x="160208" y="241826"/>
                  </a:lnTo>
                  <a:lnTo>
                    <a:pt x="161708" y="243541"/>
                  </a:lnTo>
                  <a:lnTo>
                    <a:pt x="166196" y="245448"/>
                  </a:lnTo>
                  <a:lnTo>
                    <a:pt x="174673" y="246520"/>
                  </a:lnTo>
                  <a:lnTo>
                    <a:pt x="180778" y="243949"/>
                  </a:lnTo>
                  <a:lnTo>
                    <a:pt x="183888" y="241782"/>
                  </a:lnTo>
                  <a:lnTo>
                    <a:pt x="187343" y="236552"/>
                  </a:lnTo>
                  <a:lnTo>
                    <a:pt x="188264" y="233675"/>
                  </a:lnTo>
                  <a:lnTo>
                    <a:pt x="194932" y="227657"/>
                  </a:lnTo>
                  <a:lnTo>
                    <a:pt x="211404" y="215170"/>
                  </a:lnTo>
                  <a:lnTo>
                    <a:pt x="240518" y="170522"/>
                  </a:lnTo>
                  <a:lnTo>
                    <a:pt x="265715" y="132650"/>
                  </a:lnTo>
                  <a:lnTo>
                    <a:pt x="288497" y="88220"/>
                  </a:lnTo>
                  <a:lnTo>
                    <a:pt x="311108" y="56720"/>
                  </a:lnTo>
                  <a:lnTo>
                    <a:pt x="313917" y="37589"/>
                  </a:lnTo>
                  <a:lnTo>
                    <a:pt x="308871" y="42528"/>
                  </a:lnTo>
                  <a:lnTo>
                    <a:pt x="306391" y="47805"/>
                  </a:lnTo>
                  <a:lnTo>
                    <a:pt x="305730" y="50694"/>
                  </a:lnTo>
                  <a:lnTo>
                    <a:pt x="304230" y="52620"/>
                  </a:lnTo>
                  <a:lnTo>
                    <a:pt x="299742" y="54760"/>
                  </a:lnTo>
                  <a:lnTo>
                    <a:pt x="298122" y="57448"/>
                  </a:lnTo>
                  <a:lnTo>
                    <a:pt x="294784" y="70285"/>
                  </a:lnTo>
                  <a:lnTo>
                    <a:pt x="287533" y="84640"/>
                  </a:lnTo>
                  <a:lnTo>
                    <a:pt x="282726" y="111600"/>
                  </a:lnTo>
                  <a:lnTo>
                    <a:pt x="278896" y="120132"/>
                  </a:lnTo>
                  <a:lnTo>
                    <a:pt x="275912" y="164334"/>
                  </a:lnTo>
                  <a:lnTo>
                    <a:pt x="275867" y="172497"/>
                  </a:lnTo>
                  <a:lnTo>
                    <a:pt x="278670" y="179653"/>
                  </a:lnTo>
                  <a:lnTo>
                    <a:pt x="282385" y="186361"/>
                  </a:lnTo>
                  <a:lnTo>
                    <a:pt x="284036" y="192869"/>
                  </a:lnTo>
                  <a:lnTo>
                    <a:pt x="285535" y="195029"/>
                  </a:lnTo>
                  <a:lnTo>
                    <a:pt x="287592" y="196468"/>
                  </a:lnTo>
                  <a:lnTo>
                    <a:pt x="292700" y="198068"/>
                  </a:lnTo>
                  <a:lnTo>
                    <a:pt x="326643" y="199333"/>
                  </a:lnTo>
                  <a:lnTo>
                    <a:pt x="332987" y="196518"/>
                  </a:lnTo>
                  <a:lnTo>
                    <a:pt x="363408" y="168755"/>
                  </a:lnTo>
                  <a:lnTo>
                    <a:pt x="401474" y="121719"/>
                  </a:lnTo>
                  <a:lnTo>
                    <a:pt x="435718" y="75343"/>
                  </a:lnTo>
                  <a:lnTo>
                    <a:pt x="466279" y="37665"/>
                  </a:lnTo>
                  <a:lnTo>
                    <a:pt x="471600" y="31181"/>
                  </a:lnTo>
                  <a:lnTo>
                    <a:pt x="473965" y="24770"/>
                  </a:lnTo>
                  <a:lnTo>
                    <a:pt x="475654" y="22637"/>
                  </a:lnTo>
                  <a:lnTo>
                    <a:pt x="482029" y="18578"/>
                  </a:lnTo>
                  <a:lnTo>
                    <a:pt x="484940" y="10337"/>
                  </a:lnTo>
                  <a:lnTo>
                    <a:pt x="485343" y="17179"/>
                  </a:lnTo>
                  <a:lnTo>
                    <a:pt x="478829" y="25741"/>
                  </a:lnTo>
                  <a:lnTo>
                    <a:pt x="477178" y="31525"/>
                  </a:lnTo>
                  <a:lnTo>
                    <a:pt x="475060" y="50407"/>
                  </a:lnTo>
                  <a:lnTo>
                    <a:pt x="469388" y="63024"/>
                  </a:lnTo>
                  <a:lnTo>
                    <a:pt x="466179" y="78639"/>
                  </a:lnTo>
                  <a:lnTo>
                    <a:pt x="460054" y="91497"/>
                  </a:lnTo>
                  <a:lnTo>
                    <a:pt x="448249" y="137853"/>
                  </a:lnTo>
                  <a:lnTo>
                    <a:pt x="447712" y="144853"/>
                  </a:lnTo>
                  <a:lnTo>
                    <a:pt x="444651" y="151491"/>
                  </a:lnTo>
                  <a:lnTo>
                    <a:pt x="440821" y="157969"/>
                  </a:lnTo>
                  <a:lnTo>
                    <a:pt x="438362" y="170752"/>
                  </a:lnTo>
                  <a:lnTo>
                    <a:pt x="437758" y="189691"/>
                  </a:lnTo>
                  <a:lnTo>
                    <a:pt x="437757" y="181609"/>
                  </a:lnTo>
                  <a:lnTo>
                    <a:pt x="444303" y="172952"/>
                  </a:lnTo>
                  <a:lnTo>
                    <a:pt x="446399" y="164127"/>
                  </a:lnTo>
                  <a:lnTo>
                    <a:pt x="447272" y="137695"/>
                  </a:lnTo>
                  <a:lnTo>
                    <a:pt x="450100" y="132083"/>
                  </a:lnTo>
                  <a:lnTo>
                    <a:pt x="453826" y="126060"/>
                  </a:lnTo>
                  <a:lnTo>
                    <a:pt x="456414" y="115469"/>
                  </a:lnTo>
                  <a:lnTo>
                    <a:pt x="456804" y="104228"/>
                  </a:lnTo>
                  <a:lnTo>
                    <a:pt x="456807" y="131311"/>
                  </a:lnTo>
                  <a:lnTo>
                    <a:pt x="465008" y="140753"/>
                  </a:lnTo>
                  <a:lnTo>
                    <a:pt x="470996" y="141769"/>
                  </a:lnTo>
                  <a:lnTo>
                    <a:pt x="472617" y="140853"/>
                  </a:lnTo>
                  <a:lnTo>
                    <a:pt x="473697" y="139185"/>
                  </a:lnTo>
                  <a:lnTo>
                    <a:pt x="474417" y="137014"/>
                  </a:lnTo>
                  <a:lnTo>
                    <a:pt x="475955" y="135566"/>
                  </a:lnTo>
                  <a:lnTo>
                    <a:pt x="480487" y="133959"/>
                  </a:lnTo>
                  <a:lnTo>
                    <a:pt x="492019" y="131868"/>
                  </a:lnTo>
                  <a:lnTo>
                    <a:pt x="498210" y="127729"/>
                  </a:lnTo>
                  <a:lnTo>
                    <a:pt x="501666" y="122361"/>
                  </a:lnTo>
                  <a:lnTo>
                    <a:pt x="504261" y="116448"/>
                  </a:lnTo>
                  <a:lnTo>
                    <a:pt x="547831" y="69171"/>
                  </a:lnTo>
                  <a:lnTo>
                    <a:pt x="550179" y="62822"/>
                  </a:lnTo>
                  <a:lnTo>
                    <a:pt x="551863" y="60705"/>
                  </a:lnTo>
                  <a:lnTo>
                    <a:pt x="558232" y="56668"/>
                  </a:lnTo>
                  <a:lnTo>
                    <a:pt x="569652" y="39187"/>
                  </a:lnTo>
                  <a:lnTo>
                    <a:pt x="580504" y="28027"/>
                  </a:lnTo>
                  <a:lnTo>
                    <a:pt x="572420" y="27908"/>
                  </a:lnTo>
                  <a:lnTo>
                    <a:pt x="571982" y="28962"/>
                  </a:lnTo>
                  <a:lnTo>
                    <a:pt x="571222" y="41155"/>
                  </a:lnTo>
                  <a:lnTo>
                    <a:pt x="570125" y="43086"/>
                  </a:lnTo>
                  <a:lnTo>
                    <a:pt x="568336" y="44372"/>
                  </a:lnTo>
                  <a:lnTo>
                    <a:pt x="566085" y="45231"/>
                  </a:lnTo>
                  <a:lnTo>
                    <a:pt x="564584" y="46862"/>
                  </a:lnTo>
                  <a:lnTo>
                    <a:pt x="559353" y="57082"/>
                  </a:lnTo>
                  <a:lnTo>
                    <a:pt x="555300" y="63093"/>
                  </a:lnTo>
                  <a:lnTo>
                    <a:pt x="553018" y="72428"/>
                  </a:lnTo>
                  <a:lnTo>
                    <a:pt x="552064" y="119090"/>
                  </a:lnTo>
                  <a:lnTo>
                    <a:pt x="552057" y="165627"/>
                  </a:lnTo>
                  <a:lnTo>
                    <a:pt x="552057" y="175377"/>
                  </a:lnTo>
                  <a:lnTo>
                    <a:pt x="553115" y="177018"/>
                  </a:lnTo>
                  <a:lnTo>
                    <a:pt x="554879" y="178111"/>
                  </a:lnTo>
                  <a:lnTo>
                    <a:pt x="560258" y="179865"/>
                  </a:lnTo>
                  <a:lnTo>
                    <a:pt x="571107" y="170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6" name="SMARTInkShape-303"/>
            <p:cNvSpPr/>
            <p:nvPr>
              <p:custDataLst>
                <p:tags r:id="rId183"/>
              </p:custDataLst>
            </p:nvPr>
          </p:nvSpPr>
          <p:spPr>
            <a:xfrm>
              <a:off x="1334827" y="5705475"/>
              <a:ext cx="151074" cy="95251"/>
            </a:xfrm>
            <a:custGeom>
              <a:avLst/>
              <a:gdLst/>
              <a:ahLst/>
              <a:cxnLst/>
              <a:rect l="0" t="0" r="0" b="0"/>
              <a:pathLst>
                <a:path w="151074" h="95251">
                  <a:moveTo>
                    <a:pt x="112973" y="0"/>
                  </a:moveTo>
                  <a:lnTo>
                    <a:pt x="112973" y="0"/>
                  </a:lnTo>
                  <a:lnTo>
                    <a:pt x="107916" y="0"/>
                  </a:lnTo>
                  <a:lnTo>
                    <a:pt x="106427" y="1058"/>
                  </a:lnTo>
                  <a:lnTo>
                    <a:pt x="105434" y="2822"/>
                  </a:lnTo>
                  <a:lnTo>
                    <a:pt x="104772" y="5056"/>
                  </a:lnTo>
                  <a:lnTo>
                    <a:pt x="103272" y="6545"/>
                  </a:lnTo>
                  <a:lnTo>
                    <a:pt x="98784" y="8201"/>
                  </a:lnTo>
                  <a:lnTo>
                    <a:pt x="97163" y="9701"/>
                  </a:lnTo>
                  <a:lnTo>
                    <a:pt x="95363" y="14189"/>
                  </a:lnTo>
                  <a:lnTo>
                    <a:pt x="93825" y="15810"/>
                  </a:lnTo>
                  <a:lnTo>
                    <a:pt x="74984" y="27608"/>
                  </a:lnTo>
                  <a:lnTo>
                    <a:pt x="70336" y="28146"/>
                  </a:lnTo>
                  <a:lnTo>
                    <a:pt x="64743" y="31206"/>
                  </a:lnTo>
                  <a:lnTo>
                    <a:pt x="51288" y="42753"/>
                  </a:lnTo>
                  <a:lnTo>
                    <a:pt x="48516" y="48282"/>
                  </a:lnTo>
                  <a:lnTo>
                    <a:pt x="47777" y="51238"/>
                  </a:lnTo>
                  <a:lnTo>
                    <a:pt x="46226" y="53209"/>
                  </a:lnTo>
                  <a:lnTo>
                    <a:pt x="26603" y="64621"/>
                  </a:lnTo>
                  <a:lnTo>
                    <a:pt x="19477" y="66269"/>
                  </a:lnTo>
                  <a:lnTo>
                    <a:pt x="0" y="84398"/>
                  </a:lnTo>
                  <a:lnTo>
                    <a:pt x="616" y="84840"/>
                  </a:lnTo>
                  <a:lnTo>
                    <a:pt x="7840" y="85691"/>
                  </a:lnTo>
                  <a:lnTo>
                    <a:pt x="8092" y="90771"/>
                  </a:lnTo>
                  <a:lnTo>
                    <a:pt x="9186" y="92264"/>
                  </a:lnTo>
                  <a:lnTo>
                    <a:pt x="16390" y="94857"/>
                  </a:lnTo>
                  <a:lnTo>
                    <a:pt x="62437" y="95250"/>
                  </a:lnTo>
                  <a:lnTo>
                    <a:pt x="78083" y="95250"/>
                  </a:lnTo>
                  <a:lnTo>
                    <a:pt x="122324" y="85900"/>
                  </a:lnTo>
                  <a:lnTo>
                    <a:pt x="151073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7" name="SMARTInkShape-304"/>
            <p:cNvSpPr/>
            <p:nvPr>
              <p:custDataLst>
                <p:tags r:id="rId184"/>
              </p:custDataLst>
            </p:nvPr>
          </p:nvSpPr>
          <p:spPr>
            <a:xfrm>
              <a:off x="2238375" y="5496045"/>
              <a:ext cx="131981" cy="180852"/>
            </a:xfrm>
            <a:custGeom>
              <a:avLst/>
              <a:gdLst/>
              <a:ahLst/>
              <a:cxnLst/>
              <a:rect l="0" t="0" r="0" b="0"/>
              <a:pathLst>
                <a:path w="131981" h="180852">
                  <a:moveTo>
                    <a:pt x="0" y="37980"/>
                  </a:moveTo>
                  <a:lnTo>
                    <a:pt x="0" y="37980"/>
                  </a:lnTo>
                  <a:lnTo>
                    <a:pt x="0" y="19046"/>
                  </a:lnTo>
                  <a:lnTo>
                    <a:pt x="0" y="64468"/>
                  </a:lnTo>
                  <a:lnTo>
                    <a:pt x="0" y="110928"/>
                  </a:lnTo>
                  <a:lnTo>
                    <a:pt x="0" y="157310"/>
                  </a:lnTo>
                  <a:lnTo>
                    <a:pt x="0" y="180851"/>
                  </a:lnTo>
                  <a:lnTo>
                    <a:pt x="0" y="139565"/>
                  </a:lnTo>
                  <a:lnTo>
                    <a:pt x="2822" y="133223"/>
                  </a:lnTo>
                  <a:lnTo>
                    <a:pt x="6546" y="126877"/>
                  </a:lnTo>
                  <a:lnTo>
                    <a:pt x="8642" y="116296"/>
                  </a:lnTo>
                  <a:lnTo>
                    <a:pt x="9510" y="68715"/>
                  </a:lnTo>
                  <a:lnTo>
                    <a:pt x="9515" y="64820"/>
                  </a:lnTo>
                  <a:lnTo>
                    <a:pt x="12343" y="57670"/>
                  </a:lnTo>
                  <a:lnTo>
                    <a:pt x="16069" y="50965"/>
                  </a:lnTo>
                  <a:lnTo>
                    <a:pt x="18461" y="38036"/>
                  </a:lnTo>
                  <a:lnTo>
                    <a:pt x="18658" y="34842"/>
                  </a:lnTo>
                  <a:lnTo>
                    <a:pt x="19846" y="32713"/>
                  </a:lnTo>
                  <a:lnTo>
                    <a:pt x="21698" y="31294"/>
                  </a:lnTo>
                  <a:lnTo>
                    <a:pt x="23990" y="30348"/>
                  </a:lnTo>
                  <a:lnTo>
                    <a:pt x="25519" y="28658"/>
                  </a:lnTo>
                  <a:lnTo>
                    <a:pt x="30793" y="18344"/>
                  </a:lnTo>
                  <a:lnTo>
                    <a:pt x="47505" y="0"/>
                  </a:lnTo>
                  <a:lnTo>
                    <a:pt x="47590" y="4972"/>
                  </a:lnTo>
                  <a:lnTo>
                    <a:pt x="48660" y="6449"/>
                  </a:lnTo>
                  <a:lnTo>
                    <a:pt x="55823" y="9016"/>
                  </a:lnTo>
                  <a:lnTo>
                    <a:pt x="56560" y="12054"/>
                  </a:lnTo>
                  <a:lnTo>
                    <a:pt x="57150" y="50808"/>
                  </a:lnTo>
                  <a:lnTo>
                    <a:pt x="54328" y="57086"/>
                  </a:lnTo>
                  <a:lnTo>
                    <a:pt x="50604" y="63405"/>
                  </a:lnTo>
                  <a:lnTo>
                    <a:pt x="48017" y="74201"/>
                  </a:lnTo>
                  <a:lnTo>
                    <a:pt x="28586" y="95119"/>
                  </a:lnTo>
                  <a:lnTo>
                    <a:pt x="28578" y="90070"/>
                  </a:lnTo>
                  <a:lnTo>
                    <a:pt x="29636" y="88582"/>
                  </a:lnTo>
                  <a:lnTo>
                    <a:pt x="31399" y="87589"/>
                  </a:lnTo>
                  <a:lnTo>
                    <a:pt x="38276" y="85867"/>
                  </a:lnTo>
                  <a:lnTo>
                    <a:pt x="42764" y="85721"/>
                  </a:lnTo>
                  <a:lnTo>
                    <a:pt x="48287" y="82834"/>
                  </a:lnTo>
                  <a:lnTo>
                    <a:pt x="54269" y="79081"/>
                  </a:lnTo>
                  <a:lnTo>
                    <a:pt x="64832" y="76475"/>
                  </a:lnTo>
                  <a:lnTo>
                    <a:pt x="102904" y="76080"/>
                  </a:lnTo>
                  <a:lnTo>
                    <a:pt x="112010" y="82625"/>
                  </a:lnTo>
                  <a:lnTo>
                    <a:pt x="117868" y="84281"/>
                  </a:lnTo>
                  <a:lnTo>
                    <a:pt x="119854" y="85781"/>
                  </a:lnTo>
                  <a:lnTo>
                    <a:pt x="130268" y="102450"/>
                  </a:lnTo>
                  <a:lnTo>
                    <a:pt x="131980" y="108261"/>
                  </a:lnTo>
                  <a:lnTo>
                    <a:pt x="131379" y="111292"/>
                  </a:lnTo>
                  <a:lnTo>
                    <a:pt x="124627" y="123534"/>
                  </a:lnTo>
                  <a:lnTo>
                    <a:pt x="124182" y="128215"/>
                  </a:lnTo>
                  <a:lnTo>
                    <a:pt x="121161" y="133823"/>
                  </a:lnTo>
                  <a:lnTo>
                    <a:pt x="117350" y="139844"/>
                  </a:lnTo>
                  <a:lnTo>
                    <a:pt x="114145" y="149183"/>
                  </a:lnTo>
                  <a:lnTo>
                    <a:pt x="109645" y="155489"/>
                  </a:lnTo>
                  <a:lnTo>
                    <a:pt x="104117" y="158998"/>
                  </a:lnTo>
                  <a:lnTo>
                    <a:pt x="101161" y="159934"/>
                  </a:lnTo>
                  <a:lnTo>
                    <a:pt x="99191" y="161615"/>
                  </a:lnTo>
                  <a:lnTo>
                    <a:pt x="97002" y="166307"/>
                  </a:lnTo>
                  <a:lnTo>
                    <a:pt x="95359" y="167981"/>
                  </a:lnTo>
                  <a:lnTo>
                    <a:pt x="90712" y="169842"/>
                  </a:lnTo>
                  <a:lnTo>
                    <a:pt x="82146" y="170889"/>
                  </a:lnTo>
                  <a:lnTo>
                    <a:pt x="80164" y="172094"/>
                  </a:lnTo>
                  <a:lnTo>
                    <a:pt x="78843" y="173956"/>
                  </a:lnTo>
                  <a:lnTo>
                    <a:pt x="77962" y="176256"/>
                  </a:lnTo>
                  <a:lnTo>
                    <a:pt x="76316" y="177789"/>
                  </a:lnTo>
                  <a:lnTo>
                    <a:pt x="67113" y="180735"/>
                  </a:lnTo>
                  <a:lnTo>
                    <a:pt x="57185" y="171364"/>
                  </a:lnTo>
                  <a:lnTo>
                    <a:pt x="57150" y="1618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8" name="SMARTInkShape-305"/>
            <p:cNvSpPr/>
            <p:nvPr>
              <p:custDataLst>
                <p:tags r:id="rId185"/>
              </p:custDataLst>
            </p:nvPr>
          </p:nvSpPr>
          <p:spPr>
            <a:xfrm>
              <a:off x="2495550" y="5553078"/>
              <a:ext cx="171451" cy="19048"/>
            </a:xfrm>
            <a:custGeom>
              <a:avLst/>
              <a:gdLst/>
              <a:ahLst/>
              <a:cxnLst/>
              <a:rect l="0" t="0" r="0" b="0"/>
              <a:pathLst>
                <a:path w="171451" h="19048">
                  <a:moveTo>
                    <a:pt x="0" y="19047"/>
                  </a:moveTo>
                  <a:lnTo>
                    <a:pt x="0" y="19047"/>
                  </a:lnTo>
                  <a:lnTo>
                    <a:pt x="44737" y="19047"/>
                  </a:lnTo>
                  <a:lnTo>
                    <a:pt x="89098" y="17989"/>
                  </a:lnTo>
                  <a:lnTo>
                    <a:pt x="107558" y="10846"/>
                  </a:lnTo>
                  <a:lnTo>
                    <a:pt x="130152" y="8541"/>
                  </a:lnTo>
                  <a:lnTo>
                    <a:pt x="142870" y="1998"/>
                  </a:lnTo>
                  <a:lnTo>
                    <a:pt x="171009" y="0"/>
                  </a:lnTo>
                  <a:lnTo>
                    <a:pt x="171450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9" name="SMARTInkShape-306"/>
            <p:cNvSpPr/>
            <p:nvPr>
              <p:custDataLst>
                <p:tags r:id="rId186"/>
              </p:custDataLst>
            </p:nvPr>
          </p:nvSpPr>
          <p:spPr>
            <a:xfrm>
              <a:off x="2543175" y="5619750"/>
              <a:ext cx="142876" cy="38101"/>
            </a:xfrm>
            <a:custGeom>
              <a:avLst/>
              <a:gdLst/>
              <a:ahLst/>
              <a:cxnLst/>
              <a:rect l="0" t="0" r="0" b="0"/>
              <a:pathLst>
                <a:path w="142876" h="38101">
                  <a:moveTo>
                    <a:pt x="0" y="38100"/>
                  </a:moveTo>
                  <a:lnTo>
                    <a:pt x="0" y="38100"/>
                  </a:lnTo>
                  <a:lnTo>
                    <a:pt x="0" y="28967"/>
                  </a:lnTo>
                  <a:lnTo>
                    <a:pt x="5056" y="28691"/>
                  </a:lnTo>
                  <a:lnTo>
                    <a:pt x="6546" y="27594"/>
                  </a:lnTo>
                  <a:lnTo>
                    <a:pt x="8201" y="23552"/>
                  </a:lnTo>
                  <a:lnTo>
                    <a:pt x="10759" y="22051"/>
                  </a:lnTo>
                  <a:lnTo>
                    <a:pt x="34337" y="19314"/>
                  </a:lnTo>
                  <a:lnTo>
                    <a:pt x="41014" y="19167"/>
                  </a:lnTo>
                  <a:lnTo>
                    <a:pt x="47509" y="16280"/>
                  </a:lnTo>
                  <a:lnTo>
                    <a:pt x="53923" y="12528"/>
                  </a:lnTo>
                  <a:lnTo>
                    <a:pt x="66665" y="10118"/>
                  </a:lnTo>
                  <a:lnTo>
                    <a:pt x="111125" y="9527"/>
                  </a:lnTo>
                  <a:lnTo>
                    <a:pt x="121944" y="9525"/>
                  </a:lnTo>
                  <a:lnTo>
                    <a:pt x="131058" y="2980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0" name="SMARTInkShape-307"/>
            <p:cNvSpPr/>
            <p:nvPr>
              <p:custDataLst>
                <p:tags r:id="rId187"/>
              </p:custDataLst>
            </p:nvPr>
          </p:nvSpPr>
          <p:spPr>
            <a:xfrm>
              <a:off x="2905125" y="550545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9525"/>
                  </a:moveTo>
                  <a:lnTo>
                    <a:pt x="0" y="9525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1" name="SMARTInkShape-308"/>
            <p:cNvSpPr/>
            <p:nvPr>
              <p:custDataLst>
                <p:tags r:id="rId188"/>
              </p:custDataLst>
            </p:nvPr>
          </p:nvSpPr>
          <p:spPr>
            <a:xfrm>
              <a:off x="2828928" y="5429260"/>
              <a:ext cx="313883" cy="247605"/>
            </a:xfrm>
            <a:custGeom>
              <a:avLst/>
              <a:gdLst/>
              <a:ahLst/>
              <a:cxnLst/>
              <a:rect l="0" t="0" r="0" b="0"/>
              <a:pathLst>
                <a:path w="313883" h="247605">
                  <a:moveTo>
                    <a:pt x="104772" y="19040"/>
                  </a:moveTo>
                  <a:lnTo>
                    <a:pt x="104772" y="19040"/>
                  </a:lnTo>
                  <a:lnTo>
                    <a:pt x="99716" y="13984"/>
                  </a:lnTo>
                  <a:lnTo>
                    <a:pt x="94411" y="11501"/>
                  </a:lnTo>
                  <a:lnTo>
                    <a:pt x="87438" y="9907"/>
                  </a:lnTo>
                  <a:lnTo>
                    <a:pt x="77672" y="1348"/>
                  </a:lnTo>
                  <a:lnTo>
                    <a:pt x="68126" y="109"/>
                  </a:lnTo>
                  <a:lnTo>
                    <a:pt x="58599" y="0"/>
                  </a:lnTo>
                  <a:lnTo>
                    <a:pt x="42996" y="14180"/>
                  </a:lnTo>
                  <a:lnTo>
                    <a:pt x="40274" y="19702"/>
                  </a:lnTo>
                  <a:lnTo>
                    <a:pt x="39549" y="22656"/>
                  </a:lnTo>
                  <a:lnTo>
                    <a:pt x="30749" y="38148"/>
                  </a:lnTo>
                  <a:lnTo>
                    <a:pt x="30024" y="41304"/>
                  </a:lnTo>
                  <a:lnTo>
                    <a:pt x="21224" y="57145"/>
                  </a:lnTo>
                  <a:lnTo>
                    <a:pt x="7345" y="102190"/>
                  </a:lnTo>
                  <a:lnTo>
                    <a:pt x="3263" y="111030"/>
                  </a:lnTo>
                  <a:lnTo>
                    <a:pt x="22" y="157595"/>
                  </a:lnTo>
                  <a:lnTo>
                    <a:pt x="0" y="166403"/>
                  </a:lnTo>
                  <a:lnTo>
                    <a:pt x="1058" y="168082"/>
                  </a:lnTo>
                  <a:lnTo>
                    <a:pt x="2821" y="169200"/>
                  </a:lnTo>
                  <a:lnTo>
                    <a:pt x="5055" y="169947"/>
                  </a:lnTo>
                  <a:lnTo>
                    <a:pt x="7602" y="169386"/>
                  </a:lnTo>
                  <a:lnTo>
                    <a:pt x="17331" y="163108"/>
                  </a:lnTo>
                  <a:lnTo>
                    <a:pt x="35193" y="144680"/>
                  </a:lnTo>
                  <a:lnTo>
                    <a:pt x="66677" y="97396"/>
                  </a:lnTo>
                  <a:lnTo>
                    <a:pt x="71966" y="89848"/>
                  </a:lnTo>
                  <a:lnTo>
                    <a:pt x="78184" y="76379"/>
                  </a:lnTo>
                  <a:lnTo>
                    <a:pt x="91275" y="60340"/>
                  </a:lnTo>
                  <a:lnTo>
                    <a:pt x="94070" y="50797"/>
                  </a:lnTo>
                  <a:lnTo>
                    <a:pt x="94724" y="44443"/>
                  </a:lnTo>
                  <a:lnTo>
                    <a:pt x="95956" y="42325"/>
                  </a:lnTo>
                  <a:lnTo>
                    <a:pt x="97837" y="40913"/>
                  </a:lnTo>
                  <a:lnTo>
                    <a:pt x="104652" y="38138"/>
                  </a:lnTo>
                  <a:lnTo>
                    <a:pt x="96560" y="38095"/>
                  </a:lnTo>
                  <a:lnTo>
                    <a:pt x="96122" y="39151"/>
                  </a:lnTo>
                  <a:lnTo>
                    <a:pt x="95362" y="46291"/>
                  </a:lnTo>
                  <a:lnTo>
                    <a:pt x="88724" y="54958"/>
                  </a:lnTo>
                  <a:lnTo>
                    <a:pt x="86118" y="64914"/>
                  </a:lnTo>
                  <a:lnTo>
                    <a:pt x="84742" y="80469"/>
                  </a:lnTo>
                  <a:lnTo>
                    <a:pt x="78198" y="94831"/>
                  </a:lnTo>
                  <a:lnTo>
                    <a:pt x="76204" y="140747"/>
                  </a:lnTo>
                  <a:lnTo>
                    <a:pt x="76197" y="184024"/>
                  </a:lnTo>
                  <a:lnTo>
                    <a:pt x="73375" y="190438"/>
                  </a:lnTo>
                  <a:lnTo>
                    <a:pt x="69651" y="196817"/>
                  </a:lnTo>
                  <a:lnTo>
                    <a:pt x="67261" y="209535"/>
                  </a:lnTo>
                  <a:lnTo>
                    <a:pt x="66788" y="222239"/>
                  </a:lnTo>
                  <a:lnTo>
                    <a:pt x="65691" y="224356"/>
                  </a:lnTo>
                  <a:lnTo>
                    <a:pt x="63902" y="225768"/>
                  </a:lnTo>
                  <a:lnTo>
                    <a:pt x="61650" y="226709"/>
                  </a:lnTo>
                  <a:lnTo>
                    <a:pt x="60149" y="228394"/>
                  </a:lnTo>
                  <a:lnTo>
                    <a:pt x="57542" y="236626"/>
                  </a:lnTo>
                  <a:lnTo>
                    <a:pt x="54501" y="237453"/>
                  </a:lnTo>
                  <a:lnTo>
                    <a:pt x="52208" y="237674"/>
                  </a:lnTo>
                  <a:lnTo>
                    <a:pt x="50679" y="238879"/>
                  </a:lnTo>
                  <a:lnTo>
                    <a:pt x="48024" y="246277"/>
                  </a:lnTo>
                  <a:lnTo>
                    <a:pt x="44979" y="247034"/>
                  </a:lnTo>
                  <a:lnTo>
                    <a:pt x="38499" y="247604"/>
                  </a:lnTo>
                  <a:lnTo>
                    <a:pt x="29931" y="239436"/>
                  </a:lnTo>
                  <a:lnTo>
                    <a:pt x="28607" y="229017"/>
                  </a:lnTo>
                  <a:lnTo>
                    <a:pt x="28575" y="220426"/>
                  </a:lnTo>
                  <a:lnTo>
                    <a:pt x="29632" y="219972"/>
                  </a:lnTo>
                  <a:lnTo>
                    <a:pt x="36773" y="219185"/>
                  </a:lnTo>
                  <a:lnTo>
                    <a:pt x="45440" y="212543"/>
                  </a:lnTo>
                  <a:lnTo>
                    <a:pt x="54266" y="209371"/>
                  </a:lnTo>
                  <a:lnTo>
                    <a:pt x="63584" y="203257"/>
                  </a:lnTo>
                  <a:lnTo>
                    <a:pt x="73048" y="199917"/>
                  </a:lnTo>
                  <a:lnTo>
                    <a:pt x="93133" y="184910"/>
                  </a:lnTo>
                  <a:lnTo>
                    <a:pt x="112311" y="178922"/>
                  </a:lnTo>
                  <a:lnTo>
                    <a:pt x="159296" y="152336"/>
                  </a:lnTo>
                  <a:lnTo>
                    <a:pt x="188281" y="130513"/>
                  </a:lnTo>
                  <a:lnTo>
                    <a:pt x="222208" y="92181"/>
                  </a:lnTo>
                  <a:lnTo>
                    <a:pt x="228580" y="88589"/>
                  </a:lnTo>
                  <a:lnTo>
                    <a:pt x="231761" y="87631"/>
                  </a:lnTo>
                  <a:lnTo>
                    <a:pt x="233881" y="85934"/>
                  </a:lnTo>
                  <a:lnTo>
                    <a:pt x="246157" y="68431"/>
                  </a:lnTo>
                  <a:lnTo>
                    <a:pt x="247643" y="57178"/>
                  </a:lnTo>
                  <a:lnTo>
                    <a:pt x="247647" y="65345"/>
                  </a:lnTo>
                  <a:lnTo>
                    <a:pt x="241101" y="74009"/>
                  </a:lnTo>
                  <a:lnTo>
                    <a:pt x="238514" y="83964"/>
                  </a:lnTo>
                  <a:lnTo>
                    <a:pt x="238238" y="90253"/>
                  </a:lnTo>
                  <a:lnTo>
                    <a:pt x="235352" y="95846"/>
                  </a:lnTo>
                  <a:lnTo>
                    <a:pt x="233100" y="98819"/>
                  </a:lnTo>
                  <a:lnTo>
                    <a:pt x="230598" y="107768"/>
                  </a:lnTo>
                  <a:lnTo>
                    <a:pt x="228612" y="152340"/>
                  </a:lnTo>
                  <a:lnTo>
                    <a:pt x="228597" y="179476"/>
                  </a:lnTo>
                  <a:lnTo>
                    <a:pt x="236798" y="189035"/>
                  </a:lnTo>
                  <a:lnTo>
                    <a:pt x="240355" y="189843"/>
                  </a:lnTo>
                  <a:lnTo>
                    <a:pt x="255421" y="190452"/>
                  </a:lnTo>
                  <a:lnTo>
                    <a:pt x="270276" y="177229"/>
                  </a:lnTo>
                  <a:lnTo>
                    <a:pt x="273579" y="171191"/>
                  </a:lnTo>
                  <a:lnTo>
                    <a:pt x="274460" y="168099"/>
                  </a:lnTo>
                  <a:lnTo>
                    <a:pt x="276106" y="166037"/>
                  </a:lnTo>
                  <a:lnTo>
                    <a:pt x="298566" y="148819"/>
                  </a:lnTo>
                  <a:lnTo>
                    <a:pt x="302028" y="139866"/>
                  </a:lnTo>
                  <a:lnTo>
                    <a:pt x="304625" y="129890"/>
                  </a:lnTo>
                  <a:lnTo>
                    <a:pt x="312093" y="114863"/>
                  </a:lnTo>
                  <a:lnTo>
                    <a:pt x="313882" y="101703"/>
                  </a:lnTo>
                  <a:lnTo>
                    <a:pt x="311304" y="95290"/>
                  </a:lnTo>
                  <a:lnTo>
                    <a:pt x="307689" y="88912"/>
                  </a:lnTo>
                  <a:lnTo>
                    <a:pt x="306082" y="82549"/>
                  </a:lnTo>
                  <a:lnTo>
                    <a:pt x="304595" y="80430"/>
                  </a:lnTo>
                  <a:lnTo>
                    <a:pt x="302546" y="79017"/>
                  </a:lnTo>
                  <a:lnTo>
                    <a:pt x="300121" y="78074"/>
                  </a:lnTo>
                  <a:lnTo>
                    <a:pt x="298505" y="76388"/>
                  </a:lnTo>
                  <a:lnTo>
                    <a:pt x="296709" y="71692"/>
                  </a:lnTo>
                  <a:lnTo>
                    <a:pt x="295171" y="70017"/>
                  </a:lnTo>
                  <a:lnTo>
                    <a:pt x="290641" y="68154"/>
                  </a:lnTo>
                  <a:lnTo>
                    <a:pt x="259042" y="66676"/>
                  </a:lnTo>
                  <a:lnTo>
                    <a:pt x="237947" y="83140"/>
                  </a:lnTo>
                  <a:lnTo>
                    <a:pt x="234831" y="83999"/>
                  </a:lnTo>
                  <a:lnTo>
                    <a:pt x="232753" y="85630"/>
                  </a:lnTo>
                  <a:lnTo>
                    <a:pt x="230444" y="90263"/>
                  </a:lnTo>
                  <a:lnTo>
                    <a:pt x="228612" y="127001"/>
                  </a:lnTo>
                  <a:lnTo>
                    <a:pt x="229665" y="129114"/>
                  </a:lnTo>
                  <a:lnTo>
                    <a:pt x="231426" y="130523"/>
                  </a:lnTo>
                  <a:lnTo>
                    <a:pt x="233658" y="131461"/>
                  </a:lnTo>
                  <a:lnTo>
                    <a:pt x="235146" y="133146"/>
                  </a:lnTo>
                  <a:lnTo>
                    <a:pt x="238122" y="1428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2" name="SMARTInkShape-309"/>
            <p:cNvSpPr/>
            <p:nvPr>
              <p:custDataLst>
                <p:tags r:id="rId189"/>
              </p:custDataLst>
            </p:nvPr>
          </p:nvSpPr>
          <p:spPr>
            <a:xfrm>
              <a:off x="3219450" y="54387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3" name="SMARTInkShape-310"/>
            <p:cNvSpPr/>
            <p:nvPr>
              <p:custDataLst>
                <p:tags r:id="rId190"/>
              </p:custDataLst>
            </p:nvPr>
          </p:nvSpPr>
          <p:spPr>
            <a:xfrm>
              <a:off x="3190875" y="5400802"/>
              <a:ext cx="76190" cy="104649"/>
            </a:xfrm>
            <a:custGeom>
              <a:avLst/>
              <a:gdLst/>
              <a:ahLst/>
              <a:cxnLst/>
              <a:rect l="0" t="0" r="0" b="0"/>
              <a:pathLst>
                <a:path w="76190" h="104649">
                  <a:moveTo>
                    <a:pt x="38100" y="57023"/>
                  </a:moveTo>
                  <a:lnTo>
                    <a:pt x="38100" y="57023"/>
                  </a:lnTo>
                  <a:lnTo>
                    <a:pt x="38100" y="66432"/>
                  </a:lnTo>
                  <a:lnTo>
                    <a:pt x="47233" y="75678"/>
                  </a:lnTo>
                  <a:lnTo>
                    <a:pt x="55792" y="67837"/>
                  </a:lnTo>
                  <a:lnTo>
                    <a:pt x="61804" y="66930"/>
                  </a:lnTo>
                  <a:lnTo>
                    <a:pt x="63428" y="65744"/>
                  </a:lnTo>
                  <a:lnTo>
                    <a:pt x="64510" y="63895"/>
                  </a:lnTo>
                  <a:lnTo>
                    <a:pt x="66247" y="58381"/>
                  </a:lnTo>
                  <a:lnTo>
                    <a:pt x="73137" y="49687"/>
                  </a:lnTo>
                  <a:lnTo>
                    <a:pt x="75292" y="40856"/>
                  </a:lnTo>
                  <a:lnTo>
                    <a:pt x="76189" y="20409"/>
                  </a:lnTo>
                  <a:lnTo>
                    <a:pt x="67998" y="10853"/>
                  </a:lnTo>
                  <a:lnTo>
                    <a:pt x="67067" y="4773"/>
                  </a:lnTo>
                  <a:lnTo>
                    <a:pt x="65878" y="3139"/>
                  </a:lnTo>
                  <a:lnTo>
                    <a:pt x="64027" y="2051"/>
                  </a:lnTo>
                  <a:lnTo>
                    <a:pt x="56997" y="160"/>
                  </a:lnTo>
                  <a:lnTo>
                    <a:pt x="52497" y="0"/>
                  </a:lnTo>
                  <a:lnTo>
                    <a:pt x="50872" y="1017"/>
                  </a:lnTo>
                  <a:lnTo>
                    <a:pt x="49790" y="2752"/>
                  </a:lnTo>
                  <a:lnTo>
                    <a:pt x="49069" y="4967"/>
                  </a:lnTo>
                  <a:lnTo>
                    <a:pt x="42996" y="13142"/>
                  </a:lnTo>
                  <a:lnTo>
                    <a:pt x="37454" y="16354"/>
                  </a:lnTo>
                  <a:lnTo>
                    <a:pt x="34495" y="17210"/>
                  </a:lnTo>
                  <a:lnTo>
                    <a:pt x="32521" y="18839"/>
                  </a:lnTo>
                  <a:lnTo>
                    <a:pt x="13489" y="50949"/>
                  </a:lnTo>
                  <a:lnTo>
                    <a:pt x="9641" y="62514"/>
                  </a:lnTo>
                  <a:lnTo>
                    <a:pt x="3327" y="72644"/>
                  </a:lnTo>
                  <a:lnTo>
                    <a:pt x="986" y="83406"/>
                  </a:lnTo>
                  <a:lnTo>
                    <a:pt x="0" y="1046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4" name="SMARTInkShape-311"/>
            <p:cNvSpPr/>
            <p:nvPr>
              <p:custDataLst>
                <p:tags r:id="rId191"/>
              </p:custDataLst>
            </p:nvPr>
          </p:nvSpPr>
          <p:spPr>
            <a:xfrm>
              <a:off x="3314700" y="5695950"/>
              <a:ext cx="57151" cy="123826"/>
            </a:xfrm>
            <a:custGeom>
              <a:avLst/>
              <a:gdLst/>
              <a:ahLst/>
              <a:cxnLst/>
              <a:rect l="0" t="0" r="0" b="0"/>
              <a:pathLst>
                <a:path w="57151" h="123826">
                  <a:moveTo>
                    <a:pt x="47625" y="9525"/>
                  </a:moveTo>
                  <a:lnTo>
                    <a:pt x="47625" y="9525"/>
                  </a:lnTo>
                  <a:lnTo>
                    <a:pt x="47625" y="1324"/>
                  </a:lnTo>
                  <a:lnTo>
                    <a:pt x="48683" y="883"/>
                  </a:lnTo>
                  <a:lnTo>
                    <a:pt x="57147" y="0"/>
                  </a:lnTo>
                  <a:lnTo>
                    <a:pt x="57150" y="22748"/>
                  </a:lnTo>
                  <a:lnTo>
                    <a:pt x="54328" y="28808"/>
                  </a:lnTo>
                  <a:lnTo>
                    <a:pt x="50604" y="35028"/>
                  </a:lnTo>
                  <a:lnTo>
                    <a:pt x="47449" y="44481"/>
                  </a:lnTo>
                  <a:lnTo>
                    <a:pt x="32514" y="64562"/>
                  </a:lnTo>
                  <a:lnTo>
                    <a:pt x="26531" y="83739"/>
                  </a:lnTo>
                  <a:lnTo>
                    <a:pt x="12168" y="104600"/>
                  </a:lnTo>
                  <a:lnTo>
                    <a:pt x="9641" y="111048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6" name="SMARTInkShape-312"/>
          <p:cNvSpPr/>
          <p:nvPr>
            <p:custDataLst>
              <p:tags r:id="rId23"/>
            </p:custDataLst>
          </p:nvPr>
        </p:nvSpPr>
        <p:spPr>
          <a:xfrm>
            <a:off x="3667125" y="5467791"/>
            <a:ext cx="446221" cy="170962"/>
          </a:xfrm>
          <a:custGeom>
            <a:avLst/>
            <a:gdLst/>
            <a:ahLst/>
            <a:cxnLst/>
            <a:rect l="0" t="0" r="0" b="0"/>
            <a:pathLst>
              <a:path w="446221" h="170962">
                <a:moveTo>
                  <a:pt x="19050" y="56709"/>
                </a:moveTo>
                <a:lnTo>
                  <a:pt x="19050" y="56709"/>
                </a:lnTo>
                <a:lnTo>
                  <a:pt x="19050" y="101245"/>
                </a:lnTo>
                <a:lnTo>
                  <a:pt x="19050" y="117045"/>
                </a:lnTo>
                <a:lnTo>
                  <a:pt x="9700" y="152373"/>
                </a:lnTo>
                <a:lnTo>
                  <a:pt x="9642" y="155410"/>
                </a:lnTo>
                <a:lnTo>
                  <a:pt x="6755" y="161606"/>
                </a:lnTo>
                <a:lnTo>
                  <a:pt x="34" y="170961"/>
                </a:lnTo>
                <a:lnTo>
                  <a:pt x="0" y="134072"/>
                </a:lnTo>
                <a:lnTo>
                  <a:pt x="2822" y="125311"/>
                </a:lnTo>
                <a:lnTo>
                  <a:pt x="6546" y="117891"/>
                </a:lnTo>
                <a:lnTo>
                  <a:pt x="19148" y="79839"/>
                </a:lnTo>
                <a:lnTo>
                  <a:pt x="35213" y="59963"/>
                </a:lnTo>
                <a:lnTo>
                  <a:pt x="43477" y="50383"/>
                </a:lnTo>
                <a:lnTo>
                  <a:pt x="49628" y="37664"/>
                </a:lnTo>
                <a:lnTo>
                  <a:pt x="52135" y="34487"/>
                </a:lnTo>
                <a:lnTo>
                  <a:pt x="57743" y="30957"/>
                </a:lnTo>
                <a:lnTo>
                  <a:pt x="63764" y="28330"/>
                </a:lnTo>
                <a:lnTo>
                  <a:pt x="73103" y="21960"/>
                </a:lnTo>
                <a:lnTo>
                  <a:pt x="82573" y="19602"/>
                </a:lnTo>
                <a:lnTo>
                  <a:pt x="109274" y="18620"/>
                </a:lnTo>
                <a:lnTo>
                  <a:pt x="114889" y="21436"/>
                </a:lnTo>
                <a:lnTo>
                  <a:pt x="128358" y="32799"/>
                </a:lnTo>
                <a:lnTo>
                  <a:pt x="131132" y="38321"/>
                </a:lnTo>
                <a:lnTo>
                  <a:pt x="131871" y="41275"/>
                </a:lnTo>
                <a:lnTo>
                  <a:pt x="140694" y="56767"/>
                </a:lnTo>
                <a:lnTo>
                  <a:pt x="142858" y="94809"/>
                </a:lnTo>
                <a:lnTo>
                  <a:pt x="142874" y="111978"/>
                </a:lnTo>
                <a:lnTo>
                  <a:pt x="133384" y="123345"/>
                </a:lnTo>
                <a:lnTo>
                  <a:pt x="138417" y="118316"/>
                </a:lnTo>
                <a:lnTo>
                  <a:pt x="140894" y="113018"/>
                </a:lnTo>
                <a:lnTo>
                  <a:pt x="141554" y="110123"/>
                </a:lnTo>
                <a:lnTo>
                  <a:pt x="143053" y="108194"/>
                </a:lnTo>
                <a:lnTo>
                  <a:pt x="147540" y="106050"/>
                </a:lnTo>
                <a:lnTo>
                  <a:pt x="153062" y="99452"/>
                </a:lnTo>
                <a:lnTo>
                  <a:pt x="157986" y="90522"/>
                </a:lnTo>
                <a:lnTo>
                  <a:pt x="161816" y="79545"/>
                </a:lnTo>
                <a:lnTo>
                  <a:pt x="197219" y="32945"/>
                </a:lnTo>
                <a:lnTo>
                  <a:pt x="208062" y="20214"/>
                </a:lnTo>
                <a:lnTo>
                  <a:pt x="211711" y="19323"/>
                </a:lnTo>
                <a:lnTo>
                  <a:pt x="222677" y="18750"/>
                </a:lnTo>
                <a:lnTo>
                  <a:pt x="224651" y="19761"/>
                </a:lnTo>
                <a:lnTo>
                  <a:pt x="225968" y="21494"/>
                </a:lnTo>
                <a:lnTo>
                  <a:pt x="227430" y="26241"/>
                </a:lnTo>
                <a:lnTo>
                  <a:pt x="228446" y="35946"/>
                </a:lnTo>
                <a:lnTo>
                  <a:pt x="235115" y="44925"/>
                </a:lnTo>
                <a:lnTo>
                  <a:pt x="236787" y="50766"/>
                </a:lnTo>
                <a:lnTo>
                  <a:pt x="238115" y="97871"/>
                </a:lnTo>
                <a:lnTo>
                  <a:pt x="240943" y="104284"/>
                </a:lnTo>
                <a:lnTo>
                  <a:pt x="252590" y="118750"/>
                </a:lnTo>
                <a:lnTo>
                  <a:pt x="257959" y="121324"/>
                </a:lnTo>
                <a:lnTo>
                  <a:pt x="264973" y="122978"/>
                </a:lnTo>
                <a:lnTo>
                  <a:pt x="282951" y="115147"/>
                </a:lnTo>
                <a:lnTo>
                  <a:pt x="320694" y="79966"/>
                </a:lnTo>
                <a:lnTo>
                  <a:pt x="333378" y="73768"/>
                </a:lnTo>
                <a:lnTo>
                  <a:pt x="351984" y="57140"/>
                </a:lnTo>
                <a:lnTo>
                  <a:pt x="352386" y="64948"/>
                </a:lnTo>
                <a:lnTo>
                  <a:pt x="358963" y="73584"/>
                </a:lnTo>
                <a:lnTo>
                  <a:pt x="361557" y="83534"/>
                </a:lnTo>
                <a:lnTo>
                  <a:pt x="361916" y="98388"/>
                </a:lnTo>
                <a:lnTo>
                  <a:pt x="364757" y="104513"/>
                </a:lnTo>
                <a:lnTo>
                  <a:pt x="379559" y="121898"/>
                </a:lnTo>
                <a:lnTo>
                  <a:pt x="389074" y="123253"/>
                </a:lnTo>
                <a:lnTo>
                  <a:pt x="397843" y="116812"/>
                </a:lnTo>
                <a:lnTo>
                  <a:pt x="406686" y="113675"/>
                </a:lnTo>
                <a:lnTo>
                  <a:pt x="422313" y="100717"/>
                </a:lnTo>
                <a:lnTo>
                  <a:pt x="425820" y="94613"/>
                </a:lnTo>
                <a:lnTo>
                  <a:pt x="428437" y="88372"/>
                </a:lnTo>
                <a:lnTo>
                  <a:pt x="433127" y="82070"/>
                </a:lnTo>
                <a:lnTo>
                  <a:pt x="435918" y="72920"/>
                </a:lnTo>
                <a:lnTo>
                  <a:pt x="438216" y="62856"/>
                </a:lnTo>
                <a:lnTo>
                  <a:pt x="445493" y="47770"/>
                </a:lnTo>
                <a:lnTo>
                  <a:pt x="446220" y="44400"/>
                </a:lnTo>
                <a:lnTo>
                  <a:pt x="445647" y="41095"/>
                </a:lnTo>
                <a:lnTo>
                  <a:pt x="439944" y="28186"/>
                </a:lnTo>
                <a:lnTo>
                  <a:pt x="439346" y="24993"/>
                </a:lnTo>
                <a:lnTo>
                  <a:pt x="433448" y="15444"/>
                </a:lnTo>
                <a:lnTo>
                  <a:pt x="427946" y="11911"/>
                </a:lnTo>
                <a:lnTo>
                  <a:pt x="421974" y="9282"/>
                </a:lnTo>
                <a:lnTo>
                  <a:pt x="412661" y="2911"/>
                </a:lnTo>
                <a:lnTo>
                  <a:pt x="403198" y="552"/>
                </a:lnTo>
                <a:lnTo>
                  <a:pt x="396863" y="0"/>
                </a:lnTo>
                <a:lnTo>
                  <a:pt x="390520" y="2577"/>
                </a:lnTo>
                <a:lnTo>
                  <a:pt x="384173" y="6192"/>
                </a:lnTo>
                <a:lnTo>
                  <a:pt x="363243" y="13760"/>
                </a:lnTo>
                <a:lnTo>
                  <a:pt x="343489" y="28331"/>
                </a:lnTo>
                <a:lnTo>
                  <a:pt x="337870" y="34572"/>
                </a:lnTo>
                <a:lnTo>
                  <a:pt x="335373" y="40873"/>
                </a:lnTo>
                <a:lnTo>
                  <a:pt x="333375" y="7575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3" name="SMARTInkShape-Group84"/>
          <p:cNvGrpSpPr/>
          <p:nvPr/>
        </p:nvGrpSpPr>
        <p:grpSpPr>
          <a:xfrm>
            <a:off x="4457700" y="5219704"/>
            <a:ext cx="2695575" cy="400044"/>
            <a:chOff x="4457700" y="5219704"/>
            <a:chExt cx="2695575" cy="400044"/>
          </a:xfrm>
        </p:grpSpPr>
        <p:sp>
          <p:nvSpPr>
            <p:cNvPr id="377" name="SMARTInkShape-313"/>
            <p:cNvSpPr/>
            <p:nvPr>
              <p:custDataLst>
                <p:tags r:id="rId176"/>
              </p:custDataLst>
            </p:nvPr>
          </p:nvSpPr>
          <p:spPr>
            <a:xfrm>
              <a:off x="4457700" y="5286389"/>
              <a:ext cx="685787" cy="295262"/>
            </a:xfrm>
            <a:custGeom>
              <a:avLst/>
              <a:gdLst/>
              <a:ahLst/>
              <a:cxnLst/>
              <a:rect l="0" t="0" r="0" b="0"/>
              <a:pathLst>
                <a:path w="685787" h="295262">
                  <a:moveTo>
                    <a:pt x="0" y="247636"/>
                  </a:moveTo>
                  <a:lnTo>
                    <a:pt x="0" y="247636"/>
                  </a:lnTo>
                  <a:lnTo>
                    <a:pt x="0" y="238114"/>
                  </a:lnTo>
                  <a:lnTo>
                    <a:pt x="0" y="285308"/>
                  </a:lnTo>
                  <a:lnTo>
                    <a:pt x="0" y="290666"/>
                  </a:lnTo>
                  <a:lnTo>
                    <a:pt x="1058" y="292198"/>
                  </a:lnTo>
                  <a:lnTo>
                    <a:pt x="2822" y="293219"/>
                  </a:lnTo>
                  <a:lnTo>
                    <a:pt x="9133" y="295141"/>
                  </a:lnTo>
                  <a:lnTo>
                    <a:pt x="27132" y="295261"/>
                  </a:lnTo>
                  <a:lnTo>
                    <a:pt x="35894" y="288716"/>
                  </a:lnTo>
                  <a:lnTo>
                    <a:pt x="44737" y="285560"/>
                  </a:lnTo>
                  <a:lnTo>
                    <a:pt x="89098" y="250785"/>
                  </a:lnTo>
                  <a:lnTo>
                    <a:pt x="134134" y="208699"/>
                  </a:lnTo>
                  <a:lnTo>
                    <a:pt x="169645" y="165037"/>
                  </a:lnTo>
                  <a:lnTo>
                    <a:pt x="196559" y="121691"/>
                  </a:lnTo>
                  <a:lnTo>
                    <a:pt x="222239" y="78968"/>
                  </a:lnTo>
                  <a:lnTo>
                    <a:pt x="226715" y="65251"/>
                  </a:lnTo>
                  <a:lnTo>
                    <a:pt x="229286" y="51135"/>
                  </a:lnTo>
                  <a:lnTo>
                    <a:pt x="236065" y="38155"/>
                  </a:lnTo>
                  <a:lnTo>
                    <a:pt x="238004" y="29123"/>
                  </a:lnTo>
                  <a:lnTo>
                    <a:pt x="229913" y="28611"/>
                  </a:lnTo>
                  <a:lnTo>
                    <a:pt x="229476" y="29652"/>
                  </a:lnTo>
                  <a:lnTo>
                    <a:pt x="228989" y="33632"/>
                  </a:lnTo>
                  <a:lnTo>
                    <a:pt x="227800" y="35117"/>
                  </a:lnTo>
                  <a:lnTo>
                    <a:pt x="223659" y="36766"/>
                  </a:lnTo>
                  <a:lnTo>
                    <a:pt x="222131" y="38264"/>
                  </a:lnTo>
                  <a:lnTo>
                    <a:pt x="220433" y="42751"/>
                  </a:lnTo>
                  <a:lnTo>
                    <a:pt x="218285" y="54256"/>
                  </a:lnTo>
                  <a:lnTo>
                    <a:pt x="212608" y="63573"/>
                  </a:lnTo>
                  <a:lnTo>
                    <a:pt x="209398" y="73037"/>
                  </a:lnTo>
                  <a:lnTo>
                    <a:pt x="203272" y="83601"/>
                  </a:lnTo>
                  <a:lnTo>
                    <a:pt x="197393" y="121236"/>
                  </a:lnTo>
                  <a:lnTo>
                    <a:pt x="193563" y="130076"/>
                  </a:lnTo>
                  <a:lnTo>
                    <a:pt x="190350" y="145893"/>
                  </a:lnTo>
                  <a:lnTo>
                    <a:pt x="184223" y="158812"/>
                  </a:lnTo>
                  <a:lnTo>
                    <a:pt x="181000" y="206276"/>
                  </a:lnTo>
                  <a:lnTo>
                    <a:pt x="180975" y="231758"/>
                  </a:lnTo>
                  <a:lnTo>
                    <a:pt x="182034" y="233876"/>
                  </a:lnTo>
                  <a:lnTo>
                    <a:pt x="183798" y="235288"/>
                  </a:lnTo>
                  <a:lnTo>
                    <a:pt x="186032" y="236229"/>
                  </a:lnTo>
                  <a:lnTo>
                    <a:pt x="187521" y="237915"/>
                  </a:lnTo>
                  <a:lnTo>
                    <a:pt x="189176" y="242610"/>
                  </a:lnTo>
                  <a:lnTo>
                    <a:pt x="190676" y="244285"/>
                  </a:lnTo>
                  <a:lnTo>
                    <a:pt x="198585" y="247195"/>
                  </a:lnTo>
                  <a:lnTo>
                    <a:pt x="210197" y="240038"/>
                  </a:lnTo>
                  <a:lnTo>
                    <a:pt x="213156" y="239396"/>
                  </a:lnTo>
                  <a:lnTo>
                    <a:pt x="222378" y="233435"/>
                  </a:lnTo>
                  <a:lnTo>
                    <a:pt x="240964" y="213219"/>
                  </a:lnTo>
                  <a:lnTo>
                    <a:pt x="268936" y="171760"/>
                  </a:lnTo>
                  <a:lnTo>
                    <a:pt x="301340" y="129291"/>
                  </a:lnTo>
                  <a:lnTo>
                    <a:pt x="323833" y="85660"/>
                  </a:lnTo>
                  <a:lnTo>
                    <a:pt x="351432" y="38314"/>
                  </a:lnTo>
                  <a:lnTo>
                    <a:pt x="352386" y="29003"/>
                  </a:lnTo>
                  <a:lnTo>
                    <a:pt x="344813" y="35194"/>
                  </a:lnTo>
                  <a:lnTo>
                    <a:pt x="339164" y="36801"/>
                  </a:lnTo>
                  <a:lnTo>
                    <a:pt x="337234" y="38287"/>
                  </a:lnTo>
                  <a:lnTo>
                    <a:pt x="327168" y="55316"/>
                  </a:lnTo>
                  <a:lnTo>
                    <a:pt x="323774" y="70120"/>
                  </a:lnTo>
                  <a:lnTo>
                    <a:pt x="317596" y="82738"/>
                  </a:lnTo>
                  <a:lnTo>
                    <a:pt x="314235" y="98353"/>
                  </a:lnTo>
                  <a:lnTo>
                    <a:pt x="308066" y="111211"/>
                  </a:lnTo>
                  <a:lnTo>
                    <a:pt x="304885" y="158626"/>
                  </a:lnTo>
                  <a:lnTo>
                    <a:pt x="304803" y="193223"/>
                  </a:lnTo>
                  <a:lnTo>
                    <a:pt x="307623" y="199816"/>
                  </a:lnTo>
                  <a:lnTo>
                    <a:pt x="309857" y="203056"/>
                  </a:lnTo>
                  <a:lnTo>
                    <a:pt x="315162" y="206656"/>
                  </a:lnTo>
                  <a:lnTo>
                    <a:pt x="324098" y="208682"/>
                  </a:lnTo>
                  <a:lnTo>
                    <a:pt x="346089" y="209486"/>
                  </a:lnTo>
                  <a:lnTo>
                    <a:pt x="352431" y="206692"/>
                  </a:lnTo>
                  <a:lnTo>
                    <a:pt x="397433" y="177737"/>
                  </a:lnTo>
                  <a:lnTo>
                    <a:pt x="416090" y="163190"/>
                  </a:lnTo>
                  <a:lnTo>
                    <a:pt x="450684" y="120524"/>
                  </a:lnTo>
                  <a:lnTo>
                    <a:pt x="463618" y="102611"/>
                  </a:lnTo>
                  <a:lnTo>
                    <a:pt x="483593" y="83719"/>
                  </a:lnTo>
                  <a:lnTo>
                    <a:pt x="525856" y="36118"/>
                  </a:lnTo>
                  <a:lnTo>
                    <a:pt x="531910" y="30054"/>
                  </a:lnTo>
                  <a:lnTo>
                    <a:pt x="532406" y="30615"/>
                  </a:lnTo>
                  <a:lnTo>
                    <a:pt x="532958" y="34060"/>
                  </a:lnTo>
                  <a:lnTo>
                    <a:pt x="530382" y="39118"/>
                  </a:lnTo>
                  <a:lnTo>
                    <a:pt x="526767" y="44895"/>
                  </a:lnTo>
                  <a:lnTo>
                    <a:pt x="524447" y="57227"/>
                  </a:lnTo>
                  <a:lnTo>
                    <a:pt x="523988" y="69853"/>
                  </a:lnTo>
                  <a:lnTo>
                    <a:pt x="521103" y="76194"/>
                  </a:lnTo>
                  <a:lnTo>
                    <a:pt x="518852" y="79366"/>
                  </a:lnTo>
                  <a:lnTo>
                    <a:pt x="512121" y="102775"/>
                  </a:lnTo>
                  <a:lnTo>
                    <a:pt x="509689" y="106612"/>
                  </a:lnTo>
                  <a:lnTo>
                    <a:pt x="506266" y="122126"/>
                  </a:lnTo>
                  <a:lnTo>
                    <a:pt x="504051" y="138726"/>
                  </a:lnTo>
                  <a:lnTo>
                    <a:pt x="498363" y="149985"/>
                  </a:lnTo>
                  <a:lnTo>
                    <a:pt x="495150" y="165198"/>
                  </a:lnTo>
                  <a:lnTo>
                    <a:pt x="487940" y="180356"/>
                  </a:lnTo>
                  <a:lnTo>
                    <a:pt x="486202" y="193542"/>
                  </a:lnTo>
                  <a:lnTo>
                    <a:pt x="485001" y="195698"/>
                  </a:lnTo>
                  <a:lnTo>
                    <a:pt x="483143" y="197136"/>
                  </a:lnTo>
                  <a:lnTo>
                    <a:pt x="476653" y="199843"/>
                  </a:lnTo>
                  <a:lnTo>
                    <a:pt x="476329" y="205465"/>
                  </a:lnTo>
                  <a:lnTo>
                    <a:pt x="476250" y="177645"/>
                  </a:lnTo>
                  <a:lnTo>
                    <a:pt x="479072" y="171373"/>
                  </a:lnTo>
                  <a:lnTo>
                    <a:pt x="481306" y="168219"/>
                  </a:lnTo>
                  <a:lnTo>
                    <a:pt x="484451" y="153668"/>
                  </a:lnTo>
                  <a:lnTo>
                    <a:pt x="486571" y="130845"/>
                  </a:lnTo>
                  <a:lnTo>
                    <a:pt x="493263" y="112226"/>
                  </a:lnTo>
                  <a:lnTo>
                    <a:pt x="496090" y="83324"/>
                  </a:lnTo>
                  <a:lnTo>
                    <a:pt x="502786" y="64622"/>
                  </a:lnTo>
                  <a:lnTo>
                    <a:pt x="504977" y="54113"/>
                  </a:lnTo>
                  <a:lnTo>
                    <a:pt x="512161" y="42247"/>
                  </a:lnTo>
                  <a:lnTo>
                    <a:pt x="519934" y="32029"/>
                  </a:lnTo>
                  <a:lnTo>
                    <a:pt x="525919" y="19093"/>
                  </a:lnTo>
                  <a:lnTo>
                    <a:pt x="536979" y="6347"/>
                  </a:lnTo>
                  <a:lnTo>
                    <a:pt x="543104" y="2813"/>
                  </a:lnTo>
                  <a:lnTo>
                    <a:pt x="555660" y="544"/>
                  </a:lnTo>
                  <a:lnTo>
                    <a:pt x="579144" y="0"/>
                  </a:lnTo>
                  <a:lnTo>
                    <a:pt x="589061" y="8188"/>
                  </a:lnTo>
                  <a:lnTo>
                    <a:pt x="589888" y="11745"/>
                  </a:lnTo>
                  <a:lnTo>
                    <a:pt x="590549" y="57141"/>
                  </a:lnTo>
                  <a:lnTo>
                    <a:pt x="590550" y="69837"/>
                  </a:lnTo>
                  <a:lnTo>
                    <a:pt x="587728" y="76186"/>
                  </a:lnTo>
                  <a:lnTo>
                    <a:pt x="564724" y="104761"/>
                  </a:lnTo>
                  <a:lnTo>
                    <a:pt x="563807" y="107936"/>
                  </a:lnTo>
                  <a:lnTo>
                    <a:pt x="562138" y="110053"/>
                  </a:lnTo>
                  <a:lnTo>
                    <a:pt x="542939" y="123800"/>
                  </a:lnTo>
                  <a:lnTo>
                    <a:pt x="547986" y="118751"/>
                  </a:lnTo>
                  <a:lnTo>
                    <a:pt x="553288" y="116270"/>
                  </a:lnTo>
                  <a:lnTo>
                    <a:pt x="556183" y="115609"/>
                  </a:lnTo>
                  <a:lnTo>
                    <a:pt x="571573" y="106921"/>
                  </a:lnTo>
                  <a:lnTo>
                    <a:pt x="587384" y="103987"/>
                  </a:lnTo>
                  <a:lnTo>
                    <a:pt x="597962" y="98299"/>
                  </a:lnTo>
                  <a:lnTo>
                    <a:pt x="624593" y="94447"/>
                  </a:lnTo>
                  <a:lnTo>
                    <a:pt x="638000" y="87750"/>
                  </a:lnTo>
                  <a:lnTo>
                    <a:pt x="641234" y="87071"/>
                  </a:lnTo>
                  <a:lnTo>
                    <a:pt x="644448" y="87676"/>
                  </a:lnTo>
                  <a:lnTo>
                    <a:pt x="657209" y="93430"/>
                  </a:lnTo>
                  <a:lnTo>
                    <a:pt x="673098" y="96056"/>
                  </a:lnTo>
                  <a:lnTo>
                    <a:pt x="683919" y="103405"/>
                  </a:lnTo>
                  <a:lnTo>
                    <a:pt x="684964" y="106981"/>
                  </a:lnTo>
                  <a:lnTo>
                    <a:pt x="685786" y="128349"/>
                  </a:lnTo>
                  <a:lnTo>
                    <a:pt x="682971" y="133942"/>
                  </a:lnTo>
                  <a:lnTo>
                    <a:pt x="679251" y="139955"/>
                  </a:lnTo>
                  <a:lnTo>
                    <a:pt x="676099" y="149290"/>
                  </a:lnTo>
                  <a:lnTo>
                    <a:pt x="644486" y="184137"/>
                  </a:lnTo>
                  <a:lnTo>
                    <a:pt x="638158" y="187664"/>
                  </a:lnTo>
                  <a:lnTo>
                    <a:pt x="631818" y="190290"/>
                  </a:lnTo>
                  <a:lnTo>
                    <a:pt x="606228" y="205565"/>
                  </a:lnTo>
                  <a:lnTo>
                    <a:pt x="591138" y="208752"/>
                  </a:lnTo>
                  <a:lnTo>
                    <a:pt x="587767" y="209013"/>
                  </a:lnTo>
                  <a:lnTo>
                    <a:pt x="581200" y="212125"/>
                  </a:lnTo>
                  <a:lnTo>
                    <a:pt x="574752" y="215979"/>
                  </a:lnTo>
                  <a:lnTo>
                    <a:pt x="561991" y="218452"/>
                  </a:lnTo>
                  <a:lnTo>
                    <a:pt x="538034" y="219058"/>
                  </a:lnTo>
                  <a:lnTo>
                    <a:pt x="536489" y="218001"/>
                  </a:lnTo>
                  <a:lnTo>
                    <a:pt x="535460" y="216238"/>
                  </a:lnTo>
                  <a:lnTo>
                    <a:pt x="533400" y="2095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8" name="SMARTInkShape-314"/>
            <p:cNvSpPr/>
            <p:nvPr>
              <p:custDataLst>
                <p:tags r:id="rId177"/>
              </p:custDataLst>
            </p:nvPr>
          </p:nvSpPr>
          <p:spPr>
            <a:xfrm>
              <a:off x="5210175" y="5419725"/>
              <a:ext cx="161926" cy="9526"/>
            </a:xfrm>
            <a:custGeom>
              <a:avLst/>
              <a:gdLst/>
              <a:ahLst/>
              <a:cxnLst/>
              <a:rect l="0" t="0" r="0" b="0"/>
              <a:pathLst>
                <a:path w="161926" h="9526">
                  <a:moveTo>
                    <a:pt x="0" y="9525"/>
                  </a:moveTo>
                  <a:lnTo>
                    <a:pt x="0" y="9525"/>
                  </a:lnTo>
                  <a:lnTo>
                    <a:pt x="45777" y="9525"/>
                  </a:lnTo>
                  <a:lnTo>
                    <a:pt x="73937" y="9525"/>
                  </a:lnTo>
                  <a:lnTo>
                    <a:pt x="97460" y="1324"/>
                  </a:lnTo>
                  <a:lnTo>
                    <a:pt x="143463" y="1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9" name="SMARTInkShape-315"/>
            <p:cNvSpPr/>
            <p:nvPr>
              <p:custDataLst>
                <p:tags r:id="rId178"/>
              </p:custDataLst>
            </p:nvPr>
          </p:nvSpPr>
          <p:spPr>
            <a:xfrm>
              <a:off x="5524503" y="5295900"/>
              <a:ext cx="447673" cy="323848"/>
            </a:xfrm>
            <a:custGeom>
              <a:avLst/>
              <a:gdLst/>
              <a:ahLst/>
              <a:cxnLst/>
              <a:rect l="0" t="0" r="0" b="0"/>
              <a:pathLst>
                <a:path w="447673" h="323848">
                  <a:moveTo>
                    <a:pt x="114297" y="66675"/>
                  </a:moveTo>
                  <a:lnTo>
                    <a:pt x="114297" y="66675"/>
                  </a:lnTo>
                  <a:lnTo>
                    <a:pt x="104888" y="66675"/>
                  </a:lnTo>
                  <a:lnTo>
                    <a:pt x="104772" y="52210"/>
                  </a:lnTo>
                  <a:lnTo>
                    <a:pt x="105831" y="50681"/>
                  </a:lnTo>
                  <a:lnTo>
                    <a:pt x="107594" y="49662"/>
                  </a:lnTo>
                  <a:lnTo>
                    <a:pt x="109828" y="48983"/>
                  </a:lnTo>
                  <a:lnTo>
                    <a:pt x="111317" y="47473"/>
                  </a:lnTo>
                  <a:lnTo>
                    <a:pt x="113905" y="39543"/>
                  </a:lnTo>
                  <a:lnTo>
                    <a:pt x="106061" y="30026"/>
                  </a:lnTo>
                  <a:lnTo>
                    <a:pt x="105154" y="23949"/>
                  </a:lnTo>
                  <a:lnTo>
                    <a:pt x="103968" y="22316"/>
                  </a:lnTo>
                  <a:lnTo>
                    <a:pt x="102119" y="21227"/>
                  </a:lnTo>
                  <a:lnTo>
                    <a:pt x="99829" y="20501"/>
                  </a:lnTo>
                  <a:lnTo>
                    <a:pt x="98301" y="18959"/>
                  </a:lnTo>
                  <a:lnTo>
                    <a:pt x="96605" y="14424"/>
                  </a:lnTo>
                  <a:lnTo>
                    <a:pt x="95094" y="12791"/>
                  </a:lnTo>
                  <a:lnTo>
                    <a:pt x="90593" y="10976"/>
                  </a:lnTo>
                  <a:lnTo>
                    <a:pt x="71659" y="9563"/>
                  </a:lnTo>
                  <a:lnTo>
                    <a:pt x="66066" y="12364"/>
                  </a:lnTo>
                  <a:lnTo>
                    <a:pt x="58909" y="17729"/>
                  </a:lnTo>
                  <a:lnTo>
                    <a:pt x="52612" y="18659"/>
                  </a:lnTo>
                  <a:lnTo>
                    <a:pt x="50949" y="20906"/>
                  </a:lnTo>
                  <a:lnTo>
                    <a:pt x="45457" y="36899"/>
                  </a:lnTo>
                  <a:lnTo>
                    <a:pt x="41368" y="43917"/>
                  </a:lnTo>
                  <a:lnTo>
                    <a:pt x="38008" y="53817"/>
                  </a:lnTo>
                  <a:lnTo>
                    <a:pt x="31838" y="64512"/>
                  </a:lnTo>
                  <a:lnTo>
                    <a:pt x="28597" y="111046"/>
                  </a:lnTo>
                  <a:lnTo>
                    <a:pt x="28583" y="117440"/>
                  </a:lnTo>
                  <a:lnTo>
                    <a:pt x="29637" y="119569"/>
                  </a:lnTo>
                  <a:lnTo>
                    <a:pt x="31399" y="120988"/>
                  </a:lnTo>
                  <a:lnTo>
                    <a:pt x="36774" y="123265"/>
                  </a:lnTo>
                  <a:lnTo>
                    <a:pt x="52252" y="123811"/>
                  </a:lnTo>
                  <a:lnTo>
                    <a:pt x="57794" y="120996"/>
                  </a:lnTo>
                  <a:lnTo>
                    <a:pt x="93368" y="87592"/>
                  </a:lnTo>
                  <a:lnTo>
                    <a:pt x="94412" y="83733"/>
                  </a:lnTo>
                  <a:lnTo>
                    <a:pt x="94690" y="81222"/>
                  </a:lnTo>
                  <a:lnTo>
                    <a:pt x="97822" y="75609"/>
                  </a:lnTo>
                  <a:lnTo>
                    <a:pt x="104769" y="66679"/>
                  </a:lnTo>
                  <a:lnTo>
                    <a:pt x="104772" y="112373"/>
                  </a:lnTo>
                  <a:lnTo>
                    <a:pt x="103714" y="146171"/>
                  </a:lnTo>
                  <a:lnTo>
                    <a:pt x="97233" y="164144"/>
                  </a:lnTo>
                  <a:lnTo>
                    <a:pt x="95281" y="211274"/>
                  </a:lnTo>
                  <a:lnTo>
                    <a:pt x="85548" y="243508"/>
                  </a:lnTo>
                  <a:lnTo>
                    <a:pt x="79438" y="254772"/>
                  </a:lnTo>
                  <a:lnTo>
                    <a:pt x="76099" y="269987"/>
                  </a:lnTo>
                  <a:lnTo>
                    <a:pt x="68847" y="285145"/>
                  </a:lnTo>
                  <a:lnTo>
                    <a:pt x="68123" y="288522"/>
                  </a:lnTo>
                  <a:lnTo>
                    <a:pt x="62045" y="298331"/>
                  </a:lnTo>
                  <a:lnTo>
                    <a:pt x="49376" y="312432"/>
                  </a:lnTo>
                  <a:lnTo>
                    <a:pt x="48402" y="316306"/>
                  </a:lnTo>
                  <a:lnTo>
                    <a:pt x="48142" y="318821"/>
                  </a:lnTo>
                  <a:lnTo>
                    <a:pt x="46910" y="320497"/>
                  </a:lnTo>
                  <a:lnTo>
                    <a:pt x="45030" y="321614"/>
                  </a:lnTo>
                  <a:lnTo>
                    <a:pt x="37329" y="323188"/>
                  </a:lnTo>
                  <a:lnTo>
                    <a:pt x="11284" y="323847"/>
                  </a:lnTo>
                  <a:lnTo>
                    <a:pt x="1476" y="315649"/>
                  </a:lnTo>
                  <a:lnTo>
                    <a:pt x="654" y="312091"/>
                  </a:lnTo>
                  <a:lnTo>
                    <a:pt x="0" y="282447"/>
                  </a:lnTo>
                  <a:lnTo>
                    <a:pt x="2820" y="276168"/>
                  </a:lnTo>
                  <a:lnTo>
                    <a:pt x="22387" y="253997"/>
                  </a:lnTo>
                  <a:lnTo>
                    <a:pt x="64990" y="220368"/>
                  </a:lnTo>
                  <a:lnTo>
                    <a:pt x="108034" y="187391"/>
                  </a:lnTo>
                  <a:lnTo>
                    <a:pt x="155224" y="151753"/>
                  </a:lnTo>
                  <a:lnTo>
                    <a:pt x="199434" y="121782"/>
                  </a:lnTo>
                  <a:lnTo>
                    <a:pt x="240893" y="85546"/>
                  </a:lnTo>
                  <a:lnTo>
                    <a:pt x="286645" y="54522"/>
                  </a:lnTo>
                  <a:lnTo>
                    <a:pt x="329895" y="14029"/>
                  </a:lnTo>
                  <a:lnTo>
                    <a:pt x="336413" y="11527"/>
                  </a:lnTo>
                  <a:lnTo>
                    <a:pt x="338575" y="9802"/>
                  </a:lnTo>
                  <a:lnTo>
                    <a:pt x="342675" y="3375"/>
                  </a:lnTo>
                  <a:lnTo>
                    <a:pt x="352414" y="2"/>
                  </a:lnTo>
                  <a:lnTo>
                    <a:pt x="352419" y="0"/>
                  </a:lnTo>
                  <a:lnTo>
                    <a:pt x="352422" y="5056"/>
                  </a:lnTo>
                  <a:lnTo>
                    <a:pt x="351363" y="6545"/>
                  </a:lnTo>
                  <a:lnTo>
                    <a:pt x="349600" y="7539"/>
                  </a:lnTo>
                  <a:lnTo>
                    <a:pt x="344221" y="9133"/>
                  </a:lnTo>
                  <a:lnTo>
                    <a:pt x="338233" y="14465"/>
                  </a:lnTo>
                  <a:lnTo>
                    <a:pt x="335532" y="19834"/>
                  </a:lnTo>
                  <a:lnTo>
                    <a:pt x="332598" y="35028"/>
                  </a:lnTo>
                  <a:lnTo>
                    <a:pt x="325889" y="47645"/>
                  </a:lnTo>
                  <a:lnTo>
                    <a:pt x="323058" y="63503"/>
                  </a:lnTo>
                  <a:lnTo>
                    <a:pt x="317381" y="74084"/>
                  </a:lnTo>
                  <a:lnTo>
                    <a:pt x="314339" y="120951"/>
                  </a:lnTo>
                  <a:lnTo>
                    <a:pt x="314325" y="128313"/>
                  </a:lnTo>
                  <a:lnTo>
                    <a:pt x="315382" y="129992"/>
                  </a:lnTo>
                  <a:lnTo>
                    <a:pt x="317145" y="131112"/>
                  </a:lnTo>
                  <a:lnTo>
                    <a:pt x="322523" y="132908"/>
                  </a:lnTo>
                  <a:lnTo>
                    <a:pt x="331932" y="133311"/>
                  </a:lnTo>
                  <a:lnTo>
                    <a:pt x="376965" y="98392"/>
                  </a:lnTo>
                  <a:lnTo>
                    <a:pt x="387093" y="87832"/>
                  </a:lnTo>
                  <a:lnTo>
                    <a:pt x="424387" y="41352"/>
                  </a:lnTo>
                  <a:lnTo>
                    <a:pt x="427367" y="31773"/>
                  </a:lnTo>
                  <a:lnTo>
                    <a:pt x="428064" y="25410"/>
                  </a:lnTo>
                  <a:lnTo>
                    <a:pt x="431197" y="19055"/>
                  </a:lnTo>
                  <a:lnTo>
                    <a:pt x="438026" y="9690"/>
                  </a:lnTo>
                  <a:lnTo>
                    <a:pt x="429011" y="18662"/>
                  </a:lnTo>
                  <a:lnTo>
                    <a:pt x="428737" y="23991"/>
                  </a:lnTo>
                  <a:lnTo>
                    <a:pt x="425851" y="29360"/>
                  </a:lnTo>
                  <a:lnTo>
                    <a:pt x="422098" y="35274"/>
                  </a:lnTo>
                  <a:lnTo>
                    <a:pt x="418928" y="44553"/>
                  </a:lnTo>
                  <a:lnTo>
                    <a:pt x="412814" y="54006"/>
                  </a:lnTo>
                  <a:lnTo>
                    <a:pt x="410533" y="63509"/>
                  </a:lnTo>
                  <a:lnTo>
                    <a:pt x="409999" y="69854"/>
                  </a:lnTo>
                  <a:lnTo>
                    <a:pt x="406940" y="76202"/>
                  </a:lnTo>
                  <a:lnTo>
                    <a:pt x="403110" y="82551"/>
                  </a:lnTo>
                  <a:lnTo>
                    <a:pt x="400652" y="95250"/>
                  </a:lnTo>
                  <a:lnTo>
                    <a:pt x="400050" y="123267"/>
                  </a:lnTo>
                  <a:lnTo>
                    <a:pt x="408248" y="131978"/>
                  </a:lnTo>
                  <a:lnTo>
                    <a:pt x="409748" y="131377"/>
                  </a:lnTo>
                  <a:lnTo>
                    <a:pt x="416915" y="126533"/>
                  </a:lnTo>
                  <a:lnTo>
                    <a:pt x="422713" y="125029"/>
                  </a:lnTo>
                  <a:lnTo>
                    <a:pt x="424683" y="123569"/>
                  </a:lnTo>
                  <a:lnTo>
                    <a:pt x="425996" y="121538"/>
                  </a:lnTo>
                  <a:lnTo>
                    <a:pt x="426871" y="119126"/>
                  </a:lnTo>
                  <a:lnTo>
                    <a:pt x="429571" y="117517"/>
                  </a:lnTo>
                  <a:lnTo>
                    <a:pt x="447672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0" name="SMARTInkShape-316"/>
            <p:cNvSpPr/>
            <p:nvPr>
              <p:custDataLst>
                <p:tags r:id="rId179"/>
              </p:custDataLst>
            </p:nvPr>
          </p:nvSpPr>
          <p:spPr>
            <a:xfrm>
              <a:off x="6000880" y="5305425"/>
              <a:ext cx="142353" cy="133351"/>
            </a:xfrm>
            <a:custGeom>
              <a:avLst/>
              <a:gdLst/>
              <a:ahLst/>
              <a:cxnLst/>
              <a:rect l="0" t="0" r="0" b="0"/>
              <a:pathLst>
                <a:path w="142353" h="133351">
                  <a:moveTo>
                    <a:pt x="114170" y="57150"/>
                  </a:moveTo>
                  <a:lnTo>
                    <a:pt x="114170" y="57150"/>
                  </a:lnTo>
                  <a:lnTo>
                    <a:pt x="128741" y="57150"/>
                  </a:lnTo>
                  <a:lnTo>
                    <a:pt x="130234" y="56092"/>
                  </a:lnTo>
                  <a:lnTo>
                    <a:pt x="131229" y="54328"/>
                  </a:lnTo>
                  <a:lnTo>
                    <a:pt x="132958" y="47449"/>
                  </a:lnTo>
                  <a:lnTo>
                    <a:pt x="133186" y="39541"/>
                  </a:lnTo>
                  <a:lnTo>
                    <a:pt x="134256" y="39060"/>
                  </a:lnTo>
                  <a:lnTo>
                    <a:pt x="138266" y="38527"/>
                  </a:lnTo>
                  <a:lnTo>
                    <a:pt x="139759" y="37326"/>
                  </a:lnTo>
                  <a:lnTo>
                    <a:pt x="142352" y="29936"/>
                  </a:lnTo>
                  <a:lnTo>
                    <a:pt x="134510" y="20494"/>
                  </a:lnTo>
                  <a:lnTo>
                    <a:pt x="133333" y="10976"/>
                  </a:lnTo>
                  <a:lnTo>
                    <a:pt x="125029" y="1451"/>
                  </a:lnTo>
                  <a:lnTo>
                    <a:pt x="115611" y="127"/>
                  </a:lnTo>
                  <a:lnTo>
                    <a:pt x="87073" y="0"/>
                  </a:lnTo>
                  <a:lnTo>
                    <a:pt x="78282" y="6545"/>
                  </a:lnTo>
                  <a:lnTo>
                    <a:pt x="72467" y="8201"/>
                  </a:lnTo>
                  <a:lnTo>
                    <a:pt x="70493" y="9701"/>
                  </a:lnTo>
                  <a:lnTo>
                    <a:pt x="66657" y="15810"/>
                  </a:lnTo>
                  <a:lnTo>
                    <a:pt x="53441" y="23680"/>
                  </a:lnTo>
                  <a:lnTo>
                    <a:pt x="34759" y="41403"/>
                  </a:lnTo>
                  <a:lnTo>
                    <a:pt x="31252" y="47682"/>
                  </a:lnTo>
                  <a:lnTo>
                    <a:pt x="23943" y="65393"/>
                  </a:lnTo>
                  <a:lnTo>
                    <a:pt x="12043" y="85139"/>
                  </a:lnTo>
                  <a:lnTo>
                    <a:pt x="9514" y="91814"/>
                  </a:lnTo>
                  <a:lnTo>
                    <a:pt x="3198" y="101523"/>
                  </a:lnTo>
                  <a:lnTo>
                    <a:pt x="308" y="112408"/>
                  </a:lnTo>
                  <a:lnTo>
                    <a:pt x="0" y="118796"/>
                  </a:lnTo>
                  <a:lnTo>
                    <a:pt x="1015" y="120472"/>
                  </a:lnTo>
                  <a:lnTo>
                    <a:pt x="2750" y="121589"/>
                  </a:lnTo>
                  <a:lnTo>
                    <a:pt x="4964" y="122335"/>
                  </a:lnTo>
                  <a:lnTo>
                    <a:pt x="6442" y="123890"/>
                  </a:lnTo>
                  <a:lnTo>
                    <a:pt x="8082" y="128440"/>
                  </a:lnTo>
                  <a:lnTo>
                    <a:pt x="9578" y="130077"/>
                  </a:lnTo>
                  <a:lnTo>
                    <a:pt x="14063" y="131895"/>
                  </a:lnTo>
                  <a:lnTo>
                    <a:pt x="16740" y="131322"/>
                  </a:lnTo>
                  <a:lnTo>
                    <a:pt x="28641" y="125620"/>
                  </a:lnTo>
                  <a:lnTo>
                    <a:pt x="31751" y="125021"/>
                  </a:lnTo>
                  <a:lnTo>
                    <a:pt x="41184" y="119123"/>
                  </a:lnTo>
                  <a:lnTo>
                    <a:pt x="63372" y="99394"/>
                  </a:lnTo>
                  <a:lnTo>
                    <a:pt x="76070" y="93246"/>
                  </a:lnTo>
                  <a:lnTo>
                    <a:pt x="98295" y="72908"/>
                  </a:lnTo>
                  <a:lnTo>
                    <a:pt x="101823" y="66623"/>
                  </a:lnTo>
                  <a:lnTo>
                    <a:pt x="102764" y="63466"/>
                  </a:lnTo>
                  <a:lnTo>
                    <a:pt x="104449" y="61360"/>
                  </a:lnTo>
                  <a:lnTo>
                    <a:pt x="114112" y="57171"/>
                  </a:lnTo>
                  <a:lnTo>
                    <a:pt x="114159" y="57154"/>
                  </a:lnTo>
                  <a:lnTo>
                    <a:pt x="105968" y="65351"/>
                  </a:lnTo>
                  <a:lnTo>
                    <a:pt x="103848" y="74018"/>
                  </a:lnTo>
                  <a:lnTo>
                    <a:pt x="98176" y="82843"/>
                  </a:lnTo>
                  <a:lnTo>
                    <a:pt x="95724" y="95308"/>
                  </a:lnTo>
                  <a:lnTo>
                    <a:pt x="95120" y="131871"/>
                  </a:lnTo>
                  <a:lnTo>
                    <a:pt x="96178" y="132364"/>
                  </a:lnTo>
                  <a:lnTo>
                    <a:pt x="10464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1" name="SMARTInkShape-317"/>
            <p:cNvSpPr/>
            <p:nvPr>
              <p:custDataLst>
                <p:tags r:id="rId180"/>
              </p:custDataLst>
            </p:nvPr>
          </p:nvSpPr>
          <p:spPr>
            <a:xfrm>
              <a:off x="6162675" y="5305464"/>
              <a:ext cx="533401" cy="161887"/>
            </a:xfrm>
            <a:custGeom>
              <a:avLst/>
              <a:gdLst/>
              <a:ahLst/>
              <a:cxnLst/>
              <a:rect l="0" t="0" r="0" b="0"/>
              <a:pathLst>
                <a:path w="533401" h="161887">
                  <a:moveTo>
                    <a:pt x="0" y="123786"/>
                  </a:moveTo>
                  <a:lnTo>
                    <a:pt x="0" y="123786"/>
                  </a:lnTo>
                  <a:lnTo>
                    <a:pt x="0" y="129274"/>
                  </a:lnTo>
                  <a:lnTo>
                    <a:pt x="0" y="124062"/>
                  </a:lnTo>
                  <a:lnTo>
                    <a:pt x="0" y="132011"/>
                  </a:lnTo>
                  <a:lnTo>
                    <a:pt x="1058" y="132444"/>
                  </a:lnTo>
                  <a:lnTo>
                    <a:pt x="17610" y="133301"/>
                  </a:lnTo>
                  <a:lnTo>
                    <a:pt x="26370" y="126763"/>
                  </a:lnTo>
                  <a:lnTo>
                    <a:pt x="35212" y="123610"/>
                  </a:lnTo>
                  <a:lnTo>
                    <a:pt x="66680" y="97975"/>
                  </a:lnTo>
                  <a:lnTo>
                    <a:pt x="73027" y="95380"/>
                  </a:lnTo>
                  <a:lnTo>
                    <a:pt x="117475" y="53926"/>
                  </a:lnTo>
                  <a:lnTo>
                    <a:pt x="121003" y="47581"/>
                  </a:lnTo>
                  <a:lnTo>
                    <a:pt x="123267" y="34885"/>
                  </a:lnTo>
                  <a:lnTo>
                    <a:pt x="124512" y="32769"/>
                  </a:lnTo>
                  <a:lnTo>
                    <a:pt x="126400" y="31358"/>
                  </a:lnTo>
                  <a:lnTo>
                    <a:pt x="128717" y="30417"/>
                  </a:lnTo>
                  <a:lnTo>
                    <a:pt x="130261" y="28732"/>
                  </a:lnTo>
                  <a:lnTo>
                    <a:pt x="131978" y="24037"/>
                  </a:lnTo>
                  <a:lnTo>
                    <a:pt x="133347" y="9532"/>
                  </a:lnTo>
                  <a:lnTo>
                    <a:pt x="125149" y="17691"/>
                  </a:lnTo>
                  <a:lnTo>
                    <a:pt x="123941" y="27096"/>
                  </a:lnTo>
                  <a:lnTo>
                    <a:pt x="123859" y="33166"/>
                  </a:lnTo>
                  <a:lnTo>
                    <a:pt x="121018" y="38708"/>
                  </a:lnTo>
                  <a:lnTo>
                    <a:pt x="117286" y="44698"/>
                  </a:lnTo>
                  <a:lnTo>
                    <a:pt x="114126" y="54022"/>
                  </a:lnTo>
                  <a:lnTo>
                    <a:pt x="108016" y="63486"/>
                  </a:lnTo>
                  <a:lnTo>
                    <a:pt x="105735" y="72993"/>
                  </a:lnTo>
                  <a:lnTo>
                    <a:pt x="104786" y="99710"/>
                  </a:lnTo>
                  <a:lnTo>
                    <a:pt x="105840" y="101386"/>
                  </a:lnTo>
                  <a:lnTo>
                    <a:pt x="107602" y="102502"/>
                  </a:lnTo>
                  <a:lnTo>
                    <a:pt x="112977" y="104295"/>
                  </a:lnTo>
                  <a:lnTo>
                    <a:pt x="118965" y="109662"/>
                  </a:lnTo>
                  <a:lnTo>
                    <a:pt x="120585" y="110136"/>
                  </a:lnTo>
                  <a:lnTo>
                    <a:pt x="121665" y="109395"/>
                  </a:lnTo>
                  <a:lnTo>
                    <a:pt x="122385" y="107842"/>
                  </a:lnTo>
                  <a:lnTo>
                    <a:pt x="123923" y="106807"/>
                  </a:lnTo>
                  <a:lnTo>
                    <a:pt x="131145" y="104291"/>
                  </a:lnTo>
                  <a:lnTo>
                    <a:pt x="136956" y="99952"/>
                  </a:lnTo>
                  <a:lnTo>
                    <a:pt x="145889" y="97318"/>
                  </a:lnTo>
                  <a:lnTo>
                    <a:pt x="155856" y="95089"/>
                  </a:lnTo>
                  <a:lnTo>
                    <a:pt x="170878" y="85034"/>
                  </a:lnTo>
                  <a:lnTo>
                    <a:pt x="187249" y="68667"/>
                  </a:lnTo>
                  <a:lnTo>
                    <a:pt x="197886" y="53715"/>
                  </a:lnTo>
                  <a:lnTo>
                    <a:pt x="211856" y="42112"/>
                  </a:lnTo>
                  <a:lnTo>
                    <a:pt x="236325" y="11378"/>
                  </a:lnTo>
                  <a:lnTo>
                    <a:pt x="237325" y="7505"/>
                  </a:lnTo>
                  <a:lnTo>
                    <a:pt x="237966" y="1451"/>
                  </a:lnTo>
                  <a:lnTo>
                    <a:pt x="239078" y="955"/>
                  </a:lnTo>
                  <a:lnTo>
                    <a:pt x="246312" y="92"/>
                  </a:lnTo>
                  <a:lnTo>
                    <a:pt x="242197" y="0"/>
                  </a:lnTo>
                  <a:lnTo>
                    <a:pt x="240840" y="1045"/>
                  </a:lnTo>
                  <a:lnTo>
                    <a:pt x="238483" y="8166"/>
                  </a:lnTo>
                  <a:lnTo>
                    <a:pt x="238232" y="14151"/>
                  </a:lnTo>
                  <a:lnTo>
                    <a:pt x="235350" y="19673"/>
                  </a:lnTo>
                  <a:lnTo>
                    <a:pt x="229934" y="26785"/>
                  </a:lnTo>
                  <a:lnTo>
                    <a:pt x="219343" y="64106"/>
                  </a:lnTo>
                  <a:lnTo>
                    <a:pt x="219075" y="100103"/>
                  </a:lnTo>
                  <a:lnTo>
                    <a:pt x="220133" y="101647"/>
                  </a:lnTo>
                  <a:lnTo>
                    <a:pt x="221897" y="102677"/>
                  </a:lnTo>
                  <a:lnTo>
                    <a:pt x="228776" y="104465"/>
                  </a:lnTo>
                  <a:lnTo>
                    <a:pt x="233264" y="104615"/>
                  </a:lnTo>
                  <a:lnTo>
                    <a:pt x="238787" y="101860"/>
                  </a:lnTo>
                  <a:lnTo>
                    <a:pt x="254087" y="89540"/>
                  </a:lnTo>
                  <a:lnTo>
                    <a:pt x="266717" y="83625"/>
                  </a:lnTo>
                  <a:lnTo>
                    <a:pt x="298450" y="53900"/>
                  </a:lnTo>
                  <a:lnTo>
                    <a:pt x="301978" y="47569"/>
                  </a:lnTo>
                  <a:lnTo>
                    <a:pt x="302919" y="44400"/>
                  </a:lnTo>
                  <a:lnTo>
                    <a:pt x="304604" y="42287"/>
                  </a:lnTo>
                  <a:lnTo>
                    <a:pt x="310975" y="38255"/>
                  </a:lnTo>
                  <a:lnTo>
                    <a:pt x="314322" y="28547"/>
                  </a:lnTo>
                  <a:lnTo>
                    <a:pt x="314325" y="33596"/>
                  </a:lnTo>
                  <a:lnTo>
                    <a:pt x="313266" y="35084"/>
                  </a:lnTo>
                  <a:lnTo>
                    <a:pt x="311503" y="36077"/>
                  </a:lnTo>
                  <a:lnTo>
                    <a:pt x="309269" y="36738"/>
                  </a:lnTo>
                  <a:lnTo>
                    <a:pt x="307780" y="38237"/>
                  </a:lnTo>
                  <a:lnTo>
                    <a:pt x="306124" y="42726"/>
                  </a:lnTo>
                  <a:lnTo>
                    <a:pt x="304004" y="54229"/>
                  </a:lnTo>
                  <a:lnTo>
                    <a:pt x="296633" y="64793"/>
                  </a:lnTo>
                  <a:lnTo>
                    <a:pt x="294485" y="73876"/>
                  </a:lnTo>
                  <a:lnTo>
                    <a:pt x="287108" y="83922"/>
                  </a:lnTo>
                  <a:lnTo>
                    <a:pt x="287714" y="85569"/>
                  </a:lnTo>
                  <a:lnTo>
                    <a:pt x="299974" y="99829"/>
                  </a:lnTo>
                  <a:lnTo>
                    <a:pt x="305477" y="102556"/>
                  </a:lnTo>
                  <a:lnTo>
                    <a:pt x="318864" y="104609"/>
                  </a:lnTo>
                  <a:lnTo>
                    <a:pt x="327429" y="104698"/>
                  </a:lnTo>
                  <a:lnTo>
                    <a:pt x="357916" y="95033"/>
                  </a:lnTo>
                  <a:lnTo>
                    <a:pt x="371305" y="87846"/>
                  </a:lnTo>
                  <a:lnTo>
                    <a:pt x="389198" y="81056"/>
                  </a:lnTo>
                  <a:lnTo>
                    <a:pt x="412355" y="63333"/>
                  </a:lnTo>
                  <a:lnTo>
                    <a:pt x="434952" y="42287"/>
                  </a:lnTo>
                  <a:lnTo>
                    <a:pt x="441315" y="39940"/>
                  </a:lnTo>
                  <a:lnTo>
                    <a:pt x="443434" y="38255"/>
                  </a:lnTo>
                  <a:lnTo>
                    <a:pt x="455711" y="20776"/>
                  </a:lnTo>
                  <a:lnTo>
                    <a:pt x="456759" y="14478"/>
                  </a:lnTo>
                  <a:lnTo>
                    <a:pt x="455847" y="12814"/>
                  </a:lnTo>
                  <a:lnTo>
                    <a:pt x="454182" y="11704"/>
                  </a:lnTo>
                  <a:lnTo>
                    <a:pt x="448961" y="9924"/>
                  </a:lnTo>
                  <a:lnTo>
                    <a:pt x="402334" y="9486"/>
                  </a:lnTo>
                  <a:lnTo>
                    <a:pt x="392288" y="9486"/>
                  </a:lnTo>
                  <a:lnTo>
                    <a:pt x="383269" y="16031"/>
                  </a:lnTo>
                  <a:lnTo>
                    <a:pt x="373238" y="18619"/>
                  </a:lnTo>
                  <a:lnTo>
                    <a:pt x="354638" y="34814"/>
                  </a:lnTo>
                  <a:lnTo>
                    <a:pt x="348822" y="36618"/>
                  </a:lnTo>
                  <a:lnTo>
                    <a:pt x="346848" y="38157"/>
                  </a:lnTo>
                  <a:lnTo>
                    <a:pt x="334744" y="55660"/>
                  </a:lnTo>
                  <a:lnTo>
                    <a:pt x="333411" y="66206"/>
                  </a:lnTo>
                  <a:lnTo>
                    <a:pt x="326836" y="74155"/>
                  </a:lnTo>
                  <a:lnTo>
                    <a:pt x="324243" y="83958"/>
                  </a:lnTo>
                  <a:lnTo>
                    <a:pt x="323884" y="93736"/>
                  </a:lnTo>
                  <a:lnTo>
                    <a:pt x="317311" y="102524"/>
                  </a:lnTo>
                  <a:lnTo>
                    <a:pt x="314718" y="112506"/>
                  </a:lnTo>
                  <a:lnTo>
                    <a:pt x="314325" y="157407"/>
                  </a:lnTo>
                  <a:lnTo>
                    <a:pt x="315383" y="158900"/>
                  </a:lnTo>
                  <a:lnTo>
                    <a:pt x="317147" y="159895"/>
                  </a:lnTo>
                  <a:lnTo>
                    <a:pt x="324026" y="161624"/>
                  </a:lnTo>
                  <a:lnTo>
                    <a:pt x="365163" y="161886"/>
                  </a:lnTo>
                  <a:lnTo>
                    <a:pt x="371492" y="159064"/>
                  </a:lnTo>
                  <a:lnTo>
                    <a:pt x="377832" y="155341"/>
                  </a:lnTo>
                  <a:lnTo>
                    <a:pt x="388410" y="153244"/>
                  </a:lnTo>
                  <a:lnTo>
                    <a:pt x="403422" y="151565"/>
                  </a:lnTo>
                  <a:lnTo>
                    <a:pt x="428451" y="140618"/>
                  </a:lnTo>
                  <a:lnTo>
                    <a:pt x="431685" y="138182"/>
                  </a:lnTo>
                  <a:lnTo>
                    <a:pt x="440921" y="135476"/>
                  </a:lnTo>
                  <a:lnTo>
                    <a:pt x="451023" y="133215"/>
                  </a:lnTo>
                  <a:lnTo>
                    <a:pt x="466132" y="125962"/>
                  </a:lnTo>
                  <a:lnTo>
                    <a:pt x="469505" y="125237"/>
                  </a:lnTo>
                  <a:lnTo>
                    <a:pt x="488915" y="115712"/>
                  </a:lnTo>
                  <a:lnTo>
                    <a:pt x="498465" y="114691"/>
                  </a:lnTo>
                  <a:lnTo>
                    <a:pt x="500584" y="113489"/>
                  </a:lnTo>
                  <a:lnTo>
                    <a:pt x="501998" y="111630"/>
                  </a:lnTo>
                  <a:lnTo>
                    <a:pt x="502940" y="109331"/>
                  </a:lnTo>
                  <a:lnTo>
                    <a:pt x="504627" y="107800"/>
                  </a:lnTo>
                  <a:lnTo>
                    <a:pt x="514938" y="102519"/>
                  </a:lnTo>
                  <a:lnTo>
                    <a:pt x="522110" y="96655"/>
                  </a:lnTo>
                  <a:lnTo>
                    <a:pt x="528409" y="95639"/>
                  </a:lnTo>
                  <a:lnTo>
                    <a:pt x="530072" y="94438"/>
                  </a:lnTo>
                  <a:lnTo>
                    <a:pt x="531182" y="92579"/>
                  </a:lnTo>
                  <a:lnTo>
                    <a:pt x="533400" y="856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2" name="SMARTInkShape-318"/>
            <p:cNvSpPr/>
            <p:nvPr>
              <p:custDataLst>
                <p:tags r:id="rId181"/>
              </p:custDataLst>
            </p:nvPr>
          </p:nvSpPr>
          <p:spPr>
            <a:xfrm>
              <a:off x="6705720" y="5219704"/>
              <a:ext cx="447555" cy="333333"/>
            </a:xfrm>
            <a:custGeom>
              <a:avLst/>
              <a:gdLst/>
              <a:ahLst/>
              <a:cxnLst/>
              <a:rect l="0" t="0" r="0" b="0"/>
              <a:pathLst>
                <a:path w="447555" h="333333">
                  <a:moveTo>
                    <a:pt x="57030" y="85721"/>
                  </a:moveTo>
                  <a:lnTo>
                    <a:pt x="57030" y="85721"/>
                  </a:lnTo>
                  <a:lnTo>
                    <a:pt x="57030" y="76230"/>
                  </a:lnTo>
                  <a:lnTo>
                    <a:pt x="57030" y="117902"/>
                  </a:lnTo>
                  <a:lnTo>
                    <a:pt x="54208" y="124013"/>
                  </a:lnTo>
                  <a:lnTo>
                    <a:pt x="50485" y="130257"/>
                  </a:lnTo>
                  <a:lnTo>
                    <a:pt x="47329" y="139721"/>
                  </a:lnTo>
                  <a:lnTo>
                    <a:pt x="41221" y="150286"/>
                  </a:lnTo>
                  <a:lnTo>
                    <a:pt x="37882" y="165294"/>
                  </a:lnTo>
                  <a:lnTo>
                    <a:pt x="30660" y="176914"/>
                  </a:lnTo>
                  <a:lnTo>
                    <a:pt x="9843" y="199576"/>
                  </a:lnTo>
                  <a:lnTo>
                    <a:pt x="284" y="200010"/>
                  </a:lnTo>
                  <a:lnTo>
                    <a:pt x="0" y="194961"/>
                  </a:lnTo>
                  <a:lnTo>
                    <a:pt x="2755" y="189658"/>
                  </a:lnTo>
                  <a:lnTo>
                    <a:pt x="6449" y="183774"/>
                  </a:lnTo>
                  <a:lnTo>
                    <a:pt x="9587" y="174511"/>
                  </a:lnTo>
                  <a:lnTo>
                    <a:pt x="15692" y="165063"/>
                  </a:lnTo>
                  <a:lnTo>
                    <a:pt x="17491" y="158731"/>
                  </a:lnTo>
                  <a:lnTo>
                    <a:pt x="23935" y="152389"/>
                  </a:lnTo>
                  <a:lnTo>
                    <a:pt x="32796" y="144984"/>
                  </a:lnTo>
                  <a:lnTo>
                    <a:pt x="69707" y="101712"/>
                  </a:lnTo>
                  <a:lnTo>
                    <a:pt x="76070" y="98120"/>
                  </a:lnTo>
                  <a:lnTo>
                    <a:pt x="82425" y="95465"/>
                  </a:lnTo>
                  <a:lnTo>
                    <a:pt x="91953" y="89079"/>
                  </a:lnTo>
                  <a:lnTo>
                    <a:pt x="101479" y="85657"/>
                  </a:lnTo>
                  <a:lnTo>
                    <a:pt x="111005" y="79470"/>
                  </a:lnTo>
                  <a:lnTo>
                    <a:pt x="120530" y="77166"/>
                  </a:lnTo>
                  <a:lnTo>
                    <a:pt x="126880" y="76627"/>
                  </a:lnTo>
                  <a:lnTo>
                    <a:pt x="133230" y="79210"/>
                  </a:lnTo>
                  <a:lnTo>
                    <a:pt x="140874" y="84435"/>
                  </a:lnTo>
                  <a:lnTo>
                    <a:pt x="147254" y="85340"/>
                  </a:lnTo>
                  <a:lnTo>
                    <a:pt x="148930" y="86526"/>
                  </a:lnTo>
                  <a:lnTo>
                    <a:pt x="150047" y="88374"/>
                  </a:lnTo>
                  <a:lnTo>
                    <a:pt x="151986" y="95399"/>
                  </a:lnTo>
                  <a:lnTo>
                    <a:pt x="152242" y="108385"/>
                  </a:lnTo>
                  <a:lnTo>
                    <a:pt x="149441" y="114491"/>
                  </a:lnTo>
                  <a:lnTo>
                    <a:pt x="144075" y="121978"/>
                  </a:lnTo>
                  <a:lnTo>
                    <a:pt x="141957" y="131061"/>
                  </a:lnTo>
                  <a:lnTo>
                    <a:pt x="137815" y="136917"/>
                  </a:lnTo>
                  <a:lnTo>
                    <a:pt x="132446" y="140225"/>
                  </a:lnTo>
                  <a:lnTo>
                    <a:pt x="129532" y="141107"/>
                  </a:lnTo>
                  <a:lnTo>
                    <a:pt x="127589" y="142754"/>
                  </a:lnTo>
                  <a:lnTo>
                    <a:pt x="123750" y="152266"/>
                  </a:lnTo>
                  <a:lnTo>
                    <a:pt x="123709" y="144184"/>
                  </a:lnTo>
                  <a:lnTo>
                    <a:pt x="136963" y="129729"/>
                  </a:lnTo>
                  <a:lnTo>
                    <a:pt x="143003" y="126446"/>
                  </a:lnTo>
                  <a:lnTo>
                    <a:pt x="149215" y="123929"/>
                  </a:lnTo>
                  <a:lnTo>
                    <a:pt x="190381" y="88528"/>
                  </a:lnTo>
                  <a:lnTo>
                    <a:pt x="207549" y="85885"/>
                  </a:lnTo>
                  <a:lnTo>
                    <a:pt x="217466" y="85735"/>
                  </a:lnTo>
                  <a:lnTo>
                    <a:pt x="217963" y="86789"/>
                  </a:lnTo>
                  <a:lnTo>
                    <a:pt x="218952" y="117602"/>
                  </a:lnTo>
                  <a:lnTo>
                    <a:pt x="217895" y="119674"/>
                  </a:lnTo>
                  <a:lnTo>
                    <a:pt x="216131" y="121057"/>
                  </a:lnTo>
                  <a:lnTo>
                    <a:pt x="213898" y="121978"/>
                  </a:lnTo>
                  <a:lnTo>
                    <a:pt x="212408" y="123652"/>
                  </a:lnTo>
                  <a:lnTo>
                    <a:pt x="210754" y="128332"/>
                  </a:lnTo>
                  <a:lnTo>
                    <a:pt x="209440" y="142716"/>
                  </a:lnTo>
                  <a:lnTo>
                    <a:pt x="223620" y="142867"/>
                  </a:lnTo>
                  <a:lnTo>
                    <a:pt x="229142" y="140047"/>
                  </a:lnTo>
                  <a:lnTo>
                    <a:pt x="244443" y="127682"/>
                  </a:lnTo>
                  <a:lnTo>
                    <a:pt x="274125" y="113686"/>
                  </a:lnTo>
                  <a:lnTo>
                    <a:pt x="291719" y="99399"/>
                  </a:lnTo>
                  <a:lnTo>
                    <a:pt x="304628" y="93244"/>
                  </a:lnTo>
                  <a:lnTo>
                    <a:pt x="311007" y="89065"/>
                  </a:lnTo>
                  <a:lnTo>
                    <a:pt x="321845" y="86161"/>
                  </a:lnTo>
                  <a:lnTo>
                    <a:pt x="328228" y="85852"/>
                  </a:lnTo>
                  <a:lnTo>
                    <a:pt x="329903" y="86867"/>
                  </a:lnTo>
                  <a:lnTo>
                    <a:pt x="331020" y="88601"/>
                  </a:lnTo>
                  <a:lnTo>
                    <a:pt x="331766" y="90816"/>
                  </a:lnTo>
                  <a:lnTo>
                    <a:pt x="333320" y="92293"/>
                  </a:lnTo>
                  <a:lnTo>
                    <a:pt x="337869" y="93934"/>
                  </a:lnTo>
                  <a:lnTo>
                    <a:pt x="339507" y="95430"/>
                  </a:lnTo>
                  <a:lnTo>
                    <a:pt x="342348" y="103331"/>
                  </a:lnTo>
                  <a:lnTo>
                    <a:pt x="342769" y="127124"/>
                  </a:lnTo>
                  <a:lnTo>
                    <a:pt x="339953" y="133403"/>
                  </a:lnTo>
                  <a:lnTo>
                    <a:pt x="336232" y="139721"/>
                  </a:lnTo>
                  <a:lnTo>
                    <a:pt x="334137" y="150286"/>
                  </a:lnTo>
                  <a:lnTo>
                    <a:pt x="332458" y="165294"/>
                  </a:lnTo>
                  <a:lnTo>
                    <a:pt x="316370" y="207509"/>
                  </a:lnTo>
                  <a:lnTo>
                    <a:pt x="314109" y="214991"/>
                  </a:lnTo>
                  <a:lnTo>
                    <a:pt x="307944" y="226211"/>
                  </a:lnTo>
                  <a:lnTo>
                    <a:pt x="304589" y="241413"/>
                  </a:lnTo>
                  <a:lnTo>
                    <a:pt x="298421" y="254148"/>
                  </a:lnTo>
                  <a:lnTo>
                    <a:pt x="295064" y="269798"/>
                  </a:lnTo>
                  <a:lnTo>
                    <a:pt x="287807" y="285104"/>
                  </a:lnTo>
                  <a:lnTo>
                    <a:pt x="285539" y="291811"/>
                  </a:lnTo>
                  <a:lnTo>
                    <a:pt x="279371" y="301536"/>
                  </a:lnTo>
                  <a:lnTo>
                    <a:pt x="276014" y="311121"/>
                  </a:lnTo>
                  <a:lnTo>
                    <a:pt x="268031" y="321961"/>
                  </a:lnTo>
                  <a:lnTo>
                    <a:pt x="266591" y="333240"/>
                  </a:lnTo>
                  <a:lnTo>
                    <a:pt x="261527" y="333332"/>
                  </a:lnTo>
                  <a:lnTo>
                    <a:pt x="260036" y="332287"/>
                  </a:lnTo>
                  <a:lnTo>
                    <a:pt x="259042" y="330532"/>
                  </a:lnTo>
                  <a:lnTo>
                    <a:pt x="258380" y="328303"/>
                  </a:lnTo>
                  <a:lnTo>
                    <a:pt x="258997" y="325759"/>
                  </a:lnTo>
                  <a:lnTo>
                    <a:pt x="264768" y="314072"/>
                  </a:lnTo>
                  <a:lnTo>
                    <a:pt x="266559" y="269693"/>
                  </a:lnTo>
                  <a:lnTo>
                    <a:pt x="267637" y="229164"/>
                  </a:lnTo>
                  <a:lnTo>
                    <a:pt x="274118" y="205268"/>
                  </a:lnTo>
                  <a:lnTo>
                    <a:pt x="275931" y="162381"/>
                  </a:lnTo>
                  <a:lnTo>
                    <a:pt x="277086" y="149426"/>
                  </a:lnTo>
                  <a:lnTo>
                    <a:pt x="290291" y="106630"/>
                  </a:lnTo>
                  <a:lnTo>
                    <a:pt x="297337" y="78845"/>
                  </a:lnTo>
                  <a:lnTo>
                    <a:pt x="330106" y="35814"/>
                  </a:lnTo>
                  <a:lnTo>
                    <a:pt x="376823" y="4176"/>
                  </a:lnTo>
                  <a:lnTo>
                    <a:pt x="386969" y="1234"/>
                  </a:lnTo>
                  <a:lnTo>
                    <a:pt x="426622" y="0"/>
                  </a:lnTo>
                  <a:lnTo>
                    <a:pt x="442644" y="14186"/>
                  </a:lnTo>
                  <a:lnTo>
                    <a:pt x="445373" y="19708"/>
                  </a:lnTo>
                  <a:lnTo>
                    <a:pt x="447427" y="33109"/>
                  </a:lnTo>
                  <a:lnTo>
                    <a:pt x="447554" y="69857"/>
                  </a:lnTo>
                  <a:lnTo>
                    <a:pt x="444733" y="76201"/>
                  </a:lnTo>
                  <a:lnTo>
                    <a:pt x="433366" y="90220"/>
                  </a:lnTo>
                  <a:lnTo>
                    <a:pt x="427844" y="93012"/>
                  </a:lnTo>
                  <a:lnTo>
                    <a:pt x="424889" y="93757"/>
                  </a:lnTo>
                  <a:lnTo>
                    <a:pt x="411484" y="101498"/>
                  </a:lnTo>
                  <a:lnTo>
                    <a:pt x="396533" y="104859"/>
                  </a:lnTo>
                  <a:lnTo>
                    <a:pt x="381463" y="112118"/>
                  </a:lnTo>
                  <a:lnTo>
                    <a:pt x="349140" y="114258"/>
                  </a:lnTo>
                  <a:lnTo>
                    <a:pt x="347021" y="113213"/>
                  </a:lnTo>
                  <a:lnTo>
                    <a:pt x="345607" y="111457"/>
                  </a:lnTo>
                  <a:lnTo>
                    <a:pt x="343338" y="106092"/>
                  </a:lnTo>
                  <a:lnTo>
                    <a:pt x="333661" y="95673"/>
                  </a:lnTo>
                  <a:lnTo>
                    <a:pt x="342780" y="952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4" name="SMARTInkShape-319"/>
          <p:cNvSpPr/>
          <p:nvPr>
            <p:custDataLst>
              <p:tags r:id="rId24"/>
            </p:custDataLst>
          </p:nvPr>
        </p:nvSpPr>
        <p:spPr>
          <a:xfrm>
            <a:off x="7324725" y="5324475"/>
            <a:ext cx="38067" cy="95251"/>
          </a:xfrm>
          <a:custGeom>
            <a:avLst/>
            <a:gdLst/>
            <a:ahLst/>
            <a:cxnLst/>
            <a:rect l="0" t="0" r="0" b="0"/>
            <a:pathLst>
              <a:path w="38067" h="95251">
                <a:moveTo>
                  <a:pt x="19050" y="0"/>
                </a:moveTo>
                <a:lnTo>
                  <a:pt x="19050" y="0"/>
                </a:lnTo>
                <a:lnTo>
                  <a:pt x="19050" y="9133"/>
                </a:lnTo>
                <a:lnTo>
                  <a:pt x="9528" y="9525"/>
                </a:lnTo>
                <a:lnTo>
                  <a:pt x="9525" y="34"/>
                </a:lnTo>
                <a:lnTo>
                  <a:pt x="28180" y="0"/>
                </a:lnTo>
                <a:lnTo>
                  <a:pt x="28458" y="5056"/>
                </a:lnTo>
                <a:lnTo>
                  <a:pt x="29556" y="6545"/>
                </a:lnTo>
                <a:lnTo>
                  <a:pt x="33597" y="8201"/>
                </a:lnTo>
                <a:lnTo>
                  <a:pt x="35098" y="9701"/>
                </a:lnTo>
                <a:lnTo>
                  <a:pt x="36766" y="14189"/>
                </a:lnTo>
                <a:lnTo>
                  <a:pt x="38066" y="36257"/>
                </a:lnTo>
                <a:lnTo>
                  <a:pt x="31547" y="45340"/>
                </a:lnTo>
                <a:lnTo>
                  <a:pt x="28397" y="54239"/>
                </a:lnTo>
                <a:lnTo>
                  <a:pt x="22290" y="63578"/>
                </a:lnTo>
                <a:lnTo>
                  <a:pt x="18952" y="73048"/>
                </a:lnTo>
                <a:lnTo>
                  <a:pt x="0" y="952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5" name="SMARTInkShape-320"/>
          <p:cNvSpPr/>
          <p:nvPr>
            <p:custDataLst>
              <p:tags r:id="rId25"/>
            </p:custDataLst>
          </p:nvPr>
        </p:nvSpPr>
        <p:spPr>
          <a:xfrm>
            <a:off x="7620000" y="5276850"/>
            <a:ext cx="219075" cy="123826"/>
          </a:xfrm>
          <a:custGeom>
            <a:avLst/>
            <a:gdLst/>
            <a:ahLst/>
            <a:cxnLst/>
            <a:rect l="0" t="0" r="0" b="0"/>
            <a:pathLst>
              <a:path w="219075" h="123826">
                <a:moveTo>
                  <a:pt x="180975" y="0"/>
                </a:moveTo>
                <a:lnTo>
                  <a:pt x="180975" y="0"/>
                </a:lnTo>
                <a:lnTo>
                  <a:pt x="171843" y="0"/>
                </a:lnTo>
                <a:lnTo>
                  <a:pt x="162327" y="9133"/>
                </a:lnTo>
                <a:lnTo>
                  <a:pt x="156987" y="9409"/>
                </a:lnTo>
                <a:lnTo>
                  <a:pt x="155459" y="10506"/>
                </a:lnTo>
                <a:lnTo>
                  <a:pt x="154439" y="12296"/>
                </a:lnTo>
                <a:lnTo>
                  <a:pt x="153759" y="14548"/>
                </a:lnTo>
                <a:lnTo>
                  <a:pt x="152247" y="16049"/>
                </a:lnTo>
                <a:lnTo>
                  <a:pt x="147746" y="17716"/>
                </a:lnTo>
                <a:lnTo>
                  <a:pt x="146122" y="19219"/>
                </a:lnTo>
                <a:lnTo>
                  <a:pt x="144318" y="23711"/>
                </a:lnTo>
                <a:lnTo>
                  <a:pt x="142780" y="25333"/>
                </a:lnTo>
                <a:lnTo>
                  <a:pt x="123634" y="35925"/>
                </a:lnTo>
                <a:lnTo>
                  <a:pt x="120522" y="36649"/>
                </a:lnTo>
                <a:lnTo>
                  <a:pt x="106645" y="46174"/>
                </a:lnTo>
                <a:lnTo>
                  <a:pt x="88638" y="62728"/>
                </a:lnTo>
                <a:lnTo>
                  <a:pt x="76148" y="68718"/>
                </a:lnTo>
                <a:lnTo>
                  <a:pt x="60318" y="81761"/>
                </a:lnTo>
                <a:lnTo>
                  <a:pt x="47624" y="87764"/>
                </a:lnTo>
                <a:lnTo>
                  <a:pt x="31750" y="100811"/>
                </a:lnTo>
                <a:lnTo>
                  <a:pt x="25400" y="103013"/>
                </a:lnTo>
                <a:lnTo>
                  <a:pt x="23283" y="104658"/>
                </a:lnTo>
                <a:lnTo>
                  <a:pt x="19246" y="110972"/>
                </a:lnTo>
                <a:lnTo>
                  <a:pt x="14551" y="112821"/>
                </a:lnTo>
                <a:lnTo>
                  <a:pt x="4" y="114300"/>
                </a:lnTo>
                <a:lnTo>
                  <a:pt x="0" y="122501"/>
                </a:lnTo>
                <a:lnTo>
                  <a:pt x="10361" y="116112"/>
                </a:lnTo>
                <a:lnTo>
                  <a:pt x="57166" y="114301"/>
                </a:lnTo>
                <a:lnTo>
                  <a:pt x="104601" y="114300"/>
                </a:lnTo>
                <a:lnTo>
                  <a:pt x="126990" y="114300"/>
                </a:lnTo>
                <a:lnTo>
                  <a:pt x="133345" y="117122"/>
                </a:lnTo>
                <a:lnTo>
                  <a:pt x="139698" y="120845"/>
                </a:lnTo>
                <a:lnTo>
                  <a:pt x="150519" y="123433"/>
                </a:lnTo>
                <a:lnTo>
                  <a:pt x="197793" y="123825"/>
                </a:lnTo>
                <a:lnTo>
                  <a:pt x="219074" y="123825"/>
                </a:lnTo>
                <a:lnTo>
                  <a:pt x="209550" y="1238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90" name="SMARTInkShape-Group87"/>
          <p:cNvGrpSpPr/>
          <p:nvPr/>
        </p:nvGrpSpPr>
        <p:grpSpPr>
          <a:xfrm>
            <a:off x="8048625" y="5105797"/>
            <a:ext cx="961988" cy="266290"/>
            <a:chOff x="8048625" y="5105797"/>
            <a:chExt cx="961988" cy="266290"/>
          </a:xfrm>
        </p:grpSpPr>
        <p:sp>
          <p:nvSpPr>
            <p:cNvPr id="386" name="SMARTInkShape-321"/>
            <p:cNvSpPr/>
            <p:nvPr>
              <p:custDataLst>
                <p:tags r:id="rId172"/>
              </p:custDataLst>
            </p:nvPr>
          </p:nvSpPr>
          <p:spPr>
            <a:xfrm>
              <a:off x="8048625" y="532447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7" name="SMARTInkShape-322"/>
            <p:cNvSpPr/>
            <p:nvPr>
              <p:custDataLst>
                <p:tags r:id="rId173"/>
              </p:custDataLst>
            </p:nvPr>
          </p:nvSpPr>
          <p:spPr>
            <a:xfrm>
              <a:off x="8048625" y="5116428"/>
              <a:ext cx="676275" cy="255659"/>
            </a:xfrm>
            <a:custGeom>
              <a:avLst/>
              <a:gdLst/>
              <a:ahLst/>
              <a:cxnLst/>
              <a:rect l="0" t="0" r="0" b="0"/>
              <a:pathLst>
                <a:path w="676275" h="255659">
                  <a:moveTo>
                    <a:pt x="0" y="208047"/>
                  </a:moveTo>
                  <a:lnTo>
                    <a:pt x="0" y="208047"/>
                  </a:lnTo>
                  <a:lnTo>
                    <a:pt x="0" y="241160"/>
                  </a:lnTo>
                  <a:lnTo>
                    <a:pt x="2822" y="246753"/>
                  </a:lnTo>
                  <a:lnTo>
                    <a:pt x="8200" y="253910"/>
                  </a:lnTo>
                  <a:lnTo>
                    <a:pt x="11758" y="254889"/>
                  </a:lnTo>
                  <a:lnTo>
                    <a:pt x="32181" y="255658"/>
                  </a:lnTo>
                  <a:lnTo>
                    <a:pt x="38291" y="252844"/>
                  </a:lnTo>
                  <a:lnTo>
                    <a:pt x="79754" y="229103"/>
                  </a:lnTo>
                  <a:lnTo>
                    <a:pt x="123847" y="196282"/>
                  </a:lnTo>
                  <a:lnTo>
                    <a:pt x="168277" y="153941"/>
                  </a:lnTo>
                  <a:lnTo>
                    <a:pt x="198175" y="107760"/>
                  </a:lnTo>
                  <a:lnTo>
                    <a:pt x="215966" y="82365"/>
                  </a:lnTo>
                  <a:lnTo>
                    <a:pt x="230618" y="68620"/>
                  </a:lnTo>
                  <a:lnTo>
                    <a:pt x="253119" y="21901"/>
                  </a:lnTo>
                  <a:lnTo>
                    <a:pt x="255371" y="14896"/>
                  </a:lnTo>
                  <a:lnTo>
                    <a:pt x="257032" y="12604"/>
                  </a:lnTo>
                  <a:lnTo>
                    <a:pt x="259196" y="11077"/>
                  </a:lnTo>
                  <a:lnTo>
                    <a:pt x="261698" y="10059"/>
                  </a:lnTo>
                  <a:lnTo>
                    <a:pt x="263365" y="8321"/>
                  </a:lnTo>
                  <a:lnTo>
                    <a:pt x="266260" y="0"/>
                  </a:lnTo>
                  <a:lnTo>
                    <a:pt x="266505" y="1987"/>
                  </a:lnTo>
                  <a:lnTo>
                    <a:pt x="266697" y="21175"/>
                  </a:lnTo>
                  <a:lnTo>
                    <a:pt x="263876" y="27273"/>
                  </a:lnTo>
                  <a:lnTo>
                    <a:pt x="261643" y="30381"/>
                  </a:lnTo>
                  <a:lnTo>
                    <a:pt x="249090" y="76159"/>
                  </a:lnTo>
                  <a:lnTo>
                    <a:pt x="235947" y="122503"/>
                  </a:lnTo>
                  <a:lnTo>
                    <a:pt x="226423" y="150077"/>
                  </a:lnTo>
                  <a:lnTo>
                    <a:pt x="223974" y="153525"/>
                  </a:lnTo>
                  <a:lnTo>
                    <a:pt x="210195" y="190803"/>
                  </a:lnTo>
                  <a:lnTo>
                    <a:pt x="209561" y="206590"/>
                  </a:lnTo>
                  <a:lnTo>
                    <a:pt x="209551" y="199718"/>
                  </a:lnTo>
                  <a:lnTo>
                    <a:pt x="212372" y="199054"/>
                  </a:lnTo>
                  <a:lnTo>
                    <a:pt x="214606" y="198877"/>
                  </a:lnTo>
                  <a:lnTo>
                    <a:pt x="216095" y="197700"/>
                  </a:lnTo>
                  <a:lnTo>
                    <a:pt x="223739" y="185295"/>
                  </a:lnTo>
                  <a:lnTo>
                    <a:pt x="260361" y="138586"/>
                  </a:lnTo>
                  <a:lnTo>
                    <a:pt x="288925" y="92298"/>
                  </a:lnTo>
                  <a:lnTo>
                    <a:pt x="310092" y="68448"/>
                  </a:lnTo>
                  <a:lnTo>
                    <a:pt x="313071" y="58852"/>
                  </a:lnTo>
                  <a:lnTo>
                    <a:pt x="313768" y="52485"/>
                  </a:lnTo>
                  <a:lnTo>
                    <a:pt x="315013" y="50364"/>
                  </a:lnTo>
                  <a:lnTo>
                    <a:pt x="316900" y="48950"/>
                  </a:lnTo>
                  <a:lnTo>
                    <a:pt x="323730" y="46170"/>
                  </a:lnTo>
                  <a:lnTo>
                    <a:pt x="318757" y="51193"/>
                  </a:lnTo>
                  <a:lnTo>
                    <a:pt x="316295" y="56490"/>
                  </a:lnTo>
                  <a:lnTo>
                    <a:pt x="313526" y="71633"/>
                  </a:lnTo>
                  <a:lnTo>
                    <a:pt x="307856" y="82138"/>
                  </a:lnTo>
                  <a:lnTo>
                    <a:pt x="302157" y="119750"/>
                  </a:lnTo>
                  <a:lnTo>
                    <a:pt x="298334" y="128587"/>
                  </a:lnTo>
                  <a:lnTo>
                    <a:pt x="295122" y="144404"/>
                  </a:lnTo>
                  <a:lnTo>
                    <a:pt x="287915" y="159767"/>
                  </a:lnTo>
                  <a:lnTo>
                    <a:pt x="286178" y="178049"/>
                  </a:lnTo>
                  <a:lnTo>
                    <a:pt x="288762" y="186954"/>
                  </a:lnTo>
                  <a:lnTo>
                    <a:pt x="293987" y="196237"/>
                  </a:lnTo>
                  <a:lnTo>
                    <a:pt x="294893" y="202902"/>
                  </a:lnTo>
                  <a:lnTo>
                    <a:pt x="296079" y="204616"/>
                  </a:lnTo>
                  <a:lnTo>
                    <a:pt x="297928" y="205760"/>
                  </a:lnTo>
                  <a:lnTo>
                    <a:pt x="305586" y="207370"/>
                  </a:lnTo>
                  <a:lnTo>
                    <a:pt x="317655" y="207913"/>
                  </a:lnTo>
                  <a:lnTo>
                    <a:pt x="332128" y="202951"/>
                  </a:lnTo>
                  <a:lnTo>
                    <a:pt x="373211" y="176247"/>
                  </a:lnTo>
                  <a:lnTo>
                    <a:pt x="419291" y="139136"/>
                  </a:lnTo>
                  <a:lnTo>
                    <a:pt x="463562" y="96792"/>
                  </a:lnTo>
                  <a:lnTo>
                    <a:pt x="498301" y="53523"/>
                  </a:lnTo>
                  <a:lnTo>
                    <a:pt x="533267" y="17679"/>
                  </a:lnTo>
                  <a:lnTo>
                    <a:pt x="533399" y="40214"/>
                  </a:lnTo>
                  <a:lnTo>
                    <a:pt x="530578" y="46318"/>
                  </a:lnTo>
                  <a:lnTo>
                    <a:pt x="526855" y="52559"/>
                  </a:lnTo>
                  <a:lnTo>
                    <a:pt x="524463" y="65189"/>
                  </a:lnTo>
                  <a:lnTo>
                    <a:pt x="522894" y="87595"/>
                  </a:lnTo>
                  <a:lnTo>
                    <a:pt x="515684" y="106055"/>
                  </a:lnTo>
                  <a:lnTo>
                    <a:pt x="513555" y="125615"/>
                  </a:lnTo>
                  <a:lnTo>
                    <a:pt x="506184" y="144144"/>
                  </a:lnTo>
                  <a:lnTo>
                    <a:pt x="502182" y="163192"/>
                  </a:lnTo>
                  <a:lnTo>
                    <a:pt x="497339" y="177471"/>
                  </a:lnTo>
                  <a:lnTo>
                    <a:pt x="496659" y="181313"/>
                  </a:lnTo>
                  <a:lnTo>
                    <a:pt x="495147" y="183875"/>
                  </a:lnTo>
                  <a:lnTo>
                    <a:pt x="493082" y="185582"/>
                  </a:lnTo>
                  <a:lnTo>
                    <a:pt x="490646" y="186720"/>
                  </a:lnTo>
                  <a:lnTo>
                    <a:pt x="489022" y="188538"/>
                  </a:lnTo>
                  <a:lnTo>
                    <a:pt x="483595" y="199058"/>
                  </a:lnTo>
                  <a:lnTo>
                    <a:pt x="477701" y="206272"/>
                  </a:lnTo>
                  <a:lnTo>
                    <a:pt x="476377" y="216093"/>
                  </a:lnTo>
                  <a:lnTo>
                    <a:pt x="475276" y="216586"/>
                  </a:lnTo>
                  <a:lnTo>
                    <a:pt x="468061" y="217442"/>
                  </a:lnTo>
                  <a:lnTo>
                    <a:pt x="472177" y="217534"/>
                  </a:lnTo>
                  <a:lnTo>
                    <a:pt x="473535" y="216488"/>
                  </a:lnTo>
                  <a:lnTo>
                    <a:pt x="475043" y="212504"/>
                  </a:lnTo>
                  <a:lnTo>
                    <a:pt x="477238" y="192062"/>
                  </a:lnTo>
                  <a:lnTo>
                    <a:pt x="489499" y="176282"/>
                  </a:lnTo>
                  <a:lnTo>
                    <a:pt x="504897" y="157598"/>
                  </a:lnTo>
                  <a:lnTo>
                    <a:pt x="536773" y="110570"/>
                  </a:lnTo>
                  <a:lnTo>
                    <a:pt x="580385" y="65832"/>
                  </a:lnTo>
                  <a:lnTo>
                    <a:pt x="593182" y="55843"/>
                  </a:lnTo>
                  <a:lnTo>
                    <a:pt x="618520" y="39436"/>
                  </a:lnTo>
                  <a:lnTo>
                    <a:pt x="634920" y="35913"/>
                  </a:lnTo>
                  <a:lnTo>
                    <a:pt x="647684" y="29132"/>
                  </a:lnTo>
                  <a:lnTo>
                    <a:pt x="661723" y="27193"/>
                  </a:lnTo>
                  <a:lnTo>
                    <a:pt x="663398" y="28211"/>
                  </a:lnTo>
                  <a:lnTo>
                    <a:pt x="664515" y="29948"/>
                  </a:lnTo>
                  <a:lnTo>
                    <a:pt x="666307" y="35284"/>
                  </a:lnTo>
                  <a:lnTo>
                    <a:pt x="669376" y="36013"/>
                  </a:lnTo>
                  <a:lnTo>
                    <a:pt x="676272" y="36597"/>
                  </a:lnTo>
                  <a:lnTo>
                    <a:pt x="676274" y="41653"/>
                  </a:lnTo>
                  <a:lnTo>
                    <a:pt x="675217" y="43142"/>
                  </a:lnTo>
                  <a:lnTo>
                    <a:pt x="673453" y="44136"/>
                  </a:lnTo>
                  <a:lnTo>
                    <a:pt x="666750" y="461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8" name="SMARTInkShape-323"/>
            <p:cNvSpPr/>
            <p:nvPr>
              <p:custDataLst>
                <p:tags r:id="rId174"/>
              </p:custDataLst>
            </p:nvPr>
          </p:nvSpPr>
          <p:spPr>
            <a:xfrm>
              <a:off x="8582036" y="5143503"/>
              <a:ext cx="323839" cy="171410"/>
            </a:xfrm>
            <a:custGeom>
              <a:avLst/>
              <a:gdLst/>
              <a:ahLst/>
              <a:cxnLst/>
              <a:rect l="0" t="0" r="0" b="0"/>
              <a:pathLst>
                <a:path w="323839" h="171410">
                  <a:moveTo>
                    <a:pt x="19039" y="85722"/>
                  </a:moveTo>
                  <a:lnTo>
                    <a:pt x="19039" y="85722"/>
                  </a:lnTo>
                  <a:lnTo>
                    <a:pt x="4850" y="99911"/>
                  </a:lnTo>
                  <a:lnTo>
                    <a:pt x="2149" y="105434"/>
                  </a:lnTo>
                  <a:lnTo>
                    <a:pt x="73" y="123653"/>
                  </a:lnTo>
                  <a:lnTo>
                    <a:pt x="0" y="136918"/>
                  </a:lnTo>
                  <a:lnTo>
                    <a:pt x="1055" y="138902"/>
                  </a:lnTo>
                  <a:lnTo>
                    <a:pt x="2816" y="140226"/>
                  </a:lnTo>
                  <a:lnTo>
                    <a:pt x="7596" y="142755"/>
                  </a:lnTo>
                  <a:lnTo>
                    <a:pt x="35290" y="160469"/>
                  </a:lnTo>
                  <a:lnTo>
                    <a:pt x="59302" y="161795"/>
                  </a:lnTo>
                  <a:lnTo>
                    <a:pt x="103052" y="147729"/>
                  </a:lnTo>
                  <a:lnTo>
                    <a:pt x="146123" y="135552"/>
                  </a:lnTo>
                  <a:lnTo>
                    <a:pt x="188642" y="111084"/>
                  </a:lnTo>
                  <a:lnTo>
                    <a:pt x="231842" y="87837"/>
                  </a:lnTo>
                  <a:lnTo>
                    <a:pt x="279215" y="50000"/>
                  </a:lnTo>
                  <a:lnTo>
                    <a:pt x="307833" y="16275"/>
                  </a:lnTo>
                  <a:lnTo>
                    <a:pt x="314256" y="12523"/>
                  </a:lnTo>
                  <a:lnTo>
                    <a:pt x="317451" y="11522"/>
                  </a:lnTo>
                  <a:lnTo>
                    <a:pt x="319580" y="9798"/>
                  </a:lnTo>
                  <a:lnTo>
                    <a:pt x="323790" y="128"/>
                  </a:lnTo>
                  <a:lnTo>
                    <a:pt x="323837" y="2"/>
                  </a:lnTo>
                  <a:lnTo>
                    <a:pt x="323838" y="0"/>
                  </a:lnTo>
                  <a:lnTo>
                    <a:pt x="323838" y="5054"/>
                  </a:lnTo>
                  <a:lnTo>
                    <a:pt x="321017" y="10359"/>
                  </a:lnTo>
                  <a:lnTo>
                    <a:pt x="317293" y="16244"/>
                  </a:lnTo>
                  <a:lnTo>
                    <a:pt x="314138" y="25507"/>
                  </a:lnTo>
                  <a:lnTo>
                    <a:pt x="299204" y="45515"/>
                  </a:lnTo>
                  <a:lnTo>
                    <a:pt x="293220" y="64688"/>
                  </a:lnTo>
                  <a:lnTo>
                    <a:pt x="280179" y="88832"/>
                  </a:lnTo>
                  <a:lnTo>
                    <a:pt x="276329" y="100637"/>
                  </a:lnTo>
                  <a:lnTo>
                    <a:pt x="243130" y="146975"/>
                  </a:lnTo>
                  <a:lnTo>
                    <a:pt x="240343" y="152810"/>
                  </a:lnTo>
                  <a:lnTo>
                    <a:pt x="239600" y="155848"/>
                  </a:lnTo>
                  <a:lnTo>
                    <a:pt x="238046" y="157872"/>
                  </a:lnTo>
                  <a:lnTo>
                    <a:pt x="231861" y="161781"/>
                  </a:lnTo>
                  <a:lnTo>
                    <a:pt x="228601" y="171409"/>
                  </a:lnTo>
                  <a:lnTo>
                    <a:pt x="228589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9" name="SMARTInkShape-324"/>
            <p:cNvSpPr/>
            <p:nvPr>
              <p:custDataLst>
                <p:tags r:id="rId175"/>
              </p:custDataLst>
            </p:nvPr>
          </p:nvSpPr>
          <p:spPr>
            <a:xfrm>
              <a:off x="8839200" y="5105797"/>
              <a:ext cx="171413" cy="199629"/>
            </a:xfrm>
            <a:custGeom>
              <a:avLst/>
              <a:gdLst/>
              <a:ahLst/>
              <a:cxnLst/>
              <a:rect l="0" t="0" r="0" b="0"/>
              <a:pathLst>
                <a:path w="171413" h="199629">
                  <a:moveTo>
                    <a:pt x="0" y="85328"/>
                  </a:moveTo>
                  <a:lnTo>
                    <a:pt x="0" y="85328"/>
                  </a:lnTo>
                  <a:lnTo>
                    <a:pt x="0" y="75215"/>
                  </a:lnTo>
                  <a:lnTo>
                    <a:pt x="2822" y="67428"/>
                  </a:lnTo>
                  <a:lnTo>
                    <a:pt x="6546" y="60438"/>
                  </a:lnTo>
                  <a:lnTo>
                    <a:pt x="18411" y="19250"/>
                  </a:lnTo>
                  <a:lnTo>
                    <a:pt x="18923" y="11127"/>
                  </a:lnTo>
                  <a:lnTo>
                    <a:pt x="20024" y="10461"/>
                  </a:lnTo>
                  <a:lnTo>
                    <a:pt x="35289" y="8187"/>
                  </a:lnTo>
                  <a:lnTo>
                    <a:pt x="45792" y="942"/>
                  </a:lnTo>
                  <a:lnTo>
                    <a:pt x="52139" y="0"/>
                  </a:lnTo>
                  <a:lnTo>
                    <a:pt x="57745" y="2602"/>
                  </a:lnTo>
                  <a:lnTo>
                    <a:pt x="63764" y="6227"/>
                  </a:lnTo>
                  <a:lnTo>
                    <a:pt x="76253" y="8555"/>
                  </a:lnTo>
                  <a:lnTo>
                    <a:pt x="88910" y="9015"/>
                  </a:lnTo>
                  <a:lnTo>
                    <a:pt x="95255" y="11900"/>
                  </a:lnTo>
                  <a:lnTo>
                    <a:pt x="109274" y="23314"/>
                  </a:lnTo>
                  <a:lnTo>
                    <a:pt x="112067" y="28838"/>
                  </a:lnTo>
                  <a:lnTo>
                    <a:pt x="112811" y="31793"/>
                  </a:lnTo>
                  <a:lnTo>
                    <a:pt x="122855" y="47059"/>
                  </a:lnTo>
                  <a:lnTo>
                    <a:pt x="123394" y="51739"/>
                  </a:lnTo>
                  <a:lnTo>
                    <a:pt x="120811" y="57346"/>
                  </a:lnTo>
                  <a:lnTo>
                    <a:pt x="117194" y="63367"/>
                  </a:lnTo>
                  <a:lnTo>
                    <a:pt x="114681" y="73956"/>
                  </a:lnTo>
                  <a:lnTo>
                    <a:pt x="97839" y="95029"/>
                  </a:lnTo>
                  <a:lnTo>
                    <a:pt x="96976" y="98145"/>
                  </a:lnTo>
                  <a:lnTo>
                    <a:pt x="95342" y="100223"/>
                  </a:lnTo>
                  <a:lnTo>
                    <a:pt x="90705" y="102531"/>
                  </a:lnTo>
                  <a:lnTo>
                    <a:pt x="79105" y="105071"/>
                  </a:lnTo>
                  <a:lnTo>
                    <a:pt x="69770" y="110816"/>
                  </a:lnTo>
                  <a:lnTo>
                    <a:pt x="59020" y="113497"/>
                  </a:lnTo>
                  <a:lnTo>
                    <a:pt x="48066" y="113893"/>
                  </a:lnTo>
                  <a:lnTo>
                    <a:pt x="47663" y="105701"/>
                  </a:lnTo>
                  <a:lnTo>
                    <a:pt x="48709" y="105260"/>
                  </a:lnTo>
                  <a:lnTo>
                    <a:pt x="64495" y="103342"/>
                  </a:lnTo>
                  <a:lnTo>
                    <a:pt x="73319" y="97839"/>
                  </a:lnTo>
                  <a:lnTo>
                    <a:pt x="85783" y="95442"/>
                  </a:lnTo>
                  <a:lnTo>
                    <a:pt x="98437" y="94969"/>
                  </a:lnTo>
                  <a:lnTo>
                    <a:pt x="104780" y="97727"/>
                  </a:lnTo>
                  <a:lnTo>
                    <a:pt x="107953" y="99944"/>
                  </a:lnTo>
                  <a:lnTo>
                    <a:pt x="131365" y="106616"/>
                  </a:lnTo>
                  <a:lnTo>
                    <a:pt x="138819" y="110665"/>
                  </a:lnTo>
                  <a:lnTo>
                    <a:pt x="148965" y="114002"/>
                  </a:lnTo>
                  <a:lnTo>
                    <a:pt x="155460" y="118533"/>
                  </a:lnTo>
                  <a:lnTo>
                    <a:pt x="159052" y="124075"/>
                  </a:lnTo>
                  <a:lnTo>
                    <a:pt x="160010" y="127034"/>
                  </a:lnTo>
                  <a:lnTo>
                    <a:pt x="161706" y="129008"/>
                  </a:lnTo>
                  <a:lnTo>
                    <a:pt x="166414" y="131200"/>
                  </a:lnTo>
                  <a:lnTo>
                    <a:pt x="168093" y="132843"/>
                  </a:lnTo>
                  <a:lnTo>
                    <a:pt x="169959" y="137490"/>
                  </a:lnTo>
                  <a:lnTo>
                    <a:pt x="171412" y="164738"/>
                  </a:lnTo>
                  <a:lnTo>
                    <a:pt x="170366" y="166844"/>
                  </a:lnTo>
                  <a:lnTo>
                    <a:pt x="168611" y="168246"/>
                  </a:lnTo>
                  <a:lnTo>
                    <a:pt x="166383" y="169182"/>
                  </a:lnTo>
                  <a:lnTo>
                    <a:pt x="164896" y="170863"/>
                  </a:lnTo>
                  <a:lnTo>
                    <a:pt x="163245" y="175555"/>
                  </a:lnTo>
                  <a:lnTo>
                    <a:pt x="161746" y="177229"/>
                  </a:lnTo>
                  <a:lnTo>
                    <a:pt x="142679" y="187921"/>
                  </a:lnTo>
                  <a:lnTo>
                    <a:pt x="139569" y="188648"/>
                  </a:lnTo>
                  <a:lnTo>
                    <a:pt x="123807" y="197450"/>
                  </a:lnTo>
                  <a:lnTo>
                    <a:pt x="76757" y="199628"/>
                  </a:lnTo>
                  <a:lnTo>
                    <a:pt x="76364" y="199628"/>
                  </a:lnTo>
                  <a:lnTo>
                    <a:pt x="76200" y="19010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3" name="SMARTInkShape-Group88"/>
          <p:cNvGrpSpPr/>
          <p:nvPr/>
        </p:nvGrpSpPr>
        <p:grpSpPr>
          <a:xfrm>
            <a:off x="9286875" y="4991100"/>
            <a:ext cx="2162176" cy="247637"/>
            <a:chOff x="9286875" y="4991100"/>
            <a:chExt cx="2162176" cy="247637"/>
          </a:xfrm>
        </p:grpSpPr>
        <p:sp>
          <p:nvSpPr>
            <p:cNvPr id="391" name="SMARTInkShape-325"/>
            <p:cNvSpPr/>
            <p:nvPr>
              <p:custDataLst>
                <p:tags r:id="rId170"/>
              </p:custDataLst>
            </p:nvPr>
          </p:nvSpPr>
          <p:spPr>
            <a:xfrm>
              <a:off x="9286875" y="4992463"/>
              <a:ext cx="2076320" cy="246274"/>
            </a:xfrm>
            <a:custGeom>
              <a:avLst/>
              <a:gdLst/>
              <a:ahLst/>
              <a:cxnLst/>
              <a:rect l="0" t="0" r="0" b="0"/>
              <a:pathLst>
                <a:path w="2076320" h="246274">
                  <a:moveTo>
                    <a:pt x="0" y="179612"/>
                  </a:moveTo>
                  <a:lnTo>
                    <a:pt x="0" y="179612"/>
                  </a:lnTo>
                  <a:lnTo>
                    <a:pt x="5057" y="174556"/>
                  </a:lnTo>
                  <a:lnTo>
                    <a:pt x="10361" y="172073"/>
                  </a:lnTo>
                  <a:lnTo>
                    <a:pt x="13257" y="171411"/>
                  </a:lnTo>
                  <a:lnTo>
                    <a:pt x="28649" y="162722"/>
                  </a:lnTo>
                  <a:lnTo>
                    <a:pt x="31799" y="162003"/>
                  </a:lnTo>
                  <a:lnTo>
                    <a:pt x="47631" y="153212"/>
                  </a:lnTo>
                  <a:lnTo>
                    <a:pt x="65383" y="146410"/>
                  </a:lnTo>
                  <a:lnTo>
                    <a:pt x="88509" y="128684"/>
                  </a:lnTo>
                  <a:lnTo>
                    <a:pt x="107546" y="112920"/>
                  </a:lnTo>
                  <a:lnTo>
                    <a:pt x="132757" y="93886"/>
                  </a:lnTo>
                  <a:lnTo>
                    <a:pt x="155170" y="74837"/>
                  </a:lnTo>
                  <a:lnTo>
                    <a:pt x="180382" y="55787"/>
                  </a:lnTo>
                  <a:lnTo>
                    <a:pt x="186003" y="49437"/>
                  </a:lnTo>
                  <a:lnTo>
                    <a:pt x="192434" y="36737"/>
                  </a:lnTo>
                  <a:lnTo>
                    <a:pt x="196652" y="30387"/>
                  </a:lnTo>
                  <a:lnTo>
                    <a:pt x="198525" y="24037"/>
                  </a:lnTo>
                  <a:lnTo>
                    <a:pt x="200084" y="21920"/>
                  </a:lnTo>
                  <a:lnTo>
                    <a:pt x="202181" y="20509"/>
                  </a:lnTo>
                  <a:lnTo>
                    <a:pt x="204638" y="19568"/>
                  </a:lnTo>
                  <a:lnTo>
                    <a:pt x="206275" y="17883"/>
                  </a:lnTo>
                  <a:lnTo>
                    <a:pt x="209119" y="9651"/>
                  </a:lnTo>
                  <a:lnTo>
                    <a:pt x="208204" y="9154"/>
                  </a:lnTo>
                  <a:lnTo>
                    <a:pt x="204366" y="8603"/>
                  </a:lnTo>
                  <a:lnTo>
                    <a:pt x="202919" y="7398"/>
                  </a:lnTo>
                  <a:lnTo>
                    <a:pt x="201312" y="3236"/>
                  </a:lnTo>
                  <a:lnTo>
                    <a:pt x="199824" y="1703"/>
                  </a:lnTo>
                  <a:lnTo>
                    <a:pt x="195350" y="0"/>
                  </a:lnTo>
                  <a:lnTo>
                    <a:pt x="193734" y="604"/>
                  </a:lnTo>
                  <a:lnTo>
                    <a:pt x="192656" y="2065"/>
                  </a:lnTo>
                  <a:lnTo>
                    <a:pt x="191936" y="4097"/>
                  </a:lnTo>
                  <a:lnTo>
                    <a:pt x="190400" y="5452"/>
                  </a:lnTo>
                  <a:lnTo>
                    <a:pt x="185868" y="6957"/>
                  </a:lnTo>
                  <a:lnTo>
                    <a:pt x="174337" y="8982"/>
                  </a:lnTo>
                  <a:lnTo>
                    <a:pt x="155549" y="24388"/>
                  </a:lnTo>
                  <a:lnTo>
                    <a:pt x="136523" y="44176"/>
                  </a:lnTo>
                  <a:lnTo>
                    <a:pt x="125942" y="59167"/>
                  </a:lnTo>
                  <a:lnTo>
                    <a:pt x="106760" y="77073"/>
                  </a:lnTo>
                  <a:lnTo>
                    <a:pt x="76252" y="123109"/>
                  </a:lnTo>
                  <a:lnTo>
                    <a:pt x="51860" y="166741"/>
                  </a:lnTo>
                  <a:lnTo>
                    <a:pt x="45640" y="186908"/>
                  </a:lnTo>
                  <a:lnTo>
                    <a:pt x="43126" y="190826"/>
                  </a:lnTo>
                  <a:lnTo>
                    <a:pt x="39589" y="206453"/>
                  </a:lnTo>
                  <a:lnTo>
                    <a:pt x="38112" y="244367"/>
                  </a:lnTo>
                  <a:lnTo>
                    <a:pt x="39166" y="245008"/>
                  </a:lnTo>
                  <a:lnTo>
                    <a:pt x="49860" y="246212"/>
                  </a:lnTo>
                  <a:lnTo>
                    <a:pt x="60766" y="246273"/>
                  </a:lnTo>
                  <a:lnTo>
                    <a:pt x="66871" y="243458"/>
                  </a:lnTo>
                  <a:lnTo>
                    <a:pt x="73113" y="239738"/>
                  </a:lnTo>
                  <a:lnTo>
                    <a:pt x="82576" y="236586"/>
                  </a:lnTo>
                  <a:lnTo>
                    <a:pt x="107951" y="214406"/>
                  </a:lnTo>
                  <a:lnTo>
                    <a:pt x="111478" y="208129"/>
                  </a:lnTo>
                  <a:lnTo>
                    <a:pt x="114104" y="201811"/>
                  </a:lnTo>
                  <a:lnTo>
                    <a:pt x="120473" y="192305"/>
                  </a:lnTo>
                  <a:lnTo>
                    <a:pt x="122832" y="182785"/>
                  </a:lnTo>
                  <a:lnTo>
                    <a:pt x="123813" y="156063"/>
                  </a:lnTo>
                  <a:lnTo>
                    <a:pt x="122759" y="154387"/>
                  </a:lnTo>
                  <a:lnTo>
                    <a:pt x="120998" y="153271"/>
                  </a:lnTo>
                  <a:lnTo>
                    <a:pt x="115623" y="151478"/>
                  </a:lnTo>
                  <a:lnTo>
                    <a:pt x="109634" y="151168"/>
                  </a:lnTo>
                  <a:lnTo>
                    <a:pt x="104112" y="153917"/>
                  </a:lnTo>
                  <a:lnTo>
                    <a:pt x="82146" y="173704"/>
                  </a:lnTo>
                  <a:lnTo>
                    <a:pt x="78842" y="179808"/>
                  </a:lnTo>
                  <a:lnTo>
                    <a:pt x="77962" y="182918"/>
                  </a:lnTo>
                  <a:lnTo>
                    <a:pt x="76315" y="184990"/>
                  </a:lnTo>
                  <a:lnTo>
                    <a:pt x="70003" y="188968"/>
                  </a:lnTo>
                  <a:lnTo>
                    <a:pt x="68153" y="193648"/>
                  </a:lnTo>
                  <a:lnTo>
                    <a:pt x="66713" y="215865"/>
                  </a:lnTo>
                  <a:lnTo>
                    <a:pt x="67759" y="216481"/>
                  </a:lnTo>
                  <a:lnTo>
                    <a:pt x="74287" y="218405"/>
                  </a:lnTo>
                  <a:lnTo>
                    <a:pt x="79936" y="222606"/>
                  </a:lnTo>
                  <a:lnTo>
                    <a:pt x="82924" y="223092"/>
                  </a:lnTo>
                  <a:lnTo>
                    <a:pt x="85974" y="222357"/>
                  </a:lnTo>
                  <a:lnTo>
                    <a:pt x="92184" y="219777"/>
                  </a:lnTo>
                  <a:lnTo>
                    <a:pt x="127490" y="212188"/>
                  </a:lnTo>
                  <a:lnTo>
                    <a:pt x="143446" y="204674"/>
                  </a:lnTo>
                  <a:lnTo>
                    <a:pt x="184979" y="190527"/>
                  </a:lnTo>
                  <a:lnTo>
                    <a:pt x="229815" y="164556"/>
                  </a:lnTo>
                  <a:lnTo>
                    <a:pt x="273407" y="138368"/>
                  </a:lnTo>
                  <a:lnTo>
                    <a:pt x="294487" y="125289"/>
                  </a:lnTo>
                  <a:lnTo>
                    <a:pt x="312875" y="117964"/>
                  </a:lnTo>
                  <a:lnTo>
                    <a:pt x="316533" y="115230"/>
                  </a:lnTo>
                  <a:lnTo>
                    <a:pt x="322740" y="107384"/>
                  </a:lnTo>
                  <a:lnTo>
                    <a:pt x="331765" y="103935"/>
                  </a:lnTo>
                  <a:lnTo>
                    <a:pt x="341434" y="103458"/>
                  </a:lnTo>
                  <a:lnTo>
                    <a:pt x="341923" y="104501"/>
                  </a:lnTo>
                  <a:lnTo>
                    <a:pt x="342888" y="126079"/>
                  </a:lnTo>
                  <a:lnTo>
                    <a:pt x="340073" y="132183"/>
                  </a:lnTo>
                  <a:lnTo>
                    <a:pt x="336352" y="138424"/>
                  </a:lnTo>
                  <a:lnTo>
                    <a:pt x="333199" y="147888"/>
                  </a:lnTo>
                  <a:lnTo>
                    <a:pt x="327090" y="157394"/>
                  </a:lnTo>
                  <a:lnTo>
                    <a:pt x="323752" y="166914"/>
                  </a:lnTo>
                  <a:lnTo>
                    <a:pt x="301497" y="192312"/>
                  </a:lnTo>
                  <a:lnTo>
                    <a:pt x="295218" y="195840"/>
                  </a:lnTo>
                  <a:lnTo>
                    <a:pt x="292062" y="196781"/>
                  </a:lnTo>
                  <a:lnTo>
                    <a:pt x="289957" y="198466"/>
                  </a:lnTo>
                  <a:lnTo>
                    <a:pt x="281247" y="211754"/>
                  </a:lnTo>
                  <a:lnTo>
                    <a:pt x="275635" y="215064"/>
                  </a:lnTo>
                  <a:lnTo>
                    <a:pt x="266715" y="217708"/>
                  </a:lnTo>
                  <a:lnTo>
                    <a:pt x="307802" y="179431"/>
                  </a:lnTo>
                  <a:lnTo>
                    <a:pt x="317775" y="172124"/>
                  </a:lnTo>
                  <a:lnTo>
                    <a:pt x="355566" y="128927"/>
                  </a:lnTo>
                  <a:lnTo>
                    <a:pt x="361935" y="125335"/>
                  </a:lnTo>
                  <a:lnTo>
                    <a:pt x="368294" y="122681"/>
                  </a:lnTo>
                  <a:lnTo>
                    <a:pt x="377823" y="116295"/>
                  </a:lnTo>
                  <a:lnTo>
                    <a:pt x="387350" y="113932"/>
                  </a:lnTo>
                  <a:lnTo>
                    <a:pt x="398168" y="113068"/>
                  </a:lnTo>
                  <a:lnTo>
                    <a:pt x="404549" y="118032"/>
                  </a:lnTo>
                  <a:lnTo>
                    <a:pt x="407340" y="123316"/>
                  </a:lnTo>
                  <a:lnTo>
                    <a:pt x="409379" y="134048"/>
                  </a:lnTo>
                  <a:lnTo>
                    <a:pt x="409537" y="145094"/>
                  </a:lnTo>
                  <a:lnTo>
                    <a:pt x="406736" y="151218"/>
                  </a:lnTo>
                  <a:lnTo>
                    <a:pt x="403021" y="157468"/>
                  </a:lnTo>
                  <a:lnTo>
                    <a:pt x="400637" y="170104"/>
                  </a:lnTo>
                  <a:lnTo>
                    <a:pt x="400441" y="173273"/>
                  </a:lnTo>
                  <a:lnTo>
                    <a:pt x="399252" y="175386"/>
                  </a:lnTo>
                  <a:lnTo>
                    <a:pt x="397402" y="176795"/>
                  </a:lnTo>
                  <a:lnTo>
                    <a:pt x="395110" y="177733"/>
                  </a:lnTo>
                  <a:lnTo>
                    <a:pt x="393581" y="179418"/>
                  </a:lnTo>
                  <a:lnTo>
                    <a:pt x="391884" y="184112"/>
                  </a:lnTo>
                  <a:lnTo>
                    <a:pt x="390528" y="203673"/>
                  </a:lnTo>
                  <a:lnTo>
                    <a:pt x="391585" y="204119"/>
                  </a:lnTo>
                  <a:lnTo>
                    <a:pt x="400886" y="200054"/>
                  </a:lnTo>
                  <a:lnTo>
                    <a:pt x="407860" y="198937"/>
                  </a:lnTo>
                  <a:lnTo>
                    <a:pt x="438203" y="172839"/>
                  </a:lnTo>
                  <a:lnTo>
                    <a:pt x="444524" y="170251"/>
                  </a:lnTo>
                  <a:lnTo>
                    <a:pt x="450860" y="165574"/>
                  </a:lnTo>
                  <a:lnTo>
                    <a:pt x="488950" y="119393"/>
                  </a:lnTo>
                  <a:lnTo>
                    <a:pt x="492476" y="112984"/>
                  </a:lnTo>
                  <a:lnTo>
                    <a:pt x="493419" y="109793"/>
                  </a:lnTo>
                  <a:lnTo>
                    <a:pt x="495104" y="107666"/>
                  </a:lnTo>
                  <a:lnTo>
                    <a:pt x="501474" y="103615"/>
                  </a:lnTo>
                  <a:lnTo>
                    <a:pt x="504813" y="93926"/>
                  </a:lnTo>
                  <a:lnTo>
                    <a:pt x="504824" y="107148"/>
                  </a:lnTo>
                  <a:lnTo>
                    <a:pt x="502001" y="113186"/>
                  </a:lnTo>
                  <a:lnTo>
                    <a:pt x="498279" y="119397"/>
                  </a:lnTo>
                  <a:lnTo>
                    <a:pt x="495123" y="128845"/>
                  </a:lnTo>
                  <a:lnTo>
                    <a:pt x="489015" y="138347"/>
                  </a:lnTo>
                  <a:lnTo>
                    <a:pt x="477217" y="175555"/>
                  </a:lnTo>
                  <a:lnTo>
                    <a:pt x="476679" y="182395"/>
                  </a:lnTo>
                  <a:lnTo>
                    <a:pt x="473618" y="188962"/>
                  </a:lnTo>
                  <a:lnTo>
                    <a:pt x="469788" y="195410"/>
                  </a:lnTo>
                  <a:lnTo>
                    <a:pt x="467330" y="208171"/>
                  </a:lnTo>
                  <a:lnTo>
                    <a:pt x="467128" y="211352"/>
                  </a:lnTo>
                  <a:lnTo>
                    <a:pt x="468052" y="213472"/>
                  </a:lnTo>
                  <a:lnTo>
                    <a:pt x="469726" y="214885"/>
                  </a:lnTo>
                  <a:lnTo>
                    <a:pt x="471901" y="215827"/>
                  </a:lnTo>
                  <a:lnTo>
                    <a:pt x="473350" y="217514"/>
                  </a:lnTo>
                  <a:lnTo>
                    <a:pt x="475869" y="225748"/>
                  </a:lnTo>
                  <a:lnTo>
                    <a:pt x="478903" y="223752"/>
                  </a:lnTo>
                  <a:lnTo>
                    <a:pt x="481195" y="221739"/>
                  </a:lnTo>
                  <a:lnTo>
                    <a:pt x="486560" y="219501"/>
                  </a:lnTo>
                  <a:lnTo>
                    <a:pt x="489475" y="218905"/>
                  </a:lnTo>
                  <a:lnTo>
                    <a:pt x="498630" y="213010"/>
                  </a:lnTo>
                  <a:lnTo>
                    <a:pt x="530228" y="181702"/>
                  </a:lnTo>
                  <a:lnTo>
                    <a:pt x="546100" y="158707"/>
                  </a:lnTo>
                  <a:lnTo>
                    <a:pt x="576969" y="134181"/>
                  </a:lnTo>
                  <a:lnTo>
                    <a:pt x="609433" y="94063"/>
                  </a:lnTo>
                  <a:lnTo>
                    <a:pt x="609585" y="102104"/>
                  </a:lnTo>
                  <a:lnTo>
                    <a:pt x="603052" y="110758"/>
                  </a:lnTo>
                  <a:lnTo>
                    <a:pt x="599898" y="119582"/>
                  </a:lnTo>
                  <a:lnTo>
                    <a:pt x="574263" y="151042"/>
                  </a:lnTo>
                  <a:lnTo>
                    <a:pt x="571670" y="157389"/>
                  </a:lnTo>
                  <a:lnTo>
                    <a:pt x="565317" y="166912"/>
                  </a:lnTo>
                  <a:lnTo>
                    <a:pt x="562965" y="176437"/>
                  </a:lnTo>
                  <a:lnTo>
                    <a:pt x="562415" y="182787"/>
                  </a:lnTo>
                  <a:lnTo>
                    <a:pt x="559349" y="189137"/>
                  </a:lnTo>
                  <a:lnTo>
                    <a:pt x="555516" y="195487"/>
                  </a:lnTo>
                  <a:lnTo>
                    <a:pt x="552853" y="206306"/>
                  </a:lnTo>
                  <a:lnTo>
                    <a:pt x="552460" y="217271"/>
                  </a:lnTo>
                  <a:lnTo>
                    <a:pt x="576049" y="217709"/>
                  </a:lnTo>
                  <a:lnTo>
                    <a:pt x="581635" y="214889"/>
                  </a:lnTo>
                  <a:lnTo>
                    <a:pt x="625658" y="182754"/>
                  </a:lnTo>
                  <a:lnTo>
                    <a:pt x="673231" y="149185"/>
                  </a:lnTo>
                  <a:lnTo>
                    <a:pt x="720793" y="116135"/>
                  </a:lnTo>
                  <a:lnTo>
                    <a:pt x="751828" y="96710"/>
                  </a:lnTo>
                  <a:lnTo>
                    <a:pt x="758537" y="94083"/>
                  </a:lnTo>
                  <a:lnTo>
                    <a:pt x="768266" y="87713"/>
                  </a:lnTo>
                  <a:lnTo>
                    <a:pt x="774662" y="85851"/>
                  </a:lnTo>
                  <a:lnTo>
                    <a:pt x="776791" y="86413"/>
                  </a:lnTo>
                  <a:lnTo>
                    <a:pt x="778211" y="87847"/>
                  </a:lnTo>
                  <a:lnTo>
                    <a:pt x="779156" y="89860"/>
                  </a:lnTo>
                  <a:lnTo>
                    <a:pt x="780846" y="91203"/>
                  </a:lnTo>
                  <a:lnTo>
                    <a:pt x="789084" y="93534"/>
                  </a:lnTo>
                  <a:lnTo>
                    <a:pt x="789912" y="96552"/>
                  </a:lnTo>
                  <a:lnTo>
                    <a:pt x="790132" y="98839"/>
                  </a:lnTo>
                  <a:lnTo>
                    <a:pt x="791339" y="100363"/>
                  </a:lnTo>
                  <a:lnTo>
                    <a:pt x="798738" y="103010"/>
                  </a:lnTo>
                  <a:lnTo>
                    <a:pt x="799495" y="106056"/>
                  </a:lnTo>
                  <a:lnTo>
                    <a:pt x="800097" y="112901"/>
                  </a:lnTo>
                  <a:lnTo>
                    <a:pt x="809234" y="112937"/>
                  </a:lnTo>
                  <a:lnTo>
                    <a:pt x="809625" y="95221"/>
                  </a:lnTo>
                  <a:lnTo>
                    <a:pt x="808567" y="94776"/>
                  </a:lnTo>
                  <a:lnTo>
                    <a:pt x="804568" y="94282"/>
                  </a:lnTo>
                  <a:lnTo>
                    <a:pt x="803079" y="93092"/>
                  </a:lnTo>
                  <a:lnTo>
                    <a:pt x="800491" y="85720"/>
                  </a:lnTo>
                  <a:lnTo>
                    <a:pt x="797452" y="84966"/>
                  </a:lnTo>
                  <a:lnTo>
                    <a:pt x="785922" y="84398"/>
                  </a:lnTo>
                  <a:lnTo>
                    <a:pt x="780393" y="87200"/>
                  </a:lnTo>
                  <a:lnTo>
                    <a:pt x="748904" y="116519"/>
                  </a:lnTo>
                  <a:lnTo>
                    <a:pt x="745596" y="122643"/>
                  </a:lnTo>
                  <a:lnTo>
                    <a:pt x="743068" y="128893"/>
                  </a:lnTo>
                  <a:lnTo>
                    <a:pt x="736753" y="138361"/>
                  </a:lnTo>
                  <a:lnTo>
                    <a:pt x="733353" y="147869"/>
                  </a:lnTo>
                  <a:lnTo>
                    <a:pt x="727171" y="157389"/>
                  </a:lnTo>
                  <a:lnTo>
                    <a:pt x="724870" y="166912"/>
                  </a:lnTo>
                  <a:lnTo>
                    <a:pt x="724028" y="182787"/>
                  </a:lnTo>
                  <a:lnTo>
                    <a:pt x="725043" y="184904"/>
                  </a:lnTo>
                  <a:lnTo>
                    <a:pt x="726780" y="186315"/>
                  </a:lnTo>
                  <a:lnTo>
                    <a:pt x="731528" y="188941"/>
                  </a:lnTo>
                  <a:lnTo>
                    <a:pt x="737168" y="193636"/>
                  </a:lnTo>
                  <a:lnTo>
                    <a:pt x="751669" y="193606"/>
                  </a:lnTo>
                  <a:lnTo>
                    <a:pt x="791654" y="186707"/>
                  </a:lnTo>
                  <a:lnTo>
                    <a:pt x="807123" y="178892"/>
                  </a:lnTo>
                  <a:lnTo>
                    <a:pt x="851174" y="154184"/>
                  </a:lnTo>
                  <a:lnTo>
                    <a:pt x="898355" y="125636"/>
                  </a:lnTo>
                  <a:lnTo>
                    <a:pt x="920455" y="107645"/>
                  </a:lnTo>
                  <a:lnTo>
                    <a:pt x="933392" y="101426"/>
                  </a:lnTo>
                  <a:lnTo>
                    <a:pt x="939774" y="97237"/>
                  </a:lnTo>
                  <a:lnTo>
                    <a:pt x="950615" y="94328"/>
                  </a:lnTo>
                  <a:lnTo>
                    <a:pt x="951243" y="95239"/>
                  </a:lnTo>
                  <a:lnTo>
                    <a:pt x="952333" y="102127"/>
                  </a:lnTo>
                  <a:lnTo>
                    <a:pt x="945921" y="110762"/>
                  </a:lnTo>
                  <a:lnTo>
                    <a:pt x="943849" y="119583"/>
                  </a:lnTo>
                  <a:lnTo>
                    <a:pt x="943363" y="125769"/>
                  </a:lnTo>
                  <a:lnTo>
                    <a:pt x="940325" y="132046"/>
                  </a:lnTo>
                  <a:lnTo>
                    <a:pt x="936505" y="138363"/>
                  </a:lnTo>
                  <a:lnTo>
                    <a:pt x="934054" y="151042"/>
                  </a:lnTo>
                  <a:lnTo>
                    <a:pt x="933852" y="154215"/>
                  </a:lnTo>
                  <a:lnTo>
                    <a:pt x="930806" y="160563"/>
                  </a:lnTo>
                  <a:lnTo>
                    <a:pt x="926983" y="166912"/>
                  </a:lnTo>
                  <a:lnTo>
                    <a:pt x="924327" y="177731"/>
                  </a:lnTo>
                  <a:lnTo>
                    <a:pt x="932162" y="187648"/>
                  </a:lnTo>
                  <a:lnTo>
                    <a:pt x="935700" y="188475"/>
                  </a:lnTo>
                  <a:lnTo>
                    <a:pt x="956107" y="189126"/>
                  </a:lnTo>
                  <a:lnTo>
                    <a:pt x="962215" y="186310"/>
                  </a:lnTo>
                  <a:lnTo>
                    <a:pt x="1009650" y="141505"/>
                  </a:lnTo>
                  <a:lnTo>
                    <a:pt x="1031875" y="119287"/>
                  </a:lnTo>
                  <a:lnTo>
                    <a:pt x="1035401" y="110115"/>
                  </a:lnTo>
                  <a:lnTo>
                    <a:pt x="1038029" y="100041"/>
                  </a:lnTo>
                  <a:lnTo>
                    <a:pt x="1045515" y="84950"/>
                  </a:lnTo>
                  <a:lnTo>
                    <a:pt x="1047310" y="71778"/>
                  </a:lnTo>
                  <a:lnTo>
                    <a:pt x="1046398" y="69623"/>
                  </a:lnTo>
                  <a:lnTo>
                    <a:pt x="1044732" y="68186"/>
                  </a:lnTo>
                  <a:lnTo>
                    <a:pt x="1042563" y="67228"/>
                  </a:lnTo>
                  <a:lnTo>
                    <a:pt x="1041117" y="65531"/>
                  </a:lnTo>
                  <a:lnTo>
                    <a:pt x="1039509" y="60824"/>
                  </a:lnTo>
                  <a:lnTo>
                    <a:pt x="1038023" y="59145"/>
                  </a:lnTo>
                  <a:lnTo>
                    <a:pt x="1030136" y="56229"/>
                  </a:lnTo>
                  <a:lnTo>
                    <a:pt x="1024070" y="55918"/>
                  </a:lnTo>
                  <a:lnTo>
                    <a:pt x="1018528" y="58667"/>
                  </a:lnTo>
                  <a:lnTo>
                    <a:pt x="1012537" y="62359"/>
                  </a:lnTo>
                  <a:lnTo>
                    <a:pt x="1003216" y="65495"/>
                  </a:lnTo>
                  <a:lnTo>
                    <a:pt x="960173" y="97101"/>
                  </a:lnTo>
                  <a:lnTo>
                    <a:pt x="955911" y="103429"/>
                  </a:lnTo>
                  <a:lnTo>
                    <a:pt x="952957" y="109769"/>
                  </a:lnTo>
                  <a:lnTo>
                    <a:pt x="926700" y="141512"/>
                  </a:lnTo>
                  <a:lnTo>
                    <a:pt x="924473" y="149156"/>
                  </a:lnTo>
                  <a:lnTo>
                    <a:pt x="915773" y="159073"/>
                  </a:lnTo>
                  <a:lnTo>
                    <a:pt x="916373" y="159570"/>
                  </a:lnTo>
                  <a:lnTo>
                    <a:pt x="919863" y="160121"/>
                  </a:lnTo>
                  <a:lnTo>
                    <a:pt x="921217" y="161326"/>
                  </a:lnTo>
                  <a:lnTo>
                    <a:pt x="922722" y="165488"/>
                  </a:lnTo>
                  <a:lnTo>
                    <a:pt x="924182" y="167021"/>
                  </a:lnTo>
                  <a:lnTo>
                    <a:pt x="928625" y="168724"/>
                  </a:lnTo>
                  <a:lnTo>
                    <a:pt x="930232" y="168120"/>
                  </a:lnTo>
                  <a:lnTo>
                    <a:pt x="931307" y="166659"/>
                  </a:lnTo>
                  <a:lnTo>
                    <a:pt x="932020" y="164627"/>
                  </a:lnTo>
                  <a:lnTo>
                    <a:pt x="933555" y="163272"/>
                  </a:lnTo>
                  <a:lnTo>
                    <a:pt x="938083" y="161767"/>
                  </a:lnTo>
                  <a:lnTo>
                    <a:pt x="949613" y="159742"/>
                  </a:lnTo>
                  <a:lnTo>
                    <a:pt x="958936" y="154087"/>
                  </a:lnTo>
                  <a:lnTo>
                    <a:pt x="968400" y="150883"/>
                  </a:lnTo>
                  <a:lnTo>
                    <a:pt x="992915" y="134870"/>
                  </a:lnTo>
                  <a:lnTo>
                    <a:pt x="999046" y="126609"/>
                  </a:lnTo>
                  <a:lnTo>
                    <a:pt x="1016183" y="115222"/>
                  </a:lnTo>
                  <a:lnTo>
                    <a:pt x="1025581" y="107382"/>
                  </a:lnTo>
                  <a:lnTo>
                    <a:pt x="1036350" y="103934"/>
                  </a:lnTo>
                  <a:lnTo>
                    <a:pt x="1046261" y="103458"/>
                  </a:lnTo>
                  <a:lnTo>
                    <a:pt x="1046758" y="104501"/>
                  </a:lnTo>
                  <a:lnTo>
                    <a:pt x="1047310" y="108482"/>
                  </a:lnTo>
                  <a:lnTo>
                    <a:pt x="1044732" y="113779"/>
                  </a:lnTo>
                  <a:lnTo>
                    <a:pt x="1039509" y="120747"/>
                  </a:lnTo>
                  <a:lnTo>
                    <a:pt x="1038478" y="129727"/>
                  </a:lnTo>
                  <a:lnTo>
                    <a:pt x="1038259" y="144808"/>
                  </a:lnTo>
                  <a:lnTo>
                    <a:pt x="1035418" y="151091"/>
                  </a:lnTo>
                  <a:lnTo>
                    <a:pt x="1031686" y="157411"/>
                  </a:lnTo>
                  <a:lnTo>
                    <a:pt x="1030027" y="163748"/>
                  </a:lnTo>
                  <a:lnTo>
                    <a:pt x="1030643" y="166919"/>
                  </a:lnTo>
                  <a:lnTo>
                    <a:pt x="1037421" y="179416"/>
                  </a:lnTo>
                  <a:lnTo>
                    <a:pt x="1037868" y="184111"/>
                  </a:lnTo>
                  <a:lnTo>
                    <a:pt x="1039044" y="185787"/>
                  </a:lnTo>
                  <a:lnTo>
                    <a:pt x="1040888" y="186903"/>
                  </a:lnTo>
                  <a:lnTo>
                    <a:pt x="1047905" y="188843"/>
                  </a:lnTo>
                  <a:lnTo>
                    <a:pt x="1052405" y="189006"/>
                  </a:lnTo>
                  <a:lnTo>
                    <a:pt x="1057932" y="186257"/>
                  </a:lnTo>
                  <a:lnTo>
                    <a:pt x="1060888" y="184042"/>
                  </a:lnTo>
                  <a:lnTo>
                    <a:pt x="1069817" y="181580"/>
                  </a:lnTo>
                  <a:lnTo>
                    <a:pt x="1079783" y="179428"/>
                  </a:lnTo>
                  <a:lnTo>
                    <a:pt x="1091344" y="172267"/>
                  </a:lnTo>
                  <a:lnTo>
                    <a:pt x="1135316" y="138326"/>
                  </a:lnTo>
                  <a:lnTo>
                    <a:pt x="1155632" y="124577"/>
                  </a:lnTo>
                  <a:lnTo>
                    <a:pt x="1193762" y="81303"/>
                  </a:lnTo>
                  <a:lnTo>
                    <a:pt x="1200132" y="77711"/>
                  </a:lnTo>
                  <a:lnTo>
                    <a:pt x="1206493" y="75056"/>
                  </a:lnTo>
                  <a:lnTo>
                    <a:pt x="1216023" y="68670"/>
                  </a:lnTo>
                  <a:lnTo>
                    <a:pt x="1226844" y="65754"/>
                  </a:lnTo>
                  <a:lnTo>
                    <a:pt x="1233224" y="65443"/>
                  </a:lnTo>
                  <a:lnTo>
                    <a:pt x="1234899" y="66458"/>
                  </a:lnTo>
                  <a:lnTo>
                    <a:pt x="1236015" y="68192"/>
                  </a:lnTo>
                  <a:lnTo>
                    <a:pt x="1237810" y="73524"/>
                  </a:lnTo>
                  <a:lnTo>
                    <a:pt x="1230653" y="85026"/>
                  </a:lnTo>
                  <a:lnTo>
                    <a:pt x="1227921" y="100324"/>
                  </a:lnTo>
                  <a:lnTo>
                    <a:pt x="1212264" y="122467"/>
                  </a:lnTo>
                  <a:lnTo>
                    <a:pt x="1209767" y="128814"/>
                  </a:lnTo>
                  <a:lnTo>
                    <a:pt x="1203471" y="138337"/>
                  </a:lnTo>
                  <a:lnTo>
                    <a:pt x="1200076" y="147862"/>
                  </a:lnTo>
                  <a:lnTo>
                    <a:pt x="1193896" y="157387"/>
                  </a:lnTo>
                  <a:lnTo>
                    <a:pt x="1191056" y="168206"/>
                  </a:lnTo>
                  <a:lnTo>
                    <a:pt x="1182462" y="178123"/>
                  </a:lnTo>
                  <a:lnTo>
                    <a:pt x="1181103" y="189099"/>
                  </a:lnTo>
                  <a:lnTo>
                    <a:pt x="1181100" y="162313"/>
                  </a:lnTo>
                  <a:lnTo>
                    <a:pt x="1187646" y="153303"/>
                  </a:lnTo>
                  <a:lnTo>
                    <a:pt x="1189742" y="144418"/>
                  </a:lnTo>
                  <a:lnTo>
                    <a:pt x="1190234" y="138218"/>
                  </a:lnTo>
                  <a:lnTo>
                    <a:pt x="1193273" y="131933"/>
                  </a:lnTo>
                  <a:lnTo>
                    <a:pt x="1197093" y="125613"/>
                  </a:lnTo>
                  <a:lnTo>
                    <a:pt x="1200302" y="116105"/>
                  </a:lnTo>
                  <a:lnTo>
                    <a:pt x="1208232" y="105293"/>
                  </a:lnTo>
                  <a:lnTo>
                    <a:pt x="1211855" y="104248"/>
                  </a:lnTo>
                  <a:lnTo>
                    <a:pt x="1219162" y="103416"/>
                  </a:lnTo>
                  <a:lnTo>
                    <a:pt x="1219200" y="141109"/>
                  </a:lnTo>
                  <a:lnTo>
                    <a:pt x="1233391" y="141502"/>
                  </a:lnTo>
                  <a:lnTo>
                    <a:pt x="1235010" y="140447"/>
                  </a:lnTo>
                  <a:lnTo>
                    <a:pt x="1236089" y="138685"/>
                  </a:lnTo>
                  <a:lnTo>
                    <a:pt x="1236809" y="136452"/>
                  </a:lnTo>
                  <a:lnTo>
                    <a:pt x="1238347" y="134964"/>
                  </a:lnTo>
                  <a:lnTo>
                    <a:pt x="1248422" y="129753"/>
                  </a:lnTo>
                  <a:lnTo>
                    <a:pt x="1254413" y="125702"/>
                  </a:lnTo>
                  <a:lnTo>
                    <a:pt x="1263734" y="122364"/>
                  </a:lnTo>
                  <a:lnTo>
                    <a:pt x="1297715" y="96976"/>
                  </a:lnTo>
                  <a:lnTo>
                    <a:pt x="1309033" y="81176"/>
                  </a:lnTo>
                  <a:lnTo>
                    <a:pt x="1314863" y="77654"/>
                  </a:lnTo>
                  <a:lnTo>
                    <a:pt x="1322174" y="75394"/>
                  </a:lnTo>
                  <a:lnTo>
                    <a:pt x="1333060" y="65718"/>
                  </a:lnTo>
                  <a:lnTo>
                    <a:pt x="1333369" y="70489"/>
                  </a:lnTo>
                  <a:lnTo>
                    <a:pt x="1332355" y="71938"/>
                  </a:lnTo>
                  <a:lnTo>
                    <a:pt x="1330619" y="72904"/>
                  </a:lnTo>
                  <a:lnTo>
                    <a:pt x="1328403" y="73549"/>
                  </a:lnTo>
                  <a:lnTo>
                    <a:pt x="1326927" y="75037"/>
                  </a:lnTo>
                  <a:lnTo>
                    <a:pt x="1321736" y="85028"/>
                  </a:lnTo>
                  <a:lnTo>
                    <a:pt x="1317687" y="91008"/>
                  </a:lnTo>
                  <a:lnTo>
                    <a:pt x="1314351" y="100325"/>
                  </a:lnTo>
                  <a:lnTo>
                    <a:pt x="1298032" y="122467"/>
                  </a:lnTo>
                  <a:lnTo>
                    <a:pt x="1295512" y="128814"/>
                  </a:lnTo>
                  <a:lnTo>
                    <a:pt x="1289201" y="138337"/>
                  </a:lnTo>
                  <a:lnTo>
                    <a:pt x="1286860" y="147862"/>
                  </a:lnTo>
                  <a:lnTo>
                    <a:pt x="1285878" y="169646"/>
                  </a:lnTo>
                  <a:lnTo>
                    <a:pt x="1308541" y="170084"/>
                  </a:lnTo>
                  <a:lnTo>
                    <a:pt x="1338994" y="160386"/>
                  </a:lnTo>
                  <a:lnTo>
                    <a:pt x="1365371" y="143335"/>
                  </a:lnTo>
                  <a:lnTo>
                    <a:pt x="1383345" y="124389"/>
                  </a:lnTo>
                  <a:lnTo>
                    <a:pt x="1412109" y="105783"/>
                  </a:lnTo>
                  <a:lnTo>
                    <a:pt x="1435812" y="78917"/>
                  </a:lnTo>
                  <a:lnTo>
                    <a:pt x="1482645" y="40977"/>
                  </a:lnTo>
                  <a:lnTo>
                    <a:pt x="1493534" y="37295"/>
                  </a:lnTo>
                  <a:lnTo>
                    <a:pt x="1503461" y="36785"/>
                  </a:lnTo>
                  <a:lnTo>
                    <a:pt x="1503957" y="37828"/>
                  </a:lnTo>
                  <a:lnTo>
                    <a:pt x="1504819" y="49999"/>
                  </a:lnTo>
                  <a:lnTo>
                    <a:pt x="1503805" y="51928"/>
                  </a:lnTo>
                  <a:lnTo>
                    <a:pt x="1502069" y="53215"/>
                  </a:lnTo>
                  <a:lnTo>
                    <a:pt x="1499853" y="54072"/>
                  </a:lnTo>
                  <a:lnTo>
                    <a:pt x="1498377" y="55702"/>
                  </a:lnTo>
                  <a:lnTo>
                    <a:pt x="1493186" y="65922"/>
                  </a:lnTo>
                  <a:lnTo>
                    <a:pt x="1482282" y="83189"/>
                  </a:lnTo>
                  <a:lnTo>
                    <a:pt x="1474331" y="102840"/>
                  </a:lnTo>
                  <a:lnTo>
                    <a:pt x="1461290" y="119211"/>
                  </a:lnTo>
                  <a:lnTo>
                    <a:pt x="1455287" y="131973"/>
                  </a:lnTo>
                  <a:lnTo>
                    <a:pt x="1438277" y="151035"/>
                  </a:lnTo>
                  <a:lnTo>
                    <a:pt x="1438276" y="151037"/>
                  </a:lnTo>
                  <a:lnTo>
                    <a:pt x="1438275" y="142836"/>
                  </a:lnTo>
                  <a:lnTo>
                    <a:pt x="1443332" y="136848"/>
                  </a:lnTo>
                  <a:lnTo>
                    <a:pt x="1448636" y="134147"/>
                  </a:lnTo>
                  <a:lnTo>
                    <a:pt x="1451532" y="133428"/>
                  </a:lnTo>
                  <a:lnTo>
                    <a:pt x="1453462" y="131889"/>
                  </a:lnTo>
                  <a:lnTo>
                    <a:pt x="1464639" y="112745"/>
                  </a:lnTo>
                  <a:lnTo>
                    <a:pt x="1465376" y="109634"/>
                  </a:lnTo>
                  <a:lnTo>
                    <a:pt x="1474195" y="93870"/>
                  </a:lnTo>
                  <a:lnTo>
                    <a:pt x="1474922" y="90701"/>
                  </a:lnTo>
                  <a:lnTo>
                    <a:pt x="1476465" y="88588"/>
                  </a:lnTo>
                  <a:lnTo>
                    <a:pt x="1478551" y="87179"/>
                  </a:lnTo>
                  <a:lnTo>
                    <a:pt x="1481000" y="86241"/>
                  </a:lnTo>
                  <a:lnTo>
                    <a:pt x="1482633" y="84556"/>
                  </a:lnTo>
                  <a:lnTo>
                    <a:pt x="1485772" y="75278"/>
                  </a:lnTo>
                  <a:lnTo>
                    <a:pt x="1494089" y="66675"/>
                  </a:lnTo>
                  <a:lnTo>
                    <a:pt x="1494534" y="67279"/>
                  </a:lnTo>
                  <a:lnTo>
                    <a:pt x="1495030" y="70772"/>
                  </a:lnTo>
                  <a:lnTo>
                    <a:pt x="1494103" y="72127"/>
                  </a:lnTo>
                  <a:lnTo>
                    <a:pt x="1492427" y="73031"/>
                  </a:lnTo>
                  <a:lnTo>
                    <a:pt x="1490251" y="73632"/>
                  </a:lnTo>
                  <a:lnTo>
                    <a:pt x="1488801" y="75092"/>
                  </a:lnTo>
                  <a:lnTo>
                    <a:pt x="1486282" y="82931"/>
                  </a:lnTo>
                  <a:lnTo>
                    <a:pt x="1485900" y="112507"/>
                  </a:lnTo>
                  <a:lnTo>
                    <a:pt x="1503235" y="112926"/>
                  </a:lnTo>
                  <a:lnTo>
                    <a:pt x="1512215" y="106389"/>
                  </a:lnTo>
                  <a:lnTo>
                    <a:pt x="1521096" y="103236"/>
                  </a:lnTo>
                  <a:lnTo>
                    <a:pt x="1530431" y="97127"/>
                  </a:lnTo>
                  <a:lnTo>
                    <a:pt x="1539899" y="93789"/>
                  </a:lnTo>
                  <a:lnTo>
                    <a:pt x="1562101" y="77467"/>
                  </a:lnTo>
                  <a:lnTo>
                    <a:pt x="1579857" y="70300"/>
                  </a:lnTo>
                  <a:lnTo>
                    <a:pt x="1599612" y="58430"/>
                  </a:lnTo>
                  <a:lnTo>
                    <a:pt x="1602982" y="57549"/>
                  </a:lnTo>
                  <a:lnTo>
                    <a:pt x="1605231" y="55903"/>
                  </a:lnTo>
                  <a:lnTo>
                    <a:pt x="1606729" y="53748"/>
                  </a:lnTo>
                  <a:lnTo>
                    <a:pt x="1607727" y="51252"/>
                  </a:lnTo>
                  <a:lnTo>
                    <a:pt x="1609452" y="49589"/>
                  </a:lnTo>
                  <a:lnTo>
                    <a:pt x="1619210" y="46273"/>
                  </a:lnTo>
                  <a:lnTo>
                    <a:pt x="1619238" y="51322"/>
                  </a:lnTo>
                  <a:lnTo>
                    <a:pt x="1616423" y="56625"/>
                  </a:lnTo>
                  <a:lnTo>
                    <a:pt x="1614191" y="59520"/>
                  </a:lnTo>
                  <a:lnTo>
                    <a:pt x="1608887" y="62737"/>
                  </a:lnTo>
                  <a:lnTo>
                    <a:pt x="1605992" y="63596"/>
                  </a:lnTo>
                  <a:lnTo>
                    <a:pt x="1604060" y="65227"/>
                  </a:lnTo>
                  <a:lnTo>
                    <a:pt x="1582526" y="92082"/>
                  </a:lnTo>
                  <a:lnTo>
                    <a:pt x="1576470" y="99435"/>
                  </a:lnTo>
                  <a:lnTo>
                    <a:pt x="1569761" y="112778"/>
                  </a:lnTo>
                  <a:lnTo>
                    <a:pt x="1556562" y="128791"/>
                  </a:lnTo>
                  <a:lnTo>
                    <a:pt x="1553100" y="139628"/>
                  </a:lnTo>
                  <a:lnTo>
                    <a:pt x="1544420" y="149548"/>
                  </a:lnTo>
                  <a:lnTo>
                    <a:pt x="1545022" y="151102"/>
                  </a:lnTo>
                  <a:lnTo>
                    <a:pt x="1551372" y="159107"/>
                  </a:lnTo>
                  <a:lnTo>
                    <a:pt x="1554862" y="159915"/>
                  </a:lnTo>
                  <a:lnTo>
                    <a:pt x="1560670" y="160434"/>
                  </a:lnTo>
                  <a:lnTo>
                    <a:pt x="1569421" y="153990"/>
                  </a:lnTo>
                  <a:lnTo>
                    <a:pt x="1594131" y="143692"/>
                  </a:lnTo>
                  <a:lnTo>
                    <a:pt x="1640483" y="112920"/>
                  </a:lnTo>
                  <a:lnTo>
                    <a:pt x="1679485" y="86478"/>
                  </a:lnTo>
                  <a:lnTo>
                    <a:pt x="1697627" y="67298"/>
                  </a:lnTo>
                  <a:lnTo>
                    <a:pt x="1733360" y="39611"/>
                  </a:lnTo>
                  <a:lnTo>
                    <a:pt x="1739816" y="36956"/>
                  </a:lnTo>
                  <a:lnTo>
                    <a:pt x="1749399" y="30570"/>
                  </a:lnTo>
                  <a:lnTo>
                    <a:pt x="1755763" y="28705"/>
                  </a:lnTo>
                  <a:lnTo>
                    <a:pt x="1757884" y="27148"/>
                  </a:lnTo>
                  <a:lnTo>
                    <a:pt x="1759298" y="25053"/>
                  </a:lnTo>
                  <a:lnTo>
                    <a:pt x="1760240" y="22598"/>
                  </a:lnTo>
                  <a:lnTo>
                    <a:pt x="1761927" y="20961"/>
                  </a:lnTo>
                  <a:lnTo>
                    <a:pt x="1770161" y="18118"/>
                  </a:lnTo>
                  <a:lnTo>
                    <a:pt x="1770657" y="19033"/>
                  </a:lnTo>
                  <a:lnTo>
                    <a:pt x="1771210" y="22871"/>
                  </a:lnTo>
                  <a:lnTo>
                    <a:pt x="1770298" y="24318"/>
                  </a:lnTo>
                  <a:lnTo>
                    <a:pt x="1768632" y="25283"/>
                  </a:lnTo>
                  <a:lnTo>
                    <a:pt x="1766463" y="25926"/>
                  </a:lnTo>
                  <a:lnTo>
                    <a:pt x="1765017" y="27413"/>
                  </a:lnTo>
                  <a:lnTo>
                    <a:pt x="1763409" y="31888"/>
                  </a:lnTo>
                  <a:lnTo>
                    <a:pt x="1761321" y="43383"/>
                  </a:lnTo>
                  <a:lnTo>
                    <a:pt x="1745900" y="62163"/>
                  </a:lnTo>
                  <a:lnTo>
                    <a:pt x="1718724" y="90713"/>
                  </a:lnTo>
                  <a:lnTo>
                    <a:pt x="1712512" y="103412"/>
                  </a:lnTo>
                  <a:lnTo>
                    <a:pt x="1708324" y="109762"/>
                  </a:lnTo>
                  <a:lnTo>
                    <a:pt x="1704909" y="119287"/>
                  </a:lnTo>
                  <a:lnTo>
                    <a:pt x="1698722" y="128812"/>
                  </a:lnTo>
                  <a:lnTo>
                    <a:pt x="1695881" y="139631"/>
                  </a:lnTo>
                  <a:lnTo>
                    <a:pt x="1695453" y="150906"/>
                  </a:lnTo>
                  <a:lnTo>
                    <a:pt x="1704584" y="151034"/>
                  </a:lnTo>
                  <a:lnTo>
                    <a:pt x="1709915" y="145980"/>
                  </a:lnTo>
                  <a:lnTo>
                    <a:pt x="1712462" y="140675"/>
                  </a:lnTo>
                  <a:lnTo>
                    <a:pt x="1713141" y="137779"/>
                  </a:lnTo>
                  <a:lnTo>
                    <a:pt x="1714652" y="135848"/>
                  </a:lnTo>
                  <a:lnTo>
                    <a:pt x="1736854" y="118880"/>
                  </a:lnTo>
                  <a:lnTo>
                    <a:pt x="1740310" y="112756"/>
                  </a:lnTo>
                  <a:lnTo>
                    <a:pt x="1742904" y="106506"/>
                  </a:lnTo>
                  <a:lnTo>
                    <a:pt x="1758853" y="86652"/>
                  </a:lnTo>
                  <a:lnTo>
                    <a:pt x="1761155" y="77750"/>
                  </a:lnTo>
                  <a:lnTo>
                    <a:pt x="1761694" y="71545"/>
                  </a:lnTo>
                  <a:lnTo>
                    <a:pt x="1762896" y="69468"/>
                  </a:lnTo>
                  <a:lnTo>
                    <a:pt x="1764757" y="68082"/>
                  </a:lnTo>
                  <a:lnTo>
                    <a:pt x="1771247" y="65474"/>
                  </a:lnTo>
                  <a:lnTo>
                    <a:pt x="1771615" y="57125"/>
                  </a:lnTo>
                  <a:lnTo>
                    <a:pt x="1772685" y="56679"/>
                  </a:lnTo>
                  <a:lnTo>
                    <a:pt x="1786114" y="55797"/>
                  </a:lnTo>
                  <a:lnTo>
                    <a:pt x="1787642" y="56852"/>
                  </a:lnTo>
                  <a:lnTo>
                    <a:pt x="1788662" y="58614"/>
                  </a:lnTo>
                  <a:lnTo>
                    <a:pt x="1789341" y="60847"/>
                  </a:lnTo>
                  <a:lnTo>
                    <a:pt x="1790852" y="62335"/>
                  </a:lnTo>
                  <a:lnTo>
                    <a:pt x="1795353" y="63989"/>
                  </a:lnTo>
                  <a:lnTo>
                    <a:pt x="1841504" y="65309"/>
                  </a:lnTo>
                  <a:lnTo>
                    <a:pt x="1879600" y="65312"/>
                  </a:lnTo>
                  <a:lnTo>
                    <a:pt x="1885950" y="62490"/>
                  </a:lnTo>
                  <a:lnTo>
                    <a:pt x="1893594" y="57111"/>
                  </a:lnTo>
                  <a:lnTo>
                    <a:pt x="1904869" y="55797"/>
                  </a:lnTo>
                  <a:lnTo>
                    <a:pt x="1904997" y="69977"/>
                  </a:lnTo>
                  <a:lnTo>
                    <a:pt x="1903940" y="71597"/>
                  </a:lnTo>
                  <a:lnTo>
                    <a:pt x="1902176" y="72677"/>
                  </a:lnTo>
                  <a:lnTo>
                    <a:pt x="1899942" y="73397"/>
                  </a:lnTo>
                  <a:lnTo>
                    <a:pt x="1891743" y="79467"/>
                  </a:lnTo>
                  <a:lnTo>
                    <a:pt x="1888524" y="85009"/>
                  </a:lnTo>
                  <a:lnTo>
                    <a:pt x="1886036" y="90999"/>
                  </a:lnTo>
                  <a:lnTo>
                    <a:pt x="1860144" y="122467"/>
                  </a:lnTo>
                  <a:lnTo>
                    <a:pt x="1857549" y="128814"/>
                  </a:lnTo>
                  <a:lnTo>
                    <a:pt x="1838756" y="150596"/>
                  </a:lnTo>
                  <a:lnTo>
                    <a:pt x="1860994" y="151034"/>
                  </a:lnTo>
                  <a:lnTo>
                    <a:pt x="1867098" y="148214"/>
                  </a:lnTo>
                  <a:lnTo>
                    <a:pt x="1873338" y="144490"/>
                  </a:lnTo>
                  <a:lnTo>
                    <a:pt x="1882800" y="141336"/>
                  </a:lnTo>
                  <a:lnTo>
                    <a:pt x="1892309" y="135227"/>
                  </a:lnTo>
                  <a:lnTo>
                    <a:pt x="1901827" y="131889"/>
                  </a:lnTo>
                  <a:lnTo>
                    <a:pt x="1949190" y="98095"/>
                  </a:lnTo>
                  <a:lnTo>
                    <a:pt x="1962098" y="91896"/>
                  </a:lnTo>
                  <a:lnTo>
                    <a:pt x="1978906" y="78110"/>
                  </a:lnTo>
                  <a:lnTo>
                    <a:pt x="1988960" y="75268"/>
                  </a:lnTo>
                  <a:lnTo>
                    <a:pt x="1989549" y="76183"/>
                  </a:lnTo>
                  <a:lnTo>
                    <a:pt x="1990679" y="89038"/>
                  </a:lnTo>
                  <a:lnTo>
                    <a:pt x="1989637" y="90654"/>
                  </a:lnTo>
                  <a:lnTo>
                    <a:pt x="1987883" y="91731"/>
                  </a:lnTo>
                  <a:lnTo>
                    <a:pt x="1985656" y="92450"/>
                  </a:lnTo>
                  <a:lnTo>
                    <a:pt x="1984170" y="93987"/>
                  </a:lnTo>
                  <a:lnTo>
                    <a:pt x="1978964" y="104059"/>
                  </a:lnTo>
                  <a:lnTo>
                    <a:pt x="1974914" y="110049"/>
                  </a:lnTo>
                  <a:lnTo>
                    <a:pt x="1972102" y="120619"/>
                  </a:lnTo>
                  <a:lnTo>
                    <a:pt x="1963511" y="130501"/>
                  </a:lnTo>
                  <a:lnTo>
                    <a:pt x="1962185" y="141081"/>
                  </a:lnTo>
                  <a:lnTo>
                    <a:pt x="1970353" y="149675"/>
                  </a:lnTo>
                  <a:lnTo>
                    <a:pt x="1971852" y="149070"/>
                  </a:lnTo>
                  <a:lnTo>
                    <a:pt x="1979017" y="144222"/>
                  </a:lnTo>
                  <a:lnTo>
                    <a:pt x="1990921" y="142047"/>
                  </a:lnTo>
                  <a:lnTo>
                    <a:pt x="1998407" y="141618"/>
                  </a:lnTo>
                  <a:lnTo>
                    <a:pt x="2028413" y="129757"/>
                  </a:lnTo>
                  <a:lnTo>
                    <a:pt x="2044645" y="116876"/>
                  </a:lnTo>
                  <a:lnTo>
                    <a:pt x="2057388" y="110893"/>
                  </a:lnTo>
                  <a:lnTo>
                    <a:pt x="2065042" y="104890"/>
                  </a:lnTo>
                  <a:lnTo>
                    <a:pt x="2076010" y="103450"/>
                  </a:lnTo>
                  <a:lnTo>
                    <a:pt x="2076319" y="108480"/>
                  </a:lnTo>
                  <a:lnTo>
                    <a:pt x="2075305" y="109965"/>
                  </a:lnTo>
                  <a:lnTo>
                    <a:pt x="2073569" y="110956"/>
                  </a:lnTo>
                  <a:lnTo>
                    <a:pt x="2071353" y="111617"/>
                  </a:lnTo>
                  <a:lnTo>
                    <a:pt x="2069877" y="113115"/>
                  </a:lnTo>
                  <a:lnTo>
                    <a:pt x="2064686" y="123124"/>
                  </a:lnTo>
                  <a:lnTo>
                    <a:pt x="2044570" y="144726"/>
                  </a:lnTo>
                  <a:lnTo>
                    <a:pt x="2038291" y="148232"/>
                  </a:lnTo>
                  <a:lnTo>
                    <a:pt x="2035135" y="149167"/>
                  </a:lnTo>
                  <a:lnTo>
                    <a:pt x="2033032" y="150849"/>
                  </a:lnTo>
                  <a:lnTo>
                    <a:pt x="2020788" y="168322"/>
                  </a:lnTo>
                  <a:lnTo>
                    <a:pt x="2017139" y="169303"/>
                  </a:lnTo>
                  <a:lnTo>
                    <a:pt x="2009903" y="170073"/>
                  </a:lnTo>
                  <a:lnTo>
                    <a:pt x="2019300" y="1700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2" name="SMARTInkShape-326"/>
            <p:cNvSpPr/>
            <p:nvPr>
              <p:custDataLst>
                <p:tags r:id="rId171"/>
              </p:custDataLst>
            </p:nvPr>
          </p:nvSpPr>
          <p:spPr>
            <a:xfrm>
              <a:off x="11334750" y="4991100"/>
              <a:ext cx="114301" cy="66676"/>
            </a:xfrm>
            <a:custGeom>
              <a:avLst/>
              <a:gdLst/>
              <a:ahLst/>
              <a:cxnLst/>
              <a:rect l="0" t="0" r="0" b="0"/>
              <a:pathLst>
                <a:path w="114301" h="66676">
                  <a:moveTo>
                    <a:pt x="0" y="66675"/>
                  </a:moveTo>
                  <a:lnTo>
                    <a:pt x="0" y="66675"/>
                  </a:lnTo>
                  <a:lnTo>
                    <a:pt x="5057" y="61619"/>
                  </a:lnTo>
                  <a:lnTo>
                    <a:pt x="7538" y="56314"/>
                  </a:lnTo>
                  <a:lnTo>
                    <a:pt x="9524" y="28771"/>
                  </a:lnTo>
                  <a:lnTo>
                    <a:pt x="9525" y="23519"/>
                  </a:lnTo>
                  <a:lnTo>
                    <a:pt x="10583" y="22030"/>
                  </a:lnTo>
                  <a:lnTo>
                    <a:pt x="12349" y="21036"/>
                  </a:lnTo>
                  <a:lnTo>
                    <a:pt x="19227" y="19312"/>
                  </a:lnTo>
                  <a:lnTo>
                    <a:pt x="41405" y="19060"/>
                  </a:lnTo>
                  <a:lnTo>
                    <a:pt x="47684" y="16233"/>
                  </a:lnTo>
                  <a:lnTo>
                    <a:pt x="54000" y="12506"/>
                  </a:lnTo>
                  <a:lnTo>
                    <a:pt x="66679" y="10114"/>
                  </a:lnTo>
                  <a:lnTo>
                    <a:pt x="89096" y="8544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94" name="SMARTInkShape-327"/>
          <p:cNvSpPr/>
          <p:nvPr>
            <p:custDataLst>
              <p:tags r:id="rId26"/>
            </p:custDataLst>
          </p:nvPr>
        </p:nvSpPr>
        <p:spPr>
          <a:xfrm>
            <a:off x="11696710" y="5076825"/>
            <a:ext cx="141493" cy="114301"/>
          </a:xfrm>
          <a:custGeom>
            <a:avLst/>
            <a:gdLst/>
            <a:ahLst/>
            <a:cxnLst/>
            <a:rect l="0" t="0" r="0" b="0"/>
            <a:pathLst>
              <a:path w="141493" h="114301">
                <a:moveTo>
                  <a:pt x="38090" y="9525"/>
                </a:moveTo>
                <a:lnTo>
                  <a:pt x="38090" y="9525"/>
                </a:lnTo>
                <a:lnTo>
                  <a:pt x="46292" y="9525"/>
                </a:lnTo>
                <a:lnTo>
                  <a:pt x="46732" y="8467"/>
                </a:lnTo>
                <a:lnTo>
                  <a:pt x="47615" y="0"/>
                </a:lnTo>
                <a:lnTo>
                  <a:pt x="33424" y="14189"/>
                </a:lnTo>
                <a:lnTo>
                  <a:pt x="27904" y="16890"/>
                </a:lnTo>
                <a:lnTo>
                  <a:pt x="24949" y="17609"/>
                </a:lnTo>
                <a:lnTo>
                  <a:pt x="22980" y="19148"/>
                </a:lnTo>
                <a:lnTo>
                  <a:pt x="1443" y="46147"/>
                </a:lnTo>
                <a:lnTo>
                  <a:pt x="117" y="55696"/>
                </a:lnTo>
                <a:lnTo>
                  <a:pt x="0" y="65224"/>
                </a:lnTo>
                <a:lnTo>
                  <a:pt x="1057" y="65708"/>
                </a:lnTo>
                <a:lnTo>
                  <a:pt x="31790" y="66664"/>
                </a:lnTo>
                <a:lnTo>
                  <a:pt x="38112" y="63848"/>
                </a:lnTo>
                <a:lnTo>
                  <a:pt x="44449" y="60127"/>
                </a:lnTo>
                <a:lnTo>
                  <a:pt x="53968" y="56974"/>
                </a:lnTo>
                <a:lnTo>
                  <a:pt x="63491" y="50865"/>
                </a:lnTo>
                <a:lnTo>
                  <a:pt x="104177" y="35922"/>
                </a:lnTo>
                <a:lnTo>
                  <a:pt x="110855" y="31840"/>
                </a:lnTo>
                <a:lnTo>
                  <a:pt x="123763" y="29220"/>
                </a:lnTo>
                <a:lnTo>
                  <a:pt x="138230" y="28586"/>
                </a:lnTo>
                <a:lnTo>
                  <a:pt x="139776" y="29640"/>
                </a:lnTo>
                <a:lnTo>
                  <a:pt x="140804" y="31402"/>
                </a:lnTo>
                <a:lnTo>
                  <a:pt x="141492" y="33635"/>
                </a:lnTo>
                <a:lnTo>
                  <a:pt x="140892" y="35123"/>
                </a:lnTo>
                <a:lnTo>
                  <a:pt x="139433" y="36116"/>
                </a:lnTo>
                <a:lnTo>
                  <a:pt x="137403" y="36777"/>
                </a:lnTo>
                <a:lnTo>
                  <a:pt x="136048" y="38276"/>
                </a:lnTo>
                <a:lnTo>
                  <a:pt x="134545" y="42765"/>
                </a:lnTo>
                <a:lnTo>
                  <a:pt x="133083" y="44385"/>
                </a:lnTo>
                <a:lnTo>
                  <a:pt x="128642" y="46185"/>
                </a:lnTo>
                <a:lnTo>
                  <a:pt x="127033" y="47723"/>
                </a:lnTo>
                <a:lnTo>
                  <a:pt x="116464" y="66867"/>
                </a:lnTo>
                <a:lnTo>
                  <a:pt x="115740" y="69978"/>
                </a:lnTo>
                <a:lnTo>
                  <a:pt x="105732" y="85537"/>
                </a:lnTo>
                <a:lnTo>
                  <a:pt x="104775" y="109308"/>
                </a:lnTo>
                <a:lnTo>
                  <a:pt x="105832" y="110972"/>
                </a:lnTo>
                <a:lnTo>
                  <a:pt x="107592" y="112082"/>
                </a:lnTo>
                <a:lnTo>
                  <a:pt x="113899" y="114170"/>
                </a:lnTo>
                <a:lnTo>
                  <a:pt x="123815" y="1143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0" name="SMARTInkShape-Group90"/>
          <p:cNvGrpSpPr/>
          <p:nvPr/>
        </p:nvGrpSpPr>
        <p:grpSpPr>
          <a:xfrm>
            <a:off x="571500" y="5900307"/>
            <a:ext cx="1704976" cy="376631"/>
            <a:chOff x="571500" y="5900307"/>
            <a:chExt cx="1704976" cy="376631"/>
          </a:xfrm>
        </p:grpSpPr>
        <p:sp>
          <p:nvSpPr>
            <p:cNvPr id="395" name="SMARTInkShape-328"/>
            <p:cNvSpPr/>
            <p:nvPr>
              <p:custDataLst>
                <p:tags r:id="rId165"/>
              </p:custDataLst>
            </p:nvPr>
          </p:nvSpPr>
          <p:spPr>
            <a:xfrm>
              <a:off x="590550" y="59912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6" name="SMARTInkShape-329"/>
            <p:cNvSpPr/>
            <p:nvPr>
              <p:custDataLst>
                <p:tags r:id="rId166"/>
              </p:custDataLst>
            </p:nvPr>
          </p:nvSpPr>
          <p:spPr>
            <a:xfrm>
              <a:off x="571500" y="5963054"/>
              <a:ext cx="638176" cy="313884"/>
            </a:xfrm>
            <a:custGeom>
              <a:avLst/>
              <a:gdLst/>
              <a:ahLst/>
              <a:cxnLst/>
              <a:rect l="0" t="0" r="0" b="0"/>
              <a:pathLst>
                <a:path w="638176" h="313884">
                  <a:moveTo>
                    <a:pt x="19050" y="18646"/>
                  </a:moveTo>
                  <a:lnTo>
                    <a:pt x="19050" y="18646"/>
                  </a:lnTo>
                  <a:lnTo>
                    <a:pt x="19050" y="26847"/>
                  </a:lnTo>
                  <a:lnTo>
                    <a:pt x="10849" y="36256"/>
                  </a:lnTo>
                  <a:lnTo>
                    <a:pt x="9917" y="42326"/>
                  </a:lnTo>
                  <a:lnTo>
                    <a:pt x="9535" y="69484"/>
                  </a:lnTo>
                  <a:lnTo>
                    <a:pt x="6707" y="75813"/>
                  </a:lnTo>
                  <a:lnTo>
                    <a:pt x="2981" y="82153"/>
                  </a:lnTo>
                  <a:lnTo>
                    <a:pt x="589" y="94847"/>
                  </a:lnTo>
                  <a:lnTo>
                    <a:pt x="0" y="141913"/>
                  </a:lnTo>
                  <a:lnTo>
                    <a:pt x="5057" y="147363"/>
                  </a:lnTo>
                  <a:lnTo>
                    <a:pt x="6546" y="147849"/>
                  </a:lnTo>
                  <a:lnTo>
                    <a:pt x="7539" y="147115"/>
                  </a:lnTo>
                  <a:lnTo>
                    <a:pt x="8201" y="145567"/>
                  </a:lnTo>
                  <a:lnTo>
                    <a:pt x="9701" y="144535"/>
                  </a:lnTo>
                  <a:lnTo>
                    <a:pt x="14189" y="143388"/>
                  </a:lnTo>
                  <a:lnTo>
                    <a:pt x="15809" y="142024"/>
                  </a:lnTo>
                  <a:lnTo>
                    <a:pt x="23680" y="129295"/>
                  </a:lnTo>
                  <a:lnTo>
                    <a:pt x="60336" y="86611"/>
                  </a:lnTo>
                  <a:lnTo>
                    <a:pt x="71175" y="63488"/>
                  </a:lnTo>
                  <a:lnTo>
                    <a:pt x="83960" y="49137"/>
                  </a:lnTo>
                  <a:lnTo>
                    <a:pt x="84940" y="45250"/>
                  </a:lnTo>
                  <a:lnTo>
                    <a:pt x="85679" y="29937"/>
                  </a:lnTo>
                  <a:lnTo>
                    <a:pt x="84636" y="29348"/>
                  </a:lnTo>
                  <a:lnTo>
                    <a:pt x="71535" y="28216"/>
                  </a:lnTo>
                  <a:lnTo>
                    <a:pt x="50700" y="36376"/>
                  </a:lnTo>
                  <a:lnTo>
                    <a:pt x="25315" y="60052"/>
                  </a:lnTo>
                  <a:lnTo>
                    <a:pt x="21834" y="66329"/>
                  </a:lnTo>
                  <a:lnTo>
                    <a:pt x="19229" y="72647"/>
                  </a:lnTo>
                  <a:lnTo>
                    <a:pt x="12871" y="82153"/>
                  </a:lnTo>
                  <a:lnTo>
                    <a:pt x="10516" y="91673"/>
                  </a:lnTo>
                  <a:lnTo>
                    <a:pt x="9966" y="98022"/>
                  </a:lnTo>
                  <a:lnTo>
                    <a:pt x="6899" y="104371"/>
                  </a:lnTo>
                  <a:lnTo>
                    <a:pt x="4599" y="107546"/>
                  </a:lnTo>
                  <a:lnTo>
                    <a:pt x="4124" y="109663"/>
                  </a:lnTo>
                  <a:lnTo>
                    <a:pt x="4866" y="111074"/>
                  </a:lnTo>
                  <a:lnTo>
                    <a:pt x="6419" y="112015"/>
                  </a:lnTo>
                  <a:lnTo>
                    <a:pt x="7454" y="113700"/>
                  </a:lnTo>
                  <a:lnTo>
                    <a:pt x="8912" y="121129"/>
                  </a:lnTo>
                  <a:lnTo>
                    <a:pt x="9252" y="126989"/>
                  </a:lnTo>
                  <a:lnTo>
                    <a:pt x="10402" y="128975"/>
                  </a:lnTo>
                  <a:lnTo>
                    <a:pt x="12226" y="130298"/>
                  </a:lnTo>
                  <a:lnTo>
                    <a:pt x="17076" y="131769"/>
                  </a:lnTo>
                  <a:lnTo>
                    <a:pt x="31908" y="132791"/>
                  </a:lnTo>
                  <a:lnTo>
                    <a:pt x="38170" y="130055"/>
                  </a:lnTo>
                  <a:lnTo>
                    <a:pt x="83740" y="94824"/>
                  </a:lnTo>
                  <a:lnTo>
                    <a:pt x="130698" y="54895"/>
                  </a:lnTo>
                  <a:lnTo>
                    <a:pt x="175936" y="14150"/>
                  </a:lnTo>
                  <a:lnTo>
                    <a:pt x="181558" y="11357"/>
                  </a:lnTo>
                  <a:lnTo>
                    <a:pt x="188734" y="9563"/>
                  </a:lnTo>
                  <a:lnTo>
                    <a:pt x="189322" y="8357"/>
                  </a:lnTo>
                  <a:lnTo>
                    <a:pt x="190454" y="0"/>
                  </a:lnTo>
                  <a:lnTo>
                    <a:pt x="198697" y="7833"/>
                  </a:lnTo>
                  <a:lnTo>
                    <a:pt x="199631" y="13795"/>
                  </a:lnTo>
                  <a:lnTo>
                    <a:pt x="199991" y="31478"/>
                  </a:lnTo>
                  <a:lnTo>
                    <a:pt x="197187" y="37755"/>
                  </a:lnTo>
                  <a:lnTo>
                    <a:pt x="193472" y="44072"/>
                  </a:lnTo>
                  <a:lnTo>
                    <a:pt x="191087" y="56751"/>
                  </a:lnTo>
                  <a:lnTo>
                    <a:pt x="189465" y="83204"/>
                  </a:lnTo>
                  <a:lnTo>
                    <a:pt x="181860" y="103292"/>
                  </a:lnTo>
                  <a:lnTo>
                    <a:pt x="181092" y="117347"/>
                  </a:lnTo>
                  <a:lnTo>
                    <a:pt x="179994" y="119371"/>
                  </a:lnTo>
                  <a:lnTo>
                    <a:pt x="178204" y="120722"/>
                  </a:lnTo>
                  <a:lnTo>
                    <a:pt x="171845" y="123262"/>
                  </a:lnTo>
                  <a:lnTo>
                    <a:pt x="176624" y="123374"/>
                  </a:lnTo>
                  <a:lnTo>
                    <a:pt x="178074" y="122332"/>
                  </a:lnTo>
                  <a:lnTo>
                    <a:pt x="206919" y="76204"/>
                  </a:lnTo>
                  <a:lnTo>
                    <a:pt x="209439" y="69627"/>
                  </a:lnTo>
                  <a:lnTo>
                    <a:pt x="231895" y="44053"/>
                  </a:lnTo>
                  <a:lnTo>
                    <a:pt x="238178" y="40522"/>
                  </a:lnTo>
                  <a:lnTo>
                    <a:pt x="244499" y="37893"/>
                  </a:lnTo>
                  <a:lnTo>
                    <a:pt x="265211" y="20101"/>
                  </a:lnTo>
                  <a:lnTo>
                    <a:pt x="266766" y="20674"/>
                  </a:lnTo>
                  <a:lnTo>
                    <a:pt x="275794" y="27817"/>
                  </a:lnTo>
                  <a:lnTo>
                    <a:pt x="276224" y="72630"/>
                  </a:lnTo>
                  <a:lnTo>
                    <a:pt x="276225" y="118395"/>
                  </a:lnTo>
                  <a:lnTo>
                    <a:pt x="277283" y="120071"/>
                  </a:lnTo>
                  <a:lnTo>
                    <a:pt x="279047" y="121187"/>
                  </a:lnTo>
                  <a:lnTo>
                    <a:pt x="285358" y="123290"/>
                  </a:lnTo>
                  <a:lnTo>
                    <a:pt x="290690" y="123383"/>
                  </a:lnTo>
                  <a:lnTo>
                    <a:pt x="296060" y="120582"/>
                  </a:lnTo>
                  <a:lnTo>
                    <a:pt x="342916" y="75779"/>
                  </a:lnTo>
                  <a:lnTo>
                    <a:pt x="357719" y="59919"/>
                  </a:lnTo>
                  <a:lnTo>
                    <a:pt x="360069" y="53570"/>
                  </a:lnTo>
                  <a:lnTo>
                    <a:pt x="361755" y="51454"/>
                  </a:lnTo>
                  <a:lnTo>
                    <a:pt x="368125" y="47417"/>
                  </a:lnTo>
                  <a:lnTo>
                    <a:pt x="371463" y="37734"/>
                  </a:lnTo>
                  <a:lnTo>
                    <a:pt x="371475" y="85338"/>
                  </a:lnTo>
                  <a:lnTo>
                    <a:pt x="371475" y="98024"/>
                  </a:lnTo>
                  <a:lnTo>
                    <a:pt x="372533" y="100139"/>
                  </a:lnTo>
                  <a:lnTo>
                    <a:pt x="374297" y="101551"/>
                  </a:lnTo>
                  <a:lnTo>
                    <a:pt x="376532" y="102490"/>
                  </a:lnTo>
                  <a:lnTo>
                    <a:pt x="378021" y="104175"/>
                  </a:lnTo>
                  <a:lnTo>
                    <a:pt x="380608" y="112407"/>
                  </a:lnTo>
                  <a:lnTo>
                    <a:pt x="383648" y="113234"/>
                  </a:lnTo>
                  <a:lnTo>
                    <a:pt x="412796" y="113885"/>
                  </a:lnTo>
                  <a:lnTo>
                    <a:pt x="419120" y="111069"/>
                  </a:lnTo>
                  <a:lnTo>
                    <a:pt x="466725" y="66264"/>
                  </a:lnTo>
                  <a:lnTo>
                    <a:pt x="472017" y="59918"/>
                  </a:lnTo>
                  <a:lnTo>
                    <a:pt x="474996" y="50395"/>
                  </a:lnTo>
                  <a:lnTo>
                    <a:pt x="475692" y="44046"/>
                  </a:lnTo>
                  <a:lnTo>
                    <a:pt x="478824" y="37696"/>
                  </a:lnTo>
                  <a:lnTo>
                    <a:pt x="484402" y="30052"/>
                  </a:lnTo>
                  <a:lnTo>
                    <a:pt x="485772" y="18684"/>
                  </a:lnTo>
                  <a:lnTo>
                    <a:pt x="485775" y="66288"/>
                  </a:lnTo>
                  <a:lnTo>
                    <a:pt x="485775" y="113721"/>
                  </a:lnTo>
                  <a:lnTo>
                    <a:pt x="485775" y="116955"/>
                  </a:lnTo>
                  <a:lnTo>
                    <a:pt x="486833" y="119110"/>
                  </a:lnTo>
                  <a:lnTo>
                    <a:pt x="488597" y="120547"/>
                  </a:lnTo>
                  <a:lnTo>
                    <a:pt x="490832" y="121505"/>
                  </a:lnTo>
                  <a:lnTo>
                    <a:pt x="492321" y="123202"/>
                  </a:lnTo>
                  <a:lnTo>
                    <a:pt x="493976" y="127909"/>
                  </a:lnTo>
                  <a:lnTo>
                    <a:pt x="495476" y="129588"/>
                  </a:lnTo>
                  <a:lnTo>
                    <a:pt x="499964" y="131453"/>
                  </a:lnTo>
                  <a:lnTo>
                    <a:pt x="508441" y="132504"/>
                  </a:lnTo>
                  <a:lnTo>
                    <a:pt x="514546" y="129927"/>
                  </a:lnTo>
                  <a:lnTo>
                    <a:pt x="517656" y="127759"/>
                  </a:lnTo>
                  <a:lnTo>
                    <a:pt x="521111" y="122527"/>
                  </a:lnTo>
                  <a:lnTo>
                    <a:pt x="523705" y="116674"/>
                  </a:lnTo>
                  <a:lnTo>
                    <a:pt x="536971" y="101144"/>
                  </a:lnTo>
                  <a:lnTo>
                    <a:pt x="560041" y="82492"/>
                  </a:lnTo>
                  <a:lnTo>
                    <a:pt x="566407" y="72423"/>
                  </a:lnTo>
                  <a:lnTo>
                    <a:pt x="575886" y="48906"/>
                  </a:lnTo>
                  <a:lnTo>
                    <a:pt x="584385" y="39856"/>
                  </a:lnTo>
                  <a:lnTo>
                    <a:pt x="619085" y="9160"/>
                  </a:lnTo>
                  <a:lnTo>
                    <a:pt x="619125" y="46058"/>
                  </a:lnTo>
                  <a:lnTo>
                    <a:pt x="616303" y="54819"/>
                  </a:lnTo>
                  <a:lnTo>
                    <a:pt x="612579" y="63298"/>
                  </a:lnTo>
                  <a:lnTo>
                    <a:pt x="609678" y="108516"/>
                  </a:lnTo>
                  <a:lnTo>
                    <a:pt x="609602" y="155021"/>
                  </a:lnTo>
                  <a:lnTo>
                    <a:pt x="609600" y="202023"/>
                  </a:lnTo>
                  <a:lnTo>
                    <a:pt x="609600" y="239418"/>
                  </a:lnTo>
                  <a:lnTo>
                    <a:pt x="612422" y="246589"/>
                  </a:lnTo>
                  <a:lnTo>
                    <a:pt x="616146" y="253303"/>
                  </a:lnTo>
                  <a:lnTo>
                    <a:pt x="618242" y="264093"/>
                  </a:lnTo>
                  <a:lnTo>
                    <a:pt x="619091" y="289450"/>
                  </a:lnTo>
                  <a:lnTo>
                    <a:pt x="621932" y="295284"/>
                  </a:lnTo>
                  <a:lnTo>
                    <a:pt x="627323" y="302596"/>
                  </a:lnTo>
                  <a:lnTo>
                    <a:pt x="628616" y="313482"/>
                  </a:lnTo>
                  <a:lnTo>
                    <a:pt x="636848" y="313883"/>
                  </a:lnTo>
                  <a:lnTo>
                    <a:pt x="637290" y="312837"/>
                  </a:lnTo>
                  <a:lnTo>
                    <a:pt x="638175" y="3043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7" name="SMARTInkShape-330"/>
            <p:cNvSpPr/>
            <p:nvPr>
              <p:custDataLst>
                <p:tags r:id="rId167"/>
              </p:custDataLst>
            </p:nvPr>
          </p:nvSpPr>
          <p:spPr>
            <a:xfrm>
              <a:off x="1190625" y="5991225"/>
              <a:ext cx="93881" cy="114301"/>
            </a:xfrm>
            <a:custGeom>
              <a:avLst/>
              <a:gdLst/>
              <a:ahLst/>
              <a:cxnLst/>
              <a:rect l="0" t="0" r="0" b="0"/>
              <a:pathLst>
                <a:path w="93881" h="114301">
                  <a:moveTo>
                    <a:pt x="9525" y="114300"/>
                  </a:moveTo>
                  <a:lnTo>
                    <a:pt x="9525" y="114300"/>
                  </a:lnTo>
                  <a:lnTo>
                    <a:pt x="4469" y="114300"/>
                  </a:lnTo>
                  <a:lnTo>
                    <a:pt x="2979" y="113242"/>
                  </a:lnTo>
                  <a:lnTo>
                    <a:pt x="1986" y="111478"/>
                  </a:lnTo>
                  <a:lnTo>
                    <a:pt x="392" y="101043"/>
                  </a:lnTo>
                  <a:lnTo>
                    <a:pt x="0" y="53582"/>
                  </a:lnTo>
                  <a:lnTo>
                    <a:pt x="2822" y="47450"/>
                  </a:lnTo>
                  <a:lnTo>
                    <a:pt x="6546" y="41197"/>
                  </a:lnTo>
                  <a:lnTo>
                    <a:pt x="9133" y="30446"/>
                  </a:lnTo>
                  <a:lnTo>
                    <a:pt x="15994" y="21340"/>
                  </a:lnTo>
                  <a:lnTo>
                    <a:pt x="17692" y="15482"/>
                  </a:lnTo>
                  <a:lnTo>
                    <a:pt x="19203" y="13496"/>
                  </a:lnTo>
                  <a:lnTo>
                    <a:pt x="25328" y="9644"/>
                  </a:lnTo>
                  <a:lnTo>
                    <a:pt x="27132" y="4991"/>
                  </a:lnTo>
                  <a:lnTo>
                    <a:pt x="28671" y="3328"/>
                  </a:lnTo>
                  <a:lnTo>
                    <a:pt x="33204" y="1479"/>
                  </a:lnTo>
                  <a:lnTo>
                    <a:pt x="65221" y="0"/>
                  </a:lnTo>
                  <a:lnTo>
                    <a:pt x="73992" y="6545"/>
                  </a:lnTo>
                  <a:lnTo>
                    <a:pt x="79805" y="8201"/>
                  </a:lnTo>
                  <a:lnTo>
                    <a:pt x="81778" y="9701"/>
                  </a:lnTo>
                  <a:lnTo>
                    <a:pt x="83971" y="14189"/>
                  </a:lnTo>
                  <a:lnTo>
                    <a:pt x="85205" y="22666"/>
                  </a:lnTo>
                  <a:lnTo>
                    <a:pt x="86437" y="24636"/>
                  </a:lnTo>
                  <a:lnTo>
                    <a:pt x="88316" y="25949"/>
                  </a:lnTo>
                  <a:lnTo>
                    <a:pt x="90627" y="26824"/>
                  </a:lnTo>
                  <a:lnTo>
                    <a:pt x="92168" y="28466"/>
                  </a:lnTo>
                  <a:lnTo>
                    <a:pt x="93880" y="33113"/>
                  </a:lnTo>
                  <a:lnTo>
                    <a:pt x="93278" y="35834"/>
                  </a:lnTo>
                  <a:lnTo>
                    <a:pt x="87531" y="47804"/>
                  </a:lnTo>
                  <a:lnTo>
                    <a:pt x="84904" y="63524"/>
                  </a:lnTo>
                  <a:lnTo>
                    <a:pt x="76045" y="76006"/>
                  </a:lnTo>
                  <a:lnTo>
                    <a:pt x="71545" y="80700"/>
                  </a:lnTo>
                  <a:lnTo>
                    <a:pt x="66017" y="83492"/>
                  </a:lnTo>
                  <a:lnTo>
                    <a:pt x="48171" y="85687"/>
                  </a:lnTo>
                  <a:lnTo>
                    <a:pt x="5715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8" name="SMARTInkShape-331"/>
            <p:cNvSpPr/>
            <p:nvPr>
              <p:custDataLst>
                <p:tags r:id="rId168"/>
              </p:custDataLst>
            </p:nvPr>
          </p:nvSpPr>
          <p:spPr>
            <a:xfrm>
              <a:off x="1343026" y="5962660"/>
              <a:ext cx="371079" cy="123375"/>
            </a:xfrm>
            <a:custGeom>
              <a:avLst/>
              <a:gdLst/>
              <a:ahLst/>
              <a:cxnLst/>
              <a:rect l="0" t="0" r="0" b="0"/>
              <a:pathLst>
                <a:path w="371079" h="123375">
                  <a:moveTo>
                    <a:pt x="76199" y="9515"/>
                  </a:moveTo>
                  <a:lnTo>
                    <a:pt x="76199" y="9515"/>
                  </a:lnTo>
                  <a:lnTo>
                    <a:pt x="67998" y="1314"/>
                  </a:lnTo>
                  <a:lnTo>
                    <a:pt x="58589" y="106"/>
                  </a:lnTo>
                  <a:lnTo>
                    <a:pt x="49074" y="0"/>
                  </a:lnTo>
                  <a:lnTo>
                    <a:pt x="30025" y="17600"/>
                  </a:lnTo>
                  <a:lnTo>
                    <a:pt x="12155" y="47218"/>
                  </a:lnTo>
                  <a:lnTo>
                    <a:pt x="9635" y="53788"/>
                  </a:lnTo>
                  <a:lnTo>
                    <a:pt x="3324" y="63438"/>
                  </a:lnTo>
                  <a:lnTo>
                    <a:pt x="984" y="72999"/>
                  </a:lnTo>
                  <a:lnTo>
                    <a:pt x="0" y="118789"/>
                  </a:lnTo>
                  <a:lnTo>
                    <a:pt x="1058" y="120465"/>
                  </a:lnTo>
                  <a:lnTo>
                    <a:pt x="2822" y="121581"/>
                  </a:lnTo>
                  <a:lnTo>
                    <a:pt x="8200" y="123374"/>
                  </a:lnTo>
                  <a:lnTo>
                    <a:pt x="19711" y="116217"/>
                  </a:lnTo>
                  <a:lnTo>
                    <a:pt x="22665" y="115576"/>
                  </a:lnTo>
                  <a:lnTo>
                    <a:pt x="31880" y="109614"/>
                  </a:lnTo>
                  <a:lnTo>
                    <a:pt x="50810" y="91933"/>
                  </a:lnTo>
                  <a:lnTo>
                    <a:pt x="54332" y="85656"/>
                  </a:lnTo>
                  <a:lnTo>
                    <a:pt x="61649" y="67947"/>
                  </a:lnTo>
                  <a:lnTo>
                    <a:pt x="76080" y="48071"/>
                  </a:lnTo>
                  <a:lnTo>
                    <a:pt x="84245" y="39614"/>
                  </a:lnTo>
                  <a:lnTo>
                    <a:pt x="85686" y="28997"/>
                  </a:lnTo>
                  <a:lnTo>
                    <a:pt x="85724" y="43034"/>
                  </a:lnTo>
                  <a:lnTo>
                    <a:pt x="82901" y="48401"/>
                  </a:lnTo>
                  <a:lnTo>
                    <a:pt x="79178" y="54314"/>
                  </a:lnTo>
                  <a:lnTo>
                    <a:pt x="76787" y="66734"/>
                  </a:lnTo>
                  <a:lnTo>
                    <a:pt x="76202" y="101952"/>
                  </a:lnTo>
                  <a:lnTo>
                    <a:pt x="85332" y="113825"/>
                  </a:lnTo>
                  <a:lnTo>
                    <a:pt x="98947" y="114249"/>
                  </a:lnTo>
                  <a:lnTo>
                    <a:pt x="105006" y="111449"/>
                  </a:lnTo>
                  <a:lnTo>
                    <a:pt x="108104" y="109222"/>
                  </a:lnTo>
                  <a:lnTo>
                    <a:pt x="135214" y="100100"/>
                  </a:lnTo>
                  <a:lnTo>
                    <a:pt x="173739" y="69814"/>
                  </a:lnTo>
                  <a:lnTo>
                    <a:pt x="205370" y="31740"/>
                  </a:lnTo>
                  <a:lnTo>
                    <a:pt x="208999" y="20921"/>
                  </a:lnTo>
                  <a:lnTo>
                    <a:pt x="209545" y="1445"/>
                  </a:lnTo>
                  <a:lnTo>
                    <a:pt x="208488" y="960"/>
                  </a:lnTo>
                  <a:lnTo>
                    <a:pt x="195360" y="28"/>
                  </a:lnTo>
                  <a:lnTo>
                    <a:pt x="189837" y="2829"/>
                  </a:lnTo>
                  <a:lnTo>
                    <a:pt x="182725" y="8195"/>
                  </a:lnTo>
                  <a:lnTo>
                    <a:pt x="176436" y="9124"/>
                  </a:lnTo>
                  <a:lnTo>
                    <a:pt x="174774" y="10313"/>
                  </a:lnTo>
                  <a:lnTo>
                    <a:pt x="173666" y="12164"/>
                  </a:lnTo>
                  <a:lnTo>
                    <a:pt x="172927" y="14455"/>
                  </a:lnTo>
                  <a:lnTo>
                    <a:pt x="164105" y="28798"/>
                  </a:lnTo>
                  <a:lnTo>
                    <a:pt x="163378" y="31895"/>
                  </a:lnTo>
                  <a:lnTo>
                    <a:pt x="161835" y="33960"/>
                  </a:lnTo>
                  <a:lnTo>
                    <a:pt x="159748" y="35336"/>
                  </a:lnTo>
                  <a:lnTo>
                    <a:pt x="157298" y="36254"/>
                  </a:lnTo>
                  <a:lnTo>
                    <a:pt x="155665" y="37925"/>
                  </a:lnTo>
                  <a:lnTo>
                    <a:pt x="153851" y="42603"/>
                  </a:lnTo>
                  <a:lnTo>
                    <a:pt x="152527" y="60432"/>
                  </a:lnTo>
                  <a:lnTo>
                    <a:pt x="155278" y="66717"/>
                  </a:lnTo>
                  <a:lnTo>
                    <a:pt x="158970" y="73038"/>
                  </a:lnTo>
                  <a:lnTo>
                    <a:pt x="162107" y="82547"/>
                  </a:lnTo>
                  <a:lnTo>
                    <a:pt x="176079" y="99739"/>
                  </a:lnTo>
                  <a:lnTo>
                    <a:pt x="181621" y="102531"/>
                  </a:lnTo>
                  <a:lnTo>
                    <a:pt x="197993" y="104471"/>
                  </a:lnTo>
                  <a:lnTo>
                    <a:pt x="208293" y="104634"/>
                  </a:lnTo>
                  <a:lnTo>
                    <a:pt x="217105" y="101885"/>
                  </a:lnTo>
                  <a:lnTo>
                    <a:pt x="235748" y="89569"/>
                  </a:lnTo>
                  <a:lnTo>
                    <a:pt x="255137" y="83654"/>
                  </a:lnTo>
                  <a:lnTo>
                    <a:pt x="302397" y="50766"/>
                  </a:lnTo>
                  <a:lnTo>
                    <a:pt x="317611" y="40200"/>
                  </a:lnTo>
                  <a:lnTo>
                    <a:pt x="329291" y="26250"/>
                  </a:lnTo>
                  <a:lnTo>
                    <a:pt x="345954" y="14933"/>
                  </a:lnTo>
                  <a:lnTo>
                    <a:pt x="349549" y="9101"/>
                  </a:lnTo>
                  <a:lnTo>
                    <a:pt x="350507" y="6064"/>
                  </a:lnTo>
                  <a:lnTo>
                    <a:pt x="352204" y="4040"/>
                  </a:lnTo>
                  <a:lnTo>
                    <a:pt x="361818" y="37"/>
                  </a:lnTo>
                  <a:lnTo>
                    <a:pt x="366967" y="4"/>
                  </a:lnTo>
                  <a:lnTo>
                    <a:pt x="368469" y="1058"/>
                  </a:lnTo>
                  <a:lnTo>
                    <a:pt x="369471" y="2818"/>
                  </a:lnTo>
                  <a:lnTo>
                    <a:pt x="371078" y="8192"/>
                  </a:lnTo>
                  <a:lnTo>
                    <a:pt x="364850" y="16858"/>
                  </a:lnTo>
                  <a:lnTo>
                    <a:pt x="362808" y="25683"/>
                  </a:lnTo>
                  <a:lnTo>
                    <a:pt x="360913" y="55030"/>
                  </a:lnTo>
                  <a:lnTo>
                    <a:pt x="350192" y="85127"/>
                  </a:lnTo>
                  <a:lnTo>
                    <a:pt x="346140" y="91803"/>
                  </a:lnTo>
                  <a:lnTo>
                    <a:pt x="343326" y="102849"/>
                  </a:lnTo>
                  <a:lnTo>
                    <a:pt x="343026" y="109253"/>
                  </a:lnTo>
                  <a:lnTo>
                    <a:pt x="341925" y="110932"/>
                  </a:lnTo>
                  <a:lnTo>
                    <a:pt x="340133" y="112052"/>
                  </a:lnTo>
                  <a:lnTo>
                    <a:pt x="337880" y="112797"/>
                  </a:lnTo>
                  <a:lnTo>
                    <a:pt x="336378" y="114354"/>
                  </a:lnTo>
                  <a:lnTo>
                    <a:pt x="333770" y="122360"/>
                  </a:lnTo>
                  <a:lnTo>
                    <a:pt x="341610" y="115486"/>
                  </a:lnTo>
                  <a:lnTo>
                    <a:pt x="343703" y="106922"/>
                  </a:lnTo>
                  <a:lnTo>
                    <a:pt x="361949" y="857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9" name="SMARTInkShape-332"/>
            <p:cNvSpPr/>
            <p:nvPr>
              <p:custDataLst>
                <p:tags r:id="rId169"/>
              </p:custDataLst>
            </p:nvPr>
          </p:nvSpPr>
          <p:spPr>
            <a:xfrm>
              <a:off x="1762125" y="5900307"/>
              <a:ext cx="514351" cy="166595"/>
            </a:xfrm>
            <a:custGeom>
              <a:avLst/>
              <a:gdLst/>
              <a:ahLst/>
              <a:cxnLst/>
              <a:rect l="0" t="0" r="0" b="0"/>
              <a:pathLst>
                <a:path w="514351" h="166595">
                  <a:moveTo>
                    <a:pt x="0" y="71868"/>
                  </a:moveTo>
                  <a:lnTo>
                    <a:pt x="0" y="71868"/>
                  </a:lnTo>
                  <a:lnTo>
                    <a:pt x="0" y="66812"/>
                  </a:lnTo>
                  <a:lnTo>
                    <a:pt x="2822" y="61507"/>
                  </a:lnTo>
                  <a:lnTo>
                    <a:pt x="9133" y="53326"/>
                  </a:lnTo>
                  <a:lnTo>
                    <a:pt x="9409" y="58026"/>
                  </a:lnTo>
                  <a:lnTo>
                    <a:pt x="10506" y="59464"/>
                  </a:lnTo>
                  <a:lnTo>
                    <a:pt x="14547" y="61064"/>
                  </a:lnTo>
                  <a:lnTo>
                    <a:pt x="16048" y="62549"/>
                  </a:lnTo>
                  <a:lnTo>
                    <a:pt x="18655" y="70432"/>
                  </a:lnTo>
                  <a:lnTo>
                    <a:pt x="19040" y="94221"/>
                  </a:lnTo>
                  <a:lnTo>
                    <a:pt x="16223" y="100500"/>
                  </a:lnTo>
                  <a:lnTo>
                    <a:pt x="13991" y="103656"/>
                  </a:lnTo>
                  <a:lnTo>
                    <a:pt x="10848" y="118211"/>
                  </a:lnTo>
                  <a:lnTo>
                    <a:pt x="9641" y="141326"/>
                  </a:lnTo>
                  <a:lnTo>
                    <a:pt x="8544" y="143574"/>
                  </a:lnTo>
                  <a:lnTo>
                    <a:pt x="6754" y="145072"/>
                  </a:lnTo>
                  <a:lnTo>
                    <a:pt x="4503" y="146070"/>
                  </a:lnTo>
                  <a:lnTo>
                    <a:pt x="3002" y="147795"/>
                  </a:lnTo>
                  <a:lnTo>
                    <a:pt x="1334" y="152533"/>
                  </a:lnTo>
                  <a:lnTo>
                    <a:pt x="35" y="166594"/>
                  </a:lnTo>
                  <a:lnTo>
                    <a:pt x="5067" y="161906"/>
                  </a:lnTo>
                  <a:lnTo>
                    <a:pt x="7544" y="156688"/>
                  </a:lnTo>
                  <a:lnTo>
                    <a:pt x="8204" y="153815"/>
                  </a:lnTo>
                  <a:lnTo>
                    <a:pt x="9703" y="151899"/>
                  </a:lnTo>
                  <a:lnTo>
                    <a:pt x="14190" y="149771"/>
                  </a:lnTo>
                  <a:lnTo>
                    <a:pt x="19712" y="143180"/>
                  </a:lnTo>
                  <a:lnTo>
                    <a:pt x="57155" y="97656"/>
                  </a:lnTo>
                  <a:lnTo>
                    <a:pt x="69851" y="79549"/>
                  </a:lnTo>
                  <a:lnTo>
                    <a:pt x="76201" y="75282"/>
                  </a:lnTo>
                  <a:lnTo>
                    <a:pt x="82550" y="72327"/>
                  </a:lnTo>
                  <a:lnTo>
                    <a:pt x="88900" y="67486"/>
                  </a:lnTo>
                  <a:lnTo>
                    <a:pt x="92428" y="61807"/>
                  </a:lnTo>
                  <a:lnTo>
                    <a:pt x="93369" y="58810"/>
                  </a:lnTo>
                  <a:lnTo>
                    <a:pt x="95054" y="56813"/>
                  </a:lnTo>
                  <a:lnTo>
                    <a:pt x="103286" y="53344"/>
                  </a:lnTo>
                  <a:lnTo>
                    <a:pt x="113869" y="52832"/>
                  </a:lnTo>
                  <a:lnTo>
                    <a:pt x="114300" y="97294"/>
                  </a:lnTo>
                  <a:lnTo>
                    <a:pt x="114300" y="132310"/>
                  </a:lnTo>
                  <a:lnTo>
                    <a:pt x="115358" y="134387"/>
                  </a:lnTo>
                  <a:lnTo>
                    <a:pt x="117122" y="135772"/>
                  </a:lnTo>
                  <a:lnTo>
                    <a:pt x="122501" y="137996"/>
                  </a:lnTo>
                  <a:lnTo>
                    <a:pt x="131910" y="146696"/>
                  </a:lnTo>
                  <a:lnTo>
                    <a:pt x="133448" y="146095"/>
                  </a:lnTo>
                  <a:lnTo>
                    <a:pt x="140670" y="141251"/>
                  </a:lnTo>
                  <a:lnTo>
                    <a:pt x="149512" y="138287"/>
                  </a:lnTo>
                  <a:lnTo>
                    <a:pt x="180980" y="112731"/>
                  </a:lnTo>
                  <a:lnTo>
                    <a:pt x="198732" y="105457"/>
                  </a:lnTo>
                  <a:lnTo>
                    <a:pt x="207564" y="97027"/>
                  </a:lnTo>
                  <a:lnTo>
                    <a:pt x="215017" y="88341"/>
                  </a:lnTo>
                  <a:lnTo>
                    <a:pt x="241266" y="68407"/>
                  </a:lnTo>
                  <a:lnTo>
                    <a:pt x="244812" y="62215"/>
                  </a:lnTo>
                  <a:lnTo>
                    <a:pt x="245758" y="59083"/>
                  </a:lnTo>
                  <a:lnTo>
                    <a:pt x="247447" y="56994"/>
                  </a:lnTo>
                  <a:lnTo>
                    <a:pt x="255685" y="53368"/>
                  </a:lnTo>
                  <a:lnTo>
                    <a:pt x="266269" y="52832"/>
                  </a:lnTo>
                  <a:lnTo>
                    <a:pt x="266662" y="61020"/>
                  </a:lnTo>
                  <a:lnTo>
                    <a:pt x="275832" y="71441"/>
                  </a:lnTo>
                  <a:lnTo>
                    <a:pt x="276225" y="81382"/>
                  </a:lnTo>
                  <a:lnTo>
                    <a:pt x="276225" y="76333"/>
                  </a:lnTo>
                  <a:lnTo>
                    <a:pt x="277283" y="74845"/>
                  </a:lnTo>
                  <a:lnTo>
                    <a:pt x="279047" y="73852"/>
                  </a:lnTo>
                  <a:lnTo>
                    <a:pt x="281281" y="73191"/>
                  </a:lnTo>
                  <a:lnTo>
                    <a:pt x="282771" y="71692"/>
                  </a:lnTo>
                  <a:lnTo>
                    <a:pt x="285358" y="63783"/>
                  </a:lnTo>
                  <a:lnTo>
                    <a:pt x="285740" y="48190"/>
                  </a:lnTo>
                  <a:lnTo>
                    <a:pt x="284685" y="46558"/>
                  </a:lnTo>
                  <a:lnTo>
                    <a:pt x="282923" y="45470"/>
                  </a:lnTo>
                  <a:lnTo>
                    <a:pt x="276048" y="43580"/>
                  </a:lnTo>
                  <a:lnTo>
                    <a:pt x="249404" y="43293"/>
                  </a:lnTo>
                  <a:lnTo>
                    <a:pt x="233506" y="57482"/>
                  </a:lnTo>
                  <a:lnTo>
                    <a:pt x="230781" y="63005"/>
                  </a:lnTo>
                  <a:lnTo>
                    <a:pt x="230054" y="65959"/>
                  </a:lnTo>
                  <a:lnTo>
                    <a:pt x="228511" y="67929"/>
                  </a:lnTo>
                  <a:lnTo>
                    <a:pt x="223974" y="70117"/>
                  </a:lnTo>
                  <a:lnTo>
                    <a:pt x="222341" y="71759"/>
                  </a:lnTo>
                  <a:lnTo>
                    <a:pt x="220527" y="76406"/>
                  </a:lnTo>
                  <a:lnTo>
                    <a:pt x="218303" y="88012"/>
                  </a:lnTo>
                  <a:lnTo>
                    <a:pt x="212614" y="97347"/>
                  </a:lnTo>
                  <a:lnTo>
                    <a:pt x="210155" y="109985"/>
                  </a:lnTo>
                  <a:lnTo>
                    <a:pt x="209670" y="122671"/>
                  </a:lnTo>
                  <a:lnTo>
                    <a:pt x="212425" y="129019"/>
                  </a:lnTo>
                  <a:lnTo>
                    <a:pt x="216120" y="135368"/>
                  </a:lnTo>
                  <a:lnTo>
                    <a:pt x="217761" y="141718"/>
                  </a:lnTo>
                  <a:lnTo>
                    <a:pt x="219258" y="143835"/>
                  </a:lnTo>
                  <a:lnTo>
                    <a:pt x="221313" y="145246"/>
                  </a:lnTo>
                  <a:lnTo>
                    <a:pt x="227161" y="147510"/>
                  </a:lnTo>
                  <a:lnTo>
                    <a:pt x="235920" y="154504"/>
                  </a:lnTo>
                  <a:lnTo>
                    <a:pt x="244763" y="156678"/>
                  </a:lnTo>
                  <a:lnTo>
                    <a:pt x="260388" y="157472"/>
                  </a:lnTo>
                  <a:lnTo>
                    <a:pt x="266717" y="154717"/>
                  </a:lnTo>
                  <a:lnTo>
                    <a:pt x="273057" y="151023"/>
                  </a:lnTo>
                  <a:lnTo>
                    <a:pt x="282577" y="147885"/>
                  </a:lnTo>
                  <a:lnTo>
                    <a:pt x="302684" y="132957"/>
                  </a:lnTo>
                  <a:lnTo>
                    <a:pt x="316638" y="129126"/>
                  </a:lnTo>
                  <a:lnTo>
                    <a:pt x="319042" y="126974"/>
                  </a:lnTo>
                  <a:lnTo>
                    <a:pt x="320645" y="124480"/>
                  </a:lnTo>
                  <a:lnTo>
                    <a:pt x="322771" y="122818"/>
                  </a:lnTo>
                  <a:lnTo>
                    <a:pt x="333789" y="117327"/>
                  </a:lnTo>
                  <a:lnTo>
                    <a:pt x="341100" y="111422"/>
                  </a:lnTo>
                  <a:lnTo>
                    <a:pt x="352295" y="109979"/>
                  </a:lnTo>
                  <a:lnTo>
                    <a:pt x="357443" y="109971"/>
                  </a:lnTo>
                  <a:lnTo>
                    <a:pt x="358945" y="111028"/>
                  </a:lnTo>
                  <a:lnTo>
                    <a:pt x="359947" y="112791"/>
                  </a:lnTo>
                  <a:lnTo>
                    <a:pt x="361833" y="119101"/>
                  </a:lnTo>
                  <a:lnTo>
                    <a:pt x="361915" y="124433"/>
                  </a:lnTo>
                  <a:lnTo>
                    <a:pt x="362985" y="125962"/>
                  </a:lnTo>
                  <a:lnTo>
                    <a:pt x="364757" y="126981"/>
                  </a:lnTo>
                  <a:lnTo>
                    <a:pt x="366996" y="127660"/>
                  </a:lnTo>
                  <a:lnTo>
                    <a:pt x="368489" y="129170"/>
                  </a:lnTo>
                  <a:lnTo>
                    <a:pt x="371082" y="137100"/>
                  </a:lnTo>
                  <a:lnTo>
                    <a:pt x="374123" y="137901"/>
                  </a:lnTo>
                  <a:lnTo>
                    <a:pt x="385654" y="138506"/>
                  </a:lnTo>
                  <a:lnTo>
                    <a:pt x="391182" y="135704"/>
                  </a:lnTo>
                  <a:lnTo>
                    <a:pt x="397167" y="131990"/>
                  </a:lnTo>
                  <a:lnTo>
                    <a:pt x="406487" y="128840"/>
                  </a:lnTo>
                  <a:lnTo>
                    <a:pt x="453764" y="94067"/>
                  </a:lnTo>
                  <a:lnTo>
                    <a:pt x="473052" y="73983"/>
                  </a:lnTo>
                  <a:lnTo>
                    <a:pt x="492476" y="43881"/>
                  </a:lnTo>
                  <a:lnTo>
                    <a:pt x="494928" y="27495"/>
                  </a:lnTo>
                  <a:lnTo>
                    <a:pt x="495251" y="16611"/>
                  </a:lnTo>
                  <a:lnTo>
                    <a:pt x="483539" y="3033"/>
                  </a:lnTo>
                  <a:lnTo>
                    <a:pt x="481109" y="578"/>
                  </a:lnTo>
                  <a:lnTo>
                    <a:pt x="478431" y="0"/>
                  </a:lnTo>
                  <a:lnTo>
                    <a:pt x="475587" y="672"/>
                  </a:lnTo>
                  <a:lnTo>
                    <a:pt x="468475" y="4300"/>
                  </a:lnTo>
                  <a:lnTo>
                    <a:pt x="459467" y="6075"/>
                  </a:lnTo>
                  <a:lnTo>
                    <a:pt x="453621" y="10171"/>
                  </a:lnTo>
                  <a:lnTo>
                    <a:pt x="450318" y="15519"/>
                  </a:lnTo>
                  <a:lnTo>
                    <a:pt x="438556" y="47519"/>
                  </a:lnTo>
                  <a:lnTo>
                    <a:pt x="438153" y="85783"/>
                  </a:lnTo>
                  <a:lnTo>
                    <a:pt x="440974" y="91458"/>
                  </a:lnTo>
                  <a:lnTo>
                    <a:pt x="444697" y="97508"/>
                  </a:lnTo>
                  <a:lnTo>
                    <a:pt x="447851" y="106863"/>
                  </a:lnTo>
                  <a:lnTo>
                    <a:pt x="461830" y="123995"/>
                  </a:lnTo>
                  <a:lnTo>
                    <a:pt x="467372" y="126786"/>
                  </a:lnTo>
                  <a:lnTo>
                    <a:pt x="470331" y="127530"/>
                  </a:lnTo>
                  <a:lnTo>
                    <a:pt x="485832" y="136361"/>
                  </a:lnTo>
                  <a:lnTo>
                    <a:pt x="514350" y="13854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3" name="SMARTInkShape-Group91"/>
          <p:cNvGrpSpPr/>
          <p:nvPr/>
        </p:nvGrpSpPr>
        <p:grpSpPr>
          <a:xfrm>
            <a:off x="2571750" y="5821103"/>
            <a:ext cx="333376" cy="160470"/>
            <a:chOff x="2571750" y="5821103"/>
            <a:chExt cx="333376" cy="160470"/>
          </a:xfrm>
        </p:grpSpPr>
        <p:sp>
          <p:nvSpPr>
            <p:cNvPr id="401" name="SMARTInkShape-333"/>
            <p:cNvSpPr/>
            <p:nvPr>
              <p:custDataLst>
                <p:tags r:id="rId163"/>
              </p:custDataLst>
            </p:nvPr>
          </p:nvSpPr>
          <p:spPr>
            <a:xfrm>
              <a:off x="2571750" y="5867400"/>
              <a:ext cx="171451" cy="114173"/>
            </a:xfrm>
            <a:custGeom>
              <a:avLst/>
              <a:gdLst/>
              <a:ahLst/>
              <a:cxnLst/>
              <a:rect l="0" t="0" r="0" b="0"/>
              <a:pathLst>
                <a:path w="171451" h="114173">
                  <a:moveTo>
                    <a:pt x="9525" y="0"/>
                  </a:moveTo>
                  <a:lnTo>
                    <a:pt x="9525" y="0"/>
                  </a:lnTo>
                  <a:lnTo>
                    <a:pt x="9525" y="14465"/>
                  </a:lnTo>
                  <a:lnTo>
                    <a:pt x="8467" y="15994"/>
                  </a:lnTo>
                  <a:lnTo>
                    <a:pt x="6703" y="17013"/>
                  </a:lnTo>
                  <a:lnTo>
                    <a:pt x="4469" y="17692"/>
                  </a:lnTo>
                  <a:lnTo>
                    <a:pt x="2979" y="19202"/>
                  </a:lnTo>
                  <a:lnTo>
                    <a:pt x="1324" y="23704"/>
                  </a:lnTo>
                  <a:lnTo>
                    <a:pt x="3" y="69853"/>
                  </a:lnTo>
                  <a:lnTo>
                    <a:pt x="0" y="114172"/>
                  </a:lnTo>
                  <a:lnTo>
                    <a:pt x="8201" y="106088"/>
                  </a:lnTo>
                  <a:lnTo>
                    <a:pt x="9133" y="100107"/>
                  </a:lnTo>
                  <a:lnTo>
                    <a:pt x="10560" y="72741"/>
                  </a:lnTo>
                  <a:lnTo>
                    <a:pt x="18657" y="49619"/>
                  </a:lnTo>
                  <a:lnTo>
                    <a:pt x="19040" y="38543"/>
                  </a:lnTo>
                  <a:lnTo>
                    <a:pt x="27250" y="46340"/>
                  </a:lnTo>
                  <a:lnTo>
                    <a:pt x="28459" y="55713"/>
                  </a:lnTo>
                  <a:lnTo>
                    <a:pt x="28540" y="61780"/>
                  </a:lnTo>
                  <a:lnTo>
                    <a:pt x="29610" y="63412"/>
                  </a:lnTo>
                  <a:lnTo>
                    <a:pt x="31382" y="64500"/>
                  </a:lnTo>
                  <a:lnTo>
                    <a:pt x="33621" y="65224"/>
                  </a:lnTo>
                  <a:lnTo>
                    <a:pt x="35114" y="66766"/>
                  </a:lnTo>
                  <a:lnTo>
                    <a:pt x="37707" y="74749"/>
                  </a:lnTo>
                  <a:lnTo>
                    <a:pt x="40747" y="75555"/>
                  </a:lnTo>
                  <a:lnTo>
                    <a:pt x="60763" y="76189"/>
                  </a:lnTo>
                  <a:lnTo>
                    <a:pt x="62734" y="75135"/>
                  </a:lnTo>
                  <a:lnTo>
                    <a:pt x="64047" y="73373"/>
                  </a:lnTo>
                  <a:lnTo>
                    <a:pt x="66566" y="68593"/>
                  </a:lnTo>
                  <a:lnTo>
                    <a:pt x="71213" y="62942"/>
                  </a:lnTo>
                  <a:lnTo>
                    <a:pt x="76806" y="59725"/>
                  </a:lnTo>
                  <a:lnTo>
                    <a:pt x="82819" y="57235"/>
                  </a:lnTo>
                  <a:lnTo>
                    <a:pt x="98461" y="44043"/>
                  </a:lnTo>
                  <a:lnTo>
                    <a:pt x="101969" y="37919"/>
                  </a:lnTo>
                  <a:lnTo>
                    <a:pt x="104586" y="31669"/>
                  </a:lnTo>
                  <a:lnTo>
                    <a:pt x="122370" y="11013"/>
                  </a:lnTo>
                  <a:lnTo>
                    <a:pt x="123822" y="38"/>
                  </a:lnTo>
                  <a:lnTo>
                    <a:pt x="123824" y="5068"/>
                  </a:lnTo>
                  <a:lnTo>
                    <a:pt x="121002" y="10366"/>
                  </a:lnTo>
                  <a:lnTo>
                    <a:pt x="117279" y="16249"/>
                  </a:lnTo>
                  <a:lnTo>
                    <a:pt x="114692" y="26742"/>
                  </a:lnTo>
                  <a:lnTo>
                    <a:pt x="113319" y="42363"/>
                  </a:lnTo>
                  <a:lnTo>
                    <a:pt x="106776" y="56738"/>
                  </a:lnTo>
                  <a:lnTo>
                    <a:pt x="104785" y="84234"/>
                  </a:lnTo>
                  <a:lnTo>
                    <a:pt x="112977" y="93795"/>
                  </a:lnTo>
                  <a:lnTo>
                    <a:pt x="116534" y="94603"/>
                  </a:lnTo>
                  <a:lnTo>
                    <a:pt x="118965" y="94819"/>
                  </a:lnTo>
                  <a:lnTo>
                    <a:pt x="120585" y="93904"/>
                  </a:lnTo>
                  <a:lnTo>
                    <a:pt x="121665" y="92236"/>
                  </a:lnTo>
                  <a:lnTo>
                    <a:pt x="122385" y="90066"/>
                  </a:lnTo>
                  <a:lnTo>
                    <a:pt x="17145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2" name="SMARTInkShape-334"/>
            <p:cNvSpPr/>
            <p:nvPr>
              <p:custDataLst>
                <p:tags r:id="rId164"/>
              </p:custDataLst>
            </p:nvPr>
          </p:nvSpPr>
          <p:spPr>
            <a:xfrm>
              <a:off x="2781338" y="5821103"/>
              <a:ext cx="123788" cy="132009"/>
            </a:xfrm>
            <a:custGeom>
              <a:avLst/>
              <a:gdLst/>
              <a:ahLst/>
              <a:cxnLst/>
              <a:rect l="0" t="0" r="0" b="0"/>
              <a:pathLst>
                <a:path w="123788" h="132009">
                  <a:moveTo>
                    <a:pt x="66637" y="27247"/>
                  </a:moveTo>
                  <a:lnTo>
                    <a:pt x="66637" y="27247"/>
                  </a:lnTo>
                  <a:lnTo>
                    <a:pt x="76046" y="27247"/>
                  </a:lnTo>
                  <a:lnTo>
                    <a:pt x="76162" y="46286"/>
                  </a:lnTo>
                  <a:lnTo>
                    <a:pt x="84363" y="38095"/>
                  </a:lnTo>
                  <a:lnTo>
                    <a:pt x="85652" y="27674"/>
                  </a:lnTo>
                  <a:lnTo>
                    <a:pt x="85686" y="9924"/>
                  </a:lnTo>
                  <a:lnTo>
                    <a:pt x="84628" y="9348"/>
                  </a:lnTo>
                  <a:lnTo>
                    <a:pt x="76554" y="8242"/>
                  </a:lnTo>
                  <a:lnTo>
                    <a:pt x="76278" y="3154"/>
                  </a:lnTo>
                  <a:lnTo>
                    <a:pt x="75181" y="1659"/>
                  </a:lnTo>
                  <a:lnTo>
                    <a:pt x="71140" y="0"/>
                  </a:lnTo>
                  <a:lnTo>
                    <a:pt x="69639" y="616"/>
                  </a:lnTo>
                  <a:lnTo>
                    <a:pt x="68638" y="2085"/>
                  </a:lnTo>
                  <a:lnTo>
                    <a:pt x="67971" y="4122"/>
                  </a:lnTo>
                  <a:lnTo>
                    <a:pt x="66468" y="5480"/>
                  </a:lnTo>
                  <a:lnTo>
                    <a:pt x="58553" y="7839"/>
                  </a:lnTo>
                  <a:lnTo>
                    <a:pt x="43981" y="21424"/>
                  </a:lnTo>
                  <a:lnTo>
                    <a:pt x="40693" y="27481"/>
                  </a:lnTo>
                  <a:lnTo>
                    <a:pt x="38173" y="33701"/>
                  </a:lnTo>
                  <a:lnTo>
                    <a:pt x="21655" y="55828"/>
                  </a:lnTo>
                  <a:lnTo>
                    <a:pt x="9414" y="89865"/>
                  </a:lnTo>
                  <a:lnTo>
                    <a:pt x="2143" y="103272"/>
                  </a:lnTo>
                  <a:lnTo>
                    <a:pt x="0" y="121936"/>
                  </a:lnTo>
                  <a:lnTo>
                    <a:pt x="5030" y="127388"/>
                  </a:lnTo>
                  <a:lnTo>
                    <a:pt x="6515" y="127874"/>
                  </a:lnTo>
                  <a:lnTo>
                    <a:pt x="7506" y="127140"/>
                  </a:lnTo>
                  <a:lnTo>
                    <a:pt x="8166" y="125593"/>
                  </a:lnTo>
                  <a:lnTo>
                    <a:pt x="9665" y="124560"/>
                  </a:lnTo>
                  <a:lnTo>
                    <a:pt x="16831" y="123109"/>
                  </a:lnTo>
                  <a:lnTo>
                    <a:pt x="22629" y="122768"/>
                  </a:lnTo>
                  <a:lnTo>
                    <a:pt x="28733" y="119795"/>
                  </a:lnTo>
                  <a:lnTo>
                    <a:pt x="31843" y="117521"/>
                  </a:lnTo>
                  <a:lnTo>
                    <a:pt x="35298" y="112172"/>
                  </a:lnTo>
                  <a:lnTo>
                    <a:pt x="36219" y="109264"/>
                  </a:lnTo>
                  <a:lnTo>
                    <a:pt x="37892" y="107325"/>
                  </a:lnTo>
                  <a:lnTo>
                    <a:pt x="57288" y="93313"/>
                  </a:lnTo>
                  <a:lnTo>
                    <a:pt x="85556" y="65478"/>
                  </a:lnTo>
                  <a:lnTo>
                    <a:pt x="85687" y="110689"/>
                  </a:lnTo>
                  <a:lnTo>
                    <a:pt x="85687" y="125789"/>
                  </a:lnTo>
                  <a:lnTo>
                    <a:pt x="86745" y="127867"/>
                  </a:lnTo>
                  <a:lnTo>
                    <a:pt x="88509" y="129252"/>
                  </a:lnTo>
                  <a:lnTo>
                    <a:pt x="93888" y="131475"/>
                  </a:lnTo>
                  <a:lnTo>
                    <a:pt x="117568" y="132008"/>
                  </a:lnTo>
                  <a:lnTo>
                    <a:pt x="119641" y="130954"/>
                  </a:lnTo>
                  <a:lnTo>
                    <a:pt x="121023" y="129194"/>
                  </a:lnTo>
                  <a:lnTo>
                    <a:pt x="123787" y="122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6" name="SMARTInkShape-Group92"/>
          <p:cNvGrpSpPr/>
          <p:nvPr/>
        </p:nvGrpSpPr>
        <p:grpSpPr>
          <a:xfrm>
            <a:off x="3333754" y="5715000"/>
            <a:ext cx="1294990" cy="333376"/>
            <a:chOff x="3333754" y="5715000"/>
            <a:chExt cx="1294990" cy="333376"/>
          </a:xfrm>
        </p:grpSpPr>
        <p:sp>
          <p:nvSpPr>
            <p:cNvPr id="404" name="SMARTInkShape-335"/>
            <p:cNvSpPr/>
            <p:nvPr>
              <p:custDataLst>
                <p:tags r:id="rId161"/>
              </p:custDataLst>
            </p:nvPr>
          </p:nvSpPr>
          <p:spPr>
            <a:xfrm>
              <a:off x="3333754" y="5781722"/>
              <a:ext cx="409572" cy="266654"/>
            </a:xfrm>
            <a:custGeom>
              <a:avLst/>
              <a:gdLst/>
              <a:ahLst/>
              <a:cxnLst/>
              <a:rect l="0" t="0" r="0" b="0"/>
              <a:pathLst>
                <a:path w="409572" h="266654">
                  <a:moveTo>
                    <a:pt x="85721" y="76153"/>
                  </a:moveTo>
                  <a:lnTo>
                    <a:pt x="85721" y="76153"/>
                  </a:lnTo>
                  <a:lnTo>
                    <a:pt x="77520" y="76153"/>
                  </a:lnTo>
                  <a:lnTo>
                    <a:pt x="77079" y="77211"/>
                  </a:lnTo>
                  <a:lnTo>
                    <a:pt x="76313" y="84354"/>
                  </a:lnTo>
                  <a:lnTo>
                    <a:pt x="67264" y="76689"/>
                  </a:lnTo>
                  <a:lnTo>
                    <a:pt x="66788" y="76260"/>
                  </a:lnTo>
                  <a:lnTo>
                    <a:pt x="66671" y="53406"/>
                  </a:lnTo>
                  <a:lnTo>
                    <a:pt x="65613" y="51463"/>
                  </a:lnTo>
                  <a:lnTo>
                    <a:pt x="63849" y="50168"/>
                  </a:lnTo>
                  <a:lnTo>
                    <a:pt x="58470" y="48089"/>
                  </a:lnTo>
                  <a:lnTo>
                    <a:pt x="57735" y="44983"/>
                  </a:lnTo>
                  <a:lnTo>
                    <a:pt x="57263" y="39422"/>
                  </a:lnTo>
                  <a:lnTo>
                    <a:pt x="56165" y="38965"/>
                  </a:lnTo>
                  <a:lnTo>
                    <a:pt x="47738" y="38064"/>
                  </a:lnTo>
                  <a:lnTo>
                    <a:pt x="33435" y="52243"/>
                  </a:lnTo>
                  <a:lnTo>
                    <a:pt x="30732" y="57765"/>
                  </a:lnTo>
                  <a:lnTo>
                    <a:pt x="27797" y="73065"/>
                  </a:lnTo>
                  <a:lnTo>
                    <a:pt x="21088" y="85695"/>
                  </a:lnTo>
                  <a:lnTo>
                    <a:pt x="18257" y="101555"/>
                  </a:lnTo>
                  <a:lnTo>
                    <a:pt x="10881" y="112372"/>
                  </a:lnTo>
                  <a:lnTo>
                    <a:pt x="11486" y="114057"/>
                  </a:lnTo>
                  <a:lnTo>
                    <a:pt x="18689" y="123337"/>
                  </a:lnTo>
                  <a:lnTo>
                    <a:pt x="27216" y="123740"/>
                  </a:lnTo>
                  <a:lnTo>
                    <a:pt x="35908" y="117225"/>
                  </a:lnTo>
                  <a:lnTo>
                    <a:pt x="41709" y="115573"/>
                  </a:lnTo>
                  <a:lnTo>
                    <a:pt x="43680" y="114075"/>
                  </a:lnTo>
                  <a:lnTo>
                    <a:pt x="65217" y="87155"/>
                  </a:lnTo>
                  <a:lnTo>
                    <a:pt x="66240" y="81059"/>
                  </a:lnTo>
                  <a:lnTo>
                    <a:pt x="67442" y="79424"/>
                  </a:lnTo>
                  <a:lnTo>
                    <a:pt x="69302" y="78333"/>
                  </a:lnTo>
                  <a:lnTo>
                    <a:pt x="76185" y="76156"/>
                  </a:lnTo>
                  <a:lnTo>
                    <a:pt x="76196" y="120629"/>
                  </a:lnTo>
                  <a:lnTo>
                    <a:pt x="76196" y="167966"/>
                  </a:lnTo>
                  <a:lnTo>
                    <a:pt x="76196" y="215589"/>
                  </a:lnTo>
                  <a:lnTo>
                    <a:pt x="76196" y="222086"/>
                  </a:lnTo>
                  <a:lnTo>
                    <a:pt x="73374" y="228501"/>
                  </a:lnTo>
                  <a:lnTo>
                    <a:pt x="69650" y="234880"/>
                  </a:lnTo>
                  <a:lnTo>
                    <a:pt x="67260" y="247598"/>
                  </a:lnTo>
                  <a:lnTo>
                    <a:pt x="66788" y="255246"/>
                  </a:lnTo>
                  <a:lnTo>
                    <a:pt x="58480" y="265164"/>
                  </a:lnTo>
                  <a:lnTo>
                    <a:pt x="54917" y="265991"/>
                  </a:lnTo>
                  <a:lnTo>
                    <a:pt x="24034" y="266653"/>
                  </a:lnTo>
                  <a:lnTo>
                    <a:pt x="18441" y="263831"/>
                  </a:lnTo>
                  <a:lnTo>
                    <a:pt x="12427" y="260108"/>
                  </a:lnTo>
                  <a:lnTo>
                    <a:pt x="6226" y="258452"/>
                  </a:lnTo>
                  <a:lnTo>
                    <a:pt x="4150" y="256952"/>
                  </a:lnTo>
                  <a:lnTo>
                    <a:pt x="2765" y="254894"/>
                  </a:lnTo>
                  <a:lnTo>
                    <a:pt x="816" y="246941"/>
                  </a:lnTo>
                  <a:lnTo>
                    <a:pt x="0" y="215457"/>
                  </a:lnTo>
                  <a:lnTo>
                    <a:pt x="2820" y="209327"/>
                  </a:lnTo>
                  <a:lnTo>
                    <a:pt x="13254" y="196769"/>
                  </a:lnTo>
                  <a:lnTo>
                    <a:pt x="19294" y="193260"/>
                  </a:lnTo>
                  <a:lnTo>
                    <a:pt x="22386" y="192324"/>
                  </a:lnTo>
                  <a:lnTo>
                    <a:pt x="28644" y="185641"/>
                  </a:lnTo>
                  <a:lnTo>
                    <a:pt x="36012" y="176672"/>
                  </a:lnTo>
                  <a:lnTo>
                    <a:pt x="82713" y="149260"/>
                  </a:lnTo>
                  <a:lnTo>
                    <a:pt x="114318" y="130492"/>
                  </a:lnTo>
                  <a:lnTo>
                    <a:pt x="158747" y="101946"/>
                  </a:lnTo>
                  <a:lnTo>
                    <a:pt x="203196" y="70708"/>
                  </a:lnTo>
                  <a:lnTo>
                    <a:pt x="234750" y="51891"/>
                  </a:lnTo>
                  <a:lnTo>
                    <a:pt x="254937" y="45608"/>
                  </a:lnTo>
                  <a:lnTo>
                    <a:pt x="295140" y="9609"/>
                  </a:lnTo>
                  <a:lnTo>
                    <a:pt x="295270" y="70"/>
                  </a:lnTo>
                  <a:lnTo>
                    <a:pt x="295271" y="8165"/>
                  </a:lnTo>
                  <a:lnTo>
                    <a:pt x="287070" y="17563"/>
                  </a:lnTo>
                  <a:lnTo>
                    <a:pt x="286139" y="23633"/>
                  </a:lnTo>
                  <a:lnTo>
                    <a:pt x="285863" y="32134"/>
                  </a:lnTo>
                  <a:lnTo>
                    <a:pt x="282976" y="38245"/>
                  </a:lnTo>
                  <a:lnTo>
                    <a:pt x="279223" y="44489"/>
                  </a:lnTo>
                  <a:lnTo>
                    <a:pt x="276814" y="57120"/>
                  </a:lnTo>
                  <a:lnTo>
                    <a:pt x="276222" y="104728"/>
                  </a:lnTo>
                  <a:lnTo>
                    <a:pt x="276221" y="107903"/>
                  </a:lnTo>
                  <a:lnTo>
                    <a:pt x="277279" y="110020"/>
                  </a:lnTo>
                  <a:lnTo>
                    <a:pt x="279044" y="111431"/>
                  </a:lnTo>
                  <a:lnTo>
                    <a:pt x="281278" y="112372"/>
                  </a:lnTo>
                  <a:lnTo>
                    <a:pt x="282767" y="114057"/>
                  </a:lnTo>
                  <a:lnTo>
                    <a:pt x="284422" y="118752"/>
                  </a:lnTo>
                  <a:lnTo>
                    <a:pt x="285922" y="120428"/>
                  </a:lnTo>
                  <a:lnTo>
                    <a:pt x="293831" y="123337"/>
                  </a:lnTo>
                  <a:lnTo>
                    <a:pt x="299901" y="123647"/>
                  </a:lnTo>
                  <a:lnTo>
                    <a:pt x="305443" y="120898"/>
                  </a:lnTo>
                  <a:lnTo>
                    <a:pt x="335260" y="101384"/>
                  </a:lnTo>
                  <a:lnTo>
                    <a:pt x="339502" y="95128"/>
                  </a:lnTo>
                  <a:lnTo>
                    <a:pt x="350053" y="72772"/>
                  </a:lnTo>
                  <a:lnTo>
                    <a:pt x="368696" y="47753"/>
                  </a:lnTo>
                  <a:lnTo>
                    <a:pt x="380556" y="14899"/>
                  </a:lnTo>
                  <a:lnTo>
                    <a:pt x="380995" y="0"/>
                  </a:lnTo>
                  <a:lnTo>
                    <a:pt x="380996" y="8158"/>
                  </a:lnTo>
                  <a:lnTo>
                    <a:pt x="372795" y="17563"/>
                  </a:lnTo>
                  <a:lnTo>
                    <a:pt x="371864" y="23633"/>
                  </a:lnTo>
                  <a:lnTo>
                    <a:pt x="371473" y="71045"/>
                  </a:lnTo>
                  <a:lnTo>
                    <a:pt x="371471" y="102878"/>
                  </a:lnTo>
                  <a:lnTo>
                    <a:pt x="380603" y="113813"/>
                  </a:lnTo>
                  <a:lnTo>
                    <a:pt x="388523" y="107620"/>
                  </a:lnTo>
                  <a:lnTo>
                    <a:pt x="397220" y="105585"/>
                  </a:lnTo>
                  <a:lnTo>
                    <a:pt x="409571" y="10472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5" name="SMARTInkShape-336"/>
            <p:cNvSpPr/>
            <p:nvPr>
              <p:custDataLst>
                <p:tags r:id="rId162"/>
              </p:custDataLst>
            </p:nvPr>
          </p:nvSpPr>
          <p:spPr>
            <a:xfrm>
              <a:off x="3775968" y="5715000"/>
              <a:ext cx="852776" cy="333338"/>
            </a:xfrm>
            <a:custGeom>
              <a:avLst/>
              <a:gdLst/>
              <a:ahLst/>
              <a:cxnLst/>
              <a:rect l="0" t="0" r="0" b="0"/>
              <a:pathLst>
                <a:path w="852776" h="333338">
                  <a:moveTo>
                    <a:pt x="81657" y="114300"/>
                  </a:moveTo>
                  <a:lnTo>
                    <a:pt x="81657" y="114300"/>
                  </a:lnTo>
                  <a:lnTo>
                    <a:pt x="86714" y="114300"/>
                  </a:lnTo>
                  <a:lnTo>
                    <a:pt x="88203" y="113242"/>
                  </a:lnTo>
                  <a:lnTo>
                    <a:pt x="89196" y="111478"/>
                  </a:lnTo>
                  <a:lnTo>
                    <a:pt x="89858" y="109244"/>
                  </a:lnTo>
                  <a:lnTo>
                    <a:pt x="91358" y="107755"/>
                  </a:lnTo>
                  <a:lnTo>
                    <a:pt x="100281" y="104891"/>
                  </a:lnTo>
                  <a:lnTo>
                    <a:pt x="100581" y="99752"/>
                  </a:lnTo>
                  <a:lnTo>
                    <a:pt x="101681" y="98251"/>
                  </a:lnTo>
                  <a:lnTo>
                    <a:pt x="109836" y="95367"/>
                  </a:lnTo>
                  <a:lnTo>
                    <a:pt x="110115" y="90228"/>
                  </a:lnTo>
                  <a:lnTo>
                    <a:pt x="111212" y="88728"/>
                  </a:lnTo>
                  <a:lnTo>
                    <a:pt x="118423" y="86120"/>
                  </a:lnTo>
                  <a:lnTo>
                    <a:pt x="114306" y="85842"/>
                  </a:lnTo>
                  <a:lnTo>
                    <a:pt x="112948" y="84745"/>
                  </a:lnTo>
                  <a:lnTo>
                    <a:pt x="110590" y="77534"/>
                  </a:lnTo>
                  <a:lnTo>
                    <a:pt x="110338" y="71539"/>
                  </a:lnTo>
                  <a:lnTo>
                    <a:pt x="109244" y="69917"/>
                  </a:lnTo>
                  <a:lnTo>
                    <a:pt x="107457" y="68837"/>
                  </a:lnTo>
                  <a:lnTo>
                    <a:pt x="102040" y="67102"/>
                  </a:lnTo>
                  <a:lnTo>
                    <a:pt x="92623" y="58511"/>
                  </a:lnTo>
                  <a:lnTo>
                    <a:pt x="82087" y="57186"/>
                  </a:lnTo>
                  <a:lnTo>
                    <a:pt x="68437" y="57153"/>
                  </a:lnTo>
                  <a:lnTo>
                    <a:pt x="66494" y="58210"/>
                  </a:lnTo>
                  <a:lnTo>
                    <a:pt x="65198" y="59973"/>
                  </a:lnTo>
                  <a:lnTo>
                    <a:pt x="64334" y="62207"/>
                  </a:lnTo>
                  <a:lnTo>
                    <a:pt x="62700" y="63697"/>
                  </a:lnTo>
                  <a:lnTo>
                    <a:pt x="52473" y="68909"/>
                  </a:lnTo>
                  <a:lnTo>
                    <a:pt x="49501" y="71340"/>
                  </a:lnTo>
                  <a:lnTo>
                    <a:pt x="46199" y="76862"/>
                  </a:lnTo>
                  <a:lnTo>
                    <a:pt x="45318" y="79816"/>
                  </a:lnTo>
                  <a:lnTo>
                    <a:pt x="43673" y="81786"/>
                  </a:lnTo>
                  <a:lnTo>
                    <a:pt x="30454" y="90263"/>
                  </a:lnTo>
                  <a:lnTo>
                    <a:pt x="27151" y="95856"/>
                  </a:lnTo>
                  <a:lnTo>
                    <a:pt x="24624" y="101869"/>
                  </a:lnTo>
                  <a:lnTo>
                    <a:pt x="8101" y="123842"/>
                  </a:lnTo>
                  <a:lnTo>
                    <a:pt x="5805" y="139702"/>
                  </a:lnTo>
                  <a:lnTo>
                    <a:pt x="5612" y="146051"/>
                  </a:lnTo>
                  <a:lnTo>
                    <a:pt x="2703" y="152400"/>
                  </a:lnTo>
                  <a:lnTo>
                    <a:pt x="446" y="155575"/>
                  </a:lnTo>
                  <a:lnTo>
                    <a:pt x="0" y="158750"/>
                  </a:lnTo>
                  <a:lnTo>
                    <a:pt x="5182" y="175949"/>
                  </a:lnTo>
                  <a:lnTo>
                    <a:pt x="6332" y="177625"/>
                  </a:lnTo>
                  <a:lnTo>
                    <a:pt x="8157" y="178741"/>
                  </a:lnTo>
                  <a:lnTo>
                    <a:pt x="15141" y="180681"/>
                  </a:lnTo>
                  <a:lnTo>
                    <a:pt x="46770" y="180972"/>
                  </a:lnTo>
                  <a:lnTo>
                    <a:pt x="53099" y="178152"/>
                  </a:lnTo>
                  <a:lnTo>
                    <a:pt x="94750" y="139303"/>
                  </a:lnTo>
                  <a:lnTo>
                    <a:pt x="98059" y="133174"/>
                  </a:lnTo>
                  <a:lnTo>
                    <a:pt x="98942" y="130058"/>
                  </a:lnTo>
                  <a:lnTo>
                    <a:pt x="100588" y="127980"/>
                  </a:lnTo>
                  <a:lnTo>
                    <a:pt x="106905" y="123997"/>
                  </a:lnTo>
                  <a:lnTo>
                    <a:pt x="110227" y="114317"/>
                  </a:lnTo>
                  <a:lnTo>
                    <a:pt x="110231" y="114303"/>
                  </a:lnTo>
                  <a:lnTo>
                    <a:pt x="110232" y="159658"/>
                  </a:lnTo>
                  <a:lnTo>
                    <a:pt x="110232" y="165504"/>
                  </a:lnTo>
                  <a:lnTo>
                    <a:pt x="111290" y="167486"/>
                  </a:lnTo>
                  <a:lnTo>
                    <a:pt x="113054" y="168807"/>
                  </a:lnTo>
                  <a:lnTo>
                    <a:pt x="119364" y="171296"/>
                  </a:lnTo>
                  <a:lnTo>
                    <a:pt x="156014" y="171450"/>
                  </a:lnTo>
                  <a:lnTo>
                    <a:pt x="156628" y="170392"/>
                  </a:lnTo>
                  <a:lnTo>
                    <a:pt x="157311" y="166394"/>
                  </a:lnTo>
                  <a:lnTo>
                    <a:pt x="158552" y="164905"/>
                  </a:lnTo>
                  <a:lnTo>
                    <a:pt x="166010" y="162318"/>
                  </a:lnTo>
                  <a:lnTo>
                    <a:pt x="166468" y="163245"/>
                  </a:lnTo>
                  <a:lnTo>
                    <a:pt x="167261" y="170160"/>
                  </a:lnTo>
                  <a:lnTo>
                    <a:pt x="170150" y="170877"/>
                  </a:lnTo>
                  <a:lnTo>
                    <a:pt x="175573" y="171337"/>
                  </a:lnTo>
                  <a:lnTo>
                    <a:pt x="176314" y="174222"/>
                  </a:lnTo>
                  <a:lnTo>
                    <a:pt x="176511" y="176473"/>
                  </a:lnTo>
                  <a:lnTo>
                    <a:pt x="177702" y="177974"/>
                  </a:lnTo>
                  <a:lnTo>
                    <a:pt x="186030" y="180858"/>
                  </a:lnTo>
                  <a:lnTo>
                    <a:pt x="191369" y="180941"/>
                  </a:lnTo>
                  <a:lnTo>
                    <a:pt x="196740" y="178138"/>
                  </a:lnTo>
                  <a:lnTo>
                    <a:pt x="202655" y="174422"/>
                  </a:lnTo>
                  <a:lnTo>
                    <a:pt x="208812" y="172771"/>
                  </a:lnTo>
                  <a:lnTo>
                    <a:pt x="210877" y="171272"/>
                  </a:lnTo>
                  <a:lnTo>
                    <a:pt x="212253" y="169214"/>
                  </a:lnTo>
                  <a:lnTo>
                    <a:pt x="214842" y="164106"/>
                  </a:lnTo>
                  <a:lnTo>
                    <a:pt x="219520" y="158308"/>
                  </a:lnTo>
                  <a:lnTo>
                    <a:pt x="225126" y="155026"/>
                  </a:lnTo>
                  <a:lnTo>
                    <a:pt x="228103" y="154151"/>
                  </a:lnTo>
                  <a:lnTo>
                    <a:pt x="230088" y="152509"/>
                  </a:lnTo>
                  <a:lnTo>
                    <a:pt x="250200" y="126921"/>
                  </a:lnTo>
                  <a:lnTo>
                    <a:pt x="258478" y="117451"/>
                  </a:lnTo>
                  <a:lnTo>
                    <a:pt x="261401" y="107943"/>
                  </a:lnTo>
                  <a:lnTo>
                    <a:pt x="262085" y="101597"/>
                  </a:lnTo>
                  <a:lnTo>
                    <a:pt x="265211" y="95249"/>
                  </a:lnTo>
                  <a:lnTo>
                    <a:pt x="271750" y="86283"/>
                  </a:lnTo>
                  <a:lnTo>
                    <a:pt x="272121" y="77572"/>
                  </a:lnTo>
                  <a:lnTo>
                    <a:pt x="271075" y="77115"/>
                  </a:lnTo>
                  <a:lnTo>
                    <a:pt x="263953" y="76321"/>
                  </a:lnTo>
                  <a:lnTo>
                    <a:pt x="263513" y="77339"/>
                  </a:lnTo>
                  <a:lnTo>
                    <a:pt x="262748" y="84412"/>
                  </a:lnTo>
                  <a:lnTo>
                    <a:pt x="254441" y="93810"/>
                  </a:lnTo>
                  <a:lnTo>
                    <a:pt x="253503" y="99880"/>
                  </a:lnTo>
                  <a:lnTo>
                    <a:pt x="253107" y="146443"/>
                  </a:lnTo>
                  <a:lnTo>
                    <a:pt x="254165" y="148429"/>
                  </a:lnTo>
                  <a:lnTo>
                    <a:pt x="255929" y="149752"/>
                  </a:lnTo>
                  <a:lnTo>
                    <a:pt x="260712" y="151223"/>
                  </a:lnTo>
                  <a:lnTo>
                    <a:pt x="280207" y="152386"/>
                  </a:lnTo>
                  <a:lnTo>
                    <a:pt x="290053" y="145852"/>
                  </a:lnTo>
                  <a:lnTo>
                    <a:pt x="304388" y="142699"/>
                  </a:lnTo>
                  <a:lnTo>
                    <a:pt x="312235" y="138210"/>
                  </a:lnTo>
                  <a:lnTo>
                    <a:pt x="316428" y="132688"/>
                  </a:lnTo>
                  <a:lnTo>
                    <a:pt x="319349" y="126707"/>
                  </a:lnTo>
                  <a:lnTo>
                    <a:pt x="355074" y="79609"/>
                  </a:lnTo>
                  <a:lnTo>
                    <a:pt x="364058" y="69044"/>
                  </a:lnTo>
                  <a:lnTo>
                    <a:pt x="366966" y="58925"/>
                  </a:lnTo>
                  <a:lnTo>
                    <a:pt x="367404" y="47755"/>
                  </a:lnTo>
                  <a:lnTo>
                    <a:pt x="367407" y="64962"/>
                  </a:lnTo>
                  <a:lnTo>
                    <a:pt x="360861" y="73941"/>
                  </a:lnTo>
                  <a:lnTo>
                    <a:pt x="358765" y="82822"/>
                  </a:lnTo>
                  <a:lnTo>
                    <a:pt x="358275" y="89021"/>
                  </a:lnTo>
                  <a:lnTo>
                    <a:pt x="355234" y="95304"/>
                  </a:lnTo>
                  <a:lnTo>
                    <a:pt x="349715" y="102904"/>
                  </a:lnTo>
                  <a:lnTo>
                    <a:pt x="348625" y="112010"/>
                  </a:lnTo>
                  <a:lnTo>
                    <a:pt x="348476" y="117868"/>
                  </a:lnTo>
                  <a:lnTo>
                    <a:pt x="349495" y="119854"/>
                  </a:lnTo>
                  <a:lnTo>
                    <a:pt x="351232" y="121177"/>
                  </a:lnTo>
                  <a:lnTo>
                    <a:pt x="353449" y="122060"/>
                  </a:lnTo>
                  <a:lnTo>
                    <a:pt x="354927" y="123706"/>
                  </a:lnTo>
                  <a:lnTo>
                    <a:pt x="357493" y="131871"/>
                  </a:lnTo>
                  <a:lnTo>
                    <a:pt x="366049" y="141421"/>
                  </a:lnTo>
                  <a:lnTo>
                    <a:pt x="372061" y="142444"/>
                  </a:lnTo>
                  <a:lnTo>
                    <a:pt x="389762" y="142838"/>
                  </a:lnTo>
                  <a:lnTo>
                    <a:pt x="396040" y="140036"/>
                  </a:lnTo>
                  <a:lnTo>
                    <a:pt x="402358" y="136322"/>
                  </a:lnTo>
                  <a:lnTo>
                    <a:pt x="408693" y="134671"/>
                  </a:lnTo>
                  <a:lnTo>
                    <a:pt x="410806" y="133172"/>
                  </a:lnTo>
                  <a:lnTo>
                    <a:pt x="412215" y="131114"/>
                  </a:lnTo>
                  <a:lnTo>
                    <a:pt x="413153" y="128685"/>
                  </a:lnTo>
                  <a:lnTo>
                    <a:pt x="414838" y="127065"/>
                  </a:lnTo>
                  <a:lnTo>
                    <a:pt x="445574" y="110694"/>
                  </a:lnTo>
                  <a:lnTo>
                    <a:pt x="455949" y="101472"/>
                  </a:lnTo>
                  <a:lnTo>
                    <a:pt x="459675" y="95193"/>
                  </a:lnTo>
                  <a:lnTo>
                    <a:pt x="460669" y="92037"/>
                  </a:lnTo>
                  <a:lnTo>
                    <a:pt x="462390" y="89933"/>
                  </a:lnTo>
                  <a:lnTo>
                    <a:pt x="468811" y="85913"/>
                  </a:lnTo>
                  <a:lnTo>
                    <a:pt x="479524" y="66500"/>
                  </a:lnTo>
                  <a:lnTo>
                    <a:pt x="481669" y="49111"/>
                  </a:lnTo>
                  <a:lnTo>
                    <a:pt x="480623" y="48616"/>
                  </a:lnTo>
                  <a:lnTo>
                    <a:pt x="476639" y="48065"/>
                  </a:lnTo>
                  <a:lnTo>
                    <a:pt x="475154" y="46860"/>
                  </a:lnTo>
                  <a:lnTo>
                    <a:pt x="473503" y="42699"/>
                  </a:lnTo>
                  <a:lnTo>
                    <a:pt x="472004" y="41166"/>
                  </a:lnTo>
                  <a:lnTo>
                    <a:pt x="463083" y="38220"/>
                  </a:lnTo>
                  <a:lnTo>
                    <a:pt x="438978" y="61780"/>
                  </a:lnTo>
                  <a:lnTo>
                    <a:pt x="436258" y="67322"/>
                  </a:lnTo>
                  <a:lnTo>
                    <a:pt x="433310" y="82636"/>
                  </a:lnTo>
                  <a:lnTo>
                    <a:pt x="426600" y="95267"/>
                  </a:lnTo>
                  <a:lnTo>
                    <a:pt x="424677" y="117476"/>
                  </a:lnTo>
                  <a:lnTo>
                    <a:pt x="427432" y="123825"/>
                  </a:lnTo>
                  <a:lnTo>
                    <a:pt x="431127" y="130175"/>
                  </a:lnTo>
                  <a:lnTo>
                    <a:pt x="434265" y="139700"/>
                  </a:lnTo>
                  <a:lnTo>
                    <a:pt x="448237" y="156899"/>
                  </a:lnTo>
                  <a:lnTo>
                    <a:pt x="453779" y="159691"/>
                  </a:lnTo>
                  <a:lnTo>
                    <a:pt x="467522" y="161729"/>
                  </a:lnTo>
                  <a:lnTo>
                    <a:pt x="483962" y="161887"/>
                  </a:lnTo>
                  <a:lnTo>
                    <a:pt x="490823" y="159086"/>
                  </a:lnTo>
                  <a:lnTo>
                    <a:pt x="497400" y="155372"/>
                  </a:lnTo>
                  <a:lnTo>
                    <a:pt x="523162" y="145056"/>
                  </a:lnTo>
                  <a:lnTo>
                    <a:pt x="569614" y="114283"/>
                  </a:lnTo>
                  <a:lnTo>
                    <a:pt x="595362" y="95249"/>
                  </a:lnTo>
                  <a:lnTo>
                    <a:pt x="610739" y="79375"/>
                  </a:lnTo>
                  <a:lnTo>
                    <a:pt x="617026" y="66675"/>
                  </a:lnTo>
                  <a:lnTo>
                    <a:pt x="619545" y="63500"/>
                  </a:lnTo>
                  <a:lnTo>
                    <a:pt x="625165" y="59972"/>
                  </a:lnTo>
                  <a:lnTo>
                    <a:pt x="633952" y="57198"/>
                  </a:lnTo>
                  <a:lnTo>
                    <a:pt x="639118" y="57164"/>
                  </a:lnTo>
                  <a:lnTo>
                    <a:pt x="640622" y="58219"/>
                  </a:lnTo>
                  <a:lnTo>
                    <a:pt x="641626" y="59979"/>
                  </a:lnTo>
                  <a:lnTo>
                    <a:pt x="643236" y="70408"/>
                  </a:lnTo>
                  <a:lnTo>
                    <a:pt x="642309" y="72339"/>
                  </a:lnTo>
                  <a:lnTo>
                    <a:pt x="640633" y="73625"/>
                  </a:lnTo>
                  <a:lnTo>
                    <a:pt x="638458" y="74484"/>
                  </a:lnTo>
                  <a:lnTo>
                    <a:pt x="637008" y="76115"/>
                  </a:lnTo>
                  <a:lnTo>
                    <a:pt x="635396" y="80748"/>
                  </a:lnTo>
                  <a:lnTo>
                    <a:pt x="634141" y="99785"/>
                  </a:lnTo>
                  <a:lnTo>
                    <a:pt x="633071" y="101448"/>
                  </a:lnTo>
                  <a:lnTo>
                    <a:pt x="631299" y="102557"/>
                  </a:lnTo>
                  <a:lnTo>
                    <a:pt x="629060" y="103296"/>
                  </a:lnTo>
                  <a:lnTo>
                    <a:pt x="627568" y="104848"/>
                  </a:lnTo>
                  <a:lnTo>
                    <a:pt x="623786" y="114389"/>
                  </a:lnTo>
                  <a:lnTo>
                    <a:pt x="616415" y="122374"/>
                  </a:lnTo>
                  <a:lnTo>
                    <a:pt x="605959" y="123788"/>
                  </a:lnTo>
                  <a:lnTo>
                    <a:pt x="592312" y="123822"/>
                  </a:lnTo>
                  <a:lnTo>
                    <a:pt x="586251" y="121002"/>
                  </a:lnTo>
                  <a:lnTo>
                    <a:pt x="564243" y="101435"/>
                  </a:lnTo>
                  <a:lnTo>
                    <a:pt x="560723" y="95177"/>
                  </a:lnTo>
                  <a:lnTo>
                    <a:pt x="559784" y="92027"/>
                  </a:lnTo>
                  <a:lnTo>
                    <a:pt x="558100" y="89926"/>
                  </a:lnTo>
                  <a:lnTo>
                    <a:pt x="551731" y="85911"/>
                  </a:lnTo>
                  <a:lnTo>
                    <a:pt x="541039" y="66500"/>
                  </a:lnTo>
                  <a:lnTo>
                    <a:pt x="538882" y="47558"/>
                  </a:lnTo>
                  <a:lnTo>
                    <a:pt x="538860" y="39555"/>
                  </a:lnTo>
                  <a:lnTo>
                    <a:pt x="539918" y="39069"/>
                  </a:lnTo>
                  <a:lnTo>
                    <a:pt x="543914" y="38531"/>
                  </a:lnTo>
                  <a:lnTo>
                    <a:pt x="549219" y="35470"/>
                  </a:lnTo>
                  <a:lnTo>
                    <a:pt x="556190" y="29937"/>
                  </a:lnTo>
                  <a:lnTo>
                    <a:pt x="565172" y="28844"/>
                  </a:lnTo>
                  <a:lnTo>
                    <a:pt x="571014" y="28695"/>
                  </a:lnTo>
                  <a:lnTo>
                    <a:pt x="607781" y="19643"/>
                  </a:lnTo>
                  <a:lnTo>
                    <a:pt x="618173" y="18255"/>
                  </a:lnTo>
                  <a:lnTo>
                    <a:pt x="636290" y="11563"/>
                  </a:lnTo>
                  <a:lnTo>
                    <a:pt x="646719" y="9373"/>
                  </a:lnTo>
                  <a:lnTo>
                    <a:pt x="659598" y="3247"/>
                  </a:lnTo>
                  <a:lnTo>
                    <a:pt x="707021" y="84"/>
                  </a:lnTo>
                  <a:lnTo>
                    <a:pt x="746396" y="0"/>
                  </a:lnTo>
                  <a:lnTo>
                    <a:pt x="757990" y="9701"/>
                  </a:lnTo>
                  <a:lnTo>
                    <a:pt x="766002" y="17609"/>
                  </a:lnTo>
                  <a:lnTo>
                    <a:pt x="767026" y="23680"/>
                  </a:lnTo>
                  <a:lnTo>
                    <a:pt x="767457" y="69853"/>
                  </a:lnTo>
                  <a:lnTo>
                    <a:pt x="758194" y="111922"/>
                  </a:lnTo>
                  <a:lnTo>
                    <a:pt x="756951" y="127118"/>
                  </a:lnTo>
                  <a:lnTo>
                    <a:pt x="750408" y="145093"/>
                  </a:lnTo>
                  <a:lnTo>
                    <a:pt x="747612" y="173859"/>
                  </a:lnTo>
                  <a:lnTo>
                    <a:pt x="740920" y="192544"/>
                  </a:lnTo>
                  <a:lnTo>
                    <a:pt x="739001" y="235070"/>
                  </a:lnTo>
                  <a:lnTo>
                    <a:pt x="736113" y="244881"/>
                  </a:lnTo>
                  <a:lnTo>
                    <a:pt x="732360" y="253828"/>
                  </a:lnTo>
                  <a:lnTo>
                    <a:pt x="729435" y="300449"/>
                  </a:lnTo>
                  <a:lnTo>
                    <a:pt x="729367" y="317346"/>
                  </a:lnTo>
                  <a:lnTo>
                    <a:pt x="728306" y="319514"/>
                  </a:lnTo>
                  <a:lnTo>
                    <a:pt x="726540" y="320959"/>
                  </a:lnTo>
                  <a:lnTo>
                    <a:pt x="724304" y="321923"/>
                  </a:lnTo>
                  <a:lnTo>
                    <a:pt x="722813" y="323623"/>
                  </a:lnTo>
                  <a:lnTo>
                    <a:pt x="719842" y="333337"/>
                  </a:lnTo>
                  <a:lnTo>
                    <a:pt x="714779" y="328307"/>
                  </a:lnTo>
                  <a:lnTo>
                    <a:pt x="712294" y="323009"/>
                  </a:lnTo>
                  <a:lnTo>
                    <a:pt x="702783" y="278205"/>
                  </a:lnTo>
                  <a:lnTo>
                    <a:pt x="700860" y="234655"/>
                  </a:lnTo>
                  <a:lnTo>
                    <a:pt x="699746" y="216871"/>
                  </a:lnTo>
                  <a:lnTo>
                    <a:pt x="693248" y="198022"/>
                  </a:lnTo>
                  <a:lnTo>
                    <a:pt x="691374" y="155458"/>
                  </a:lnTo>
                  <a:lnTo>
                    <a:pt x="694131" y="145645"/>
                  </a:lnTo>
                  <a:lnTo>
                    <a:pt x="697826" y="136697"/>
                  </a:lnTo>
                  <a:lnTo>
                    <a:pt x="701763" y="92172"/>
                  </a:lnTo>
                  <a:lnTo>
                    <a:pt x="708363" y="80344"/>
                  </a:lnTo>
                  <a:lnTo>
                    <a:pt x="732580" y="54013"/>
                  </a:lnTo>
                  <a:lnTo>
                    <a:pt x="738903" y="50464"/>
                  </a:lnTo>
                  <a:lnTo>
                    <a:pt x="742071" y="49518"/>
                  </a:lnTo>
                  <a:lnTo>
                    <a:pt x="744183" y="47829"/>
                  </a:lnTo>
                  <a:lnTo>
                    <a:pt x="748214" y="41453"/>
                  </a:lnTo>
                  <a:lnTo>
                    <a:pt x="767632" y="30757"/>
                  </a:lnTo>
                  <a:lnTo>
                    <a:pt x="770748" y="30030"/>
                  </a:lnTo>
                  <a:lnTo>
                    <a:pt x="773885" y="30603"/>
                  </a:lnTo>
                  <a:lnTo>
                    <a:pt x="786523" y="36305"/>
                  </a:lnTo>
                  <a:lnTo>
                    <a:pt x="802384" y="38922"/>
                  </a:lnTo>
                  <a:lnTo>
                    <a:pt x="824607" y="54562"/>
                  </a:lnTo>
                  <a:lnTo>
                    <a:pt x="830957" y="57058"/>
                  </a:lnTo>
                  <a:lnTo>
                    <a:pt x="837307" y="61695"/>
                  </a:lnTo>
                  <a:lnTo>
                    <a:pt x="840835" y="67284"/>
                  </a:lnTo>
                  <a:lnTo>
                    <a:pt x="844344" y="82629"/>
                  </a:lnTo>
                  <a:lnTo>
                    <a:pt x="850093" y="92099"/>
                  </a:lnTo>
                  <a:lnTo>
                    <a:pt x="852572" y="104780"/>
                  </a:lnTo>
                  <a:lnTo>
                    <a:pt x="852775" y="107953"/>
                  </a:lnTo>
                  <a:lnTo>
                    <a:pt x="850179" y="114301"/>
                  </a:lnTo>
                  <a:lnTo>
                    <a:pt x="846556" y="120650"/>
                  </a:lnTo>
                  <a:lnTo>
                    <a:pt x="844039" y="131469"/>
                  </a:lnTo>
                  <a:lnTo>
                    <a:pt x="838714" y="137849"/>
                  </a:lnTo>
                  <a:lnTo>
                    <a:pt x="833346" y="140641"/>
                  </a:lnTo>
                  <a:lnTo>
                    <a:pt x="830433" y="141386"/>
                  </a:lnTo>
                  <a:lnTo>
                    <a:pt x="828492" y="142940"/>
                  </a:lnTo>
                  <a:lnTo>
                    <a:pt x="820062" y="156002"/>
                  </a:lnTo>
                  <a:lnTo>
                    <a:pt x="814473" y="159293"/>
                  </a:lnTo>
                  <a:lnTo>
                    <a:pt x="802262" y="161404"/>
                  </a:lnTo>
                  <a:lnTo>
                    <a:pt x="792821" y="161771"/>
                  </a:lnTo>
                  <a:lnTo>
                    <a:pt x="786491" y="164679"/>
                  </a:lnTo>
                  <a:lnTo>
                    <a:pt x="783322" y="166936"/>
                  </a:lnTo>
                  <a:lnTo>
                    <a:pt x="780150" y="167382"/>
                  </a:lnTo>
                  <a:lnTo>
                    <a:pt x="754364" y="162007"/>
                  </a:lnTo>
                  <a:lnTo>
                    <a:pt x="752378" y="160921"/>
                  </a:lnTo>
                  <a:lnTo>
                    <a:pt x="751055" y="159139"/>
                  </a:lnTo>
                  <a:lnTo>
                    <a:pt x="750172" y="156892"/>
                  </a:lnTo>
                  <a:lnTo>
                    <a:pt x="748526" y="155395"/>
                  </a:lnTo>
                  <a:lnTo>
                    <a:pt x="743268" y="153288"/>
                  </a:lnTo>
                  <a:lnTo>
                    <a:pt x="743922" y="152992"/>
                  </a:lnTo>
                  <a:lnTo>
                    <a:pt x="745418" y="152794"/>
                  </a:lnTo>
                  <a:lnTo>
                    <a:pt x="746414" y="151605"/>
                  </a:lnTo>
                  <a:lnTo>
                    <a:pt x="748145" y="144233"/>
                  </a:lnTo>
                  <a:lnTo>
                    <a:pt x="748407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6" name="SMARTInkShape-Group93"/>
          <p:cNvGrpSpPr/>
          <p:nvPr/>
        </p:nvGrpSpPr>
        <p:grpSpPr>
          <a:xfrm>
            <a:off x="4810125" y="5505570"/>
            <a:ext cx="2314575" cy="371356"/>
            <a:chOff x="4810125" y="5505570"/>
            <a:chExt cx="2314575" cy="371356"/>
          </a:xfrm>
        </p:grpSpPr>
        <p:sp>
          <p:nvSpPr>
            <p:cNvPr id="407" name="SMARTInkShape-337"/>
            <p:cNvSpPr/>
            <p:nvPr>
              <p:custDataLst>
                <p:tags r:id="rId152"/>
              </p:custDataLst>
            </p:nvPr>
          </p:nvSpPr>
          <p:spPr>
            <a:xfrm>
              <a:off x="4810125" y="5800725"/>
              <a:ext cx="47626" cy="76201"/>
            </a:xfrm>
            <a:custGeom>
              <a:avLst/>
              <a:gdLst/>
              <a:ahLst/>
              <a:cxnLst/>
              <a:rect l="0" t="0" r="0" b="0"/>
              <a:pathLst>
                <a:path w="47626" h="76201">
                  <a:moveTo>
                    <a:pt x="47625" y="0"/>
                  </a:moveTo>
                  <a:lnTo>
                    <a:pt x="47625" y="0"/>
                  </a:lnTo>
                  <a:lnTo>
                    <a:pt x="47625" y="14465"/>
                  </a:lnTo>
                  <a:lnTo>
                    <a:pt x="46567" y="15994"/>
                  </a:lnTo>
                  <a:lnTo>
                    <a:pt x="44803" y="17013"/>
                  </a:lnTo>
                  <a:lnTo>
                    <a:pt x="42568" y="17692"/>
                  </a:lnTo>
                  <a:lnTo>
                    <a:pt x="41079" y="19202"/>
                  </a:lnTo>
                  <a:lnTo>
                    <a:pt x="39424" y="23704"/>
                  </a:lnTo>
                  <a:lnTo>
                    <a:pt x="38492" y="32188"/>
                  </a:lnTo>
                  <a:lnTo>
                    <a:pt x="37304" y="34159"/>
                  </a:lnTo>
                  <a:lnTo>
                    <a:pt x="35452" y="35473"/>
                  </a:lnTo>
                  <a:lnTo>
                    <a:pt x="30573" y="37990"/>
                  </a:lnTo>
                  <a:lnTo>
                    <a:pt x="24877" y="42638"/>
                  </a:lnTo>
                  <a:lnTo>
                    <a:pt x="21640" y="48231"/>
                  </a:lnTo>
                  <a:lnTo>
                    <a:pt x="20777" y="51204"/>
                  </a:lnTo>
                  <a:lnTo>
                    <a:pt x="19143" y="53186"/>
                  </a:lnTo>
                  <a:lnTo>
                    <a:pt x="14505" y="55388"/>
                  </a:lnTo>
                  <a:lnTo>
                    <a:pt x="12845" y="57034"/>
                  </a:lnTo>
                  <a:lnTo>
                    <a:pt x="11000" y="61685"/>
                  </a:lnTo>
                  <a:lnTo>
                    <a:pt x="9451" y="63348"/>
                  </a:lnTo>
                  <a:lnTo>
                    <a:pt x="4906" y="65196"/>
                  </a:lnTo>
                  <a:lnTo>
                    <a:pt x="3271" y="66748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8" name="SMARTInkShape-338"/>
            <p:cNvSpPr/>
            <p:nvPr>
              <p:custDataLst>
                <p:tags r:id="rId153"/>
              </p:custDataLst>
            </p:nvPr>
          </p:nvSpPr>
          <p:spPr>
            <a:xfrm>
              <a:off x="5001963" y="5705475"/>
              <a:ext cx="198688" cy="104776"/>
            </a:xfrm>
            <a:custGeom>
              <a:avLst/>
              <a:gdLst/>
              <a:ahLst/>
              <a:cxnLst/>
              <a:rect l="0" t="0" r="0" b="0"/>
              <a:pathLst>
                <a:path w="198688" h="104776">
                  <a:moveTo>
                    <a:pt x="122487" y="0"/>
                  </a:moveTo>
                  <a:lnTo>
                    <a:pt x="122487" y="0"/>
                  </a:lnTo>
                  <a:lnTo>
                    <a:pt x="117431" y="0"/>
                  </a:lnTo>
                  <a:lnTo>
                    <a:pt x="115942" y="1058"/>
                  </a:lnTo>
                  <a:lnTo>
                    <a:pt x="114948" y="2822"/>
                  </a:lnTo>
                  <a:lnTo>
                    <a:pt x="112965" y="9515"/>
                  </a:lnTo>
                  <a:lnTo>
                    <a:pt x="94315" y="28172"/>
                  </a:lnTo>
                  <a:lnTo>
                    <a:pt x="94031" y="33512"/>
                  </a:lnTo>
                  <a:lnTo>
                    <a:pt x="92933" y="35041"/>
                  </a:lnTo>
                  <a:lnTo>
                    <a:pt x="91142" y="36061"/>
                  </a:lnTo>
                  <a:lnTo>
                    <a:pt x="88891" y="36741"/>
                  </a:lnTo>
                  <a:lnTo>
                    <a:pt x="87390" y="38252"/>
                  </a:lnTo>
                  <a:lnTo>
                    <a:pt x="85721" y="42754"/>
                  </a:lnTo>
                  <a:lnTo>
                    <a:pt x="84218" y="44378"/>
                  </a:lnTo>
                  <a:lnTo>
                    <a:pt x="79726" y="46182"/>
                  </a:lnTo>
                  <a:lnTo>
                    <a:pt x="78104" y="47721"/>
                  </a:lnTo>
                  <a:lnTo>
                    <a:pt x="76303" y="52253"/>
                  </a:lnTo>
                  <a:lnTo>
                    <a:pt x="74764" y="53885"/>
                  </a:lnTo>
                  <a:lnTo>
                    <a:pt x="55620" y="64498"/>
                  </a:lnTo>
                  <a:lnTo>
                    <a:pt x="52509" y="65224"/>
                  </a:lnTo>
                  <a:lnTo>
                    <a:pt x="50435" y="66766"/>
                  </a:lnTo>
                  <a:lnTo>
                    <a:pt x="49052" y="68852"/>
                  </a:lnTo>
                  <a:lnTo>
                    <a:pt x="48130" y="71301"/>
                  </a:lnTo>
                  <a:lnTo>
                    <a:pt x="46458" y="72934"/>
                  </a:lnTo>
                  <a:lnTo>
                    <a:pt x="33191" y="80826"/>
                  </a:lnTo>
                  <a:lnTo>
                    <a:pt x="29001" y="84274"/>
                  </a:lnTo>
                  <a:lnTo>
                    <a:pt x="19981" y="86497"/>
                  </a:lnTo>
                  <a:lnTo>
                    <a:pt x="0" y="103441"/>
                  </a:lnTo>
                  <a:lnTo>
                    <a:pt x="612" y="103886"/>
                  </a:lnTo>
                  <a:lnTo>
                    <a:pt x="46344" y="104775"/>
                  </a:lnTo>
                  <a:lnTo>
                    <a:pt x="68515" y="104775"/>
                  </a:lnTo>
                  <a:lnTo>
                    <a:pt x="110584" y="95512"/>
                  </a:lnTo>
                  <a:lnTo>
                    <a:pt x="157333" y="95252"/>
                  </a:lnTo>
                  <a:lnTo>
                    <a:pt x="198687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9" name="SMARTInkShape-339"/>
            <p:cNvSpPr/>
            <p:nvPr>
              <p:custDataLst>
                <p:tags r:id="rId154"/>
              </p:custDataLst>
            </p:nvPr>
          </p:nvSpPr>
          <p:spPr>
            <a:xfrm>
              <a:off x="5343525" y="5610226"/>
              <a:ext cx="571501" cy="190497"/>
            </a:xfrm>
            <a:custGeom>
              <a:avLst/>
              <a:gdLst/>
              <a:ahLst/>
              <a:cxnLst/>
              <a:rect l="0" t="0" r="0" b="0"/>
              <a:pathLst>
                <a:path w="571501" h="190497">
                  <a:moveTo>
                    <a:pt x="0" y="180974"/>
                  </a:moveTo>
                  <a:lnTo>
                    <a:pt x="0" y="180974"/>
                  </a:lnTo>
                  <a:lnTo>
                    <a:pt x="9133" y="190106"/>
                  </a:lnTo>
                  <a:lnTo>
                    <a:pt x="32188" y="190496"/>
                  </a:lnTo>
                  <a:lnTo>
                    <a:pt x="34159" y="189439"/>
                  </a:lnTo>
                  <a:lnTo>
                    <a:pt x="35473" y="187676"/>
                  </a:lnTo>
                  <a:lnTo>
                    <a:pt x="37990" y="182894"/>
                  </a:lnTo>
                  <a:lnTo>
                    <a:pt x="42638" y="177241"/>
                  </a:lnTo>
                  <a:lnTo>
                    <a:pt x="88388" y="142867"/>
                  </a:lnTo>
                  <a:lnTo>
                    <a:pt x="106594" y="130172"/>
                  </a:lnTo>
                  <a:lnTo>
                    <a:pt x="146222" y="82614"/>
                  </a:lnTo>
                  <a:lnTo>
                    <a:pt x="161332" y="64492"/>
                  </a:lnTo>
                  <a:lnTo>
                    <a:pt x="168453" y="49799"/>
                  </a:lnTo>
                  <a:lnTo>
                    <a:pt x="171176" y="42241"/>
                  </a:lnTo>
                  <a:lnTo>
                    <a:pt x="177602" y="32035"/>
                  </a:lnTo>
                  <a:lnTo>
                    <a:pt x="181034" y="22309"/>
                  </a:lnTo>
                  <a:lnTo>
                    <a:pt x="187225" y="12724"/>
                  </a:lnTo>
                  <a:lnTo>
                    <a:pt x="190500" y="4"/>
                  </a:lnTo>
                  <a:lnTo>
                    <a:pt x="185444" y="0"/>
                  </a:lnTo>
                  <a:lnTo>
                    <a:pt x="183955" y="1058"/>
                  </a:lnTo>
                  <a:lnTo>
                    <a:pt x="182961" y="2822"/>
                  </a:lnTo>
                  <a:lnTo>
                    <a:pt x="181367" y="8200"/>
                  </a:lnTo>
                  <a:lnTo>
                    <a:pt x="174506" y="16867"/>
                  </a:lnTo>
                  <a:lnTo>
                    <a:pt x="170239" y="26751"/>
                  </a:lnTo>
                  <a:lnTo>
                    <a:pt x="156551" y="45697"/>
                  </a:lnTo>
                  <a:lnTo>
                    <a:pt x="145343" y="69791"/>
                  </a:lnTo>
                  <a:lnTo>
                    <a:pt x="137373" y="82649"/>
                  </a:lnTo>
                  <a:lnTo>
                    <a:pt x="131323" y="102599"/>
                  </a:lnTo>
                  <a:lnTo>
                    <a:pt x="127157" y="110157"/>
                  </a:lnTo>
                  <a:lnTo>
                    <a:pt x="123754" y="120363"/>
                  </a:lnTo>
                  <a:lnTo>
                    <a:pt x="117571" y="130089"/>
                  </a:lnTo>
                  <a:lnTo>
                    <a:pt x="115269" y="139674"/>
                  </a:lnTo>
                  <a:lnTo>
                    <a:pt x="114338" y="160042"/>
                  </a:lnTo>
                  <a:lnTo>
                    <a:pt x="119368" y="166423"/>
                  </a:lnTo>
                  <a:lnTo>
                    <a:pt x="124666" y="169215"/>
                  </a:lnTo>
                  <a:lnTo>
                    <a:pt x="127560" y="169960"/>
                  </a:lnTo>
                  <a:lnTo>
                    <a:pt x="129490" y="169398"/>
                  </a:lnTo>
                  <a:lnTo>
                    <a:pt x="130777" y="167964"/>
                  </a:lnTo>
                  <a:lnTo>
                    <a:pt x="131634" y="165951"/>
                  </a:lnTo>
                  <a:lnTo>
                    <a:pt x="133265" y="164608"/>
                  </a:lnTo>
                  <a:lnTo>
                    <a:pt x="143485" y="159632"/>
                  </a:lnTo>
                  <a:lnTo>
                    <a:pt x="146457" y="157222"/>
                  </a:lnTo>
                  <a:lnTo>
                    <a:pt x="155403" y="154542"/>
                  </a:lnTo>
                  <a:lnTo>
                    <a:pt x="160752" y="153827"/>
                  </a:lnTo>
                  <a:lnTo>
                    <a:pt x="165376" y="151235"/>
                  </a:lnTo>
                  <a:lnTo>
                    <a:pt x="211367" y="111203"/>
                  </a:lnTo>
                  <a:lnTo>
                    <a:pt x="247633" y="64027"/>
                  </a:lnTo>
                  <a:lnTo>
                    <a:pt x="260347" y="45808"/>
                  </a:lnTo>
                  <a:lnTo>
                    <a:pt x="266699" y="41525"/>
                  </a:lnTo>
                  <a:lnTo>
                    <a:pt x="269874" y="40383"/>
                  </a:lnTo>
                  <a:lnTo>
                    <a:pt x="271991" y="38564"/>
                  </a:lnTo>
                  <a:lnTo>
                    <a:pt x="274344" y="33719"/>
                  </a:lnTo>
                  <a:lnTo>
                    <a:pt x="276177" y="19575"/>
                  </a:lnTo>
                  <a:lnTo>
                    <a:pt x="276211" y="24261"/>
                  </a:lnTo>
                  <a:lnTo>
                    <a:pt x="275156" y="25699"/>
                  </a:lnTo>
                  <a:lnTo>
                    <a:pt x="271164" y="27295"/>
                  </a:lnTo>
                  <a:lnTo>
                    <a:pt x="269676" y="28780"/>
                  </a:lnTo>
                  <a:lnTo>
                    <a:pt x="264466" y="38767"/>
                  </a:lnTo>
                  <a:lnTo>
                    <a:pt x="253559" y="55987"/>
                  </a:lnTo>
                  <a:lnTo>
                    <a:pt x="245606" y="75628"/>
                  </a:lnTo>
                  <a:lnTo>
                    <a:pt x="243112" y="78994"/>
                  </a:lnTo>
                  <a:lnTo>
                    <a:pt x="240341" y="88377"/>
                  </a:lnTo>
                  <a:lnTo>
                    <a:pt x="238142" y="133296"/>
                  </a:lnTo>
                  <a:lnTo>
                    <a:pt x="238136" y="136489"/>
                  </a:lnTo>
                  <a:lnTo>
                    <a:pt x="240952" y="142857"/>
                  </a:lnTo>
                  <a:lnTo>
                    <a:pt x="246327" y="150514"/>
                  </a:lnTo>
                  <a:lnTo>
                    <a:pt x="272915" y="159690"/>
                  </a:lnTo>
                  <a:lnTo>
                    <a:pt x="277194" y="160435"/>
                  </a:lnTo>
                  <a:lnTo>
                    <a:pt x="281104" y="159873"/>
                  </a:lnTo>
                  <a:lnTo>
                    <a:pt x="297807" y="154188"/>
                  </a:lnTo>
                  <a:lnTo>
                    <a:pt x="315075" y="150107"/>
                  </a:lnTo>
                  <a:lnTo>
                    <a:pt x="358820" y="130040"/>
                  </a:lnTo>
                  <a:lnTo>
                    <a:pt x="368673" y="120942"/>
                  </a:lnTo>
                  <a:lnTo>
                    <a:pt x="377637" y="110902"/>
                  </a:lnTo>
                  <a:lnTo>
                    <a:pt x="416453" y="83075"/>
                  </a:lnTo>
                  <a:lnTo>
                    <a:pt x="453995" y="35865"/>
                  </a:lnTo>
                  <a:lnTo>
                    <a:pt x="462482" y="29676"/>
                  </a:lnTo>
                  <a:lnTo>
                    <a:pt x="476212" y="9571"/>
                  </a:lnTo>
                  <a:lnTo>
                    <a:pt x="476247" y="22786"/>
                  </a:lnTo>
                  <a:lnTo>
                    <a:pt x="475190" y="24715"/>
                  </a:lnTo>
                  <a:lnTo>
                    <a:pt x="473427" y="26002"/>
                  </a:lnTo>
                  <a:lnTo>
                    <a:pt x="471193" y="26859"/>
                  </a:lnTo>
                  <a:lnTo>
                    <a:pt x="469703" y="28489"/>
                  </a:lnTo>
                  <a:lnTo>
                    <a:pt x="468049" y="33123"/>
                  </a:lnTo>
                  <a:lnTo>
                    <a:pt x="465928" y="44721"/>
                  </a:lnTo>
                  <a:lnTo>
                    <a:pt x="460256" y="54055"/>
                  </a:lnTo>
                  <a:lnTo>
                    <a:pt x="458558" y="60360"/>
                  </a:lnTo>
                  <a:lnTo>
                    <a:pt x="431093" y="107884"/>
                  </a:lnTo>
                  <a:lnTo>
                    <a:pt x="423123" y="119689"/>
                  </a:lnTo>
                  <a:lnTo>
                    <a:pt x="420888" y="126572"/>
                  </a:lnTo>
                  <a:lnTo>
                    <a:pt x="419234" y="128830"/>
                  </a:lnTo>
                  <a:lnTo>
                    <a:pt x="417073" y="130337"/>
                  </a:lnTo>
                  <a:lnTo>
                    <a:pt x="414574" y="131341"/>
                  </a:lnTo>
                  <a:lnTo>
                    <a:pt x="412907" y="133069"/>
                  </a:lnTo>
                  <a:lnTo>
                    <a:pt x="411056" y="137811"/>
                  </a:lnTo>
                  <a:lnTo>
                    <a:pt x="410014" y="146430"/>
                  </a:lnTo>
                  <a:lnTo>
                    <a:pt x="408809" y="148420"/>
                  </a:lnTo>
                  <a:lnTo>
                    <a:pt x="406948" y="149746"/>
                  </a:lnTo>
                  <a:lnTo>
                    <a:pt x="400170" y="152353"/>
                  </a:lnTo>
                  <a:lnTo>
                    <a:pt x="405142" y="152385"/>
                  </a:lnTo>
                  <a:lnTo>
                    <a:pt x="406619" y="151331"/>
                  </a:lnTo>
                  <a:lnTo>
                    <a:pt x="407605" y="149571"/>
                  </a:lnTo>
                  <a:lnTo>
                    <a:pt x="408262" y="147338"/>
                  </a:lnTo>
                  <a:lnTo>
                    <a:pt x="414243" y="139141"/>
                  </a:lnTo>
                  <a:lnTo>
                    <a:pt x="419764" y="135924"/>
                  </a:lnTo>
                  <a:lnTo>
                    <a:pt x="422717" y="135065"/>
                  </a:lnTo>
                  <a:lnTo>
                    <a:pt x="428821" y="128467"/>
                  </a:lnTo>
                  <a:lnTo>
                    <a:pt x="469901" y="82573"/>
                  </a:lnTo>
                  <a:lnTo>
                    <a:pt x="482600" y="64366"/>
                  </a:lnTo>
                  <a:lnTo>
                    <a:pt x="526697" y="28538"/>
                  </a:lnTo>
                  <a:lnTo>
                    <a:pt x="539720" y="20923"/>
                  </a:lnTo>
                  <a:lnTo>
                    <a:pt x="549896" y="18361"/>
                  </a:lnTo>
                  <a:lnTo>
                    <a:pt x="560175" y="10896"/>
                  </a:lnTo>
                  <a:lnTo>
                    <a:pt x="571489" y="9524"/>
                  </a:lnTo>
                  <a:lnTo>
                    <a:pt x="571500" y="9524"/>
                  </a:lnTo>
                  <a:lnTo>
                    <a:pt x="557035" y="23989"/>
                  </a:lnTo>
                  <a:lnTo>
                    <a:pt x="551666" y="26537"/>
                  </a:lnTo>
                  <a:lnTo>
                    <a:pt x="536472" y="29364"/>
                  </a:lnTo>
                  <a:lnTo>
                    <a:pt x="523875" y="380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0" name="SMARTInkShape-340"/>
            <p:cNvSpPr/>
            <p:nvPr>
              <p:custDataLst>
                <p:tags r:id="rId155"/>
              </p:custDataLst>
            </p:nvPr>
          </p:nvSpPr>
          <p:spPr>
            <a:xfrm>
              <a:off x="5810261" y="5657850"/>
              <a:ext cx="152390" cy="85716"/>
            </a:xfrm>
            <a:custGeom>
              <a:avLst/>
              <a:gdLst/>
              <a:ahLst/>
              <a:cxnLst/>
              <a:rect l="0" t="0" r="0" b="0"/>
              <a:pathLst>
                <a:path w="152390" h="85716">
                  <a:moveTo>
                    <a:pt x="38089" y="0"/>
                  </a:moveTo>
                  <a:lnTo>
                    <a:pt x="38089" y="0"/>
                  </a:lnTo>
                  <a:lnTo>
                    <a:pt x="38089" y="5056"/>
                  </a:lnTo>
                  <a:lnTo>
                    <a:pt x="37031" y="6545"/>
                  </a:lnTo>
                  <a:lnTo>
                    <a:pt x="35267" y="7539"/>
                  </a:lnTo>
                  <a:lnTo>
                    <a:pt x="33033" y="8201"/>
                  </a:lnTo>
                  <a:lnTo>
                    <a:pt x="18791" y="19712"/>
                  </a:lnTo>
                  <a:lnTo>
                    <a:pt x="13637" y="25693"/>
                  </a:lnTo>
                  <a:lnTo>
                    <a:pt x="7506" y="38158"/>
                  </a:lnTo>
                  <a:lnTo>
                    <a:pt x="3330" y="44476"/>
                  </a:lnTo>
                  <a:lnTo>
                    <a:pt x="429" y="55271"/>
                  </a:lnTo>
                  <a:lnTo>
                    <a:pt x="0" y="74435"/>
                  </a:lnTo>
                  <a:lnTo>
                    <a:pt x="1054" y="75023"/>
                  </a:lnTo>
                  <a:lnTo>
                    <a:pt x="5049" y="75677"/>
                  </a:lnTo>
                  <a:lnTo>
                    <a:pt x="6537" y="76910"/>
                  </a:lnTo>
                  <a:lnTo>
                    <a:pt x="8191" y="81102"/>
                  </a:lnTo>
                  <a:lnTo>
                    <a:pt x="9690" y="82643"/>
                  </a:lnTo>
                  <a:lnTo>
                    <a:pt x="14179" y="84356"/>
                  </a:lnTo>
                  <a:lnTo>
                    <a:pt x="50800" y="85715"/>
                  </a:lnTo>
                  <a:lnTo>
                    <a:pt x="57144" y="82898"/>
                  </a:lnTo>
                  <a:lnTo>
                    <a:pt x="60317" y="80665"/>
                  </a:lnTo>
                  <a:lnTo>
                    <a:pt x="74896" y="77523"/>
                  </a:lnTo>
                  <a:lnTo>
                    <a:pt x="92240" y="75403"/>
                  </a:lnTo>
                  <a:lnTo>
                    <a:pt x="114951" y="68712"/>
                  </a:lnTo>
                  <a:lnTo>
                    <a:pt x="138522" y="65885"/>
                  </a:lnTo>
                  <a:lnTo>
                    <a:pt x="152389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1" name="SMARTInkShape-341"/>
            <p:cNvSpPr/>
            <p:nvPr>
              <p:custDataLst>
                <p:tags r:id="rId156"/>
              </p:custDataLst>
            </p:nvPr>
          </p:nvSpPr>
          <p:spPr>
            <a:xfrm>
              <a:off x="6029441" y="5562603"/>
              <a:ext cx="171214" cy="200013"/>
            </a:xfrm>
            <a:custGeom>
              <a:avLst/>
              <a:gdLst/>
              <a:ahLst/>
              <a:cxnLst/>
              <a:rect l="0" t="0" r="0" b="0"/>
              <a:pathLst>
                <a:path w="171214" h="200013">
                  <a:moveTo>
                    <a:pt x="57034" y="38097"/>
                  </a:moveTo>
                  <a:lnTo>
                    <a:pt x="57034" y="38097"/>
                  </a:lnTo>
                  <a:lnTo>
                    <a:pt x="57034" y="60845"/>
                  </a:lnTo>
                  <a:lnTo>
                    <a:pt x="54212" y="66905"/>
                  </a:lnTo>
                  <a:lnTo>
                    <a:pt x="50489" y="73125"/>
                  </a:lnTo>
                  <a:lnTo>
                    <a:pt x="48097" y="85742"/>
                  </a:lnTo>
                  <a:lnTo>
                    <a:pt x="47902" y="88911"/>
                  </a:lnTo>
                  <a:lnTo>
                    <a:pt x="44861" y="95253"/>
                  </a:lnTo>
                  <a:lnTo>
                    <a:pt x="41040" y="101600"/>
                  </a:lnTo>
                  <a:lnTo>
                    <a:pt x="37832" y="111123"/>
                  </a:lnTo>
                  <a:lnTo>
                    <a:pt x="31706" y="120647"/>
                  </a:lnTo>
                  <a:lnTo>
                    <a:pt x="28363" y="130172"/>
                  </a:lnTo>
                  <a:lnTo>
                    <a:pt x="22199" y="139697"/>
                  </a:lnTo>
                  <a:lnTo>
                    <a:pt x="19901" y="149222"/>
                  </a:lnTo>
                  <a:lnTo>
                    <a:pt x="19364" y="155572"/>
                  </a:lnTo>
                  <a:lnTo>
                    <a:pt x="16303" y="161922"/>
                  </a:lnTo>
                  <a:lnTo>
                    <a:pt x="12473" y="168272"/>
                  </a:lnTo>
                  <a:lnTo>
                    <a:pt x="9813" y="179091"/>
                  </a:lnTo>
                  <a:lnTo>
                    <a:pt x="9445" y="189008"/>
                  </a:lnTo>
                  <a:lnTo>
                    <a:pt x="8375" y="189505"/>
                  </a:lnTo>
                  <a:lnTo>
                    <a:pt x="1211" y="190366"/>
                  </a:lnTo>
                  <a:lnTo>
                    <a:pt x="769" y="189351"/>
                  </a:lnTo>
                  <a:lnTo>
                    <a:pt x="0" y="182284"/>
                  </a:lnTo>
                  <a:lnTo>
                    <a:pt x="6453" y="173627"/>
                  </a:lnTo>
                  <a:lnTo>
                    <a:pt x="9592" y="164802"/>
                  </a:lnTo>
                  <a:lnTo>
                    <a:pt x="15696" y="155485"/>
                  </a:lnTo>
                  <a:lnTo>
                    <a:pt x="19033" y="146021"/>
                  </a:lnTo>
                  <a:lnTo>
                    <a:pt x="41287" y="99187"/>
                  </a:lnTo>
                  <a:lnTo>
                    <a:pt x="52826" y="79719"/>
                  </a:lnTo>
                  <a:lnTo>
                    <a:pt x="59025" y="59410"/>
                  </a:lnTo>
                  <a:lnTo>
                    <a:pt x="63210" y="51803"/>
                  </a:lnTo>
                  <a:lnTo>
                    <a:pt x="66625" y="41570"/>
                  </a:lnTo>
                  <a:lnTo>
                    <a:pt x="72811" y="31835"/>
                  </a:lnTo>
                  <a:lnTo>
                    <a:pt x="76172" y="22248"/>
                  </a:lnTo>
                  <a:lnTo>
                    <a:pt x="80709" y="15883"/>
                  </a:lnTo>
                  <a:lnTo>
                    <a:pt x="86253" y="12349"/>
                  </a:lnTo>
                  <a:lnTo>
                    <a:pt x="89214" y="11407"/>
                  </a:lnTo>
                  <a:lnTo>
                    <a:pt x="91187" y="9720"/>
                  </a:lnTo>
                  <a:lnTo>
                    <a:pt x="93380" y="5024"/>
                  </a:lnTo>
                  <a:lnTo>
                    <a:pt x="95023" y="3349"/>
                  </a:lnTo>
                  <a:lnTo>
                    <a:pt x="99670" y="1486"/>
                  </a:lnTo>
                  <a:lnTo>
                    <a:pt x="122340" y="0"/>
                  </a:lnTo>
                  <a:lnTo>
                    <a:pt x="122796" y="1057"/>
                  </a:lnTo>
                  <a:lnTo>
                    <a:pt x="123303" y="5054"/>
                  </a:lnTo>
                  <a:lnTo>
                    <a:pt x="124497" y="6544"/>
                  </a:lnTo>
                  <a:lnTo>
                    <a:pt x="128645" y="8198"/>
                  </a:lnTo>
                  <a:lnTo>
                    <a:pt x="130175" y="9698"/>
                  </a:lnTo>
                  <a:lnTo>
                    <a:pt x="131874" y="14187"/>
                  </a:lnTo>
                  <a:lnTo>
                    <a:pt x="133115" y="36934"/>
                  </a:lnTo>
                  <a:lnTo>
                    <a:pt x="130359" y="45695"/>
                  </a:lnTo>
                  <a:lnTo>
                    <a:pt x="116753" y="66503"/>
                  </a:lnTo>
                  <a:lnTo>
                    <a:pt x="115897" y="69734"/>
                  </a:lnTo>
                  <a:lnTo>
                    <a:pt x="114268" y="71889"/>
                  </a:lnTo>
                  <a:lnTo>
                    <a:pt x="87877" y="91973"/>
                  </a:lnTo>
                  <a:lnTo>
                    <a:pt x="77847" y="94816"/>
                  </a:lnTo>
                  <a:lnTo>
                    <a:pt x="66689" y="95244"/>
                  </a:lnTo>
                  <a:lnTo>
                    <a:pt x="111278" y="95247"/>
                  </a:lnTo>
                  <a:lnTo>
                    <a:pt x="136420" y="95247"/>
                  </a:lnTo>
                  <a:lnTo>
                    <a:pt x="142764" y="98069"/>
                  </a:lnTo>
                  <a:lnTo>
                    <a:pt x="149111" y="101792"/>
                  </a:lnTo>
                  <a:lnTo>
                    <a:pt x="155460" y="103448"/>
                  </a:lnTo>
                  <a:lnTo>
                    <a:pt x="157576" y="104948"/>
                  </a:lnTo>
                  <a:lnTo>
                    <a:pt x="158987" y="107006"/>
                  </a:lnTo>
                  <a:lnTo>
                    <a:pt x="161251" y="112856"/>
                  </a:lnTo>
                  <a:lnTo>
                    <a:pt x="169962" y="122371"/>
                  </a:lnTo>
                  <a:lnTo>
                    <a:pt x="170928" y="128449"/>
                  </a:lnTo>
                  <a:lnTo>
                    <a:pt x="171213" y="136952"/>
                  </a:lnTo>
                  <a:lnTo>
                    <a:pt x="170195" y="138925"/>
                  </a:lnTo>
                  <a:lnTo>
                    <a:pt x="168458" y="140241"/>
                  </a:lnTo>
                  <a:lnTo>
                    <a:pt x="166241" y="141118"/>
                  </a:lnTo>
                  <a:lnTo>
                    <a:pt x="164764" y="142761"/>
                  </a:lnTo>
                  <a:lnTo>
                    <a:pt x="163122" y="147409"/>
                  </a:lnTo>
                  <a:lnTo>
                    <a:pt x="161626" y="149072"/>
                  </a:lnTo>
                  <a:lnTo>
                    <a:pt x="148667" y="157016"/>
                  </a:lnTo>
                  <a:lnTo>
                    <a:pt x="136322" y="167499"/>
                  </a:lnTo>
                  <a:lnTo>
                    <a:pt x="123692" y="173489"/>
                  </a:lnTo>
                  <a:lnTo>
                    <a:pt x="117352" y="177647"/>
                  </a:lnTo>
                  <a:lnTo>
                    <a:pt x="107832" y="179986"/>
                  </a:lnTo>
                  <a:lnTo>
                    <a:pt x="97250" y="181738"/>
                  </a:lnTo>
                  <a:lnTo>
                    <a:pt x="67016" y="191286"/>
                  </a:lnTo>
                  <a:lnTo>
                    <a:pt x="59404" y="196963"/>
                  </a:lnTo>
                  <a:lnTo>
                    <a:pt x="47555" y="200012"/>
                  </a:lnTo>
                  <a:lnTo>
                    <a:pt x="47509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2" name="SMARTInkShape-342"/>
            <p:cNvSpPr/>
            <p:nvPr>
              <p:custDataLst>
                <p:tags r:id="rId157"/>
              </p:custDataLst>
            </p:nvPr>
          </p:nvSpPr>
          <p:spPr>
            <a:xfrm>
              <a:off x="6334125" y="5638834"/>
              <a:ext cx="142831" cy="9492"/>
            </a:xfrm>
            <a:custGeom>
              <a:avLst/>
              <a:gdLst/>
              <a:ahLst/>
              <a:cxnLst/>
              <a:rect l="0" t="0" r="0" b="0"/>
              <a:pathLst>
                <a:path w="142831" h="9492">
                  <a:moveTo>
                    <a:pt x="0" y="9491"/>
                  </a:moveTo>
                  <a:lnTo>
                    <a:pt x="0" y="9491"/>
                  </a:lnTo>
                  <a:lnTo>
                    <a:pt x="47217" y="9491"/>
                  </a:lnTo>
                  <a:lnTo>
                    <a:pt x="93261" y="9491"/>
                  </a:lnTo>
                  <a:lnTo>
                    <a:pt x="97099" y="9491"/>
                  </a:lnTo>
                  <a:lnTo>
                    <a:pt x="104186" y="6669"/>
                  </a:lnTo>
                  <a:lnTo>
                    <a:pt x="110863" y="2946"/>
                  </a:lnTo>
                  <a:lnTo>
                    <a:pt x="123606" y="228"/>
                  </a:lnTo>
                  <a:lnTo>
                    <a:pt x="136915" y="0"/>
                  </a:lnTo>
                  <a:lnTo>
                    <a:pt x="138902" y="1047"/>
                  </a:lnTo>
                  <a:lnTo>
                    <a:pt x="140226" y="2803"/>
                  </a:lnTo>
                  <a:lnTo>
                    <a:pt x="142830" y="9375"/>
                  </a:lnTo>
                  <a:lnTo>
                    <a:pt x="133350" y="9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" name="SMARTInkShape-343"/>
            <p:cNvSpPr/>
            <p:nvPr>
              <p:custDataLst>
                <p:tags r:id="rId158"/>
              </p:custDataLst>
            </p:nvPr>
          </p:nvSpPr>
          <p:spPr>
            <a:xfrm>
              <a:off x="6286500" y="5695950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9525"/>
                  </a:moveTo>
                  <a:lnTo>
                    <a:pt x="0" y="9525"/>
                  </a:lnTo>
                  <a:lnTo>
                    <a:pt x="44476" y="9525"/>
                  </a:lnTo>
                  <a:lnTo>
                    <a:pt x="71107" y="8467"/>
                  </a:lnTo>
                  <a:lnTo>
                    <a:pt x="107002" y="883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4" name="SMARTInkShape-344"/>
            <p:cNvSpPr/>
            <p:nvPr>
              <p:custDataLst>
                <p:tags r:id="rId159"/>
              </p:custDataLst>
            </p:nvPr>
          </p:nvSpPr>
          <p:spPr>
            <a:xfrm>
              <a:off x="6585900" y="5581650"/>
              <a:ext cx="372522" cy="199898"/>
            </a:xfrm>
            <a:custGeom>
              <a:avLst/>
              <a:gdLst/>
              <a:ahLst/>
              <a:cxnLst/>
              <a:rect l="0" t="0" r="0" b="0"/>
              <a:pathLst>
                <a:path w="372522" h="199898">
                  <a:moveTo>
                    <a:pt x="100650" y="47625"/>
                  </a:moveTo>
                  <a:lnTo>
                    <a:pt x="100650" y="47625"/>
                  </a:lnTo>
                  <a:lnTo>
                    <a:pt x="124248" y="47625"/>
                  </a:lnTo>
                  <a:lnTo>
                    <a:pt x="125907" y="46567"/>
                  </a:lnTo>
                  <a:lnTo>
                    <a:pt x="127013" y="44803"/>
                  </a:lnTo>
                  <a:lnTo>
                    <a:pt x="128789" y="39424"/>
                  </a:lnTo>
                  <a:lnTo>
                    <a:pt x="131854" y="38688"/>
                  </a:lnTo>
                  <a:lnTo>
                    <a:pt x="143687" y="38110"/>
                  </a:lnTo>
                  <a:lnTo>
                    <a:pt x="145216" y="37049"/>
                  </a:lnTo>
                  <a:lnTo>
                    <a:pt x="146236" y="35283"/>
                  </a:lnTo>
                  <a:lnTo>
                    <a:pt x="148156" y="28968"/>
                  </a:lnTo>
                  <a:lnTo>
                    <a:pt x="148240" y="23635"/>
                  </a:lnTo>
                  <a:lnTo>
                    <a:pt x="147193" y="22106"/>
                  </a:lnTo>
                  <a:lnTo>
                    <a:pt x="145437" y="21087"/>
                  </a:lnTo>
                  <a:lnTo>
                    <a:pt x="140071" y="19453"/>
                  </a:lnTo>
                  <a:lnTo>
                    <a:pt x="139337" y="16407"/>
                  </a:lnTo>
                  <a:lnTo>
                    <a:pt x="139141" y="14113"/>
                  </a:lnTo>
                  <a:lnTo>
                    <a:pt x="137952" y="12584"/>
                  </a:lnTo>
                  <a:lnTo>
                    <a:pt x="133810" y="10884"/>
                  </a:lnTo>
                  <a:lnTo>
                    <a:pt x="132281" y="9373"/>
                  </a:lnTo>
                  <a:lnTo>
                    <a:pt x="130584" y="4871"/>
                  </a:lnTo>
                  <a:lnTo>
                    <a:pt x="129072" y="3247"/>
                  </a:lnTo>
                  <a:lnTo>
                    <a:pt x="124571" y="1443"/>
                  </a:lnTo>
                  <a:lnTo>
                    <a:pt x="78308" y="0"/>
                  </a:lnTo>
                  <a:lnTo>
                    <a:pt x="64421" y="0"/>
                  </a:lnTo>
                  <a:lnTo>
                    <a:pt x="55316" y="6545"/>
                  </a:lnTo>
                  <a:lnTo>
                    <a:pt x="46413" y="9701"/>
                  </a:lnTo>
                  <a:lnTo>
                    <a:pt x="40208" y="14189"/>
                  </a:lnTo>
                  <a:lnTo>
                    <a:pt x="36746" y="19712"/>
                  </a:lnTo>
                  <a:lnTo>
                    <a:pt x="34148" y="25693"/>
                  </a:lnTo>
                  <a:lnTo>
                    <a:pt x="17571" y="47642"/>
                  </a:lnTo>
                  <a:lnTo>
                    <a:pt x="15042" y="53982"/>
                  </a:lnTo>
                  <a:lnTo>
                    <a:pt x="8728" y="63502"/>
                  </a:lnTo>
                  <a:lnTo>
                    <a:pt x="6386" y="73025"/>
                  </a:lnTo>
                  <a:lnTo>
                    <a:pt x="5838" y="79375"/>
                  </a:lnTo>
                  <a:lnTo>
                    <a:pt x="4633" y="81492"/>
                  </a:lnTo>
                  <a:lnTo>
                    <a:pt x="2773" y="82903"/>
                  </a:lnTo>
                  <a:lnTo>
                    <a:pt x="474" y="83844"/>
                  </a:lnTo>
                  <a:lnTo>
                    <a:pt x="0" y="85529"/>
                  </a:lnTo>
                  <a:lnTo>
                    <a:pt x="741" y="87711"/>
                  </a:lnTo>
                  <a:lnTo>
                    <a:pt x="3330" y="92958"/>
                  </a:lnTo>
                  <a:lnTo>
                    <a:pt x="5127" y="103010"/>
                  </a:lnTo>
                  <a:lnTo>
                    <a:pt x="6277" y="103598"/>
                  </a:lnTo>
                  <a:lnTo>
                    <a:pt x="27784" y="104729"/>
                  </a:lnTo>
                  <a:lnTo>
                    <a:pt x="29847" y="103686"/>
                  </a:lnTo>
                  <a:lnTo>
                    <a:pt x="31223" y="101933"/>
                  </a:lnTo>
                  <a:lnTo>
                    <a:pt x="32141" y="99705"/>
                  </a:lnTo>
                  <a:lnTo>
                    <a:pt x="34869" y="98220"/>
                  </a:lnTo>
                  <a:lnTo>
                    <a:pt x="47763" y="95072"/>
                  </a:lnTo>
                  <a:lnTo>
                    <a:pt x="62138" y="87885"/>
                  </a:lnTo>
                  <a:lnTo>
                    <a:pt x="65450" y="87165"/>
                  </a:lnTo>
                  <a:lnTo>
                    <a:pt x="75169" y="81095"/>
                  </a:lnTo>
                  <a:lnTo>
                    <a:pt x="94293" y="63372"/>
                  </a:lnTo>
                  <a:lnTo>
                    <a:pt x="97825" y="57093"/>
                  </a:lnTo>
                  <a:lnTo>
                    <a:pt x="98766" y="53937"/>
                  </a:lnTo>
                  <a:lnTo>
                    <a:pt x="100452" y="51833"/>
                  </a:lnTo>
                  <a:lnTo>
                    <a:pt x="117935" y="39588"/>
                  </a:lnTo>
                  <a:lnTo>
                    <a:pt x="129199" y="38102"/>
                  </a:lnTo>
                  <a:lnTo>
                    <a:pt x="129214" y="38100"/>
                  </a:lnTo>
                  <a:lnTo>
                    <a:pt x="129225" y="52289"/>
                  </a:lnTo>
                  <a:lnTo>
                    <a:pt x="128167" y="53910"/>
                  </a:lnTo>
                  <a:lnTo>
                    <a:pt x="126403" y="54990"/>
                  </a:lnTo>
                  <a:lnTo>
                    <a:pt x="124169" y="55709"/>
                  </a:lnTo>
                  <a:lnTo>
                    <a:pt x="122680" y="57248"/>
                  </a:lnTo>
                  <a:lnTo>
                    <a:pt x="121025" y="61780"/>
                  </a:lnTo>
                  <a:lnTo>
                    <a:pt x="118904" y="73312"/>
                  </a:lnTo>
                  <a:lnTo>
                    <a:pt x="113231" y="82636"/>
                  </a:lnTo>
                  <a:lnTo>
                    <a:pt x="110022" y="92100"/>
                  </a:lnTo>
                  <a:lnTo>
                    <a:pt x="103897" y="101607"/>
                  </a:lnTo>
                  <a:lnTo>
                    <a:pt x="100554" y="111127"/>
                  </a:lnTo>
                  <a:lnTo>
                    <a:pt x="94389" y="120650"/>
                  </a:lnTo>
                  <a:lnTo>
                    <a:pt x="91034" y="130175"/>
                  </a:lnTo>
                  <a:lnTo>
                    <a:pt x="84866" y="139700"/>
                  </a:lnTo>
                  <a:lnTo>
                    <a:pt x="81509" y="149225"/>
                  </a:lnTo>
                  <a:lnTo>
                    <a:pt x="48514" y="185474"/>
                  </a:lnTo>
                  <a:lnTo>
                    <a:pt x="42907" y="188266"/>
                  </a:lnTo>
                  <a:lnTo>
                    <a:pt x="39929" y="189011"/>
                  </a:lnTo>
                  <a:lnTo>
                    <a:pt x="37945" y="190565"/>
                  </a:lnTo>
                  <a:lnTo>
                    <a:pt x="35738" y="195115"/>
                  </a:lnTo>
                  <a:lnTo>
                    <a:pt x="34092" y="196752"/>
                  </a:lnTo>
                  <a:lnTo>
                    <a:pt x="25928" y="199594"/>
                  </a:lnTo>
                  <a:lnTo>
                    <a:pt x="19832" y="199897"/>
                  </a:lnTo>
                  <a:lnTo>
                    <a:pt x="18195" y="198881"/>
                  </a:lnTo>
                  <a:lnTo>
                    <a:pt x="17105" y="197146"/>
                  </a:lnTo>
                  <a:lnTo>
                    <a:pt x="15356" y="191813"/>
                  </a:lnTo>
                  <a:lnTo>
                    <a:pt x="12293" y="191083"/>
                  </a:lnTo>
                  <a:lnTo>
                    <a:pt x="6762" y="190615"/>
                  </a:lnTo>
                  <a:lnTo>
                    <a:pt x="6308" y="189519"/>
                  </a:lnTo>
                  <a:lnTo>
                    <a:pt x="5804" y="185477"/>
                  </a:lnTo>
                  <a:lnTo>
                    <a:pt x="6727" y="183976"/>
                  </a:lnTo>
                  <a:lnTo>
                    <a:pt x="8402" y="182976"/>
                  </a:lnTo>
                  <a:lnTo>
                    <a:pt x="13637" y="181370"/>
                  </a:lnTo>
                  <a:lnTo>
                    <a:pt x="14352" y="178329"/>
                  </a:lnTo>
                  <a:lnTo>
                    <a:pt x="14543" y="176036"/>
                  </a:lnTo>
                  <a:lnTo>
                    <a:pt x="15729" y="174507"/>
                  </a:lnTo>
                  <a:lnTo>
                    <a:pt x="32249" y="163368"/>
                  </a:lnTo>
                  <a:lnTo>
                    <a:pt x="41238" y="155665"/>
                  </a:lnTo>
                  <a:lnTo>
                    <a:pt x="50121" y="153367"/>
                  </a:lnTo>
                  <a:lnTo>
                    <a:pt x="65761" y="152527"/>
                  </a:lnTo>
                  <a:lnTo>
                    <a:pt x="72091" y="149634"/>
                  </a:lnTo>
                  <a:lnTo>
                    <a:pt x="78432" y="145879"/>
                  </a:lnTo>
                  <a:lnTo>
                    <a:pt x="89010" y="143765"/>
                  </a:lnTo>
                  <a:lnTo>
                    <a:pt x="104022" y="142080"/>
                  </a:lnTo>
                  <a:lnTo>
                    <a:pt x="122483" y="134708"/>
                  </a:lnTo>
                  <a:lnTo>
                    <a:pt x="149059" y="130707"/>
                  </a:lnTo>
                  <a:lnTo>
                    <a:pt x="196508" y="116465"/>
                  </a:lnTo>
                  <a:lnTo>
                    <a:pt x="207812" y="114204"/>
                  </a:lnTo>
                  <a:lnTo>
                    <a:pt x="223692" y="106951"/>
                  </a:lnTo>
                  <a:lnTo>
                    <a:pt x="258487" y="95159"/>
                  </a:lnTo>
                  <a:lnTo>
                    <a:pt x="274032" y="83548"/>
                  </a:lnTo>
                  <a:lnTo>
                    <a:pt x="280126" y="77651"/>
                  </a:lnTo>
                  <a:lnTo>
                    <a:pt x="291112" y="76203"/>
                  </a:lnTo>
                  <a:lnTo>
                    <a:pt x="282945" y="76200"/>
                  </a:lnTo>
                  <a:lnTo>
                    <a:pt x="267470" y="90389"/>
                  </a:lnTo>
                  <a:lnTo>
                    <a:pt x="264751" y="95912"/>
                  </a:lnTo>
                  <a:lnTo>
                    <a:pt x="264025" y="98866"/>
                  </a:lnTo>
                  <a:lnTo>
                    <a:pt x="262484" y="100836"/>
                  </a:lnTo>
                  <a:lnTo>
                    <a:pt x="257947" y="103024"/>
                  </a:lnTo>
                  <a:lnTo>
                    <a:pt x="256315" y="104666"/>
                  </a:lnTo>
                  <a:lnTo>
                    <a:pt x="254501" y="109313"/>
                  </a:lnTo>
                  <a:lnTo>
                    <a:pt x="253480" y="117879"/>
                  </a:lnTo>
                  <a:lnTo>
                    <a:pt x="252279" y="119861"/>
                  </a:lnTo>
                  <a:lnTo>
                    <a:pt x="250418" y="121182"/>
                  </a:lnTo>
                  <a:lnTo>
                    <a:pt x="248121" y="122063"/>
                  </a:lnTo>
                  <a:lnTo>
                    <a:pt x="246589" y="123709"/>
                  </a:lnTo>
                  <a:lnTo>
                    <a:pt x="244887" y="128360"/>
                  </a:lnTo>
                  <a:lnTo>
                    <a:pt x="245492" y="130023"/>
                  </a:lnTo>
                  <a:lnTo>
                    <a:pt x="246952" y="131132"/>
                  </a:lnTo>
                  <a:lnTo>
                    <a:pt x="248984" y="131871"/>
                  </a:lnTo>
                  <a:lnTo>
                    <a:pt x="250339" y="133423"/>
                  </a:lnTo>
                  <a:lnTo>
                    <a:pt x="252693" y="141422"/>
                  </a:lnTo>
                  <a:lnTo>
                    <a:pt x="258001" y="147501"/>
                  </a:lnTo>
                  <a:lnTo>
                    <a:pt x="263364" y="150223"/>
                  </a:lnTo>
                  <a:lnTo>
                    <a:pt x="276645" y="152273"/>
                  </a:lnTo>
                  <a:lnTo>
                    <a:pt x="290262" y="152362"/>
                  </a:lnTo>
                  <a:lnTo>
                    <a:pt x="298870" y="149561"/>
                  </a:lnTo>
                  <a:lnTo>
                    <a:pt x="306223" y="145847"/>
                  </a:lnTo>
                  <a:lnTo>
                    <a:pt x="316312" y="142697"/>
                  </a:lnTo>
                  <a:lnTo>
                    <a:pt x="336637" y="127764"/>
                  </a:lnTo>
                  <a:lnTo>
                    <a:pt x="350606" y="123934"/>
                  </a:lnTo>
                  <a:lnTo>
                    <a:pt x="353012" y="121781"/>
                  </a:lnTo>
                  <a:lnTo>
                    <a:pt x="364942" y="104596"/>
                  </a:lnTo>
                  <a:lnTo>
                    <a:pt x="367338" y="98346"/>
                  </a:lnTo>
                  <a:lnTo>
                    <a:pt x="371930" y="92040"/>
                  </a:lnTo>
                  <a:lnTo>
                    <a:pt x="372521" y="87818"/>
                  </a:lnTo>
                  <a:lnTo>
                    <a:pt x="367614" y="62568"/>
                  </a:lnTo>
                  <a:lnTo>
                    <a:pt x="364646" y="56736"/>
                  </a:lnTo>
                  <a:lnTo>
                    <a:pt x="354116" y="44368"/>
                  </a:lnTo>
                  <a:lnTo>
                    <a:pt x="348062" y="40886"/>
                  </a:lnTo>
                  <a:lnTo>
                    <a:pt x="335553" y="38650"/>
                  </a:lnTo>
                  <a:lnTo>
                    <a:pt x="307023" y="38114"/>
                  </a:lnTo>
                  <a:lnTo>
                    <a:pt x="300674" y="40928"/>
                  </a:lnTo>
                  <a:lnTo>
                    <a:pt x="284800" y="53289"/>
                  </a:lnTo>
                  <a:lnTo>
                    <a:pt x="278450" y="55434"/>
                  </a:lnTo>
                  <a:lnTo>
                    <a:pt x="276333" y="57065"/>
                  </a:lnTo>
                  <a:lnTo>
                    <a:pt x="253573" y="85178"/>
                  </a:lnTo>
                  <a:lnTo>
                    <a:pt x="253096" y="93878"/>
                  </a:lnTo>
                  <a:lnTo>
                    <a:pt x="254139" y="94335"/>
                  </a:lnTo>
                  <a:lnTo>
                    <a:pt x="26257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5" name="SMARTInkShape-345"/>
            <p:cNvSpPr/>
            <p:nvPr>
              <p:custDataLst>
                <p:tags r:id="rId160"/>
              </p:custDataLst>
            </p:nvPr>
          </p:nvSpPr>
          <p:spPr>
            <a:xfrm>
              <a:off x="7048500" y="5505570"/>
              <a:ext cx="76200" cy="75961"/>
            </a:xfrm>
            <a:custGeom>
              <a:avLst/>
              <a:gdLst/>
              <a:ahLst/>
              <a:cxnLst/>
              <a:rect l="0" t="0" r="0" b="0"/>
              <a:pathLst>
                <a:path w="76200" h="75961">
                  <a:moveTo>
                    <a:pt x="28575" y="28455"/>
                  </a:moveTo>
                  <a:lnTo>
                    <a:pt x="28575" y="28455"/>
                  </a:lnTo>
                  <a:lnTo>
                    <a:pt x="28575" y="42920"/>
                  </a:lnTo>
                  <a:lnTo>
                    <a:pt x="29633" y="44449"/>
                  </a:lnTo>
                  <a:lnTo>
                    <a:pt x="31397" y="45468"/>
                  </a:lnTo>
                  <a:lnTo>
                    <a:pt x="33631" y="46147"/>
                  </a:lnTo>
                  <a:lnTo>
                    <a:pt x="35120" y="47657"/>
                  </a:lnTo>
                  <a:lnTo>
                    <a:pt x="37707" y="55587"/>
                  </a:lnTo>
                  <a:lnTo>
                    <a:pt x="38066" y="65104"/>
                  </a:lnTo>
                  <a:lnTo>
                    <a:pt x="39136" y="65588"/>
                  </a:lnTo>
                  <a:lnTo>
                    <a:pt x="43146" y="66125"/>
                  </a:lnTo>
                  <a:lnTo>
                    <a:pt x="44639" y="67327"/>
                  </a:lnTo>
                  <a:lnTo>
                    <a:pt x="47232" y="74718"/>
                  </a:lnTo>
                  <a:lnTo>
                    <a:pt x="50273" y="75475"/>
                  </a:lnTo>
                  <a:lnTo>
                    <a:pt x="55791" y="75960"/>
                  </a:lnTo>
                  <a:lnTo>
                    <a:pt x="74838" y="58388"/>
                  </a:lnTo>
                  <a:lnTo>
                    <a:pt x="76080" y="48948"/>
                  </a:lnTo>
                  <a:lnTo>
                    <a:pt x="76199" y="23918"/>
                  </a:lnTo>
                  <a:lnTo>
                    <a:pt x="73378" y="18325"/>
                  </a:lnTo>
                  <a:lnTo>
                    <a:pt x="68000" y="11167"/>
                  </a:lnTo>
                  <a:lnTo>
                    <a:pt x="64442" y="10188"/>
                  </a:lnTo>
                  <a:lnTo>
                    <a:pt x="62011" y="9927"/>
                  </a:lnTo>
                  <a:lnTo>
                    <a:pt x="60391" y="8695"/>
                  </a:lnTo>
                  <a:lnTo>
                    <a:pt x="58590" y="4503"/>
                  </a:lnTo>
                  <a:lnTo>
                    <a:pt x="57052" y="2962"/>
                  </a:lnTo>
                  <a:lnTo>
                    <a:pt x="49075" y="286"/>
                  </a:lnTo>
                  <a:lnTo>
                    <a:pt x="42997" y="0"/>
                  </a:lnTo>
                  <a:lnTo>
                    <a:pt x="37454" y="2755"/>
                  </a:lnTo>
                  <a:lnTo>
                    <a:pt x="31463" y="6449"/>
                  </a:lnTo>
                  <a:lnTo>
                    <a:pt x="25272" y="8092"/>
                  </a:lnTo>
                  <a:lnTo>
                    <a:pt x="23199" y="9588"/>
                  </a:lnTo>
                  <a:lnTo>
                    <a:pt x="21816" y="11644"/>
                  </a:lnTo>
                  <a:lnTo>
                    <a:pt x="20894" y="14073"/>
                  </a:lnTo>
                  <a:lnTo>
                    <a:pt x="19221" y="15692"/>
                  </a:lnTo>
                  <a:lnTo>
                    <a:pt x="8932" y="21113"/>
                  </a:lnTo>
                  <a:lnTo>
                    <a:pt x="5954" y="23560"/>
                  </a:lnTo>
                  <a:lnTo>
                    <a:pt x="2646" y="29102"/>
                  </a:lnTo>
                  <a:lnTo>
                    <a:pt x="348" y="37870"/>
                  </a:lnTo>
                  <a:lnTo>
                    <a:pt x="0" y="665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7" name="SMARTInkShape-346"/>
          <p:cNvSpPr/>
          <p:nvPr>
            <p:custDataLst>
              <p:tags r:id="rId27"/>
            </p:custDataLst>
          </p:nvPr>
        </p:nvSpPr>
        <p:spPr>
          <a:xfrm>
            <a:off x="7124700" y="5734050"/>
            <a:ext cx="9526" cy="9526"/>
          </a:xfrm>
          <a:custGeom>
            <a:avLst/>
            <a:gdLst/>
            <a:ahLst/>
            <a:cxnLst/>
            <a:rect l="0" t="0" r="0" b="0"/>
            <a:pathLst>
              <a:path w="9526" h="9526">
                <a:moveTo>
                  <a:pt x="0" y="9525"/>
                </a:moveTo>
                <a:lnTo>
                  <a:pt x="0" y="9525"/>
                </a:lnTo>
                <a:lnTo>
                  <a:pt x="0" y="1324"/>
                </a:lnTo>
                <a:lnTo>
                  <a:pt x="1058" y="883"/>
                </a:lnTo>
                <a:lnTo>
                  <a:pt x="9525" y="0"/>
                </a:lnTo>
                <a:lnTo>
                  <a:pt x="9525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22" name="SMARTInkShape-Group95"/>
          <p:cNvGrpSpPr/>
          <p:nvPr/>
        </p:nvGrpSpPr>
        <p:grpSpPr>
          <a:xfrm>
            <a:off x="7496580" y="5476911"/>
            <a:ext cx="647131" cy="247615"/>
            <a:chOff x="7496580" y="5476911"/>
            <a:chExt cx="647131" cy="247615"/>
          </a:xfrm>
        </p:grpSpPr>
        <p:sp>
          <p:nvSpPr>
            <p:cNvPr id="418" name="SMARTInkShape-347"/>
            <p:cNvSpPr/>
            <p:nvPr>
              <p:custDataLst>
                <p:tags r:id="rId148"/>
              </p:custDataLst>
            </p:nvPr>
          </p:nvSpPr>
          <p:spPr>
            <a:xfrm>
              <a:off x="7496580" y="5486400"/>
              <a:ext cx="151996" cy="228601"/>
            </a:xfrm>
            <a:custGeom>
              <a:avLst/>
              <a:gdLst/>
              <a:ahLst/>
              <a:cxnLst/>
              <a:rect l="0" t="0" r="0" b="0"/>
              <a:pathLst>
                <a:path w="151996" h="228601">
                  <a:moveTo>
                    <a:pt x="151995" y="0"/>
                  </a:moveTo>
                  <a:lnTo>
                    <a:pt x="151995" y="0"/>
                  </a:lnTo>
                  <a:lnTo>
                    <a:pt x="143795" y="0"/>
                  </a:lnTo>
                  <a:lnTo>
                    <a:pt x="143353" y="1058"/>
                  </a:lnTo>
                  <a:lnTo>
                    <a:pt x="142863" y="5056"/>
                  </a:lnTo>
                  <a:lnTo>
                    <a:pt x="139822" y="10361"/>
                  </a:lnTo>
                  <a:lnTo>
                    <a:pt x="136001" y="16247"/>
                  </a:lnTo>
                  <a:lnTo>
                    <a:pt x="132792" y="25510"/>
                  </a:lnTo>
                  <a:lnTo>
                    <a:pt x="126667" y="36016"/>
                  </a:lnTo>
                  <a:lnTo>
                    <a:pt x="123324" y="51006"/>
                  </a:lnTo>
                  <a:lnTo>
                    <a:pt x="97611" y="97432"/>
                  </a:lnTo>
                  <a:lnTo>
                    <a:pt x="95016" y="107862"/>
                  </a:lnTo>
                  <a:lnTo>
                    <a:pt x="72503" y="144599"/>
                  </a:lnTo>
                  <a:lnTo>
                    <a:pt x="53560" y="170029"/>
                  </a:lnTo>
                  <a:lnTo>
                    <a:pt x="42720" y="193272"/>
                  </a:lnTo>
                  <a:lnTo>
                    <a:pt x="9642" y="228077"/>
                  </a:lnTo>
                  <a:lnTo>
                    <a:pt x="0" y="228586"/>
                  </a:lnTo>
                  <a:lnTo>
                    <a:pt x="912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9" name="SMARTInkShape-348"/>
            <p:cNvSpPr/>
            <p:nvPr>
              <p:custDataLst>
                <p:tags r:id="rId149"/>
              </p:custDataLst>
            </p:nvPr>
          </p:nvSpPr>
          <p:spPr>
            <a:xfrm>
              <a:off x="7534275" y="557212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0" name="SMARTInkShape-349"/>
            <p:cNvSpPr/>
            <p:nvPr>
              <p:custDataLst>
                <p:tags r:id="rId150"/>
              </p:custDataLst>
            </p:nvPr>
          </p:nvSpPr>
          <p:spPr>
            <a:xfrm>
              <a:off x="7591425" y="5476911"/>
              <a:ext cx="190501" cy="237684"/>
            </a:xfrm>
            <a:custGeom>
              <a:avLst/>
              <a:gdLst/>
              <a:ahLst/>
              <a:cxnLst/>
              <a:rect l="0" t="0" r="0" b="0"/>
              <a:pathLst>
                <a:path w="190501" h="237684">
                  <a:moveTo>
                    <a:pt x="0" y="28539"/>
                  </a:moveTo>
                  <a:lnTo>
                    <a:pt x="0" y="28539"/>
                  </a:lnTo>
                  <a:lnTo>
                    <a:pt x="5056" y="28539"/>
                  </a:lnTo>
                  <a:lnTo>
                    <a:pt x="10361" y="25717"/>
                  </a:lnTo>
                  <a:lnTo>
                    <a:pt x="16246" y="21994"/>
                  </a:lnTo>
                  <a:lnTo>
                    <a:pt x="25510" y="18838"/>
                  </a:lnTo>
                  <a:lnTo>
                    <a:pt x="34958" y="12729"/>
                  </a:lnTo>
                  <a:lnTo>
                    <a:pt x="44460" y="10449"/>
                  </a:lnTo>
                  <a:lnTo>
                    <a:pt x="55036" y="8715"/>
                  </a:lnTo>
                  <a:lnTo>
                    <a:pt x="78052" y="1325"/>
                  </a:lnTo>
                  <a:lnTo>
                    <a:pt x="102860" y="0"/>
                  </a:lnTo>
                  <a:lnTo>
                    <a:pt x="114884" y="7508"/>
                  </a:lnTo>
                  <a:lnTo>
                    <a:pt x="117865" y="8168"/>
                  </a:lnTo>
                  <a:lnTo>
                    <a:pt x="119852" y="9667"/>
                  </a:lnTo>
                  <a:lnTo>
                    <a:pt x="123040" y="16854"/>
                  </a:lnTo>
                  <a:lnTo>
                    <a:pt x="123301" y="17574"/>
                  </a:lnTo>
                  <a:lnTo>
                    <a:pt x="123670" y="23644"/>
                  </a:lnTo>
                  <a:lnTo>
                    <a:pt x="120934" y="29186"/>
                  </a:lnTo>
                  <a:lnTo>
                    <a:pt x="117249" y="35176"/>
                  </a:lnTo>
                  <a:lnTo>
                    <a:pt x="114115" y="44500"/>
                  </a:lnTo>
                  <a:lnTo>
                    <a:pt x="73014" y="88864"/>
                  </a:lnTo>
                  <a:lnTo>
                    <a:pt x="42156" y="110031"/>
                  </a:lnTo>
                  <a:lnTo>
                    <a:pt x="35317" y="112383"/>
                  </a:lnTo>
                  <a:lnTo>
                    <a:pt x="33069" y="114068"/>
                  </a:lnTo>
                  <a:lnTo>
                    <a:pt x="29167" y="122300"/>
                  </a:lnTo>
                  <a:lnTo>
                    <a:pt x="26016" y="123127"/>
                  </a:lnTo>
                  <a:lnTo>
                    <a:pt x="19459" y="123750"/>
                  </a:lnTo>
                  <a:lnTo>
                    <a:pt x="33518" y="109324"/>
                  </a:lnTo>
                  <a:lnTo>
                    <a:pt x="38886" y="106776"/>
                  </a:lnTo>
                  <a:lnTo>
                    <a:pt x="85143" y="95818"/>
                  </a:lnTo>
                  <a:lnTo>
                    <a:pt x="98310" y="95333"/>
                  </a:lnTo>
                  <a:lnTo>
                    <a:pt x="104723" y="98089"/>
                  </a:lnTo>
                  <a:lnTo>
                    <a:pt x="111102" y="101783"/>
                  </a:lnTo>
                  <a:lnTo>
                    <a:pt x="120643" y="104922"/>
                  </a:lnTo>
                  <a:lnTo>
                    <a:pt x="130173" y="111026"/>
                  </a:lnTo>
                  <a:lnTo>
                    <a:pt x="139700" y="114363"/>
                  </a:lnTo>
                  <a:lnTo>
                    <a:pt x="155575" y="127395"/>
                  </a:lnTo>
                  <a:lnTo>
                    <a:pt x="159103" y="133506"/>
                  </a:lnTo>
                  <a:lnTo>
                    <a:pt x="161729" y="139750"/>
                  </a:lnTo>
                  <a:lnTo>
                    <a:pt x="166424" y="146052"/>
                  </a:lnTo>
                  <a:lnTo>
                    <a:pt x="169217" y="155203"/>
                  </a:lnTo>
                  <a:lnTo>
                    <a:pt x="171009" y="173269"/>
                  </a:lnTo>
                  <a:lnTo>
                    <a:pt x="168432" y="180353"/>
                  </a:lnTo>
                  <a:lnTo>
                    <a:pt x="164817" y="187028"/>
                  </a:lnTo>
                  <a:lnTo>
                    <a:pt x="161724" y="196737"/>
                  </a:lnTo>
                  <a:lnTo>
                    <a:pt x="155633" y="206316"/>
                  </a:lnTo>
                  <a:lnTo>
                    <a:pt x="152300" y="215857"/>
                  </a:lnTo>
                  <a:lnTo>
                    <a:pt x="147770" y="222211"/>
                  </a:lnTo>
                  <a:lnTo>
                    <a:pt x="142228" y="225741"/>
                  </a:lnTo>
                  <a:lnTo>
                    <a:pt x="126914" y="229250"/>
                  </a:lnTo>
                  <a:lnTo>
                    <a:pt x="117449" y="235000"/>
                  </a:lnTo>
                  <a:lnTo>
                    <a:pt x="104770" y="237479"/>
                  </a:lnTo>
                  <a:lnTo>
                    <a:pt x="101598" y="237683"/>
                  </a:lnTo>
                  <a:lnTo>
                    <a:pt x="95249" y="235086"/>
                  </a:lnTo>
                  <a:lnTo>
                    <a:pt x="88900" y="231463"/>
                  </a:lnTo>
                  <a:lnTo>
                    <a:pt x="78081" y="228946"/>
                  </a:lnTo>
                  <a:lnTo>
                    <a:pt x="77454" y="227760"/>
                  </a:lnTo>
                  <a:lnTo>
                    <a:pt x="76757" y="223621"/>
                  </a:lnTo>
                  <a:lnTo>
                    <a:pt x="71308" y="215340"/>
                  </a:lnTo>
                  <a:lnTo>
                    <a:pt x="70822" y="212340"/>
                  </a:lnTo>
                  <a:lnTo>
                    <a:pt x="71556" y="209281"/>
                  </a:lnTo>
                  <a:lnTo>
                    <a:pt x="76647" y="200154"/>
                  </a:lnTo>
                  <a:lnTo>
                    <a:pt x="112211" y="165041"/>
                  </a:lnTo>
                  <a:lnTo>
                    <a:pt x="140260" y="149186"/>
                  </a:lnTo>
                  <a:lnTo>
                    <a:pt x="190500" y="1333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1" name="SMARTInkShape-350"/>
            <p:cNvSpPr/>
            <p:nvPr>
              <p:custDataLst>
                <p:tags r:id="rId151"/>
              </p:custDataLst>
            </p:nvPr>
          </p:nvSpPr>
          <p:spPr>
            <a:xfrm>
              <a:off x="7953378" y="5581650"/>
              <a:ext cx="190333" cy="142876"/>
            </a:xfrm>
            <a:custGeom>
              <a:avLst/>
              <a:gdLst/>
              <a:ahLst/>
              <a:cxnLst/>
              <a:rect l="0" t="0" r="0" b="0"/>
              <a:pathLst>
                <a:path w="190333" h="142876">
                  <a:moveTo>
                    <a:pt x="95247" y="0"/>
                  </a:moveTo>
                  <a:lnTo>
                    <a:pt x="95247" y="0"/>
                  </a:lnTo>
                  <a:lnTo>
                    <a:pt x="87047" y="0"/>
                  </a:lnTo>
                  <a:lnTo>
                    <a:pt x="86605" y="1058"/>
                  </a:lnTo>
                  <a:lnTo>
                    <a:pt x="85838" y="8201"/>
                  </a:lnTo>
                  <a:lnTo>
                    <a:pt x="82951" y="8937"/>
                  </a:lnTo>
                  <a:lnTo>
                    <a:pt x="80700" y="9133"/>
                  </a:lnTo>
                  <a:lnTo>
                    <a:pt x="79199" y="10321"/>
                  </a:lnTo>
                  <a:lnTo>
                    <a:pt x="71536" y="22748"/>
                  </a:lnTo>
                  <a:lnTo>
                    <a:pt x="66012" y="25986"/>
                  </a:lnTo>
                  <a:lnTo>
                    <a:pt x="63057" y="26849"/>
                  </a:lnTo>
                  <a:lnTo>
                    <a:pt x="61086" y="28482"/>
                  </a:lnTo>
                  <a:lnTo>
                    <a:pt x="41003" y="54054"/>
                  </a:lnTo>
                  <a:lnTo>
                    <a:pt x="8" y="95239"/>
                  </a:lnTo>
                  <a:lnTo>
                    <a:pt x="0" y="90190"/>
                  </a:lnTo>
                  <a:lnTo>
                    <a:pt x="1057" y="88702"/>
                  </a:lnTo>
                  <a:lnTo>
                    <a:pt x="2821" y="87709"/>
                  </a:lnTo>
                  <a:lnTo>
                    <a:pt x="5054" y="87048"/>
                  </a:lnTo>
                  <a:lnTo>
                    <a:pt x="10358" y="80668"/>
                  </a:lnTo>
                  <a:lnTo>
                    <a:pt x="17302" y="71836"/>
                  </a:lnTo>
                  <a:lnTo>
                    <a:pt x="39998" y="54237"/>
                  </a:lnTo>
                  <a:lnTo>
                    <a:pt x="44233" y="47741"/>
                  </a:lnTo>
                  <a:lnTo>
                    <a:pt x="47174" y="41327"/>
                  </a:lnTo>
                  <a:lnTo>
                    <a:pt x="84236" y="1489"/>
                  </a:lnTo>
                  <a:lnTo>
                    <a:pt x="94815" y="39"/>
                  </a:lnTo>
                  <a:lnTo>
                    <a:pt x="95119" y="5068"/>
                  </a:lnTo>
                  <a:lnTo>
                    <a:pt x="96220" y="6553"/>
                  </a:lnTo>
                  <a:lnTo>
                    <a:pt x="100266" y="8205"/>
                  </a:lnTo>
                  <a:lnTo>
                    <a:pt x="101768" y="9703"/>
                  </a:lnTo>
                  <a:lnTo>
                    <a:pt x="103436" y="14190"/>
                  </a:lnTo>
                  <a:lnTo>
                    <a:pt x="104940" y="15810"/>
                  </a:lnTo>
                  <a:lnTo>
                    <a:pt x="109433" y="17610"/>
                  </a:lnTo>
                  <a:lnTo>
                    <a:pt x="111055" y="19148"/>
                  </a:lnTo>
                  <a:lnTo>
                    <a:pt x="121646" y="38292"/>
                  </a:lnTo>
                  <a:lnTo>
                    <a:pt x="122372" y="41403"/>
                  </a:lnTo>
                  <a:lnTo>
                    <a:pt x="128450" y="50838"/>
                  </a:lnTo>
                  <a:lnTo>
                    <a:pt x="138925" y="63507"/>
                  </a:lnTo>
                  <a:lnTo>
                    <a:pt x="144915" y="76201"/>
                  </a:lnTo>
                  <a:lnTo>
                    <a:pt x="174658" y="107950"/>
                  </a:lnTo>
                  <a:lnTo>
                    <a:pt x="180988" y="111478"/>
                  </a:lnTo>
                  <a:lnTo>
                    <a:pt x="184158" y="112419"/>
                  </a:lnTo>
                  <a:lnTo>
                    <a:pt x="186271" y="114104"/>
                  </a:lnTo>
                  <a:lnTo>
                    <a:pt x="190332" y="123384"/>
                  </a:lnTo>
                  <a:lnTo>
                    <a:pt x="185391" y="128751"/>
                  </a:lnTo>
                  <a:lnTo>
                    <a:pt x="180114" y="131306"/>
                  </a:lnTo>
                  <a:lnTo>
                    <a:pt x="152375" y="133296"/>
                  </a:lnTo>
                  <a:lnTo>
                    <a:pt x="107771" y="133350"/>
                  </a:lnTo>
                  <a:lnTo>
                    <a:pt x="60406" y="133350"/>
                  </a:lnTo>
                  <a:lnTo>
                    <a:pt x="44459" y="133350"/>
                  </a:lnTo>
                  <a:lnTo>
                    <a:pt x="38102" y="136172"/>
                  </a:lnTo>
                  <a:lnTo>
                    <a:pt x="34924" y="138406"/>
                  </a:lnTo>
                  <a:lnTo>
                    <a:pt x="31749" y="138838"/>
                  </a:lnTo>
                  <a:lnTo>
                    <a:pt x="25398" y="136494"/>
                  </a:lnTo>
                  <a:lnTo>
                    <a:pt x="23280" y="136505"/>
                  </a:lnTo>
                  <a:lnTo>
                    <a:pt x="21869" y="137570"/>
                  </a:lnTo>
                  <a:lnTo>
                    <a:pt x="20928" y="139338"/>
                  </a:lnTo>
                  <a:lnTo>
                    <a:pt x="19243" y="140517"/>
                  </a:lnTo>
                  <a:lnTo>
                    <a:pt x="9522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5" name="SMARTInkShape-Group96"/>
          <p:cNvGrpSpPr/>
          <p:nvPr/>
        </p:nvGrpSpPr>
        <p:grpSpPr>
          <a:xfrm>
            <a:off x="8233638" y="5438813"/>
            <a:ext cx="767488" cy="247494"/>
            <a:chOff x="8233638" y="5438813"/>
            <a:chExt cx="767488" cy="247494"/>
          </a:xfrm>
        </p:grpSpPr>
        <p:sp>
          <p:nvSpPr>
            <p:cNvPr id="423" name="SMARTInkShape-351"/>
            <p:cNvSpPr/>
            <p:nvPr>
              <p:custDataLst>
                <p:tags r:id="rId146"/>
              </p:custDataLst>
            </p:nvPr>
          </p:nvSpPr>
          <p:spPr>
            <a:xfrm>
              <a:off x="8233638" y="5458267"/>
              <a:ext cx="567460" cy="228040"/>
            </a:xfrm>
            <a:custGeom>
              <a:avLst/>
              <a:gdLst/>
              <a:ahLst/>
              <a:cxnLst/>
              <a:rect l="0" t="0" r="0" b="0"/>
              <a:pathLst>
                <a:path w="567460" h="228040">
                  <a:moveTo>
                    <a:pt x="5487" y="199583"/>
                  </a:moveTo>
                  <a:lnTo>
                    <a:pt x="5487" y="199583"/>
                  </a:lnTo>
                  <a:lnTo>
                    <a:pt x="5487" y="207784"/>
                  </a:lnTo>
                  <a:lnTo>
                    <a:pt x="4429" y="208225"/>
                  </a:lnTo>
                  <a:lnTo>
                    <a:pt x="431" y="208716"/>
                  </a:lnTo>
                  <a:lnTo>
                    <a:pt x="0" y="209904"/>
                  </a:lnTo>
                  <a:lnTo>
                    <a:pt x="5212" y="218230"/>
                  </a:lnTo>
                  <a:lnTo>
                    <a:pt x="5463" y="226799"/>
                  </a:lnTo>
                  <a:lnTo>
                    <a:pt x="6529" y="227252"/>
                  </a:lnTo>
                  <a:lnTo>
                    <a:pt x="13686" y="228039"/>
                  </a:lnTo>
                  <a:lnTo>
                    <a:pt x="34258" y="211677"/>
                  </a:lnTo>
                  <a:lnTo>
                    <a:pt x="37368" y="210821"/>
                  </a:lnTo>
                  <a:lnTo>
                    <a:pt x="43645" y="204225"/>
                  </a:lnTo>
                  <a:lnTo>
                    <a:pt x="51021" y="195296"/>
                  </a:lnTo>
                  <a:lnTo>
                    <a:pt x="94323" y="157107"/>
                  </a:lnTo>
                  <a:lnTo>
                    <a:pt x="123932" y="121160"/>
                  </a:lnTo>
                  <a:lnTo>
                    <a:pt x="141242" y="107672"/>
                  </a:lnTo>
                  <a:lnTo>
                    <a:pt x="170433" y="64822"/>
                  </a:lnTo>
                  <a:lnTo>
                    <a:pt x="193158" y="28790"/>
                  </a:lnTo>
                  <a:lnTo>
                    <a:pt x="195822" y="11003"/>
                  </a:lnTo>
                  <a:lnTo>
                    <a:pt x="195983" y="0"/>
                  </a:lnTo>
                  <a:lnTo>
                    <a:pt x="195987" y="7798"/>
                  </a:lnTo>
                  <a:lnTo>
                    <a:pt x="189442" y="16433"/>
                  </a:lnTo>
                  <a:lnTo>
                    <a:pt x="186286" y="25254"/>
                  </a:lnTo>
                  <a:lnTo>
                    <a:pt x="171351" y="50580"/>
                  </a:lnTo>
                  <a:lnTo>
                    <a:pt x="152326" y="97219"/>
                  </a:lnTo>
                  <a:lnTo>
                    <a:pt x="138764" y="138274"/>
                  </a:lnTo>
                  <a:lnTo>
                    <a:pt x="131492" y="151763"/>
                  </a:lnTo>
                  <a:lnTo>
                    <a:pt x="129439" y="169115"/>
                  </a:lnTo>
                  <a:lnTo>
                    <a:pt x="137524" y="179043"/>
                  </a:lnTo>
                  <a:lnTo>
                    <a:pt x="141076" y="179871"/>
                  </a:lnTo>
                  <a:lnTo>
                    <a:pt x="143504" y="180091"/>
                  </a:lnTo>
                  <a:lnTo>
                    <a:pt x="149026" y="177515"/>
                  </a:lnTo>
                  <a:lnTo>
                    <a:pt x="155007" y="173900"/>
                  </a:lnTo>
                  <a:lnTo>
                    <a:pt x="164325" y="170807"/>
                  </a:lnTo>
                  <a:lnTo>
                    <a:pt x="208687" y="129722"/>
                  </a:lnTo>
                  <a:lnTo>
                    <a:pt x="226874" y="110485"/>
                  </a:lnTo>
                  <a:lnTo>
                    <a:pt x="250437" y="68270"/>
                  </a:lnTo>
                  <a:lnTo>
                    <a:pt x="251337" y="64416"/>
                  </a:lnTo>
                  <a:lnTo>
                    <a:pt x="252996" y="61847"/>
                  </a:lnTo>
                  <a:lnTo>
                    <a:pt x="255159" y="60134"/>
                  </a:lnTo>
                  <a:lnTo>
                    <a:pt x="257660" y="58992"/>
                  </a:lnTo>
                  <a:lnTo>
                    <a:pt x="259327" y="57173"/>
                  </a:lnTo>
                  <a:lnTo>
                    <a:pt x="261180" y="52328"/>
                  </a:lnTo>
                  <a:lnTo>
                    <a:pt x="262532" y="39433"/>
                  </a:lnTo>
                  <a:lnTo>
                    <a:pt x="272070" y="28263"/>
                  </a:lnTo>
                  <a:lnTo>
                    <a:pt x="263976" y="36345"/>
                  </a:lnTo>
                  <a:lnTo>
                    <a:pt x="263052" y="42326"/>
                  </a:lnTo>
                  <a:lnTo>
                    <a:pt x="262777" y="50800"/>
                  </a:lnTo>
                  <a:lnTo>
                    <a:pt x="259891" y="56904"/>
                  </a:lnTo>
                  <a:lnTo>
                    <a:pt x="257640" y="60014"/>
                  </a:lnTo>
                  <a:lnTo>
                    <a:pt x="245053" y="102651"/>
                  </a:lnTo>
                  <a:lnTo>
                    <a:pt x="243637" y="147816"/>
                  </a:lnTo>
                  <a:lnTo>
                    <a:pt x="243613" y="169089"/>
                  </a:lnTo>
                  <a:lnTo>
                    <a:pt x="248668" y="175496"/>
                  </a:lnTo>
                  <a:lnTo>
                    <a:pt x="253973" y="178294"/>
                  </a:lnTo>
                  <a:lnTo>
                    <a:pt x="266002" y="180091"/>
                  </a:lnTo>
                  <a:lnTo>
                    <a:pt x="272261" y="177514"/>
                  </a:lnTo>
                  <a:lnTo>
                    <a:pt x="317195" y="148731"/>
                  </a:lnTo>
                  <a:lnTo>
                    <a:pt x="364669" y="112006"/>
                  </a:lnTo>
                  <a:lnTo>
                    <a:pt x="378376" y="96493"/>
                  </a:lnTo>
                  <a:lnTo>
                    <a:pt x="393547" y="73347"/>
                  </a:lnTo>
                  <a:lnTo>
                    <a:pt x="413007" y="54664"/>
                  </a:lnTo>
                  <a:lnTo>
                    <a:pt x="421156" y="39874"/>
                  </a:lnTo>
                  <a:lnTo>
                    <a:pt x="424120" y="32292"/>
                  </a:lnTo>
                  <a:lnTo>
                    <a:pt x="430681" y="22076"/>
                  </a:lnTo>
                  <a:lnTo>
                    <a:pt x="433660" y="11003"/>
                  </a:lnTo>
                  <a:lnTo>
                    <a:pt x="434100" y="0"/>
                  </a:lnTo>
                  <a:lnTo>
                    <a:pt x="434112" y="17171"/>
                  </a:lnTo>
                  <a:lnTo>
                    <a:pt x="427567" y="25928"/>
                  </a:lnTo>
                  <a:lnTo>
                    <a:pt x="425470" y="34770"/>
                  </a:lnTo>
                  <a:lnTo>
                    <a:pt x="423791" y="45152"/>
                  </a:lnTo>
                  <a:lnTo>
                    <a:pt x="407263" y="91802"/>
                  </a:lnTo>
                  <a:lnTo>
                    <a:pt x="403482" y="101585"/>
                  </a:lnTo>
                  <a:lnTo>
                    <a:pt x="399332" y="109463"/>
                  </a:lnTo>
                  <a:lnTo>
                    <a:pt x="395938" y="119846"/>
                  </a:lnTo>
                  <a:lnTo>
                    <a:pt x="389757" y="129626"/>
                  </a:lnTo>
                  <a:lnTo>
                    <a:pt x="376973" y="161459"/>
                  </a:lnTo>
                  <a:lnTo>
                    <a:pt x="382022" y="161476"/>
                  </a:lnTo>
                  <a:lnTo>
                    <a:pt x="383510" y="160421"/>
                  </a:lnTo>
                  <a:lnTo>
                    <a:pt x="384503" y="158657"/>
                  </a:lnTo>
                  <a:lnTo>
                    <a:pt x="385164" y="156424"/>
                  </a:lnTo>
                  <a:lnTo>
                    <a:pt x="396674" y="142185"/>
                  </a:lnTo>
                  <a:lnTo>
                    <a:pt x="415120" y="120539"/>
                  </a:lnTo>
                  <a:lnTo>
                    <a:pt x="432003" y="97805"/>
                  </a:lnTo>
                  <a:lnTo>
                    <a:pt x="459689" y="70368"/>
                  </a:lnTo>
                  <a:lnTo>
                    <a:pt x="475322" y="59109"/>
                  </a:lnTo>
                  <a:lnTo>
                    <a:pt x="493444" y="39700"/>
                  </a:lnTo>
                  <a:lnTo>
                    <a:pt x="508136" y="31560"/>
                  </a:lnTo>
                  <a:lnTo>
                    <a:pt x="515695" y="28598"/>
                  </a:lnTo>
                  <a:lnTo>
                    <a:pt x="538830" y="11746"/>
                  </a:lnTo>
                  <a:lnTo>
                    <a:pt x="556053" y="9239"/>
                  </a:lnTo>
                  <a:lnTo>
                    <a:pt x="567019" y="9087"/>
                  </a:lnTo>
                  <a:lnTo>
                    <a:pt x="567459" y="18492"/>
                  </a:lnTo>
                  <a:lnTo>
                    <a:pt x="559261" y="26799"/>
                  </a:lnTo>
                  <a:lnTo>
                    <a:pt x="549851" y="28016"/>
                  </a:lnTo>
                  <a:lnTo>
                    <a:pt x="538887" y="376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4" name="SMARTInkShape-352"/>
            <p:cNvSpPr/>
            <p:nvPr>
              <p:custDataLst>
                <p:tags r:id="rId147"/>
              </p:custDataLst>
            </p:nvPr>
          </p:nvSpPr>
          <p:spPr>
            <a:xfrm>
              <a:off x="8668191" y="5438813"/>
              <a:ext cx="332935" cy="219000"/>
            </a:xfrm>
            <a:custGeom>
              <a:avLst/>
              <a:gdLst/>
              <a:ahLst/>
              <a:cxnLst/>
              <a:rect l="0" t="0" r="0" b="0"/>
              <a:pathLst>
                <a:path w="332935" h="219000">
                  <a:moveTo>
                    <a:pt x="47184" y="85687"/>
                  </a:moveTo>
                  <a:lnTo>
                    <a:pt x="47184" y="85687"/>
                  </a:lnTo>
                  <a:lnTo>
                    <a:pt x="42127" y="85687"/>
                  </a:lnTo>
                  <a:lnTo>
                    <a:pt x="36823" y="88509"/>
                  </a:lnTo>
                  <a:lnTo>
                    <a:pt x="21675" y="100875"/>
                  </a:lnTo>
                  <a:lnTo>
                    <a:pt x="15385" y="103020"/>
                  </a:lnTo>
                  <a:lnTo>
                    <a:pt x="13285" y="104650"/>
                  </a:lnTo>
                  <a:lnTo>
                    <a:pt x="1047" y="122026"/>
                  </a:lnTo>
                  <a:lnTo>
                    <a:pt x="0" y="128322"/>
                  </a:lnTo>
                  <a:lnTo>
                    <a:pt x="2577" y="133917"/>
                  </a:lnTo>
                  <a:lnTo>
                    <a:pt x="7800" y="141075"/>
                  </a:lnTo>
                  <a:lnTo>
                    <a:pt x="8703" y="147371"/>
                  </a:lnTo>
                  <a:lnTo>
                    <a:pt x="9888" y="149034"/>
                  </a:lnTo>
                  <a:lnTo>
                    <a:pt x="11737" y="150144"/>
                  </a:lnTo>
                  <a:lnTo>
                    <a:pt x="14029" y="150883"/>
                  </a:lnTo>
                  <a:lnTo>
                    <a:pt x="28367" y="159707"/>
                  </a:lnTo>
                  <a:lnTo>
                    <a:pt x="50372" y="161760"/>
                  </a:lnTo>
                  <a:lnTo>
                    <a:pt x="56715" y="159008"/>
                  </a:lnTo>
                  <a:lnTo>
                    <a:pt x="59888" y="156793"/>
                  </a:lnTo>
                  <a:lnTo>
                    <a:pt x="83299" y="150123"/>
                  </a:lnTo>
                  <a:lnTo>
                    <a:pt x="87136" y="147694"/>
                  </a:lnTo>
                  <a:lnTo>
                    <a:pt x="125795" y="135517"/>
                  </a:lnTo>
                  <a:lnTo>
                    <a:pt x="173174" y="104720"/>
                  </a:lnTo>
                  <a:lnTo>
                    <a:pt x="198938" y="88507"/>
                  </a:lnTo>
                  <a:lnTo>
                    <a:pt x="205648" y="85883"/>
                  </a:lnTo>
                  <a:lnTo>
                    <a:pt x="221771" y="72595"/>
                  </a:lnTo>
                  <a:lnTo>
                    <a:pt x="225320" y="66462"/>
                  </a:lnTo>
                  <a:lnTo>
                    <a:pt x="226265" y="63345"/>
                  </a:lnTo>
                  <a:lnTo>
                    <a:pt x="227955" y="61268"/>
                  </a:lnTo>
                  <a:lnTo>
                    <a:pt x="237241" y="57274"/>
                  </a:lnTo>
                  <a:lnTo>
                    <a:pt x="237646" y="48925"/>
                  </a:lnTo>
                  <a:lnTo>
                    <a:pt x="237683" y="64955"/>
                  </a:lnTo>
                  <a:lnTo>
                    <a:pt x="231138" y="73909"/>
                  </a:lnTo>
                  <a:lnTo>
                    <a:pt x="227983" y="82785"/>
                  </a:lnTo>
                  <a:lnTo>
                    <a:pt x="221874" y="93176"/>
                  </a:lnTo>
                  <a:lnTo>
                    <a:pt x="218536" y="108132"/>
                  </a:lnTo>
                  <a:lnTo>
                    <a:pt x="212372" y="120795"/>
                  </a:lnTo>
                  <a:lnTo>
                    <a:pt x="209017" y="136423"/>
                  </a:lnTo>
                  <a:lnTo>
                    <a:pt x="192691" y="169237"/>
                  </a:lnTo>
                  <a:lnTo>
                    <a:pt x="189347" y="187001"/>
                  </a:lnTo>
                  <a:lnTo>
                    <a:pt x="180544" y="199973"/>
                  </a:lnTo>
                  <a:lnTo>
                    <a:pt x="185593" y="194926"/>
                  </a:lnTo>
                  <a:lnTo>
                    <a:pt x="188075" y="189624"/>
                  </a:lnTo>
                  <a:lnTo>
                    <a:pt x="190857" y="174477"/>
                  </a:lnTo>
                  <a:lnTo>
                    <a:pt x="197546" y="161865"/>
                  </a:lnTo>
                  <a:lnTo>
                    <a:pt x="213738" y="115947"/>
                  </a:lnTo>
                  <a:lnTo>
                    <a:pt x="220811" y="88313"/>
                  </a:lnTo>
                  <a:lnTo>
                    <a:pt x="224894" y="79446"/>
                  </a:lnTo>
                  <a:lnTo>
                    <a:pt x="228250" y="63612"/>
                  </a:lnTo>
                  <a:lnTo>
                    <a:pt x="235507" y="48244"/>
                  </a:lnTo>
                  <a:lnTo>
                    <a:pt x="238455" y="31798"/>
                  </a:lnTo>
                  <a:lnTo>
                    <a:pt x="247360" y="19216"/>
                  </a:lnTo>
                  <a:lnTo>
                    <a:pt x="261363" y="4872"/>
                  </a:lnTo>
                  <a:lnTo>
                    <a:pt x="266905" y="2144"/>
                  </a:lnTo>
                  <a:lnTo>
                    <a:pt x="285138" y="47"/>
                  </a:lnTo>
                  <a:lnTo>
                    <a:pt x="289820" y="0"/>
                  </a:lnTo>
                  <a:lnTo>
                    <a:pt x="295427" y="2801"/>
                  </a:lnTo>
                  <a:lnTo>
                    <a:pt x="302595" y="8167"/>
                  </a:lnTo>
                  <a:lnTo>
                    <a:pt x="308893" y="9096"/>
                  </a:lnTo>
                  <a:lnTo>
                    <a:pt x="310556" y="10285"/>
                  </a:lnTo>
                  <a:lnTo>
                    <a:pt x="311666" y="12136"/>
                  </a:lnTo>
                  <a:lnTo>
                    <a:pt x="312406" y="14427"/>
                  </a:lnTo>
                  <a:lnTo>
                    <a:pt x="313956" y="15956"/>
                  </a:lnTo>
                  <a:lnTo>
                    <a:pt x="318502" y="17654"/>
                  </a:lnTo>
                  <a:lnTo>
                    <a:pt x="320138" y="19164"/>
                  </a:lnTo>
                  <a:lnTo>
                    <a:pt x="321955" y="23666"/>
                  </a:lnTo>
                  <a:lnTo>
                    <a:pt x="322978" y="32150"/>
                  </a:lnTo>
                  <a:lnTo>
                    <a:pt x="320395" y="38257"/>
                  </a:lnTo>
                  <a:lnTo>
                    <a:pt x="316778" y="44498"/>
                  </a:lnTo>
                  <a:lnTo>
                    <a:pt x="313683" y="53963"/>
                  </a:lnTo>
                  <a:lnTo>
                    <a:pt x="307593" y="63469"/>
                  </a:lnTo>
                  <a:lnTo>
                    <a:pt x="304259" y="72989"/>
                  </a:lnTo>
                  <a:lnTo>
                    <a:pt x="287939" y="95212"/>
                  </a:lnTo>
                  <a:lnTo>
                    <a:pt x="287062" y="98387"/>
                  </a:lnTo>
                  <a:lnTo>
                    <a:pt x="285420" y="100504"/>
                  </a:lnTo>
                  <a:lnTo>
                    <a:pt x="269165" y="110912"/>
                  </a:lnTo>
                  <a:lnTo>
                    <a:pt x="259829" y="113270"/>
                  </a:lnTo>
                  <a:lnTo>
                    <a:pt x="253524" y="113821"/>
                  </a:lnTo>
                  <a:lnTo>
                    <a:pt x="251419" y="115026"/>
                  </a:lnTo>
                  <a:lnTo>
                    <a:pt x="250015" y="116888"/>
                  </a:lnTo>
                  <a:lnTo>
                    <a:pt x="249079" y="119188"/>
                  </a:lnTo>
                  <a:lnTo>
                    <a:pt x="247398" y="120721"/>
                  </a:lnTo>
                  <a:lnTo>
                    <a:pt x="238125" y="123667"/>
                  </a:lnTo>
                  <a:lnTo>
                    <a:pt x="245925" y="115575"/>
                  </a:lnTo>
                  <a:lnTo>
                    <a:pt x="254560" y="113462"/>
                  </a:lnTo>
                  <a:lnTo>
                    <a:pt x="263379" y="107793"/>
                  </a:lnTo>
                  <a:lnTo>
                    <a:pt x="269567" y="106095"/>
                  </a:lnTo>
                  <a:lnTo>
                    <a:pt x="271639" y="104584"/>
                  </a:lnTo>
                  <a:lnTo>
                    <a:pt x="273021" y="102519"/>
                  </a:lnTo>
                  <a:lnTo>
                    <a:pt x="273941" y="100083"/>
                  </a:lnTo>
                  <a:lnTo>
                    <a:pt x="275614" y="98459"/>
                  </a:lnTo>
                  <a:lnTo>
                    <a:pt x="280295" y="96655"/>
                  </a:lnTo>
                  <a:lnTo>
                    <a:pt x="321531" y="95215"/>
                  </a:lnTo>
                  <a:lnTo>
                    <a:pt x="331445" y="103413"/>
                  </a:lnTo>
                  <a:lnTo>
                    <a:pt x="332273" y="106971"/>
                  </a:lnTo>
                  <a:lnTo>
                    <a:pt x="332934" y="152951"/>
                  </a:lnTo>
                  <a:lnTo>
                    <a:pt x="332934" y="155930"/>
                  </a:lnTo>
                  <a:lnTo>
                    <a:pt x="330112" y="162062"/>
                  </a:lnTo>
                  <a:lnTo>
                    <a:pt x="300777" y="194030"/>
                  </a:lnTo>
                  <a:lnTo>
                    <a:pt x="294653" y="197339"/>
                  </a:lnTo>
                  <a:lnTo>
                    <a:pt x="288403" y="199868"/>
                  </a:lnTo>
                  <a:lnTo>
                    <a:pt x="278935" y="206184"/>
                  </a:lnTo>
                  <a:lnTo>
                    <a:pt x="269427" y="209585"/>
                  </a:lnTo>
                  <a:lnTo>
                    <a:pt x="259907" y="215766"/>
                  </a:lnTo>
                  <a:lnTo>
                    <a:pt x="250384" y="218068"/>
                  </a:lnTo>
                  <a:lnTo>
                    <a:pt x="224984" y="218999"/>
                  </a:lnTo>
                  <a:lnTo>
                    <a:pt x="218634" y="216198"/>
                  </a:lnTo>
                  <a:lnTo>
                    <a:pt x="210991" y="210833"/>
                  </a:lnTo>
                  <a:lnTo>
                    <a:pt x="201073" y="209628"/>
                  </a:lnTo>
                  <a:lnTo>
                    <a:pt x="190490" y="200382"/>
                  </a:lnTo>
                  <a:lnTo>
                    <a:pt x="190186" y="195048"/>
                  </a:lnTo>
                  <a:lnTo>
                    <a:pt x="191202" y="193519"/>
                  </a:lnTo>
                  <a:lnTo>
                    <a:pt x="192937" y="192500"/>
                  </a:lnTo>
                  <a:lnTo>
                    <a:pt x="195153" y="191820"/>
                  </a:lnTo>
                  <a:lnTo>
                    <a:pt x="196629" y="190310"/>
                  </a:lnTo>
                  <a:lnTo>
                    <a:pt x="199584" y="1809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8" name="SMARTInkShape-Group97"/>
          <p:cNvGrpSpPr/>
          <p:nvPr/>
        </p:nvGrpSpPr>
        <p:grpSpPr>
          <a:xfrm>
            <a:off x="9144012" y="5314961"/>
            <a:ext cx="2533639" cy="295265"/>
            <a:chOff x="9144012" y="5314961"/>
            <a:chExt cx="2533639" cy="295265"/>
          </a:xfrm>
        </p:grpSpPr>
        <p:sp>
          <p:nvSpPr>
            <p:cNvPr id="426" name="SMARTInkShape-353"/>
            <p:cNvSpPr/>
            <p:nvPr>
              <p:custDataLst>
                <p:tags r:id="rId134"/>
              </p:custDataLst>
            </p:nvPr>
          </p:nvSpPr>
          <p:spPr>
            <a:xfrm>
              <a:off x="9144012" y="5514975"/>
              <a:ext cx="161914" cy="95251"/>
            </a:xfrm>
            <a:custGeom>
              <a:avLst/>
              <a:gdLst/>
              <a:ahLst/>
              <a:cxnLst/>
              <a:rect l="0" t="0" r="0" b="0"/>
              <a:pathLst>
                <a:path w="161914" h="95251">
                  <a:moveTo>
                    <a:pt x="152388" y="0"/>
                  </a:moveTo>
                  <a:lnTo>
                    <a:pt x="152388" y="0"/>
                  </a:lnTo>
                  <a:lnTo>
                    <a:pt x="144187" y="0"/>
                  </a:lnTo>
                  <a:lnTo>
                    <a:pt x="143744" y="1058"/>
                  </a:lnTo>
                  <a:lnTo>
                    <a:pt x="142897" y="9133"/>
                  </a:lnTo>
                  <a:lnTo>
                    <a:pt x="119159" y="33229"/>
                  </a:lnTo>
                  <a:lnTo>
                    <a:pt x="113631" y="35935"/>
                  </a:lnTo>
                  <a:lnTo>
                    <a:pt x="110675" y="36657"/>
                  </a:lnTo>
                  <a:lnTo>
                    <a:pt x="63763" y="64921"/>
                  </a:lnTo>
                  <a:lnTo>
                    <a:pt x="49519" y="74722"/>
                  </a:lnTo>
                  <a:lnTo>
                    <a:pt x="40385" y="82454"/>
                  </a:lnTo>
                  <a:lnTo>
                    <a:pt x="31478" y="84756"/>
                  </a:lnTo>
                  <a:lnTo>
                    <a:pt x="20885" y="85598"/>
                  </a:lnTo>
                  <a:lnTo>
                    <a:pt x="10999" y="93915"/>
                  </a:lnTo>
                  <a:lnTo>
                    <a:pt x="0" y="95250"/>
                  </a:lnTo>
                  <a:lnTo>
                    <a:pt x="47426" y="95250"/>
                  </a:lnTo>
                  <a:lnTo>
                    <a:pt x="92070" y="95250"/>
                  </a:lnTo>
                  <a:lnTo>
                    <a:pt x="139590" y="95250"/>
                  </a:lnTo>
                  <a:lnTo>
                    <a:pt x="142851" y="95250"/>
                  </a:lnTo>
                  <a:lnTo>
                    <a:pt x="161913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7" name="SMARTInkShape-354"/>
            <p:cNvSpPr/>
            <p:nvPr>
              <p:custDataLst>
                <p:tags r:id="rId135"/>
              </p:custDataLst>
            </p:nvPr>
          </p:nvSpPr>
          <p:spPr>
            <a:xfrm>
              <a:off x="9420225" y="5391150"/>
              <a:ext cx="180976" cy="152401"/>
            </a:xfrm>
            <a:custGeom>
              <a:avLst/>
              <a:gdLst/>
              <a:ahLst/>
              <a:cxnLst/>
              <a:rect l="0" t="0" r="0" b="0"/>
              <a:pathLst>
                <a:path w="180976" h="152401">
                  <a:moveTo>
                    <a:pt x="38100" y="19050"/>
                  </a:moveTo>
                  <a:lnTo>
                    <a:pt x="38100" y="19050"/>
                  </a:lnTo>
                  <a:lnTo>
                    <a:pt x="38100" y="24106"/>
                  </a:lnTo>
                  <a:lnTo>
                    <a:pt x="37042" y="25595"/>
                  </a:lnTo>
                  <a:lnTo>
                    <a:pt x="35278" y="26589"/>
                  </a:lnTo>
                  <a:lnTo>
                    <a:pt x="29899" y="28183"/>
                  </a:lnTo>
                  <a:lnTo>
                    <a:pt x="29163" y="31223"/>
                  </a:lnTo>
                  <a:lnTo>
                    <a:pt x="28585" y="52169"/>
                  </a:lnTo>
                  <a:lnTo>
                    <a:pt x="25757" y="57759"/>
                  </a:lnTo>
                  <a:lnTo>
                    <a:pt x="22030" y="63771"/>
                  </a:lnTo>
                  <a:lnTo>
                    <a:pt x="19639" y="76254"/>
                  </a:lnTo>
                  <a:lnTo>
                    <a:pt x="19165" y="88911"/>
                  </a:lnTo>
                  <a:lnTo>
                    <a:pt x="16279" y="95255"/>
                  </a:lnTo>
                  <a:lnTo>
                    <a:pt x="12527" y="101602"/>
                  </a:lnTo>
                  <a:lnTo>
                    <a:pt x="10118" y="114300"/>
                  </a:lnTo>
                  <a:lnTo>
                    <a:pt x="9559" y="136525"/>
                  </a:lnTo>
                  <a:lnTo>
                    <a:pt x="8489" y="138642"/>
                  </a:lnTo>
                  <a:lnTo>
                    <a:pt x="6718" y="140053"/>
                  </a:lnTo>
                  <a:lnTo>
                    <a:pt x="4480" y="140994"/>
                  </a:lnTo>
                  <a:lnTo>
                    <a:pt x="2986" y="142679"/>
                  </a:lnTo>
                  <a:lnTo>
                    <a:pt x="2" y="152392"/>
                  </a:lnTo>
                  <a:lnTo>
                    <a:pt x="1" y="152397"/>
                  </a:lnTo>
                  <a:lnTo>
                    <a:pt x="0" y="152400"/>
                  </a:lnTo>
                  <a:lnTo>
                    <a:pt x="8201" y="144199"/>
                  </a:lnTo>
                  <a:lnTo>
                    <a:pt x="10323" y="135532"/>
                  </a:lnTo>
                  <a:lnTo>
                    <a:pt x="15994" y="126707"/>
                  </a:lnTo>
                  <a:lnTo>
                    <a:pt x="19202" y="117388"/>
                  </a:lnTo>
                  <a:lnTo>
                    <a:pt x="52943" y="70732"/>
                  </a:lnTo>
                  <a:lnTo>
                    <a:pt x="58020" y="59528"/>
                  </a:lnTo>
                  <a:lnTo>
                    <a:pt x="98342" y="15994"/>
                  </a:lnTo>
                  <a:lnTo>
                    <a:pt x="104738" y="12400"/>
                  </a:lnTo>
                  <a:lnTo>
                    <a:pt x="111109" y="9745"/>
                  </a:lnTo>
                  <a:lnTo>
                    <a:pt x="120645" y="3358"/>
                  </a:lnTo>
                  <a:lnTo>
                    <a:pt x="130173" y="995"/>
                  </a:lnTo>
                  <a:lnTo>
                    <a:pt x="170927" y="0"/>
                  </a:lnTo>
                  <a:lnTo>
                    <a:pt x="180569" y="9133"/>
                  </a:lnTo>
                  <a:lnTo>
                    <a:pt x="180975" y="28449"/>
                  </a:lnTo>
                  <a:lnTo>
                    <a:pt x="17145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8" name="SMARTInkShape-355"/>
            <p:cNvSpPr/>
            <p:nvPr>
              <p:custDataLst>
                <p:tags r:id="rId136"/>
              </p:custDataLst>
            </p:nvPr>
          </p:nvSpPr>
          <p:spPr>
            <a:xfrm>
              <a:off x="9458325" y="5381625"/>
              <a:ext cx="685798" cy="200026"/>
            </a:xfrm>
            <a:custGeom>
              <a:avLst/>
              <a:gdLst/>
              <a:ahLst/>
              <a:cxnLst/>
              <a:rect l="0" t="0" r="0" b="0"/>
              <a:pathLst>
                <a:path w="685798" h="200026">
                  <a:moveTo>
                    <a:pt x="0" y="123825"/>
                  </a:moveTo>
                  <a:lnTo>
                    <a:pt x="0" y="123825"/>
                  </a:lnTo>
                  <a:lnTo>
                    <a:pt x="0" y="132958"/>
                  </a:lnTo>
                  <a:lnTo>
                    <a:pt x="8201" y="133316"/>
                  </a:lnTo>
                  <a:lnTo>
                    <a:pt x="8644" y="134386"/>
                  </a:lnTo>
                  <a:lnTo>
                    <a:pt x="9134" y="138396"/>
                  </a:lnTo>
                  <a:lnTo>
                    <a:pt x="10323" y="139889"/>
                  </a:lnTo>
                  <a:lnTo>
                    <a:pt x="17691" y="142482"/>
                  </a:lnTo>
                  <a:lnTo>
                    <a:pt x="23704" y="142759"/>
                  </a:lnTo>
                  <a:lnTo>
                    <a:pt x="25328" y="143856"/>
                  </a:lnTo>
                  <a:lnTo>
                    <a:pt x="26410" y="145646"/>
                  </a:lnTo>
                  <a:lnTo>
                    <a:pt x="27131" y="147898"/>
                  </a:lnTo>
                  <a:lnTo>
                    <a:pt x="28670" y="149399"/>
                  </a:lnTo>
                  <a:lnTo>
                    <a:pt x="33204" y="151066"/>
                  </a:lnTo>
                  <a:lnTo>
                    <a:pt x="34836" y="152569"/>
                  </a:lnTo>
                  <a:lnTo>
                    <a:pt x="36650" y="157061"/>
                  </a:lnTo>
                  <a:lnTo>
                    <a:pt x="38192" y="158683"/>
                  </a:lnTo>
                  <a:lnTo>
                    <a:pt x="42727" y="160484"/>
                  </a:lnTo>
                  <a:lnTo>
                    <a:pt x="44360" y="162023"/>
                  </a:lnTo>
                  <a:lnTo>
                    <a:pt x="47195" y="169999"/>
                  </a:lnTo>
                  <a:lnTo>
                    <a:pt x="50257" y="170806"/>
                  </a:lnTo>
                  <a:lnTo>
                    <a:pt x="52554" y="171021"/>
                  </a:lnTo>
                  <a:lnTo>
                    <a:pt x="54087" y="172222"/>
                  </a:lnTo>
                  <a:lnTo>
                    <a:pt x="55789" y="176380"/>
                  </a:lnTo>
                  <a:lnTo>
                    <a:pt x="57301" y="177911"/>
                  </a:lnTo>
                  <a:lnTo>
                    <a:pt x="66247" y="180855"/>
                  </a:lnTo>
                  <a:lnTo>
                    <a:pt x="83998" y="180972"/>
                  </a:lnTo>
                  <a:lnTo>
                    <a:pt x="92987" y="174428"/>
                  </a:lnTo>
                  <a:lnTo>
                    <a:pt x="101870" y="171274"/>
                  </a:lnTo>
                  <a:lnTo>
                    <a:pt x="131896" y="144326"/>
                  </a:lnTo>
                  <a:lnTo>
                    <a:pt x="133223" y="134801"/>
                  </a:lnTo>
                  <a:lnTo>
                    <a:pt x="134324" y="134317"/>
                  </a:lnTo>
                  <a:lnTo>
                    <a:pt x="142480" y="133388"/>
                  </a:lnTo>
                  <a:lnTo>
                    <a:pt x="142841" y="141554"/>
                  </a:lnTo>
                  <a:lnTo>
                    <a:pt x="136323" y="150219"/>
                  </a:lnTo>
                  <a:lnTo>
                    <a:pt x="133741" y="160174"/>
                  </a:lnTo>
                  <a:lnTo>
                    <a:pt x="133384" y="169972"/>
                  </a:lnTo>
                  <a:lnTo>
                    <a:pt x="139902" y="178763"/>
                  </a:lnTo>
                  <a:lnTo>
                    <a:pt x="142760" y="189979"/>
                  </a:lnTo>
                  <a:lnTo>
                    <a:pt x="166471" y="190496"/>
                  </a:lnTo>
                  <a:lnTo>
                    <a:pt x="172060" y="187676"/>
                  </a:lnTo>
                  <a:lnTo>
                    <a:pt x="217784" y="149210"/>
                  </a:lnTo>
                  <a:lnTo>
                    <a:pt x="249110" y="130173"/>
                  </a:lnTo>
                  <a:lnTo>
                    <a:pt x="269296" y="106761"/>
                  </a:lnTo>
                  <a:lnTo>
                    <a:pt x="287557" y="92467"/>
                  </a:lnTo>
                  <a:lnTo>
                    <a:pt x="310011" y="61230"/>
                  </a:lnTo>
                  <a:lnTo>
                    <a:pt x="312408" y="54378"/>
                  </a:lnTo>
                  <a:lnTo>
                    <a:pt x="314105" y="52127"/>
                  </a:lnTo>
                  <a:lnTo>
                    <a:pt x="333369" y="38105"/>
                  </a:lnTo>
                  <a:lnTo>
                    <a:pt x="333371" y="38103"/>
                  </a:lnTo>
                  <a:lnTo>
                    <a:pt x="333374" y="43157"/>
                  </a:lnTo>
                  <a:lnTo>
                    <a:pt x="332315" y="44647"/>
                  </a:lnTo>
                  <a:lnTo>
                    <a:pt x="330551" y="45639"/>
                  </a:lnTo>
                  <a:lnTo>
                    <a:pt x="328318" y="46301"/>
                  </a:lnTo>
                  <a:lnTo>
                    <a:pt x="326829" y="47801"/>
                  </a:lnTo>
                  <a:lnTo>
                    <a:pt x="325173" y="52290"/>
                  </a:lnTo>
                  <a:lnTo>
                    <a:pt x="322868" y="73112"/>
                  </a:lnTo>
                  <a:lnTo>
                    <a:pt x="316327" y="85742"/>
                  </a:lnTo>
                  <a:lnTo>
                    <a:pt x="313531" y="101602"/>
                  </a:lnTo>
                  <a:lnTo>
                    <a:pt x="306838" y="114300"/>
                  </a:lnTo>
                  <a:lnTo>
                    <a:pt x="304801" y="161367"/>
                  </a:lnTo>
                  <a:lnTo>
                    <a:pt x="304800" y="166817"/>
                  </a:lnTo>
                  <a:lnTo>
                    <a:pt x="305858" y="168361"/>
                  </a:lnTo>
                  <a:lnTo>
                    <a:pt x="307624" y="169391"/>
                  </a:lnTo>
                  <a:lnTo>
                    <a:pt x="314502" y="171179"/>
                  </a:lnTo>
                  <a:lnTo>
                    <a:pt x="318991" y="171329"/>
                  </a:lnTo>
                  <a:lnTo>
                    <a:pt x="320610" y="170311"/>
                  </a:lnTo>
                  <a:lnTo>
                    <a:pt x="321690" y="168574"/>
                  </a:lnTo>
                  <a:lnTo>
                    <a:pt x="322409" y="166357"/>
                  </a:lnTo>
                  <a:lnTo>
                    <a:pt x="323949" y="164880"/>
                  </a:lnTo>
                  <a:lnTo>
                    <a:pt x="334022" y="159686"/>
                  </a:lnTo>
                  <a:lnTo>
                    <a:pt x="346202" y="148783"/>
                  </a:lnTo>
                  <a:lnTo>
                    <a:pt x="364789" y="125752"/>
                  </a:lnTo>
                  <a:lnTo>
                    <a:pt x="382854" y="111506"/>
                  </a:lnTo>
                  <a:lnTo>
                    <a:pt x="414843" y="70118"/>
                  </a:lnTo>
                  <a:lnTo>
                    <a:pt x="421082" y="57203"/>
                  </a:lnTo>
                  <a:lnTo>
                    <a:pt x="425273" y="50824"/>
                  </a:lnTo>
                  <a:lnTo>
                    <a:pt x="427632" y="41282"/>
                  </a:lnTo>
                  <a:lnTo>
                    <a:pt x="428613" y="28740"/>
                  </a:lnTo>
                  <a:lnTo>
                    <a:pt x="423566" y="28623"/>
                  </a:lnTo>
                  <a:lnTo>
                    <a:pt x="422077" y="29666"/>
                  </a:lnTo>
                  <a:lnTo>
                    <a:pt x="421084" y="31419"/>
                  </a:lnTo>
                  <a:lnTo>
                    <a:pt x="420423" y="33646"/>
                  </a:lnTo>
                  <a:lnTo>
                    <a:pt x="418923" y="35131"/>
                  </a:lnTo>
                  <a:lnTo>
                    <a:pt x="408912" y="40336"/>
                  </a:lnTo>
                  <a:lnTo>
                    <a:pt x="405957" y="42765"/>
                  </a:lnTo>
                  <a:lnTo>
                    <a:pt x="402676" y="48287"/>
                  </a:lnTo>
                  <a:lnTo>
                    <a:pt x="399337" y="63587"/>
                  </a:lnTo>
                  <a:lnTo>
                    <a:pt x="386838" y="89500"/>
                  </a:lnTo>
                  <a:lnTo>
                    <a:pt x="378947" y="113125"/>
                  </a:lnTo>
                  <a:lnTo>
                    <a:pt x="374796" y="120128"/>
                  </a:lnTo>
                  <a:lnTo>
                    <a:pt x="372130" y="133247"/>
                  </a:lnTo>
                  <a:lnTo>
                    <a:pt x="371604" y="140973"/>
                  </a:lnTo>
                  <a:lnTo>
                    <a:pt x="379688" y="150909"/>
                  </a:lnTo>
                  <a:lnTo>
                    <a:pt x="385669" y="157015"/>
                  </a:lnTo>
                  <a:lnTo>
                    <a:pt x="391189" y="159743"/>
                  </a:lnTo>
                  <a:lnTo>
                    <a:pt x="394143" y="160470"/>
                  </a:lnTo>
                  <a:lnTo>
                    <a:pt x="397170" y="159897"/>
                  </a:lnTo>
                  <a:lnTo>
                    <a:pt x="409633" y="154195"/>
                  </a:lnTo>
                  <a:lnTo>
                    <a:pt x="412790" y="153596"/>
                  </a:lnTo>
                  <a:lnTo>
                    <a:pt x="431452" y="145019"/>
                  </a:lnTo>
                  <a:lnTo>
                    <a:pt x="436859" y="144304"/>
                  </a:lnTo>
                  <a:lnTo>
                    <a:pt x="448513" y="137866"/>
                  </a:lnTo>
                  <a:lnTo>
                    <a:pt x="483026" y="111874"/>
                  </a:lnTo>
                  <a:lnTo>
                    <a:pt x="491961" y="101580"/>
                  </a:lnTo>
                  <a:lnTo>
                    <a:pt x="536444" y="63537"/>
                  </a:lnTo>
                  <a:lnTo>
                    <a:pt x="557734" y="41277"/>
                  </a:lnTo>
                  <a:lnTo>
                    <a:pt x="560090" y="34926"/>
                  </a:lnTo>
                  <a:lnTo>
                    <a:pt x="561777" y="32809"/>
                  </a:lnTo>
                  <a:lnTo>
                    <a:pt x="568149" y="28771"/>
                  </a:lnTo>
                  <a:lnTo>
                    <a:pt x="571057" y="20539"/>
                  </a:lnTo>
                  <a:lnTo>
                    <a:pt x="571304" y="22534"/>
                  </a:lnTo>
                  <a:lnTo>
                    <a:pt x="571500" y="65509"/>
                  </a:lnTo>
                  <a:lnTo>
                    <a:pt x="568676" y="74271"/>
                  </a:lnTo>
                  <a:lnTo>
                    <a:pt x="564954" y="81693"/>
                  </a:lnTo>
                  <a:lnTo>
                    <a:pt x="561177" y="101524"/>
                  </a:lnTo>
                  <a:lnTo>
                    <a:pt x="555507" y="112161"/>
                  </a:lnTo>
                  <a:lnTo>
                    <a:pt x="552298" y="127189"/>
                  </a:lnTo>
                  <a:lnTo>
                    <a:pt x="545090" y="142286"/>
                  </a:lnTo>
                  <a:lnTo>
                    <a:pt x="543353" y="155459"/>
                  </a:lnTo>
                  <a:lnTo>
                    <a:pt x="542152" y="157614"/>
                  </a:lnTo>
                  <a:lnTo>
                    <a:pt x="540293" y="159051"/>
                  </a:lnTo>
                  <a:lnTo>
                    <a:pt x="537995" y="160009"/>
                  </a:lnTo>
                  <a:lnTo>
                    <a:pt x="536463" y="161706"/>
                  </a:lnTo>
                  <a:lnTo>
                    <a:pt x="532609" y="171514"/>
                  </a:lnTo>
                  <a:lnTo>
                    <a:pt x="523995" y="180847"/>
                  </a:lnTo>
                  <a:lnTo>
                    <a:pt x="532088" y="172763"/>
                  </a:lnTo>
                  <a:lnTo>
                    <a:pt x="533285" y="163365"/>
                  </a:lnTo>
                  <a:lnTo>
                    <a:pt x="539923" y="154605"/>
                  </a:lnTo>
                  <a:lnTo>
                    <a:pt x="541589" y="148794"/>
                  </a:lnTo>
                  <a:lnTo>
                    <a:pt x="543960" y="107146"/>
                  </a:lnTo>
                  <a:lnTo>
                    <a:pt x="551566" y="80280"/>
                  </a:lnTo>
                  <a:lnTo>
                    <a:pt x="553485" y="42180"/>
                  </a:lnTo>
                  <a:lnTo>
                    <a:pt x="559984" y="28754"/>
                  </a:lnTo>
                  <a:lnTo>
                    <a:pt x="561582" y="20967"/>
                  </a:lnTo>
                  <a:lnTo>
                    <a:pt x="576153" y="4911"/>
                  </a:lnTo>
                  <a:lnTo>
                    <a:pt x="581682" y="2183"/>
                  </a:lnTo>
                  <a:lnTo>
                    <a:pt x="595087" y="128"/>
                  </a:lnTo>
                  <a:lnTo>
                    <a:pt x="626780" y="0"/>
                  </a:lnTo>
                  <a:lnTo>
                    <a:pt x="633152" y="5056"/>
                  </a:lnTo>
                  <a:lnTo>
                    <a:pt x="635943" y="10361"/>
                  </a:lnTo>
                  <a:lnTo>
                    <a:pt x="637735" y="17333"/>
                  </a:lnTo>
                  <a:lnTo>
                    <a:pt x="644634" y="26315"/>
                  </a:lnTo>
                  <a:lnTo>
                    <a:pt x="646338" y="32157"/>
                  </a:lnTo>
                  <a:lnTo>
                    <a:pt x="645732" y="35196"/>
                  </a:lnTo>
                  <a:lnTo>
                    <a:pt x="639982" y="47679"/>
                  </a:lnTo>
                  <a:lnTo>
                    <a:pt x="637187" y="73027"/>
                  </a:lnTo>
                  <a:lnTo>
                    <a:pt x="627828" y="85725"/>
                  </a:lnTo>
                  <a:lnTo>
                    <a:pt x="611433" y="102894"/>
                  </a:lnTo>
                  <a:lnTo>
                    <a:pt x="607592" y="103939"/>
                  </a:lnTo>
                  <a:lnTo>
                    <a:pt x="605086" y="104217"/>
                  </a:lnTo>
                  <a:lnTo>
                    <a:pt x="599480" y="107350"/>
                  </a:lnTo>
                  <a:lnTo>
                    <a:pt x="590596" y="114264"/>
                  </a:lnTo>
                  <a:lnTo>
                    <a:pt x="590554" y="106096"/>
                  </a:lnTo>
                  <a:lnTo>
                    <a:pt x="604741" y="90620"/>
                  </a:lnTo>
                  <a:lnTo>
                    <a:pt x="610263" y="87900"/>
                  </a:lnTo>
                  <a:lnTo>
                    <a:pt x="613218" y="87176"/>
                  </a:lnTo>
                  <a:lnTo>
                    <a:pt x="628708" y="78377"/>
                  </a:lnTo>
                  <a:lnTo>
                    <a:pt x="657399" y="76217"/>
                  </a:lnTo>
                  <a:lnTo>
                    <a:pt x="669959" y="76203"/>
                  </a:lnTo>
                  <a:lnTo>
                    <a:pt x="672064" y="77260"/>
                  </a:lnTo>
                  <a:lnTo>
                    <a:pt x="673468" y="79023"/>
                  </a:lnTo>
                  <a:lnTo>
                    <a:pt x="674405" y="81257"/>
                  </a:lnTo>
                  <a:lnTo>
                    <a:pt x="676086" y="82747"/>
                  </a:lnTo>
                  <a:lnTo>
                    <a:pt x="680777" y="84401"/>
                  </a:lnTo>
                  <a:lnTo>
                    <a:pt x="682451" y="85901"/>
                  </a:lnTo>
                  <a:lnTo>
                    <a:pt x="684312" y="90390"/>
                  </a:lnTo>
                  <a:lnTo>
                    <a:pt x="685797" y="127119"/>
                  </a:lnTo>
                  <a:lnTo>
                    <a:pt x="682976" y="133404"/>
                  </a:lnTo>
                  <a:lnTo>
                    <a:pt x="679254" y="139724"/>
                  </a:lnTo>
                  <a:lnTo>
                    <a:pt x="676098" y="149232"/>
                  </a:lnTo>
                  <a:lnTo>
                    <a:pt x="644121" y="184542"/>
                  </a:lnTo>
                  <a:lnTo>
                    <a:pt x="637995" y="187852"/>
                  </a:lnTo>
                  <a:lnTo>
                    <a:pt x="631745" y="190381"/>
                  </a:lnTo>
                  <a:lnTo>
                    <a:pt x="622276" y="196697"/>
                  </a:lnTo>
                  <a:lnTo>
                    <a:pt x="612766" y="199039"/>
                  </a:lnTo>
                  <a:lnTo>
                    <a:pt x="566608" y="200025"/>
                  </a:lnTo>
                  <a:lnTo>
                    <a:pt x="563348" y="200025"/>
                  </a:lnTo>
                  <a:lnTo>
                    <a:pt x="562890" y="198967"/>
                  </a:lnTo>
                  <a:lnTo>
                    <a:pt x="562382" y="194969"/>
                  </a:lnTo>
                  <a:lnTo>
                    <a:pt x="564977" y="189664"/>
                  </a:lnTo>
                  <a:lnTo>
                    <a:pt x="58102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9" name="SMARTInkShape-356"/>
            <p:cNvSpPr/>
            <p:nvPr>
              <p:custDataLst>
                <p:tags r:id="rId137"/>
              </p:custDataLst>
            </p:nvPr>
          </p:nvSpPr>
          <p:spPr>
            <a:xfrm>
              <a:off x="10287000" y="5457825"/>
              <a:ext cx="161914" cy="9526"/>
            </a:xfrm>
            <a:custGeom>
              <a:avLst/>
              <a:gdLst/>
              <a:ahLst/>
              <a:cxnLst/>
              <a:rect l="0" t="0" r="0" b="0"/>
              <a:pathLst>
                <a:path w="161914" h="9526">
                  <a:moveTo>
                    <a:pt x="0" y="9525"/>
                  </a:moveTo>
                  <a:lnTo>
                    <a:pt x="0" y="9525"/>
                  </a:lnTo>
                  <a:lnTo>
                    <a:pt x="44719" y="9525"/>
                  </a:lnTo>
                  <a:lnTo>
                    <a:pt x="92075" y="9525"/>
                  </a:lnTo>
                  <a:lnTo>
                    <a:pt x="138642" y="9525"/>
                  </a:lnTo>
                  <a:lnTo>
                    <a:pt x="161879" y="9525"/>
                  </a:lnTo>
                  <a:lnTo>
                    <a:pt x="161913" y="4469"/>
                  </a:lnTo>
                  <a:lnTo>
                    <a:pt x="160858" y="2980"/>
                  </a:lnTo>
                  <a:lnTo>
                    <a:pt x="159096" y="1986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0" name="SMARTInkShape-357"/>
            <p:cNvSpPr/>
            <p:nvPr>
              <p:custDataLst>
                <p:tags r:id="rId138"/>
              </p:custDataLst>
            </p:nvPr>
          </p:nvSpPr>
          <p:spPr>
            <a:xfrm>
              <a:off x="10315977" y="5400675"/>
              <a:ext cx="56749" cy="152401"/>
            </a:xfrm>
            <a:custGeom>
              <a:avLst/>
              <a:gdLst/>
              <a:ahLst/>
              <a:cxnLst/>
              <a:rect l="0" t="0" r="0" b="0"/>
              <a:pathLst>
                <a:path w="56749" h="152401">
                  <a:moveTo>
                    <a:pt x="56748" y="0"/>
                  </a:moveTo>
                  <a:lnTo>
                    <a:pt x="56748" y="0"/>
                  </a:lnTo>
                  <a:lnTo>
                    <a:pt x="47224" y="0"/>
                  </a:lnTo>
                  <a:lnTo>
                    <a:pt x="47223" y="44536"/>
                  </a:lnTo>
                  <a:lnTo>
                    <a:pt x="47223" y="50838"/>
                  </a:lnTo>
                  <a:lnTo>
                    <a:pt x="44399" y="57167"/>
                  </a:lnTo>
                  <a:lnTo>
                    <a:pt x="40677" y="63507"/>
                  </a:lnTo>
                  <a:lnTo>
                    <a:pt x="37521" y="73027"/>
                  </a:lnTo>
                  <a:lnTo>
                    <a:pt x="31413" y="82550"/>
                  </a:lnTo>
                  <a:lnTo>
                    <a:pt x="28076" y="92075"/>
                  </a:lnTo>
                  <a:lnTo>
                    <a:pt x="21912" y="101600"/>
                  </a:lnTo>
                  <a:lnTo>
                    <a:pt x="19615" y="111125"/>
                  </a:lnTo>
                  <a:lnTo>
                    <a:pt x="19077" y="117475"/>
                  </a:lnTo>
                  <a:lnTo>
                    <a:pt x="16016" y="123825"/>
                  </a:lnTo>
                  <a:lnTo>
                    <a:pt x="12186" y="130175"/>
                  </a:lnTo>
                  <a:lnTo>
                    <a:pt x="9526" y="140994"/>
                  </a:lnTo>
                  <a:lnTo>
                    <a:pt x="0" y="151959"/>
                  </a:lnTo>
                  <a:lnTo>
                    <a:pt x="9123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1" name="SMARTInkShape-358"/>
            <p:cNvSpPr/>
            <p:nvPr>
              <p:custDataLst>
                <p:tags r:id="rId139"/>
              </p:custDataLst>
            </p:nvPr>
          </p:nvSpPr>
          <p:spPr>
            <a:xfrm>
              <a:off x="10506076" y="5458217"/>
              <a:ext cx="190500" cy="94859"/>
            </a:xfrm>
            <a:custGeom>
              <a:avLst/>
              <a:gdLst/>
              <a:ahLst/>
              <a:cxnLst/>
              <a:rect l="0" t="0" r="0" b="0"/>
              <a:pathLst>
                <a:path w="190500" h="94859">
                  <a:moveTo>
                    <a:pt x="85724" y="28183"/>
                  </a:moveTo>
                  <a:lnTo>
                    <a:pt x="85724" y="28183"/>
                  </a:lnTo>
                  <a:lnTo>
                    <a:pt x="85724" y="9250"/>
                  </a:lnTo>
                  <a:lnTo>
                    <a:pt x="95214" y="9133"/>
                  </a:lnTo>
                  <a:lnTo>
                    <a:pt x="95248" y="0"/>
                  </a:lnTo>
                  <a:lnTo>
                    <a:pt x="95249" y="8751"/>
                  </a:lnTo>
                  <a:lnTo>
                    <a:pt x="87047" y="17300"/>
                  </a:lnTo>
                  <a:lnTo>
                    <a:pt x="84926" y="25994"/>
                  </a:lnTo>
                  <a:lnTo>
                    <a:pt x="80784" y="31797"/>
                  </a:lnTo>
                  <a:lnTo>
                    <a:pt x="75415" y="35081"/>
                  </a:lnTo>
                  <a:lnTo>
                    <a:pt x="72501" y="35956"/>
                  </a:lnTo>
                  <a:lnTo>
                    <a:pt x="70559" y="37598"/>
                  </a:lnTo>
                  <a:lnTo>
                    <a:pt x="53568" y="60052"/>
                  </a:lnTo>
                  <a:lnTo>
                    <a:pt x="47444" y="63514"/>
                  </a:lnTo>
                  <a:lnTo>
                    <a:pt x="41194" y="66111"/>
                  </a:lnTo>
                  <a:lnTo>
                    <a:pt x="11815" y="91530"/>
                  </a:lnTo>
                  <a:lnTo>
                    <a:pt x="3" y="94858"/>
                  </a:lnTo>
                  <a:lnTo>
                    <a:pt x="0" y="89802"/>
                  </a:lnTo>
                  <a:lnTo>
                    <a:pt x="1059" y="88313"/>
                  </a:lnTo>
                  <a:lnTo>
                    <a:pt x="2823" y="87319"/>
                  </a:lnTo>
                  <a:lnTo>
                    <a:pt x="17334" y="85449"/>
                  </a:lnTo>
                  <a:lnTo>
                    <a:pt x="26314" y="78809"/>
                  </a:lnTo>
                  <a:lnTo>
                    <a:pt x="35195" y="76697"/>
                  </a:lnTo>
                  <a:lnTo>
                    <a:pt x="81752" y="75808"/>
                  </a:lnTo>
                  <a:lnTo>
                    <a:pt x="83959" y="75808"/>
                  </a:lnTo>
                  <a:lnTo>
                    <a:pt x="92979" y="82353"/>
                  </a:lnTo>
                  <a:lnTo>
                    <a:pt x="101868" y="84450"/>
                  </a:lnTo>
                  <a:lnTo>
                    <a:pt x="118810" y="85299"/>
                  </a:lnTo>
                  <a:lnTo>
                    <a:pt x="124417" y="88140"/>
                  </a:lnTo>
                  <a:lnTo>
                    <a:pt x="130438" y="91872"/>
                  </a:lnTo>
                  <a:lnTo>
                    <a:pt x="142927" y="94269"/>
                  </a:lnTo>
                  <a:lnTo>
                    <a:pt x="175051" y="94858"/>
                  </a:lnTo>
                  <a:lnTo>
                    <a:pt x="177026" y="93799"/>
                  </a:lnTo>
                  <a:lnTo>
                    <a:pt x="178342" y="92036"/>
                  </a:lnTo>
                  <a:lnTo>
                    <a:pt x="180819" y="85725"/>
                  </a:lnTo>
                  <a:lnTo>
                    <a:pt x="190381" y="85336"/>
                  </a:lnTo>
                  <a:lnTo>
                    <a:pt x="190499" y="662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2" name="SMARTInkShape-359"/>
            <p:cNvSpPr/>
            <p:nvPr>
              <p:custDataLst>
                <p:tags r:id="rId140"/>
              </p:custDataLst>
            </p:nvPr>
          </p:nvSpPr>
          <p:spPr>
            <a:xfrm>
              <a:off x="10744201" y="5334000"/>
              <a:ext cx="180975" cy="171440"/>
            </a:xfrm>
            <a:custGeom>
              <a:avLst/>
              <a:gdLst/>
              <a:ahLst/>
              <a:cxnLst/>
              <a:rect l="0" t="0" r="0" b="0"/>
              <a:pathLst>
                <a:path w="180975" h="171440">
                  <a:moveTo>
                    <a:pt x="47624" y="0"/>
                  </a:moveTo>
                  <a:lnTo>
                    <a:pt x="47624" y="0"/>
                  </a:lnTo>
                  <a:lnTo>
                    <a:pt x="39422" y="8201"/>
                  </a:lnTo>
                  <a:lnTo>
                    <a:pt x="38214" y="17609"/>
                  </a:lnTo>
                  <a:lnTo>
                    <a:pt x="38108" y="27124"/>
                  </a:lnTo>
                  <a:lnTo>
                    <a:pt x="31554" y="35894"/>
                  </a:lnTo>
                  <a:lnTo>
                    <a:pt x="29457" y="44737"/>
                  </a:lnTo>
                  <a:lnTo>
                    <a:pt x="28609" y="64805"/>
                  </a:lnTo>
                  <a:lnTo>
                    <a:pt x="19933" y="84908"/>
                  </a:lnTo>
                  <a:lnTo>
                    <a:pt x="17997" y="120668"/>
                  </a:lnTo>
                  <a:lnTo>
                    <a:pt x="11511" y="133353"/>
                  </a:lnTo>
                  <a:lnTo>
                    <a:pt x="9639" y="150519"/>
                  </a:lnTo>
                  <a:lnTo>
                    <a:pt x="1335" y="160436"/>
                  </a:lnTo>
                  <a:lnTo>
                    <a:pt x="0" y="171433"/>
                  </a:lnTo>
                  <a:lnTo>
                    <a:pt x="0" y="171439"/>
                  </a:lnTo>
                  <a:lnTo>
                    <a:pt x="14190" y="157260"/>
                  </a:lnTo>
                  <a:lnTo>
                    <a:pt x="16888" y="151738"/>
                  </a:lnTo>
                  <a:lnTo>
                    <a:pt x="17608" y="148784"/>
                  </a:lnTo>
                  <a:lnTo>
                    <a:pt x="23679" y="139569"/>
                  </a:lnTo>
                  <a:lnTo>
                    <a:pt x="57167" y="93014"/>
                  </a:lnTo>
                  <a:lnTo>
                    <a:pt x="63856" y="78360"/>
                  </a:lnTo>
                  <a:lnTo>
                    <a:pt x="64796" y="74465"/>
                  </a:lnTo>
                  <a:lnTo>
                    <a:pt x="71483" y="67315"/>
                  </a:lnTo>
                  <a:lnTo>
                    <a:pt x="117449" y="25403"/>
                  </a:lnTo>
                  <a:lnTo>
                    <a:pt x="123812" y="21873"/>
                  </a:lnTo>
                  <a:lnTo>
                    <a:pt x="130169" y="19246"/>
                  </a:lnTo>
                  <a:lnTo>
                    <a:pt x="139697" y="12876"/>
                  </a:lnTo>
                  <a:lnTo>
                    <a:pt x="149224" y="10518"/>
                  </a:lnTo>
                  <a:lnTo>
                    <a:pt x="160043" y="9656"/>
                  </a:lnTo>
                  <a:lnTo>
                    <a:pt x="169960" y="17738"/>
                  </a:lnTo>
                  <a:lnTo>
                    <a:pt x="179520" y="18935"/>
                  </a:lnTo>
                  <a:lnTo>
                    <a:pt x="180004" y="20031"/>
                  </a:lnTo>
                  <a:lnTo>
                    <a:pt x="180974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3" name="SMARTInkShape-360"/>
            <p:cNvSpPr/>
            <p:nvPr>
              <p:custDataLst>
                <p:tags r:id="rId141"/>
              </p:custDataLst>
            </p:nvPr>
          </p:nvSpPr>
          <p:spPr>
            <a:xfrm>
              <a:off x="10810875" y="5353179"/>
              <a:ext cx="219064" cy="142709"/>
            </a:xfrm>
            <a:custGeom>
              <a:avLst/>
              <a:gdLst/>
              <a:ahLst/>
              <a:cxnLst/>
              <a:rect l="0" t="0" r="0" b="0"/>
              <a:pathLst>
                <a:path w="219064" h="142709">
                  <a:moveTo>
                    <a:pt x="9525" y="85596"/>
                  </a:moveTo>
                  <a:lnTo>
                    <a:pt x="9525" y="85596"/>
                  </a:lnTo>
                  <a:lnTo>
                    <a:pt x="1323" y="93797"/>
                  </a:lnTo>
                  <a:lnTo>
                    <a:pt x="35" y="104219"/>
                  </a:lnTo>
                  <a:lnTo>
                    <a:pt x="0" y="122252"/>
                  </a:lnTo>
                  <a:lnTo>
                    <a:pt x="1058" y="122733"/>
                  </a:lnTo>
                  <a:lnTo>
                    <a:pt x="5057" y="123268"/>
                  </a:lnTo>
                  <a:lnTo>
                    <a:pt x="6546" y="124469"/>
                  </a:lnTo>
                  <a:lnTo>
                    <a:pt x="8202" y="128626"/>
                  </a:lnTo>
                  <a:lnTo>
                    <a:pt x="9702" y="130158"/>
                  </a:lnTo>
                  <a:lnTo>
                    <a:pt x="19711" y="135438"/>
                  </a:lnTo>
                  <a:lnTo>
                    <a:pt x="26824" y="141302"/>
                  </a:lnTo>
                  <a:lnTo>
                    <a:pt x="33113" y="142318"/>
                  </a:lnTo>
                  <a:lnTo>
                    <a:pt x="41678" y="142620"/>
                  </a:lnTo>
                  <a:lnTo>
                    <a:pt x="47804" y="139867"/>
                  </a:lnTo>
                  <a:lnTo>
                    <a:pt x="50919" y="137652"/>
                  </a:lnTo>
                  <a:lnTo>
                    <a:pt x="65417" y="134534"/>
                  </a:lnTo>
                  <a:lnTo>
                    <a:pt x="81673" y="132421"/>
                  </a:lnTo>
                  <a:lnTo>
                    <a:pt x="95079" y="122911"/>
                  </a:lnTo>
                  <a:lnTo>
                    <a:pt x="142284" y="85590"/>
                  </a:lnTo>
                  <a:lnTo>
                    <a:pt x="164696" y="66546"/>
                  </a:lnTo>
                  <a:lnTo>
                    <a:pt x="173739" y="60196"/>
                  </a:lnTo>
                  <a:lnTo>
                    <a:pt x="206216" y="13009"/>
                  </a:lnTo>
                  <a:lnTo>
                    <a:pt x="218947" y="0"/>
                  </a:lnTo>
                  <a:lnTo>
                    <a:pt x="219063" y="8083"/>
                  </a:lnTo>
                  <a:lnTo>
                    <a:pt x="210873" y="17481"/>
                  </a:lnTo>
                  <a:lnTo>
                    <a:pt x="209941" y="23551"/>
                  </a:lnTo>
                  <a:lnTo>
                    <a:pt x="209665" y="32052"/>
                  </a:lnTo>
                  <a:lnTo>
                    <a:pt x="206779" y="38163"/>
                  </a:lnTo>
                  <a:lnTo>
                    <a:pt x="204528" y="41274"/>
                  </a:lnTo>
                  <a:lnTo>
                    <a:pt x="201361" y="55766"/>
                  </a:lnTo>
                  <a:lnTo>
                    <a:pt x="199231" y="72020"/>
                  </a:lnTo>
                  <a:lnTo>
                    <a:pt x="192538" y="85424"/>
                  </a:lnTo>
                  <a:lnTo>
                    <a:pt x="190535" y="112286"/>
                  </a:lnTo>
                  <a:lnTo>
                    <a:pt x="183961" y="121403"/>
                  </a:lnTo>
                  <a:lnTo>
                    <a:pt x="181368" y="131455"/>
                  </a:lnTo>
                  <a:lnTo>
                    <a:pt x="180976" y="142708"/>
                  </a:lnTo>
                  <a:lnTo>
                    <a:pt x="180975" y="125136"/>
                  </a:lnTo>
                  <a:lnTo>
                    <a:pt x="187521" y="116376"/>
                  </a:lnTo>
                  <a:lnTo>
                    <a:pt x="190500" y="1046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4" name="SMARTInkShape-361"/>
            <p:cNvSpPr/>
            <p:nvPr>
              <p:custDataLst>
                <p:tags r:id="rId142"/>
              </p:custDataLst>
            </p:nvPr>
          </p:nvSpPr>
          <p:spPr>
            <a:xfrm>
              <a:off x="11020425" y="5314961"/>
              <a:ext cx="85691" cy="180848"/>
            </a:xfrm>
            <a:custGeom>
              <a:avLst/>
              <a:gdLst/>
              <a:ahLst/>
              <a:cxnLst/>
              <a:rect l="0" t="0" r="0" b="0"/>
              <a:pathLst>
                <a:path w="85691" h="180848">
                  <a:moveTo>
                    <a:pt x="0" y="57139"/>
                  </a:moveTo>
                  <a:lnTo>
                    <a:pt x="0" y="57139"/>
                  </a:lnTo>
                  <a:lnTo>
                    <a:pt x="5057" y="52083"/>
                  </a:lnTo>
                  <a:lnTo>
                    <a:pt x="7538" y="46778"/>
                  </a:lnTo>
                  <a:lnTo>
                    <a:pt x="9410" y="25341"/>
                  </a:lnTo>
                  <a:lnTo>
                    <a:pt x="10507" y="23240"/>
                  </a:lnTo>
                  <a:lnTo>
                    <a:pt x="12296" y="21839"/>
                  </a:lnTo>
                  <a:lnTo>
                    <a:pt x="14547" y="20906"/>
                  </a:lnTo>
                  <a:lnTo>
                    <a:pt x="16048" y="19225"/>
                  </a:lnTo>
                  <a:lnTo>
                    <a:pt x="17714" y="14536"/>
                  </a:lnTo>
                  <a:lnTo>
                    <a:pt x="19218" y="12861"/>
                  </a:lnTo>
                  <a:lnTo>
                    <a:pt x="23711" y="11002"/>
                  </a:lnTo>
                  <a:lnTo>
                    <a:pt x="25332" y="9448"/>
                  </a:lnTo>
                  <a:lnTo>
                    <a:pt x="27133" y="4899"/>
                  </a:lnTo>
                  <a:lnTo>
                    <a:pt x="28672" y="3262"/>
                  </a:lnTo>
                  <a:lnTo>
                    <a:pt x="36650" y="420"/>
                  </a:lnTo>
                  <a:lnTo>
                    <a:pt x="55395" y="0"/>
                  </a:lnTo>
                  <a:lnTo>
                    <a:pt x="74747" y="17599"/>
                  </a:lnTo>
                  <a:lnTo>
                    <a:pt x="75769" y="23669"/>
                  </a:lnTo>
                  <a:lnTo>
                    <a:pt x="76072" y="32170"/>
                  </a:lnTo>
                  <a:lnTo>
                    <a:pt x="73320" y="38281"/>
                  </a:lnTo>
                  <a:lnTo>
                    <a:pt x="69630" y="44525"/>
                  </a:lnTo>
                  <a:lnTo>
                    <a:pt x="67063" y="55269"/>
                  </a:lnTo>
                  <a:lnTo>
                    <a:pt x="60205" y="64374"/>
                  </a:lnTo>
                  <a:lnTo>
                    <a:pt x="58508" y="70232"/>
                  </a:lnTo>
                  <a:lnTo>
                    <a:pt x="56998" y="72218"/>
                  </a:lnTo>
                  <a:lnTo>
                    <a:pt x="39851" y="84235"/>
                  </a:lnTo>
                  <a:lnTo>
                    <a:pt x="33563" y="85276"/>
                  </a:lnTo>
                  <a:lnTo>
                    <a:pt x="31901" y="86480"/>
                  </a:lnTo>
                  <a:lnTo>
                    <a:pt x="30792" y="88341"/>
                  </a:lnTo>
                  <a:lnTo>
                    <a:pt x="28578" y="95229"/>
                  </a:lnTo>
                  <a:lnTo>
                    <a:pt x="28575" y="87037"/>
                  </a:lnTo>
                  <a:lnTo>
                    <a:pt x="29633" y="86596"/>
                  </a:lnTo>
                  <a:lnTo>
                    <a:pt x="71210" y="85714"/>
                  </a:lnTo>
                  <a:lnTo>
                    <a:pt x="72872" y="86772"/>
                  </a:lnTo>
                  <a:lnTo>
                    <a:pt x="73982" y="88536"/>
                  </a:lnTo>
                  <a:lnTo>
                    <a:pt x="75763" y="93915"/>
                  </a:lnTo>
                  <a:lnTo>
                    <a:pt x="84363" y="103323"/>
                  </a:lnTo>
                  <a:lnTo>
                    <a:pt x="85322" y="109394"/>
                  </a:lnTo>
                  <a:lnTo>
                    <a:pt x="85690" y="122061"/>
                  </a:lnTo>
                  <a:lnTo>
                    <a:pt x="79173" y="131072"/>
                  </a:lnTo>
                  <a:lnTo>
                    <a:pt x="77081" y="139958"/>
                  </a:lnTo>
                  <a:lnTo>
                    <a:pt x="76591" y="146158"/>
                  </a:lnTo>
                  <a:lnTo>
                    <a:pt x="75402" y="148236"/>
                  </a:lnTo>
                  <a:lnTo>
                    <a:pt x="73552" y="149620"/>
                  </a:lnTo>
                  <a:lnTo>
                    <a:pt x="38620" y="164076"/>
                  </a:lnTo>
                  <a:lnTo>
                    <a:pt x="30559" y="169984"/>
                  </a:lnTo>
                  <a:lnTo>
                    <a:pt x="21364" y="171151"/>
                  </a:lnTo>
                  <a:lnTo>
                    <a:pt x="15493" y="171311"/>
                  </a:lnTo>
                  <a:lnTo>
                    <a:pt x="13503" y="172411"/>
                  </a:lnTo>
                  <a:lnTo>
                    <a:pt x="12177" y="174204"/>
                  </a:lnTo>
                  <a:lnTo>
                    <a:pt x="10049" y="179629"/>
                  </a:lnTo>
                  <a:lnTo>
                    <a:pt x="6936" y="180371"/>
                  </a:lnTo>
                  <a:lnTo>
                    <a:pt x="1370" y="180847"/>
                  </a:lnTo>
                  <a:lnTo>
                    <a:pt x="9525" y="1714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5" name="SMARTInkShape-362"/>
            <p:cNvSpPr/>
            <p:nvPr>
              <p:custDataLst>
                <p:tags r:id="rId143"/>
              </p:custDataLst>
            </p:nvPr>
          </p:nvSpPr>
          <p:spPr>
            <a:xfrm>
              <a:off x="11115710" y="5353482"/>
              <a:ext cx="209504" cy="170543"/>
            </a:xfrm>
            <a:custGeom>
              <a:avLst/>
              <a:gdLst/>
              <a:ahLst/>
              <a:cxnLst/>
              <a:rect l="0" t="0" r="0" b="0"/>
              <a:pathLst>
                <a:path w="209504" h="170543">
                  <a:moveTo>
                    <a:pt x="9490" y="113868"/>
                  </a:moveTo>
                  <a:lnTo>
                    <a:pt x="9490" y="113868"/>
                  </a:lnTo>
                  <a:lnTo>
                    <a:pt x="0" y="123359"/>
                  </a:lnTo>
                  <a:lnTo>
                    <a:pt x="9099" y="132525"/>
                  </a:lnTo>
                  <a:lnTo>
                    <a:pt x="23668" y="132908"/>
                  </a:lnTo>
                  <a:lnTo>
                    <a:pt x="25293" y="131853"/>
                  </a:lnTo>
                  <a:lnTo>
                    <a:pt x="26375" y="130091"/>
                  </a:lnTo>
                  <a:lnTo>
                    <a:pt x="27097" y="127858"/>
                  </a:lnTo>
                  <a:lnTo>
                    <a:pt x="28635" y="126370"/>
                  </a:lnTo>
                  <a:lnTo>
                    <a:pt x="33169" y="124716"/>
                  </a:lnTo>
                  <a:lnTo>
                    <a:pt x="34801" y="123217"/>
                  </a:lnTo>
                  <a:lnTo>
                    <a:pt x="36615" y="118728"/>
                  </a:lnTo>
                  <a:lnTo>
                    <a:pt x="38157" y="117108"/>
                  </a:lnTo>
                  <a:lnTo>
                    <a:pt x="57305" y="106518"/>
                  </a:lnTo>
                  <a:lnTo>
                    <a:pt x="60417" y="105794"/>
                  </a:lnTo>
                  <a:lnTo>
                    <a:pt x="69852" y="99716"/>
                  </a:lnTo>
                  <a:lnTo>
                    <a:pt x="107915" y="63057"/>
                  </a:lnTo>
                  <a:lnTo>
                    <a:pt x="111441" y="56713"/>
                  </a:lnTo>
                  <a:lnTo>
                    <a:pt x="114069" y="50366"/>
                  </a:lnTo>
                  <a:lnTo>
                    <a:pt x="120439" y="40843"/>
                  </a:lnTo>
                  <a:lnTo>
                    <a:pt x="122797" y="31318"/>
                  </a:lnTo>
                  <a:lnTo>
                    <a:pt x="123350" y="24968"/>
                  </a:lnTo>
                  <a:lnTo>
                    <a:pt x="126416" y="18618"/>
                  </a:lnTo>
                  <a:lnTo>
                    <a:pt x="131953" y="10974"/>
                  </a:lnTo>
                  <a:lnTo>
                    <a:pt x="133280" y="9"/>
                  </a:lnTo>
                  <a:lnTo>
                    <a:pt x="133305" y="4755"/>
                  </a:lnTo>
                  <a:lnTo>
                    <a:pt x="132248" y="6201"/>
                  </a:lnTo>
                  <a:lnTo>
                    <a:pt x="128256" y="7808"/>
                  </a:lnTo>
                  <a:lnTo>
                    <a:pt x="126767" y="9294"/>
                  </a:lnTo>
                  <a:lnTo>
                    <a:pt x="125113" y="13769"/>
                  </a:lnTo>
                  <a:lnTo>
                    <a:pt x="122808" y="34581"/>
                  </a:lnTo>
                  <a:lnTo>
                    <a:pt x="98281" y="79317"/>
                  </a:lnTo>
                  <a:lnTo>
                    <a:pt x="78043" y="116500"/>
                  </a:lnTo>
                  <a:lnTo>
                    <a:pt x="76169" y="142001"/>
                  </a:lnTo>
                  <a:lnTo>
                    <a:pt x="89422" y="142404"/>
                  </a:lnTo>
                  <a:lnTo>
                    <a:pt x="91352" y="141359"/>
                  </a:lnTo>
                  <a:lnTo>
                    <a:pt x="92641" y="139604"/>
                  </a:lnTo>
                  <a:lnTo>
                    <a:pt x="93500" y="137375"/>
                  </a:lnTo>
                  <a:lnTo>
                    <a:pt x="95129" y="135890"/>
                  </a:lnTo>
                  <a:lnTo>
                    <a:pt x="113378" y="128253"/>
                  </a:lnTo>
                  <a:lnTo>
                    <a:pt x="116849" y="125574"/>
                  </a:lnTo>
                  <a:lnTo>
                    <a:pt x="150306" y="81915"/>
                  </a:lnTo>
                  <a:lnTo>
                    <a:pt x="164219" y="70298"/>
                  </a:lnTo>
                  <a:lnTo>
                    <a:pt x="186416" y="34320"/>
                  </a:lnTo>
                  <a:lnTo>
                    <a:pt x="188664" y="26302"/>
                  </a:lnTo>
                  <a:lnTo>
                    <a:pt x="190323" y="23740"/>
                  </a:lnTo>
                  <a:lnTo>
                    <a:pt x="192489" y="22033"/>
                  </a:lnTo>
                  <a:lnTo>
                    <a:pt x="194988" y="20895"/>
                  </a:lnTo>
                  <a:lnTo>
                    <a:pt x="196656" y="19077"/>
                  </a:lnTo>
                  <a:lnTo>
                    <a:pt x="198508" y="14236"/>
                  </a:lnTo>
                  <a:lnTo>
                    <a:pt x="200061" y="12521"/>
                  </a:lnTo>
                  <a:lnTo>
                    <a:pt x="204607" y="10617"/>
                  </a:lnTo>
                  <a:lnTo>
                    <a:pt x="206243" y="9051"/>
                  </a:lnTo>
                  <a:lnTo>
                    <a:pt x="209387" y="0"/>
                  </a:lnTo>
                  <a:lnTo>
                    <a:pt x="209503" y="7807"/>
                  </a:lnTo>
                  <a:lnTo>
                    <a:pt x="202967" y="16443"/>
                  </a:lnTo>
                  <a:lnTo>
                    <a:pt x="200873" y="25264"/>
                  </a:lnTo>
                  <a:lnTo>
                    <a:pt x="199192" y="35640"/>
                  </a:lnTo>
                  <a:lnTo>
                    <a:pt x="183129" y="78879"/>
                  </a:lnTo>
                  <a:lnTo>
                    <a:pt x="175357" y="91742"/>
                  </a:lnTo>
                  <a:lnTo>
                    <a:pt x="169372" y="111693"/>
                  </a:lnTo>
                  <a:lnTo>
                    <a:pt x="165216" y="119251"/>
                  </a:lnTo>
                  <a:lnTo>
                    <a:pt x="161816" y="129457"/>
                  </a:lnTo>
                  <a:lnTo>
                    <a:pt x="144595" y="158276"/>
                  </a:lnTo>
                  <a:lnTo>
                    <a:pt x="142886" y="170542"/>
                  </a:lnTo>
                  <a:lnTo>
                    <a:pt x="152365" y="16149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6" name="SMARTInkShape-363"/>
            <p:cNvSpPr/>
            <p:nvPr>
              <p:custDataLst>
                <p:tags r:id="rId144"/>
              </p:custDataLst>
            </p:nvPr>
          </p:nvSpPr>
          <p:spPr>
            <a:xfrm>
              <a:off x="11382375" y="5381625"/>
              <a:ext cx="180849" cy="9526"/>
            </a:xfrm>
            <a:custGeom>
              <a:avLst/>
              <a:gdLst/>
              <a:ahLst/>
              <a:cxnLst/>
              <a:rect l="0" t="0" r="0" b="0"/>
              <a:pathLst>
                <a:path w="180849" h="9526">
                  <a:moveTo>
                    <a:pt x="0" y="0"/>
                  </a:moveTo>
                  <a:lnTo>
                    <a:pt x="0" y="0"/>
                  </a:lnTo>
                  <a:lnTo>
                    <a:pt x="0" y="9133"/>
                  </a:lnTo>
                  <a:lnTo>
                    <a:pt x="45781" y="9525"/>
                  </a:lnTo>
                  <a:lnTo>
                    <a:pt x="54865" y="2980"/>
                  </a:lnTo>
                  <a:lnTo>
                    <a:pt x="63764" y="883"/>
                  </a:lnTo>
                  <a:lnTo>
                    <a:pt x="107950" y="3"/>
                  </a:lnTo>
                  <a:lnTo>
                    <a:pt x="152936" y="0"/>
                  </a:lnTo>
                  <a:lnTo>
                    <a:pt x="180848" y="0"/>
                  </a:lnTo>
                  <a:lnTo>
                    <a:pt x="1714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7" name="SMARTInkShape-364"/>
            <p:cNvSpPr/>
            <p:nvPr>
              <p:custDataLst>
                <p:tags r:id="rId145"/>
              </p:custDataLst>
            </p:nvPr>
          </p:nvSpPr>
          <p:spPr>
            <a:xfrm>
              <a:off x="11420478" y="5429250"/>
              <a:ext cx="257173" cy="9526"/>
            </a:xfrm>
            <a:custGeom>
              <a:avLst/>
              <a:gdLst/>
              <a:ahLst/>
              <a:cxnLst/>
              <a:rect l="0" t="0" r="0" b="0"/>
              <a:pathLst>
                <a:path w="257173" h="9526">
                  <a:moveTo>
                    <a:pt x="9522" y="0"/>
                  </a:moveTo>
                  <a:lnTo>
                    <a:pt x="9522" y="0"/>
                  </a:lnTo>
                  <a:lnTo>
                    <a:pt x="0" y="9522"/>
                  </a:lnTo>
                  <a:lnTo>
                    <a:pt x="44477" y="9525"/>
                  </a:lnTo>
                  <a:lnTo>
                    <a:pt x="86558" y="9525"/>
                  </a:lnTo>
                  <a:lnTo>
                    <a:pt x="126854" y="8467"/>
                  </a:lnTo>
                  <a:lnTo>
                    <a:pt x="145039" y="1986"/>
                  </a:lnTo>
                  <a:lnTo>
                    <a:pt x="192219" y="34"/>
                  </a:lnTo>
                  <a:lnTo>
                    <a:pt x="238118" y="0"/>
                  </a:lnTo>
                  <a:lnTo>
                    <a:pt x="25717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2" name="SMARTInkShape-Group98"/>
          <p:cNvGrpSpPr/>
          <p:nvPr/>
        </p:nvGrpSpPr>
        <p:grpSpPr>
          <a:xfrm>
            <a:off x="11754247" y="5248275"/>
            <a:ext cx="304394" cy="228598"/>
            <a:chOff x="11754247" y="5248275"/>
            <a:chExt cx="304394" cy="228598"/>
          </a:xfrm>
        </p:grpSpPr>
        <p:sp>
          <p:nvSpPr>
            <p:cNvPr id="439" name="SMARTInkShape-365"/>
            <p:cNvSpPr/>
            <p:nvPr>
              <p:custDataLst>
                <p:tags r:id="rId131"/>
              </p:custDataLst>
            </p:nvPr>
          </p:nvSpPr>
          <p:spPr>
            <a:xfrm>
              <a:off x="11754247" y="5315069"/>
              <a:ext cx="94854" cy="161804"/>
            </a:xfrm>
            <a:custGeom>
              <a:avLst/>
              <a:gdLst/>
              <a:ahLst/>
              <a:cxnLst/>
              <a:rect l="0" t="0" r="0" b="0"/>
              <a:pathLst>
                <a:path w="94854" h="161804">
                  <a:moveTo>
                    <a:pt x="85328" y="57031"/>
                  </a:moveTo>
                  <a:lnTo>
                    <a:pt x="85328" y="57031"/>
                  </a:lnTo>
                  <a:lnTo>
                    <a:pt x="94738" y="47622"/>
                  </a:lnTo>
                  <a:lnTo>
                    <a:pt x="94853" y="4469"/>
                  </a:lnTo>
                  <a:lnTo>
                    <a:pt x="93795" y="2940"/>
                  </a:lnTo>
                  <a:lnTo>
                    <a:pt x="92029" y="1920"/>
                  </a:lnTo>
                  <a:lnTo>
                    <a:pt x="85151" y="149"/>
                  </a:lnTo>
                  <a:lnTo>
                    <a:pt x="80662" y="0"/>
                  </a:lnTo>
                  <a:lnTo>
                    <a:pt x="79043" y="1019"/>
                  </a:lnTo>
                  <a:lnTo>
                    <a:pt x="77964" y="2756"/>
                  </a:lnTo>
                  <a:lnTo>
                    <a:pt x="77245" y="4973"/>
                  </a:lnTo>
                  <a:lnTo>
                    <a:pt x="71173" y="13150"/>
                  </a:lnTo>
                  <a:lnTo>
                    <a:pt x="65631" y="16362"/>
                  </a:lnTo>
                  <a:lnTo>
                    <a:pt x="62671" y="17218"/>
                  </a:lnTo>
                  <a:lnTo>
                    <a:pt x="60699" y="18847"/>
                  </a:lnTo>
                  <a:lnTo>
                    <a:pt x="39466" y="45660"/>
                  </a:lnTo>
                  <a:lnTo>
                    <a:pt x="33170" y="52016"/>
                  </a:lnTo>
                  <a:lnTo>
                    <a:pt x="30396" y="57624"/>
                  </a:lnTo>
                  <a:lnTo>
                    <a:pt x="29657" y="60601"/>
                  </a:lnTo>
                  <a:lnTo>
                    <a:pt x="19623" y="75909"/>
                  </a:lnTo>
                  <a:lnTo>
                    <a:pt x="18691" y="90223"/>
                  </a:lnTo>
                  <a:lnTo>
                    <a:pt x="19736" y="91858"/>
                  </a:lnTo>
                  <a:lnTo>
                    <a:pt x="21492" y="92949"/>
                  </a:lnTo>
                  <a:lnTo>
                    <a:pt x="28356" y="94843"/>
                  </a:lnTo>
                  <a:lnTo>
                    <a:pt x="45478" y="95120"/>
                  </a:lnTo>
                  <a:lnTo>
                    <a:pt x="54486" y="88583"/>
                  </a:lnTo>
                  <a:lnTo>
                    <a:pt x="60331" y="86929"/>
                  </a:lnTo>
                  <a:lnTo>
                    <a:pt x="62313" y="85430"/>
                  </a:lnTo>
                  <a:lnTo>
                    <a:pt x="66163" y="79321"/>
                  </a:lnTo>
                  <a:lnTo>
                    <a:pt x="70811" y="77521"/>
                  </a:lnTo>
                  <a:lnTo>
                    <a:pt x="72475" y="75983"/>
                  </a:lnTo>
                  <a:lnTo>
                    <a:pt x="74324" y="71451"/>
                  </a:lnTo>
                  <a:lnTo>
                    <a:pt x="75875" y="69819"/>
                  </a:lnTo>
                  <a:lnTo>
                    <a:pt x="80423" y="68007"/>
                  </a:lnTo>
                  <a:lnTo>
                    <a:pt x="82057" y="66465"/>
                  </a:lnTo>
                  <a:lnTo>
                    <a:pt x="84897" y="58482"/>
                  </a:lnTo>
                  <a:lnTo>
                    <a:pt x="85201" y="52405"/>
                  </a:lnTo>
                  <a:lnTo>
                    <a:pt x="86302" y="50772"/>
                  </a:lnTo>
                  <a:lnTo>
                    <a:pt x="88094" y="49683"/>
                  </a:lnTo>
                  <a:lnTo>
                    <a:pt x="94843" y="47509"/>
                  </a:lnTo>
                  <a:lnTo>
                    <a:pt x="94851" y="52563"/>
                  </a:lnTo>
                  <a:lnTo>
                    <a:pt x="93793" y="54053"/>
                  </a:lnTo>
                  <a:lnTo>
                    <a:pt x="92029" y="55045"/>
                  </a:lnTo>
                  <a:lnTo>
                    <a:pt x="86651" y="56639"/>
                  </a:lnTo>
                  <a:lnTo>
                    <a:pt x="85916" y="59680"/>
                  </a:lnTo>
                  <a:lnTo>
                    <a:pt x="85330" y="89187"/>
                  </a:lnTo>
                  <a:lnTo>
                    <a:pt x="82507" y="95311"/>
                  </a:lnTo>
                  <a:lnTo>
                    <a:pt x="77127" y="102810"/>
                  </a:lnTo>
                  <a:lnTo>
                    <a:pt x="75918" y="112695"/>
                  </a:lnTo>
                  <a:lnTo>
                    <a:pt x="69280" y="121492"/>
                  </a:lnTo>
                  <a:lnTo>
                    <a:pt x="67611" y="127308"/>
                  </a:lnTo>
                  <a:lnTo>
                    <a:pt x="66110" y="129282"/>
                  </a:lnTo>
                  <a:lnTo>
                    <a:pt x="59996" y="133119"/>
                  </a:lnTo>
                  <a:lnTo>
                    <a:pt x="58195" y="137767"/>
                  </a:lnTo>
                  <a:lnTo>
                    <a:pt x="56656" y="139431"/>
                  </a:lnTo>
                  <a:lnTo>
                    <a:pt x="52123" y="141278"/>
                  </a:lnTo>
                  <a:lnTo>
                    <a:pt x="50492" y="142829"/>
                  </a:lnTo>
                  <a:lnTo>
                    <a:pt x="48678" y="147375"/>
                  </a:lnTo>
                  <a:lnTo>
                    <a:pt x="47136" y="149010"/>
                  </a:lnTo>
                  <a:lnTo>
                    <a:pt x="42600" y="150828"/>
                  </a:lnTo>
                  <a:lnTo>
                    <a:pt x="24876" y="152154"/>
                  </a:lnTo>
                  <a:lnTo>
                    <a:pt x="22802" y="153254"/>
                  </a:lnTo>
                  <a:lnTo>
                    <a:pt x="21419" y="155047"/>
                  </a:lnTo>
                  <a:lnTo>
                    <a:pt x="20497" y="157300"/>
                  </a:lnTo>
                  <a:lnTo>
                    <a:pt x="18824" y="158802"/>
                  </a:lnTo>
                  <a:lnTo>
                    <a:pt x="9259" y="161771"/>
                  </a:lnTo>
                  <a:lnTo>
                    <a:pt x="940" y="161803"/>
                  </a:lnTo>
                  <a:lnTo>
                    <a:pt x="494" y="160746"/>
                  </a:lnTo>
                  <a:lnTo>
                    <a:pt x="0" y="156749"/>
                  </a:lnTo>
                  <a:lnTo>
                    <a:pt x="926" y="155259"/>
                  </a:lnTo>
                  <a:lnTo>
                    <a:pt x="2601" y="154267"/>
                  </a:lnTo>
                  <a:lnTo>
                    <a:pt x="4776" y="153605"/>
                  </a:lnTo>
                  <a:lnTo>
                    <a:pt x="6227" y="152105"/>
                  </a:lnTo>
                  <a:lnTo>
                    <a:pt x="9128" y="14275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0" name="SMARTInkShape-366"/>
            <p:cNvSpPr/>
            <p:nvPr>
              <p:custDataLst>
                <p:tags r:id="rId132"/>
              </p:custDataLst>
            </p:nvPr>
          </p:nvSpPr>
          <p:spPr>
            <a:xfrm>
              <a:off x="11859958" y="5334438"/>
              <a:ext cx="112967" cy="142402"/>
            </a:xfrm>
            <a:custGeom>
              <a:avLst/>
              <a:gdLst/>
              <a:ahLst/>
              <a:cxnLst/>
              <a:rect l="0" t="0" r="0" b="0"/>
              <a:pathLst>
                <a:path w="112967" h="142402">
                  <a:moveTo>
                    <a:pt x="8192" y="56712"/>
                  </a:moveTo>
                  <a:lnTo>
                    <a:pt x="8192" y="56712"/>
                  </a:lnTo>
                  <a:lnTo>
                    <a:pt x="22383" y="56712"/>
                  </a:lnTo>
                  <a:lnTo>
                    <a:pt x="24002" y="57770"/>
                  </a:lnTo>
                  <a:lnTo>
                    <a:pt x="25081" y="59534"/>
                  </a:lnTo>
                  <a:lnTo>
                    <a:pt x="27232" y="66203"/>
                  </a:lnTo>
                  <a:lnTo>
                    <a:pt x="27242" y="80425"/>
                  </a:lnTo>
                  <a:lnTo>
                    <a:pt x="26184" y="82046"/>
                  </a:lnTo>
                  <a:lnTo>
                    <a:pt x="24418" y="83127"/>
                  </a:lnTo>
                  <a:lnTo>
                    <a:pt x="19040" y="84860"/>
                  </a:lnTo>
                  <a:lnTo>
                    <a:pt x="18305" y="87919"/>
                  </a:lnTo>
                  <a:lnTo>
                    <a:pt x="18108" y="90217"/>
                  </a:lnTo>
                  <a:lnTo>
                    <a:pt x="15069" y="95592"/>
                  </a:lnTo>
                  <a:lnTo>
                    <a:pt x="9551" y="102610"/>
                  </a:lnTo>
                  <a:lnTo>
                    <a:pt x="8311" y="112387"/>
                  </a:lnTo>
                  <a:lnTo>
                    <a:pt x="1669" y="121175"/>
                  </a:lnTo>
                  <a:lnTo>
                    <a:pt x="0" y="126990"/>
                  </a:lnTo>
                  <a:lnTo>
                    <a:pt x="614" y="128964"/>
                  </a:lnTo>
                  <a:lnTo>
                    <a:pt x="2082" y="130280"/>
                  </a:lnTo>
                  <a:lnTo>
                    <a:pt x="6985" y="132391"/>
                  </a:lnTo>
                  <a:lnTo>
                    <a:pt x="7656" y="135503"/>
                  </a:lnTo>
                  <a:lnTo>
                    <a:pt x="7835" y="137814"/>
                  </a:lnTo>
                  <a:lnTo>
                    <a:pt x="9011" y="139355"/>
                  </a:lnTo>
                  <a:lnTo>
                    <a:pt x="16361" y="142031"/>
                  </a:lnTo>
                  <a:lnTo>
                    <a:pt x="30855" y="142401"/>
                  </a:lnTo>
                  <a:lnTo>
                    <a:pt x="36962" y="139599"/>
                  </a:lnTo>
                  <a:lnTo>
                    <a:pt x="43204" y="135884"/>
                  </a:lnTo>
                  <a:lnTo>
                    <a:pt x="55835" y="133498"/>
                  </a:lnTo>
                  <a:lnTo>
                    <a:pt x="59002" y="133303"/>
                  </a:lnTo>
                  <a:lnTo>
                    <a:pt x="65346" y="130263"/>
                  </a:lnTo>
                  <a:lnTo>
                    <a:pt x="87567" y="110532"/>
                  </a:lnTo>
                  <a:lnTo>
                    <a:pt x="91093" y="104268"/>
                  </a:lnTo>
                  <a:lnTo>
                    <a:pt x="93721" y="97956"/>
                  </a:lnTo>
                  <a:lnTo>
                    <a:pt x="110319" y="75760"/>
                  </a:lnTo>
                  <a:lnTo>
                    <a:pt x="112444" y="63062"/>
                  </a:lnTo>
                  <a:lnTo>
                    <a:pt x="112965" y="18076"/>
                  </a:lnTo>
                  <a:lnTo>
                    <a:pt x="112966" y="15079"/>
                  </a:lnTo>
                  <a:lnTo>
                    <a:pt x="111907" y="13082"/>
                  </a:lnTo>
                  <a:lnTo>
                    <a:pt x="110143" y="11749"/>
                  </a:lnTo>
                  <a:lnTo>
                    <a:pt x="105361" y="9212"/>
                  </a:lnTo>
                  <a:lnTo>
                    <a:pt x="94425" y="0"/>
                  </a:lnTo>
                  <a:lnTo>
                    <a:pt x="86413" y="6195"/>
                  </a:lnTo>
                  <a:lnTo>
                    <a:pt x="77701" y="9288"/>
                  </a:lnTo>
                  <a:lnTo>
                    <a:pt x="71540" y="13763"/>
                  </a:lnTo>
                  <a:lnTo>
                    <a:pt x="68096" y="19280"/>
                  </a:lnTo>
                  <a:lnTo>
                    <a:pt x="65507" y="25258"/>
                  </a:lnTo>
                  <a:lnTo>
                    <a:pt x="48938" y="47204"/>
                  </a:lnTo>
                  <a:lnTo>
                    <a:pt x="46410" y="53544"/>
                  </a:lnTo>
                  <a:lnTo>
                    <a:pt x="40095" y="63064"/>
                  </a:lnTo>
                  <a:lnTo>
                    <a:pt x="37205" y="73881"/>
                  </a:lnTo>
                  <a:lnTo>
                    <a:pt x="36767" y="852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1" name="SMARTInkShape-367"/>
            <p:cNvSpPr/>
            <p:nvPr>
              <p:custDataLst>
                <p:tags r:id="rId133"/>
              </p:custDataLst>
            </p:nvPr>
          </p:nvSpPr>
          <p:spPr>
            <a:xfrm>
              <a:off x="12011025" y="5248275"/>
              <a:ext cx="47616" cy="57140"/>
            </a:xfrm>
            <a:custGeom>
              <a:avLst/>
              <a:gdLst/>
              <a:ahLst/>
              <a:cxnLst/>
              <a:rect l="0" t="0" r="0" b="0"/>
              <a:pathLst>
                <a:path w="47616" h="57140">
                  <a:moveTo>
                    <a:pt x="0" y="0"/>
                  </a:moveTo>
                  <a:lnTo>
                    <a:pt x="0" y="0"/>
                  </a:lnTo>
                  <a:lnTo>
                    <a:pt x="0" y="45863"/>
                  </a:lnTo>
                  <a:lnTo>
                    <a:pt x="8202" y="55671"/>
                  </a:lnTo>
                  <a:lnTo>
                    <a:pt x="11760" y="56493"/>
                  </a:lnTo>
                  <a:lnTo>
                    <a:pt x="27125" y="57139"/>
                  </a:lnTo>
                  <a:lnTo>
                    <a:pt x="36649" y="48948"/>
                  </a:lnTo>
                  <a:lnTo>
                    <a:pt x="37456" y="45391"/>
                  </a:lnTo>
                  <a:lnTo>
                    <a:pt x="37973" y="39540"/>
                  </a:lnTo>
                  <a:lnTo>
                    <a:pt x="46289" y="30026"/>
                  </a:lnTo>
                  <a:lnTo>
                    <a:pt x="47506" y="20501"/>
                  </a:lnTo>
                  <a:lnTo>
                    <a:pt x="47615" y="10976"/>
                  </a:lnTo>
                  <a:lnTo>
                    <a:pt x="39423" y="1451"/>
                  </a:lnTo>
                  <a:lnTo>
                    <a:pt x="38983" y="2026"/>
                  </a:lnTo>
                  <a:lnTo>
                    <a:pt x="38215" y="8328"/>
                  </a:lnTo>
                  <a:lnTo>
                    <a:pt x="35329" y="8993"/>
                  </a:lnTo>
                  <a:lnTo>
                    <a:pt x="33078" y="9170"/>
                  </a:lnTo>
                  <a:lnTo>
                    <a:pt x="31577" y="10347"/>
                  </a:lnTo>
                  <a:lnTo>
                    <a:pt x="29908" y="14477"/>
                  </a:lnTo>
                  <a:lnTo>
                    <a:pt x="28407" y="16001"/>
                  </a:lnTo>
                  <a:lnTo>
                    <a:pt x="23915" y="17695"/>
                  </a:lnTo>
                  <a:lnTo>
                    <a:pt x="22293" y="19205"/>
                  </a:lnTo>
                  <a:lnTo>
                    <a:pt x="190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4" name="SMARTInkShape-Group99"/>
          <p:cNvGrpSpPr/>
          <p:nvPr/>
        </p:nvGrpSpPr>
        <p:grpSpPr>
          <a:xfrm>
            <a:off x="895350" y="6172203"/>
            <a:ext cx="1465488" cy="228598"/>
            <a:chOff x="895350" y="6172203"/>
            <a:chExt cx="1465488" cy="228598"/>
          </a:xfrm>
        </p:grpSpPr>
        <p:sp>
          <p:nvSpPr>
            <p:cNvPr id="443" name="SMARTInkShape-368"/>
            <p:cNvSpPr/>
            <p:nvPr>
              <p:custDataLst>
                <p:tags r:id="rId120"/>
              </p:custDataLst>
            </p:nvPr>
          </p:nvSpPr>
          <p:spPr>
            <a:xfrm>
              <a:off x="895350" y="6210300"/>
              <a:ext cx="304801" cy="161926"/>
            </a:xfrm>
            <a:custGeom>
              <a:avLst/>
              <a:gdLst/>
              <a:ahLst/>
              <a:cxnLst/>
              <a:rect l="0" t="0" r="0" b="0"/>
              <a:pathLst>
                <a:path w="304801" h="161926">
                  <a:moveTo>
                    <a:pt x="0" y="19050"/>
                  </a:moveTo>
                  <a:lnTo>
                    <a:pt x="0" y="19050"/>
                  </a:lnTo>
                  <a:lnTo>
                    <a:pt x="0" y="10849"/>
                  </a:lnTo>
                  <a:lnTo>
                    <a:pt x="1058" y="10408"/>
                  </a:lnTo>
                  <a:lnTo>
                    <a:pt x="9133" y="9559"/>
                  </a:lnTo>
                  <a:lnTo>
                    <a:pt x="17692" y="1327"/>
                  </a:lnTo>
                  <a:lnTo>
                    <a:pt x="27132" y="116"/>
                  </a:lnTo>
                  <a:lnTo>
                    <a:pt x="46174" y="0"/>
                  </a:lnTo>
                  <a:lnTo>
                    <a:pt x="46657" y="1059"/>
                  </a:lnTo>
                  <a:lnTo>
                    <a:pt x="47195" y="5056"/>
                  </a:lnTo>
                  <a:lnTo>
                    <a:pt x="48397" y="6545"/>
                  </a:lnTo>
                  <a:lnTo>
                    <a:pt x="56746" y="9409"/>
                  </a:lnTo>
                  <a:lnTo>
                    <a:pt x="48914" y="17716"/>
                  </a:lnTo>
                  <a:lnTo>
                    <a:pt x="47738" y="27134"/>
                  </a:lnTo>
                  <a:lnTo>
                    <a:pt x="28702" y="47498"/>
                  </a:lnTo>
                  <a:lnTo>
                    <a:pt x="28575" y="57116"/>
                  </a:lnTo>
                  <a:lnTo>
                    <a:pt x="33632" y="57140"/>
                  </a:lnTo>
                  <a:lnTo>
                    <a:pt x="38936" y="54323"/>
                  </a:lnTo>
                  <a:lnTo>
                    <a:pt x="45909" y="48948"/>
                  </a:lnTo>
                  <a:lnTo>
                    <a:pt x="54890" y="47887"/>
                  </a:lnTo>
                  <a:lnTo>
                    <a:pt x="64914" y="47659"/>
                  </a:lnTo>
                  <a:lnTo>
                    <a:pt x="73932" y="54178"/>
                  </a:lnTo>
                  <a:lnTo>
                    <a:pt x="79778" y="55829"/>
                  </a:lnTo>
                  <a:lnTo>
                    <a:pt x="81760" y="57328"/>
                  </a:lnTo>
                  <a:lnTo>
                    <a:pt x="85609" y="63435"/>
                  </a:lnTo>
                  <a:lnTo>
                    <a:pt x="93771" y="66248"/>
                  </a:lnTo>
                  <a:lnTo>
                    <a:pt x="94593" y="69307"/>
                  </a:lnTo>
                  <a:lnTo>
                    <a:pt x="94812" y="71605"/>
                  </a:lnTo>
                  <a:lnTo>
                    <a:pt x="97877" y="76980"/>
                  </a:lnTo>
                  <a:lnTo>
                    <a:pt x="103412" y="83998"/>
                  </a:lnTo>
                  <a:lnTo>
                    <a:pt x="104371" y="90269"/>
                  </a:lnTo>
                  <a:lnTo>
                    <a:pt x="101773" y="95859"/>
                  </a:lnTo>
                  <a:lnTo>
                    <a:pt x="98149" y="101871"/>
                  </a:lnTo>
                  <a:lnTo>
                    <a:pt x="95632" y="112454"/>
                  </a:lnTo>
                  <a:lnTo>
                    <a:pt x="95363" y="118809"/>
                  </a:lnTo>
                  <a:lnTo>
                    <a:pt x="92478" y="124418"/>
                  </a:lnTo>
                  <a:lnTo>
                    <a:pt x="88726" y="130439"/>
                  </a:lnTo>
                  <a:lnTo>
                    <a:pt x="85556" y="139778"/>
                  </a:lnTo>
                  <a:lnTo>
                    <a:pt x="77641" y="150529"/>
                  </a:lnTo>
                  <a:lnTo>
                    <a:pt x="76627" y="156902"/>
                  </a:lnTo>
                  <a:lnTo>
                    <a:pt x="75426" y="158576"/>
                  </a:lnTo>
                  <a:lnTo>
                    <a:pt x="73568" y="159693"/>
                  </a:lnTo>
                  <a:lnTo>
                    <a:pt x="65895" y="161263"/>
                  </a:lnTo>
                  <a:lnTo>
                    <a:pt x="39541" y="161925"/>
                  </a:lnTo>
                  <a:lnTo>
                    <a:pt x="39061" y="160867"/>
                  </a:lnTo>
                  <a:lnTo>
                    <a:pt x="38103" y="147377"/>
                  </a:lnTo>
                  <a:lnTo>
                    <a:pt x="39160" y="145876"/>
                  </a:lnTo>
                  <a:lnTo>
                    <a:pt x="40924" y="144876"/>
                  </a:lnTo>
                  <a:lnTo>
                    <a:pt x="43157" y="144209"/>
                  </a:lnTo>
                  <a:lnTo>
                    <a:pt x="55434" y="134791"/>
                  </a:lnTo>
                  <a:lnTo>
                    <a:pt x="64415" y="132576"/>
                  </a:lnTo>
                  <a:lnTo>
                    <a:pt x="111741" y="104706"/>
                  </a:lnTo>
                  <a:lnTo>
                    <a:pt x="119513" y="99453"/>
                  </a:lnTo>
                  <a:lnTo>
                    <a:pt x="133125" y="93258"/>
                  </a:lnTo>
                  <a:lnTo>
                    <a:pt x="177799" y="51851"/>
                  </a:lnTo>
                  <a:lnTo>
                    <a:pt x="184150" y="49504"/>
                  </a:lnTo>
                  <a:lnTo>
                    <a:pt x="186266" y="47819"/>
                  </a:lnTo>
                  <a:lnTo>
                    <a:pt x="190304" y="41450"/>
                  </a:lnTo>
                  <a:lnTo>
                    <a:pt x="199584" y="38231"/>
                  </a:lnTo>
                  <a:lnTo>
                    <a:pt x="209515" y="38100"/>
                  </a:lnTo>
                  <a:lnTo>
                    <a:pt x="217748" y="46301"/>
                  </a:lnTo>
                  <a:lnTo>
                    <a:pt x="219871" y="54968"/>
                  </a:lnTo>
                  <a:lnTo>
                    <a:pt x="225543" y="63793"/>
                  </a:lnTo>
                  <a:lnTo>
                    <a:pt x="227241" y="69981"/>
                  </a:lnTo>
                  <a:lnTo>
                    <a:pt x="228753" y="72053"/>
                  </a:lnTo>
                  <a:lnTo>
                    <a:pt x="230818" y="73436"/>
                  </a:lnTo>
                  <a:lnTo>
                    <a:pt x="233254" y="74358"/>
                  </a:lnTo>
                  <a:lnTo>
                    <a:pt x="234878" y="76031"/>
                  </a:lnTo>
                  <a:lnTo>
                    <a:pt x="240306" y="86318"/>
                  </a:lnTo>
                  <a:lnTo>
                    <a:pt x="285561" y="133160"/>
                  </a:lnTo>
                  <a:lnTo>
                    <a:pt x="294834" y="142434"/>
                  </a:lnTo>
                  <a:lnTo>
                    <a:pt x="303437" y="142837"/>
                  </a:lnTo>
                  <a:lnTo>
                    <a:pt x="303892" y="143907"/>
                  </a:lnTo>
                  <a:lnTo>
                    <a:pt x="30480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4" name="SMARTInkShape-369"/>
            <p:cNvSpPr/>
            <p:nvPr>
              <p:custDataLst>
                <p:tags r:id="rId121"/>
              </p:custDataLst>
            </p:nvPr>
          </p:nvSpPr>
          <p:spPr>
            <a:xfrm>
              <a:off x="1200150" y="62674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5" name="SMARTInkShape-370"/>
            <p:cNvSpPr/>
            <p:nvPr>
              <p:custDataLst>
                <p:tags r:id="rId122"/>
              </p:custDataLst>
            </p:nvPr>
          </p:nvSpPr>
          <p:spPr>
            <a:xfrm>
              <a:off x="1123950" y="6267450"/>
              <a:ext cx="76201" cy="133351"/>
            </a:xfrm>
            <a:custGeom>
              <a:avLst/>
              <a:gdLst/>
              <a:ahLst/>
              <a:cxnLst/>
              <a:rect l="0" t="0" r="0" b="0"/>
              <a:pathLst>
                <a:path w="76201" h="133351">
                  <a:moveTo>
                    <a:pt x="76200" y="0"/>
                  </a:moveTo>
                  <a:lnTo>
                    <a:pt x="76200" y="0"/>
                  </a:lnTo>
                  <a:lnTo>
                    <a:pt x="67999" y="0"/>
                  </a:lnTo>
                  <a:lnTo>
                    <a:pt x="67558" y="1058"/>
                  </a:lnTo>
                  <a:lnTo>
                    <a:pt x="66709" y="14189"/>
                  </a:lnTo>
                  <a:lnTo>
                    <a:pt x="65640" y="15810"/>
                  </a:lnTo>
                  <a:lnTo>
                    <a:pt x="63868" y="16890"/>
                  </a:lnTo>
                  <a:lnTo>
                    <a:pt x="61629" y="17610"/>
                  </a:lnTo>
                  <a:lnTo>
                    <a:pt x="60136" y="19148"/>
                  </a:lnTo>
                  <a:lnTo>
                    <a:pt x="58477" y="23680"/>
                  </a:lnTo>
                  <a:lnTo>
                    <a:pt x="56354" y="35212"/>
                  </a:lnTo>
                  <a:lnTo>
                    <a:pt x="45407" y="49628"/>
                  </a:lnTo>
                  <a:lnTo>
                    <a:pt x="42971" y="52135"/>
                  </a:lnTo>
                  <a:lnTo>
                    <a:pt x="40265" y="57743"/>
                  </a:lnTo>
                  <a:lnTo>
                    <a:pt x="39543" y="60721"/>
                  </a:lnTo>
                  <a:lnTo>
                    <a:pt x="33471" y="69967"/>
                  </a:lnTo>
                  <a:lnTo>
                    <a:pt x="22996" y="82573"/>
                  </a:lnTo>
                  <a:lnTo>
                    <a:pt x="20219" y="92082"/>
                  </a:lnTo>
                  <a:lnTo>
                    <a:pt x="19570" y="98428"/>
                  </a:lnTo>
                  <a:lnTo>
                    <a:pt x="16459" y="104776"/>
                  </a:lnTo>
                  <a:lnTo>
                    <a:pt x="1730" y="121944"/>
                  </a:lnTo>
                  <a:lnTo>
                    <a:pt x="769" y="125811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6" name="SMARTInkShape-371"/>
            <p:cNvSpPr/>
            <p:nvPr>
              <p:custDataLst>
                <p:tags r:id="rId123"/>
              </p:custDataLst>
            </p:nvPr>
          </p:nvSpPr>
          <p:spPr>
            <a:xfrm>
              <a:off x="1343025" y="6296025"/>
              <a:ext cx="114301" cy="5489"/>
            </a:xfrm>
            <a:custGeom>
              <a:avLst/>
              <a:gdLst/>
              <a:ahLst/>
              <a:cxnLst/>
              <a:rect l="0" t="0" r="0" b="0"/>
              <a:pathLst>
                <a:path w="114301" h="5489">
                  <a:moveTo>
                    <a:pt x="0" y="0"/>
                  </a:moveTo>
                  <a:lnTo>
                    <a:pt x="0" y="0"/>
                  </a:lnTo>
                  <a:lnTo>
                    <a:pt x="46147" y="0"/>
                  </a:lnTo>
                  <a:lnTo>
                    <a:pt x="52244" y="0"/>
                  </a:lnTo>
                  <a:lnTo>
                    <a:pt x="57792" y="2822"/>
                  </a:lnTo>
                  <a:lnTo>
                    <a:pt x="60753" y="5056"/>
                  </a:lnTo>
                  <a:lnTo>
                    <a:pt x="63785" y="5488"/>
                  </a:lnTo>
                  <a:lnTo>
                    <a:pt x="87716" y="122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7" name="SMARTInkShape-372"/>
            <p:cNvSpPr/>
            <p:nvPr>
              <p:custDataLst>
                <p:tags r:id="rId124"/>
              </p:custDataLst>
            </p:nvPr>
          </p:nvSpPr>
          <p:spPr>
            <a:xfrm>
              <a:off x="1400291" y="6248516"/>
              <a:ext cx="18935" cy="133235"/>
            </a:xfrm>
            <a:custGeom>
              <a:avLst/>
              <a:gdLst/>
              <a:ahLst/>
              <a:cxnLst/>
              <a:rect l="0" t="0" r="0" b="0"/>
              <a:pathLst>
                <a:path w="18935" h="133235">
                  <a:moveTo>
                    <a:pt x="18934" y="9409"/>
                  </a:moveTo>
                  <a:lnTo>
                    <a:pt x="18934" y="9409"/>
                  </a:lnTo>
                  <a:lnTo>
                    <a:pt x="18934" y="1208"/>
                  </a:lnTo>
                  <a:lnTo>
                    <a:pt x="17876" y="767"/>
                  </a:lnTo>
                  <a:lnTo>
                    <a:pt x="10733" y="0"/>
                  </a:lnTo>
                  <a:lnTo>
                    <a:pt x="10292" y="1020"/>
                  </a:lnTo>
                  <a:lnTo>
                    <a:pt x="9409" y="48115"/>
                  </a:lnTo>
                  <a:lnTo>
                    <a:pt x="9409" y="60329"/>
                  </a:lnTo>
                  <a:lnTo>
                    <a:pt x="6587" y="66613"/>
                  </a:lnTo>
                  <a:lnTo>
                    <a:pt x="2863" y="72933"/>
                  </a:lnTo>
                  <a:lnTo>
                    <a:pt x="472" y="85614"/>
                  </a:lnTo>
                  <a:lnTo>
                    <a:pt x="0" y="98310"/>
                  </a:lnTo>
                  <a:lnTo>
                    <a:pt x="2758" y="104659"/>
                  </a:lnTo>
                  <a:lnTo>
                    <a:pt x="6453" y="111009"/>
                  </a:lnTo>
                  <a:lnTo>
                    <a:pt x="9020" y="121828"/>
                  </a:lnTo>
                  <a:lnTo>
                    <a:pt x="9409" y="1332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8" name="SMARTInkShape-373"/>
            <p:cNvSpPr/>
            <p:nvPr>
              <p:custDataLst>
                <p:tags r:id="rId125"/>
              </p:custDataLst>
            </p:nvPr>
          </p:nvSpPr>
          <p:spPr>
            <a:xfrm>
              <a:off x="1562100" y="6238875"/>
              <a:ext cx="104776" cy="94200"/>
            </a:xfrm>
            <a:custGeom>
              <a:avLst/>
              <a:gdLst/>
              <a:ahLst/>
              <a:cxnLst/>
              <a:rect l="0" t="0" r="0" b="0"/>
              <a:pathLst>
                <a:path w="104776" h="94200">
                  <a:moveTo>
                    <a:pt x="0" y="9525"/>
                  </a:moveTo>
                  <a:lnTo>
                    <a:pt x="0" y="9525"/>
                  </a:lnTo>
                  <a:lnTo>
                    <a:pt x="0" y="3"/>
                  </a:lnTo>
                  <a:lnTo>
                    <a:pt x="5056" y="0"/>
                  </a:lnTo>
                  <a:lnTo>
                    <a:pt x="6546" y="1059"/>
                  </a:lnTo>
                  <a:lnTo>
                    <a:pt x="7539" y="2822"/>
                  </a:lnTo>
                  <a:lnTo>
                    <a:pt x="9263" y="9701"/>
                  </a:lnTo>
                  <a:lnTo>
                    <a:pt x="9515" y="23680"/>
                  </a:lnTo>
                  <a:lnTo>
                    <a:pt x="12343" y="29222"/>
                  </a:lnTo>
                  <a:lnTo>
                    <a:pt x="25334" y="45358"/>
                  </a:lnTo>
                  <a:lnTo>
                    <a:pt x="28673" y="54244"/>
                  </a:lnTo>
                  <a:lnTo>
                    <a:pt x="33205" y="60445"/>
                  </a:lnTo>
                  <a:lnTo>
                    <a:pt x="38746" y="63906"/>
                  </a:lnTo>
                  <a:lnTo>
                    <a:pt x="44737" y="66503"/>
                  </a:lnTo>
                  <a:lnTo>
                    <a:pt x="64390" y="82452"/>
                  </a:lnTo>
                  <a:lnTo>
                    <a:pt x="74436" y="85294"/>
                  </a:lnTo>
                  <a:lnTo>
                    <a:pt x="80734" y="90654"/>
                  </a:lnTo>
                  <a:lnTo>
                    <a:pt x="83456" y="91128"/>
                  </a:lnTo>
                  <a:lnTo>
                    <a:pt x="86329" y="90385"/>
                  </a:lnTo>
                  <a:lnTo>
                    <a:pt x="89302" y="88831"/>
                  </a:lnTo>
                  <a:lnTo>
                    <a:pt x="91285" y="88854"/>
                  </a:lnTo>
                  <a:lnTo>
                    <a:pt x="92607" y="89928"/>
                  </a:lnTo>
                  <a:lnTo>
                    <a:pt x="93488" y="91701"/>
                  </a:lnTo>
                  <a:lnTo>
                    <a:pt x="95134" y="92884"/>
                  </a:lnTo>
                  <a:lnTo>
                    <a:pt x="99784" y="94199"/>
                  </a:lnTo>
                  <a:lnTo>
                    <a:pt x="101448" y="93491"/>
                  </a:lnTo>
                  <a:lnTo>
                    <a:pt x="10477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9" name="SMARTInkShape-374"/>
            <p:cNvSpPr/>
            <p:nvPr>
              <p:custDataLst>
                <p:tags r:id="rId126"/>
              </p:custDataLst>
            </p:nvPr>
          </p:nvSpPr>
          <p:spPr>
            <a:xfrm>
              <a:off x="1609725" y="6219941"/>
              <a:ext cx="76201" cy="142760"/>
            </a:xfrm>
            <a:custGeom>
              <a:avLst/>
              <a:gdLst/>
              <a:ahLst/>
              <a:cxnLst/>
              <a:rect l="0" t="0" r="0" b="0"/>
              <a:pathLst>
                <a:path w="76201" h="142760">
                  <a:moveTo>
                    <a:pt x="76200" y="9409"/>
                  </a:moveTo>
                  <a:lnTo>
                    <a:pt x="76200" y="9409"/>
                  </a:lnTo>
                  <a:lnTo>
                    <a:pt x="76200" y="1208"/>
                  </a:lnTo>
                  <a:lnTo>
                    <a:pt x="75142" y="767"/>
                  </a:lnTo>
                  <a:lnTo>
                    <a:pt x="67999" y="0"/>
                  </a:lnTo>
                  <a:lnTo>
                    <a:pt x="67558" y="1020"/>
                  </a:lnTo>
                  <a:lnTo>
                    <a:pt x="65640" y="16754"/>
                  </a:lnTo>
                  <a:lnTo>
                    <a:pt x="60136" y="25579"/>
                  </a:lnTo>
                  <a:lnTo>
                    <a:pt x="57543" y="36142"/>
                  </a:lnTo>
                  <a:lnTo>
                    <a:pt x="56169" y="51770"/>
                  </a:lnTo>
                  <a:lnTo>
                    <a:pt x="49569" y="62765"/>
                  </a:lnTo>
                  <a:lnTo>
                    <a:pt x="41969" y="72726"/>
                  </a:lnTo>
                  <a:lnTo>
                    <a:pt x="36042" y="85573"/>
                  </a:lnTo>
                  <a:lnTo>
                    <a:pt x="23012" y="101479"/>
                  </a:lnTo>
                  <a:lnTo>
                    <a:pt x="20811" y="107832"/>
                  </a:lnTo>
                  <a:lnTo>
                    <a:pt x="19166" y="109950"/>
                  </a:lnTo>
                  <a:lnTo>
                    <a:pt x="12852" y="113988"/>
                  </a:lnTo>
                  <a:lnTo>
                    <a:pt x="11004" y="118683"/>
                  </a:lnTo>
                  <a:lnTo>
                    <a:pt x="9963" y="127276"/>
                  </a:lnTo>
                  <a:lnTo>
                    <a:pt x="8759" y="129262"/>
                  </a:lnTo>
                  <a:lnTo>
                    <a:pt x="6898" y="130585"/>
                  </a:lnTo>
                  <a:lnTo>
                    <a:pt x="1363" y="132711"/>
                  </a:lnTo>
                  <a:lnTo>
                    <a:pt x="605" y="135823"/>
                  </a:lnTo>
                  <a:lnTo>
                    <a:pt x="0" y="1427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0" name="SMARTInkShape-375"/>
            <p:cNvSpPr/>
            <p:nvPr>
              <p:custDataLst>
                <p:tags r:id="rId127"/>
              </p:custDataLst>
            </p:nvPr>
          </p:nvSpPr>
          <p:spPr>
            <a:xfrm>
              <a:off x="1857375" y="6248400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19050"/>
                  </a:moveTo>
                  <a:lnTo>
                    <a:pt x="0" y="19050"/>
                  </a:lnTo>
                  <a:lnTo>
                    <a:pt x="47514" y="19050"/>
                  </a:lnTo>
                  <a:lnTo>
                    <a:pt x="69970" y="19050"/>
                  </a:lnTo>
                  <a:lnTo>
                    <a:pt x="76253" y="16228"/>
                  </a:lnTo>
                  <a:lnTo>
                    <a:pt x="82574" y="12505"/>
                  </a:lnTo>
                  <a:lnTo>
                    <a:pt x="95255" y="10113"/>
                  </a:lnTo>
                  <a:lnTo>
                    <a:pt x="117475" y="9559"/>
                  </a:lnTo>
                  <a:lnTo>
                    <a:pt x="119592" y="8489"/>
                  </a:lnTo>
                  <a:lnTo>
                    <a:pt x="121003" y="6718"/>
                  </a:lnTo>
                  <a:lnTo>
                    <a:pt x="121944" y="4479"/>
                  </a:lnTo>
                  <a:lnTo>
                    <a:pt x="123629" y="2986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1" name="SMARTInkShape-376"/>
            <p:cNvSpPr/>
            <p:nvPr>
              <p:custDataLst>
                <p:tags r:id="rId128"/>
              </p:custDataLst>
            </p:nvPr>
          </p:nvSpPr>
          <p:spPr>
            <a:xfrm>
              <a:off x="1887274" y="6305550"/>
              <a:ext cx="65352" cy="17727"/>
            </a:xfrm>
            <a:custGeom>
              <a:avLst/>
              <a:gdLst/>
              <a:ahLst/>
              <a:cxnLst/>
              <a:rect l="0" t="0" r="0" b="0"/>
              <a:pathLst>
                <a:path w="65352" h="17727">
                  <a:moveTo>
                    <a:pt x="8201" y="9525"/>
                  </a:moveTo>
                  <a:lnTo>
                    <a:pt x="8201" y="9525"/>
                  </a:lnTo>
                  <a:lnTo>
                    <a:pt x="0" y="17726"/>
                  </a:lnTo>
                  <a:lnTo>
                    <a:pt x="7843" y="9883"/>
                  </a:lnTo>
                  <a:lnTo>
                    <a:pt x="40081" y="9525"/>
                  </a:lnTo>
                  <a:lnTo>
                    <a:pt x="42154" y="8467"/>
                  </a:lnTo>
                  <a:lnTo>
                    <a:pt x="43536" y="6703"/>
                  </a:lnTo>
                  <a:lnTo>
                    <a:pt x="44458" y="4469"/>
                  </a:lnTo>
                  <a:lnTo>
                    <a:pt x="47189" y="2980"/>
                  </a:lnTo>
                  <a:lnTo>
                    <a:pt x="6535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2" name="SMARTInkShape-377"/>
            <p:cNvSpPr/>
            <p:nvPr>
              <p:custDataLst>
                <p:tags r:id="rId129"/>
              </p:custDataLst>
            </p:nvPr>
          </p:nvSpPr>
          <p:spPr>
            <a:xfrm>
              <a:off x="2095500" y="6172203"/>
              <a:ext cx="95251" cy="209545"/>
            </a:xfrm>
            <a:custGeom>
              <a:avLst/>
              <a:gdLst/>
              <a:ahLst/>
              <a:cxnLst/>
              <a:rect l="0" t="0" r="0" b="0"/>
              <a:pathLst>
                <a:path w="95251" h="209545">
                  <a:moveTo>
                    <a:pt x="95250" y="47622"/>
                  </a:moveTo>
                  <a:lnTo>
                    <a:pt x="95250" y="47622"/>
                  </a:lnTo>
                  <a:lnTo>
                    <a:pt x="86117" y="47622"/>
                  </a:lnTo>
                  <a:lnTo>
                    <a:pt x="85728" y="33157"/>
                  </a:lnTo>
                  <a:lnTo>
                    <a:pt x="84669" y="31628"/>
                  </a:lnTo>
                  <a:lnTo>
                    <a:pt x="82904" y="30609"/>
                  </a:lnTo>
                  <a:lnTo>
                    <a:pt x="77525" y="28974"/>
                  </a:lnTo>
                  <a:lnTo>
                    <a:pt x="76789" y="25929"/>
                  </a:lnTo>
                  <a:lnTo>
                    <a:pt x="76592" y="23634"/>
                  </a:lnTo>
                  <a:lnTo>
                    <a:pt x="75403" y="22106"/>
                  </a:lnTo>
                  <a:lnTo>
                    <a:pt x="71260" y="20405"/>
                  </a:lnTo>
                  <a:lnTo>
                    <a:pt x="69732" y="18895"/>
                  </a:lnTo>
                  <a:lnTo>
                    <a:pt x="68033" y="14393"/>
                  </a:lnTo>
                  <a:lnTo>
                    <a:pt x="66522" y="12769"/>
                  </a:lnTo>
                  <a:lnTo>
                    <a:pt x="62021" y="10965"/>
                  </a:lnTo>
                  <a:lnTo>
                    <a:pt x="60397" y="9426"/>
                  </a:lnTo>
                  <a:lnTo>
                    <a:pt x="58593" y="4893"/>
                  </a:lnTo>
                  <a:lnTo>
                    <a:pt x="57054" y="3262"/>
                  </a:lnTo>
                  <a:lnTo>
                    <a:pt x="49076" y="427"/>
                  </a:lnTo>
                  <a:lnTo>
                    <a:pt x="30026" y="0"/>
                  </a:lnTo>
                  <a:lnTo>
                    <a:pt x="20501" y="8198"/>
                  </a:lnTo>
                  <a:lnTo>
                    <a:pt x="11732" y="22353"/>
                  </a:lnTo>
                  <a:lnTo>
                    <a:pt x="3947" y="27787"/>
                  </a:lnTo>
                  <a:lnTo>
                    <a:pt x="1754" y="32809"/>
                  </a:lnTo>
                  <a:lnTo>
                    <a:pt x="4" y="79375"/>
                  </a:lnTo>
                  <a:lnTo>
                    <a:pt x="0" y="90221"/>
                  </a:lnTo>
                  <a:lnTo>
                    <a:pt x="2823" y="95835"/>
                  </a:lnTo>
                  <a:lnTo>
                    <a:pt x="8201" y="103007"/>
                  </a:lnTo>
                  <a:lnTo>
                    <a:pt x="11759" y="103988"/>
                  </a:lnTo>
                  <a:lnTo>
                    <a:pt x="17610" y="104617"/>
                  </a:lnTo>
                  <a:lnTo>
                    <a:pt x="26370" y="98196"/>
                  </a:lnTo>
                  <a:lnTo>
                    <a:pt x="35212" y="95062"/>
                  </a:lnTo>
                  <a:lnTo>
                    <a:pt x="41403" y="90579"/>
                  </a:lnTo>
                  <a:lnTo>
                    <a:pt x="44859" y="85058"/>
                  </a:lnTo>
                  <a:lnTo>
                    <a:pt x="45781" y="82105"/>
                  </a:lnTo>
                  <a:lnTo>
                    <a:pt x="47454" y="80136"/>
                  </a:lnTo>
                  <a:lnTo>
                    <a:pt x="52135" y="77947"/>
                  </a:lnTo>
                  <a:lnTo>
                    <a:pt x="53807" y="76305"/>
                  </a:lnTo>
                  <a:lnTo>
                    <a:pt x="64493" y="56968"/>
                  </a:lnTo>
                  <a:lnTo>
                    <a:pt x="66244" y="49468"/>
                  </a:lnTo>
                  <a:lnTo>
                    <a:pt x="76190" y="38108"/>
                  </a:lnTo>
                  <a:lnTo>
                    <a:pt x="76200" y="82578"/>
                  </a:lnTo>
                  <a:lnTo>
                    <a:pt x="76200" y="126997"/>
                  </a:lnTo>
                  <a:lnTo>
                    <a:pt x="79022" y="133347"/>
                  </a:lnTo>
                  <a:lnTo>
                    <a:pt x="82746" y="139697"/>
                  </a:lnTo>
                  <a:lnTo>
                    <a:pt x="85137" y="152397"/>
                  </a:lnTo>
                  <a:lnTo>
                    <a:pt x="85691" y="169566"/>
                  </a:lnTo>
                  <a:lnTo>
                    <a:pt x="79172" y="178680"/>
                  </a:lnTo>
                  <a:lnTo>
                    <a:pt x="77081" y="187584"/>
                  </a:lnTo>
                  <a:lnTo>
                    <a:pt x="76591" y="193789"/>
                  </a:lnTo>
                  <a:lnTo>
                    <a:pt x="75403" y="195866"/>
                  </a:lnTo>
                  <a:lnTo>
                    <a:pt x="73552" y="197251"/>
                  </a:lnTo>
                  <a:lnTo>
                    <a:pt x="71260" y="198175"/>
                  </a:lnTo>
                  <a:lnTo>
                    <a:pt x="69732" y="199849"/>
                  </a:lnTo>
                  <a:lnTo>
                    <a:pt x="68033" y="204531"/>
                  </a:lnTo>
                  <a:lnTo>
                    <a:pt x="66522" y="206203"/>
                  </a:lnTo>
                  <a:lnTo>
                    <a:pt x="62021" y="208061"/>
                  </a:lnTo>
                  <a:lnTo>
                    <a:pt x="30337" y="209544"/>
                  </a:lnTo>
                  <a:lnTo>
                    <a:pt x="21319" y="203000"/>
                  </a:lnTo>
                  <a:lnTo>
                    <a:pt x="11287" y="200414"/>
                  </a:lnTo>
                  <a:lnTo>
                    <a:pt x="11" y="200022"/>
                  </a:lnTo>
                  <a:lnTo>
                    <a:pt x="5060" y="200022"/>
                  </a:lnTo>
                  <a:lnTo>
                    <a:pt x="6548" y="198964"/>
                  </a:lnTo>
                  <a:lnTo>
                    <a:pt x="7540" y="197200"/>
                  </a:lnTo>
                  <a:lnTo>
                    <a:pt x="9525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3" name="SMARTInkShape-378"/>
            <p:cNvSpPr/>
            <p:nvPr>
              <p:custDataLst>
                <p:tags r:id="rId130"/>
              </p:custDataLst>
            </p:nvPr>
          </p:nvSpPr>
          <p:spPr>
            <a:xfrm>
              <a:off x="2238375" y="6202230"/>
              <a:ext cx="122463" cy="150935"/>
            </a:xfrm>
            <a:custGeom>
              <a:avLst/>
              <a:gdLst/>
              <a:ahLst/>
              <a:cxnLst/>
              <a:rect l="0" t="0" r="0" b="0"/>
              <a:pathLst>
                <a:path w="122463" h="150935">
                  <a:moveTo>
                    <a:pt x="0" y="93795"/>
                  </a:moveTo>
                  <a:lnTo>
                    <a:pt x="0" y="93795"/>
                  </a:lnTo>
                  <a:lnTo>
                    <a:pt x="19015" y="74779"/>
                  </a:lnTo>
                  <a:lnTo>
                    <a:pt x="19050" y="107949"/>
                  </a:lnTo>
                  <a:lnTo>
                    <a:pt x="21872" y="113491"/>
                  </a:lnTo>
                  <a:lnTo>
                    <a:pt x="27251" y="120616"/>
                  </a:lnTo>
                  <a:lnTo>
                    <a:pt x="29372" y="129627"/>
                  </a:lnTo>
                  <a:lnTo>
                    <a:pt x="47197" y="150507"/>
                  </a:lnTo>
                  <a:lnTo>
                    <a:pt x="64948" y="150934"/>
                  </a:lnTo>
                  <a:lnTo>
                    <a:pt x="98827" y="118788"/>
                  </a:lnTo>
                  <a:lnTo>
                    <a:pt x="102132" y="112664"/>
                  </a:lnTo>
                  <a:lnTo>
                    <a:pt x="115066" y="68654"/>
                  </a:lnTo>
                  <a:lnTo>
                    <a:pt x="121781" y="55747"/>
                  </a:lnTo>
                  <a:lnTo>
                    <a:pt x="122462" y="52554"/>
                  </a:lnTo>
                  <a:lnTo>
                    <a:pt x="121858" y="49368"/>
                  </a:lnTo>
                  <a:lnTo>
                    <a:pt x="116107" y="36650"/>
                  </a:lnTo>
                  <a:lnTo>
                    <a:pt x="114657" y="23946"/>
                  </a:lnTo>
                  <a:lnTo>
                    <a:pt x="113480" y="21829"/>
                  </a:lnTo>
                  <a:lnTo>
                    <a:pt x="111636" y="20417"/>
                  </a:lnTo>
                  <a:lnTo>
                    <a:pt x="106766" y="17791"/>
                  </a:lnTo>
                  <a:lnTo>
                    <a:pt x="85648" y="3455"/>
                  </a:lnTo>
                  <a:lnTo>
                    <a:pt x="73943" y="0"/>
                  </a:lnTo>
                  <a:lnTo>
                    <a:pt x="70462" y="573"/>
                  </a:lnTo>
                  <a:lnTo>
                    <a:pt x="54056" y="6874"/>
                  </a:lnTo>
                  <a:lnTo>
                    <a:pt x="44474" y="7716"/>
                  </a:lnTo>
                  <a:lnTo>
                    <a:pt x="38111" y="10735"/>
                  </a:lnTo>
                  <a:lnTo>
                    <a:pt x="24077" y="22250"/>
                  </a:lnTo>
                  <a:lnTo>
                    <a:pt x="21284" y="27778"/>
                  </a:lnTo>
                  <a:lnTo>
                    <a:pt x="20539" y="30733"/>
                  </a:lnTo>
                  <a:lnTo>
                    <a:pt x="11707" y="46227"/>
                  </a:lnTo>
                  <a:lnTo>
                    <a:pt x="9563" y="73845"/>
                  </a:lnTo>
                  <a:lnTo>
                    <a:pt x="12364" y="82458"/>
                  </a:lnTo>
                  <a:lnTo>
                    <a:pt x="16079" y="89815"/>
                  </a:lnTo>
                  <a:lnTo>
                    <a:pt x="19050" y="10332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60" name="SMARTInkShape-Group100"/>
          <p:cNvGrpSpPr/>
          <p:nvPr/>
        </p:nvGrpSpPr>
        <p:grpSpPr>
          <a:xfrm>
            <a:off x="2743200" y="6153150"/>
            <a:ext cx="609601" cy="276226"/>
            <a:chOff x="2743200" y="6153150"/>
            <a:chExt cx="609601" cy="276226"/>
          </a:xfrm>
        </p:grpSpPr>
        <p:sp>
          <p:nvSpPr>
            <p:cNvPr id="455" name="SMARTInkShape-379"/>
            <p:cNvSpPr/>
            <p:nvPr>
              <p:custDataLst>
                <p:tags r:id="rId115"/>
              </p:custDataLst>
            </p:nvPr>
          </p:nvSpPr>
          <p:spPr>
            <a:xfrm>
              <a:off x="2743200" y="6343650"/>
              <a:ext cx="38100" cy="85726"/>
            </a:xfrm>
            <a:custGeom>
              <a:avLst/>
              <a:gdLst/>
              <a:ahLst/>
              <a:cxnLst/>
              <a:rect l="0" t="0" r="0" b="0"/>
              <a:pathLst>
                <a:path w="38100" h="85726">
                  <a:moveTo>
                    <a:pt x="19050" y="0"/>
                  </a:moveTo>
                  <a:lnTo>
                    <a:pt x="19050" y="0"/>
                  </a:lnTo>
                  <a:lnTo>
                    <a:pt x="28183" y="0"/>
                  </a:lnTo>
                  <a:lnTo>
                    <a:pt x="28459" y="5056"/>
                  </a:lnTo>
                  <a:lnTo>
                    <a:pt x="29556" y="6545"/>
                  </a:lnTo>
                  <a:lnTo>
                    <a:pt x="33597" y="8201"/>
                  </a:lnTo>
                  <a:lnTo>
                    <a:pt x="35098" y="9701"/>
                  </a:lnTo>
                  <a:lnTo>
                    <a:pt x="36766" y="14189"/>
                  </a:lnTo>
                  <a:lnTo>
                    <a:pt x="38099" y="60442"/>
                  </a:lnTo>
                  <a:lnTo>
                    <a:pt x="37041" y="62520"/>
                  </a:lnTo>
                  <a:lnTo>
                    <a:pt x="35277" y="63905"/>
                  </a:lnTo>
                  <a:lnTo>
                    <a:pt x="33044" y="64829"/>
                  </a:lnTo>
                  <a:lnTo>
                    <a:pt x="31554" y="66503"/>
                  </a:lnTo>
                  <a:lnTo>
                    <a:pt x="28967" y="74714"/>
                  </a:lnTo>
                  <a:lnTo>
                    <a:pt x="23635" y="80817"/>
                  </a:lnTo>
                  <a:lnTo>
                    <a:pt x="18266" y="83543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6" name="SMARTInkShape-380"/>
            <p:cNvSpPr/>
            <p:nvPr>
              <p:custDataLst>
                <p:tags r:id="rId116"/>
              </p:custDataLst>
            </p:nvPr>
          </p:nvSpPr>
          <p:spPr>
            <a:xfrm>
              <a:off x="3028950" y="6153150"/>
              <a:ext cx="85726" cy="142876"/>
            </a:xfrm>
            <a:custGeom>
              <a:avLst/>
              <a:gdLst/>
              <a:ahLst/>
              <a:cxnLst/>
              <a:rect l="0" t="0" r="0" b="0"/>
              <a:pathLst>
                <a:path w="85726" h="142876">
                  <a:moveTo>
                    <a:pt x="0" y="0"/>
                  </a:moveTo>
                  <a:lnTo>
                    <a:pt x="0" y="0"/>
                  </a:lnTo>
                  <a:lnTo>
                    <a:pt x="0" y="14189"/>
                  </a:lnTo>
                  <a:lnTo>
                    <a:pt x="1058" y="15810"/>
                  </a:lnTo>
                  <a:lnTo>
                    <a:pt x="2822" y="16890"/>
                  </a:lnTo>
                  <a:lnTo>
                    <a:pt x="5056" y="17610"/>
                  </a:lnTo>
                  <a:lnTo>
                    <a:pt x="6546" y="19148"/>
                  </a:lnTo>
                  <a:lnTo>
                    <a:pt x="8201" y="23680"/>
                  </a:lnTo>
                  <a:lnTo>
                    <a:pt x="10322" y="35212"/>
                  </a:lnTo>
                  <a:lnTo>
                    <a:pt x="15994" y="44536"/>
                  </a:lnTo>
                  <a:lnTo>
                    <a:pt x="18446" y="57167"/>
                  </a:lnTo>
                  <a:lnTo>
                    <a:pt x="18648" y="60336"/>
                  </a:lnTo>
                  <a:lnTo>
                    <a:pt x="21693" y="66680"/>
                  </a:lnTo>
                  <a:lnTo>
                    <a:pt x="23987" y="69853"/>
                  </a:lnTo>
                  <a:lnTo>
                    <a:pt x="40281" y="114125"/>
                  </a:lnTo>
                  <a:lnTo>
                    <a:pt x="65197" y="141385"/>
                  </a:lnTo>
                  <a:lnTo>
                    <a:pt x="75770" y="142837"/>
                  </a:lnTo>
                  <a:lnTo>
                    <a:pt x="8572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7" name="SMARTInkShape-381"/>
            <p:cNvSpPr/>
            <p:nvPr>
              <p:custDataLst>
                <p:tags r:id="rId117"/>
              </p:custDataLst>
            </p:nvPr>
          </p:nvSpPr>
          <p:spPr>
            <a:xfrm>
              <a:off x="3000375" y="6172316"/>
              <a:ext cx="133351" cy="180860"/>
            </a:xfrm>
            <a:custGeom>
              <a:avLst/>
              <a:gdLst/>
              <a:ahLst/>
              <a:cxnLst/>
              <a:rect l="0" t="0" r="0" b="0"/>
              <a:pathLst>
                <a:path w="133351" h="180860">
                  <a:moveTo>
                    <a:pt x="133350" y="9409"/>
                  </a:moveTo>
                  <a:lnTo>
                    <a:pt x="133350" y="9409"/>
                  </a:lnTo>
                  <a:lnTo>
                    <a:pt x="125149" y="9409"/>
                  </a:lnTo>
                  <a:lnTo>
                    <a:pt x="124708" y="8351"/>
                  </a:lnTo>
                  <a:lnTo>
                    <a:pt x="123835" y="0"/>
                  </a:lnTo>
                  <a:lnTo>
                    <a:pt x="123826" y="8096"/>
                  </a:lnTo>
                  <a:lnTo>
                    <a:pt x="115625" y="17494"/>
                  </a:lnTo>
                  <a:lnTo>
                    <a:pt x="114692" y="23564"/>
                  </a:lnTo>
                  <a:lnTo>
                    <a:pt x="113503" y="25196"/>
                  </a:lnTo>
                  <a:lnTo>
                    <a:pt x="111653" y="26284"/>
                  </a:lnTo>
                  <a:lnTo>
                    <a:pt x="109360" y="27008"/>
                  </a:lnTo>
                  <a:lnTo>
                    <a:pt x="107831" y="28550"/>
                  </a:lnTo>
                  <a:lnTo>
                    <a:pt x="106133" y="33087"/>
                  </a:lnTo>
                  <a:lnTo>
                    <a:pt x="103985" y="44621"/>
                  </a:lnTo>
                  <a:lnTo>
                    <a:pt x="98308" y="53944"/>
                  </a:lnTo>
                  <a:lnTo>
                    <a:pt x="95098" y="63409"/>
                  </a:lnTo>
                  <a:lnTo>
                    <a:pt x="60299" y="110747"/>
                  </a:lnTo>
                  <a:lnTo>
                    <a:pt x="53964" y="117243"/>
                  </a:lnTo>
                  <a:lnTo>
                    <a:pt x="50442" y="126480"/>
                  </a:lnTo>
                  <a:lnTo>
                    <a:pt x="47819" y="136582"/>
                  </a:lnTo>
                  <a:lnTo>
                    <a:pt x="43125" y="144600"/>
                  </a:lnTo>
                  <a:lnTo>
                    <a:pt x="37511" y="148869"/>
                  </a:lnTo>
                  <a:lnTo>
                    <a:pt x="31488" y="151825"/>
                  </a:lnTo>
                  <a:lnTo>
                    <a:pt x="0" y="1808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8" name="SMARTInkShape-382"/>
            <p:cNvSpPr/>
            <p:nvPr>
              <p:custDataLst>
                <p:tags r:id="rId118"/>
              </p:custDataLst>
            </p:nvPr>
          </p:nvSpPr>
          <p:spPr>
            <a:xfrm>
              <a:off x="3238510" y="6248400"/>
              <a:ext cx="104766" cy="9526"/>
            </a:xfrm>
            <a:custGeom>
              <a:avLst/>
              <a:gdLst/>
              <a:ahLst/>
              <a:cxnLst/>
              <a:rect l="0" t="0" r="0" b="0"/>
              <a:pathLst>
                <a:path w="104766" h="9526">
                  <a:moveTo>
                    <a:pt x="9515" y="9525"/>
                  </a:moveTo>
                  <a:lnTo>
                    <a:pt x="9515" y="9525"/>
                  </a:lnTo>
                  <a:lnTo>
                    <a:pt x="0" y="9525"/>
                  </a:lnTo>
                  <a:lnTo>
                    <a:pt x="47504" y="9525"/>
                  </a:lnTo>
                  <a:lnTo>
                    <a:pt x="52152" y="9525"/>
                  </a:lnTo>
                  <a:lnTo>
                    <a:pt x="57745" y="6703"/>
                  </a:lnTo>
                  <a:lnTo>
                    <a:pt x="64903" y="1324"/>
                  </a:lnTo>
                  <a:lnTo>
                    <a:pt x="73921" y="262"/>
                  </a:lnTo>
                  <a:lnTo>
                    <a:pt x="1047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9" name="SMARTInkShape-383"/>
            <p:cNvSpPr/>
            <p:nvPr>
              <p:custDataLst>
                <p:tags r:id="rId119"/>
              </p:custDataLst>
            </p:nvPr>
          </p:nvSpPr>
          <p:spPr>
            <a:xfrm>
              <a:off x="3267075" y="6286500"/>
              <a:ext cx="85726" cy="1"/>
            </a:xfrm>
            <a:custGeom>
              <a:avLst/>
              <a:gdLst/>
              <a:ahLst/>
              <a:cxnLst/>
              <a:rect l="0" t="0" r="0" b="0"/>
              <a:pathLst>
                <a:path w="85726" h="1">
                  <a:moveTo>
                    <a:pt x="0" y="0"/>
                  </a:moveTo>
                  <a:lnTo>
                    <a:pt x="0" y="0"/>
                  </a:lnTo>
                  <a:lnTo>
                    <a:pt x="47516" y="0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67" name="SMARTInkShape-Group101"/>
          <p:cNvGrpSpPr/>
          <p:nvPr/>
        </p:nvGrpSpPr>
        <p:grpSpPr>
          <a:xfrm>
            <a:off x="3528319" y="6030660"/>
            <a:ext cx="719821" cy="265366"/>
            <a:chOff x="3528319" y="6030660"/>
            <a:chExt cx="719821" cy="265366"/>
          </a:xfrm>
        </p:grpSpPr>
        <p:sp>
          <p:nvSpPr>
            <p:cNvPr id="461" name="SMARTInkShape-384"/>
            <p:cNvSpPr/>
            <p:nvPr>
              <p:custDataLst>
                <p:tags r:id="rId109"/>
              </p:custDataLst>
            </p:nvPr>
          </p:nvSpPr>
          <p:spPr>
            <a:xfrm>
              <a:off x="3528319" y="6115053"/>
              <a:ext cx="129282" cy="161795"/>
            </a:xfrm>
            <a:custGeom>
              <a:avLst/>
              <a:gdLst/>
              <a:ahLst/>
              <a:cxnLst/>
              <a:rect l="0" t="0" r="0" b="0"/>
              <a:pathLst>
                <a:path w="129282" h="161795">
                  <a:moveTo>
                    <a:pt x="72131" y="19047"/>
                  </a:moveTo>
                  <a:lnTo>
                    <a:pt x="72131" y="19047"/>
                  </a:lnTo>
                  <a:lnTo>
                    <a:pt x="81539" y="9638"/>
                  </a:lnTo>
                  <a:lnTo>
                    <a:pt x="91171" y="9522"/>
                  </a:lnTo>
                  <a:lnTo>
                    <a:pt x="91181" y="18654"/>
                  </a:lnTo>
                  <a:lnTo>
                    <a:pt x="82980" y="27214"/>
                  </a:lnTo>
                  <a:lnTo>
                    <a:pt x="82049" y="33226"/>
                  </a:lnTo>
                  <a:lnTo>
                    <a:pt x="81773" y="41710"/>
                  </a:lnTo>
                  <a:lnTo>
                    <a:pt x="80675" y="43681"/>
                  </a:lnTo>
                  <a:lnTo>
                    <a:pt x="78886" y="44995"/>
                  </a:lnTo>
                  <a:lnTo>
                    <a:pt x="76634" y="45870"/>
                  </a:lnTo>
                  <a:lnTo>
                    <a:pt x="75133" y="47512"/>
                  </a:lnTo>
                  <a:lnTo>
                    <a:pt x="72527" y="55670"/>
                  </a:lnTo>
                  <a:lnTo>
                    <a:pt x="69485" y="56490"/>
                  </a:lnTo>
                  <a:lnTo>
                    <a:pt x="54441" y="57144"/>
                  </a:lnTo>
                  <a:lnTo>
                    <a:pt x="53988" y="56087"/>
                  </a:lnTo>
                  <a:lnTo>
                    <a:pt x="53081" y="15466"/>
                  </a:lnTo>
                  <a:lnTo>
                    <a:pt x="54139" y="13485"/>
                  </a:lnTo>
                  <a:lnTo>
                    <a:pt x="55903" y="12164"/>
                  </a:lnTo>
                  <a:lnTo>
                    <a:pt x="61282" y="10044"/>
                  </a:lnTo>
                  <a:lnTo>
                    <a:pt x="62017" y="6932"/>
                  </a:lnTo>
                  <a:lnTo>
                    <a:pt x="62213" y="4620"/>
                  </a:lnTo>
                  <a:lnTo>
                    <a:pt x="63403" y="3079"/>
                  </a:lnTo>
                  <a:lnTo>
                    <a:pt x="70773" y="403"/>
                  </a:lnTo>
                  <a:lnTo>
                    <a:pt x="89730" y="0"/>
                  </a:lnTo>
                  <a:lnTo>
                    <a:pt x="90214" y="1057"/>
                  </a:lnTo>
                  <a:lnTo>
                    <a:pt x="91053" y="8198"/>
                  </a:lnTo>
                  <a:lnTo>
                    <a:pt x="99371" y="17607"/>
                  </a:lnTo>
                  <a:lnTo>
                    <a:pt x="100310" y="23677"/>
                  </a:lnTo>
                  <a:lnTo>
                    <a:pt x="100706" y="69850"/>
                  </a:lnTo>
                  <a:lnTo>
                    <a:pt x="100706" y="79373"/>
                  </a:lnTo>
                  <a:lnTo>
                    <a:pt x="97884" y="85722"/>
                  </a:lnTo>
                  <a:lnTo>
                    <a:pt x="94160" y="92072"/>
                  </a:lnTo>
                  <a:lnTo>
                    <a:pt x="91005" y="101597"/>
                  </a:lnTo>
                  <a:lnTo>
                    <a:pt x="84897" y="111122"/>
                  </a:lnTo>
                  <a:lnTo>
                    <a:pt x="81558" y="120647"/>
                  </a:lnTo>
                  <a:lnTo>
                    <a:pt x="68525" y="136522"/>
                  </a:lnTo>
                  <a:lnTo>
                    <a:pt x="62414" y="140050"/>
                  </a:lnTo>
                  <a:lnTo>
                    <a:pt x="56171" y="142676"/>
                  </a:lnTo>
                  <a:lnTo>
                    <a:pt x="46706" y="149047"/>
                  </a:lnTo>
                  <a:lnTo>
                    <a:pt x="40370" y="150908"/>
                  </a:lnTo>
                  <a:lnTo>
                    <a:pt x="38257" y="152462"/>
                  </a:lnTo>
                  <a:lnTo>
                    <a:pt x="36848" y="154557"/>
                  </a:lnTo>
                  <a:lnTo>
                    <a:pt x="35910" y="157012"/>
                  </a:lnTo>
                  <a:lnTo>
                    <a:pt x="34225" y="158649"/>
                  </a:lnTo>
                  <a:lnTo>
                    <a:pt x="29531" y="160467"/>
                  </a:lnTo>
                  <a:lnTo>
                    <a:pt x="11690" y="161794"/>
                  </a:lnTo>
                  <a:lnTo>
                    <a:pt x="9612" y="160778"/>
                  </a:lnTo>
                  <a:lnTo>
                    <a:pt x="8226" y="159043"/>
                  </a:lnTo>
                  <a:lnTo>
                    <a:pt x="6003" y="153710"/>
                  </a:lnTo>
                  <a:lnTo>
                    <a:pt x="5618" y="147729"/>
                  </a:lnTo>
                  <a:lnTo>
                    <a:pt x="4505" y="146110"/>
                  </a:lnTo>
                  <a:lnTo>
                    <a:pt x="2706" y="145031"/>
                  </a:lnTo>
                  <a:lnTo>
                    <a:pt x="447" y="144312"/>
                  </a:lnTo>
                  <a:lnTo>
                    <a:pt x="0" y="142773"/>
                  </a:lnTo>
                  <a:lnTo>
                    <a:pt x="4838" y="133256"/>
                  </a:lnTo>
                  <a:lnTo>
                    <a:pt x="5375" y="120217"/>
                  </a:lnTo>
                  <a:lnTo>
                    <a:pt x="6460" y="118244"/>
                  </a:lnTo>
                  <a:lnTo>
                    <a:pt x="8242" y="116928"/>
                  </a:lnTo>
                  <a:lnTo>
                    <a:pt x="10489" y="116051"/>
                  </a:lnTo>
                  <a:lnTo>
                    <a:pt x="11986" y="114408"/>
                  </a:lnTo>
                  <a:lnTo>
                    <a:pt x="13650" y="109761"/>
                  </a:lnTo>
                  <a:lnTo>
                    <a:pt x="15152" y="108097"/>
                  </a:lnTo>
                  <a:lnTo>
                    <a:pt x="19643" y="106250"/>
                  </a:lnTo>
                  <a:lnTo>
                    <a:pt x="47135" y="104783"/>
                  </a:lnTo>
                  <a:lnTo>
                    <a:pt x="53260" y="107599"/>
                  </a:lnTo>
                  <a:lnTo>
                    <a:pt x="60760" y="112974"/>
                  </a:lnTo>
                  <a:lnTo>
                    <a:pt x="69845" y="115094"/>
                  </a:lnTo>
                  <a:lnTo>
                    <a:pt x="78745" y="120766"/>
                  </a:lnTo>
                  <a:lnTo>
                    <a:pt x="84948" y="122464"/>
                  </a:lnTo>
                  <a:lnTo>
                    <a:pt x="87026" y="123974"/>
                  </a:lnTo>
                  <a:lnTo>
                    <a:pt x="88411" y="126040"/>
                  </a:lnTo>
                  <a:lnTo>
                    <a:pt x="90634" y="131904"/>
                  </a:lnTo>
                  <a:lnTo>
                    <a:pt x="96076" y="137976"/>
                  </a:lnTo>
                  <a:lnTo>
                    <a:pt x="101470" y="140696"/>
                  </a:lnTo>
                  <a:lnTo>
                    <a:pt x="108500" y="142442"/>
                  </a:lnTo>
                  <a:lnTo>
                    <a:pt x="109077" y="143644"/>
                  </a:lnTo>
                  <a:lnTo>
                    <a:pt x="109718" y="147802"/>
                  </a:lnTo>
                  <a:lnTo>
                    <a:pt x="110948" y="149333"/>
                  </a:lnTo>
                  <a:lnTo>
                    <a:pt x="119350" y="152277"/>
                  </a:lnTo>
                  <a:lnTo>
                    <a:pt x="124692" y="152361"/>
                  </a:lnTo>
                  <a:lnTo>
                    <a:pt x="126222" y="151315"/>
                  </a:lnTo>
                  <a:lnTo>
                    <a:pt x="127242" y="149559"/>
                  </a:lnTo>
                  <a:lnTo>
                    <a:pt x="129281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2" name="SMARTInkShape-385"/>
            <p:cNvSpPr/>
            <p:nvPr>
              <p:custDataLst>
                <p:tags r:id="rId110"/>
              </p:custDataLst>
            </p:nvPr>
          </p:nvSpPr>
          <p:spPr>
            <a:xfrm>
              <a:off x="3752850" y="6105525"/>
              <a:ext cx="123826" cy="152363"/>
            </a:xfrm>
            <a:custGeom>
              <a:avLst/>
              <a:gdLst/>
              <a:ahLst/>
              <a:cxnLst/>
              <a:rect l="0" t="0" r="0" b="0"/>
              <a:pathLst>
                <a:path w="123826" h="152363">
                  <a:moveTo>
                    <a:pt x="19050" y="28575"/>
                  </a:moveTo>
                  <a:lnTo>
                    <a:pt x="19050" y="28575"/>
                  </a:lnTo>
                  <a:lnTo>
                    <a:pt x="38100" y="28575"/>
                  </a:lnTo>
                  <a:lnTo>
                    <a:pt x="29899" y="28575"/>
                  </a:lnTo>
                  <a:lnTo>
                    <a:pt x="29458" y="27517"/>
                  </a:lnTo>
                  <a:lnTo>
                    <a:pt x="28575" y="9927"/>
                  </a:lnTo>
                  <a:lnTo>
                    <a:pt x="37707" y="402"/>
                  </a:lnTo>
                  <a:lnTo>
                    <a:pt x="56747" y="0"/>
                  </a:lnTo>
                  <a:lnTo>
                    <a:pt x="65315" y="8201"/>
                  </a:lnTo>
                  <a:lnTo>
                    <a:pt x="66272" y="14189"/>
                  </a:lnTo>
                  <a:lnTo>
                    <a:pt x="67465" y="15810"/>
                  </a:lnTo>
                  <a:lnTo>
                    <a:pt x="71612" y="17610"/>
                  </a:lnTo>
                  <a:lnTo>
                    <a:pt x="73142" y="19148"/>
                  </a:lnTo>
                  <a:lnTo>
                    <a:pt x="74840" y="23680"/>
                  </a:lnTo>
                  <a:lnTo>
                    <a:pt x="76190" y="60336"/>
                  </a:lnTo>
                  <a:lnTo>
                    <a:pt x="73373" y="66680"/>
                  </a:lnTo>
                  <a:lnTo>
                    <a:pt x="69652" y="73027"/>
                  </a:lnTo>
                  <a:lnTo>
                    <a:pt x="66499" y="82550"/>
                  </a:lnTo>
                  <a:lnTo>
                    <a:pt x="60390" y="92075"/>
                  </a:lnTo>
                  <a:lnTo>
                    <a:pt x="57052" y="101600"/>
                  </a:lnTo>
                  <a:lnTo>
                    <a:pt x="40730" y="123825"/>
                  </a:lnTo>
                  <a:lnTo>
                    <a:pt x="38211" y="130175"/>
                  </a:lnTo>
                  <a:lnTo>
                    <a:pt x="33563" y="136525"/>
                  </a:lnTo>
                  <a:lnTo>
                    <a:pt x="27970" y="140053"/>
                  </a:lnTo>
                  <a:lnTo>
                    <a:pt x="21956" y="142679"/>
                  </a:lnTo>
                  <a:lnTo>
                    <a:pt x="10072" y="151959"/>
                  </a:lnTo>
                  <a:lnTo>
                    <a:pt x="1372" y="152362"/>
                  </a:lnTo>
                  <a:lnTo>
                    <a:pt x="914" y="151316"/>
                  </a:lnTo>
                  <a:lnTo>
                    <a:pt x="0" y="115777"/>
                  </a:lnTo>
                  <a:lnTo>
                    <a:pt x="1058" y="115285"/>
                  </a:lnTo>
                  <a:lnTo>
                    <a:pt x="17692" y="114303"/>
                  </a:lnTo>
                  <a:lnTo>
                    <a:pt x="26386" y="120847"/>
                  </a:lnTo>
                  <a:lnTo>
                    <a:pt x="35217" y="124001"/>
                  </a:lnTo>
                  <a:lnTo>
                    <a:pt x="72998" y="150558"/>
                  </a:lnTo>
                  <a:lnTo>
                    <a:pt x="83172" y="152036"/>
                  </a:lnTo>
                  <a:lnTo>
                    <a:pt x="89176" y="152239"/>
                  </a:lnTo>
                  <a:lnTo>
                    <a:pt x="95373" y="149506"/>
                  </a:lnTo>
                  <a:lnTo>
                    <a:pt x="101655" y="145822"/>
                  </a:lnTo>
                  <a:lnTo>
                    <a:pt x="114310" y="143457"/>
                  </a:lnTo>
                  <a:lnTo>
                    <a:pt x="12382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3" name="SMARTInkShape-386"/>
            <p:cNvSpPr/>
            <p:nvPr>
              <p:custDataLst>
                <p:tags r:id="rId111"/>
              </p:custDataLst>
            </p:nvPr>
          </p:nvSpPr>
          <p:spPr>
            <a:xfrm>
              <a:off x="3895842" y="6210300"/>
              <a:ext cx="28459" cy="85726"/>
            </a:xfrm>
            <a:custGeom>
              <a:avLst/>
              <a:gdLst/>
              <a:ahLst/>
              <a:cxnLst/>
              <a:rect l="0" t="0" r="0" b="0"/>
              <a:pathLst>
                <a:path w="28459" h="85726">
                  <a:moveTo>
                    <a:pt x="28458" y="0"/>
                  </a:moveTo>
                  <a:lnTo>
                    <a:pt x="28458" y="0"/>
                  </a:lnTo>
                  <a:lnTo>
                    <a:pt x="19326" y="9132"/>
                  </a:lnTo>
                  <a:lnTo>
                    <a:pt x="18936" y="27132"/>
                  </a:lnTo>
                  <a:lnTo>
                    <a:pt x="12387" y="35894"/>
                  </a:lnTo>
                  <a:lnTo>
                    <a:pt x="9801" y="45871"/>
                  </a:lnTo>
                  <a:lnTo>
                    <a:pt x="9408" y="74721"/>
                  </a:lnTo>
                  <a:lnTo>
                    <a:pt x="0" y="85598"/>
                  </a:lnTo>
                  <a:lnTo>
                    <a:pt x="9408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4" name="SMARTInkShape-387"/>
            <p:cNvSpPr/>
            <p:nvPr>
              <p:custDataLst>
                <p:tags r:id="rId112"/>
              </p:custDataLst>
            </p:nvPr>
          </p:nvSpPr>
          <p:spPr>
            <a:xfrm>
              <a:off x="4000500" y="6115050"/>
              <a:ext cx="66665" cy="133351"/>
            </a:xfrm>
            <a:custGeom>
              <a:avLst/>
              <a:gdLst/>
              <a:ahLst/>
              <a:cxnLst/>
              <a:rect l="0" t="0" r="0" b="0"/>
              <a:pathLst>
                <a:path w="66665" h="133351">
                  <a:moveTo>
                    <a:pt x="9525" y="47625"/>
                  </a:moveTo>
                  <a:lnTo>
                    <a:pt x="9525" y="47625"/>
                  </a:lnTo>
                  <a:lnTo>
                    <a:pt x="9525" y="42569"/>
                  </a:lnTo>
                  <a:lnTo>
                    <a:pt x="12347" y="37264"/>
                  </a:lnTo>
                  <a:lnTo>
                    <a:pt x="16071" y="31378"/>
                  </a:lnTo>
                  <a:lnTo>
                    <a:pt x="18657" y="20883"/>
                  </a:lnTo>
                  <a:lnTo>
                    <a:pt x="19050" y="1335"/>
                  </a:lnTo>
                  <a:lnTo>
                    <a:pt x="17992" y="890"/>
                  </a:lnTo>
                  <a:lnTo>
                    <a:pt x="1334" y="0"/>
                  </a:lnTo>
                  <a:lnTo>
                    <a:pt x="889" y="1059"/>
                  </a:lnTo>
                  <a:lnTo>
                    <a:pt x="0" y="27217"/>
                  </a:lnTo>
                  <a:lnTo>
                    <a:pt x="8201" y="36657"/>
                  </a:lnTo>
                  <a:lnTo>
                    <a:pt x="14189" y="37672"/>
                  </a:lnTo>
                  <a:lnTo>
                    <a:pt x="15809" y="38873"/>
                  </a:lnTo>
                  <a:lnTo>
                    <a:pt x="17610" y="43030"/>
                  </a:lnTo>
                  <a:lnTo>
                    <a:pt x="19148" y="44562"/>
                  </a:lnTo>
                  <a:lnTo>
                    <a:pt x="23680" y="46263"/>
                  </a:lnTo>
                  <a:lnTo>
                    <a:pt x="32181" y="47221"/>
                  </a:lnTo>
                  <a:lnTo>
                    <a:pt x="34154" y="48414"/>
                  </a:lnTo>
                  <a:lnTo>
                    <a:pt x="35470" y="50268"/>
                  </a:lnTo>
                  <a:lnTo>
                    <a:pt x="36346" y="52562"/>
                  </a:lnTo>
                  <a:lnTo>
                    <a:pt x="37989" y="54091"/>
                  </a:lnTo>
                  <a:lnTo>
                    <a:pt x="42637" y="55790"/>
                  </a:lnTo>
                  <a:lnTo>
                    <a:pt x="44299" y="57302"/>
                  </a:lnTo>
                  <a:lnTo>
                    <a:pt x="48391" y="66771"/>
                  </a:lnTo>
                  <a:lnTo>
                    <a:pt x="54084" y="73994"/>
                  </a:lnTo>
                  <a:lnTo>
                    <a:pt x="55788" y="79806"/>
                  </a:lnTo>
                  <a:lnTo>
                    <a:pt x="57300" y="81779"/>
                  </a:lnTo>
                  <a:lnTo>
                    <a:pt x="61803" y="83971"/>
                  </a:lnTo>
                  <a:lnTo>
                    <a:pt x="63426" y="85614"/>
                  </a:lnTo>
                  <a:lnTo>
                    <a:pt x="66247" y="93772"/>
                  </a:lnTo>
                  <a:lnTo>
                    <a:pt x="66664" y="109401"/>
                  </a:lnTo>
                  <a:lnTo>
                    <a:pt x="63848" y="114945"/>
                  </a:lnTo>
                  <a:lnTo>
                    <a:pt x="61615" y="117905"/>
                  </a:lnTo>
                  <a:lnTo>
                    <a:pt x="56312" y="121194"/>
                  </a:lnTo>
                  <a:lnTo>
                    <a:pt x="49341" y="123305"/>
                  </a:lnTo>
                  <a:lnTo>
                    <a:pt x="48769" y="124537"/>
                  </a:lnTo>
                  <a:lnTo>
                    <a:pt x="48133" y="128728"/>
                  </a:lnTo>
                  <a:lnTo>
                    <a:pt x="46906" y="130269"/>
                  </a:lnTo>
                  <a:lnTo>
                    <a:pt x="39469" y="132944"/>
                  </a:lnTo>
                  <a:lnTo>
                    <a:pt x="19480" y="133350"/>
                  </a:lnTo>
                  <a:lnTo>
                    <a:pt x="1905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5" name="SMARTInkShape-388"/>
            <p:cNvSpPr/>
            <p:nvPr>
              <p:custDataLst>
                <p:tags r:id="rId113"/>
              </p:custDataLst>
            </p:nvPr>
          </p:nvSpPr>
          <p:spPr>
            <a:xfrm>
              <a:off x="4000510" y="6086475"/>
              <a:ext cx="104766" cy="47626"/>
            </a:xfrm>
            <a:custGeom>
              <a:avLst/>
              <a:gdLst/>
              <a:ahLst/>
              <a:cxnLst/>
              <a:rect l="0" t="0" r="0" b="0"/>
              <a:pathLst>
                <a:path w="104766" h="47626">
                  <a:moveTo>
                    <a:pt x="9515" y="47625"/>
                  </a:moveTo>
                  <a:lnTo>
                    <a:pt x="9515" y="47625"/>
                  </a:lnTo>
                  <a:lnTo>
                    <a:pt x="383" y="47625"/>
                  </a:lnTo>
                  <a:lnTo>
                    <a:pt x="0" y="38493"/>
                  </a:lnTo>
                  <a:lnTo>
                    <a:pt x="26838" y="38100"/>
                  </a:lnTo>
                  <a:lnTo>
                    <a:pt x="35828" y="31555"/>
                  </a:lnTo>
                  <a:lnTo>
                    <a:pt x="75780" y="16832"/>
                  </a:lnTo>
                  <a:lnTo>
                    <a:pt x="82358" y="12772"/>
                  </a:lnTo>
                  <a:lnTo>
                    <a:pt x="93335" y="9953"/>
                  </a:lnTo>
                  <a:lnTo>
                    <a:pt x="1047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6" name="SMARTInkShape-389"/>
            <p:cNvSpPr/>
            <p:nvPr>
              <p:custDataLst>
                <p:tags r:id="rId114"/>
              </p:custDataLst>
            </p:nvPr>
          </p:nvSpPr>
          <p:spPr>
            <a:xfrm>
              <a:off x="4181475" y="6030660"/>
              <a:ext cx="66665" cy="65341"/>
            </a:xfrm>
            <a:custGeom>
              <a:avLst/>
              <a:gdLst/>
              <a:ahLst/>
              <a:cxnLst/>
              <a:rect l="0" t="0" r="0" b="0"/>
              <a:pathLst>
                <a:path w="66665" h="65341">
                  <a:moveTo>
                    <a:pt x="0" y="27240"/>
                  </a:moveTo>
                  <a:lnTo>
                    <a:pt x="0" y="27240"/>
                  </a:lnTo>
                  <a:lnTo>
                    <a:pt x="9525" y="17715"/>
                  </a:lnTo>
                  <a:lnTo>
                    <a:pt x="9525" y="59420"/>
                  </a:lnTo>
                  <a:lnTo>
                    <a:pt x="10583" y="61393"/>
                  </a:lnTo>
                  <a:lnTo>
                    <a:pt x="12347" y="62709"/>
                  </a:lnTo>
                  <a:lnTo>
                    <a:pt x="18657" y="65186"/>
                  </a:lnTo>
                  <a:lnTo>
                    <a:pt x="42729" y="65340"/>
                  </a:lnTo>
                  <a:lnTo>
                    <a:pt x="48271" y="62518"/>
                  </a:lnTo>
                  <a:lnTo>
                    <a:pt x="51231" y="60284"/>
                  </a:lnTo>
                  <a:lnTo>
                    <a:pt x="54519" y="54979"/>
                  </a:lnTo>
                  <a:lnTo>
                    <a:pt x="56631" y="48007"/>
                  </a:lnTo>
                  <a:lnTo>
                    <a:pt x="65305" y="38239"/>
                  </a:lnTo>
                  <a:lnTo>
                    <a:pt x="66269" y="32146"/>
                  </a:lnTo>
                  <a:lnTo>
                    <a:pt x="66664" y="13179"/>
                  </a:lnTo>
                  <a:lnTo>
                    <a:pt x="65610" y="11515"/>
                  </a:lnTo>
                  <a:lnTo>
                    <a:pt x="63848" y="10407"/>
                  </a:lnTo>
                  <a:lnTo>
                    <a:pt x="56974" y="8483"/>
                  </a:lnTo>
                  <a:lnTo>
                    <a:pt x="52486" y="8320"/>
                  </a:lnTo>
                  <a:lnTo>
                    <a:pt x="50865" y="7218"/>
                  </a:lnTo>
                  <a:lnTo>
                    <a:pt x="49785" y="5425"/>
                  </a:lnTo>
                  <a:lnTo>
                    <a:pt x="49065" y="3172"/>
                  </a:lnTo>
                  <a:lnTo>
                    <a:pt x="47527" y="1669"/>
                  </a:lnTo>
                  <a:lnTo>
                    <a:pt x="42995" y="0"/>
                  </a:lnTo>
                  <a:lnTo>
                    <a:pt x="41363" y="614"/>
                  </a:lnTo>
                  <a:lnTo>
                    <a:pt x="40275" y="2081"/>
                  </a:lnTo>
                  <a:lnTo>
                    <a:pt x="39551" y="4117"/>
                  </a:lnTo>
                  <a:lnTo>
                    <a:pt x="38009" y="5475"/>
                  </a:lnTo>
                  <a:lnTo>
                    <a:pt x="30026" y="7832"/>
                  </a:lnTo>
                  <a:lnTo>
                    <a:pt x="29220" y="10852"/>
                  </a:lnTo>
                  <a:lnTo>
                    <a:pt x="29005" y="13140"/>
                  </a:lnTo>
                  <a:lnTo>
                    <a:pt x="27803" y="14665"/>
                  </a:lnTo>
                  <a:lnTo>
                    <a:pt x="23645" y="16359"/>
                  </a:lnTo>
                  <a:lnTo>
                    <a:pt x="22114" y="17869"/>
                  </a:lnTo>
                  <a:lnTo>
                    <a:pt x="19453" y="25797"/>
                  </a:lnTo>
                  <a:lnTo>
                    <a:pt x="19050" y="558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68" name="SMARTInkShape-390"/>
          <p:cNvSpPr/>
          <p:nvPr>
            <p:custDataLst>
              <p:tags r:id="rId28"/>
            </p:custDataLst>
          </p:nvPr>
        </p:nvSpPr>
        <p:spPr>
          <a:xfrm>
            <a:off x="4438650" y="6286500"/>
            <a:ext cx="38098" cy="85726"/>
          </a:xfrm>
          <a:custGeom>
            <a:avLst/>
            <a:gdLst/>
            <a:ahLst/>
            <a:cxnLst/>
            <a:rect l="0" t="0" r="0" b="0"/>
            <a:pathLst>
              <a:path w="38098" h="85726">
                <a:moveTo>
                  <a:pt x="19050" y="0"/>
                </a:moveTo>
                <a:lnTo>
                  <a:pt x="19050" y="0"/>
                </a:lnTo>
                <a:lnTo>
                  <a:pt x="36775" y="0"/>
                </a:lnTo>
                <a:lnTo>
                  <a:pt x="37217" y="1058"/>
                </a:lnTo>
                <a:lnTo>
                  <a:pt x="38097" y="23680"/>
                </a:lnTo>
                <a:lnTo>
                  <a:pt x="35277" y="29222"/>
                </a:lnTo>
                <a:lnTo>
                  <a:pt x="23911" y="42637"/>
                </a:lnTo>
                <a:lnTo>
                  <a:pt x="21210" y="51052"/>
                </a:lnTo>
                <a:lnTo>
                  <a:pt x="18952" y="60790"/>
                </a:lnTo>
                <a:lnTo>
                  <a:pt x="8878" y="75665"/>
                </a:lnTo>
                <a:lnTo>
                  <a:pt x="0" y="857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86" name="SMARTInkShape-Group103"/>
          <p:cNvGrpSpPr/>
          <p:nvPr/>
        </p:nvGrpSpPr>
        <p:grpSpPr>
          <a:xfrm>
            <a:off x="4781586" y="5896102"/>
            <a:ext cx="2808480" cy="380874"/>
            <a:chOff x="4781586" y="5896102"/>
            <a:chExt cx="2808480" cy="380874"/>
          </a:xfrm>
        </p:grpSpPr>
        <p:sp>
          <p:nvSpPr>
            <p:cNvPr id="469" name="SMARTInkShape-391"/>
            <p:cNvSpPr/>
            <p:nvPr>
              <p:custDataLst>
                <p:tags r:id="rId92"/>
              </p:custDataLst>
            </p:nvPr>
          </p:nvSpPr>
          <p:spPr>
            <a:xfrm>
              <a:off x="4781586" y="6181725"/>
              <a:ext cx="133315" cy="95251"/>
            </a:xfrm>
            <a:custGeom>
              <a:avLst/>
              <a:gdLst/>
              <a:ahLst/>
              <a:cxnLst/>
              <a:rect l="0" t="0" r="0" b="0"/>
              <a:pathLst>
                <a:path w="133315" h="95251">
                  <a:moveTo>
                    <a:pt x="95214" y="0"/>
                  </a:moveTo>
                  <a:lnTo>
                    <a:pt x="95214" y="0"/>
                  </a:lnTo>
                  <a:lnTo>
                    <a:pt x="85689" y="0"/>
                  </a:lnTo>
                  <a:lnTo>
                    <a:pt x="85689" y="5056"/>
                  </a:lnTo>
                  <a:lnTo>
                    <a:pt x="84631" y="6545"/>
                  </a:lnTo>
                  <a:lnTo>
                    <a:pt x="82867" y="7539"/>
                  </a:lnTo>
                  <a:lnTo>
                    <a:pt x="80632" y="8201"/>
                  </a:lnTo>
                  <a:lnTo>
                    <a:pt x="79143" y="9701"/>
                  </a:lnTo>
                  <a:lnTo>
                    <a:pt x="76556" y="17610"/>
                  </a:lnTo>
                  <a:lnTo>
                    <a:pt x="76281" y="23680"/>
                  </a:lnTo>
                  <a:lnTo>
                    <a:pt x="73394" y="29222"/>
                  </a:lnTo>
                  <a:lnTo>
                    <a:pt x="51529" y="54244"/>
                  </a:lnTo>
                  <a:lnTo>
                    <a:pt x="49340" y="60445"/>
                  </a:lnTo>
                  <a:lnTo>
                    <a:pt x="47699" y="62522"/>
                  </a:lnTo>
                  <a:lnTo>
                    <a:pt x="18410" y="83543"/>
                  </a:lnTo>
                  <a:lnTo>
                    <a:pt x="15436" y="84270"/>
                  </a:lnTo>
                  <a:lnTo>
                    <a:pt x="13454" y="85813"/>
                  </a:lnTo>
                  <a:lnTo>
                    <a:pt x="10011" y="93798"/>
                  </a:lnTo>
                  <a:lnTo>
                    <a:pt x="6899" y="94605"/>
                  </a:lnTo>
                  <a:lnTo>
                    <a:pt x="0" y="95247"/>
                  </a:lnTo>
                  <a:lnTo>
                    <a:pt x="22712" y="95250"/>
                  </a:lnTo>
                  <a:lnTo>
                    <a:pt x="24654" y="94192"/>
                  </a:lnTo>
                  <a:lnTo>
                    <a:pt x="25949" y="92428"/>
                  </a:lnTo>
                  <a:lnTo>
                    <a:pt x="26812" y="90194"/>
                  </a:lnTo>
                  <a:lnTo>
                    <a:pt x="28446" y="88705"/>
                  </a:lnTo>
                  <a:lnTo>
                    <a:pt x="33084" y="87049"/>
                  </a:lnTo>
                  <a:lnTo>
                    <a:pt x="78325" y="85725"/>
                  </a:lnTo>
                  <a:lnTo>
                    <a:pt x="123396" y="85725"/>
                  </a:lnTo>
                  <a:lnTo>
                    <a:pt x="123755" y="77524"/>
                  </a:lnTo>
                  <a:lnTo>
                    <a:pt x="124825" y="77083"/>
                  </a:lnTo>
                  <a:lnTo>
                    <a:pt x="133314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0" name="SMARTInkShape-392"/>
            <p:cNvSpPr/>
            <p:nvPr>
              <p:custDataLst>
                <p:tags r:id="rId93"/>
              </p:custDataLst>
            </p:nvPr>
          </p:nvSpPr>
          <p:spPr>
            <a:xfrm>
              <a:off x="5086350" y="6019800"/>
              <a:ext cx="133351" cy="161805"/>
            </a:xfrm>
            <a:custGeom>
              <a:avLst/>
              <a:gdLst/>
              <a:ahLst/>
              <a:cxnLst/>
              <a:rect l="0" t="0" r="0" b="0"/>
              <a:pathLst>
                <a:path w="133351" h="161805">
                  <a:moveTo>
                    <a:pt x="133350" y="0"/>
                  </a:moveTo>
                  <a:lnTo>
                    <a:pt x="133350" y="0"/>
                  </a:lnTo>
                  <a:lnTo>
                    <a:pt x="128294" y="0"/>
                  </a:lnTo>
                  <a:lnTo>
                    <a:pt x="126805" y="1058"/>
                  </a:lnTo>
                  <a:lnTo>
                    <a:pt x="125811" y="2822"/>
                  </a:lnTo>
                  <a:lnTo>
                    <a:pt x="125149" y="5056"/>
                  </a:lnTo>
                  <a:lnTo>
                    <a:pt x="123649" y="6545"/>
                  </a:lnTo>
                  <a:lnTo>
                    <a:pt x="115741" y="9132"/>
                  </a:lnTo>
                  <a:lnTo>
                    <a:pt x="106226" y="9491"/>
                  </a:lnTo>
                  <a:lnTo>
                    <a:pt x="105742" y="10561"/>
                  </a:lnTo>
                  <a:lnTo>
                    <a:pt x="105204" y="14571"/>
                  </a:lnTo>
                  <a:lnTo>
                    <a:pt x="104003" y="16064"/>
                  </a:lnTo>
                  <a:lnTo>
                    <a:pt x="95100" y="19846"/>
                  </a:lnTo>
                  <a:lnTo>
                    <a:pt x="90597" y="23990"/>
                  </a:lnTo>
                  <a:lnTo>
                    <a:pt x="87891" y="29359"/>
                  </a:lnTo>
                  <a:lnTo>
                    <a:pt x="87169" y="32273"/>
                  </a:lnTo>
                  <a:lnTo>
                    <a:pt x="85630" y="34215"/>
                  </a:lnTo>
                  <a:lnTo>
                    <a:pt x="63372" y="51206"/>
                  </a:lnTo>
                  <a:lnTo>
                    <a:pt x="59916" y="57330"/>
                  </a:lnTo>
                  <a:lnTo>
                    <a:pt x="57321" y="63579"/>
                  </a:lnTo>
                  <a:lnTo>
                    <a:pt x="31345" y="95251"/>
                  </a:lnTo>
                  <a:lnTo>
                    <a:pt x="30422" y="98426"/>
                  </a:lnTo>
                  <a:lnTo>
                    <a:pt x="23751" y="104775"/>
                  </a:lnTo>
                  <a:lnTo>
                    <a:pt x="15847" y="111125"/>
                  </a:lnTo>
                  <a:lnTo>
                    <a:pt x="12335" y="117475"/>
                  </a:lnTo>
                  <a:lnTo>
                    <a:pt x="9022" y="130175"/>
                  </a:lnTo>
                  <a:lnTo>
                    <a:pt x="3144" y="139700"/>
                  </a:lnTo>
                  <a:lnTo>
                    <a:pt x="122" y="151842"/>
                  </a:lnTo>
                  <a:lnTo>
                    <a:pt x="0" y="161804"/>
                  </a:lnTo>
                  <a:lnTo>
                    <a:pt x="952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1" name="SMARTInkShape-393"/>
            <p:cNvSpPr/>
            <p:nvPr>
              <p:custDataLst>
                <p:tags r:id="rId94"/>
              </p:custDataLst>
            </p:nvPr>
          </p:nvSpPr>
          <p:spPr>
            <a:xfrm>
              <a:off x="5172075" y="6038861"/>
              <a:ext cx="34057" cy="171440"/>
            </a:xfrm>
            <a:custGeom>
              <a:avLst/>
              <a:gdLst/>
              <a:ahLst/>
              <a:cxnLst/>
              <a:rect l="0" t="0" r="0" b="0"/>
              <a:pathLst>
                <a:path w="34057" h="171440">
                  <a:moveTo>
                    <a:pt x="9525" y="19039"/>
                  </a:moveTo>
                  <a:lnTo>
                    <a:pt x="9525" y="19039"/>
                  </a:lnTo>
                  <a:lnTo>
                    <a:pt x="28540" y="24"/>
                  </a:lnTo>
                  <a:lnTo>
                    <a:pt x="33621" y="0"/>
                  </a:lnTo>
                  <a:lnTo>
                    <a:pt x="34056" y="1054"/>
                  </a:lnTo>
                  <a:lnTo>
                    <a:pt x="28851" y="9122"/>
                  </a:lnTo>
                  <a:lnTo>
                    <a:pt x="28577" y="41309"/>
                  </a:lnTo>
                  <a:lnTo>
                    <a:pt x="25755" y="47634"/>
                  </a:lnTo>
                  <a:lnTo>
                    <a:pt x="22030" y="53973"/>
                  </a:lnTo>
                  <a:lnTo>
                    <a:pt x="19638" y="66666"/>
                  </a:lnTo>
                  <a:lnTo>
                    <a:pt x="19084" y="88889"/>
                  </a:lnTo>
                  <a:lnTo>
                    <a:pt x="16243" y="95239"/>
                  </a:lnTo>
                  <a:lnTo>
                    <a:pt x="14004" y="98414"/>
                  </a:lnTo>
                  <a:lnTo>
                    <a:pt x="10852" y="112995"/>
                  </a:lnTo>
                  <a:lnTo>
                    <a:pt x="9559" y="145923"/>
                  </a:lnTo>
                  <a:lnTo>
                    <a:pt x="8489" y="148078"/>
                  </a:lnTo>
                  <a:lnTo>
                    <a:pt x="6718" y="149515"/>
                  </a:lnTo>
                  <a:lnTo>
                    <a:pt x="4479" y="150473"/>
                  </a:lnTo>
                  <a:lnTo>
                    <a:pt x="2986" y="152170"/>
                  </a:lnTo>
                  <a:lnTo>
                    <a:pt x="393" y="160421"/>
                  </a:lnTo>
                  <a:lnTo>
                    <a:pt x="0" y="1714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2" name="SMARTInkShape-394"/>
            <p:cNvSpPr/>
            <p:nvPr>
              <p:custDataLst>
                <p:tags r:id="rId95"/>
              </p:custDataLst>
            </p:nvPr>
          </p:nvSpPr>
          <p:spPr>
            <a:xfrm>
              <a:off x="5097316" y="6019801"/>
              <a:ext cx="560535" cy="190460"/>
            </a:xfrm>
            <a:custGeom>
              <a:avLst/>
              <a:gdLst/>
              <a:ahLst/>
              <a:cxnLst/>
              <a:rect l="0" t="0" r="0" b="0"/>
              <a:pathLst>
                <a:path w="560535" h="190460">
                  <a:moveTo>
                    <a:pt x="17609" y="133349"/>
                  </a:moveTo>
                  <a:lnTo>
                    <a:pt x="17609" y="133349"/>
                  </a:lnTo>
                  <a:lnTo>
                    <a:pt x="9408" y="125148"/>
                  </a:lnTo>
                  <a:lnTo>
                    <a:pt x="0" y="123940"/>
                  </a:lnTo>
                  <a:lnTo>
                    <a:pt x="22494" y="122773"/>
                  </a:lnTo>
                  <a:lnTo>
                    <a:pt x="68157" y="112066"/>
                  </a:lnTo>
                  <a:lnTo>
                    <a:pt x="105640" y="105734"/>
                  </a:lnTo>
                  <a:lnTo>
                    <a:pt x="125302" y="104000"/>
                  </a:lnTo>
                  <a:lnTo>
                    <a:pt x="169995" y="93032"/>
                  </a:lnTo>
                  <a:lnTo>
                    <a:pt x="215400" y="75553"/>
                  </a:lnTo>
                  <a:lnTo>
                    <a:pt x="222991" y="70620"/>
                  </a:lnTo>
                  <a:lnTo>
                    <a:pt x="236488" y="64631"/>
                  </a:lnTo>
                  <a:lnTo>
                    <a:pt x="242947" y="60474"/>
                  </a:lnTo>
                  <a:lnTo>
                    <a:pt x="249345" y="58627"/>
                  </a:lnTo>
                  <a:lnTo>
                    <a:pt x="251475" y="57076"/>
                  </a:lnTo>
                  <a:lnTo>
                    <a:pt x="252895" y="54983"/>
                  </a:lnTo>
                  <a:lnTo>
                    <a:pt x="253841" y="52530"/>
                  </a:lnTo>
                  <a:lnTo>
                    <a:pt x="255530" y="50895"/>
                  </a:lnTo>
                  <a:lnTo>
                    <a:pt x="260230" y="49078"/>
                  </a:lnTo>
                  <a:lnTo>
                    <a:pt x="261906" y="47535"/>
                  </a:lnTo>
                  <a:lnTo>
                    <a:pt x="263769" y="42998"/>
                  </a:lnTo>
                  <a:lnTo>
                    <a:pt x="265324" y="41365"/>
                  </a:lnTo>
                  <a:lnTo>
                    <a:pt x="273329" y="38529"/>
                  </a:lnTo>
                  <a:lnTo>
                    <a:pt x="274137" y="35468"/>
                  </a:lnTo>
                  <a:lnTo>
                    <a:pt x="274746" y="28978"/>
                  </a:lnTo>
                  <a:lnTo>
                    <a:pt x="274773" y="33750"/>
                  </a:lnTo>
                  <a:lnTo>
                    <a:pt x="273719" y="35200"/>
                  </a:lnTo>
                  <a:lnTo>
                    <a:pt x="266582" y="37717"/>
                  </a:lnTo>
                  <a:lnTo>
                    <a:pt x="265847" y="40752"/>
                  </a:lnTo>
                  <a:lnTo>
                    <a:pt x="265651" y="43042"/>
                  </a:lnTo>
                  <a:lnTo>
                    <a:pt x="264462" y="44570"/>
                  </a:lnTo>
                  <a:lnTo>
                    <a:pt x="260319" y="46266"/>
                  </a:lnTo>
                  <a:lnTo>
                    <a:pt x="258790" y="47777"/>
                  </a:lnTo>
                  <a:lnTo>
                    <a:pt x="257092" y="52278"/>
                  </a:lnTo>
                  <a:lnTo>
                    <a:pt x="254944" y="63791"/>
                  </a:lnTo>
                  <a:lnTo>
                    <a:pt x="249268" y="73110"/>
                  </a:lnTo>
                  <a:lnTo>
                    <a:pt x="246057" y="82575"/>
                  </a:lnTo>
                  <a:lnTo>
                    <a:pt x="239931" y="92081"/>
                  </a:lnTo>
                  <a:lnTo>
                    <a:pt x="237646" y="101601"/>
                  </a:lnTo>
                  <a:lnTo>
                    <a:pt x="237112" y="107950"/>
                  </a:lnTo>
                  <a:lnTo>
                    <a:pt x="234052" y="114299"/>
                  </a:lnTo>
                  <a:lnTo>
                    <a:pt x="230222" y="120649"/>
                  </a:lnTo>
                  <a:lnTo>
                    <a:pt x="227764" y="133349"/>
                  </a:lnTo>
                  <a:lnTo>
                    <a:pt x="227562" y="136524"/>
                  </a:lnTo>
                  <a:lnTo>
                    <a:pt x="226370" y="138641"/>
                  </a:lnTo>
                  <a:lnTo>
                    <a:pt x="224516" y="140052"/>
                  </a:lnTo>
                  <a:lnTo>
                    <a:pt x="222222" y="140993"/>
                  </a:lnTo>
                  <a:lnTo>
                    <a:pt x="220693" y="142678"/>
                  </a:lnTo>
                  <a:lnTo>
                    <a:pt x="218037" y="150910"/>
                  </a:lnTo>
                  <a:lnTo>
                    <a:pt x="217644" y="161493"/>
                  </a:lnTo>
                  <a:lnTo>
                    <a:pt x="217637" y="156740"/>
                  </a:lnTo>
                  <a:lnTo>
                    <a:pt x="218694" y="155293"/>
                  </a:lnTo>
                  <a:lnTo>
                    <a:pt x="222691" y="153685"/>
                  </a:lnTo>
                  <a:lnTo>
                    <a:pt x="224181" y="152198"/>
                  </a:lnTo>
                  <a:lnTo>
                    <a:pt x="225835" y="147723"/>
                  </a:lnTo>
                  <a:lnTo>
                    <a:pt x="227956" y="136228"/>
                  </a:lnTo>
                  <a:lnTo>
                    <a:pt x="233628" y="126911"/>
                  </a:lnTo>
                  <a:lnTo>
                    <a:pt x="236080" y="114282"/>
                  </a:lnTo>
                  <a:lnTo>
                    <a:pt x="237474" y="106884"/>
                  </a:lnTo>
                  <a:lnTo>
                    <a:pt x="244850" y="83872"/>
                  </a:lnTo>
                  <a:lnTo>
                    <a:pt x="246999" y="70111"/>
                  </a:lnTo>
                  <a:lnTo>
                    <a:pt x="252675" y="59343"/>
                  </a:lnTo>
                  <a:lnTo>
                    <a:pt x="256524" y="32638"/>
                  </a:lnTo>
                  <a:lnTo>
                    <a:pt x="263900" y="21047"/>
                  </a:lnTo>
                  <a:lnTo>
                    <a:pt x="271537" y="11839"/>
                  </a:lnTo>
                  <a:lnTo>
                    <a:pt x="273341" y="5967"/>
                  </a:lnTo>
                  <a:lnTo>
                    <a:pt x="274880" y="3978"/>
                  </a:lnTo>
                  <a:lnTo>
                    <a:pt x="282858" y="523"/>
                  </a:lnTo>
                  <a:lnTo>
                    <a:pt x="307985" y="0"/>
                  </a:lnTo>
                  <a:lnTo>
                    <a:pt x="309618" y="1058"/>
                  </a:lnTo>
                  <a:lnTo>
                    <a:pt x="310707" y="2822"/>
                  </a:lnTo>
                  <a:lnTo>
                    <a:pt x="311433" y="5056"/>
                  </a:lnTo>
                  <a:lnTo>
                    <a:pt x="312975" y="6546"/>
                  </a:lnTo>
                  <a:lnTo>
                    <a:pt x="317510" y="8200"/>
                  </a:lnTo>
                  <a:lnTo>
                    <a:pt x="319143" y="9700"/>
                  </a:lnTo>
                  <a:lnTo>
                    <a:pt x="321979" y="17609"/>
                  </a:lnTo>
                  <a:lnTo>
                    <a:pt x="322398" y="41402"/>
                  </a:lnTo>
                  <a:lnTo>
                    <a:pt x="321344" y="43476"/>
                  </a:lnTo>
                  <a:lnTo>
                    <a:pt x="319582" y="44859"/>
                  </a:lnTo>
                  <a:lnTo>
                    <a:pt x="317349" y="45780"/>
                  </a:lnTo>
                  <a:lnTo>
                    <a:pt x="315861" y="47453"/>
                  </a:lnTo>
                  <a:lnTo>
                    <a:pt x="310650" y="57742"/>
                  </a:lnTo>
                  <a:lnTo>
                    <a:pt x="299743" y="69966"/>
                  </a:lnTo>
                  <a:lnTo>
                    <a:pt x="293638" y="73429"/>
                  </a:lnTo>
                  <a:lnTo>
                    <a:pt x="290528" y="74353"/>
                  </a:lnTo>
                  <a:lnTo>
                    <a:pt x="288456" y="76027"/>
                  </a:lnTo>
                  <a:lnTo>
                    <a:pt x="284478" y="82380"/>
                  </a:lnTo>
                  <a:lnTo>
                    <a:pt x="265376" y="94280"/>
                  </a:lnTo>
                  <a:lnTo>
                    <a:pt x="256172" y="95211"/>
                  </a:lnTo>
                  <a:lnTo>
                    <a:pt x="260920" y="90181"/>
                  </a:lnTo>
                  <a:lnTo>
                    <a:pt x="266153" y="87705"/>
                  </a:lnTo>
                  <a:lnTo>
                    <a:pt x="269030" y="87044"/>
                  </a:lnTo>
                  <a:lnTo>
                    <a:pt x="282480" y="77639"/>
                  </a:lnTo>
                  <a:lnTo>
                    <a:pt x="298098" y="75425"/>
                  </a:lnTo>
                  <a:lnTo>
                    <a:pt x="312472" y="68716"/>
                  </a:lnTo>
                  <a:lnTo>
                    <a:pt x="354157" y="66685"/>
                  </a:lnTo>
                  <a:lnTo>
                    <a:pt x="360508" y="69501"/>
                  </a:lnTo>
                  <a:lnTo>
                    <a:pt x="366859" y="73222"/>
                  </a:lnTo>
                  <a:lnTo>
                    <a:pt x="377678" y="75807"/>
                  </a:lnTo>
                  <a:lnTo>
                    <a:pt x="378305" y="76996"/>
                  </a:lnTo>
                  <a:lnTo>
                    <a:pt x="379511" y="98579"/>
                  </a:lnTo>
                  <a:lnTo>
                    <a:pt x="378468" y="100644"/>
                  </a:lnTo>
                  <a:lnTo>
                    <a:pt x="376715" y="102020"/>
                  </a:lnTo>
                  <a:lnTo>
                    <a:pt x="374488" y="102938"/>
                  </a:lnTo>
                  <a:lnTo>
                    <a:pt x="373003" y="104609"/>
                  </a:lnTo>
                  <a:lnTo>
                    <a:pt x="367798" y="114894"/>
                  </a:lnTo>
                  <a:lnTo>
                    <a:pt x="347678" y="136558"/>
                  </a:lnTo>
                  <a:lnTo>
                    <a:pt x="341401" y="140067"/>
                  </a:lnTo>
                  <a:lnTo>
                    <a:pt x="338245" y="141003"/>
                  </a:lnTo>
                  <a:lnTo>
                    <a:pt x="336142" y="142684"/>
                  </a:lnTo>
                  <a:lnTo>
                    <a:pt x="332122" y="149050"/>
                  </a:lnTo>
                  <a:lnTo>
                    <a:pt x="313003" y="160954"/>
                  </a:lnTo>
                  <a:lnTo>
                    <a:pt x="303797" y="161886"/>
                  </a:lnTo>
                  <a:lnTo>
                    <a:pt x="339431" y="126912"/>
                  </a:lnTo>
                  <a:lnTo>
                    <a:pt x="386925" y="95248"/>
                  </a:lnTo>
                  <a:lnTo>
                    <a:pt x="434306" y="52119"/>
                  </a:lnTo>
                  <a:lnTo>
                    <a:pt x="453716" y="45690"/>
                  </a:lnTo>
                  <a:lnTo>
                    <a:pt x="474630" y="31227"/>
                  </a:lnTo>
                  <a:lnTo>
                    <a:pt x="490660" y="28923"/>
                  </a:lnTo>
                  <a:lnTo>
                    <a:pt x="497023" y="28729"/>
                  </a:lnTo>
                  <a:lnTo>
                    <a:pt x="503379" y="25820"/>
                  </a:lnTo>
                  <a:lnTo>
                    <a:pt x="511027" y="20387"/>
                  </a:lnTo>
                  <a:lnTo>
                    <a:pt x="511654" y="20999"/>
                  </a:lnTo>
                  <a:lnTo>
                    <a:pt x="512351" y="24502"/>
                  </a:lnTo>
                  <a:lnTo>
                    <a:pt x="513595" y="25859"/>
                  </a:lnTo>
                  <a:lnTo>
                    <a:pt x="522028" y="28467"/>
                  </a:lnTo>
                  <a:lnTo>
                    <a:pt x="522434" y="46297"/>
                  </a:lnTo>
                  <a:lnTo>
                    <a:pt x="523492" y="46739"/>
                  </a:lnTo>
                  <a:lnTo>
                    <a:pt x="530635" y="47508"/>
                  </a:lnTo>
                  <a:lnTo>
                    <a:pt x="531076" y="46488"/>
                  </a:lnTo>
                  <a:lnTo>
                    <a:pt x="531567" y="42534"/>
                  </a:lnTo>
                  <a:lnTo>
                    <a:pt x="532755" y="41055"/>
                  </a:lnTo>
                  <a:lnTo>
                    <a:pt x="536899" y="39412"/>
                  </a:lnTo>
                  <a:lnTo>
                    <a:pt x="538428" y="37916"/>
                  </a:lnTo>
                  <a:lnTo>
                    <a:pt x="541081" y="30014"/>
                  </a:lnTo>
                  <a:lnTo>
                    <a:pt x="541365" y="23944"/>
                  </a:lnTo>
                  <a:lnTo>
                    <a:pt x="540346" y="22312"/>
                  </a:lnTo>
                  <a:lnTo>
                    <a:pt x="538609" y="21224"/>
                  </a:lnTo>
                  <a:lnTo>
                    <a:pt x="533272" y="19479"/>
                  </a:lnTo>
                  <a:lnTo>
                    <a:pt x="532543" y="16418"/>
                  </a:lnTo>
                  <a:lnTo>
                    <a:pt x="532348" y="14119"/>
                  </a:lnTo>
                  <a:lnTo>
                    <a:pt x="531159" y="12588"/>
                  </a:lnTo>
                  <a:lnTo>
                    <a:pt x="523792" y="9928"/>
                  </a:lnTo>
                  <a:lnTo>
                    <a:pt x="500079" y="9535"/>
                  </a:lnTo>
                  <a:lnTo>
                    <a:pt x="498006" y="10589"/>
                  </a:lnTo>
                  <a:lnTo>
                    <a:pt x="496624" y="12351"/>
                  </a:lnTo>
                  <a:lnTo>
                    <a:pt x="495702" y="14584"/>
                  </a:lnTo>
                  <a:lnTo>
                    <a:pt x="494030" y="16072"/>
                  </a:lnTo>
                  <a:lnTo>
                    <a:pt x="483741" y="21283"/>
                  </a:lnTo>
                  <a:lnTo>
                    <a:pt x="480763" y="23714"/>
                  </a:lnTo>
                  <a:lnTo>
                    <a:pt x="477455" y="29236"/>
                  </a:lnTo>
                  <a:lnTo>
                    <a:pt x="474926" y="35217"/>
                  </a:lnTo>
                  <a:lnTo>
                    <a:pt x="450388" y="70052"/>
                  </a:lnTo>
                  <a:lnTo>
                    <a:pt x="434547" y="116481"/>
                  </a:lnTo>
                  <a:lnTo>
                    <a:pt x="429366" y="131174"/>
                  </a:lnTo>
                  <a:lnTo>
                    <a:pt x="427312" y="160503"/>
                  </a:lnTo>
                  <a:lnTo>
                    <a:pt x="430063" y="169406"/>
                  </a:lnTo>
                  <a:lnTo>
                    <a:pt x="438949" y="182780"/>
                  </a:lnTo>
                  <a:lnTo>
                    <a:pt x="441377" y="185354"/>
                  </a:lnTo>
                  <a:lnTo>
                    <a:pt x="446898" y="188212"/>
                  </a:lnTo>
                  <a:lnTo>
                    <a:pt x="465342" y="190298"/>
                  </a:lnTo>
                  <a:lnTo>
                    <a:pt x="483052" y="190459"/>
                  </a:lnTo>
                  <a:lnTo>
                    <a:pt x="491878" y="187659"/>
                  </a:lnTo>
                  <a:lnTo>
                    <a:pt x="535429" y="164989"/>
                  </a:lnTo>
                  <a:lnTo>
                    <a:pt x="560534" y="1523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3" name="SMARTInkShape-395"/>
            <p:cNvSpPr/>
            <p:nvPr>
              <p:custDataLst>
                <p:tags r:id="rId96"/>
              </p:custDataLst>
            </p:nvPr>
          </p:nvSpPr>
          <p:spPr>
            <a:xfrm>
              <a:off x="5753100" y="6067425"/>
              <a:ext cx="151960" cy="19051"/>
            </a:xfrm>
            <a:custGeom>
              <a:avLst/>
              <a:gdLst/>
              <a:ahLst/>
              <a:cxnLst/>
              <a:rect l="0" t="0" r="0" b="0"/>
              <a:pathLst>
                <a:path w="151960" h="19051">
                  <a:moveTo>
                    <a:pt x="0" y="9525"/>
                  </a:moveTo>
                  <a:lnTo>
                    <a:pt x="0" y="9525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22772" y="0"/>
                  </a:lnTo>
                  <a:lnTo>
                    <a:pt x="28818" y="2822"/>
                  </a:lnTo>
                  <a:lnTo>
                    <a:pt x="36267" y="8201"/>
                  </a:lnTo>
                  <a:lnTo>
                    <a:pt x="37937" y="7584"/>
                  </a:lnTo>
                  <a:lnTo>
                    <a:pt x="45342" y="2717"/>
                  </a:lnTo>
                  <a:lnTo>
                    <a:pt x="57326" y="536"/>
                  </a:lnTo>
                  <a:lnTo>
                    <a:pt x="93960" y="10"/>
                  </a:lnTo>
                  <a:lnTo>
                    <a:pt x="97565" y="1065"/>
                  </a:lnTo>
                  <a:lnTo>
                    <a:pt x="99968" y="2827"/>
                  </a:lnTo>
                  <a:lnTo>
                    <a:pt x="101571" y="5060"/>
                  </a:lnTo>
                  <a:lnTo>
                    <a:pt x="103697" y="6548"/>
                  </a:lnTo>
                  <a:lnTo>
                    <a:pt x="108882" y="8202"/>
                  </a:lnTo>
                  <a:lnTo>
                    <a:pt x="151959" y="9525"/>
                  </a:lnTo>
                  <a:lnTo>
                    <a:pt x="144161" y="9525"/>
                  </a:lnTo>
                  <a:lnTo>
                    <a:pt x="1333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4" name="SMARTInkShape-396"/>
            <p:cNvSpPr/>
            <p:nvPr>
              <p:custDataLst>
                <p:tags r:id="rId97"/>
              </p:custDataLst>
            </p:nvPr>
          </p:nvSpPr>
          <p:spPr>
            <a:xfrm>
              <a:off x="5772160" y="6105525"/>
              <a:ext cx="152391" cy="28576"/>
            </a:xfrm>
            <a:custGeom>
              <a:avLst/>
              <a:gdLst/>
              <a:ahLst/>
              <a:cxnLst/>
              <a:rect l="0" t="0" r="0" b="0"/>
              <a:pathLst>
                <a:path w="152391" h="28576">
                  <a:moveTo>
                    <a:pt x="9515" y="0"/>
                  </a:moveTo>
                  <a:lnTo>
                    <a:pt x="9515" y="0"/>
                  </a:lnTo>
                  <a:lnTo>
                    <a:pt x="1314" y="8201"/>
                  </a:lnTo>
                  <a:lnTo>
                    <a:pt x="106" y="17610"/>
                  </a:lnTo>
                  <a:lnTo>
                    <a:pt x="0" y="27124"/>
                  </a:lnTo>
                  <a:lnTo>
                    <a:pt x="1055" y="27608"/>
                  </a:lnTo>
                  <a:lnTo>
                    <a:pt x="45578" y="28575"/>
                  </a:lnTo>
                  <a:lnTo>
                    <a:pt x="91989" y="28575"/>
                  </a:lnTo>
                  <a:lnTo>
                    <a:pt x="125663" y="28575"/>
                  </a:lnTo>
                  <a:lnTo>
                    <a:pt x="128222" y="27517"/>
                  </a:lnTo>
                  <a:lnTo>
                    <a:pt x="129928" y="25753"/>
                  </a:lnTo>
                  <a:lnTo>
                    <a:pt x="131065" y="23519"/>
                  </a:lnTo>
                  <a:lnTo>
                    <a:pt x="133940" y="22030"/>
                  </a:lnTo>
                  <a:lnTo>
                    <a:pt x="15239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5" name="SMARTInkShape-397"/>
            <p:cNvSpPr/>
            <p:nvPr>
              <p:custDataLst>
                <p:tags r:id="rId98"/>
              </p:custDataLst>
            </p:nvPr>
          </p:nvSpPr>
          <p:spPr>
            <a:xfrm>
              <a:off x="6010278" y="5953128"/>
              <a:ext cx="161923" cy="208093"/>
            </a:xfrm>
            <a:custGeom>
              <a:avLst/>
              <a:gdLst/>
              <a:ahLst/>
              <a:cxnLst/>
              <a:rect l="0" t="0" r="0" b="0"/>
              <a:pathLst>
                <a:path w="161923" h="208093">
                  <a:moveTo>
                    <a:pt x="47622" y="66672"/>
                  </a:moveTo>
                  <a:lnTo>
                    <a:pt x="47622" y="66672"/>
                  </a:lnTo>
                  <a:lnTo>
                    <a:pt x="47622" y="52207"/>
                  </a:lnTo>
                  <a:lnTo>
                    <a:pt x="50444" y="46838"/>
                  </a:lnTo>
                  <a:lnTo>
                    <a:pt x="55823" y="39824"/>
                  </a:lnTo>
                  <a:lnTo>
                    <a:pt x="57943" y="30834"/>
                  </a:lnTo>
                  <a:lnTo>
                    <a:pt x="84271" y="1451"/>
                  </a:lnTo>
                  <a:lnTo>
                    <a:pt x="90348" y="428"/>
                  </a:lnTo>
                  <a:lnTo>
                    <a:pt x="112819" y="0"/>
                  </a:lnTo>
                  <a:lnTo>
                    <a:pt x="113311" y="1057"/>
                  </a:lnTo>
                  <a:lnTo>
                    <a:pt x="113859" y="5054"/>
                  </a:lnTo>
                  <a:lnTo>
                    <a:pt x="115063" y="6544"/>
                  </a:lnTo>
                  <a:lnTo>
                    <a:pt x="119223" y="8198"/>
                  </a:lnTo>
                  <a:lnTo>
                    <a:pt x="120757" y="9698"/>
                  </a:lnTo>
                  <a:lnTo>
                    <a:pt x="122459" y="14187"/>
                  </a:lnTo>
                  <a:lnTo>
                    <a:pt x="123786" y="41311"/>
                  </a:lnTo>
                  <a:lnTo>
                    <a:pt x="120984" y="47639"/>
                  </a:lnTo>
                  <a:lnTo>
                    <a:pt x="118754" y="50808"/>
                  </a:lnTo>
                  <a:lnTo>
                    <a:pt x="115618" y="65382"/>
                  </a:lnTo>
                  <a:lnTo>
                    <a:pt x="113499" y="81665"/>
                  </a:lnTo>
                  <a:lnTo>
                    <a:pt x="97836" y="112260"/>
                  </a:lnTo>
                  <a:lnTo>
                    <a:pt x="95340" y="119742"/>
                  </a:lnTo>
                  <a:lnTo>
                    <a:pt x="89042" y="130962"/>
                  </a:lnTo>
                  <a:lnTo>
                    <a:pt x="85648" y="146164"/>
                  </a:lnTo>
                  <a:lnTo>
                    <a:pt x="78409" y="157842"/>
                  </a:lnTo>
                  <a:lnTo>
                    <a:pt x="53935" y="184112"/>
                  </a:lnTo>
                  <a:lnTo>
                    <a:pt x="47605" y="187659"/>
                  </a:lnTo>
                  <a:lnTo>
                    <a:pt x="41265" y="190294"/>
                  </a:lnTo>
                  <a:lnTo>
                    <a:pt x="21339" y="206274"/>
                  </a:lnTo>
                  <a:lnTo>
                    <a:pt x="15479" y="208092"/>
                  </a:lnTo>
                  <a:lnTo>
                    <a:pt x="13493" y="207519"/>
                  </a:lnTo>
                  <a:lnTo>
                    <a:pt x="12170" y="206078"/>
                  </a:lnTo>
                  <a:lnTo>
                    <a:pt x="11287" y="204059"/>
                  </a:lnTo>
                  <a:lnTo>
                    <a:pt x="9641" y="202714"/>
                  </a:lnTo>
                  <a:lnTo>
                    <a:pt x="4988" y="201218"/>
                  </a:lnTo>
                  <a:lnTo>
                    <a:pt x="3325" y="199761"/>
                  </a:lnTo>
                  <a:lnTo>
                    <a:pt x="435" y="191926"/>
                  </a:lnTo>
                  <a:lnTo>
                    <a:pt x="0" y="158709"/>
                  </a:lnTo>
                  <a:lnTo>
                    <a:pt x="1057" y="156605"/>
                  </a:lnTo>
                  <a:lnTo>
                    <a:pt x="2820" y="155202"/>
                  </a:lnTo>
                  <a:lnTo>
                    <a:pt x="5054" y="154267"/>
                  </a:lnTo>
                  <a:lnTo>
                    <a:pt x="6544" y="152585"/>
                  </a:lnTo>
                  <a:lnTo>
                    <a:pt x="11756" y="142283"/>
                  </a:lnTo>
                  <a:lnTo>
                    <a:pt x="14187" y="139304"/>
                  </a:lnTo>
                  <a:lnTo>
                    <a:pt x="19709" y="135995"/>
                  </a:lnTo>
                  <a:lnTo>
                    <a:pt x="25690" y="133466"/>
                  </a:lnTo>
                  <a:lnTo>
                    <a:pt x="35009" y="127150"/>
                  </a:lnTo>
                  <a:lnTo>
                    <a:pt x="44473" y="124808"/>
                  </a:lnTo>
                  <a:lnTo>
                    <a:pt x="69848" y="123860"/>
                  </a:lnTo>
                  <a:lnTo>
                    <a:pt x="76197" y="126661"/>
                  </a:lnTo>
                  <a:lnTo>
                    <a:pt x="95277" y="138012"/>
                  </a:lnTo>
                  <a:lnTo>
                    <a:pt x="113883" y="145054"/>
                  </a:lnTo>
                  <a:lnTo>
                    <a:pt x="131851" y="160471"/>
                  </a:lnTo>
                  <a:lnTo>
                    <a:pt x="132904" y="166548"/>
                  </a:lnTo>
                  <a:lnTo>
                    <a:pt x="134110" y="168181"/>
                  </a:lnTo>
                  <a:lnTo>
                    <a:pt x="138272" y="169996"/>
                  </a:lnTo>
                  <a:lnTo>
                    <a:pt x="139806" y="171538"/>
                  </a:lnTo>
                  <a:lnTo>
                    <a:pt x="142836" y="180845"/>
                  </a:lnTo>
                  <a:lnTo>
                    <a:pt x="147918" y="180935"/>
                  </a:lnTo>
                  <a:lnTo>
                    <a:pt x="149411" y="179889"/>
                  </a:lnTo>
                  <a:lnTo>
                    <a:pt x="150406" y="178133"/>
                  </a:lnTo>
                  <a:lnTo>
                    <a:pt x="151070" y="175904"/>
                  </a:lnTo>
                  <a:lnTo>
                    <a:pt x="152571" y="174419"/>
                  </a:lnTo>
                  <a:lnTo>
                    <a:pt x="161922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6" name="SMARTInkShape-398"/>
            <p:cNvSpPr/>
            <p:nvPr>
              <p:custDataLst>
                <p:tags r:id="rId99"/>
              </p:custDataLst>
            </p:nvPr>
          </p:nvSpPr>
          <p:spPr>
            <a:xfrm>
              <a:off x="6219825" y="5943611"/>
              <a:ext cx="152367" cy="266259"/>
            </a:xfrm>
            <a:custGeom>
              <a:avLst/>
              <a:gdLst/>
              <a:ahLst/>
              <a:cxnLst/>
              <a:rect l="0" t="0" r="0" b="0"/>
              <a:pathLst>
                <a:path w="152367" h="266259">
                  <a:moveTo>
                    <a:pt x="57150" y="38089"/>
                  </a:moveTo>
                  <a:lnTo>
                    <a:pt x="57150" y="38089"/>
                  </a:lnTo>
                  <a:lnTo>
                    <a:pt x="57150" y="33033"/>
                  </a:lnTo>
                  <a:lnTo>
                    <a:pt x="58208" y="31544"/>
                  </a:lnTo>
                  <a:lnTo>
                    <a:pt x="59972" y="30550"/>
                  </a:lnTo>
                  <a:lnTo>
                    <a:pt x="66665" y="28567"/>
                  </a:lnTo>
                  <a:lnTo>
                    <a:pt x="72161" y="28564"/>
                  </a:lnTo>
                  <a:lnTo>
                    <a:pt x="67606" y="28564"/>
                  </a:lnTo>
                  <a:lnTo>
                    <a:pt x="66757" y="36765"/>
                  </a:lnTo>
                  <a:lnTo>
                    <a:pt x="66677" y="52244"/>
                  </a:lnTo>
                  <a:lnTo>
                    <a:pt x="65618" y="53876"/>
                  </a:lnTo>
                  <a:lnTo>
                    <a:pt x="63855" y="54964"/>
                  </a:lnTo>
                  <a:lnTo>
                    <a:pt x="57266" y="57102"/>
                  </a:lnTo>
                  <a:lnTo>
                    <a:pt x="48020" y="57139"/>
                  </a:lnTo>
                  <a:lnTo>
                    <a:pt x="47742" y="52083"/>
                  </a:lnTo>
                  <a:lnTo>
                    <a:pt x="48761" y="50594"/>
                  </a:lnTo>
                  <a:lnTo>
                    <a:pt x="50499" y="49600"/>
                  </a:lnTo>
                  <a:lnTo>
                    <a:pt x="52716" y="48938"/>
                  </a:lnTo>
                  <a:lnTo>
                    <a:pt x="54194" y="47438"/>
                  </a:lnTo>
                  <a:lnTo>
                    <a:pt x="62091" y="28403"/>
                  </a:lnTo>
                  <a:lnTo>
                    <a:pt x="64677" y="25282"/>
                  </a:lnTo>
                  <a:lnTo>
                    <a:pt x="72316" y="19830"/>
                  </a:lnTo>
                  <a:lnTo>
                    <a:pt x="74473" y="14805"/>
                  </a:lnTo>
                  <a:lnTo>
                    <a:pt x="76107" y="13041"/>
                  </a:lnTo>
                  <a:lnTo>
                    <a:pt x="95134" y="964"/>
                  </a:lnTo>
                  <a:lnTo>
                    <a:pt x="112846" y="0"/>
                  </a:lnTo>
                  <a:lnTo>
                    <a:pt x="113331" y="1054"/>
                  </a:lnTo>
                  <a:lnTo>
                    <a:pt x="114173" y="8191"/>
                  </a:lnTo>
                  <a:lnTo>
                    <a:pt x="120821" y="16857"/>
                  </a:lnTo>
                  <a:lnTo>
                    <a:pt x="122490" y="22655"/>
                  </a:lnTo>
                  <a:lnTo>
                    <a:pt x="121876" y="25682"/>
                  </a:lnTo>
                  <a:lnTo>
                    <a:pt x="116110" y="38147"/>
                  </a:lnTo>
                  <a:lnTo>
                    <a:pt x="111525" y="74205"/>
                  </a:lnTo>
                  <a:lnTo>
                    <a:pt x="107775" y="81657"/>
                  </a:lnTo>
                  <a:lnTo>
                    <a:pt x="100114" y="103354"/>
                  </a:lnTo>
                  <a:lnTo>
                    <a:pt x="85529" y="123210"/>
                  </a:lnTo>
                  <a:lnTo>
                    <a:pt x="72986" y="141451"/>
                  </a:lnTo>
                  <a:lnTo>
                    <a:pt x="62173" y="164686"/>
                  </a:lnTo>
                  <a:lnTo>
                    <a:pt x="53582" y="174495"/>
                  </a:lnTo>
                  <a:lnTo>
                    <a:pt x="47450" y="178089"/>
                  </a:lnTo>
                  <a:lnTo>
                    <a:pt x="41197" y="180744"/>
                  </a:lnTo>
                  <a:lnTo>
                    <a:pt x="31727" y="187131"/>
                  </a:lnTo>
                  <a:lnTo>
                    <a:pt x="22218" y="189494"/>
                  </a:lnTo>
                  <a:lnTo>
                    <a:pt x="1489" y="190478"/>
                  </a:lnTo>
                  <a:lnTo>
                    <a:pt x="992" y="189424"/>
                  </a:lnTo>
                  <a:lnTo>
                    <a:pt x="0" y="158308"/>
                  </a:lnTo>
                  <a:lnTo>
                    <a:pt x="1059" y="156334"/>
                  </a:lnTo>
                  <a:lnTo>
                    <a:pt x="2822" y="155019"/>
                  </a:lnTo>
                  <a:lnTo>
                    <a:pt x="5056" y="154142"/>
                  </a:lnTo>
                  <a:lnTo>
                    <a:pt x="6545" y="152499"/>
                  </a:lnTo>
                  <a:lnTo>
                    <a:pt x="8201" y="147852"/>
                  </a:lnTo>
                  <a:lnTo>
                    <a:pt x="9701" y="146189"/>
                  </a:lnTo>
                  <a:lnTo>
                    <a:pt x="17610" y="143302"/>
                  </a:lnTo>
                  <a:lnTo>
                    <a:pt x="45871" y="142864"/>
                  </a:lnTo>
                  <a:lnTo>
                    <a:pt x="55672" y="151065"/>
                  </a:lnTo>
                  <a:lnTo>
                    <a:pt x="61769" y="151996"/>
                  </a:lnTo>
                  <a:lnTo>
                    <a:pt x="63404" y="153185"/>
                  </a:lnTo>
                  <a:lnTo>
                    <a:pt x="64495" y="155037"/>
                  </a:lnTo>
                  <a:lnTo>
                    <a:pt x="65221" y="157329"/>
                  </a:lnTo>
                  <a:lnTo>
                    <a:pt x="66764" y="158858"/>
                  </a:lnTo>
                  <a:lnTo>
                    <a:pt x="71301" y="160556"/>
                  </a:lnTo>
                  <a:lnTo>
                    <a:pt x="72934" y="162066"/>
                  </a:lnTo>
                  <a:lnTo>
                    <a:pt x="74749" y="166568"/>
                  </a:lnTo>
                  <a:lnTo>
                    <a:pt x="76291" y="168192"/>
                  </a:lnTo>
                  <a:lnTo>
                    <a:pt x="84274" y="171011"/>
                  </a:lnTo>
                  <a:lnTo>
                    <a:pt x="118810" y="171439"/>
                  </a:lnTo>
                  <a:lnTo>
                    <a:pt x="120481" y="170380"/>
                  </a:lnTo>
                  <a:lnTo>
                    <a:pt x="121596" y="168617"/>
                  </a:lnTo>
                  <a:lnTo>
                    <a:pt x="122340" y="166383"/>
                  </a:lnTo>
                  <a:lnTo>
                    <a:pt x="123893" y="164894"/>
                  </a:lnTo>
                  <a:lnTo>
                    <a:pt x="131895" y="162307"/>
                  </a:lnTo>
                  <a:lnTo>
                    <a:pt x="141423" y="161948"/>
                  </a:lnTo>
                  <a:lnTo>
                    <a:pt x="141906" y="160878"/>
                  </a:lnTo>
                  <a:lnTo>
                    <a:pt x="142748" y="153716"/>
                  </a:lnTo>
                  <a:lnTo>
                    <a:pt x="145641" y="155801"/>
                  </a:lnTo>
                  <a:lnTo>
                    <a:pt x="152283" y="161807"/>
                  </a:lnTo>
                  <a:lnTo>
                    <a:pt x="152366" y="166939"/>
                  </a:lnTo>
                  <a:lnTo>
                    <a:pt x="149563" y="172261"/>
                  </a:lnTo>
                  <a:lnTo>
                    <a:pt x="144196" y="179245"/>
                  </a:lnTo>
                  <a:lnTo>
                    <a:pt x="143136" y="188229"/>
                  </a:lnTo>
                  <a:lnTo>
                    <a:pt x="142885" y="212750"/>
                  </a:lnTo>
                  <a:lnTo>
                    <a:pt x="141824" y="214855"/>
                  </a:lnTo>
                  <a:lnTo>
                    <a:pt x="140058" y="216257"/>
                  </a:lnTo>
                  <a:lnTo>
                    <a:pt x="137822" y="217193"/>
                  </a:lnTo>
                  <a:lnTo>
                    <a:pt x="136331" y="218874"/>
                  </a:lnTo>
                  <a:lnTo>
                    <a:pt x="134675" y="223566"/>
                  </a:lnTo>
                  <a:lnTo>
                    <a:pt x="133353" y="255678"/>
                  </a:lnTo>
                  <a:lnTo>
                    <a:pt x="125149" y="265234"/>
                  </a:lnTo>
                  <a:lnTo>
                    <a:pt x="125766" y="265720"/>
                  </a:lnTo>
                  <a:lnTo>
                    <a:pt x="129274" y="266258"/>
                  </a:lnTo>
                  <a:lnTo>
                    <a:pt x="130633" y="265343"/>
                  </a:lnTo>
                  <a:lnTo>
                    <a:pt x="131538" y="263675"/>
                  </a:lnTo>
                  <a:lnTo>
                    <a:pt x="133350" y="2571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7" name="SMARTInkShape-399"/>
            <p:cNvSpPr/>
            <p:nvPr>
              <p:custDataLst>
                <p:tags r:id="rId100"/>
              </p:custDataLst>
            </p:nvPr>
          </p:nvSpPr>
          <p:spPr>
            <a:xfrm>
              <a:off x="6467475" y="5953128"/>
              <a:ext cx="57140" cy="161912"/>
            </a:xfrm>
            <a:custGeom>
              <a:avLst/>
              <a:gdLst/>
              <a:ahLst/>
              <a:cxnLst/>
              <a:rect l="0" t="0" r="0" b="0"/>
              <a:pathLst>
                <a:path w="57140" h="161912">
                  <a:moveTo>
                    <a:pt x="9525" y="47622"/>
                  </a:moveTo>
                  <a:lnTo>
                    <a:pt x="9525" y="47622"/>
                  </a:lnTo>
                  <a:lnTo>
                    <a:pt x="17726" y="39421"/>
                  </a:lnTo>
                  <a:lnTo>
                    <a:pt x="18934" y="30012"/>
                  </a:lnTo>
                  <a:lnTo>
                    <a:pt x="19050" y="1324"/>
                  </a:lnTo>
                  <a:lnTo>
                    <a:pt x="17992" y="882"/>
                  </a:lnTo>
                  <a:lnTo>
                    <a:pt x="4502" y="0"/>
                  </a:lnTo>
                  <a:lnTo>
                    <a:pt x="3001" y="1057"/>
                  </a:lnTo>
                  <a:lnTo>
                    <a:pt x="2001" y="2820"/>
                  </a:lnTo>
                  <a:lnTo>
                    <a:pt x="264" y="9698"/>
                  </a:lnTo>
                  <a:lnTo>
                    <a:pt x="0" y="33200"/>
                  </a:lnTo>
                  <a:lnTo>
                    <a:pt x="1059" y="34832"/>
                  </a:lnTo>
                  <a:lnTo>
                    <a:pt x="2822" y="35920"/>
                  </a:lnTo>
                  <a:lnTo>
                    <a:pt x="5056" y="36646"/>
                  </a:lnTo>
                  <a:lnTo>
                    <a:pt x="6545" y="38188"/>
                  </a:lnTo>
                  <a:lnTo>
                    <a:pt x="11759" y="48267"/>
                  </a:lnTo>
                  <a:lnTo>
                    <a:pt x="15810" y="54259"/>
                  </a:lnTo>
                  <a:lnTo>
                    <a:pt x="19148" y="63582"/>
                  </a:lnTo>
                  <a:lnTo>
                    <a:pt x="45408" y="95836"/>
                  </a:lnTo>
                  <a:lnTo>
                    <a:pt x="46147" y="98815"/>
                  </a:lnTo>
                  <a:lnTo>
                    <a:pt x="47699" y="100801"/>
                  </a:lnTo>
                  <a:lnTo>
                    <a:pt x="52244" y="103007"/>
                  </a:lnTo>
                  <a:lnTo>
                    <a:pt x="53880" y="104653"/>
                  </a:lnTo>
                  <a:lnTo>
                    <a:pt x="55696" y="109306"/>
                  </a:lnTo>
                  <a:lnTo>
                    <a:pt x="57139" y="136924"/>
                  </a:lnTo>
                  <a:lnTo>
                    <a:pt x="56084" y="138908"/>
                  </a:lnTo>
                  <a:lnTo>
                    <a:pt x="54323" y="140229"/>
                  </a:lnTo>
                  <a:lnTo>
                    <a:pt x="52090" y="141109"/>
                  </a:lnTo>
                  <a:lnTo>
                    <a:pt x="50602" y="142755"/>
                  </a:lnTo>
                  <a:lnTo>
                    <a:pt x="48948" y="147406"/>
                  </a:lnTo>
                  <a:lnTo>
                    <a:pt x="47449" y="149069"/>
                  </a:lnTo>
                  <a:lnTo>
                    <a:pt x="38002" y="153163"/>
                  </a:lnTo>
                  <a:lnTo>
                    <a:pt x="30780" y="158857"/>
                  </a:lnTo>
                  <a:lnTo>
                    <a:pt x="20803" y="161518"/>
                  </a:lnTo>
                  <a:lnTo>
                    <a:pt x="9963" y="161911"/>
                  </a:lnTo>
                  <a:lnTo>
                    <a:pt x="0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8" name="SMARTInkShape-400"/>
            <p:cNvSpPr/>
            <p:nvPr>
              <p:custDataLst>
                <p:tags r:id="rId101"/>
              </p:custDataLst>
            </p:nvPr>
          </p:nvSpPr>
          <p:spPr>
            <a:xfrm>
              <a:off x="6478324" y="5905538"/>
              <a:ext cx="225905" cy="85688"/>
            </a:xfrm>
            <a:custGeom>
              <a:avLst/>
              <a:gdLst/>
              <a:ahLst/>
              <a:cxnLst/>
              <a:rect l="0" t="0" r="0" b="0"/>
              <a:pathLst>
                <a:path w="225905" h="85688">
                  <a:moveTo>
                    <a:pt x="8201" y="85687"/>
                  </a:moveTo>
                  <a:lnTo>
                    <a:pt x="8201" y="85687"/>
                  </a:lnTo>
                  <a:lnTo>
                    <a:pt x="8201" y="67995"/>
                  </a:lnTo>
                  <a:lnTo>
                    <a:pt x="7143" y="67543"/>
                  </a:lnTo>
                  <a:lnTo>
                    <a:pt x="0" y="66756"/>
                  </a:lnTo>
                  <a:lnTo>
                    <a:pt x="21353" y="66637"/>
                  </a:lnTo>
                  <a:lnTo>
                    <a:pt x="27452" y="63815"/>
                  </a:lnTo>
                  <a:lnTo>
                    <a:pt x="33690" y="60092"/>
                  </a:lnTo>
                  <a:lnTo>
                    <a:pt x="46319" y="57700"/>
                  </a:lnTo>
                  <a:lnTo>
                    <a:pt x="59003" y="57228"/>
                  </a:lnTo>
                  <a:lnTo>
                    <a:pt x="65352" y="54341"/>
                  </a:lnTo>
                  <a:lnTo>
                    <a:pt x="71701" y="50588"/>
                  </a:lnTo>
                  <a:lnTo>
                    <a:pt x="84401" y="48180"/>
                  </a:lnTo>
                  <a:lnTo>
                    <a:pt x="91809" y="46792"/>
                  </a:lnTo>
                  <a:lnTo>
                    <a:pt x="114826" y="39420"/>
                  </a:lnTo>
                  <a:lnTo>
                    <a:pt x="128589" y="37272"/>
                  </a:lnTo>
                  <a:lnTo>
                    <a:pt x="140983" y="28939"/>
                  </a:lnTo>
                  <a:lnTo>
                    <a:pt x="150669" y="19414"/>
                  </a:lnTo>
                  <a:lnTo>
                    <a:pt x="160198" y="19023"/>
                  </a:lnTo>
                  <a:lnTo>
                    <a:pt x="152364" y="19012"/>
                  </a:lnTo>
                  <a:lnTo>
                    <a:pt x="151936" y="20071"/>
                  </a:lnTo>
                  <a:lnTo>
                    <a:pt x="151188" y="27213"/>
                  </a:lnTo>
                  <a:lnTo>
                    <a:pt x="144552" y="35880"/>
                  </a:lnTo>
                  <a:lnTo>
                    <a:pt x="141946" y="45836"/>
                  </a:lnTo>
                  <a:lnTo>
                    <a:pt x="141551" y="75724"/>
                  </a:lnTo>
                  <a:lnTo>
                    <a:pt x="149751" y="84324"/>
                  </a:lnTo>
                  <a:lnTo>
                    <a:pt x="155740" y="85283"/>
                  </a:lnTo>
                  <a:lnTo>
                    <a:pt x="164217" y="85567"/>
                  </a:lnTo>
                  <a:lnTo>
                    <a:pt x="170322" y="82812"/>
                  </a:lnTo>
                  <a:lnTo>
                    <a:pt x="176564" y="79118"/>
                  </a:lnTo>
                  <a:lnTo>
                    <a:pt x="182865" y="77475"/>
                  </a:lnTo>
                  <a:lnTo>
                    <a:pt x="184968" y="75979"/>
                  </a:lnTo>
                  <a:lnTo>
                    <a:pt x="186371" y="73923"/>
                  </a:lnTo>
                  <a:lnTo>
                    <a:pt x="187306" y="71494"/>
                  </a:lnTo>
                  <a:lnTo>
                    <a:pt x="188988" y="69875"/>
                  </a:lnTo>
                  <a:lnTo>
                    <a:pt x="199291" y="64454"/>
                  </a:lnTo>
                  <a:lnTo>
                    <a:pt x="215904" y="49340"/>
                  </a:lnTo>
                  <a:lnTo>
                    <a:pt x="216930" y="45544"/>
                  </a:lnTo>
                  <a:lnTo>
                    <a:pt x="217204" y="43050"/>
                  </a:lnTo>
                  <a:lnTo>
                    <a:pt x="220330" y="37457"/>
                  </a:lnTo>
                  <a:lnTo>
                    <a:pt x="224189" y="31443"/>
                  </a:lnTo>
                  <a:lnTo>
                    <a:pt x="225904" y="25242"/>
                  </a:lnTo>
                  <a:lnTo>
                    <a:pt x="225303" y="22108"/>
                  </a:lnTo>
                  <a:lnTo>
                    <a:pt x="218553" y="9677"/>
                  </a:lnTo>
                  <a:lnTo>
                    <a:pt x="218108" y="4985"/>
                  </a:lnTo>
                  <a:lnTo>
                    <a:pt x="216931" y="3311"/>
                  </a:lnTo>
                  <a:lnTo>
                    <a:pt x="215088" y="2194"/>
                  </a:lnTo>
                  <a:lnTo>
                    <a:pt x="207437" y="624"/>
                  </a:lnTo>
                  <a:lnTo>
                    <a:pt x="194156" y="0"/>
                  </a:lnTo>
                  <a:lnTo>
                    <a:pt x="192496" y="1046"/>
                  </a:lnTo>
                  <a:lnTo>
                    <a:pt x="191389" y="2801"/>
                  </a:lnTo>
                  <a:lnTo>
                    <a:pt x="190652" y="5030"/>
                  </a:lnTo>
                  <a:lnTo>
                    <a:pt x="189102" y="6515"/>
                  </a:lnTo>
                  <a:lnTo>
                    <a:pt x="179009" y="11723"/>
                  </a:lnTo>
                  <a:lnTo>
                    <a:pt x="165590" y="23642"/>
                  </a:lnTo>
                  <a:lnTo>
                    <a:pt x="162818" y="29184"/>
                  </a:lnTo>
                  <a:lnTo>
                    <a:pt x="160730" y="50800"/>
                  </a:lnTo>
                  <a:lnTo>
                    <a:pt x="160601" y="571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9" name="SMARTInkShape-401"/>
            <p:cNvSpPr/>
            <p:nvPr>
              <p:custDataLst>
                <p:tags r:id="rId102"/>
              </p:custDataLst>
            </p:nvPr>
          </p:nvSpPr>
          <p:spPr>
            <a:xfrm>
              <a:off x="6667500" y="604837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9525"/>
                  </a:moveTo>
                  <a:lnTo>
                    <a:pt x="9525" y="9525"/>
                  </a:lnTo>
                  <a:lnTo>
                    <a:pt x="10" y="9525"/>
                  </a:lnTo>
                  <a:lnTo>
                    <a:pt x="0" y="393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0" name="SMARTInkShape-402"/>
            <p:cNvSpPr/>
            <p:nvPr>
              <p:custDataLst>
                <p:tags r:id="rId103"/>
              </p:custDataLst>
            </p:nvPr>
          </p:nvSpPr>
          <p:spPr>
            <a:xfrm>
              <a:off x="6763156" y="5915025"/>
              <a:ext cx="142470" cy="200026"/>
            </a:xfrm>
            <a:custGeom>
              <a:avLst/>
              <a:gdLst/>
              <a:ahLst/>
              <a:cxnLst/>
              <a:rect l="0" t="0" r="0" b="0"/>
              <a:pathLst>
                <a:path w="142470" h="200026">
                  <a:moveTo>
                    <a:pt x="66269" y="0"/>
                  </a:moveTo>
                  <a:lnTo>
                    <a:pt x="66269" y="0"/>
                  </a:lnTo>
                  <a:lnTo>
                    <a:pt x="75678" y="0"/>
                  </a:lnTo>
                  <a:lnTo>
                    <a:pt x="67583" y="0"/>
                  </a:lnTo>
                  <a:lnTo>
                    <a:pt x="67145" y="1058"/>
                  </a:lnTo>
                  <a:lnTo>
                    <a:pt x="66303" y="9132"/>
                  </a:lnTo>
                  <a:lnTo>
                    <a:pt x="59730" y="17052"/>
                  </a:lnTo>
                  <a:lnTo>
                    <a:pt x="56570" y="25748"/>
                  </a:lnTo>
                  <a:lnTo>
                    <a:pt x="50460" y="35028"/>
                  </a:lnTo>
                  <a:lnTo>
                    <a:pt x="47121" y="44481"/>
                  </a:lnTo>
                  <a:lnTo>
                    <a:pt x="40957" y="53984"/>
                  </a:lnTo>
                  <a:lnTo>
                    <a:pt x="37603" y="63503"/>
                  </a:lnTo>
                  <a:lnTo>
                    <a:pt x="10963" y="93369"/>
                  </a:lnTo>
                  <a:lnTo>
                    <a:pt x="9938" y="97236"/>
                  </a:lnTo>
                  <a:lnTo>
                    <a:pt x="9665" y="99749"/>
                  </a:lnTo>
                  <a:lnTo>
                    <a:pt x="8425" y="101425"/>
                  </a:lnTo>
                  <a:lnTo>
                    <a:pt x="204" y="104579"/>
                  </a:lnTo>
                  <a:lnTo>
                    <a:pt x="0" y="104644"/>
                  </a:lnTo>
                  <a:lnTo>
                    <a:pt x="13793" y="104772"/>
                  </a:lnTo>
                  <a:lnTo>
                    <a:pt x="19310" y="101952"/>
                  </a:lnTo>
                  <a:lnTo>
                    <a:pt x="25290" y="98228"/>
                  </a:lnTo>
                  <a:lnTo>
                    <a:pt x="34607" y="95074"/>
                  </a:lnTo>
                  <a:lnTo>
                    <a:pt x="44070" y="88965"/>
                  </a:lnTo>
                  <a:lnTo>
                    <a:pt x="81263" y="77167"/>
                  </a:lnTo>
                  <a:lnTo>
                    <a:pt x="88102" y="76630"/>
                  </a:lnTo>
                  <a:lnTo>
                    <a:pt x="94670" y="73569"/>
                  </a:lnTo>
                  <a:lnTo>
                    <a:pt x="101117" y="69739"/>
                  </a:lnTo>
                  <a:lnTo>
                    <a:pt x="112002" y="67079"/>
                  </a:lnTo>
                  <a:lnTo>
                    <a:pt x="142435" y="66675"/>
                  </a:lnTo>
                  <a:lnTo>
                    <a:pt x="142469" y="19161"/>
                  </a:lnTo>
                  <a:lnTo>
                    <a:pt x="142469" y="4045"/>
                  </a:lnTo>
                  <a:lnTo>
                    <a:pt x="142469" y="14306"/>
                  </a:lnTo>
                  <a:lnTo>
                    <a:pt x="139647" y="19764"/>
                  </a:lnTo>
                  <a:lnTo>
                    <a:pt x="134269" y="26834"/>
                  </a:lnTo>
                  <a:lnTo>
                    <a:pt x="123266" y="62697"/>
                  </a:lnTo>
                  <a:lnTo>
                    <a:pt x="108310" y="83538"/>
                  </a:lnTo>
                  <a:lnTo>
                    <a:pt x="102325" y="102775"/>
                  </a:lnTo>
                  <a:lnTo>
                    <a:pt x="89283" y="126932"/>
                  </a:lnTo>
                  <a:lnTo>
                    <a:pt x="85435" y="138739"/>
                  </a:lnTo>
                  <a:lnTo>
                    <a:pt x="59514" y="171433"/>
                  </a:lnTo>
                  <a:lnTo>
                    <a:pt x="56917" y="177793"/>
                  </a:lnTo>
                  <a:lnTo>
                    <a:pt x="37694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1" name="SMARTInkShape-403"/>
            <p:cNvSpPr/>
            <p:nvPr>
              <p:custDataLst>
                <p:tags r:id="rId104"/>
              </p:custDataLst>
            </p:nvPr>
          </p:nvSpPr>
          <p:spPr>
            <a:xfrm>
              <a:off x="6953250" y="5972175"/>
              <a:ext cx="152401" cy="9526"/>
            </a:xfrm>
            <a:custGeom>
              <a:avLst/>
              <a:gdLst/>
              <a:ahLst/>
              <a:cxnLst/>
              <a:rect l="0" t="0" r="0" b="0"/>
              <a:pathLst>
                <a:path w="152401" h="9526">
                  <a:moveTo>
                    <a:pt x="0" y="9525"/>
                  </a:moveTo>
                  <a:lnTo>
                    <a:pt x="0" y="9525"/>
                  </a:lnTo>
                  <a:lnTo>
                    <a:pt x="23598" y="9525"/>
                  </a:lnTo>
                  <a:lnTo>
                    <a:pt x="25257" y="8467"/>
                  </a:lnTo>
                  <a:lnTo>
                    <a:pt x="26363" y="6703"/>
                  </a:lnTo>
                  <a:lnTo>
                    <a:pt x="27101" y="4469"/>
                  </a:lnTo>
                  <a:lnTo>
                    <a:pt x="28650" y="2980"/>
                  </a:lnTo>
                  <a:lnTo>
                    <a:pt x="36646" y="393"/>
                  </a:lnTo>
                  <a:lnTo>
                    <a:pt x="82635" y="0"/>
                  </a:lnTo>
                  <a:lnTo>
                    <a:pt x="127393" y="0"/>
                  </a:lnTo>
                  <a:lnTo>
                    <a:pt x="136642" y="0"/>
                  </a:lnTo>
                  <a:lnTo>
                    <a:pt x="138719" y="1058"/>
                  </a:lnTo>
                  <a:lnTo>
                    <a:pt x="140104" y="2822"/>
                  </a:lnTo>
                  <a:lnTo>
                    <a:pt x="141028" y="5056"/>
                  </a:lnTo>
                  <a:lnTo>
                    <a:pt x="142702" y="6545"/>
                  </a:lnTo>
                  <a:lnTo>
                    <a:pt x="1524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2" name="SMARTInkShape-404"/>
            <p:cNvSpPr/>
            <p:nvPr>
              <p:custDataLst>
                <p:tags r:id="rId105"/>
              </p:custDataLst>
            </p:nvPr>
          </p:nvSpPr>
          <p:spPr>
            <a:xfrm>
              <a:off x="6972300" y="6019800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9525"/>
                  </a:moveTo>
                  <a:lnTo>
                    <a:pt x="0" y="9525"/>
                  </a:lnTo>
                  <a:lnTo>
                    <a:pt x="0" y="17726"/>
                  </a:lnTo>
                  <a:lnTo>
                    <a:pt x="1058" y="18167"/>
                  </a:lnTo>
                  <a:lnTo>
                    <a:pt x="41314" y="19050"/>
                  </a:lnTo>
                  <a:lnTo>
                    <a:pt x="88374" y="6877"/>
                  </a:lnTo>
                  <a:lnTo>
                    <a:pt x="99602" y="3056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3" name="SMARTInkShape-405"/>
            <p:cNvSpPr/>
            <p:nvPr>
              <p:custDataLst>
                <p:tags r:id="rId106"/>
              </p:custDataLst>
            </p:nvPr>
          </p:nvSpPr>
          <p:spPr>
            <a:xfrm>
              <a:off x="7191378" y="5896102"/>
              <a:ext cx="152003" cy="228473"/>
            </a:xfrm>
            <a:custGeom>
              <a:avLst/>
              <a:gdLst/>
              <a:ahLst/>
              <a:cxnLst/>
              <a:rect l="0" t="0" r="0" b="0"/>
              <a:pathLst>
                <a:path w="152003" h="228473">
                  <a:moveTo>
                    <a:pt x="142872" y="66548"/>
                  </a:moveTo>
                  <a:lnTo>
                    <a:pt x="142872" y="66548"/>
                  </a:lnTo>
                  <a:lnTo>
                    <a:pt x="142872" y="23910"/>
                  </a:lnTo>
                  <a:lnTo>
                    <a:pt x="141814" y="22248"/>
                  </a:lnTo>
                  <a:lnTo>
                    <a:pt x="140050" y="21139"/>
                  </a:lnTo>
                  <a:lnTo>
                    <a:pt x="137816" y="20400"/>
                  </a:lnTo>
                  <a:lnTo>
                    <a:pt x="136327" y="18850"/>
                  </a:lnTo>
                  <a:lnTo>
                    <a:pt x="132551" y="9309"/>
                  </a:lnTo>
                  <a:lnTo>
                    <a:pt x="125181" y="1324"/>
                  </a:lnTo>
                  <a:lnTo>
                    <a:pt x="115740" y="0"/>
                  </a:lnTo>
                  <a:lnTo>
                    <a:pt x="98023" y="8085"/>
                  </a:lnTo>
                  <a:lnTo>
                    <a:pt x="88191" y="15685"/>
                  </a:lnTo>
                  <a:lnTo>
                    <a:pt x="82233" y="17483"/>
                  </a:lnTo>
                  <a:lnTo>
                    <a:pt x="80221" y="19022"/>
                  </a:lnTo>
                  <a:lnTo>
                    <a:pt x="51776" y="60419"/>
                  </a:lnTo>
                  <a:lnTo>
                    <a:pt x="47795" y="72022"/>
                  </a:lnTo>
                  <a:lnTo>
                    <a:pt x="41441" y="82164"/>
                  </a:lnTo>
                  <a:lnTo>
                    <a:pt x="38537" y="93207"/>
                  </a:lnTo>
                  <a:lnTo>
                    <a:pt x="38108" y="109262"/>
                  </a:lnTo>
                  <a:lnTo>
                    <a:pt x="39163" y="110899"/>
                  </a:lnTo>
                  <a:lnTo>
                    <a:pt x="40924" y="111990"/>
                  </a:lnTo>
                  <a:lnTo>
                    <a:pt x="47798" y="113885"/>
                  </a:lnTo>
                  <a:lnTo>
                    <a:pt x="60763" y="114135"/>
                  </a:lnTo>
                  <a:lnTo>
                    <a:pt x="66868" y="111334"/>
                  </a:lnTo>
                  <a:lnTo>
                    <a:pt x="73110" y="107620"/>
                  </a:lnTo>
                  <a:lnTo>
                    <a:pt x="82573" y="104470"/>
                  </a:lnTo>
                  <a:lnTo>
                    <a:pt x="104773" y="88224"/>
                  </a:lnTo>
                  <a:lnTo>
                    <a:pt x="111122" y="85707"/>
                  </a:lnTo>
                  <a:lnTo>
                    <a:pt x="133347" y="69191"/>
                  </a:lnTo>
                  <a:lnTo>
                    <a:pt x="136522" y="68310"/>
                  </a:lnTo>
                  <a:lnTo>
                    <a:pt x="138639" y="66664"/>
                  </a:lnTo>
                  <a:lnTo>
                    <a:pt x="152002" y="47893"/>
                  </a:lnTo>
                  <a:lnTo>
                    <a:pt x="143254" y="56641"/>
                  </a:lnTo>
                  <a:lnTo>
                    <a:pt x="142984" y="61966"/>
                  </a:lnTo>
                  <a:lnTo>
                    <a:pt x="140100" y="67334"/>
                  </a:lnTo>
                  <a:lnTo>
                    <a:pt x="127064" y="83336"/>
                  </a:lnTo>
                  <a:lnTo>
                    <a:pt x="123724" y="92219"/>
                  </a:lnTo>
                  <a:lnTo>
                    <a:pt x="117561" y="101552"/>
                  </a:lnTo>
                  <a:lnTo>
                    <a:pt x="114206" y="111022"/>
                  </a:lnTo>
                  <a:lnTo>
                    <a:pt x="99194" y="136596"/>
                  </a:lnTo>
                  <a:lnTo>
                    <a:pt x="85648" y="176713"/>
                  </a:lnTo>
                  <a:lnTo>
                    <a:pt x="69304" y="199842"/>
                  </a:lnTo>
                  <a:lnTo>
                    <a:pt x="68427" y="203036"/>
                  </a:lnTo>
                  <a:lnTo>
                    <a:pt x="66784" y="205165"/>
                  </a:lnTo>
                  <a:lnTo>
                    <a:pt x="53568" y="213919"/>
                  </a:lnTo>
                  <a:lnTo>
                    <a:pt x="50264" y="219534"/>
                  </a:lnTo>
                  <a:lnTo>
                    <a:pt x="49384" y="222515"/>
                  </a:lnTo>
                  <a:lnTo>
                    <a:pt x="47738" y="224501"/>
                  </a:lnTo>
                  <a:lnTo>
                    <a:pt x="39575" y="227950"/>
                  </a:lnTo>
                  <a:lnTo>
                    <a:pt x="11000" y="228472"/>
                  </a:lnTo>
                  <a:lnTo>
                    <a:pt x="10507" y="227414"/>
                  </a:lnTo>
                  <a:lnTo>
                    <a:pt x="9960" y="223416"/>
                  </a:lnTo>
                  <a:lnTo>
                    <a:pt x="8755" y="221926"/>
                  </a:lnTo>
                  <a:lnTo>
                    <a:pt x="1360" y="219340"/>
                  </a:lnTo>
                  <a:lnTo>
                    <a:pt x="602" y="216299"/>
                  </a:lnTo>
                  <a:lnTo>
                    <a:pt x="0" y="209458"/>
                  </a:lnTo>
                  <a:lnTo>
                    <a:pt x="8198" y="201225"/>
                  </a:lnTo>
                  <a:lnTo>
                    <a:pt x="14187" y="200291"/>
                  </a:lnTo>
                  <a:lnTo>
                    <a:pt x="38097" y="1998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4" name="SMARTInkShape-406"/>
            <p:cNvSpPr/>
            <p:nvPr>
              <p:custDataLst>
                <p:tags r:id="rId107"/>
              </p:custDataLst>
            </p:nvPr>
          </p:nvSpPr>
          <p:spPr>
            <a:xfrm>
              <a:off x="7353300" y="5962653"/>
              <a:ext cx="132945" cy="123820"/>
            </a:xfrm>
            <a:custGeom>
              <a:avLst/>
              <a:gdLst/>
              <a:ahLst/>
              <a:cxnLst/>
              <a:rect l="0" t="0" r="0" b="0"/>
              <a:pathLst>
                <a:path w="132945" h="123820">
                  <a:moveTo>
                    <a:pt x="0" y="76197"/>
                  </a:moveTo>
                  <a:lnTo>
                    <a:pt x="0" y="76197"/>
                  </a:lnTo>
                  <a:lnTo>
                    <a:pt x="5056" y="71141"/>
                  </a:lnTo>
                  <a:lnTo>
                    <a:pt x="10361" y="68658"/>
                  </a:lnTo>
                  <a:lnTo>
                    <a:pt x="28179" y="66672"/>
                  </a:lnTo>
                  <a:lnTo>
                    <a:pt x="28458" y="71728"/>
                  </a:lnTo>
                  <a:lnTo>
                    <a:pt x="27439" y="73217"/>
                  </a:lnTo>
                  <a:lnTo>
                    <a:pt x="25701" y="74211"/>
                  </a:lnTo>
                  <a:lnTo>
                    <a:pt x="20364" y="75804"/>
                  </a:lnTo>
                  <a:lnTo>
                    <a:pt x="19634" y="78845"/>
                  </a:lnTo>
                  <a:lnTo>
                    <a:pt x="19084" y="93520"/>
                  </a:lnTo>
                  <a:lnTo>
                    <a:pt x="10852" y="103296"/>
                  </a:lnTo>
                  <a:lnTo>
                    <a:pt x="9641" y="112843"/>
                  </a:lnTo>
                  <a:lnTo>
                    <a:pt x="18660" y="123392"/>
                  </a:lnTo>
                  <a:lnTo>
                    <a:pt x="41713" y="123819"/>
                  </a:lnTo>
                  <a:lnTo>
                    <a:pt x="72168" y="114121"/>
                  </a:lnTo>
                  <a:lnTo>
                    <a:pt x="92000" y="98129"/>
                  </a:lnTo>
                  <a:lnTo>
                    <a:pt x="119590" y="69840"/>
                  </a:lnTo>
                  <a:lnTo>
                    <a:pt x="122570" y="60320"/>
                  </a:lnTo>
                  <a:lnTo>
                    <a:pt x="123267" y="53971"/>
                  </a:lnTo>
                  <a:lnTo>
                    <a:pt x="126399" y="47622"/>
                  </a:lnTo>
                  <a:lnTo>
                    <a:pt x="130261" y="41272"/>
                  </a:lnTo>
                  <a:lnTo>
                    <a:pt x="132740" y="28572"/>
                  </a:lnTo>
                  <a:lnTo>
                    <a:pt x="132944" y="25397"/>
                  </a:lnTo>
                  <a:lnTo>
                    <a:pt x="130347" y="19047"/>
                  </a:lnTo>
                  <a:lnTo>
                    <a:pt x="125113" y="11403"/>
                  </a:lnTo>
                  <a:lnTo>
                    <a:pt x="124207" y="5023"/>
                  </a:lnTo>
                  <a:lnTo>
                    <a:pt x="123021" y="3347"/>
                  </a:lnTo>
                  <a:lnTo>
                    <a:pt x="121172" y="2231"/>
                  </a:lnTo>
                  <a:lnTo>
                    <a:pt x="113514" y="659"/>
                  </a:lnTo>
                  <a:lnTo>
                    <a:pt x="73021" y="0"/>
                  </a:lnTo>
                  <a:lnTo>
                    <a:pt x="66673" y="2820"/>
                  </a:lnTo>
                  <a:lnTo>
                    <a:pt x="50800" y="15186"/>
                  </a:lnTo>
                  <a:lnTo>
                    <a:pt x="38100" y="21107"/>
                  </a:lnTo>
                  <a:lnTo>
                    <a:pt x="34925" y="23595"/>
                  </a:lnTo>
                  <a:lnTo>
                    <a:pt x="31397" y="29182"/>
                  </a:lnTo>
                  <a:lnTo>
                    <a:pt x="28771" y="35193"/>
                  </a:lnTo>
                  <a:lnTo>
                    <a:pt x="22400" y="44528"/>
                  </a:lnTo>
                  <a:lnTo>
                    <a:pt x="19491" y="55276"/>
                  </a:lnTo>
                  <a:lnTo>
                    <a:pt x="19088" y="70240"/>
                  </a:lnTo>
                  <a:lnTo>
                    <a:pt x="20134" y="72226"/>
                  </a:lnTo>
                  <a:lnTo>
                    <a:pt x="21889" y="73549"/>
                  </a:lnTo>
                  <a:lnTo>
                    <a:pt x="27255" y="75674"/>
                  </a:lnTo>
                  <a:lnTo>
                    <a:pt x="38100" y="761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5" name="SMARTInkShape-407"/>
            <p:cNvSpPr/>
            <p:nvPr>
              <p:custDataLst>
                <p:tags r:id="rId108"/>
              </p:custDataLst>
            </p:nvPr>
          </p:nvSpPr>
          <p:spPr>
            <a:xfrm>
              <a:off x="7524750" y="5905503"/>
              <a:ext cx="65316" cy="57137"/>
            </a:xfrm>
            <a:custGeom>
              <a:avLst/>
              <a:gdLst/>
              <a:ahLst/>
              <a:cxnLst/>
              <a:rect l="0" t="0" r="0" b="0"/>
              <a:pathLst>
                <a:path w="65316" h="57137">
                  <a:moveTo>
                    <a:pt x="19050" y="19047"/>
                  </a:moveTo>
                  <a:lnTo>
                    <a:pt x="19050" y="19047"/>
                  </a:lnTo>
                  <a:lnTo>
                    <a:pt x="19050" y="28179"/>
                  </a:lnTo>
                  <a:lnTo>
                    <a:pt x="10850" y="36739"/>
                  </a:lnTo>
                  <a:lnTo>
                    <a:pt x="9918" y="42751"/>
                  </a:lnTo>
                  <a:lnTo>
                    <a:pt x="10845" y="44375"/>
                  </a:lnTo>
                  <a:lnTo>
                    <a:pt x="12522" y="45457"/>
                  </a:lnTo>
                  <a:lnTo>
                    <a:pt x="17760" y="47194"/>
                  </a:lnTo>
                  <a:lnTo>
                    <a:pt x="18477" y="50254"/>
                  </a:lnTo>
                  <a:lnTo>
                    <a:pt x="18938" y="55785"/>
                  </a:lnTo>
                  <a:lnTo>
                    <a:pt x="20033" y="56240"/>
                  </a:lnTo>
                  <a:lnTo>
                    <a:pt x="36659" y="57136"/>
                  </a:lnTo>
                  <a:lnTo>
                    <a:pt x="46175" y="48945"/>
                  </a:lnTo>
                  <a:lnTo>
                    <a:pt x="46981" y="45388"/>
                  </a:lnTo>
                  <a:lnTo>
                    <a:pt x="47195" y="42957"/>
                  </a:lnTo>
                  <a:lnTo>
                    <a:pt x="48396" y="41337"/>
                  </a:lnTo>
                  <a:lnTo>
                    <a:pt x="52554" y="39537"/>
                  </a:lnTo>
                  <a:lnTo>
                    <a:pt x="54086" y="37999"/>
                  </a:lnTo>
                  <a:lnTo>
                    <a:pt x="57939" y="28481"/>
                  </a:lnTo>
                  <a:lnTo>
                    <a:pt x="63616" y="21253"/>
                  </a:lnTo>
                  <a:lnTo>
                    <a:pt x="65315" y="15442"/>
                  </a:lnTo>
                  <a:lnTo>
                    <a:pt x="64710" y="13469"/>
                  </a:lnTo>
                  <a:lnTo>
                    <a:pt x="63248" y="12153"/>
                  </a:lnTo>
                  <a:lnTo>
                    <a:pt x="61216" y="11276"/>
                  </a:lnTo>
                  <a:lnTo>
                    <a:pt x="59861" y="9633"/>
                  </a:lnTo>
                  <a:lnTo>
                    <a:pt x="57256" y="435"/>
                  </a:lnTo>
                  <a:lnTo>
                    <a:pt x="42687" y="0"/>
                  </a:lnTo>
                  <a:lnTo>
                    <a:pt x="37316" y="2820"/>
                  </a:lnTo>
                  <a:lnTo>
                    <a:pt x="34403" y="5054"/>
                  </a:lnTo>
                  <a:lnTo>
                    <a:pt x="31165" y="10359"/>
                  </a:lnTo>
                  <a:lnTo>
                    <a:pt x="30301" y="13255"/>
                  </a:lnTo>
                  <a:lnTo>
                    <a:pt x="28668" y="15186"/>
                  </a:lnTo>
                  <a:lnTo>
                    <a:pt x="11286" y="27098"/>
                  </a:lnTo>
                  <a:lnTo>
                    <a:pt x="10308" y="30739"/>
                  </a:lnTo>
                  <a:lnTo>
                    <a:pt x="9571" y="42723"/>
                  </a:lnTo>
                  <a:lnTo>
                    <a:pt x="8497" y="44356"/>
                  </a:lnTo>
                  <a:lnTo>
                    <a:pt x="6723" y="45445"/>
                  </a:lnTo>
                  <a:lnTo>
                    <a:pt x="0" y="476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89" name="SMARTInkShape-Group104"/>
          <p:cNvGrpSpPr/>
          <p:nvPr/>
        </p:nvGrpSpPr>
        <p:grpSpPr>
          <a:xfrm>
            <a:off x="7639050" y="5981700"/>
            <a:ext cx="419101" cy="209551"/>
            <a:chOff x="7639050" y="5981700"/>
            <a:chExt cx="419101" cy="209551"/>
          </a:xfrm>
        </p:grpSpPr>
        <p:sp>
          <p:nvSpPr>
            <p:cNvPr id="487" name="SMARTInkShape-408"/>
            <p:cNvSpPr/>
            <p:nvPr>
              <p:custDataLst>
                <p:tags r:id="rId90"/>
              </p:custDataLst>
            </p:nvPr>
          </p:nvSpPr>
          <p:spPr>
            <a:xfrm>
              <a:off x="7639050" y="6105525"/>
              <a:ext cx="57148" cy="85726"/>
            </a:xfrm>
            <a:custGeom>
              <a:avLst/>
              <a:gdLst/>
              <a:ahLst/>
              <a:cxnLst/>
              <a:rect l="0" t="0" r="0" b="0"/>
              <a:pathLst>
                <a:path w="57148" h="85726">
                  <a:moveTo>
                    <a:pt x="38100" y="0"/>
                  </a:moveTo>
                  <a:lnTo>
                    <a:pt x="38100" y="0"/>
                  </a:lnTo>
                  <a:lnTo>
                    <a:pt x="47509" y="0"/>
                  </a:lnTo>
                  <a:lnTo>
                    <a:pt x="47615" y="8201"/>
                  </a:lnTo>
                  <a:lnTo>
                    <a:pt x="48677" y="8642"/>
                  </a:lnTo>
                  <a:lnTo>
                    <a:pt x="55825" y="9409"/>
                  </a:lnTo>
                  <a:lnTo>
                    <a:pt x="56561" y="12296"/>
                  </a:lnTo>
                  <a:lnTo>
                    <a:pt x="57147" y="27217"/>
                  </a:lnTo>
                  <a:lnTo>
                    <a:pt x="48949" y="36657"/>
                  </a:lnTo>
                  <a:lnTo>
                    <a:pt x="46828" y="45419"/>
                  </a:lnTo>
                  <a:lnTo>
                    <a:pt x="42685" y="51231"/>
                  </a:lnTo>
                  <a:lnTo>
                    <a:pt x="37316" y="54519"/>
                  </a:lnTo>
                  <a:lnTo>
                    <a:pt x="34402" y="55396"/>
                  </a:lnTo>
                  <a:lnTo>
                    <a:pt x="32459" y="57039"/>
                  </a:lnTo>
                  <a:lnTo>
                    <a:pt x="15470" y="79495"/>
                  </a:lnTo>
                  <a:lnTo>
                    <a:pt x="9345" y="82956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8" name="SMARTInkShape-409"/>
            <p:cNvSpPr/>
            <p:nvPr>
              <p:custDataLst>
                <p:tags r:id="rId91"/>
              </p:custDataLst>
            </p:nvPr>
          </p:nvSpPr>
          <p:spPr>
            <a:xfrm>
              <a:off x="7905751" y="5981700"/>
              <a:ext cx="152400" cy="133351"/>
            </a:xfrm>
            <a:custGeom>
              <a:avLst/>
              <a:gdLst/>
              <a:ahLst/>
              <a:cxnLst/>
              <a:rect l="0" t="0" r="0" b="0"/>
              <a:pathLst>
                <a:path w="152400" h="133351">
                  <a:moveTo>
                    <a:pt x="152399" y="9525"/>
                  </a:moveTo>
                  <a:lnTo>
                    <a:pt x="152399" y="9525"/>
                  </a:lnTo>
                  <a:lnTo>
                    <a:pt x="152399" y="0"/>
                  </a:lnTo>
                  <a:lnTo>
                    <a:pt x="152399" y="5056"/>
                  </a:lnTo>
                  <a:lnTo>
                    <a:pt x="151341" y="6545"/>
                  </a:lnTo>
                  <a:lnTo>
                    <a:pt x="149577" y="7539"/>
                  </a:lnTo>
                  <a:lnTo>
                    <a:pt x="144199" y="9132"/>
                  </a:lnTo>
                  <a:lnTo>
                    <a:pt x="143462" y="12173"/>
                  </a:lnTo>
                  <a:lnTo>
                    <a:pt x="143267" y="14465"/>
                  </a:lnTo>
                  <a:lnTo>
                    <a:pt x="142078" y="15994"/>
                  </a:lnTo>
                  <a:lnTo>
                    <a:pt x="137934" y="17692"/>
                  </a:lnTo>
                  <a:lnTo>
                    <a:pt x="136405" y="19202"/>
                  </a:lnTo>
                  <a:lnTo>
                    <a:pt x="134708" y="23704"/>
                  </a:lnTo>
                  <a:lnTo>
                    <a:pt x="133196" y="25328"/>
                  </a:lnTo>
                  <a:lnTo>
                    <a:pt x="128695" y="27132"/>
                  </a:lnTo>
                  <a:lnTo>
                    <a:pt x="127071" y="28671"/>
                  </a:lnTo>
                  <a:lnTo>
                    <a:pt x="125267" y="33204"/>
                  </a:lnTo>
                  <a:lnTo>
                    <a:pt x="123729" y="34835"/>
                  </a:lnTo>
                  <a:lnTo>
                    <a:pt x="110694" y="42726"/>
                  </a:lnTo>
                  <a:lnTo>
                    <a:pt x="101471" y="51230"/>
                  </a:lnTo>
                  <a:lnTo>
                    <a:pt x="98015" y="57341"/>
                  </a:lnTo>
                  <a:lnTo>
                    <a:pt x="97093" y="60453"/>
                  </a:lnTo>
                  <a:lnTo>
                    <a:pt x="95420" y="62526"/>
                  </a:lnTo>
                  <a:lnTo>
                    <a:pt x="57133" y="92480"/>
                  </a:lnTo>
                  <a:lnTo>
                    <a:pt x="50792" y="95078"/>
                  </a:lnTo>
                  <a:lnTo>
                    <a:pt x="28574" y="111654"/>
                  </a:lnTo>
                  <a:lnTo>
                    <a:pt x="25399" y="112536"/>
                  </a:lnTo>
                  <a:lnTo>
                    <a:pt x="23282" y="114183"/>
                  </a:lnTo>
                  <a:lnTo>
                    <a:pt x="19245" y="120497"/>
                  </a:lnTo>
                  <a:lnTo>
                    <a:pt x="14550" y="122346"/>
                  </a:lnTo>
                  <a:lnTo>
                    <a:pt x="5956" y="123387"/>
                  </a:lnTo>
                  <a:lnTo>
                    <a:pt x="3970" y="124591"/>
                  </a:lnTo>
                  <a:lnTo>
                    <a:pt x="2647" y="126452"/>
                  </a:lnTo>
                  <a:lnTo>
                    <a:pt x="0" y="133347"/>
                  </a:lnTo>
                  <a:lnTo>
                    <a:pt x="41313" y="133350"/>
                  </a:lnTo>
                  <a:lnTo>
                    <a:pt x="43416" y="132292"/>
                  </a:lnTo>
                  <a:lnTo>
                    <a:pt x="44819" y="130528"/>
                  </a:lnTo>
                  <a:lnTo>
                    <a:pt x="45754" y="128294"/>
                  </a:lnTo>
                  <a:lnTo>
                    <a:pt x="47436" y="126805"/>
                  </a:lnTo>
                  <a:lnTo>
                    <a:pt x="52126" y="125149"/>
                  </a:lnTo>
                  <a:lnTo>
                    <a:pt x="95235" y="122774"/>
                  </a:lnTo>
                  <a:lnTo>
                    <a:pt x="113405" y="115183"/>
                  </a:lnTo>
                  <a:lnTo>
                    <a:pt x="152399" y="114300"/>
                  </a:lnTo>
                  <a:lnTo>
                    <a:pt x="142874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3" name="SMARTInkShape-Group105"/>
          <p:cNvGrpSpPr/>
          <p:nvPr/>
        </p:nvGrpSpPr>
        <p:grpSpPr>
          <a:xfrm>
            <a:off x="8229993" y="5819786"/>
            <a:ext cx="571105" cy="190490"/>
            <a:chOff x="8229993" y="5819786"/>
            <a:chExt cx="571105" cy="190490"/>
          </a:xfrm>
        </p:grpSpPr>
        <p:sp>
          <p:nvSpPr>
            <p:cNvPr id="490" name="SMARTInkShape-410"/>
            <p:cNvSpPr/>
            <p:nvPr>
              <p:custDataLst>
                <p:tags r:id="rId87"/>
              </p:custDataLst>
            </p:nvPr>
          </p:nvSpPr>
          <p:spPr>
            <a:xfrm>
              <a:off x="8229993" y="5838825"/>
              <a:ext cx="123433" cy="171451"/>
            </a:xfrm>
            <a:custGeom>
              <a:avLst/>
              <a:gdLst/>
              <a:ahLst/>
              <a:cxnLst/>
              <a:rect l="0" t="0" r="0" b="0"/>
              <a:pathLst>
                <a:path w="123433" h="171451">
                  <a:moveTo>
                    <a:pt x="123432" y="0"/>
                  </a:moveTo>
                  <a:lnTo>
                    <a:pt x="123432" y="0"/>
                  </a:lnTo>
                  <a:lnTo>
                    <a:pt x="114300" y="0"/>
                  </a:lnTo>
                  <a:lnTo>
                    <a:pt x="104784" y="9132"/>
                  </a:lnTo>
                  <a:lnTo>
                    <a:pt x="99444" y="9409"/>
                  </a:lnTo>
                  <a:lnTo>
                    <a:pt x="97916" y="10506"/>
                  </a:lnTo>
                  <a:lnTo>
                    <a:pt x="96896" y="12296"/>
                  </a:lnTo>
                  <a:lnTo>
                    <a:pt x="96216" y="14548"/>
                  </a:lnTo>
                  <a:lnTo>
                    <a:pt x="94704" y="16049"/>
                  </a:lnTo>
                  <a:lnTo>
                    <a:pt x="84675" y="21279"/>
                  </a:lnTo>
                  <a:lnTo>
                    <a:pt x="71269" y="33204"/>
                  </a:lnTo>
                  <a:lnTo>
                    <a:pt x="68498" y="38747"/>
                  </a:lnTo>
                  <a:lnTo>
                    <a:pt x="67759" y="41706"/>
                  </a:lnTo>
                  <a:lnTo>
                    <a:pt x="58937" y="57207"/>
                  </a:lnTo>
                  <a:lnTo>
                    <a:pt x="58211" y="60363"/>
                  </a:lnTo>
                  <a:lnTo>
                    <a:pt x="49409" y="76205"/>
                  </a:lnTo>
                  <a:lnTo>
                    <a:pt x="48683" y="79378"/>
                  </a:lnTo>
                  <a:lnTo>
                    <a:pt x="42606" y="88901"/>
                  </a:lnTo>
                  <a:lnTo>
                    <a:pt x="32129" y="101600"/>
                  </a:lnTo>
                  <a:lnTo>
                    <a:pt x="26139" y="114300"/>
                  </a:lnTo>
                  <a:lnTo>
                    <a:pt x="21982" y="120650"/>
                  </a:lnTo>
                  <a:lnTo>
                    <a:pt x="18583" y="130175"/>
                  </a:lnTo>
                  <a:lnTo>
                    <a:pt x="12402" y="139700"/>
                  </a:lnTo>
                  <a:lnTo>
                    <a:pt x="10101" y="149225"/>
                  </a:lnTo>
                  <a:lnTo>
                    <a:pt x="9169" y="166424"/>
                  </a:lnTo>
                  <a:lnTo>
                    <a:pt x="8099" y="168100"/>
                  </a:lnTo>
                  <a:lnTo>
                    <a:pt x="6327" y="169216"/>
                  </a:lnTo>
                  <a:lnTo>
                    <a:pt x="0" y="171319"/>
                  </a:lnTo>
                  <a:lnTo>
                    <a:pt x="9132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1" name="SMARTInkShape-411"/>
            <p:cNvSpPr/>
            <p:nvPr>
              <p:custDataLst>
                <p:tags r:id="rId88"/>
              </p:custDataLst>
            </p:nvPr>
          </p:nvSpPr>
          <p:spPr>
            <a:xfrm>
              <a:off x="8334375" y="5848350"/>
              <a:ext cx="28576" cy="152401"/>
            </a:xfrm>
            <a:custGeom>
              <a:avLst/>
              <a:gdLst/>
              <a:ahLst/>
              <a:cxnLst/>
              <a:rect l="0" t="0" r="0" b="0"/>
              <a:pathLst>
                <a:path w="28576" h="152401">
                  <a:moveTo>
                    <a:pt x="28575" y="0"/>
                  </a:moveTo>
                  <a:lnTo>
                    <a:pt x="28575" y="0"/>
                  </a:lnTo>
                  <a:lnTo>
                    <a:pt x="28575" y="14465"/>
                  </a:lnTo>
                  <a:lnTo>
                    <a:pt x="27517" y="15994"/>
                  </a:lnTo>
                  <a:lnTo>
                    <a:pt x="25753" y="17013"/>
                  </a:lnTo>
                  <a:lnTo>
                    <a:pt x="23519" y="17692"/>
                  </a:lnTo>
                  <a:lnTo>
                    <a:pt x="22030" y="19202"/>
                  </a:lnTo>
                  <a:lnTo>
                    <a:pt x="20375" y="23704"/>
                  </a:lnTo>
                  <a:lnTo>
                    <a:pt x="19053" y="68921"/>
                  </a:lnTo>
                  <a:lnTo>
                    <a:pt x="19051" y="74043"/>
                  </a:lnTo>
                  <a:lnTo>
                    <a:pt x="10850" y="97468"/>
                  </a:lnTo>
                  <a:lnTo>
                    <a:pt x="8489" y="130158"/>
                  </a:lnTo>
                  <a:lnTo>
                    <a:pt x="1991" y="142872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2" name="SMARTInkShape-412"/>
            <p:cNvSpPr/>
            <p:nvPr>
              <p:custDataLst>
                <p:tags r:id="rId89"/>
              </p:custDataLst>
            </p:nvPr>
          </p:nvSpPr>
          <p:spPr>
            <a:xfrm>
              <a:off x="8248650" y="5819786"/>
              <a:ext cx="552448" cy="190487"/>
            </a:xfrm>
            <a:custGeom>
              <a:avLst/>
              <a:gdLst/>
              <a:ahLst/>
              <a:cxnLst/>
              <a:rect l="0" t="0" r="0" b="0"/>
              <a:pathLst>
                <a:path w="552448" h="190487">
                  <a:moveTo>
                    <a:pt x="0" y="133339"/>
                  </a:moveTo>
                  <a:lnTo>
                    <a:pt x="0" y="133339"/>
                  </a:lnTo>
                  <a:lnTo>
                    <a:pt x="44476" y="133339"/>
                  </a:lnTo>
                  <a:lnTo>
                    <a:pt x="50811" y="133339"/>
                  </a:lnTo>
                  <a:lnTo>
                    <a:pt x="98360" y="117529"/>
                  </a:lnTo>
                  <a:lnTo>
                    <a:pt x="122105" y="109659"/>
                  </a:lnTo>
                  <a:lnTo>
                    <a:pt x="139792" y="99184"/>
                  </a:lnTo>
                  <a:lnTo>
                    <a:pt x="168705" y="90702"/>
                  </a:lnTo>
                  <a:lnTo>
                    <a:pt x="207333" y="69433"/>
                  </a:lnTo>
                  <a:lnTo>
                    <a:pt x="214916" y="66836"/>
                  </a:lnTo>
                  <a:lnTo>
                    <a:pt x="221812" y="62155"/>
                  </a:lnTo>
                  <a:lnTo>
                    <a:pt x="225583" y="56546"/>
                  </a:lnTo>
                  <a:lnTo>
                    <a:pt x="226588" y="53568"/>
                  </a:lnTo>
                  <a:lnTo>
                    <a:pt x="228317" y="51584"/>
                  </a:lnTo>
                  <a:lnTo>
                    <a:pt x="233061" y="49378"/>
                  </a:lnTo>
                  <a:lnTo>
                    <a:pt x="234749" y="47731"/>
                  </a:lnTo>
                  <a:lnTo>
                    <a:pt x="236624" y="43080"/>
                  </a:lnTo>
                  <a:lnTo>
                    <a:pt x="238183" y="41417"/>
                  </a:lnTo>
                  <a:lnTo>
                    <a:pt x="247639" y="38092"/>
                  </a:lnTo>
                  <a:lnTo>
                    <a:pt x="239448" y="46290"/>
                  </a:lnTo>
                  <a:lnTo>
                    <a:pt x="238516" y="52279"/>
                  </a:lnTo>
                  <a:lnTo>
                    <a:pt x="237327" y="53899"/>
                  </a:lnTo>
                  <a:lnTo>
                    <a:pt x="233185" y="55699"/>
                  </a:lnTo>
                  <a:lnTo>
                    <a:pt x="231656" y="57237"/>
                  </a:lnTo>
                  <a:lnTo>
                    <a:pt x="229959" y="61769"/>
                  </a:lnTo>
                  <a:lnTo>
                    <a:pt x="227810" y="73301"/>
                  </a:lnTo>
                  <a:lnTo>
                    <a:pt x="222134" y="82625"/>
                  </a:lnTo>
                  <a:lnTo>
                    <a:pt x="218922" y="92089"/>
                  </a:lnTo>
                  <a:lnTo>
                    <a:pt x="212797" y="102654"/>
                  </a:lnTo>
                  <a:lnTo>
                    <a:pt x="208776" y="129282"/>
                  </a:lnTo>
                  <a:lnTo>
                    <a:pt x="202067" y="142689"/>
                  </a:lnTo>
                  <a:lnTo>
                    <a:pt x="200145" y="160021"/>
                  </a:lnTo>
                  <a:lnTo>
                    <a:pt x="193502" y="169145"/>
                  </a:lnTo>
                  <a:lnTo>
                    <a:pt x="190895" y="179199"/>
                  </a:lnTo>
                  <a:lnTo>
                    <a:pt x="190510" y="190051"/>
                  </a:lnTo>
                  <a:lnTo>
                    <a:pt x="190503" y="185303"/>
                  </a:lnTo>
                  <a:lnTo>
                    <a:pt x="191560" y="183856"/>
                  </a:lnTo>
                  <a:lnTo>
                    <a:pt x="195557" y="182250"/>
                  </a:lnTo>
                  <a:lnTo>
                    <a:pt x="197047" y="180763"/>
                  </a:lnTo>
                  <a:lnTo>
                    <a:pt x="198701" y="176288"/>
                  </a:lnTo>
                  <a:lnTo>
                    <a:pt x="200823" y="164793"/>
                  </a:lnTo>
                  <a:lnTo>
                    <a:pt x="206494" y="155476"/>
                  </a:lnTo>
                  <a:lnTo>
                    <a:pt x="208946" y="142847"/>
                  </a:lnTo>
                  <a:lnTo>
                    <a:pt x="210530" y="125929"/>
                  </a:lnTo>
                  <a:lnTo>
                    <a:pt x="217741" y="102913"/>
                  </a:lnTo>
                  <a:lnTo>
                    <a:pt x="219059" y="57329"/>
                  </a:lnTo>
                  <a:lnTo>
                    <a:pt x="219075" y="25392"/>
                  </a:lnTo>
                  <a:lnTo>
                    <a:pt x="220133" y="23274"/>
                  </a:lnTo>
                  <a:lnTo>
                    <a:pt x="221897" y="21862"/>
                  </a:lnTo>
                  <a:lnTo>
                    <a:pt x="224131" y="20921"/>
                  </a:lnTo>
                  <a:lnTo>
                    <a:pt x="225620" y="19235"/>
                  </a:lnTo>
                  <a:lnTo>
                    <a:pt x="228207" y="11003"/>
                  </a:lnTo>
                  <a:lnTo>
                    <a:pt x="233540" y="4899"/>
                  </a:lnTo>
                  <a:lnTo>
                    <a:pt x="238909" y="2171"/>
                  </a:lnTo>
                  <a:lnTo>
                    <a:pt x="252195" y="117"/>
                  </a:lnTo>
                  <a:lnTo>
                    <a:pt x="257783" y="2868"/>
                  </a:lnTo>
                  <a:lnTo>
                    <a:pt x="271235" y="14182"/>
                  </a:lnTo>
                  <a:lnTo>
                    <a:pt x="274007" y="19703"/>
                  </a:lnTo>
                  <a:lnTo>
                    <a:pt x="274747" y="22656"/>
                  </a:lnTo>
                  <a:lnTo>
                    <a:pt x="276298" y="24625"/>
                  </a:lnTo>
                  <a:lnTo>
                    <a:pt x="280843" y="26814"/>
                  </a:lnTo>
                  <a:lnTo>
                    <a:pt x="282480" y="28456"/>
                  </a:lnTo>
                  <a:lnTo>
                    <a:pt x="284296" y="33102"/>
                  </a:lnTo>
                  <a:lnTo>
                    <a:pt x="285747" y="70235"/>
                  </a:lnTo>
                  <a:lnTo>
                    <a:pt x="282926" y="76365"/>
                  </a:lnTo>
                  <a:lnTo>
                    <a:pt x="271560" y="90223"/>
                  </a:lnTo>
                  <a:lnTo>
                    <a:pt x="253509" y="100794"/>
                  </a:lnTo>
                  <a:lnTo>
                    <a:pt x="238557" y="104416"/>
                  </a:lnTo>
                  <a:lnTo>
                    <a:pt x="228612" y="104764"/>
                  </a:lnTo>
                  <a:lnTo>
                    <a:pt x="236802" y="96563"/>
                  </a:lnTo>
                  <a:lnTo>
                    <a:pt x="246210" y="95355"/>
                  </a:lnTo>
                  <a:lnTo>
                    <a:pt x="274381" y="95239"/>
                  </a:lnTo>
                  <a:lnTo>
                    <a:pt x="303045" y="122063"/>
                  </a:lnTo>
                  <a:lnTo>
                    <a:pt x="304019" y="125858"/>
                  </a:lnTo>
                  <a:lnTo>
                    <a:pt x="304754" y="137958"/>
                  </a:lnTo>
                  <a:lnTo>
                    <a:pt x="301958" y="143506"/>
                  </a:lnTo>
                  <a:lnTo>
                    <a:pt x="298245" y="149499"/>
                  </a:lnTo>
                  <a:lnTo>
                    <a:pt x="296595" y="155691"/>
                  </a:lnTo>
                  <a:lnTo>
                    <a:pt x="295097" y="157765"/>
                  </a:lnTo>
                  <a:lnTo>
                    <a:pt x="293039" y="159148"/>
                  </a:lnTo>
                  <a:lnTo>
                    <a:pt x="287931" y="161743"/>
                  </a:lnTo>
                  <a:lnTo>
                    <a:pt x="268966" y="177691"/>
                  </a:lnTo>
                  <a:lnTo>
                    <a:pt x="260081" y="181052"/>
                  </a:lnTo>
                  <a:lnTo>
                    <a:pt x="249496" y="189037"/>
                  </a:lnTo>
                  <a:lnTo>
                    <a:pt x="239611" y="190362"/>
                  </a:lnTo>
                  <a:lnTo>
                    <a:pt x="229032" y="190486"/>
                  </a:lnTo>
                  <a:lnTo>
                    <a:pt x="228728" y="185432"/>
                  </a:lnTo>
                  <a:lnTo>
                    <a:pt x="229743" y="183942"/>
                  </a:lnTo>
                  <a:lnTo>
                    <a:pt x="231480" y="182950"/>
                  </a:lnTo>
                  <a:lnTo>
                    <a:pt x="233694" y="182288"/>
                  </a:lnTo>
                  <a:lnTo>
                    <a:pt x="235172" y="180788"/>
                  </a:lnTo>
                  <a:lnTo>
                    <a:pt x="240364" y="170777"/>
                  </a:lnTo>
                  <a:lnTo>
                    <a:pt x="251268" y="158608"/>
                  </a:lnTo>
                  <a:lnTo>
                    <a:pt x="297928" y="123813"/>
                  </a:lnTo>
                  <a:lnTo>
                    <a:pt x="308097" y="116405"/>
                  </a:lnTo>
                  <a:lnTo>
                    <a:pt x="326069" y="97225"/>
                  </a:lnTo>
                  <a:lnTo>
                    <a:pt x="363374" y="73130"/>
                  </a:lnTo>
                  <a:lnTo>
                    <a:pt x="383592" y="49615"/>
                  </a:lnTo>
                  <a:lnTo>
                    <a:pt x="408967" y="31561"/>
                  </a:lnTo>
                  <a:lnTo>
                    <a:pt x="415654" y="28838"/>
                  </a:lnTo>
                  <a:lnTo>
                    <a:pt x="447649" y="15"/>
                  </a:lnTo>
                  <a:lnTo>
                    <a:pt x="447663" y="0"/>
                  </a:lnTo>
                  <a:lnTo>
                    <a:pt x="447675" y="14179"/>
                  </a:lnTo>
                  <a:lnTo>
                    <a:pt x="446617" y="15799"/>
                  </a:lnTo>
                  <a:lnTo>
                    <a:pt x="444853" y="16879"/>
                  </a:lnTo>
                  <a:lnTo>
                    <a:pt x="442618" y="17599"/>
                  </a:lnTo>
                  <a:lnTo>
                    <a:pt x="441129" y="19137"/>
                  </a:lnTo>
                  <a:lnTo>
                    <a:pt x="437352" y="28655"/>
                  </a:lnTo>
                  <a:lnTo>
                    <a:pt x="431681" y="35883"/>
                  </a:lnTo>
                  <a:lnTo>
                    <a:pt x="429530" y="44726"/>
                  </a:lnTo>
                  <a:lnTo>
                    <a:pt x="429027" y="50917"/>
                  </a:lnTo>
                  <a:lnTo>
                    <a:pt x="425981" y="57195"/>
                  </a:lnTo>
                  <a:lnTo>
                    <a:pt x="423688" y="60351"/>
                  </a:lnTo>
                  <a:lnTo>
                    <a:pt x="420459" y="74906"/>
                  </a:lnTo>
                  <a:lnTo>
                    <a:pt x="418310" y="91183"/>
                  </a:lnTo>
                  <a:lnTo>
                    <a:pt x="411614" y="104589"/>
                  </a:lnTo>
                  <a:lnTo>
                    <a:pt x="408785" y="120616"/>
                  </a:lnTo>
                  <a:lnTo>
                    <a:pt x="402089" y="133334"/>
                  </a:lnTo>
                  <a:lnTo>
                    <a:pt x="399260" y="149214"/>
                  </a:lnTo>
                  <a:lnTo>
                    <a:pt x="391884" y="160033"/>
                  </a:lnTo>
                  <a:lnTo>
                    <a:pt x="390526" y="171428"/>
                  </a:lnTo>
                  <a:lnTo>
                    <a:pt x="390525" y="123985"/>
                  </a:lnTo>
                  <a:lnTo>
                    <a:pt x="390525" y="114420"/>
                  </a:lnTo>
                  <a:lnTo>
                    <a:pt x="400016" y="104798"/>
                  </a:lnTo>
                  <a:lnTo>
                    <a:pt x="417660" y="104764"/>
                  </a:lnTo>
                  <a:lnTo>
                    <a:pt x="418140" y="105822"/>
                  </a:lnTo>
                  <a:lnTo>
                    <a:pt x="418673" y="109820"/>
                  </a:lnTo>
                  <a:lnTo>
                    <a:pt x="419874" y="110252"/>
                  </a:lnTo>
                  <a:lnTo>
                    <a:pt x="429406" y="106161"/>
                  </a:lnTo>
                  <a:lnTo>
                    <a:pt x="454916" y="103722"/>
                  </a:lnTo>
                  <a:lnTo>
                    <a:pt x="463814" y="98223"/>
                  </a:lnTo>
                  <a:lnTo>
                    <a:pt x="476303" y="95828"/>
                  </a:lnTo>
                  <a:lnTo>
                    <a:pt x="479460" y="95632"/>
                  </a:lnTo>
                  <a:lnTo>
                    <a:pt x="485791" y="92591"/>
                  </a:lnTo>
                  <a:lnTo>
                    <a:pt x="501652" y="80074"/>
                  </a:lnTo>
                  <a:lnTo>
                    <a:pt x="514350" y="74134"/>
                  </a:lnTo>
                  <a:lnTo>
                    <a:pt x="517525" y="71645"/>
                  </a:lnTo>
                  <a:lnTo>
                    <a:pt x="521053" y="66055"/>
                  </a:lnTo>
                  <a:lnTo>
                    <a:pt x="523679" y="60043"/>
                  </a:lnTo>
                  <a:lnTo>
                    <a:pt x="528374" y="53844"/>
                  </a:lnTo>
                  <a:lnTo>
                    <a:pt x="533988" y="50383"/>
                  </a:lnTo>
                  <a:lnTo>
                    <a:pt x="536968" y="49460"/>
                  </a:lnTo>
                  <a:lnTo>
                    <a:pt x="538952" y="47786"/>
                  </a:lnTo>
                  <a:lnTo>
                    <a:pt x="541160" y="43105"/>
                  </a:lnTo>
                  <a:lnTo>
                    <a:pt x="542402" y="34518"/>
                  </a:lnTo>
                  <a:lnTo>
                    <a:pt x="543634" y="32534"/>
                  </a:lnTo>
                  <a:lnTo>
                    <a:pt x="545514" y="31210"/>
                  </a:lnTo>
                  <a:lnTo>
                    <a:pt x="547826" y="30328"/>
                  </a:lnTo>
                  <a:lnTo>
                    <a:pt x="549367" y="28681"/>
                  </a:lnTo>
                  <a:lnTo>
                    <a:pt x="552044" y="20518"/>
                  </a:lnTo>
                  <a:lnTo>
                    <a:pt x="552447" y="9641"/>
                  </a:lnTo>
                  <a:lnTo>
                    <a:pt x="547393" y="9551"/>
                  </a:lnTo>
                  <a:lnTo>
                    <a:pt x="545904" y="10597"/>
                  </a:lnTo>
                  <a:lnTo>
                    <a:pt x="544910" y="12353"/>
                  </a:lnTo>
                  <a:lnTo>
                    <a:pt x="543316" y="17718"/>
                  </a:lnTo>
                  <a:lnTo>
                    <a:pt x="536456" y="26383"/>
                  </a:lnTo>
                  <a:lnTo>
                    <a:pt x="533802" y="36338"/>
                  </a:lnTo>
                  <a:lnTo>
                    <a:pt x="528463" y="42627"/>
                  </a:lnTo>
                  <a:lnTo>
                    <a:pt x="525914" y="51042"/>
                  </a:lnTo>
                  <a:lnTo>
                    <a:pt x="523723" y="60779"/>
                  </a:lnTo>
                  <a:lnTo>
                    <a:pt x="516515" y="75654"/>
                  </a:lnTo>
                  <a:lnTo>
                    <a:pt x="513576" y="91993"/>
                  </a:lnTo>
                  <a:lnTo>
                    <a:pt x="507888" y="102626"/>
                  </a:lnTo>
                  <a:lnTo>
                    <a:pt x="504674" y="117654"/>
                  </a:lnTo>
                  <a:lnTo>
                    <a:pt x="497465" y="132750"/>
                  </a:lnTo>
                  <a:lnTo>
                    <a:pt x="495427" y="155530"/>
                  </a:lnTo>
                  <a:lnTo>
                    <a:pt x="494326" y="157658"/>
                  </a:lnTo>
                  <a:lnTo>
                    <a:pt x="492534" y="159077"/>
                  </a:lnTo>
                  <a:lnTo>
                    <a:pt x="490281" y="160021"/>
                  </a:lnTo>
                  <a:lnTo>
                    <a:pt x="488779" y="161711"/>
                  </a:lnTo>
                  <a:lnTo>
                    <a:pt x="487111" y="166410"/>
                  </a:lnTo>
                  <a:lnTo>
                    <a:pt x="485775" y="190092"/>
                  </a:lnTo>
                  <a:lnTo>
                    <a:pt x="495300" y="1809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8" name="SMARTInkShape-Group106"/>
          <p:cNvGrpSpPr/>
          <p:nvPr/>
        </p:nvGrpSpPr>
        <p:grpSpPr>
          <a:xfrm>
            <a:off x="8905875" y="5800725"/>
            <a:ext cx="638176" cy="209517"/>
            <a:chOff x="8905875" y="5800725"/>
            <a:chExt cx="638176" cy="209517"/>
          </a:xfrm>
        </p:grpSpPr>
        <p:sp>
          <p:nvSpPr>
            <p:cNvPr id="494" name="SMARTInkShape-413"/>
            <p:cNvSpPr/>
            <p:nvPr>
              <p:custDataLst>
                <p:tags r:id="rId83"/>
              </p:custDataLst>
            </p:nvPr>
          </p:nvSpPr>
          <p:spPr>
            <a:xfrm>
              <a:off x="8905875" y="5895975"/>
              <a:ext cx="152401" cy="28460"/>
            </a:xfrm>
            <a:custGeom>
              <a:avLst/>
              <a:gdLst/>
              <a:ahLst/>
              <a:cxnLst/>
              <a:rect l="0" t="0" r="0" b="0"/>
              <a:pathLst>
                <a:path w="152401" h="28460">
                  <a:moveTo>
                    <a:pt x="0" y="19050"/>
                  </a:moveTo>
                  <a:lnTo>
                    <a:pt x="0" y="19050"/>
                  </a:lnTo>
                  <a:lnTo>
                    <a:pt x="0" y="28459"/>
                  </a:lnTo>
                  <a:lnTo>
                    <a:pt x="0" y="23485"/>
                  </a:lnTo>
                  <a:lnTo>
                    <a:pt x="1058" y="22006"/>
                  </a:lnTo>
                  <a:lnTo>
                    <a:pt x="8937" y="19223"/>
                  </a:lnTo>
                  <a:lnTo>
                    <a:pt x="9134" y="19166"/>
                  </a:lnTo>
                  <a:lnTo>
                    <a:pt x="44550" y="19050"/>
                  </a:lnTo>
                  <a:lnTo>
                    <a:pt x="57581" y="11511"/>
                  </a:lnTo>
                  <a:lnTo>
                    <a:pt x="92080" y="8489"/>
                  </a:lnTo>
                  <a:lnTo>
                    <a:pt x="104776" y="1991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5" name="SMARTInkShape-414"/>
            <p:cNvSpPr/>
            <p:nvPr>
              <p:custDataLst>
                <p:tags r:id="rId84"/>
              </p:custDataLst>
            </p:nvPr>
          </p:nvSpPr>
          <p:spPr>
            <a:xfrm>
              <a:off x="8905885" y="5972175"/>
              <a:ext cx="114291" cy="9526"/>
            </a:xfrm>
            <a:custGeom>
              <a:avLst/>
              <a:gdLst/>
              <a:ahLst/>
              <a:cxnLst/>
              <a:rect l="0" t="0" r="0" b="0"/>
              <a:pathLst>
                <a:path w="114291" h="9526">
                  <a:moveTo>
                    <a:pt x="9515" y="0"/>
                  </a:moveTo>
                  <a:lnTo>
                    <a:pt x="9515" y="0"/>
                  </a:lnTo>
                  <a:lnTo>
                    <a:pt x="381" y="0"/>
                  </a:lnTo>
                  <a:lnTo>
                    <a:pt x="0" y="9132"/>
                  </a:lnTo>
                  <a:lnTo>
                    <a:pt x="33103" y="9525"/>
                  </a:lnTo>
                  <a:lnTo>
                    <a:pt x="38695" y="6703"/>
                  </a:lnTo>
                  <a:lnTo>
                    <a:pt x="45853" y="1324"/>
                  </a:lnTo>
                  <a:lnTo>
                    <a:pt x="54871" y="262"/>
                  </a:lnTo>
                  <a:lnTo>
                    <a:pt x="100050" y="0"/>
                  </a:lnTo>
                  <a:lnTo>
                    <a:pt x="1142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6" name="SMARTInkShape-415"/>
            <p:cNvSpPr/>
            <p:nvPr>
              <p:custDataLst>
                <p:tags r:id="rId85"/>
              </p:custDataLst>
            </p:nvPr>
          </p:nvSpPr>
          <p:spPr>
            <a:xfrm>
              <a:off x="9134881" y="5915025"/>
              <a:ext cx="151995" cy="95217"/>
            </a:xfrm>
            <a:custGeom>
              <a:avLst/>
              <a:gdLst/>
              <a:ahLst/>
              <a:cxnLst/>
              <a:rect l="0" t="0" r="0" b="0"/>
              <a:pathLst>
                <a:path w="151995" h="95217">
                  <a:moveTo>
                    <a:pt x="132944" y="0"/>
                  </a:moveTo>
                  <a:lnTo>
                    <a:pt x="132944" y="0"/>
                  </a:lnTo>
                  <a:lnTo>
                    <a:pt x="132944" y="5056"/>
                  </a:lnTo>
                  <a:lnTo>
                    <a:pt x="131886" y="6545"/>
                  </a:lnTo>
                  <a:lnTo>
                    <a:pt x="130122" y="7539"/>
                  </a:lnTo>
                  <a:lnTo>
                    <a:pt x="119687" y="9132"/>
                  </a:lnTo>
                  <a:lnTo>
                    <a:pt x="117757" y="10321"/>
                  </a:lnTo>
                  <a:lnTo>
                    <a:pt x="116468" y="12173"/>
                  </a:lnTo>
                  <a:lnTo>
                    <a:pt x="113981" y="17052"/>
                  </a:lnTo>
                  <a:lnTo>
                    <a:pt x="109346" y="22748"/>
                  </a:lnTo>
                  <a:lnTo>
                    <a:pt x="103759" y="25986"/>
                  </a:lnTo>
                  <a:lnTo>
                    <a:pt x="100787" y="26848"/>
                  </a:lnTo>
                  <a:lnTo>
                    <a:pt x="98807" y="28482"/>
                  </a:lnTo>
                  <a:lnTo>
                    <a:pt x="96605" y="33119"/>
                  </a:lnTo>
                  <a:lnTo>
                    <a:pt x="94959" y="34780"/>
                  </a:lnTo>
                  <a:lnTo>
                    <a:pt x="75615" y="45445"/>
                  </a:lnTo>
                  <a:lnTo>
                    <a:pt x="72500" y="46171"/>
                  </a:lnTo>
                  <a:lnTo>
                    <a:pt x="56728" y="54973"/>
                  </a:lnTo>
                  <a:lnTo>
                    <a:pt x="53559" y="55699"/>
                  </a:lnTo>
                  <a:lnTo>
                    <a:pt x="44041" y="61776"/>
                  </a:lnTo>
                  <a:lnTo>
                    <a:pt x="31344" y="72253"/>
                  </a:lnTo>
                  <a:lnTo>
                    <a:pt x="21819" y="75030"/>
                  </a:lnTo>
                  <a:lnTo>
                    <a:pt x="15469" y="75680"/>
                  </a:lnTo>
                  <a:lnTo>
                    <a:pt x="13352" y="76912"/>
                  </a:lnTo>
                  <a:lnTo>
                    <a:pt x="11941" y="78792"/>
                  </a:lnTo>
                  <a:lnTo>
                    <a:pt x="9676" y="84356"/>
                  </a:lnTo>
                  <a:lnTo>
                    <a:pt x="6545" y="85116"/>
                  </a:lnTo>
                  <a:lnTo>
                    <a:pt x="0" y="85689"/>
                  </a:lnTo>
                  <a:lnTo>
                    <a:pt x="47240" y="85725"/>
                  </a:lnTo>
                  <a:lnTo>
                    <a:pt x="94860" y="85725"/>
                  </a:lnTo>
                  <a:lnTo>
                    <a:pt x="132421" y="85725"/>
                  </a:lnTo>
                  <a:lnTo>
                    <a:pt x="142063" y="94857"/>
                  </a:lnTo>
                  <a:lnTo>
                    <a:pt x="150635" y="95216"/>
                  </a:lnTo>
                  <a:lnTo>
                    <a:pt x="151089" y="94169"/>
                  </a:lnTo>
                  <a:lnTo>
                    <a:pt x="151994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7" name="SMARTInkShape-416"/>
            <p:cNvSpPr/>
            <p:nvPr>
              <p:custDataLst>
                <p:tags r:id="rId86"/>
              </p:custDataLst>
            </p:nvPr>
          </p:nvSpPr>
          <p:spPr>
            <a:xfrm>
              <a:off x="9391686" y="5800725"/>
              <a:ext cx="152365" cy="180579"/>
            </a:xfrm>
            <a:custGeom>
              <a:avLst/>
              <a:gdLst/>
              <a:ahLst/>
              <a:cxnLst/>
              <a:rect l="0" t="0" r="0" b="0"/>
              <a:pathLst>
                <a:path w="152365" h="180579">
                  <a:moveTo>
                    <a:pt x="123789" y="57150"/>
                  </a:moveTo>
                  <a:lnTo>
                    <a:pt x="123789" y="57150"/>
                  </a:lnTo>
                  <a:lnTo>
                    <a:pt x="123789" y="66641"/>
                  </a:lnTo>
                  <a:lnTo>
                    <a:pt x="123789" y="58471"/>
                  </a:lnTo>
                  <a:lnTo>
                    <a:pt x="124847" y="58031"/>
                  </a:lnTo>
                  <a:lnTo>
                    <a:pt x="131990" y="57266"/>
                  </a:lnTo>
                  <a:lnTo>
                    <a:pt x="132726" y="54379"/>
                  </a:lnTo>
                  <a:lnTo>
                    <a:pt x="133280" y="48020"/>
                  </a:lnTo>
                  <a:lnTo>
                    <a:pt x="141512" y="39458"/>
                  </a:lnTo>
                  <a:lnTo>
                    <a:pt x="142724" y="30018"/>
                  </a:lnTo>
                  <a:lnTo>
                    <a:pt x="142805" y="23946"/>
                  </a:lnTo>
                  <a:lnTo>
                    <a:pt x="141758" y="22315"/>
                  </a:lnTo>
                  <a:lnTo>
                    <a:pt x="140002" y="21226"/>
                  </a:lnTo>
                  <a:lnTo>
                    <a:pt x="134636" y="19480"/>
                  </a:lnTo>
                  <a:lnTo>
                    <a:pt x="133901" y="16419"/>
                  </a:lnTo>
                  <a:lnTo>
                    <a:pt x="133348" y="4872"/>
                  </a:lnTo>
                  <a:lnTo>
                    <a:pt x="132278" y="3248"/>
                  </a:lnTo>
                  <a:lnTo>
                    <a:pt x="130507" y="2166"/>
                  </a:lnTo>
                  <a:lnTo>
                    <a:pt x="123615" y="285"/>
                  </a:lnTo>
                  <a:lnTo>
                    <a:pt x="81178" y="0"/>
                  </a:lnTo>
                  <a:lnTo>
                    <a:pt x="75571" y="2822"/>
                  </a:lnTo>
                  <a:lnTo>
                    <a:pt x="69550" y="6545"/>
                  </a:lnTo>
                  <a:lnTo>
                    <a:pt x="63347" y="8201"/>
                  </a:lnTo>
                  <a:lnTo>
                    <a:pt x="57062" y="14581"/>
                  </a:lnTo>
                  <a:lnTo>
                    <a:pt x="31360" y="47509"/>
                  </a:lnTo>
                  <a:lnTo>
                    <a:pt x="28734" y="53923"/>
                  </a:lnTo>
                  <a:lnTo>
                    <a:pt x="12137" y="76197"/>
                  </a:lnTo>
                  <a:lnTo>
                    <a:pt x="8780" y="92075"/>
                  </a:lnTo>
                  <a:lnTo>
                    <a:pt x="2020" y="104775"/>
                  </a:lnTo>
                  <a:lnTo>
                    <a:pt x="0" y="136525"/>
                  </a:lnTo>
                  <a:lnTo>
                    <a:pt x="2802" y="142875"/>
                  </a:lnTo>
                  <a:lnTo>
                    <a:pt x="15155" y="158750"/>
                  </a:lnTo>
                  <a:lnTo>
                    <a:pt x="17299" y="165100"/>
                  </a:lnTo>
                  <a:lnTo>
                    <a:pt x="18930" y="167217"/>
                  </a:lnTo>
                  <a:lnTo>
                    <a:pt x="23562" y="169569"/>
                  </a:lnTo>
                  <a:lnTo>
                    <a:pt x="44495" y="172398"/>
                  </a:lnTo>
                  <a:lnTo>
                    <a:pt x="57130" y="178967"/>
                  </a:lnTo>
                  <a:lnTo>
                    <a:pt x="69817" y="180578"/>
                  </a:lnTo>
                  <a:lnTo>
                    <a:pt x="76165" y="177976"/>
                  </a:lnTo>
                  <a:lnTo>
                    <a:pt x="79340" y="175800"/>
                  </a:lnTo>
                  <a:lnTo>
                    <a:pt x="93920" y="172739"/>
                  </a:lnTo>
                  <a:lnTo>
                    <a:pt x="126849" y="171483"/>
                  </a:lnTo>
                  <a:lnTo>
                    <a:pt x="133262" y="168642"/>
                  </a:lnTo>
                  <a:lnTo>
                    <a:pt x="139642" y="164911"/>
                  </a:lnTo>
                  <a:lnTo>
                    <a:pt x="152364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7" name="SMARTInkShape-Group107"/>
          <p:cNvGrpSpPr/>
          <p:nvPr/>
        </p:nvGrpSpPr>
        <p:grpSpPr>
          <a:xfrm>
            <a:off x="9725025" y="5610225"/>
            <a:ext cx="2224781" cy="381001"/>
            <a:chOff x="9725025" y="5610225"/>
            <a:chExt cx="2224781" cy="381001"/>
          </a:xfrm>
        </p:grpSpPr>
        <p:sp>
          <p:nvSpPr>
            <p:cNvPr id="499" name="SMARTInkShape-417"/>
            <p:cNvSpPr/>
            <p:nvPr>
              <p:custDataLst>
                <p:tags r:id="rId65"/>
              </p:custDataLst>
            </p:nvPr>
          </p:nvSpPr>
          <p:spPr>
            <a:xfrm>
              <a:off x="9725025" y="5848350"/>
              <a:ext cx="113898" cy="9526"/>
            </a:xfrm>
            <a:custGeom>
              <a:avLst/>
              <a:gdLst/>
              <a:ahLst/>
              <a:cxnLst/>
              <a:rect l="0" t="0" r="0" b="0"/>
              <a:pathLst>
                <a:path w="113898" h="9526">
                  <a:moveTo>
                    <a:pt x="0" y="9525"/>
                  </a:moveTo>
                  <a:lnTo>
                    <a:pt x="0" y="9525"/>
                  </a:lnTo>
                  <a:lnTo>
                    <a:pt x="46175" y="9525"/>
                  </a:lnTo>
                  <a:lnTo>
                    <a:pt x="52251" y="9525"/>
                  </a:lnTo>
                  <a:lnTo>
                    <a:pt x="53885" y="8467"/>
                  </a:lnTo>
                  <a:lnTo>
                    <a:pt x="54973" y="6703"/>
                  </a:lnTo>
                  <a:lnTo>
                    <a:pt x="55699" y="4469"/>
                  </a:lnTo>
                  <a:lnTo>
                    <a:pt x="57241" y="2980"/>
                  </a:lnTo>
                  <a:lnTo>
                    <a:pt x="61776" y="1324"/>
                  </a:lnTo>
                  <a:lnTo>
                    <a:pt x="107407" y="0"/>
                  </a:lnTo>
                  <a:lnTo>
                    <a:pt x="113897" y="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0" name="SMARTInkShape-418"/>
            <p:cNvSpPr/>
            <p:nvPr>
              <p:custDataLst>
                <p:tags r:id="rId66"/>
              </p:custDataLst>
            </p:nvPr>
          </p:nvSpPr>
          <p:spPr>
            <a:xfrm>
              <a:off x="9725025" y="59245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1" name="SMARTInkShape-419"/>
            <p:cNvSpPr/>
            <p:nvPr>
              <p:custDataLst>
                <p:tags r:id="rId67"/>
              </p:custDataLst>
            </p:nvPr>
          </p:nvSpPr>
          <p:spPr>
            <a:xfrm>
              <a:off x="9734550" y="5915025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9525"/>
                  </a:moveTo>
                  <a:lnTo>
                    <a:pt x="0" y="9525"/>
                  </a:lnTo>
                  <a:lnTo>
                    <a:pt x="27132" y="9525"/>
                  </a:lnTo>
                  <a:lnTo>
                    <a:pt x="27611" y="8467"/>
                  </a:lnTo>
                  <a:lnTo>
                    <a:pt x="28147" y="4469"/>
                  </a:lnTo>
                  <a:lnTo>
                    <a:pt x="29348" y="2980"/>
                  </a:lnTo>
                  <a:lnTo>
                    <a:pt x="33505" y="1324"/>
                  </a:lnTo>
                  <a:lnTo>
                    <a:pt x="81129" y="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2" name="SMARTInkShape-420"/>
            <p:cNvSpPr/>
            <p:nvPr>
              <p:custDataLst>
                <p:tags r:id="rId68"/>
              </p:custDataLst>
            </p:nvPr>
          </p:nvSpPr>
          <p:spPr>
            <a:xfrm>
              <a:off x="9948163" y="5753100"/>
              <a:ext cx="148338" cy="179613"/>
            </a:xfrm>
            <a:custGeom>
              <a:avLst/>
              <a:gdLst/>
              <a:ahLst/>
              <a:cxnLst/>
              <a:rect l="0" t="0" r="0" b="0"/>
              <a:pathLst>
                <a:path w="148338" h="179613">
                  <a:moveTo>
                    <a:pt x="81662" y="47625"/>
                  </a:moveTo>
                  <a:lnTo>
                    <a:pt x="81662" y="47625"/>
                  </a:lnTo>
                  <a:lnTo>
                    <a:pt x="72252" y="38216"/>
                  </a:lnTo>
                  <a:lnTo>
                    <a:pt x="72138" y="47509"/>
                  </a:lnTo>
                  <a:lnTo>
                    <a:pt x="63935" y="47615"/>
                  </a:lnTo>
                  <a:lnTo>
                    <a:pt x="63495" y="48676"/>
                  </a:lnTo>
                  <a:lnTo>
                    <a:pt x="62727" y="55825"/>
                  </a:lnTo>
                  <a:lnTo>
                    <a:pt x="59841" y="56561"/>
                  </a:lnTo>
                  <a:lnTo>
                    <a:pt x="53088" y="57150"/>
                  </a:lnTo>
                  <a:lnTo>
                    <a:pt x="53087" y="42685"/>
                  </a:lnTo>
                  <a:lnTo>
                    <a:pt x="54145" y="41156"/>
                  </a:lnTo>
                  <a:lnTo>
                    <a:pt x="55911" y="40137"/>
                  </a:lnTo>
                  <a:lnTo>
                    <a:pt x="58144" y="39458"/>
                  </a:lnTo>
                  <a:lnTo>
                    <a:pt x="59633" y="37948"/>
                  </a:lnTo>
                  <a:lnTo>
                    <a:pt x="64847" y="27918"/>
                  </a:lnTo>
                  <a:lnTo>
                    <a:pt x="67278" y="24962"/>
                  </a:lnTo>
                  <a:lnTo>
                    <a:pt x="72800" y="21677"/>
                  </a:lnTo>
                  <a:lnTo>
                    <a:pt x="75755" y="20802"/>
                  </a:lnTo>
                  <a:lnTo>
                    <a:pt x="77722" y="19160"/>
                  </a:lnTo>
                  <a:lnTo>
                    <a:pt x="79911" y="14512"/>
                  </a:lnTo>
                  <a:lnTo>
                    <a:pt x="81553" y="12850"/>
                  </a:lnTo>
                  <a:lnTo>
                    <a:pt x="100597" y="969"/>
                  </a:lnTo>
                  <a:lnTo>
                    <a:pt x="118426" y="0"/>
                  </a:lnTo>
                  <a:lnTo>
                    <a:pt x="118871" y="1059"/>
                  </a:lnTo>
                  <a:lnTo>
                    <a:pt x="119759" y="23680"/>
                  </a:lnTo>
                  <a:lnTo>
                    <a:pt x="116938" y="29222"/>
                  </a:lnTo>
                  <a:lnTo>
                    <a:pt x="113216" y="35212"/>
                  </a:lnTo>
                  <a:lnTo>
                    <a:pt x="110825" y="47682"/>
                  </a:lnTo>
                  <a:lnTo>
                    <a:pt x="110628" y="50838"/>
                  </a:lnTo>
                  <a:lnTo>
                    <a:pt x="107589" y="57167"/>
                  </a:lnTo>
                  <a:lnTo>
                    <a:pt x="103769" y="63507"/>
                  </a:lnTo>
                  <a:lnTo>
                    <a:pt x="101617" y="74085"/>
                  </a:lnTo>
                  <a:lnTo>
                    <a:pt x="99921" y="89097"/>
                  </a:lnTo>
                  <a:lnTo>
                    <a:pt x="93187" y="100718"/>
                  </a:lnTo>
                  <a:lnTo>
                    <a:pt x="85547" y="110863"/>
                  </a:lnTo>
                  <a:lnTo>
                    <a:pt x="79607" y="123773"/>
                  </a:lnTo>
                  <a:lnTo>
                    <a:pt x="57239" y="149223"/>
                  </a:lnTo>
                  <a:lnTo>
                    <a:pt x="54933" y="155574"/>
                  </a:lnTo>
                  <a:lnTo>
                    <a:pt x="53261" y="157691"/>
                  </a:lnTo>
                  <a:lnTo>
                    <a:pt x="46907" y="161729"/>
                  </a:lnTo>
                  <a:lnTo>
                    <a:pt x="45048" y="166424"/>
                  </a:lnTo>
                  <a:lnTo>
                    <a:pt x="43495" y="168100"/>
                  </a:lnTo>
                  <a:lnTo>
                    <a:pt x="38946" y="169961"/>
                  </a:lnTo>
                  <a:lnTo>
                    <a:pt x="30435" y="171009"/>
                  </a:lnTo>
                  <a:lnTo>
                    <a:pt x="28460" y="172214"/>
                  </a:lnTo>
                  <a:lnTo>
                    <a:pt x="27144" y="174076"/>
                  </a:lnTo>
                  <a:lnTo>
                    <a:pt x="26267" y="176376"/>
                  </a:lnTo>
                  <a:lnTo>
                    <a:pt x="24624" y="177909"/>
                  </a:lnTo>
                  <a:lnTo>
                    <a:pt x="19975" y="179612"/>
                  </a:lnTo>
                  <a:lnTo>
                    <a:pt x="18313" y="179008"/>
                  </a:lnTo>
                  <a:lnTo>
                    <a:pt x="17204" y="177547"/>
                  </a:lnTo>
                  <a:lnTo>
                    <a:pt x="16465" y="175515"/>
                  </a:lnTo>
                  <a:lnTo>
                    <a:pt x="14913" y="174160"/>
                  </a:lnTo>
                  <a:lnTo>
                    <a:pt x="5892" y="171557"/>
                  </a:lnTo>
                  <a:lnTo>
                    <a:pt x="5590" y="166425"/>
                  </a:lnTo>
                  <a:lnTo>
                    <a:pt x="4488" y="164925"/>
                  </a:lnTo>
                  <a:lnTo>
                    <a:pt x="443" y="163259"/>
                  </a:lnTo>
                  <a:lnTo>
                    <a:pt x="0" y="161756"/>
                  </a:lnTo>
                  <a:lnTo>
                    <a:pt x="4842" y="152302"/>
                  </a:lnTo>
                  <a:lnTo>
                    <a:pt x="5187" y="147771"/>
                  </a:lnTo>
                  <a:lnTo>
                    <a:pt x="6336" y="146139"/>
                  </a:lnTo>
                  <a:lnTo>
                    <a:pt x="8162" y="145050"/>
                  </a:lnTo>
                  <a:lnTo>
                    <a:pt x="10438" y="144326"/>
                  </a:lnTo>
                  <a:lnTo>
                    <a:pt x="22789" y="134801"/>
                  </a:lnTo>
                  <a:lnTo>
                    <a:pt x="29058" y="133780"/>
                  </a:lnTo>
                  <a:lnTo>
                    <a:pt x="75429" y="133350"/>
                  </a:lnTo>
                  <a:lnTo>
                    <a:pt x="86173" y="133350"/>
                  </a:lnTo>
                  <a:lnTo>
                    <a:pt x="91780" y="136172"/>
                  </a:lnTo>
                  <a:lnTo>
                    <a:pt x="98947" y="141551"/>
                  </a:lnTo>
                  <a:lnTo>
                    <a:pt x="105245" y="142482"/>
                  </a:lnTo>
                  <a:lnTo>
                    <a:pt x="106909" y="143671"/>
                  </a:lnTo>
                  <a:lnTo>
                    <a:pt x="108019" y="145523"/>
                  </a:lnTo>
                  <a:lnTo>
                    <a:pt x="108758" y="147815"/>
                  </a:lnTo>
                  <a:lnTo>
                    <a:pt x="110309" y="149344"/>
                  </a:lnTo>
                  <a:lnTo>
                    <a:pt x="114855" y="151042"/>
                  </a:lnTo>
                  <a:lnTo>
                    <a:pt x="116491" y="152552"/>
                  </a:lnTo>
                  <a:lnTo>
                    <a:pt x="118309" y="157054"/>
                  </a:lnTo>
                  <a:lnTo>
                    <a:pt x="119852" y="158678"/>
                  </a:lnTo>
                  <a:lnTo>
                    <a:pt x="129159" y="161888"/>
                  </a:lnTo>
                  <a:lnTo>
                    <a:pt x="138777" y="161925"/>
                  </a:lnTo>
                  <a:lnTo>
                    <a:pt x="148337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3" name="SMARTInkShape-421"/>
            <p:cNvSpPr/>
            <p:nvPr>
              <p:custDataLst>
                <p:tags r:id="rId69"/>
              </p:custDataLst>
            </p:nvPr>
          </p:nvSpPr>
          <p:spPr>
            <a:xfrm>
              <a:off x="10182228" y="5753493"/>
              <a:ext cx="148358" cy="237733"/>
            </a:xfrm>
            <a:custGeom>
              <a:avLst/>
              <a:gdLst/>
              <a:ahLst/>
              <a:cxnLst/>
              <a:rect l="0" t="0" r="0" b="0"/>
              <a:pathLst>
                <a:path w="148358" h="237733">
                  <a:moveTo>
                    <a:pt x="76197" y="28182"/>
                  </a:moveTo>
                  <a:lnTo>
                    <a:pt x="76197" y="28182"/>
                  </a:lnTo>
                  <a:lnTo>
                    <a:pt x="57182" y="28182"/>
                  </a:lnTo>
                  <a:lnTo>
                    <a:pt x="57148" y="19049"/>
                  </a:lnTo>
                  <a:lnTo>
                    <a:pt x="65349" y="10490"/>
                  </a:lnTo>
                  <a:lnTo>
                    <a:pt x="74756" y="9251"/>
                  </a:lnTo>
                  <a:lnTo>
                    <a:pt x="80827" y="9167"/>
                  </a:lnTo>
                  <a:lnTo>
                    <a:pt x="82458" y="8098"/>
                  </a:lnTo>
                  <a:lnTo>
                    <a:pt x="83546" y="6325"/>
                  </a:lnTo>
                  <a:lnTo>
                    <a:pt x="84272" y="4086"/>
                  </a:lnTo>
                  <a:lnTo>
                    <a:pt x="85814" y="2593"/>
                  </a:lnTo>
                  <a:lnTo>
                    <a:pt x="93796" y="0"/>
                  </a:lnTo>
                  <a:lnTo>
                    <a:pt x="104644" y="9019"/>
                  </a:lnTo>
                  <a:lnTo>
                    <a:pt x="104769" y="18262"/>
                  </a:lnTo>
                  <a:lnTo>
                    <a:pt x="109828" y="23596"/>
                  </a:lnTo>
                  <a:lnTo>
                    <a:pt x="110259" y="26183"/>
                  </a:lnTo>
                  <a:lnTo>
                    <a:pt x="109488" y="28965"/>
                  </a:lnTo>
                  <a:lnTo>
                    <a:pt x="105703" y="35980"/>
                  </a:lnTo>
                  <a:lnTo>
                    <a:pt x="103768" y="53853"/>
                  </a:lnTo>
                  <a:lnTo>
                    <a:pt x="97244" y="66336"/>
                  </a:lnTo>
                  <a:lnTo>
                    <a:pt x="96578" y="69493"/>
                  </a:lnTo>
                  <a:lnTo>
                    <a:pt x="90586" y="78993"/>
                  </a:lnTo>
                  <a:lnTo>
                    <a:pt x="70818" y="101207"/>
                  </a:lnTo>
                  <a:lnTo>
                    <a:pt x="64669" y="113907"/>
                  </a:lnTo>
                  <a:lnTo>
                    <a:pt x="44330" y="136132"/>
                  </a:lnTo>
                  <a:lnTo>
                    <a:pt x="38045" y="139660"/>
                  </a:lnTo>
                  <a:lnTo>
                    <a:pt x="31725" y="142286"/>
                  </a:lnTo>
                  <a:lnTo>
                    <a:pt x="20925" y="150518"/>
                  </a:lnTo>
                  <a:lnTo>
                    <a:pt x="11011" y="151876"/>
                  </a:lnTo>
                  <a:lnTo>
                    <a:pt x="428" y="152004"/>
                  </a:lnTo>
                  <a:lnTo>
                    <a:pt x="0" y="129341"/>
                  </a:lnTo>
                  <a:lnTo>
                    <a:pt x="1057" y="127371"/>
                  </a:lnTo>
                  <a:lnTo>
                    <a:pt x="2821" y="126058"/>
                  </a:lnTo>
                  <a:lnTo>
                    <a:pt x="5055" y="125183"/>
                  </a:lnTo>
                  <a:lnTo>
                    <a:pt x="6543" y="123541"/>
                  </a:lnTo>
                  <a:lnTo>
                    <a:pt x="9131" y="115384"/>
                  </a:lnTo>
                  <a:lnTo>
                    <a:pt x="12170" y="114564"/>
                  </a:lnTo>
                  <a:lnTo>
                    <a:pt x="14462" y="114345"/>
                  </a:lnTo>
                  <a:lnTo>
                    <a:pt x="19831" y="111280"/>
                  </a:lnTo>
                  <a:lnTo>
                    <a:pt x="26846" y="105745"/>
                  </a:lnTo>
                  <a:lnTo>
                    <a:pt x="33117" y="104786"/>
                  </a:lnTo>
                  <a:lnTo>
                    <a:pt x="34776" y="105709"/>
                  </a:lnTo>
                  <a:lnTo>
                    <a:pt x="35883" y="107385"/>
                  </a:lnTo>
                  <a:lnTo>
                    <a:pt x="36621" y="109558"/>
                  </a:lnTo>
                  <a:lnTo>
                    <a:pt x="38171" y="111008"/>
                  </a:lnTo>
                  <a:lnTo>
                    <a:pt x="47712" y="114711"/>
                  </a:lnTo>
                  <a:lnTo>
                    <a:pt x="55695" y="122074"/>
                  </a:lnTo>
                  <a:lnTo>
                    <a:pt x="56717" y="128086"/>
                  </a:lnTo>
                  <a:lnTo>
                    <a:pt x="57919" y="129710"/>
                  </a:lnTo>
                  <a:lnTo>
                    <a:pt x="62076" y="131514"/>
                  </a:lnTo>
                  <a:lnTo>
                    <a:pt x="63609" y="133054"/>
                  </a:lnTo>
                  <a:lnTo>
                    <a:pt x="66269" y="141031"/>
                  </a:lnTo>
                  <a:lnTo>
                    <a:pt x="66552" y="147108"/>
                  </a:lnTo>
                  <a:lnTo>
                    <a:pt x="69442" y="152652"/>
                  </a:lnTo>
                  <a:lnTo>
                    <a:pt x="85320" y="170651"/>
                  </a:lnTo>
                  <a:lnTo>
                    <a:pt x="93247" y="164431"/>
                  </a:lnTo>
                  <a:lnTo>
                    <a:pt x="103046" y="161914"/>
                  </a:lnTo>
                  <a:lnTo>
                    <a:pt x="112036" y="155061"/>
                  </a:lnTo>
                  <a:lnTo>
                    <a:pt x="117878" y="153365"/>
                  </a:lnTo>
                  <a:lnTo>
                    <a:pt x="119859" y="151854"/>
                  </a:lnTo>
                  <a:lnTo>
                    <a:pt x="123707" y="145729"/>
                  </a:lnTo>
                  <a:lnTo>
                    <a:pt x="141697" y="133924"/>
                  </a:lnTo>
                  <a:lnTo>
                    <a:pt x="142860" y="132968"/>
                  </a:lnTo>
                  <a:lnTo>
                    <a:pt x="147924" y="138017"/>
                  </a:lnTo>
                  <a:lnTo>
                    <a:pt x="148357" y="139505"/>
                  </a:lnTo>
                  <a:lnTo>
                    <a:pt x="147587" y="140498"/>
                  </a:lnTo>
                  <a:lnTo>
                    <a:pt x="143803" y="142090"/>
                  </a:lnTo>
                  <a:lnTo>
                    <a:pt x="143056" y="150009"/>
                  </a:lnTo>
                  <a:lnTo>
                    <a:pt x="142874" y="174638"/>
                  </a:lnTo>
                  <a:lnTo>
                    <a:pt x="140051" y="180762"/>
                  </a:lnTo>
                  <a:lnTo>
                    <a:pt x="136327" y="187011"/>
                  </a:lnTo>
                  <a:lnTo>
                    <a:pt x="133738" y="197761"/>
                  </a:lnTo>
                  <a:lnTo>
                    <a:pt x="133462" y="204134"/>
                  </a:lnTo>
                  <a:lnTo>
                    <a:pt x="130576" y="209746"/>
                  </a:lnTo>
                  <a:lnTo>
                    <a:pt x="126824" y="215769"/>
                  </a:lnTo>
                  <a:lnTo>
                    <a:pt x="124217" y="226360"/>
                  </a:lnTo>
                  <a:lnTo>
                    <a:pt x="114332" y="237694"/>
                  </a:lnTo>
                  <a:lnTo>
                    <a:pt x="123822" y="2377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4" name="SMARTInkShape-422"/>
            <p:cNvSpPr/>
            <p:nvPr>
              <p:custDataLst>
                <p:tags r:id="rId70"/>
              </p:custDataLst>
            </p:nvPr>
          </p:nvSpPr>
          <p:spPr>
            <a:xfrm>
              <a:off x="10467975" y="57912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5" name="SMARTInkShape-423"/>
            <p:cNvSpPr/>
            <p:nvPr>
              <p:custDataLst>
                <p:tags r:id="rId71"/>
              </p:custDataLst>
            </p:nvPr>
          </p:nvSpPr>
          <p:spPr>
            <a:xfrm>
              <a:off x="10439400" y="5743967"/>
              <a:ext cx="66270" cy="171059"/>
            </a:xfrm>
            <a:custGeom>
              <a:avLst/>
              <a:gdLst/>
              <a:ahLst/>
              <a:cxnLst/>
              <a:rect l="0" t="0" r="0" b="0"/>
              <a:pathLst>
                <a:path w="66270" h="171059">
                  <a:moveTo>
                    <a:pt x="38100" y="9133"/>
                  </a:moveTo>
                  <a:lnTo>
                    <a:pt x="38100" y="9133"/>
                  </a:lnTo>
                  <a:lnTo>
                    <a:pt x="29898" y="932"/>
                  </a:lnTo>
                  <a:lnTo>
                    <a:pt x="23909" y="0"/>
                  </a:lnTo>
                  <a:lnTo>
                    <a:pt x="22290" y="928"/>
                  </a:lnTo>
                  <a:lnTo>
                    <a:pt x="21211" y="2605"/>
                  </a:lnTo>
                  <a:lnTo>
                    <a:pt x="20491" y="4781"/>
                  </a:lnTo>
                  <a:lnTo>
                    <a:pt x="18953" y="6232"/>
                  </a:lnTo>
                  <a:lnTo>
                    <a:pt x="9433" y="9937"/>
                  </a:lnTo>
                  <a:lnTo>
                    <a:pt x="429" y="18256"/>
                  </a:lnTo>
                  <a:lnTo>
                    <a:pt x="3" y="36265"/>
                  </a:lnTo>
                  <a:lnTo>
                    <a:pt x="8202" y="45782"/>
                  </a:lnTo>
                  <a:lnTo>
                    <a:pt x="10323" y="54550"/>
                  </a:lnTo>
                  <a:lnTo>
                    <a:pt x="54518" y="101751"/>
                  </a:lnTo>
                  <a:lnTo>
                    <a:pt x="55395" y="102628"/>
                  </a:lnTo>
                  <a:lnTo>
                    <a:pt x="56369" y="106425"/>
                  </a:lnTo>
                  <a:lnTo>
                    <a:pt x="56630" y="108919"/>
                  </a:lnTo>
                  <a:lnTo>
                    <a:pt x="59740" y="114513"/>
                  </a:lnTo>
                  <a:lnTo>
                    <a:pt x="65305" y="121671"/>
                  </a:lnTo>
                  <a:lnTo>
                    <a:pt x="66269" y="127968"/>
                  </a:lnTo>
                  <a:lnTo>
                    <a:pt x="65346" y="129631"/>
                  </a:lnTo>
                  <a:lnTo>
                    <a:pt x="63673" y="130740"/>
                  </a:lnTo>
                  <a:lnTo>
                    <a:pt x="61499" y="131479"/>
                  </a:lnTo>
                  <a:lnTo>
                    <a:pt x="60050" y="133031"/>
                  </a:lnTo>
                  <a:lnTo>
                    <a:pt x="58438" y="137576"/>
                  </a:lnTo>
                  <a:lnTo>
                    <a:pt x="57532" y="146086"/>
                  </a:lnTo>
                  <a:lnTo>
                    <a:pt x="56347" y="148060"/>
                  </a:lnTo>
                  <a:lnTo>
                    <a:pt x="54498" y="149376"/>
                  </a:lnTo>
                  <a:lnTo>
                    <a:pt x="52208" y="150253"/>
                  </a:lnTo>
                  <a:lnTo>
                    <a:pt x="50679" y="151896"/>
                  </a:lnTo>
                  <a:lnTo>
                    <a:pt x="48982" y="156544"/>
                  </a:lnTo>
                  <a:lnTo>
                    <a:pt x="47472" y="158208"/>
                  </a:lnTo>
                  <a:lnTo>
                    <a:pt x="39543" y="161095"/>
                  </a:lnTo>
                  <a:lnTo>
                    <a:pt x="38742" y="164160"/>
                  </a:lnTo>
                  <a:lnTo>
                    <a:pt x="38528" y="166459"/>
                  </a:lnTo>
                  <a:lnTo>
                    <a:pt x="37327" y="167993"/>
                  </a:lnTo>
                  <a:lnTo>
                    <a:pt x="33170" y="169695"/>
                  </a:lnTo>
                  <a:lnTo>
                    <a:pt x="0" y="1710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6" name="SMARTInkShape-424"/>
            <p:cNvSpPr/>
            <p:nvPr>
              <p:custDataLst>
                <p:tags r:id="rId72"/>
              </p:custDataLst>
            </p:nvPr>
          </p:nvSpPr>
          <p:spPr>
            <a:xfrm>
              <a:off x="10439400" y="5715003"/>
              <a:ext cx="227228" cy="85326"/>
            </a:xfrm>
            <a:custGeom>
              <a:avLst/>
              <a:gdLst/>
              <a:ahLst/>
              <a:cxnLst/>
              <a:rect l="0" t="0" r="0" b="0"/>
              <a:pathLst>
                <a:path w="227228" h="85326">
                  <a:moveTo>
                    <a:pt x="0" y="76197"/>
                  </a:moveTo>
                  <a:lnTo>
                    <a:pt x="0" y="76197"/>
                  </a:lnTo>
                  <a:lnTo>
                    <a:pt x="0" y="48051"/>
                  </a:lnTo>
                  <a:lnTo>
                    <a:pt x="5057" y="47749"/>
                  </a:lnTo>
                  <a:lnTo>
                    <a:pt x="6546" y="46649"/>
                  </a:lnTo>
                  <a:lnTo>
                    <a:pt x="8202" y="42603"/>
                  </a:lnTo>
                  <a:lnTo>
                    <a:pt x="9702" y="41101"/>
                  </a:lnTo>
                  <a:lnTo>
                    <a:pt x="14191" y="39432"/>
                  </a:lnTo>
                  <a:lnTo>
                    <a:pt x="31880" y="38214"/>
                  </a:lnTo>
                  <a:lnTo>
                    <a:pt x="33954" y="37117"/>
                  </a:lnTo>
                  <a:lnTo>
                    <a:pt x="35337" y="35327"/>
                  </a:lnTo>
                  <a:lnTo>
                    <a:pt x="36257" y="33075"/>
                  </a:lnTo>
                  <a:lnTo>
                    <a:pt x="37930" y="31575"/>
                  </a:lnTo>
                  <a:lnTo>
                    <a:pt x="42611" y="29906"/>
                  </a:lnTo>
                  <a:lnTo>
                    <a:pt x="88794" y="28582"/>
                  </a:lnTo>
                  <a:lnTo>
                    <a:pt x="107941" y="28572"/>
                  </a:lnTo>
                  <a:lnTo>
                    <a:pt x="114296" y="25750"/>
                  </a:lnTo>
                  <a:lnTo>
                    <a:pt x="121943" y="20371"/>
                  </a:lnTo>
                  <a:lnTo>
                    <a:pt x="128324" y="19439"/>
                  </a:lnTo>
                  <a:lnTo>
                    <a:pt x="129999" y="20367"/>
                  </a:lnTo>
                  <a:lnTo>
                    <a:pt x="131115" y="22044"/>
                  </a:lnTo>
                  <a:lnTo>
                    <a:pt x="131861" y="24220"/>
                  </a:lnTo>
                  <a:lnTo>
                    <a:pt x="133415" y="25671"/>
                  </a:lnTo>
                  <a:lnTo>
                    <a:pt x="142444" y="28459"/>
                  </a:lnTo>
                  <a:lnTo>
                    <a:pt x="151038" y="28562"/>
                  </a:lnTo>
                  <a:lnTo>
                    <a:pt x="151492" y="29623"/>
                  </a:lnTo>
                  <a:lnTo>
                    <a:pt x="152390" y="43037"/>
                  </a:lnTo>
                  <a:lnTo>
                    <a:pt x="151333" y="44566"/>
                  </a:lnTo>
                  <a:lnTo>
                    <a:pt x="149573" y="45585"/>
                  </a:lnTo>
                  <a:lnTo>
                    <a:pt x="147341" y="46264"/>
                  </a:lnTo>
                  <a:lnTo>
                    <a:pt x="145852" y="47774"/>
                  </a:lnTo>
                  <a:lnTo>
                    <a:pt x="143266" y="55704"/>
                  </a:lnTo>
                  <a:lnTo>
                    <a:pt x="142875" y="81208"/>
                  </a:lnTo>
                  <a:lnTo>
                    <a:pt x="143933" y="82712"/>
                  </a:lnTo>
                  <a:lnTo>
                    <a:pt x="145699" y="83715"/>
                  </a:lnTo>
                  <a:lnTo>
                    <a:pt x="151077" y="85325"/>
                  </a:lnTo>
                  <a:lnTo>
                    <a:pt x="159742" y="79098"/>
                  </a:lnTo>
                  <a:lnTo>
                    <a:pt x="168569" y="77056"/>
                  </a:lnTo>
                  <a:lnTo>
                    <a:pt x="174755" y="76579"/>
                  </a:lnTo>
                  <a:lnTo>
                    <a:pt x="176829" y="75393"/>
                  </a:lnTo>
                  <a:lnTo>
                    <a:pt x="178212" y="73544"/>
                  </a:lnTo>
                  <a:lnTo>
                    <a:pt x="179132" y="71254"/>
                  </a:lnTo>
                  <a:lnTo>
                    <a:pt x="180805" y="69726"/>
                  </a:lnTo>
                  <a:lnTo>
                    <a:pt x="191095" y="64453"/>
                  </a:lnTo>
                  <a:lnTo>
                    <a:pt x="206453" y="51563"/>
                  </a:lnTo>
                  <a:lnTo>
                    <a:pt x="212760" y="49374"/>
                  </a:lnTo>
                  <a:lnTo>
                    <a:pt x="214867" y="47732"/>
                  </a:lnTo>
                  <a:lnTo>
                    <a:pt x="217205" y="43084"/>
                  </a:lnTo>
                  <a:lnTo>
                    <a:pt x="218520" y="34518"/>
                  </a:lnTo>
                  <a:lnTo>
                    <a:pt x="219764" y="32536"/>
                  </a:lnTo>
                  <a:lnTo>
                    <a:pt x="221651" y="31215"/>
                  </a:lnTo>
                  <a:lnTo>
                    <a:pt x="223967" y="30334"/>
                  </a:lnTo>
                  <a:lnTo>
                    <a:pt x="225512" y="28688"/>
                  </a:lnTo>
                  <a:lnTo>
                    <a:pt x="227227" y="24037"/>
                  </a:lnTo>
                  <a:lnTo>
                    <a:pt x="226627" y="21315"/>
                  </a:lnTo>
                  <a:lnTo>
                    <a:pt x="220278" y="11284"/>
                  </a:lnTo>
                  <a:lnTo>
                    <a:pt x="219432" y="4988"/>
                  </a:lnTo>
                  <a:lnTo>
                    <a:pt x="218254" y="3325"/>
                  </a:lnTo>
                  <a:lnTo>
                    <a:pt x="216412" y="2215"/>
                  </a:lnTo>
                  <a:lnTo>
                    <a:pt x="209395" y="290"/>
                  </a:lnTo>
                  <a:lnTo>
                    <a:pt x="186893" y="0"/>
                  </a:lnTo>
                  <a:lnTo>
                    <a:pt x="184921" y="1057"/>
                  </a:lnTo>
                  <a:lnTo>
                    <a:pt x="183607" y="2820"/>
                  </a:lnTo>
                  <a:lnTo>
                    <a:pt x="182730" y="5054"/>
                  </a:lnTo>
                  <a:lnTo>
                    <a:pt x="181087" y="6544"/>
                  </a:lnTo>
                  <a:lnTo>
                    <a:pt x="170845" y="11756"/>
                  </a:lnTo>
                  <a:lnTo>
                    <a:pt x="167872" y="14187"/>
                  </a:lnTo>
                  <a:lnTo>
                    <a:pt x="164569" y="19709"/>
                  </a:lnTo>
                  <a:lnTo>
                    <a:pt x="163688" y="22663"/>
                  </a:lnTo>
                  <a:lnTo>
                    <a:pt x="162040" y="24633"/>
                  </a:lnTo>
                  <a:lnTo>
                    <a:pt x="157392" y="26821"/>
                  </a:lnTo>
                  <a:lnTo>
                    <a:pt x="151796" y="33438"/>
                  </a:lnTo>
                  <a:lnTo>
                    <a:pt x="146840" y="42376"/>
                  </a:lnTo>
                  <a:lnTo>
                    <a:pt x="144638" y="49877"/>
                  </a:lnTo>
                  <a:lnTo>
                    <a:pt x="142990" y="52300"/>
                  </a:lnTo>
                  <a:lnTo>
                    <a:pt x="140837" y="53916"/>
                  </a:lnTo>
                  <a:lnTo>
                    <a:pt x="133350" y="571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7" name="SMARTInkShape-425"/>
            <p:cNvSpPr/>
            <p:nvPr>
              <p:custDataLst>
                <p:tags r:id="rId73"/>
              </p:custDataLst>
            </p:nvPr>
          </p:nvSpPr>
          <p:spPr>
            <a:xfrm>
              <a:off x="10668000" y="5867400"/>
              <a:ext cx="1" cy="9133"/>
            </a:xfrm>
            <a:custGeom>
              <a:avLst/>
              <a:gdLst/>
              <a:ahLst/>
              <a:cxnLst/>
              <a:rect l="0" t="0" r="0" b="0"/>
              <a:pathLst>
                <a:path w="1" h="9133">
                  <a:moveTo>
                    <a:pt x="0" y="0"/>
                  </a:moveTo>
                  <a:lnTo>
                    <a:pt x="0" y="0"/>
                  </a:lnTo>
                  <a:lnTo>
                    <a:pt x="0" y="9132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8" name="SMARTInkShape-426"/>
            <p:cNvSpPr/>
            <p:nvPr>
              <p:custDataLst>
                <p:tags r:id="rId74"/>
              </p:custDataLst>
            </p:nvPr>
          </p:nvSpPr>
          <p:spPr>
            <a:xfrm>
              <a:off x="10783662" y="5734050"/>
              <a:ext cx="122463" cy="209156"/>
            </a:xfrm>
            <a:custGeom>
              <a:avLst/>
              <a:gdLst/>
              <a:ahLst/>
              <a:cxnLst/>
              <a:rect l="0" t="0" r="0" b="0"/>
              <a:pathLst>
                <a:path w="122463" h="209156">
                  <a:moveTo>
                    <a:pt x="46263" y="19050"/>
                  </a:moveTo>
                  <a:lnTo>
                    <a:pt x="46263" y="19050"/>
                  </a:lnTo>
                  <a:lnTo>
                    <a:pt x="46263" y="13994"/>
                  </a:lnTo>
                  <a:lnTo>
                    <a:pt x="47321" y="12505"/>
                  </a:lnTo>
                  <a:lnTo>
                    <a:pt x="49087" y="11511"/>
                  </a:lnTo>
                  <a:lnTo>
                    <a:pt x="54465" y="9917"/>
                  </a:lnTo>
                  <a:lnTo>
                    <a:pt x="55200" y="6877"/>
                  </a:lnTo>
                  <a:lnTo>
                    <a:pt x="55397" y="4585"/>
                  </a:lnTo>
                  <a:lnTo>
                    <a:pt x="56586" y="3056"/>
                  </a:lnTo>
                  <a:lnTo>
                    <a:pt x="63954" y="403"/>
                  </a:lnTo>
                  <a:lnTo>
                    <a:pt x="111175" y="0"/>
                  </a:lnTo>
                  <a:lnTo>
                    <a:pt x="120984" y="8201"/>
                  </a:lnTo>
                  <a:lnTo>
                    <a:pt x="121808" y="11759"/>
                  </a:lnTo>
                  <a:lnTo>
                    <a:pt x="122462" y="42637"/>
                  </a:lnTo>
                  <a:lnTo>
                    <a:pt x="119639" y="48230"/>
                  </a:lnTo>
                  <a:lnTo>
                    <a:pt x="100074" y="69886"/>
                  </a:lnTo>
                  <a:lnTo>
                    <a:pt x="93814" y="73393"/>
                  </a:lnTo>
                  <a:lnTo>
                    <a:pt x="87505" y="76010"/>
                  </a:lnTo>
                  <a:lnTo>
                    <a:pt x="65311" y="92602"/>
                  </a:lnTo>
                  <a:lnTo>
                    <a:pt x="53801" y="95017"/>
                  </a:lnTo>
                  <a:lnTo>
                    <a:pt x="36750" y="95250"/>
                  </a:lnTo>
                  <a:lnTo>
                    <a:pt x="44940" y="87049"/>
                  </a:lnTo>
                  <a:lnTo>
                    <a:pt x="50929" y="86118"/>
                  </a:lnTo>
                  <a:lnTo>
                    <a:pt x="52548" y="84929"/>
                  </a:lnTo>
                  <a:lnTo>
                    <a:pt x="54347" y="80785"/>
                  </a:lnTo>
                  <a:lnTo>
                    <a:pt x="55885" y="79256"/>
                  </a:lnTo>
                  <a:lnTo>
                    <a:pt x="60418" y="77558"/>
                  </a:lnTo>
                  <a:lnTo>
                    <a:pt x="73083" y="76319"/>
                  </a:lnTo>
                  <a:lnTo>
                    <a:pt x="82885" y="84412"/>
                  </a:lnTo>
                  <a:lnTo>
                    <a:pt x="91675" y="86525"/>
                  </a:lnTo>
                  <a:lnTo>
                    <a:pt x="97491" y="90666"/>
                  </a:lnTo>
                  <a:lnTo>
                    <a:pt x="100781" y="96035"/>
                  </a:lnTo>
                  <a:lnTo>
                    <a:pt x="101658" y="98949"/>
                  </a:lnTo>
                  <a:lnTo>
                    <a:pt x="103301" y="100891"/>
                  </a:lnTo>
                  <a:lnTo>
                    <a:pt x="107950" y="103048"/>
                  </a:lnTo>
                  <a:lnTo>
                    <a:pt x="109612" y="104682"/>
                  </a:lnTo>
                  <a:lnTo>
                    <a:pt x="120283" y="124005"/>
                  </a:lnTo>
                  <a:lnTo>
                    <a:pt x="122425" y="146446"/>
                  </a:lnTo>
                  <a:lnTo>
                    <a:pt x="122451" y="155692"/>
                  </a:lnTo>
                  <a:lnTo>
                    <a:pt x="119636" y="161977"/>
                  </a:lnTo>
                  <a:lnTo>
                    <a:pt x="98864" y="185475"/>
                  </a:lnTo>
                  <a:lnTo>
                    <a:pt x="93278" y="188267"/>
                  </a:lnTo>
                  <a:lnTo>
                    <a:pt x="90307" y="189012"/>
                  </a:lnTo>
                  <a:lnTo>
                    <a:pt x="74785" y="197843"/>
                  </a:lnTo>
                  <a:lnTo>
                    <a:pt x="49436" y="200997"/>
                  </a:lnTo>
                  <a:lnTo>
                    <a:pt x="36738" y="207547"/>
                  </a:lnTo>
                  <a:lnTo>
                    <a:pt x="24038" y="209155"/>
                  </a:lnTo>
                  <a:lnTo>
                    <a:pt x="21921" y="208228"/>
                  </a:lnTo>
                  <a:lnTo>
                    <a:pt x="20512" y="206553"/>
                  </a:lnTo>
                  <a:lnTo>
                    <a:pt x="19569" y="204377"/>
                  </a:lnTo>
                  <a:lnTo>
                    <a:pt x="17884" y="202926"/>
                  </a:lnTo>
                  <a:lnTo>
                    <a:pt x="9652" y="200407"/>
                  </a:lnTo>
                  <a:lnTo>
                    <a:pt x="8824" y="197372"/>
                  </a:lnTo>
                  <a:lnTo>
                    <a:pt x="8603" y="195082"/>
                  </a:lnTo>
                  <a:lnTo>
                    <a:pt x="7399" y="193554"/>
                  </a:lnTo>
                  <a:lnTo>
                    <a:pt x="3237" y="191858"/>
                  </a:lnTo>
                  <a:lnTo>
                    <a:pt x="1704" y="190347"/>
                  </a:lnTo>
                  <a:lnTo>
                    <a:pt x="0" y="185846"/>
                  </a:lnTo>
                  <a:lnTo>
                    <a:pt x="606" y="184222"/>
                  </a:lnTo>
                  <a:lnTo>
                    <a:pt x="2065" y="183139"/>
                  </a:lnTo>
                  <a:lnTo>
                    <a:pt x="4098" y="182418"/>
                  </a:lnTo>
                  <a:lnTo>
                    <a:pt x="5453" y="180878"/>
                  </a:lnTo>
                  <a:lnTo>
                    <a:pt x="10450" y="170804"/>
                  </a:lnTo>
                  <a:lnTo>
                    <a:pt x="17688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9" name="SMARTInkShape-427"/>
            <p:cNvSpPr/>
            <p:nvPr>
              <p:custDataLst>
                <p:tags r:id="rId75"/>
              </p:custDataLst>
            </p:nvPr>
          </p:nvSpPr>
          <p:spPr>
            <a:xfrm>
              <a:off x="11077610" y="5791200"/>
              <a:ext cx="114266" cy="9526"/>
            </a:xfrm>
            <a:custGeom>
              <a:avLst/>
              <a:gdLst/>
              <a:ahLst/>
              <a:cxnLst/>
              <a:rect l="0" t="0" r="0" b="0"/>
              <a:pathLst>
                <a:path w="114266" h="9526">
                  <a:moveTo>
                    <a:pt x="9490" y="0"/>
                  </a:moveTo>
                  <a:lnTo>
                    <a:pt x="9490" y="0"/>
                  </a:lnTo>
                  <a:lnTo>
                    <a:pt x="0" y="0"/>
                  </a:lnTo>
                  <a:lnTo>
                    <a:pt x="44703" y="0"/>
                  </a:lnTo>
                  <a:lnTo>
                    <a:pt x="50892" y="0"/>
                  </a:lnTo>
                  <a:lnTo>
                    <a:pt x="57172" y="2822"/>
                  </a:lnTo>
                  <a:lnTo>
                    <a:pt x="63490" y="6545"/>
                  </a:lnTo>
                  <a:lnTo>
                    <a:pt x="76169" y="8937"/>
                  </a:lnTo>
                  <a:lnTo>
                    <a:pt x="11426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0" name="SMARTInkShape-428"/>
            <p:cNvSpPr/>
            <p:nvPr>
              <p:custDataLst>
                <p:tags r:id="rId76"/>
              </p:custDataLst>
            </p:nvPr>
          </p:nvSpPr>
          <p:spPr>
            <a:xfrm>
              <a:off x="11029962" y="5848350"/>
              <a:ext cx="171439" cy="19051"/>
            </a:xfrm>
            <a:custGeom>
              <a:avLst/>
              <a:gdLst/>
              <a:ahLst/>
              <a:cxnLst/>
              <a:rect l="0" t="0" r="0" b="0"/>
              <a:pathLst>
                <a:path w="171439" h="19051">
                  <a:moveTo>
                    <a:pt x="19038" y="0"/>
                  </a:moveTo>
                  <a:lnTo>
                    <a:pt x="19038" y="0"/>
                  </a:lnTo>
                  <a:lnTo>
                    <a:pt x="13981" y="0"/>
                  </a:lnTo>
                  <a:lnTo>
                    <a:pt x="8677" y="2822"/>
                  </a:lnTo>
                  <a:lnTo>
                    <a:pt x="138" y="9409"/>
                  </a:lnTo>
                  <a:lnTo>
                    <a:pt x="0" y="17716"/>
                  </a:lnTo>
                  <a:lnTo>
                    <a:pt x="1055" y="18161"/>
                  </a:lnTo>
                  <a:lnTo>
                    <a:pt x="47670" y="19050"/>
                  </a:lnTo>
                  <a:lnTo>
                    <a:pt x="60325" y="19050"/>
                  </a:lnTo>
                  <a:lnTo>
                    <a:pt x="104589" y="9700"/>
                  </a:lnTo>
                  <a:lnTo>
                    <a:pt x="150699" y="9528"/>
                  </a:lnTo>
                  <a:lnTo>
                    <a:pt x="171438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1" name="SMARTInkShape-429"/>
            <p:cNvSpPr/>
            <p:nvPr>
              <p:custDataLst>
                <p:tags r:id="rId77"/>
              </p:custDataLst>
            </p:nvPr>
          </p:nvSpPr>
          <p:spPr>
            <a:xfrm>
              <a:off x="11287137" y="5686425"/>
              <a:ext cx="103391" cy="180965"/>
            </a:xfrm>
            <a:custGeom>
              <a:avLst/>
              <a:gdLst/>
              <a:ahLst/>
              <a:cxnLst/>
              <a:rect l="0" t="0" r="0" b="0"/>
              <a:pathLst>
                <a:path w="103391" h="180965">
                  <a:moveTo>
                    <a:pt x="85713" y="0"/>
                  </a:moveTo>
                  <a:lnTo>
                    <a:pt x="85713" y="0"/>
                  </a:lnTo>
                  <a:lnTo>
                    <a:pt x="95229" y="0"/>
                  </a:lnTo>
                  <a:lnTo>
                    <a:pt x="95238" y="9525"/>
                  </a:lnTo>
                  <a:lnTo>
                    <a:pt x="95238" y="116"/>
                  </a:lnTo>
                  <a:lnTo>
                    <a:pt x="77629" y="0"/>
                  </a:lnTo>
                  <a:lnTo>
                    <a:pt x="68868" y="6545"/>
                  </a:lnTo>
                  <a:lnTo>
                    <a:pt x="63056" y="8201"/>
                  </a:lnTo>
                  <a:lnTo>
                    <a:pt x="61084" y="9701"/>
                  </a:lnTo>
                  <a:lnTo>
                    <a:pt x="57250" y="15810"/>
                  </a:lnTo>
                  <a:lnTo>
                    <a:pt x="52601" y="17609"/>
                  </a:lnTo>
                  <a:lnTo>
                    <a:pt x="50939" y="19148"/>
                  </a:lnTo>
                  <a:lnTo>
                    <a:pt x="42995" y="32181"/>
                  </a:lnTo>
                  <a:lnTo>
                    <a:pt x="23187" y="54000"/>
                  </a:lnTo>
                  <a:lnTo>
                    <a:pt x="3958" y="99835"/>
                  </a:lnTo>
                  <a:lnTo>
                    <a:pt x="1163" y="111660"/>
                  </a:lnTo>
                  <a:lnTo>
                    <a:pt x="0" y="155452"/>
                  </a:lnTo>
                  <a:lnTo>
                    <a:pt x="2817" y="161871"/>
                  </a:lnTo>
                  <a:lnTo>
                    <a:pt x="14179" y="175946"/>
                  </a:lnTo>
                  <a:lnTo>
                    <a:pt x="19699" y="178739"/>
                  </a:lnTo>
                  <a:lnTo>
                    <a:pt x="38147" y="180779"/>
                  </a:lnTo>
                  <a:lnTo>
                    <a:pt x="60317" y="180964"/>
                  </a:lnTo>
                  <a:lnTo>
                    <a:pt x="66664" y="178148"/>
                  </a:lnTo>
                  <a:lnTo>
                    <a:pt x="73013" y="174427"/>
                  </a:lnTo>
                  <a:lnTo>
                    <a:pt x="82538" y="171274"/>
                  </a:lnTo>
                  <a:lnTo>
                    <a:pt x="88888" y="166785"/>
                  </a:lnTo>
                  <a:lnTo>
                    <a:pt x="92414" y="161263"/>
                  </a:lnTo>
                  <a:lnTo>
                    <a:pt x="94681" y="149094"/>
                  </a:lnTo>
                  <a:lnTo>
                    <a:pt x="95926" y="147022"/>
                  </a:lnTo>
                  <a:lnTo>
                    <a:pt x="97812" y="145639"/>
                  </a:lnTo>
                  <a:lnTo>
                    <a:pt x="100130" y="144717"/>
                  </a:lnTo>
                  <a:lnTo>
                    <a:pt x="101675" y="143044"/>
                  </a:lnTo>
                  <a:lnTo>
                    <a:pt x="103390" y="138365"/>
                  </a:lnTo>
                  <a:lnTo>
                    <a:pt x="102790" y="135635"/>
                  </a:lnTo>
                  <a:lnTo>
                    <a:pt x="97043" y="123649"/>
                  </a:lnTo>
                  <a:lnTo>
                    <a:pt x="95595" y="116146"/>
                  </a:lnTo>
                  <a:lnTo>
                    <a:pt x="81058" y="100158"/>
                  </a:lnTo>
                  <a:lnTo>
                    <a:pt x="75531" y="97432"/>
                  </a:lnTo>
                  <a:lnTo>
                    <a:pt x="58981" y="95378"/>
                  </a:lnTo>
                  <a:lnTo>
                    <a:pt x="47020" y="102806"/>
                  </a:lnTo>
                  <a:lnTo>
                    <a:pt x="44042" y="103462"/>
                  </a:lnTo>
                  <a:lnTo>
                    <a:pt x="42058" y="104958"/>
                  </a:lnTo>
                  <a:lnTo>
                    <a:pt x="21218" y="133956"/>
                  </a:lnTo>
                  <a:lnTo>
                    <a:pt x="19166" y="150554"/>
                  </a:lnTo>
                  <a:lnTo>
                    <a:pt x="24132" y="156909"/>
                  </a:lnTo>
                  <a:lnTo>
                    <a:pt x="29416" y="159696"/>
                  </a:lnTo>
                  <a:lnTo>
                    <a:pt x="38088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" name="SMARTInkShape-430"/>
            <p:cNvSpPr/>
            <p:nvPr>
              <p:custDataLst>
                <p:tags r:id="rId78"/>
              </p:custDataLst>
            </p:nvPr>
          </p:nvSpPr>
          <p:spPr>
            <a:xfrm>
              <a:off x="11477625" y="5676900"/>
              <a:ext cx="95251" cy="180976"/>
            </a:xfrm>
            <a:custGeom>
              <a:avLst/>
              <a:gdLst/>
              <a:ahLst/>
              <a:cxnLst/>
              <a:rect l="0" t="0" r="0" b="0"/>
              <a:pathLst>
                <a:path w="95251" h="180976">
                  <a:moveTo>
                    <a:pt x="0" y="0"/>
                  </a:moveTo>
                  <a:lnTo>
                    <a:pt x="0" y="0"/>
                  </a:lnTo>
                  <a:lnTo>
                    <a:pt x="45341" y="0"/>
                  </a:lnTo>
                  <a:lnTo>
                    <a:pt x="92604" y="0"/>
                  </a:lnTo>
                  <a:lnTo>
                    <a:pt x="95204" y="0"/>
                  </a:lnTo>
                  <a:lnTo>
                    <a:pt x="95250" y="18542"/>
                  </a:lnTo>
                  <a:lnTo>
                    <a:pt x="88704" y="26553"/>
                  </a:lnTo>
                  <a:lnTo>
                    <a:pt x="85548" y="35267"/>
                  </a:lnTo>
                  <a:lnTo>
                    <a:pt x="79440" y="44551"/>
                  </a:lnTo>
                  <a:lnTo>
                    <a:pt x="77160" y="54005"/>
                  </a:lnTo>
                  <a:lnTo>
                    <a:pt x="76627" y="60339"/>
                  </a:lnTo>
                  <a:lnTo>
                    <a:pt x="73568" y="66681"/>
                  </a:lnTo>
                  <a:lnTo>
                    <a:pt x="61036" y="82551"/>
                  </a:lnTo>
                  <a:lnTo>
                    <a:pt x="55095" y="95250"/>
                  </a:lnTo>
                  <a:lnTo>
                    <a:pt x="50946" y="101600"/>
                  </a:lnTo>
                  <a:lnTo>
                    <a:pt x="48609" y="111125"/>
                  </a:lnTo>
                  <a:lnTo>
                    <a:pt x="48062" y="117475"/>
                  </a:lnTo>
                  <a:lnTo>
                    <a:pt x="44998" y="123825"/>
                  </a:lnTo>
                  <a:lnTo>
                    <a:pt x="41166" y="130175"/>
                  </a:lnTo>
                  <a:lnTo>
                    <a:pt x="38705" y="142875"/>
                  </a:lnTo>
                  <a:lnTo>
                    <a:pt x="38503" y="146050"/>
                  </a:lnTo>
                  <a:lnTo>
                    <a:pt x="35456" y="152400"/>
                  </a:lnTo>
                  <a:lnTo>
                    <a:pt x="29934" y="160044"/>
                  </a:lnTo>
                  <a:lnTo>
                    <a:pt x="28695" y="169961"/>
                  </a:lnTo>
                  <a:lnTo>
                    <a:pt x="2857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" name="SMARTInkShape-431"/>
            <p:cNvSpPr/>
            <p:nvPr>
              <p:custDataLst>
                <p:tags r:id="rId79"/>
              </p:custDataLst>
            </p:nvPr>
          </p:nvSpPr>
          <p:spPr>
            <a:xfrm>
              <a:off x="11458610" y="5781675"/>
              <a:ext cx="133316" cy="9526"/>
            </a:xfrm>
            <a:custGeom>
              <a:avLst/>
              <a:gdLst/>
              <a:ahLst/>
              <a:cxnLst/>
              <a:rect l="0" t="0" r="0" b="0"/>
              <a:pathLst>
                <a:path w="133316" h="9526">
                  <a:moveTo>
                    <a:pt x="9490" y="9525"/>
                  </a:moveTo>
                  <a:lnTo>
                    <a:pt x="9490" y="9525"/>
                  </a:lnTo>
                  <a:lnTo>
                    <a:pt x="0" y="9525"/>
                  </a:lnTo>
                  <a:lnTo>
                    <a:pt x="44861" y="9525"/>
                  </a:lnTo>
                  <a:lnTo>
                    <a:pt x="88742" y="9525"/>
                  </a:lnTo>
                  <a:lnTo>
                    <a:pt x="103409" y="9525"/>
                  </a:lnTo>
                  <a:lnTo>
                    <a:pt x="107027" y="8467"/>
                  </a:lnTo>
                  <a:lnTo>
                    <a:pt x="109440" y="6703"/>
                  </a:lnTo>
                  <a:lnTo>
                    <a:pt x="111049" y="4469"/>
                  </a:lnTo>
                  <a:lnTo>
                    <a:pt x="113179" y="2980"/>
                  </a:lnTo>
                  <a:lnTo>
                    <a:pt x="118368" y="1324"/>
                  </a:lnTo>
                  <a:lnTo>
                    <a:pt x="1333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" name="SMARTInkShape-432"/>
            <p:cNvSpPr/>
            <p:nvPr>
              <p:custDataLst>
                <p:tags r:id="rId80"/>
              </p:custDataLst>
            </p:nvPr>
          </p:nvSpPr>
          <p:spPr>
            <a:xfrm>
              <a:off x="11553825" y="5829300"/>
              <a:ext cx="38101" cy="104776"/>
            </a:xfrm>
            <a:custGeom>
              <a:avLst/>
              <a:gdLst/>
              <a:ahLst/>
              <a:cxnLst/>
              <a:rect l="0" t="0" r="0" b="0"/>
              <a:pathLst>
                <a:path w="38101" h="104776">
                  <a:moveTo>
                    <a:pt x="38100" y="0"/>
                  </a:moveTo>
                  <a:lnTo>
                    <a:pt x="38100" y="0"/>
                  </a:lnTo>
                  <a:lnTo>
                    <a:pt x="38100" y="14189"/>
                  </a:lnTo>
                  <a:lnTo>
                    <a:pt x="37042" y="15810"/>
                  </a:lnTo>
                  <a:lnTo>
                    <a:pt x="35276" y="16890"/>
                  </a:lnTo>
                  <a:lnTo>
                    <a:pt x="33042" y="17610"/>
                  </a:lnTo>
                  <a:lnTo>
                    <a:pt x="31554" y="19148"/>
                  </a:lnTo>
                  <a:lnTo>
                    <a:pt x="29898" y="23680"/>
                  </a:lnTo>
                  <a:lnTo>
                    <a:pt x="27593" y="44536"/>
                  </a:lnTo>
                  <a:lnTo>
                    <a:pt x="21052" y="57167"/>
                  </a:lnTo>
                  <a:lnTo>
                    <a:pt x="18071" y="73908"/>
                  </a:lnTo>
                  <a:lnTo>
                    <a:pt x="12527" y="82812"/>
                  </a:lnTo>
                  <a:lnTo>
                    <a:pt x="9920" y="93403"/>
                  </a:lnTo>
                  <a:lnTo>
                    <a:pt x="9644" y="99759"/>
                  </a:lnTo>
                  <a:lnTo>
                    <a:pt x="8546" y="101431"/>
                  </a:lnTo>
                  <a:lnTo>
                    <a:pt x="6755" y="102546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" name="SMARTInkShape-433"/>
            <p:cNvSpPr/>
            <p:nvPr>
              <p:custDataLst>
                <p:tags r:id="rId81"/>
              </p:custDataLst>
            </p:nvPr>
          </p:nvSpPr>
          <p:spPr>
            <a:xfrm>
              <a:off x="11678987" y="5659174"/>
              <a:ext cx="84379" cy="179652"/>
            </a:xfrm>
            <a:custGeom>
              <a:avLst/>
              <a:gdLst/>
              <a:ahLst/>
              <a:cxnLst/>
              <a:rect l="0" t="0" r="0" b="0"/>
              <a:pathLst>
                <a:path w="84379" h="179652">
                  <a:moveTo>
                    <a:pt x="46288" y="8201"/>
                  </a:moveTo>
                  <a:lnTo>
                    <a:pt x="46288" y="8201"/>
                  </a:lnTo>
                  <a:lnTo>
                    <a:pt x="46288" y="0"/>
                  </a:lnTo>
                  <a:lnTo>
                    <a:pt x="55422" y="7843"/>
                  </a:lnTo>
                  <a:lnTo>
                    <a:pt x="55778" y="29628"/>
                  </a:lnTo>
                  <a:lnTo>
                    <a:pt x="52976" y="36421"/>
                  </a:lnTo>
                  <a:lnTo>
                    <a:pt x="49261" y="42969"/>
                  </a:lnTo>
                  <a:lnTo>
                    <a:pt x="46876" y="55795"/>
                  </a:lnTo>
                  <a:lnTo>
                    <a:pt x="46403" y="68520"/>
                  </a:lnTo>
                  <a:lnTo>
                    <a:pt x="43517" y="74874"/>
                  </a:lnTo>
                  <a:lnTo>
                    <a:pt x="39765" y="81225"/>
                  </a:lnTo>
                  <a:lnTo>
                    <a:pt x="37158" y="92045"/>
                  </a:lnTo>
                  <a:lnTo>
                    <a:pt x="27242" y="103446"/>
                  </a:lnTo>
                  <a:lnTo>
                    <a:pt x="27240" y="103448"/>
                  </a:lnTo>
                  <a:lnTo>
                    <a:pt x="27238" y="95250"/>
                  </a:lnTo>
                  <a:lnTo>
                    <a:pt x="35440" y="85841"/>
                  </a:lnTo>
                  <a:lnTo>
                    <a:pt x="36372" y="79771"/>
                  </a:lnTo>
                  <a:lnTo>
                    <a:pt x="37561" y="78139"/>
                  </a:lnTo>
                  <a:lnTo>
                    <a:pt x="39411" y="77051"/>
                  </a:lnTo>
                  <a:lnTo>
                    <a:pt x="41703" y="76327"/>
                  </a:lnTo>
                  <a:lnTo>
                    <a:pt x="43231" y="74785"/>
                  </a:lnTo>
                  <a:lnTo>
                    <a:pt x="44929" y="70249"/>
                  </a:lnTo>
                  <a:lnTo>
                    <a:pt x="46440" y="68616"/>
                  </a:lnTo>
                  <a:lnTo>
                    <a:pt x="55386" y="65478"/>
                  </a:lnTo>
                  <a:lnTo>
                    <a:pt x="63977" y="65362"/>
                  </a:lnTo>
                  <a:lnTo>
                    <a:pt x="74436" y="74484"/>
                  </a:lnTo>
                  <a:lnTo>
                    <a:pt x="74736" y="79816"/>
                  </a:lnTo>
                  <a:lnTo>
                    <a:pt x="75837" y="81345"/>
                  </a:lnTo>
                  <a:lnTo>
                    <a:pt x="77629" y="82364"/>
                  </a:lnTo>
                  <a:lnTo>
                    <a:pt x="79882" y="83043"/>
                  </a:lnTo>
                  <a:lnTo>
                    <a:pt x="81384" y="84553"/>
                  </a:lnTo>
                  <a:lnTo>
                    <a:pt x="83052" y="89055"/>
                  </a:lnTo>
                  <a:lnTo>
                    <a:pt x="84378" y="116555"/>
                  </a:lnTo>
                  <a:lnTo>
                    <a:pt x="83321" y="118537"/>
                  </a:lnTo>
                  <a:lnTo>
                    <a:pt x="81561" y="119858"/>
                  </a:lnTo>
                  <a:lnTo>
                    <a:pt x="79328" y="120739"/>
                  </a:lnTo>
                  <a:lnTo>
                    <a:pt x="77840" y="122385"/>
                  </a:lnTo>
                  <a:lnTo>
                    <a:pt x="76186" y="127036"/>
                  </a:lnTo>
                  <a:lnTo>
                    <a:pt x="75254" y="135604"/>
                  </a:lnTo>
                  <a:lnTo>
                    <a:pt x="74065" y="137587"/>
                  </a:lnTo>
                  <a:lnTo>
                    <a:pt x="72215" y="138908"/>
                  </a:lnTo>
                  <a:lnTo>
                    <a:pt x="69923" y="139788"/>
                  </a:lnTo>
                  <a:lnTo>
                    <a:pt x="55580" y="156397"/>
                  </a:lnTo>
                  <a:lnTo>
                    <a:pt x="52484" y="157798"/>
                  </a:lnTo>
                  <a:lnTo>
                    <a:pt x="50418" y="159791"/>
                  </a:lnTo>
                  <a:lnTo>
                    <a:pt x="48124" y="164827"/>
                  </a:lnTo>
                  <a:lnTo>
                    <a:pt x="46453" y="166593"/>
                  </a:lnTo>
                  <a:lnTo>
                    <a:pt x="27356" y="178676"/>
                  </a:lnTo>
                  <a:lnTo>
                    <a:pt x="3177" y="179651"/>
                  </a:lnTo>
                  <a:lnTo>
                    <a:pt x="1673" y="178592"/>
                  </a:lnTo>
                  <a:lnTo>
                    <a:pt x="669" y="176829"/>
                  </a:lnTo>
                  <a:lnTo>
                    <a:pt x="0" y="174595"/>
                  </a:lnTo>
                  <a:lnTo>
                    <a:pt x="613" y="173106"/>
                  </a:lnTo>
                  <a:lnTo>
                    <a:pt x="8188" y="1701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" name="SMARTInkShape-434"/>
            <p:cNvSpPr/>
            <p:nvPr>
              <p:custDataLst>
                <p:tags r:id="rId82"/>
              </p:custDataLst>
            </p:nvPr>
          </p:nvSpPr>
          <p:spPr>
            <a:xfrm>
              <a:off x="11715750" y="5610225"/>
              <a:ext cx="234056" cy="76201"/>
            </a:xfrm>
            <a:custGeom>
              <a:avLst/>
              <a:gdLst/>
              <a:ahLst/>
              <a:cxnLst/>
              <a:rect l="0" t="0" r="0" b="0"/>
              <a:pathLst>
                <a:path w="234056" h="76201">
                  <a:moveTo>
                    <a:pt x="0" y="76200"/>
                  </a:moveTo>
                  <a:lnTo>
                    <a:pt x="0" y="76200"/>
                  </a:lnTo>
                  <a:lnTo>
                    <a:pt x="0" y="61735"/>
                  </a:lnTo>
                  <a:lnTo>
                    <a:pt x="1058" y="60206"/>
                  </a:lnTo>
                  <a:lnTo>
                    <a:pt x="2824" y="59187"/>
                  </a:lnTo>
                  <a:lnTo>
                    <a:pt x="37743" y="48218"/>
                  </a:lnTo>
                  <a:lnTo>
                    <a:pt x="41039" y="48020"/>
                  </a:lnTo>
                  <a:lnTo>
                    <a:pt x="43234" y="46830"/>
                  </a:lnTo>
                  <a:lnTo>
                    <a:pt x="44697" y="44979"/>
                  </a:lnTo>
                  <a:lnTo>
                    <a:pt x="45674" y="42686"/>
                  </a:lnTo>
                  <a:lnTo>
                    <a:pt x="47382" y="41157"/>
                  </a:lnTo>
                  <a:lnTo>
                    <a:pt x="52105" y="39458"/>
                  </a:lnTo>
                  <a:lnTo>
                    <a:pt x="77208" y="35457"/>
                  </a:lnTo>
                  <a:lnTo>
                    <a:pt x="96744" y="29934"/>
                  </a:lnTo>
                  <a:lnTo>
                    <a:pt x="117339" y="27785"/>
                  </a:lnTo>
                  <a:lnTo>
                    <a:pt x="136089" y="20409"/>
                  </a:lnTo>
                  <a:lnTo>
                    <a:pt x="183136" y="19050"/>
                  </a:lnTo>
                  <a:lnTo>
                    <a:pt x="190462" y="19050"/>
                  </a:lnTo>
                  <a:lnTo>
                    <a:pt x="182295" y="27251"/>
                  </a:lnTo>
                  <a:lnTo>
                    <a:pt x="181366" y="33239"/>
                  </a:lnTo>
                  <a:lnTo>
                    <a:pt x="180177" y="34860"/>
                  </a:lnTo>
                  <a:lnTo>
                    <a:pt x="178327" y="35940"/>
                  </a:lnTo>
                  <a:lnTo>
                    <a:pt x="176035" y="36659"/>
                  </a:lnTo>
                  <a:lnTo>
                    <a:pt x="174507" y="38198"/>
                  </a:lnTo>
                  <a:lnTo>
                    <a:pt x="172809" y="42730"/>
                  </a:lnTo>
                  <a:lnTo>
                    <a:pt x="171298" y="44362"/>
                  </a:lnTo>
                  <a:lnTo>
                    <a:pt x="166797" y="46174"/>
                  </a:lnTo>
                  <a:lnTo>
                    <a:pt x="165172" y="47716"/>
                  </a:lnTo>
                  <a:lnTo>
                    <a:pt x="162352" y="55699"/>
                  </a:lnTo>
                  <a:lnTo>
                    <a:pt x="162052" y="61776"/>
                  </a:lnTo>
                  <a:lnTo>
                    <a:pt x="160951" y="63409"/>
                  </a:lnTo>
                  <a:lnTo>
                    <a:pt x="159159" y="64498"/>
                  </a:lnTo>
                  <a:lnTo>
                    <a:pt x="156906" y="65224"/>
                  </a:lnTo>
                  <a:lnTo>
                    <a:pt x="156463" y="65708"/>
                  </a:lnTo>
                  <a:lnTo>
                    <a:pt x="157225" y="66030"/>
                  </a:lnTo>
                  <a:lnTo>
                    <a:pt x="184590" y="66675"/>
                  </a:lnTo>
                  <a:lnTo>
                    <a:pt x="186559" y="65617"/>
                  </a:lnTo>
                  <a:lnTo>
                    <a:pt x="187874" y="63853"/>
                  </a:lnTo>
                  <a:lnTo>
                    <a:pt x="188750" y="61619"/>
                  </a:lnTo>
                  <a:lnTo>
                    <a:pt x="190391" y="60130"/>
                  </a:lnTo>
                  <a:lnTo>
                    <a:pt x="200630" y="54916"/>
                  </a:lnTo>
                  <a:lnTo>
                    <a:pt x="226730" y="30418"/>
                  </a:lnTo>
                  <a:lnTo>
                    <a:pt x="227767" y="26572"/>
                  </a:lnTo>
                  <a:lnTo>
                    <a:pt x="228436" y="20536"/>
                  </a:lnTo>
                  <a:lnTo>
                    <a:pt x="233607" y="14433"/>
                  </a:lnTo>
                  <a:lnTo>
                    <a:pt x="234055" y="12798"/>
                  </a:lnTo>
                  <a:lnTo>
                    <a:pt x="233295" y="11707"/>
                  </a:lnTo>
                  <a:lnTo>
                    <a:pt x="231732" y="10980"/>
                  </a:lnTo>
                  <a:lnTo>
                    <a:pt x="230687" y="9437"/>
                  </a:lnTo>
                  <a:lnTo>
                    <a:pt x="228683" y="430"/>
                  </a:lnTo>
                  <a:lnTo>
                    <a:pt x="201751" y="0"/>
                  </a:lnTo>
                  <a:lnTo>
                    <a:pt x="1714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2" name="SMARTInkShape-Group108"/>
          <p:cNvGrpSpPr/>
          <p:nvPr/>
        </p:nvGrpSpPr>
        <p:grpSpPr>
          <a:xfrm>
            <a:off x="1733550" y="6457950"/>
            <a:ext cx="409576" cy="257176"/>
            <a:chOff x="1733550" y="6457950"/>
            <a:chExt cx="409576" cy="257176"/>
          </a:xfrm>
        </p:grpSpPr>
        <p:sp>
          <p:nvSpPr>
            <p:cNvPr id="518" name="SMARTInkShape-435"/>
            <p:cNvSpPr/>
            <p:nvPr>
              <p:custDataLst>
                <p:tags r:id="rId61"/>
              </p:custDataLst>
            </p:nvPr>
          </p:nvSpPr>
          <p:spPr>
            <a:xfrm>
              <a:off x="1733550" y="6562725"/>
              <a:ext cx="142876" cy="152401"/>
            </a:xfrm>
            <a:custGeom>
              <a:avLst/>
              <a:gdLst/>
              <a:ahLst/>
              <a:cxnLst/>
              <a:rect l="0" t="0" r="0" b="0"/>
              <a:pathLst>
                <a:path w="142876" h="152401">
                  <a:moveTo>
                    <a:pt x="76200" y="0"/>
                  </a:moveTo>
                  <a:lnTo>
                    <a:pt x="76200" y="0"/>
                  </a:lnTo>
                  <a:lnTo>
                    <a:pt x="76200" y="26824"/>
                  </a:lnTo>
                  <a:lnTo>
                    <a:pt x="69654" y="35834"/>
                  </a:lnTo>
                  <a:lnTo>
                    <a:pt x="67558" y="44719"/>
                  </a:lnTo>
                  <a:lnTo>
                    <a:pt x="67067" y="50920"/>
                  </a:lnTo>
                  <a:lnTo>
                    <a:pt x="64027" y="57203"/>
                  </a:lnTo>
                  <a:lnTo>
                    <a:pt x="50872" y="73909"/>
                  </a:lnTo>
                  <a:lnTo>
                    <a:pt x="47529" y="82812"/>
                  </a:lnTo>
                  <a:lnTo>
                    <a:pt x="41364" y="92153"/>
                  </a:lnTo>
                  <a:lnTo>
                    <a:pt x="38009" y="101622"/>
                  </a:lnTo>
                  <a:lnTo>
                    <a:pt x="30026" y="112422"/>
                  </a:lnTo>
                  <a:lnTo>
                    <a:pt x="27803" y="121533"/>
                  </a:lnTo>
                  <a:lnTo>
                    <a:pt x="22114" y="130437"/>
                  </a:lnTo>
                  <a:lnTo>
                    <a:pt x="20412" y="136642"/>
                  </a:lnTo>
                  <a:lnTo>
                    <a:pt x="18899" y="138719"/>
                  </a:lnTo>
                  <a:lnTo>
                    <a:pt x="16833" y="140104"/>
                  </a:lnTo>
                  <a:lnTo>
                    <a:pt x="10969" y="142328"/>
                  </a:lnTo>
                  <a:lnTo>
                    <a:pt x="10167" y="145454"/>
                  </a:lnTo>
                  <a:lnTo>
                    <a:pt x="9953" y="147770"/>
                  </a:lnTo>
                  <a:lnTo>
                    <a:pt x="8752" y="149313"/>
                  </a:lnTo>
                  <a:lnTo>
                    <a:pt x="80" y="152376"/>
                  </a:lnTo>
                  <a:lnTo>
                    <a:pt x="3" y="152399"/>
                  </a:lnTo>
                  <a:lnTo>
                    <a:pt x="0" y="152400"/>
                  </a:lnTo>
                  <a:lnTo>
                    <a:pt x="45374" y="152400"/>
                  </a:lnTo>
                  <a:lnTo>
                    <a:pt x="92429" y="152400"/>
                  </a:lnTo>
                  <a:lnTo>
                    <a:pt x="139602" y="152400"/>
                  </a:lnTo>
                  <a:lnTo>
                    <a:pt x="14287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" name="SMARTInkShape-436"/>
            <p:cNvSpPr/>
            <p:nvPr>
              <p:custDataLst>
                <p:tags r:id="rId62"/>
              </p:custDataLst>
            </p:nvPr>
          </p:nvSpPr>
          <p:spPr>
            <a:xfrm>
              <a:off x="2057400" y="6457950"/>
              <a:ext cx="76201" cy="219076"/>
            </a:xfrm>
            <a:custGeom>
              <a:avLst/>
              <a:gdLst/>
              <a:ahLst/>
              <a:cxnLst/>
              <a:rect l="0" t="0" r="0" b="0"/>
              <a:pathLst>
                <a:path w="76201" h="219076">
                  <a:moveTo>
                    <a:pt x="76200" y="0"/>
                  </a:moveTo>
                  <a:lnTo>
                    <a:pt x="76200" y="0"/>
                  </a:lnTo>
                  <a:lnTo>
                    <a:pt x="58508" y="17692"/>
                  </a:lnTo>
                  <a:lnTo>
                    <a:pt x="48053" y="19015"/>
                  </a:lnTo>
                  <a:lnTo>
                    <a:pt x="47752" y="24096"/>
                  </a:lnTo>
                  <a:lnTo>
                    <a:pt x="44859" y="29406"/>
                  </a:lnTo>
                  <a:lnTo>
                    <a:pt x="39435" y="36383"/>
                  </a:lnTo>
                  <a:lnTo>
                    <a:pt x="38364" y="45365"/>
                  </a:lnTo>
                  <a:lnTo>
                    <a:pt x="38217" y="51207"/>
                  </a:lnTo>
                  <a:lnTo>
                    <a:pt x="25928" y="96505"/>
                  </a:lnTo>
                  <a:lnTo>
                    <a:pt x="20409" y="115841"/>
                  </a:lnTo>
                  <a:lnTo>
                    <a:pt x="18260" y="130911"/>
                  </a:lnTo>
                  <a:lnTo>
                    <a:pt x="10884" y="154208"/>
                  </a:lnTo>
                  <a:lnTo>
                    <a:pt x="9560" y="188190"/>
                  </a:lnTo>
                  <a:lnTo>
                    <a:pt x="1991" y="200558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0" name="SMARTInkShape-437"/>
            <p:cNvSpPr/>
            <p:nvPr>
              <p:custDataLst>
                <p:tags r:id="rId63"/>
              </p:custDataLst>
            </p:nvPr>
          </p:nvSpPr>
          <p:spPr>
            <a:xfrm>
              <a:off x="2124075" y="6496166"/>
              <a:ext cx="19051" cy="152285"/>
            </a:xfrm>
            <a:custGeom>
              <a:avLst/>
              <a:gdLst/>
              <a:ahLst/>
              <a:cxnLst/>
              <a:rect l="0" t="0" r="0" b="0"/>
              <a:pathLst>
                <a:path w="19051" h="152285">
                  <a:moveTo>
                    <a:pt x="0" y="9409"/>
                  </a:moveTo>
                  <a:lnTo>
                    <a:pt x="0" y="9409"/>
                  </a:lnTo>
                  <a:lnTo>
                    <a:pt x="0" y="4353"/>
                  </a:lnTo>
                  <a:lnTo>
                    <a:pt x="1058" y="2864"/>
                  </a:lnTo>
                  <a:lnTo>
                    <a:pt x="2822" y="1870"/>
                  </a:lnTo>
                  <a:lnTo>
                    <a:pt x="9133" y="0"/>
                  </a:lnTo>
                  <a:lnTo>
                    <a:pt x="9525" y="45226"/>
                  </a:lnTo>
                  <a:lnTo>
                    <a:pt x="9525" y="92221"/>
                  </a:lnTo>
                  <a:lnTo>
                    <a:pt x="9525" y="98426"/>
                  </a:lnTo>
                  <a:lnTo>
                    <a:pt x="12347" y="104711"/>
                  </a:lnTo>
                  <a:lnTo>
                    <a:pt x="16071" y="111031"/>
                  </a:lnTo>
                  <a:lnTo>
                    <a:pt x="18461" y="123714"/>
                  </a:lnTo>
                  <a:lnTo>
                    <a:pt x="19050" y="1522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1" name="SMARTInkShape-438"/>
            <p:cNvSpPr/>
            <p:nvPr>
              <p:custDataLst>
                <p:tags r:id="rId64"/>
              </p:custDataLst>
            </p:nvPr>
          </p:nvSpPr>
          <p:spPr>
            <a:xfrm>
              <a:off x="2095500" y="6638925"/>
              <a:ext cx="47626" cy="19051"/>
            </a:xfrm>
            <a:custGeom>
              <a:avLst/>
              <a:gdLst/>
              <a:ahLst/>
              <a:cxnLst/>
              <a:rect l="0" t="0" r="0" b="0"/>
              <a:pathLst>
                <a:path w="47626" h="19051">
                  <a:moveTo>
                    <a:pt x="19050" y="19050"/>
                  </a:moveTo>
                  <a:lnTo>
                    <a:pt x="19050" y="19050"/>
                  </a:lnTo>
                  <a:lnTo>
                    <a:pt x="0" y="19050"/>
                  </a:lnTo>
                  <a:lnTo>
                    <a:pt x="16402" y="19050"/>
                  </a:lnTo>
                  <a:lnTo>
                    <a:pt x="29063" y="11512"/>
                  </a:lnTo>
                  <a:lnTo>
                    <a:pt x="32075" y="10850"/>
                  </a:lnTo>
                  <a:lnTo>
                    <a:pt x="476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6" name="SMARTInkShape-Group109"/>
          <p:cNvGrpSpPr/>
          <p:nvPr/>
        </p:nvGrpSpPr>
        <p:grpSpPr>
          <a:xfrm>
            <a:off x="2400300" y="6505575"/>
            <a:ext cx="457201" cy="200026"/>
            <a:chOff x="2400300" y="6505575"/>
            <a:chExt cx="457201" cy="200026"/>
          </a:xfrm>
        </p:grpSpPr>
        <p:sp>
          <p:nvSpPr>
            <p:cNvPr id="523" name="SMARTInkShape-439"/>
            <p:cNvSpPr/>
            <p:nvPr>
              <p:custDataLst>
                <p:tags r:id="rId58"/>
              </p:custDataLst>
            </p:nvPr>
          </p:nvSpPr>
          <p:spPr>
            <a:xfrm>
              <a:off x="2400300" y="6505575"/>
              <a:ext cx="57151" cy="57151"/>
            </a:xfrm>
            <a:custGeom>
              <a:avLst/>
              <a:gdLst/>
              <a:ahLst/>
              <a:cxnLst/>
              <a:rect l="0" t="0" r="0" b="0"/>
              <a:pathLst>
                <a:path w="57151" h="57151">
                  <a:moveTo>
                    <a:pt x="0" y="0"/>
                  </a:moveTo>
                  <a:lnTo>
                    <a:pt x="0" y="0"/>
                  </a:lnTo>
                  <a:lnTo>
                    <a:pt x="5056" y="5056"/>
                  </a:lnTo>
                  <a:lnTo>
                    <a:pt x="7539" y="10361"/>
                  </a:lnTo>
                  <a:lnTo>
                    <a:pt x="9522" y="27239"/>
                  </a:lnTo>
                  <a:lnTo>
                    <a:pt x="10581" y="27684"/>
                  </a:lnTo>
                  <a:lnTo>
                    <a:pt x="14581" y="28179"/>
                  </a:lnTo>
                  <a:lnTo>
                    <a:pt x="16070" y="29370"/>
                  </a:lnTo>
                  <a:lnTo>
                    <a:pt x="19847" y="38253"/>
                  </a:lnTo>
                  <a:lnTo>
                    <a:pt x="23990" y="42754"/>
                  </a:lnTo>
                  <a:lnTo>
                    <a:pt x="29359" y="45460"/>
                  </a:lnTo>
                  <a:lnTo>
                    <a:pt x="36374" y="47197"/>
                  </a:lnTo>
                  <a:lnTo>
                    <a:pt x="45363" y="54087"/>
                  </a:lnTo>
                  <a:lnTo>
                    <a:pt x="57150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4" name="SMARTInkShape-440"/>
            <p:cNvSpPr/>
            <p:nvPr>
              <p:custDataLst>
                <p:tags r:id="rId59"/>
              </p:custDataLst>
            </p:nvPr>
          </p:nvSpPr>
          <p:spPr>
            <a:xfrm>
              <a:off x="2409836" y="6572250"/>
              <a:ext cx="47615" cy="85726"/>
            </a:xfrm>
            <a:custGeom>
              <a:avLst/>
              <a:gdLst/>
              <a:ahLst/>
              <a:cxnLst/>
              <a:rect l="0" t="0" r="0" b="0"/>
              <a:pathLst>
                <a:path w="47615" h="85726">
                  <a:moveTo>
                    <a:pt x="28564" y="0"/>
                  </a:moveTo>
                  <a:lnTo>
                    <a:pt x="28564" y="0"/>
                  </a:lnTo>
                  <a:lnTo>
                    <a:pt x="28564" y="5056"/>
                  </a:lnTo>
                  <a:lnTo>
                    <a:pt x="25742" y="10361"/>
                  </a:lnTo>
                  <a:lnTo>
                    <a:pt x="22018" y="16246"/>
                  </a:lnTo>
                  <a:lnTo>
                    <a:pt x="20363" y="22390"/>
                  </a:lnTo>
                  <a:lnTo>
                    <a:pt x="18863" y="24452"/>
                  </a:lnTo>
                  <a:lnTo>
                    <a:pt x="16805" y="25826"/>
                  </a:lnTo>
                  <a:lnTo>
                    <a:pt x="14375" y="26742"/>
                  </a:lnTo>
                  <a:lnTo>
                    <a:pt x="12755" y="28411"/>
                  </a:lnTo>
                  <a:lnTo>
                    <a:pt x="7332" y="38695"/>
                  </a:lnTo>
                  <a:lnTo>
                    <a:pt x="1439" y="45862"/>
                  </a:lnTo>
                  <a:lnTo>
                    <a:pt x="116" y="55672"/>
                  </a:lnTo>
                  <a:lnTo>
                    <a:pt x="0" y="65221"/>
                  </a:lnTo>
                  <a:lnTo>
                    <a:pt x="6537" y="73992"/>
                  </a:lnTo>
                  <a:lnTo>
                    <a:pt x="9122" y="83971"/>
                  </a:lnTo>
                  <a:lnTo>
                    <a:pt x="10311" y="84555"/>
                  </a:lnTo>
                  <a:lnTo>
                    <a:pt x="47614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5" name="SMARTInkShape-441"/>
            <p:cNvSpPr/>
            <p:nvPr>
              <p:custDataLst>
                <p:tags r:id="rId60"/>
              </p:custDataLst>
            </p:nvPr>
          </p:nvSpPr>
          <p:spPr>
            <a:xfrm>
              <a:off x="2743200" y="6619875"/>
              <a:ext cx="114301" cy="85726"/>
            </a:xfrm>
            <a:custGeom>
              <a:avLst/>
              <a:gdLst/>
              <a:ahLst/>
              <a:cxnLst/>
              <a:rect l="0" t="0" r="0" b="0"/>
              <a:pathLst>
                <a:path w="114301" h="85726">
                  <a:moveTo>
                    <a:pt x="38100" y="0"/>
                  </a:moveTo>
                  <a:lnTo>
                    <a:pt x="38100" y="0"/>
                  </a:lnTo>
                  <a:lnTo>
                    <a:pt x="47590" y="0"/>
                  </a:lnTo>
                  <a:lnTo>
                    <a:pt x="47625" y="23988"/>
                  </a:lnTo>
                  <a:lnTo>
                    <a:pt x="46567" y="25516"/>
                  </a:lnTo>
                  <a:lnTo>
                    <a:pt x="44803" y="26536"/>
                  </a:lnTo>
                  <a:lnTo>
                    <a:pt x="39424" y="28173"/>
                  </a:lnTo>
                  <a:lnTo>
                    <a:pt x="33436" y="33513"/>
                  </a:lnTo>
                  <a:lnTo>
                    <a:pt x="30735" y="38884"/>
                  </a:lnTo>
                  <a:lnTo>
                    <a:pt x="29002" y="45899"/>
                  </a:lnTo>
                  <a:lnTo>
                    <a:pt x="12584" y="64668"/>
                  </a:lnTo>
                  <a:lnTo>
                    <a:pt x="9560" y="76048"/>
                  </a:lnTo>
                  <a:lnTo>
                    <a:pt x="4479" y="76155"/>
                  </a:lnTo>
                  <a:lnTo>
                    <a:pt x="2986" y="77229"/>
                  </a:lnTo>
                  <a:lnTo>
                    <a:pt x="78" y="85462"/>
                  </a:lnTo>
                  <a:lnTo>
                    <a:pt x="0" y="85725"/>
                  </a:lnTo>
                  <a:lnTo>
                    <a:pt x="45772" y="85725"/>
                  </a:lnTo>
                  <a:lnTo>
                    <a:pt x="54864" y="79180"/>
                  </a:lnTo>
                  <a:lnTo>
                    <a:pt x="64910" y="76593"/>
                  </a:lnTo>
                  <a:lnTo>
                    <a:pt x="85203" y="76203"/>
                  </a:lnTo>
                  <a:lnTo>
                    <a:pt x="93226" y="82747"/>
                  </a:lnTo>
                  <a:lnTo>
                    <a:pt x="103045" y="85334"/>
                  </a:lnTo>
                  <a:lnTo>
                    <a:pt x="11430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9" name="SMARTInkShape-Group110"/>
          <p:cNvGrpSpPr/>
          <p:nvPr/>
        </p:nvGrpSpPr>
        <p:grpSpPr>
          <a:xfrm>
            <a:off x="3009903" y="6458000"/>
            <a:ext cx="542923" cy="209370"/>
            <a:chOff x="3009903" y="6458000"/>
            <a:chExt cx="542923" cy="209370"/>
          </a:xfrm>
        </p:grpSpPr>
        <p:sp>
          <p:nvSpPr>
            <p:cNvPr id="527" name="SMARTInkShape-442"/>
            <p:cNvSpPr/>
            <p:nvPr>
              <p:custDataLst>
                <p:tags r:id="rId56"/>
              </p:custDataLst>
            </p:nvPr>
          </p:nvSpPr>
          <p:spPr>
            <a:xfrm>
              <a:off x="3009903" y="6477000"/>
              <a:ext cx="219073" cy="190370"/>
            </a:xfrm>
            <a:custGeom>
              <a:avLst/>
              <a:gdLst/>
              <a:ahLst/>
              <a:cxnLst/>
              <a:rect l="0" t="0" r="0" b="0"/>
              <a:pathLst>
                <a:path w="219073" h="190370">
                  <a:moveTo>
                    <a:pt x="38097" y="19050"/>
                  </a:moveTo>
                  <a:lnTo>
                    <a:pt x="38097" y="19050"/>
                  </a:lnTo>
                  <a:lnTo>
                    <a:pt x="38097" y="52521"/>
                  </a:lnTo>
                  <a:lnTo>
                    <a:pt x="40919" y="57914"/>
                  </a:lnTo>
                  <a:lnTo>
                    <a:pt x="47506" y="66523"/>
                  </a:lnTo>
                  <a:lnTo>
                    <a:pt x="47619" y="84937"/>
                  </a:lnTo>
                  <a:lnTo>
                    <a:pt x="47622" y="38343"/>
                  </a:lnTo>
                  <a:lnTo>
                    <a:pt x="47622" y="29018"/>
                  </a:lnTo>
                  <a:lnTo>
                    <a:pt x="38132" y="28576"/>
                  </a:lnTo>
                  <a:lnTo>
                    <a:pt x="38098" y="37707"/>
                  </a:lnTo>
                  <a:lnTo>
                    <a:pt x="38097" y="19085"/>
                  </a:lnTo>
                  <a:lnTo>
                    <a:pt x="28582" y="19050"/>
                  </a:lnTo>
                  <a:lnTo>
                    <a:pt x="20372" y="27250"/>
                  </a:lnTo>
                  <a:lnTo>
                    <a:pt x="10962" y="44861"/>
                  </a:lnTo>
                  <a:lnTo>
                    <a:pt x="9648" y="60640"/>
                  </a:lnTo>
                  <a:lnTo>
                    <a:pt x="9559" y="69943"/>
                  </a:lnTo>
                  <a:lnTo>
                    <a:pt x="6717" y="76242"/>
                  </a:lnTo>
                  <a:lnTo>
                    <a:pt x="2983" y="82568"/>
                  </a:lnTo>
                  <a:lnTo>
                    <a:pt x="587" y="95254"/>
                  </a:lnTo>
                  <a:lnTo>
                    <a:pt x="0" y="137457"/>
                  </a:lnTo>
                  <a:lnTo>
                    <a:pt x="2820" y="143289"/>
                  </a:lnTo>
                  <a:lnTo>
                    <a:pt x="8199" y="150600"/>
                  </a:lnTo>
                  <a:lnTo>
                    <a:pt x="10319" y="159648"/>
                  </a:lnTo>
                  <a:lnTo>
                    <a:pt x="15991" y="168542"/>
                  </a:lnTo>
                  <a:lnTo>
                    <a:pt x="17689" y="174744"/>
                  </a:lnTo>
                  <a:lnTo>
                    <a:pt x="19200" y="176821"/>
                  </a:lnTo>
                  <a:lnTo>
                    <a:pt x="21265" y="178205"/>
                  </a:lnTo>
                  <a:lnTo>
                    <a:pt x="26383" y="180802"/>
                  </a:lnTo>
                  <a:lnTo>
                    <a:pt x="36346" y="189014"/>
                  </a:lnTo>
                  <a:lnTo>
                    <a:pt x="42635" y="190060"/>
                  </a:lnTo>
                  <a:lnTo>
                    <a:pt x="51201" y="190369"/>
                  </a:lnTo>
                  <a:lnTo>
                    <a:pt x="57327" y="187620"/>
                  </a:lnTo>
                  <a:lnTo>
                    <a:pt x="63577" y="183928"/>
                  </a:lnTo>
                  <a:lnTo>
                    <a:pt x="73046" y="180791"/>
                  </a:lnTo>
                  <a:lnTo>
                    <a:pt x="83613" y="174688"/>
                  </a:lnTo>
                  <a:lnTo>
                    <a:pt x="93957" y="172889"/>
                  </a:lnTo>
                  <a:lnTo>
                    <a:pt x="105610" y="163623"/>
                  </a:lnTo>
                  <a:lnTo>
                    <a:pt x="136632" y="122794"/>
                  </a:lnTo>
                  <a:lnTo>
                    <a:pt x="163230" y="81121"/>
                  </a:lnTo>
                  <a:lnTo>
                    <a:pt x="183983" y="38283"/>
                  </a:lnTo>
                  <a:lnTo>
                    <a:pt x="200020" y="3"/>
                  </a:lnTo>
                  <a:lnTo>
                    <a:pt x="200020" y="2"/>
                  </a:lnTo>
                  <a:lnTo>
                    <a:pt x="200022" y="0"/>
                  </a:lnTo>
                  <a:lnTo>
                    <a:pt x="200022" y="41590"/>
                  </a:lnTo>
                  <a:lnTo>
                    <a:pt x="202844" y="47765"/>
                  </a:lnTo>
                  <a:lnTo>
                    <a:pt x="206568" y="54037"/>
                  </a:lnTo>
                  <a:lnTo>
                    <a:pt x="208958" y="66687"/>
                  </a:lnTo>
                  <a:lnTo>
                    <a:pt x="209544" y="107950"/>
                  </a:lnTo>
                  <a:lnTo>
                    <a:pt x="212368" y="114300"/>
                  </a:lnTo>
                  <a:lnTo>
                    <a:pt x="216093" y="120650"/>
                  </a:lnTo>
                  <a:lnTo>
                    <a:pt x="218956" y="132793"/>
                  </a:lnTo>
                  <a:lnTo>
                    <a:pt x="219072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8" name="SMARTInkShape-443"/>
            <p:cNvSpPr/>
            <p:nvPr>
              <p:custDataLst>
                <p:tags r:id="rId57"/>
              </p:custDataLst>
            </p:nvPr>
          </p:nvSpPr>
          <p:spPr>
            <a:xfrm>
              <a:off x="3190879" y="6458000"/>
              <a:ext cx="361947" cy="190451"/>
            </a:xfrm>
            <a:custGeom>
              <a:avLst/>
              <a:gdLst/>
              <a:ahLst/>
              <a:cxnLst/>
              <a:rect l="0" t="0" r="0" b="0"/>
              <a:pathLst>
                <a:path w="361947" h="190451">
                  <a:moveTo>
                    <a:pt x="19046" y="85675"/>
                  </a:moveTo>
                  <a:lnTo>
                    <a:pt x="19046" y="85675"/>
                  </a:lnTo>
                  <a:lnTo>
                    <a:pt x="19046" y="80619"/>
                  </a:lnTo>
                  <a:lnTo>
                    <a:pt x="13990" y="67361"/>
                  </a:lnTo>
                  <a:lnTo>
                    <a:pt x="2570" y="48090"/>
                  </a:lnTo>
                  <a:lnTo>
                    <a:pt x="97" y="28740"/>
                  </a:lnTo>
                  <a:lnTo>
                    <a:pt x="0" y="19442"/>
                  </a:lnTo>
                  <a:lnTo>
                    <a:pt x="8198" y="10838"/>
                  </a:lnTo>
                  <a:lnTo>
                    <a:pt x="17606" y="9595"/>
                  </a:lnTo>
                  <a:lnTo>
                    <a:pt x="45778" y="9475"/>
                  </a:lnTo>
                  <a:lnTo>
                    <a:pt x="54861" y="16020"/>
                  </a:lnTo>
                  <a:lnTo>
                    <a:pt x="60716" y="17676"/>
                  </a:lnTo>
                  <a:lnTo>
                    <a:pt x="62701" y="19176"/>
                  </a:lnTo>
                  <a:lnTo>
                    <a:pt x="66148" y="27085"/>
                  </a:lnTo>
                  <a:lnTo>
                    <a:pt x="69261" y="27885"/>
                  </a:lnTo>
                  <a:lnTo>
                    <a:pt x="75790" y="28488"/>
                  </a:lnTo>
                  <a:lnTo>
                    <a:pt x="76195" y="60682"/>
                  </a:lnTo>
                  <a:lnTo>
                    <a:pt x="75137" y="62662"/>
                  </a:lnTo>
                  <a:lnTo>
                    <a:pt x="73373" y="63983"/>
                  </a:lnTo>
                  <a:lnTo>
                    <a:pt x="67995" y="66103"/>
                  </a:lnTo>
                  <a:lnTo>
                    <a:pt x="67260" y="69215"/>
                  </a:lnTo>
                  <a:lnTo>
                    <a:pt x="66705" y="75745"/>
                  </a:lnTo>
                  <a:lnTo>
                    <a:pt x="60132" y="83674"/>
                  </a:lnTo>
                  <a:lnTo>
                    <a:pt x="57181" y="95048"/>
                  </a:lnTo>
                  <a:lnTo>
                    <a:pt x="57149" y="103389"/>
                  </a:lnTo>
                  <a:lnTo>
                    <a:pt x="56090" y="103834"/>
                  </a:lnTo>
                  <a:lnTo>
                    <a:pt x="48946" y="104608"/>
                  </a:lnTo>
                  <a:lnTo>
                    <a:pt x="90232" y="104725"/>
                  </a:lnTo>
                  <a:lnTo>
                    <a:pt x="91904" y="105783"/>
                  </a:lnTo>
                  <a:lnTo>
                    <a:pt x="93017" y="107547"/>
                  </a:lnTo>
                  <a:lnTo>
                    <a:pt x="93760" y="109781"/>
                  </a:lnTo>
                  <a:lnTo>
                    <a:pt x="96372" y="111270"/>
                  </a:lnTo>
                  <a:lnTo>
                    <a:pt x="111517" y="113857"/>
                  </a:lnTo>
                  <a:lnTo>
                    <a:pt x="123834" y="123928"/>
                  </a:lnTo>
                  <a:lnTo>
                    <a:pt x="131884" y="131857"/>
                  </a:lnTo>
                  <a:lnTo>
                    <a:pt x="134115" y="140620"/>
                  </a:lnTo>
                  <a:lnTo>
                    <a:pt x="141509" y="150596"/>
                  </a:lnTo>
                  <a:lnTo>
                    <a:pt x="142602" y="159608"/>
                  </a:lnTo>
                  <a:lnTo>
                    <a:pt x="142860" y="170878"/>
                  </a:lnTo>
                  <a:lnTo>
                    <a:pt x="136323" y="178901"/>
                  </a:lnTo>
                  <a:lnTo>
                    <a:pt x="133346" y="190446"/>
                  </a:lnTo>
                  <a:lnTo>
                    <a:pt x="133346" y="190448"/>
                  </a:lnTo>
                  <a:lnTo>
                    <a:pt x="133346" y="190450"/>
                  </a:lnTo>
                  <a:lnTo>
                    <a:pt x="148424" y="165010"/>
                  </a:lnTo>
                  <a:lnTo>
                    <a:pt x="151689" y="156919"/>
                  </a:lnTo>
                  <a:lnTo>
                    <a:pt x="156668" y="149794"/>
                  </a:lnTo>
                  <a:lnTo>
                    <a:pt x="162409" y="145923"/>
                  </a:lnTo>
                  <a:lnTo>
                    <a:pt x="165421" y="144891"/>
                  </a:lnTo>
                  <a:lnTo>
                    <a:pt x="171591" y="138099"/>
                  </a:lnTo>
                  <a:lnTo>
                    <a:pt x="201881" y="93042"/>
                  </a:lnTo>
                  <a:lnTo>
                    <a:pt x="231737" y="45998"/>
                  </a:lnTo>
                  <a:lnTo>
                    <a:pt x="247644" y="28527"/>
                  </a:lnTo>
                  <a:lnTo>
                    <a:pt x="247646" y="28525"/>
                  </a:lnTo>
                  <a:lnTo>
                    <a:pt x="247646" y="60406"/>
                  </a:lnTo>
                  <a:lnTo>
                    <a:pt x="250468" y="66683"/>
                  </a:lnTo>
                  <a:lnTo>
                    <a:pt x="254192" y="73001"/>
                  </a:lnTo>
                  <a:lnTo>
                    <a:pt x="256582" y="85680"/>
                  </a:lnTo>
                  <a:lnTo>
                    <a:pt x="257168" y="132006"/>
                  </a:lnTo>
                  <a:lnTo>
                    <a:pt x="257171" y="171400"/>
                  </a:lnTo>
                  <a:lnTo>
                    <a:pt x="248039" y="162268"/>
                  </a:lnTo>
                  <a:lnTo>
                    <a:pt x="247656" y="152752"/>
                  </a:lnTo>
                  <a:lnTo>
                    <a:pt x="280734" y="152351"/>
                  </a:lnTo>
                  <a:lnTo>
                    <a:pt x="282405" y="151292"/>
                  </a:lnTo>
                  <a:lnTo>
                    <a:pt x="283519" y="149528"/>
                  </a:lnTo>
                  <a:lnTo>
                    <a:pt x="284261" y="147294"/>
                  </a:lnTo>
                  <a:lnTo>
                    <a:pt x="285814" y="145805"/>
                  </a:lnTo>
                  <a:lnTo>
                    <a:pt x="290362" y="144150"/>
                  </a:lnTo>
                  <a:lnTo>
                    <a:pt x="308098" y="142941"/>
                  </a:lnTo>
                  <a:lnTo>
                    <a:pt x="317200" y="134410"/>
                  </a:lnTo>
                  <a:lnTo>
                    <a:pt x="335233" y="108119"/>
                  </a:lnTo>
                  <a:lnTo>
                    <a:pt x="348993" y="63463"/>
                  </a:lnTo>
                  <a:lnTo>
                    <a:pt x="352464" y="45462"/>
                  </a:lnTo>
                  <a:lnTo>
                    <a:pt x="360488" y="25908"/>
                  </a:lnTo>
                  <a:lnTo>
                    <a:pt x="361935" y="512"/>
                  </a:lnTo>
                  <a:lnTo>
                    <a:pt x="353744" y="0"/>
                  </a:lnTo>
                  <a:lnTo>
                    <a:pt x="353303" y="1041"/>
                  </a:lnTo>
                  <a:lnTo>
                    <a:pt x="352421" y="47756"/>
                  </a:lnTo>
                  <a:lnTo>
                    <a:pt x="352421" y="94122"/>
                  </a:lnTo>
                  <a:lnTo>
                    <a:pt x="352421" y="108175"/>
                  </a:lnTo>
                  <a:lnTo>
                    <a:pt x="355243" y="114372"/>
                  </a:lnTo>
                  <a:lnTo>
                    <a:pt x="358967" y="120654"/>
                  </a:lnTo>
                  <a:lnTo>
                    <a:pt x="361946" y="133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36" name="SMARTInkShape-Group111"/>
          <p:cNvGrpSpPr/>
          <p:nvPr/>
        </p:nvGrpSpPr>
        <p:grpSpPr>
          <a:xfrm>
            <a:off x="3790950" y="6372263"/>
            <a:ext cx="1138879" cy="257134"/>
            <a:chOff x="3790950" y="6372263"/>
            <a:chExt cx="1138879" cy="257134"/>
          </a:xfrm>
        </p:grpSpPr>
        <p:sp>
          <p:nvSpPr>
            <p:cNvPr id="530" name="SMARTInkShape-444"/>
            <p:cNvSpPr/>
            <p:nvPr>
              <p:custDataLst>
                <p:tags r:id="rId50"/>
              </p:custDataLst>
            </p:nvPr>
          </p:nvSpPr>
          <p:spPr>
            <a:xfrm>
              <a:off x="3790950" y="6515100"/>
              <a:ext cx="123826" cy="47592"/>
            </a:xfrm>
            <a:custGeom>
              <a:avLst/>
              <a:gdLst/>
              <a:ahLst/>
              <a:cxnLst/>
              <a:rect l="0" t="0" r="0" b="0"/>
              <a:pathLst>
                <a:path w="123826" h="47592">
                  <a:moveTo>
                    <a:pt x="9525" y="28575"/>
                  </a:moveTo>
                  <a:lnTo>
                    <a:pt x="9525" y="28575"/>
                  </a:lnTo>
                  <a:lnTo>
                    <a:pt x="4468" y="28575"/>
                  </a:lnTo>
                  <a:lnTo>
                    <a:pt x="2979" y="29633"/>
                  </a:lnTo>
                  <a:lnTo>
                    <a:pt x="1986" y="31397"/>
                  </a:lnTo>
                  <a:lnTo>
                    <a:pt x="0" y="38097"/>
                  </a:lnTo>
                  <a:lnTo>
                    <a:pt x="0" y="47591"/>
                  </a:lnTo>
                  <a:lnTo>
                    <a:pt x="18343" y="37922"/>
                  </a:lnTo>
                  <a:lnTo>
                    <a:pt x="23322" y="33434"/>
                  </a:lnTo>
                  <a:lnTo>
                    <a:pt x="31884" y="30735"/>
                  </a:lnTo>
                  <a:lnTo>
                    <a:pt x="48606" y="26393"/>
                  </a:lnTo>
                  <a:lnTo>
                    <a:pt x="65354" y="18959"/>
                  </a:lnTo>
                  <a:lnTo>
                    <a:pt x="74563" y="10976"/>
                  </a:lnTo>
                  <a:lnTo>
                    <a:pt x="83481" y="8754"/>
                  </a:lnTo>
                  <a:lnTo>
                    <a:pt x="92351" y="3064"/>
                  </a:lnTo>
                  <a:lnTo>
                    <a:pt x="104830" y="605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1" name="SMARTInkShape-445"/>
            <p:cNvSpPr/>
            <p:nvPr>
              <p:custDataLst>
                <p:tags r:id="rId51"/>
              </p:custDataLst>
            </p:nvPr>
          </p:nvSpPr>
          <p:spPr>
            <a:xfrm>
              <a:off x="3810396" y="6572250"/>
              <a:ext cx="56755" cy="57147"/>
            </a:xfrm>
            <a:custGeom>
              <a:avLst/>
              <a:gdLst/>
              <a:ahLst/>
              <a:cxnLst/>
              <a:rect l="0" t="0" r="0" b="0"/>
              <a:pathLst>
                <a:path w="56755" h="57147">
                  <a:moveTo>
                    <a:pt x="47229" y="0"/>
                  </a:moveTo>
                  <a:lnTo>
                    <a:pt x="47229" y="0"/>
                  </a:lnTo>
                  <a:lnTo>
                    <a:pt x="42172" y="0"/>
                  </a:lnTo>
                  <a:lnTo>
                    <a:pt x="36868" y="2822"/>
                  </a:lnTo>
                  <a:lnTo>
                    <a:pt x="33972" y="5056"/>
                  </a:lnTo>
                  <a:lnTo>
                    <a:pt x="30754" y="10361"/>
                  </a:lnTo>
                  <a:lnTo>
                    <a:pt x="28265" y="16246"/>
                  </a:lnTo>
                  <a:lnTo>
                    <a:pt x="9650" y="37547"/>
                  </a:lnTo>
                  <a:lnTo>
                    <a:pt x="9283" y="42992"/>
                  </a:lnTo>
                  <a:lnTo>
                    <a:pt x="6375" y="48389"/>
                  </a:lnTo>
                  <a:lnTo>
                    <a:pt x="0" y="56638"/>
                  </a:lnTo>
                  <a:lnTo>
                    <a:pt x="22274" y="57146"/>
                  </a:lnTo>
                  <a:lnTo>
                    <a:pt x="28376" y="54326"/>
                  </a:lnTo>
                  <a:lnTo>
                    <a:pt x="35862" y="48949"/>
                  </a:lnTo>
                  <a:lnTo>
                    <a:pt x="44944" y="46828"/>
                  </a:lnTo>
                  <a:lnTo>
                    <a:pt x="56754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2" name="SMARTInkShape-446"/>
            <p:cNvSpPr/>
            <p:nvPr>
              <p:custDataLst>
                <p:tags r:id="rId52"/>
              </p:custDataLst>
            </p:nvPr>
          </p:nvSpPr>
          <p:spPr>
            <a:xfrm>
              <a:off x="4124327" y="6410753"/>
              <a:ext cx="133349" cy="209122"/>
            </a:xfrm>
            <a:custGeom>
              <a:avLst/>
              <a:gdLst/>
              <a:ahLst/>
              <a:cxnLst/>
              <a:rect l="0" t="0" r="0" b="0"/>
              <a:pathLst>
                <a:path w="133349" h="209122">
                  <a:moveTo>
                    <a:pt x="66673" y="56722"/>
                  </a:moveTo>
                  <a:lnTo>
                    <a:pt x="66673" y="56722"/>
                  </a:lnTo>
                  <a:lnTo>
                    <a:pt x="66673" y="84904"/>
                  </a:lnTo>
                  <a:lnTo>
                    <a:pt x="58472" y="77062"/>
                  </a:lnTo>
                  <a:lnTo>
                    <a:pt x="57265" y="67684"/>
                  </a:lnTo>
                  <a:lnTo>
                    <a:pt x="65359" y="58173"/>
                  </a:lnTo>
                  <a:lnTo>
                    <a:pt x="66284" y="52094"/>
                  </a:lnTo>
                  <a:lnTo>
                    <a:pt x="66558" y="43592"/>
                  </a:lnTo>
                  <a:lnTo>
                    <a:pt x="67654" y="41619"/>
                  </a:lnTo>
                  <a:lnTo>
                    <a:pt x="69444" y="40303"/>
                  </a:lnTo>
                  <a:lnTo>
                    <a:pt x="71696" y="39426"/>
                  </a:lnTo>
                  <a:lnTo>
                    <a:pt x="73196" y="37783"/>
                  </a:lnTo>
                  <a:lnTo>
                    <a:pt x="78427" y="27542"/>
                  </a:lnTo>
                  <a:lnTo>
                    <a:pt x="80859" y="24568"/>
                  </a:lnTo>
                  <a:lnTo>
                    <a:pt x="86383" y="21265"/>
                  </a:lnTo>
                  <a:lnTo>
                    <a:pt x="93497" y="19144"/>
                  </a:lnTo>
                  <a:lnTo>
                    <a:pt x="102506" y="12179"/>
                  </a:lnTo>
                  <a:lnTo>
                    <a:pt x="108352" y="10466"/>
                  </a:lnTo>
                  <a:lnTo>
                    <a:pt x="110334" y="8952"/>
                  </a:lnTo>
                  <a:lnTo>
                    <a:pt x="114182" y="2821"/>
                  </a:lnTo>
                  <a:lnTo>
                    <a:pt x="122344" y="0"/>
                  </a:lnTo>
                  <a:lnTo>
                    <a:pt x="131894" y="7810"/>
                  </a:lnTo>
                  <a:lnTo>
                    <a:pt x="132702" y="11347"/>
                  </a:lnTo>
                  <a:lnTo>
                    <a:pt x="133345" y="45327"/>
                  </a:lnTo>
                  <a:lnTo>
                    <a:pt x="119159" y="61337"/>
                  </a:lnTo>
                  <a:lnTo>
                    <a:pt x="116458" y="72532"/>
                  </a:lnTo>
                  <a:lnTo>
                    <a:pt x="114200" y="85973"/>
                  </a:lnTo>
                  <a:lnTo>
                    <a:pt x="106978" y="99491"/>
                  </a:lnTo>
                  <a:lnTo>
                    <a:pt x="99194" y="110199"/>
                  </a:lnTo>
                  <a:lnTo>
                    <a:pt x="93205" y="123299"/>
                  </a:lnTo>
                  <a:lnTo>
                    <a:pt x="59434" y="168652"/>
                  </a:lnTo>
                  <a:lnTo>
                    <a:pt x="31725" y="195385"/>
                  </a:lnTo>
                  <a:lnTo>
                    <a:pt x="25388" y="197725"/>
                  </a:lnTo>
                  <a:lnTo>
                    <a:pt x="23274" y="199407"/>
                  </a:lnTo>
                  <a:lnTo>
                    <a:pt x="19242" y="205773"/>
                  </a:lnTo>
                  <a:lnTo>
                    <a:pt x="14548" y="207634"/>
                  </a:lnTo>
                  <a:lnTo>
                    <a:pt x="12" y="209121"/>
                  </a:lnTo>
                  <a:lnTo>
                    <a:pt x="0" y="192720"/>
                  </a:lnTo>
                  <a:lnTo>
                    <a:pt x="8199" y="182103"/>
                  </a:lnTo>
                  <a:lnTo>
                    <a:pt x="14187" y="175952"/>
                  </a:lnTo>
                  <a:lnTo>
                    <a:pt x="19710" y="173213"/>
                  </a:lnTo>
                  <a:lnTo>
                    <a:pt x="22664" y="172483"/>
                  </a:lnTo>
                  <a:lnTo>
                    <a:pt x="37928" y="162465"/>
                  </a:lnTo>
                  <a:lnTo>
                    <a:pt x="79383" y="161500"/>
                  </a:lnTo>
                  <a:lnTo>
                    <a:pt x="81497" y="162557"/>
                  </a:lnTo>
                  <a:lnTo>
                    <a:pt x="82905" y="164321"/>
                  </a:lnTo>
                  <a:lnTo>
                    <a:pt x="83844" y="166554"/>
                  </a:lnTo>
                  <a:lnTo>
                    <a:pt x="85529" y="168044"/>
                  </a:lnTo>
                  <a:lnTo>
                    <a:pt x="90223" y="169698"/>
                  </a:lnTo>
                  <a:lnTo>
                    <a:pt x="101860" y="171819"/>
                  </a:lnTo>
                  <a:lnTo>
                    <a:pt x="112451" y="179188"/>
                  </a:lnTo>
                  <a:lnTo>
                    <a:pt x="121537" y="180279"/>
                  </a:lnTo>
                  <a:lnTo>
                    <a:pt x="133348" y="180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3" name="SMARTInkShape-447"/>
            <p:cNvSpPr/>
            <p:nvPr>
              <p:custDataLst>
                <p:tags r:id="rId53"/>
              </p:custDataLst>
            </p:nvPr>
          </p:nvSpPr>
          <p:spPr>
            <a:xfrm>
              <a:off x="4381617" y="6429375"/>
              <a:ext cx="171334" cy="190501"/>
            </a:xfrm>
            <a:custGeom>
              <a:avLst/>
              <a:gdLst/>
              <a:ahLst/>
              <a:cxnLst/>
              <a:rect l="0" t="0" r="0" b="0"/>
              <a:pathLst>
                <a:path w="171334" h="190501">
                  <a:moveTo>
                    <a:pt x="37983" y="19050"/>
                  </a:moveTo>
                  <a:lnTo>
                    <a:pt x="37983" y="19050"/>
                  </a:lnTo>
                  <a:lnTo>
                    <a:pt x="47505" y="19050"/>
                  </a:lnTo>
                  <a:lnTo>
                    <a:pt x="47508" y="46300"/>
                  </a:lnTo>
                  <a:lnTo>
                    <a:pt x="47508" y="39308"/>
                  </a:lnTo>
                  <a:lnTo>
                    <a:pt x="44686" y="38636"/>
                  </a:lnTo>
                  <a:lnTo>
                    <a:pt x="37993" y="38100"/>
                  </a:lnTo>
                  <a:lnTo>
                    <a:pt x="37983" y="10999"/>
                  </a:lnTo>
                  <a:lnTo>
                    <a:pt x="47116" y="431"/>
                  </a:lnTo>
                  <a:lnTo>
                    <a:pt x="80709" y="0"/>
                  </a:lnTo>
                  <a:lnTo>
                    <a:pt x="82342" y="1058"/>
                  </a:lnTo>
                  <a:lnTo>
                    <a:pt x="83431" y="2822"/>
                  </a:lnTo>
                  <a:lnTo>
                    <a:pt x="84157" y="5056"/>
                  </a:lnTo>
                  <a:lnTo>
                    <a:pt x="94703" y="18542"/>
                  </a:lnTo>
                  <a:lnTo>
                    <a:pt x="95133" y="65502"/>
                  </a:lnTo>
                  <a:lnTo>
                    <a:pt x="86000" y="99244"/>
                  </a:lnTo>
                  <a:lnTo>
                    <a:pt x="64972" y="133965"/>
                  </a:lnTo>
                  <a:lnTo>
                    <a:pt x="53623" y="147055"/>
                  </a:lnTo>
                  <a:lnTo>
                    <a:pt x="50226" y="154610"/>
                  </a:lnTo>
                  <a:lnTo>
                    <a:pt x="43071" y="161496"/>
                  </a:lnTo>
                  <a:lnTo>
                    <a:pt x="21112" y="179067"/>
                  </a:lnTo>
                  <a:lnTo>
                    <a:pt x="17079" y="180128"/>
                  </a:lnTo>
                  <a:lnTo>
                    <a:pt x="4363" y="180974"/>
                  </a:lnTo>
                  <a:lnTo>
                    <a:pt x="2870" y="179915"/>
                  </a:lnTo>
                  <a:lnTo>
                    <a:pt x="1874" y="178152"/>
                  </a:lnTo>
                  <a:lnTo>
                    <a:pt x="0" y="163640"/>
                  </a:lnTo>
                  <a:lnTo>
                    <a:pt x="1019" y="163068"/>
                  </a:lnTo>
                  <a:lnTo>
                    <a:pt x="4974" y="162433"/>
                  </a:lnTo>
                  <a:lnTo>
                    <a:pt x="19185" y="154453"/>
                  </a:lnTo>
                  <a:lnTo>
                    <a:pt x="66737" y="152400"/>
                  </a:lnTo>
                  <a:lnTo>
                    <a:pt x="69852" y="152400"/>
                  </a:lnTo>
                  <a:lnTo>
                    <a:pt x="71929" y="153458"/>
                  </a:lnTo>
                  <a:lnTo>
                    <a:pt x="73314" y="155222"/>
                  </a:lnTo>
                  <a:lnTo>
                    <a:pt x="74237" y="157456"/>
                  </a:lnTo>
                  <a:lnTo>
                    <a:pt x="75911" y="158945"/>
                  </a:lnTo>
                  <a:lnTo>
                    <a:pt x="80592" y="160600"/>
                  </a:lnTo>
                  <a:lnTo>
                    <a:pt x="99666" y="161891"/>
                  </a:lnTo>
                  <a:lnTo>
                    <a:pt x="101331" y="162961"/>
                  </a:lnTo>
                  <a:lnTo>
                    <a:pt x="102440" y="164732"/>
                  </a:lnTo>
                  <a:lnTo>
                    <a:pt x="103179" y="166971"/>
                  </a:lnTo>
                  <a:lnTo>
                    <a:pt x="104731" y="168464"/>
                  </a:lnTo>
                  <a:lnTo>
                    <a:pt x="109277" y="170123"/>
                  </a:lnTo>
                  <a:lnTo>
                    <a:pt x="117785" y="171057"/>
                  </a:lnTo>
                  <a:lnTo>
                    <a:pt x="119759" y="170130"/>
                  </a:lnTo>
                  <a:lnTo>
                    <a:pt x="121076" y="168453"/>
                  </a:lnTo>
                  <a:lnTo>
                    <a:pt x="121953" y="166277"/>
                  </a:lnTo>
                  <a:lnTo>
                    <a:pt x="123596" y="164826"/>
                  </a:lnTo>
                  <a:lnTo>
                    <a:pt x="131755" y="162307"/>
                  </a:lnTo>
                  <a:lnTo>
                    <a:pt x="147687" y="161928"/>
                  </a:lnTo>
                  <a:lnTo>
                    <a:pt x="149219" y="160868"/>
                  </a:lnTo>
                  <a:lnTo>
                    <a:pt x="150240" y="159104"/>
                  </a:lnTo>
                  <a:lnTo>
                    <a:pt x="152164" y="152793"/>
                  </a:lnTo>
                  <a:lnTo>
                    <a:pt x="169975" y="152401"/>
                  </a:lnTo>
                  <a:lnTo>
                    <a:pt x="170427" y="153459"/>
                  </a:lnTo>
                  <a:lnTo>
                    <a:pt x="171333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4" name="SMARTInkShape-448"/>
            <p:cNvSpPr/>
            <p:nvPr>
              <p:custDataLst>
                <p:tags r:id="rId54"/>
              </p:custDataLst>
            </p:nvPr>
          </p:nvSpPr>
          <p:spPr>
            <a:xfrm>
              <a:off x="4657725" y="6429378"/>
              <a:ext cx="66673" cy="171448"/>
            </a:xfrm>
            <a:custGeom>
              <a:avLst/>
              <a:gdLst/>
              <a:ahLst/>
              <a:cxnLst/>
              <a:rect l="0" t="0" r="0" b="0"/>
              <a:pathLst>
                <a:path w="66673" h="171448">
                  <a:moveTo>
                    <a:pt x="9525" y="19047"/>
                  </a:moveTo>
                  <a:lnTo>
                    <a:pt x="9525" y="19047"/>
                  </a:lnTo>
                  <a:lnTo>
                    <a:pt x="14582" y="19047"/>
                  </a:lnTo>
                  <a:lnTo>
                    <a:pt x="16071" y="17989"/>
                  </a:lnTo>
                  <a:lnTo>
                    <a:pt x="17064" y="16225"/>
                  </a:lnTo>
                  <a:lnTo>
                    <a:pt x="18933" y="9915"/>
                  </a:lnTo>
                  <a:lnTo>
                    <a:pt x="28180" y="9532"/>
                  </a:lnTo>
                  <a:lnTo>
                    <a:pt x="28540" y="1322"/>
                  </a:lnTo>
                  <a:lnTo>
                    <a:pt x="27494" y="880"/>
                  </a:lnTo>
                  <a:lnTo>
                    <a:pt x="10883" y="0"/>
                  </a:lnTo>
                  <a:lnTo>
                    <a:pt x="10431" y="1057"/>
                  </a:lnTo>
                  <a:lnTo>
                    <a:pt x="9644" y="8198"/>
                  </a:lnTo>
                  <a:lnTo>
                    <a:pt x="6756" y="8934"/>
                  </a:lnTo>
                  <a:lnTo>
                    <a:pt x="117" y="9512"/>
                  </a:lnTo>
                  <a:lnTo>
                    <a:pt x="0" y="33202"/>
                  </a:lnTo>
                  <a:lnTo>
                    <a:pt x="1058" y="34834"/>
                  </a:lnTo>
                  <a:lnTo>
                    <a:pt x="2822" y="35922"/>
                  </a:lnTo>
                  <a:lnTo>
                    <a:pt x="5057" y="36646"/>
                  </a:lnTo>
                  <a:lnTo>
                    <a:pt x="6546" y="38188"/>
                  </a:lnTo>
                  <a:lnTo>
                    <a:pt x="10321" y="47713"/>
                  </a:lnTo>
                  <a:lnTo>
                    <a:pt x="18931" y="57020"/>
                  </a:lnTo>
                  <a:lnTo>
                    <a:pt x="24071" y="57110"/>
                  </a:lnTo>
                  <a:lnTo>
                    <a:pt x="25572" y="58181"/>
                  </a:lnTo>
                  <a:lnTo>
                    <a:pt x="26574" y="59953"/>
                  </a:lnTo>
                  <a:lnTo>
                    <a:pt x="27241" y="62192"/>
                  </a:lnTo>
                  <a:lnTo>
                    <a:pt x="33236" y="70401"/>
                  </a:lnTo>
                  <a:lnTo>
                    <a:pt x="38760" y="73621"/>
                  </a:lnTo>
                  <a:lnTo>
                    <a:pt x="45874" y="75689"/>
                  </a:lnTo>
                  <a:lnTo>
                    <a:pt x="46457" y="76916"/>
                  </a:lnTo>
                  <a:lnTo>
                    <a:pt x="47106" y="81103"/>
                  </a:lnTo>
                  <a:lnTo>
                    <a:pt x="50217" y="86492"/>
                  </a:lnTo>
                  <a:lnTo>
                    <a:pt x="55781" y="93518"/>
                  </a:lnTo>
                  <a:lnTo>
                    <a:pt x="57029" y="103296"/>
                  </a:lnTo>
                  <a:lnTo>
                    <a:pt x="63672" y="112085"/>
                  </a:lnTo>
                  <a:lnTo>
                    <a:pt x="65785" y="120932"/>
                  </a:lnTo>
                  <a:lnTo>
                    <a:pt x="66672" y="155689"/>
                  </a:lnTo>
                  <a:lnTo>
                    <a:pt x="65615" y="157767"/>
                  </a:lnTo>
                  <a:lnTo>
                    <a:pt x="63852" y="159152"/>
                  </a:lnTo>
                  <a:lnTo>
                    <a:pt x="61618" y="160076"/>
                  </a:lnTo>
                  <a:lnTo>
                    <a:pt x="60128" y="161749"/>
                  </a:lnTo>
                  <a:lnTo>
                    <a:pt x="57150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5" name="SMARTInkShape-449"/>
            <p:cNvSpPr/>
            <p:nvPr>
              <p:custDataLst>
                <p:tags r:id="rId55"/>
              </p:custDataLst>
            </p:nvPr>
          </p:nvSpPr>
          <p:spPr>
            <a:xfrm>
              <a:off x="4667377" y="6372263"/>
              <a:ext cx="262452" cy="95213"/>
            </a:xfrm>
            <a:custGeom>
              <a:avLst/>
              <a:gdLst/>
              <a:ahLst/>
              <a:cxnLst/>
              <a:rect l="0" t="0" r="0" b="0"/>
              <a:pathLst>
                <a:path w="262452" h="95213">
                  <a:moveTo>
                    <a:pt x="18923" y="95212"/>
                  </a:moveTo>
                  <a:lnTo>
                    <a:pt x="18923" y="95212"/>
                  </a:lnTo>
                  <a:lnTo>
                    <a:pt x="18923" y="90156"/>
                  </a:lnTo>
                  <a:lnTo>
                    <a:pt x="17865" y="88667"/>
                  </a:lnTo>
                  <a:lnTo>
                    <a:pt x="16101" y="87673"/>
                  </a:lnTo>
                  <a:lnTo>
                    <a:pt x="10722" y="86080"/>
                  </a:lnTo>
                  <a:lnTo>
                    <a:pt x="0" y="76281"/>
                  </a:lnTo>
                  <a:lnTo>
                    <a:pt x="8085" y="76173"/>
                  </a:lnTo>
                  <a:lnTo>
                    <a:pt x="16743" y="69618"/>
                  </a:lnTo>
                  <a:lnTo>
                    <a:pt x="25568" y="67520"/>
                  </a:lnTo>
                  <a:lnTo>
                    <a:pt x="69723" y="66640"/>
                  </a:lnTo>
                  <a:lnTo>
                    <a:pt x="88969" y="65579"/>
                  </a:lnTo>
                  <a:lnTo>
                    <a:pt x="107431" y="58436"/>
                  </a:lnTo>
                  <a:lnTo>
                    <a:pt x="130025" y="56131"/>
                  </a:lnTo>
                  <a:lnTo>
                    <a:pt x="140863" y="48921"/>
                  </a:lnTo>
                  <a:lnTo>
                    <a:pt x="149980" y="47851"/>
                  </a:lnTo>
                  <a:lnTo>
                    <a:pt x="171193" y="47587"/>
                  </a:lnTo>
                  <a:lnTo>
                    <a:pt x="189046" y="65310"/>
                  </a:lnTo>
                  <a:lnTo>
                    <a:pt x="190256" y="74722"/>
                  </a:lnTo>
                  <a:lnTo>
                    <a:pt x="191354" y="75202"/>
                  </a:lnTo>
                  <a:lnTo>
                    <a:pt x="195395" y="75735"/>
                  </a:lnTo>
                  <a:lnTo>
                    <a:pt x="196895" y="76936"/>
                  </a:lnTo>
                  <a:lnTo>
                    <a:pt x="198564" y="81092"/>
                  </a:lnTo>
                  <a:lnTo>
                    <a:pt x="200067" y="82624"/>
                  </a:lnTo>
                  <a:lnTo>
                    <a:pt x="207982" y="85283"/>
                  </a:lnTo>
                  <a:lnTo>
                    <a:pt x="227022" y="85684"/>
                  </a:lnTo>
                  <a:lnTo>
                    <a:pt x="236547" y="77486"/>
                  </a:lnTo>
                  <a:lnTo>
                    <a:pt x="242624" y="76554"/>
                  </a:lnTo>
                  <a:lnTo>
                    <a:pt x="244257" y="75365"/>
                  </a:lnTo>
                  <a:lnTo>
                    <a:pt x="245346" y="73513"/>
                  </a:lnTo>
                  <a:lnTo>
                    <a:pt x="246072" y="71222"/>
                  </a:lnTo>
                  <a:lnTo>
                    <a:pt x="254871" y="56879"/>
                  </a:lnTo>
                  <a:lnTo>
                    <a:pt x="257820" y="41206"/>
                  </a:lnTo>
                  <a:lnTo>
                    <a:pt x="261978" y="34873"/>
                  </a:lnTo>
                  <a:lnTo>
                    <a:pt x="262451" y="32761"/>
                  </a:lnTo>
                  <a:lnTo>
                    <a:pt x="261708" y="31353"/>
                  </a:lnTo>
                  <a:lnTo>
                    <a:pt x="260155" y="30414"/>
                  </a:lnTo>
                  <a:lnTo>
                    <a:pt x="259119" y="28730"/>
                  </a:lnTo>
                  <a:lnTo>
                    <a:pt x="257662" y="21303"/>
                  </a:lnTo>
                  <a:lnTo>
                    <a:pt x="257129" y="11252"/>
                  </a:lnTo>
                  <a:lnTo>
                    <a:pt x="248854" y="1441"/>
                  </a:lnTo>
                  <a:lnTo>
                    <a:pt x="245293" y="619"/>
                  </a:lnTo>
                  <a:lnTo>
                    <a:pt x="233369" y="0"/>
                  </a:lnTo>
                  <a:lnTo>
                    <a:pt x="227827" y="2801"/>
                  </a:lnTo>
                  <a:lnTo>
                    <a:pt x="220701" y="8167"/>
                  </a:lnTo>
                  <a:lnTo>
                    <a:pt x="214411" y="9096"/>
                  </a:lnTo>
                  <a:lnTo>
                    <a:pt x="212748" y="10285"/>
                  </a:lnTo>
                  <a:lnTo>
                    <a:pt x="211640" y="12136"/>
                  </a:lnTo>
                  <a:lnTo>
                    <a:pt x="210901" y="14427"/>
                  </a:lnTo>
                  <a:lnTo>
                    <a:pt x="202079" y="28770"/>
                  </a:lnTo>
                  <a:lnTo>
                    <a:pt x="199955" y="48182"/>
                  </a:lnTo>
                  <a:lnTo>
                    <a:pt x="199898" y="666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0" name="SMARTInkShape-Group112"/>
          <p:cNvGrpSpPr/>
          <p:nvPr/>
        </p:nvGrpSpPr>
        <p:grpSpPr>
          <a:xfrm>
            <a:off x="7724778" y="6153153"/>
            <a:ext cx="1457323" cy="385254"/>
            <a:chOff x="7724778" y="6153153"/>
            <a:chExt cx="1457323" cy="385254"/>
          </a:xfrm>
        </p:grpSpPr>
        <p:sp>
          <p:nvSpPr>
            <p:cNvPr id="537" name="SMARTInkShape-450"/>
            <p:cNvSpPr/>
            <p:nvPr>
              <p:custDataLst>
                <p:tags r:id="rId47"/>
              </p:custDataLst>
            </p:nvPr>
          </p:nvSpPr>
          <p:spPr>
            <a:xfrm>
              <a:off x="7724778" y="6153153"/>
              <a:ext cx="1400173" cy="385254"/>
            </a:xfrm>
            <a:custGeom>
              <a:avLst/>
              <a:gdLst/>
              <a:ahLst/>
              <a:cxnLst/>
              <a:rect l="0" t="0" r="0" b="0"/>
              <a:pathLst>
                <a:path w="1400173" h="385254">
                  <a:moveTo>
                    <a:pt x="76197" y="123822"/>
                  </a:moveTo>
                  <a:lnTo>
                    <a:pt x="76197" y="123822"/>
                  </a:lnTo>
                  <a:lnTo>
                    <a:pt x="76197" y="128878"/>
                  </a:lnTo>
                  <a:lnTo>
                    <a:pt x="75139" y="130367"/>
                  </a:lnTo>
                  <a:lnTo>
                    <a:pt x="73375" y="131361"/>
                  </a:lnTo>
                  <a:lnTo>
                    <a:pt x="62940" y="132954"/>
                  </a:lnTo>
                  <a:lnTo>
                    <a:pt x="61009" y="134143"/>
                  </a:lnTo>
                  <a:lnTo>
                    <a:pt x="59722" y="135995"/>
                  </a:lnTo>
                  <a:lnTo>
                    <a:pt x="58864" y="138287"/>
                  </a:lnTo>
                  <a:lnTo>
                    <a:pt x="57234" y="139816"/>
                  </a:lnTo>
                  <a:lnTo>
                    <a:pt x="52599" y="141514"/>
                  </a:lnTo>
                  <a:lnTo>
                    <a:pt x="50940" y="143024"/>
                  </a:lnTo>
                  <a:lnTo>
                    <a:pt x="49096" y="147526"/>
                  </a:lnTo>
                  <a:lnTo>
                    <a:pt x="47547" y="149150"/>
                  </a:lnTo>
                  <a:lnTo>
                    <a:pt x="43003" y="150954"/>
                  </a:lnTo>
                  <a:lnTo>
                    <a:pt x="41367" y="152493"/>
                  </a:lnTo>
                  <a:lnTo>
                    <a:pt x="39551" y="157026"/>
                  </a:lnTo>
                  <a:lnTo>
                    <a:pt x="37326" y="168559"/>
                  </a:lnTo>
                  <a:lnTo>
                    <a:pt x="31636" y="177882"/>
                  </a:lnTo>
                  <a:lnTo>
                    <a:pt x="28422" y="187347"/>
                  </a:lnTo>
                  <a:lnTo>
                    <a:pt x="22296" y="196854"/>
                  </a:lnTo>
                  <a:lnTo>
                    <a:pt x="18952" y="206374"/>
                  </a:lnTo>
                  <a:lnTo>
                    <a:pt x="12786" y="216956"/>
                  </a:lnTo>
                  <a:lnTo>
                    <a:pt x="9649" y="253574"/>
                  </a:lnTo>
                  <a:lnTo>
                    <a:pt x="8548" y="254773"/>
                  </a:lnTo>
                  <a:lnTo>
                    <a:pt x="4503" y="256105"/>
                  </a:lnTo>
                  <a:lnTo>
                    <a:pt x="2000" y="265164"/>
                  </a:lnTo>
                  <a:lnTo>
                    <a:pt x="49" y="307331"/>
                  </a:lnTo>
                  <a:lnTo>
                    <a:pt x="0" y="336138"/>
                  </a:lnTo>
                  <a:lnTo>
                    <a:pt x="2821" y="342715"/>
                  </a:lnTo>
                  <a:lnTo>
                    <a:pt x="8198" y="350505"/>
                  </a:lnTo>
                  <a:lnTo>
                    <a:pt x="10320" y="359648"/>
                  </a:lnTo>
                  <a:lnTo>
                    <a:pt x="31902" y="384207"/>
                  </a:lnTo>
                  <a:lnTo>
                    <a:pt x="37142" y="385253"/>
                  </a:lnTo>
                  <a:lnTo>
                    <a:pt x="68365" y="379330"/>
                  </a:lnTo>
                  <a:lnTo>
                    <a:pt x="95749" y="368155"/>
                  </a:lnTo>
                  <a:lnTo>
                    <a:pt x="133446" y="340361"/>
                  </a:lnTo>
                  <a:lnTo>
                    <a:pt x="180985" y="294938"/>
                  </a:lnTo>
                  <a:lnTo>
                    <a:pt x="219075" y="252050"/>
                  </a:lnTo>
                  <a:lnTo>
                    <a:pt x="248797" y="210963"/>
                  </a:lnTo>
                  <a:lnTo>
                    <a:pt x="258741" y="197476"/>
                  </a:lnTo>
                  <a:lnTo>
                    <a:pt x="273770" y="152434"/>
                  </a:lnTo>
                  <a:lnTo>
                    <a:pt x="275738" y="127004"/>
                  </a:lnTo>
                  <a:lnTo>
                    <a:pt x="273184" y="117123"/>
                  </a:lnTo>
                  <a:lnTo>
                    <a:pt x="262921" y="102155"/>
                  </a:lnTo>
                  <a:lnTo>
                    <a:pt x="234932" y="73038"/>
                  </a:lnTo>
                  <a:lnTo>
                    <a:pt x="228590" y="69501"/>
                  </a:lnTo>
                  <a:lnTo>
                    <a:pt x="216248" y="67510"/>
                  </a:lnTo>
                  <a:lnTo>
                    <a:pt x="169387" y="66694"/>
                  </a:lnTo>
                  <a:lnTo>
                    <a:pt x="133938" y="67733"/>
                  </a:lnTo>
                  <a:lnTo>
                    <a:pt x="106980" y="79930"/>
                  </a:lnTo>
                  <a:lnTo>
                    <a:pt x="64961" y="107962"/>
                  </a:lnTo>
                  <a:lnTo>
                    <a:pt x="34960" y="153856"/>
                  </a:lnTo>
                  <a:lnTo>
                    <a:pt x="23288" y="181026"/>
                  </a:lnTo>
                  <a:lnTo>
                    <a:pt x="11757" y="227079"/>
                  </a:lnTo>
                  <a:lnTo>
                    <a:pt x="9560" y="272825"/>
                  </a:lnTo>
                  <a:lnTo>
                    <a:pt x="12361" y="277535"/>
                  </a:lnTo>
                  <a:lnTo>
                    <a:pt x="16076" y="283155"/>
                  </a:lnTo>
                  <a:lnTo>
                    <a:pt x="19225" y="292269"/>
                  </a:lnTo>
                  <a:lnTo>
                    <a:pt x="25333" y="301673"/>
                  </a:lnTo>
                  <a:lnTo>
                    <a:pt x="27132" y="307995"/>
                  </a:lnTo>
                  <a:lnTo>
                    <a:pt x="28670" y="310104"/>
                  </a:lnTo>
                  <a:lnTo>
                    <a:pt x="30754" y="311510"/>
                  </a:lnTo>
                  <a:lnTo>
                    <a:pt x="72383" y="327415"/>
                  </a:lnTo>
                  <a:lnTo>
                    <a:pt x="91883" y="331607"/>
                  </a:lnTo>
                  <a:lnTo>
                    <a:pt x="134158" y="322778"/>
                  </a:lnTo>
                  <a:lnTo>
                    <a:pt x="171607" y="310936"/>
                  </a:lnTo>
                  <a:lnTo>
                    <a:pt x="215067" y="290801"/>
                  </a:lnTo>
                  <a:lnTo>
                    <a:pt x="258108" y="260176"/>
                  </a:lnTo>
                  <a:lnTo>
                    <a:pt x="302098" y="228574"/>
                  </a:lnTo>
                  <a:lnTo>
                    <a:pt x="345482" y="190495"/>
                  </a:lnTo>
                  <a:lnTo>
                    <a:pt x="389913" y="159936"/>
                  </a:lnTo>
                  <a:lnTo>
                    <a:pt x="428569" y="134009"/>
                  </a:lnTo>
                  <a:lnTo>
                    <a:pt x="474787" y="109810"/>
                  </a:lnTo>
                  <a:lnTo>
                    <a:pt x="491207" y="105767"/>
                  </a:lnTo>
                  <a:lnTo>
                    <a:pt x="536570" y="104775"/>
                  </a:lnTo>
                  <a:lnTo>
                    <a:pt x="538687" y="105832"/>
                  </a:lnTo>
                  <a:lnTo>
                    <a:pt x="540098" y="107595"/>
                  </a:lnTo>
                  <a:lnTo>
                    <a:pt x="542726" y="112377"/>
                  </a:lnTo>
                  <a:lnTo>
                    <a:pt x="550958" y="122106"/>
                  </a:lnTo>
                  <a:lnTo>
                    <a:pt x="552006" y="128370"/>
                  </a:lnTo>
                  <a:lnTo>
                    <a:pt x="552444" y="170164"/>
                  </a:lnTo>
                  <a:lnTo>
                    <a:pt x="549623" y="178991"/>
                  </a:lnTo>
                  <a:lnTo>
                    <a:pt x="545900" y="187500"/>
                  </a:lnTo>
                  <a:lnTo>
                    <a:pt x="542746" y="203132"/>
                  </a:lnTo>
                  <a:lnTo>
                    <a:pt x="514289" y="249825"/>
                  </a:lnTo>
                  <a:lnTo>
                    <a:pt x="501636" y="268421"/>
                  </a:lnTo>
                  <a:lnTo>
                    <a:pt x="460633" y="300539"/>
                  </a:lnTo>
                  <a:lnTo>
                    <a:pt x="450924" y="303535"/>
                  </a:lnTo>
                  <a:lnTo>
                    <a:pt x="444532" y="304236"/>
                  </a:lnTo>
                  <a:lnTo>
                    <a:pt x="442403" y="303365"/>
                  </a:lnTo>
                  <a:lnTo>
                    <a:pt x="440985" y="301725"/>
                  </a:lnTo>
                  <a:lnTo>
                    <a:pt x="439408" y="297082"/>
                  </a:lnTo>
                  <a:lnTo>
                    <a:pt x="438708" y="291491"/>
                  </a:lnTo>
                  <a:lnTo>
                    <a:pt x="441219" y="285478"/>
                  </a:lnTo>
                  <a:lnTo>
                    <a:pt x="469950" y="239804"/>
                  </a:lnTo>
                  <a:lnTo>
                    <a:pt x="483665" y="216661"/>
                  </a:lnTo>
                  <a:lnTo>
                    <a:pt x="521298" y="180366"/>
                  </a:lnTo>
                  <a:lnTo>
                    <a:pt x="530137" y="169061"/>
                  </a:lnTo>
                  <a:lnTo>
                    <a:pt x="571678" y="143104"/>
                  </a:lnTo>
                  <a:lnTo>
                    <a:pt x="602074" y="126664"/>
                  </a:lnTo>
                  <a:lnTo>
                    <a:pt x="612603" y="124027"/>
                  </a:lnTo>
                  <a:lnTo>
                    <a:pt x="627987" y="116533"/>
                  </a:lnTo>
                  <a:lnTo>
                    <a:pt x="645777" y="114428"/>
                  </a:lnTo>
                  <a:lnTo>
                    <a:pt x="655730" y="122510"/>
                  </a:lnTo>
                  <a:lnTo>
                    <a:pt x="656558" y="126062"/>
                  </a:lnTo>
                  <a:lnTo>
                    <a:pt x="657184" y="146178"/>
                  </a:lnTo>
                  <a:lnTo>
                    <a:pt x="654383" y="152455"/>
                  </a:lnTo>
                  <a:lnTo>
                    <a:pt x="650668" y="158773"/>
                  </a:lnTo>
                  <a:lnTo>
                    <a:pt x="647519" y="168279"/>
                  </a:lnTo>
                  <a:lnTo>
                    <a:pt x="631273" y="190497"/>
                  </a:lnTo>
                  <a:lnTo>
                    <a:pt x="624109" y="208253"/>
                  </a:lnTo>
                  <a:lnTo>
                    <a:pt x="612239" y="228009"/>
                  </a:lnTo>
                  <a:lnTo>
                    <a:pt x="609712" y="234685"/>
                  </a:lnTo>
                  <a:lnTo>
                    <a:pt x="603398" y="244394"/>
                  </a:lnTo>
                  <a:lnTo>
                    <a:pt x="599999" y="253974"/>
                  </a:lnTo>
                  <a:lnTo>
                    <a:pt x="590674" y="266532"/>
                  </a:lnTo>
                  <a:lnTo>
                    <a:pt x="590584" y="261591"/>
                  </a:lnTo>
                  <a:lnTo>
                    <a:pt x="593386" y="256314"/>
                  </a:lnTo>
                  <a:lnTo>
                    <a:pt x="605738" y="241184"/>
                  </a:lnTo>
                  <a:lnTo>
                    <a:pt x="610570" y="230680"/>
                  </a:lnTo>
                  <a:lnTo>
                    <a:pt x="655115" y="183132"/>
                  </a:lnTo>
                  <a:lnTo>
                    <a:pt x="688564" y="152453"/>
                  </a:lnTo>
                  <a:lnTo>
                    <a:pt x="714785" y="135583"/>
                  </a:lnTo>
                  <a:lnTo>
                    <a:pt x="722097" y="133789"/>
                  </a:lnTo>
                  <a:lnTo>
                    <a:pt x="722697" y="134700"/>
                  </a:lnTo>
                  <a:lnTo>
                    <a:pt x="723826" y="145123"/>
                  </a:lnTo>
                  <a:lnTo>
                    <a:pt x="723893" y="165229"/>
                  </a:lnTo>
                  <a:lnTo>
                    <a:pt x="721073" y="171506"/>
                  </a:lnTo>
                  <a:lnTo>
                    <a:pt x="717350" y="177823"/>
                  </a:lnTo>
                  <a:lnTo>
                    <a:pt x="705487" y="218484"/>
                  </a:lnTo>
                  <a:lnTo>
                    <a:pt x="704858" y="250812"/>
                  </a:lnTo>
                  <a:lnTo>
                    <a:pt x="705913" y="252932"/>
                  </a:lnTo>
                  <a:lnTo>
                    <a:pt x="707674" y="254345"/>
                  </a:lnTo>
                  <a:lnTo>
                    <a:pt x="713049" y="256614"/>
                  </a:lnTo>
                  <a:lnTo>
                    <a:pt x="719037" y="257007"/>
                  </a:lnTo>
                  <a:lnTo>
                    <a:pt x="766191" y="240301"/>
                  </a:lnTo>
                  <a:lnTo>
                    <a:pt x="790773" y="225578"/>
                  </a:lnTo>
                  <a:lnTo>
                    <a:pt x="835034" y="189027"/>
                  </a:lnTo>
                  <a:lnTo>
                    <a:pt x="881324" y="155164"/>
                  </a:lnTo>
                  <a:lnTo>
                    <a:pt x="920632" y="112380"/>
                  </a:lnTo>
                  <a:lnTo>
                    <a:pt x="939578" y="84481"/>
                  </a:lnTo>
                  <a:lnTo>
                    <a:pt x="959784" y="64859"/>
                  </a:lnTo>
                  <a:lnTo>
                    <a:pt x="993734" y="17330"/>
                  </a:lnTo>
                  <a:lnTo>
                    <a:pt x="998228" y="11836"/>
                  </a:lnTo>
                  <a:lnTo>
                    <a:pt x="999873" y="2287"/>
                  </a:lnTo>
                  <a:lnTo>
                    <a:pt x="1000073" y="449"/>
                  </a:lnTo>
                  <a:lnTo>
                    <a:pt x="982511" y="0"/>
                  </a:lnTo>
                  <a:lnTo>
                    <a:pt x="958719" y="22387"/>
                  </a:lnTo>
                  <a:lnTo>
                    <a:pt x="927095" y="69785"/>
                  </a:lnTo>
                  <a:lnTo>
                    <a:pt x="902050" y="111063"/>
                  </a:lnTo>
                  <a:lnTo>
                    <a:pt x="876885" y="157980"/>
                  </a:lnTo>
                  <a:lnTo>
                    <a:pt x="873515" y="162469"/>
                  </a:lnTo>
                  <a:lnTo>
                    <a:pt x="869769" y="175923"/>
                  </a:lnTo>
                  <a:lnTo>
                    <a:pt x="866948" y="220069"/>
                  </a:lnTo>
                  <a:lnTo>
                    <a:pt x="874988" y="249307"/>
                  </a:lnTo>
                  <a:lnTo>
                    <a:pt x="876482" y="251929"/>
                  </a:lnTo>
                  <a:lnTo>
                    <a:pt x="878537" y="253676"/>
                  </a:lnTo>
                  <a:lnTo>
                    <a:pt x="880966" y="254842"/>
                  </a:lnTo>
                  <a:lnTo>
                    <a:pt x="882584" y="256677"/>
                  </a:lnTo>
                  <a:lnTo>
                    <a:pt x="884383" y="261538"/>
                  </a:lnTo>
                  <a:lnTo>
                    <a:pt x="885921" y="263257"/>
                  </a:lnTo>
                  <a:lnTo>
                    <a:pt x="890452" y="265168"/>
                  </a:lnTo>
                  <a:lnTo>
                    <a:pt x="909409" y="266657"/>
                  </a:lnTo>
                  <a:lnTo>
                    <a:pt x="915002" y="263857"/>
                  </a:lnTo>
                  <a:lnTo>
                    <a:pt x="937956" y="243099"/>
                  </a:lnTo>
                  <a:lnTo>
                    <a:pt x="940743" y="237512"/>
                  </a:lnTo>
                  <a:lnTo>
                    <a:pt x="942776" y="219018"/>
                  </a:lnTo>
                  <a:lnTo>
                    <a:pt x="942841" y="215861"/>
                  </a:lnTo>
                  <a:lnTo>
                    <a:pt x="940092" y="209530"/>
                  </a:lnTo>
                  <a:lnTo>
                    <a:pt x="936400" y="203190"/>
                  </a:lnTo>
                  <a:lnTo>
                    <a:pt x="934759" y="196844"/>
                  </a:lnTo>
                  <a:lnTo>
                    <a:pt x="933263" y="194729"/>
                  </a:lnTo>
                  <a:lnTo>
                    <a:pt x="931208" y="193317"/>
                  </a:lnTo>
                  <a:lnTo>
                    <a:pt x="926102" y="190693"/>
                  </a:lnTo>
                  <a:lnTo>
                    <a:pt x="917277" y="184322"/>
                  </a:lnTo>
                  <a:lnTo>
                    <a:pt x="907959" y="181964"/>
                  </a:lnTo>
                  <a:lnTo>
                    <a:pt x="887103" y="181103"/>
                  </a:lnTo>
                  <a:lnTo>
                    <a:pt x="878277" y="183852"/>
                  </a:lnTo>
                  <a:lnTo>
                    <a:pt x="864960" y="192737"/>
                  </a:lnTo>
                  <a:lnTo>
                    <a:pt x="862389" y="195165"/>
                  </a:lnTo>
                  <a:lnTo>
                    <a:pt x="859532" y="200686"/>
                  </a:lnTo>
                  <a:lnTo>
                    <a:pt x="858770" y="203639"/>
                  </a:lnTo>
                  <a:lnTo>
                    <a:pt x="849909" y="219130"/>
                  </a:lnTo>
                  <a:lnTo>
                    <a:pt x="849180" y="222286"/>
                  </a:lnTo>
                  <a:lnTo>
                    <a:pt x="849752" y="225448"/>
                  </a:lnTo>
                  <a:lnTo>
                    <a:pt x="855615" y="234954"/>
                  </a:lnTo>
                  <a:lnTo>
                    <a:pt x="861108" y="241300"/>
                  </a:lnTo>
                  <a:lnTo>
                    <a:pt x="867077" y="244827"/>
                  </a:lnTo>
                  <a:lnTo>
                    <a:pt x="901885" y="256180"/>
                  </a:lnTo>
                  <a:lnTo>
                    <a:pt x="918568" y="255820"/>
                  </a:lnTo>
                  <a:lnTo>
                    <a:pt x="962305" y="240900"/>
                  </a:lnTo>
                  <a:lnTo>
                    <a:pt x="1009589" y="222212"/>
                  </a:lnTo>
                  <a:lnTo>
                    <a:pt x="1050639" y="202135"/>
                  </a:lnTo>
                  <a:lnTo>
                    <a:pt x="1093511" y="168664"/>
                  </a:lnTo>
                  <a:lnTo>
                    <a:pt x="1117154" y="149256"/>
                  </a:lnTo>
                  <a:lnTo>
                    <a:pt x="1120928" y="142888"/>
                  </a:lnTo>
                  <a:lnTo>
                    <a:pt x="1123351" y="130175"/>
                  </a:lnTo>
                  <a:lnTo>
                    <a:pt x="1123771" y="120648"/>
                  </a:lnTo>
                  <a:lnTo>
                    <a:pt x="1122771" y="118531"/>
                  </a:lnTo>
                  <a:lnTo>
                    <a:pt x="1121046" y="117119"/>
                  </a:lnTo>
                  <a:lnTo>
                    <a:pt x="1115730" y="114855"/>
                  </a:lnTo>
                  <a:lnTo>
                    <a:pt x="1083865" y="114312"/>
                  </a:lnTo>
                  <a:lnTo>
                    <a:pt x="1076852" y="117126"/>
                  </a:lnTo>
                  <a:lnTo>
                    <a:pt x="1073500" y="119358"/>
                  </a:lnTo>
                  <a:lnTo>
                    <a:pt x="1052912" y="125057"/>
                  </a:lnTo>
                  <a:lnTo>
                    <a:pt x="1034696" y="139827"/>
                  </a:lnTo>
                  <a:lnTo>
                    <a:pt x="997490" y="183284"/>
                  </a:lnTo>
                  <a:lnTo>
                    <a:pt x="993660" y="192936"/>
                  </a:lnTo>
                  <a:lnTo>
                    <a:pt x="990650" y="231649"/>
                  </a:lnTo>
                  <a:lnTo>
                    <a:pt x="992749" y="234865"/>
                  </a:lnTo>
                  <a:lnTo>
                    <a:pt x="1012060" y="250811"/>
                  </a:lnTo>
                  <a:lnTo>
                    <a:pt x="1021656" y="254345"/>
                  </a:lnTo>
                  <a:lnTo>
                    <a:pt x="1027178" y="255287"/>
                  </a:lnTo>
                  <a:lnTo>
                    <a:pt x="1036136" y="253512"/>
                  </a:lnTo>
                  <a:lnTo>
                    <a:pt x="1044703" y="250253"/>
                  </a:lnTo>
                  <a:lnTo>
                    <a:pt x="1073583" y="242933"/>
                  </a:lnTo>
                  <a:lnTo>
                    <a:pt x="1117623" y="222157"/>
                  </a:lnTo>
                  <a:lnTo>
                    <a:pt x="1162048" y="200017"/>
                  </a:lnTo>
                  <a:lnTo>
                    <a:pt x="1207437" y="171447"/>
                  </a:lnTo>
                  <a:lnTo>
                    <a:pt x="1225253" y="156630"/>
                  </a:lnTo>
                  <a:lnTo>
                    <a:pt x="1238189" y="150411"/>
                  </a:lnTo>
                  <a:lnTo>
                    <a:pt x="1247605" y="143003"/>
                  </a:lnTo>
                  <a:lnTo>
                    <a:pt x="1247768" y="157065"/>
                  </a:lnTo>
                  <a:lnTo>
                    <a:pt x="1244948" y="162586"/>
                  </a:lnTo>
                  <a:lnTo>
                    <a:pt x="1241226" y="168567"/>
                  </a:lnTo>
                  <a:lnTo>
                    <a:pt x="1238071" y="177884"/>
                  </a:lnTo>
                  <a:lnTo>
                    <a:pt x="1231962" y="187348"/>
                  </a:lnTo>
                  <a:lnTo>
                    <a:pt x="1229682" y="196854"/>
                  </a:lnTo>
                  <a:lnTo>
                    <a:pt x="1229149" y="203200"/>
                  </a:lnTo>
                  <a:lnTo>
                    <a:pt x="1226090" y="209548"/>
                  </a:lnTo>
                  <a:lnTo>
                    <a:pt x="1222260" y="215897"/>
                  </a:lnTo>
                  <a:lnTo>
                    <a:pt x="1220558" y="222247"/>
                  </a:lnTo>
                  <a:lnTo>
                    <a:pt x="1219046" y="224364"/>
                  </a:lnTo>
                  <a:lnTo>
                    <a:pt x="1216980" y="225775"/>
                  </a:lnTo>
                  <a:lnTo>
                    <a:pt x="1214544" y="226716"/>
                  </a:lnTo>
                  <a:lnTo>
                    <a:pt x="1212921" y="228401"/>
                  </a:lnTo>
                  <a:lnTo>
                    <a:pt x="1210100" y="236633"/>
                  </a:lnTo>
                  <a:lnTo>
                    <a:pt x="1209673" y="247609"/>
                  </a:lnTo>
                  <a:lnTo>
                    <a:pt x="1209672" y="234386"/>
                  </a:lnTo>
                  <a:lnTo>
                    <a:pt x="1212494" y="228348"/>
                  </a:lnTo>
                  <a:lnTo>
                    <a:pt x="1214729" y="225256"/>
                  </a:lnTo>
                  <a:lnTo>
                    <a:pt x="1215160" y="222137"/>
                  </a:lnTo>
                  <a:lnTo>
                    <a:pt x="1209795" y="190495"/>
                  </a:lnTo>
                  <a:lnTo>
                    <a:pt x="1209753" y="187320"/>
                  </a:lnTo>
                  <a:lnTo>
                    <a:pt x="1199976" y="156454"/>
                  </a:lnTo>
                  <a:lnTo>
                    <a:pt x="1193864" y="145250"/>
                  </a:lnTo>
                  <a:lnTo>
                    <a:pt x="1190648" y="98501"/>
                  </a:lnTo>
                  <a:lnTo>
                    <a:pt x="1190625" y="82558"/>
                  </a:lnTo>
                  <a:lnTo>
                    <a:pt x="1191682" y="80437"/>
                  </a:lnTo>
                  <a:lnTo>
                    <a:pt x="1193446" y="79024"/>
                  </a:lnTo>
                  <a:lnTo>
                    <a:pt x="1198227" y="76395"/>
                  </a:lnTo>
                  <a:lnTo>
                    <a:pt x="1207957" y="68161"/>
                  </a:lnTo>
                  <a:lnTo>
                    <a:pt x="1223483" y="65908"/>
                  </a:lnTo>
                  <a:lnTo>
                    <a:pt x="1235518" y="60213"/>
                  </a:lnTo>
                  <a:lnTo>
                    <a:pt x="1279399" y="57183"/>
                  </a:lnTo>
                  <a:lnTo>
                    <a:pt x="1323687" y="57147"/>
                  </a:lnTo>
                  <a:lnTo>
                    <a:pt x="1369687" y="57147"/>
                  </a:lnTo>
                  <a:lnTo>
                    <a:pt x="1400172" y="571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8" name="SMARTInkShape-451"/>
            <p:cNvSpPr/>
            <p:nvPr>
              <p:custDataLst>
                <p:tags r:id="rId48"/>
              </p:custDataLst>
            </p:nvPr>
          </p:nvSpPr>
          <p:spPr>
            <a:xfrm>
              <a:off x="9182100" y="625792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9" name="SMARTInkShape-452"/>
            <p:cNvSpPr/>
            <p:nvPr>
              <p:custDataLst>
                <p:tags r:id="rId49"/>
              </p:custDataLst>
            </p:nvPr>
          </p:nvSpPr>
          <p:spPr>
            <a:xfrm>
              <a:off x="9125101" y="6400800"/>
              <a:ext cx="18900" cy="9526"/>
            </a:xfrm>
            <a:custGeom>
              <a:avLst/>
              <a:gdLst/>
              <a:ahLst/>
              <a:cxnLst/>
              <a:rect l="0" t="0" r="0" b="0"/>
              <a:pathLst>
                <a:path w="18900" h="9526">
                  <a:moveTo>
                    <a:pt x="18899" y="9525"/>
                  </a:moveTo>
                  <a:lnTo>
                    <a:pt x="18899" y="9525"/>
                  </a:lnTo>
                  <a:lnTo>
                    <a:pt x="0" y="9525"/>
                  </a:lnTo>
                  <a:lnTo>
                    <a:pt x="9259" y="9525"/>
                  </a:lnTo>
                  <a:lnTo>
                    <a:pt x="1889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8" name="SMARTInkShape-Group113"/>
          <p:cNvGrpSpPr/>
          <p:nvPr/>
        </p:nvGrpSpPr>
        <p:grpSpPr>
          <a:xfrm>
            <a:off x="9439278" y="6124578"/>
            <a:ext cx="609598" cy="285748"/>
            <a:chOff x="9439278" y="6124578"/>
            <a:chExt cx="609598" cy="285748"/>
          </a:xfrm>
        </p:grpSpPr>
        <p:sp>
          <p:nvSpPr>
            <p:cNvPr id="541" name="SMARTInkShape-453"/>
            <p:cNvSpPr/>
            <p:nvPr>
              <p:custDataLst>
                <p:tags r:id="rId40"/>
              </p:custDataLst>
            </p:nvPr>
          </p:nvSpPr>
          <p:spPr>
            <a:xfrm>
              <a:off x="9439278" y="6191250"/>
              <a:ext cx="142863" cy="152397"/>
            </a:xfrm>
            <a:custGeom>
              <a:avLst/>
              <a:gdLst/>
              <a:ahLst/>
              <a:cxnLst/>
              <a:rect l="0" t="0" r="0" b="0"/>
              <a:pathLst>
                <a:path w="142863" h="152397">
                  <a:moveTo>
                    <a:pt x="95247" y="28575"/>
                  </a:moveTo>
                  <a:lnTo>
                    <a:pt x="95247" y="28575"/>
                  </a:lnTo>
                  <a:lnTo>
                    <a:pt x="95247" y="36776"/>
                  </a:lnTo>
                  <a:lnTo>
                    <a:pt x="94189" y="37217"/>
                  </a:lnTo>
                  <a:lnTo>
                    <a:pt x="85723" y="38100"/>
                  </a:lnTo>
                  <a:lnTo>
                    <a:pt x="104370" y="19452"/>
                  </a:lnTo>
                  <a:lnTo>
                    <a:pt x="104762" y="9927"/>
                  </a:lnTo>
                  <a:lnTo>
                    <a:pt x="113904" y="9536"/>
                  </a:lnTo>
                  <a:lnTo>
                    <a:pt x="105154" y="18658"/>
                  </a:lnTo>
                  <a:lnTo>
                    <a:pt x="104886" y="23990"/>
                  </a:lnTo>
                  <a:lnTo>
                    <a:pt x="103789" y="25519"/>
                  </a:lnTo>
                  <a:lnTo>
                    <a:pt x="102000" y="26538"/>
                  </a:lnTo>
                  <a:lnTo>
                    <a:pt x="96581" y="28173"/>
                  </a:lnTo>
                  <a:lnTo>
                    <a:pt x="95840" y="31218"/>
                  </a:lnTo>
                  <a:lnTo>
                    <a:pt x="95364" y="36742"/>
                  </a:lnTo>
                  <a:lnTo>
                    <a:pt x="94267" y="37194"/>
                  </a:lnTo>
                  <a:lnTo>
                    <a:pt x="87058" y="37981"/>
                  </a:lnTo>
                  <a:lnTo>
                    <a:pt x="86315" y="40870"/>
                  </a:lnTo>
                  <a:lnTo>
                    <a:pt x="85756" y="47230"/>
                  </a:lnTo>
                  <a:lnTo>
                    <a:pt x="85722" y="29909"/>
                  </a:lnTo>
                  <a:lnTo>
                    <a:pt x="86780" y="29464"/>
                  </a:lnTo>
                  <a:lnTo>
                    <a:pt x="90779" y="28970"/>
                  </a:lnTo>
                  <a:lnTo>
                    <a:pt x="92268" y="27780"/>
                  </a:lnTo>
                  <a:lnTo>
                    <a:pt x="94856" y="20408"/>
                  </a:lnTo>
                  <a:lnTo>
                    <a:pt x="95132" y="14396"/>
                  </a:lnTo>
                  <a:lnTo>
                    <a:pt x="96229" y="12772"/>
                  </a:lnTo>
                  <a:lnTo>
                    <a:pt x="98018" y="11690"/>
                  </a:lnTo>
                  <a:lnTo>
                    <a:pt x="100269" y="10968"/>
                  </a:lnTo>
                  <a:lnTo>
                    <a:pt x="101770" y="9429"/>
                  </a:lnTo>
                  <a:lnTo>
                    <a:pt x="103436" y="4896"/>
                  </a:lnTo>
                  <a:lnTo>
                    <a:pt x="104942" y="3265"/>
                  </a:lnTo>
                  <a:lnTo>
                    <a:pt x="112856" y="430"/>
                  </a:lnTo>
                  <a:lnTo>
                    <a:pt x="138276" y="0"/>
                  </a:lnTo>
                  <a:lnTo>
                    <a:pt x="139809" y="1058"/>
                  </a:lnTo>
                  <a:lnTo>
                    <a:pt x="140829" y="2822"/>
                  </a:lnTo>
                  <a:lnTo>
                    <a:pt x="142267" y="10361"/>
                  </a:lnTo>
                  <a:lnTo>
                    <a:pt x="142862" y="32157"/>
                  </a:lnTo>
                  <a:lnTo>
                    <a:pt x="140045" y="38281"/>
                  </a:lnTo>
                  <a:lnTo>
                    <a:pt x="136324" y="44531"/>
                  </a:lnTo>
                  <a:lnTo>
                    <a:pt x="133171" y="53999"/>
                  </a:lnTo>
                  <a:lnTo>
                    <a:pt x="127062" y="63507"/>
                  </a:lnTo>
                  <a:lnTo>
                    <a:pt x="125261" y="69853"/>
                  </a:lnTo>
                  <a:lnTo>
                    <a:pt x="118818" y="76201"/>
                  </a:lnTo>
                  <a:lnTo>
                    <a:pt x="102490" y="88900"/>
                  </a:lnTo>
                  <a:lnTo>
                    <a:pt x="92336" y="103481"/>
                  </a:lnTo>
                  <a:lnTo>
                    <a:pt x="81246" y="126607"/>
                  </a:lnTo>
                  <a:lnTo>
                    <a:pt x="75620" y="130353"/>
                  </a:lnTo>
                  <a:lnTo>
                    <a:pt x="53700" y="140560"/>
                  </a:lnTo>
                  <a:lnTo>
                    <a:pt x="40360" y="150632"/>
                  </a:lnTo>
                  <a:lnTo>
                    <a:pt x="33710" y="151876"/>
                  </a:lnTo>
                  <a:lnTo>
                    <a:pt x="5014" y="152396"/>
                  </a:lnTo>
                  <a:lnTo>
                    <a:pt x="3342" y="151339"/>
                  </a:lnTo>
                  <a:lnTo>
                    <a:pt x="2226" y="149576"/>
                  </a:lnTo>
                  <a:lnTo>
                    <a:pt x="657" y="142038"/>
                  </a:lnTo>
                  <a:lnTo>
                    <a:pt x="0" y="110728"/>
                  </a:lnTo>
                  <a:lnTo>
                    <a:pt x="2821" y="104599"/>
                  </a:lnTo>
                  <a:lnTo>
                    <a:pt x="8198" y="97096"/>
                  </a:lnTo>
                  <a:lnTo>
                    <a:pt x="11757" y="96070"/>
                  </a:lnTo>
                  <a:lnTo>
                    <a:pt x="14188" y="95797"/>
                  </a:lnTo>
                  <a:lnTo>
                    <a:pt x="15807" y="94557"/>
                  </a:lnTo>
                  <a:lnTo>
                    <a:pt x="17608" y="90355"/>
                  </a:lnTo>
                  <a:lnTo>
                    <a:pt x="19145" y="88812"/>
                  </a:lnTo>
                  <a:lnTo>
                    <a:pt x="23676" y="87097"/>
                  </a:lnTo>
                  <a:lnTo>
                    <a:pt x="32178" y="86131"/>
                  </a:lnTo>
                  <a:lnTo>
                    <a:pt x="34151" y="87055"/>
                  </a:lnTo>
                  <a:lnTo>
                    <a:pt x="35467" y="88728"/>
                  </a:lnTo>
                  <a:lnTo>
                    <a:pt x="36344" y="90902"/>
                  </a:lnTo>
                  <a:lnTo>
                    <a:pt x="37986" y="92351"/>
                  </a:lnTo>
                  <a:lnTo>
                    <a:pt x="42634" y="93962"/>
                  </a:lnTo>
                  <a:lnTo>
                    <a:pt x="63577" y="96233"/>
                  </a:lnTo>
                  <a:lnTo>
                    <a:pt x="76213" y="102774"/>
                  </a:lnTo>
                  <a:lnTo>
                    <a:pt x="79382" y="103441"/>
                  </a:lnTo>
                  <a:lnTo>
                    <a:pt x="81496" y="104944"/>
                  </a:lnTo>
                  <a:lnTo>
                    <a:pt x="82904" y="107004"/>
                  </a:lnTo>
                  <a:lnTo>
                    <a:pt x="83844" y="109436"/>
                  </a:lnTo>
                  <a:lnTo>
                    <a:pt x="85529" y="111058"/>
                  </a:lnTo>
                  <a:lnTo>
                    <a:pt x="90222" y="112859"/>
                  </a:lnTo>
                  <a:lnTo>
                    <a:pt x="91898" y="114398"/>
                  </a:lnTo>
                  <a:lnTo>
                    <a:pt x="93758" y="118929"/>
                  </a:lnTo>
                  <a:lnTo>
                    <a:pt x="95313" y="120561"/>
                  </a:lnTo>
                  <a:lnTo>
                    <a:pt x="103318" y="123395"/>
                  </a:lnTo>
                  <a:lnTo>
                    <a:pt x="104125" y="126456"/>
                  </a:lnTo>
                  <a:lnTo>
                    <a:pt x="104772" y="142480"/>
                  </a:lnTo>
                  <a:lnTo>
                    <a:pt x="112973" y="142841"/>
                  </a:lnTo>
                  <a:lnTo>
                    <a:pt x="113416" y="141794"/>
                  </a:lnTo>
                  <a:lnTo>
                    <a:pt x="114297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2" name="SMARTInkShape-454"/>
            <p:cNvSpPr/>
            <p:nvPr>
              <p:custDataLst>
                <p:tags r:id="rId41"/>
              </p:custDataLst>
            </p:nvPr>
          </p:nvSpPr>
          <p:spPr>
            <a:xfrm>
              <a:off x="9601212" y="6181728"/>
              <a:ext cx="133327" cy="171317"/>
            </a:xfrm>
            <a:custGeom>
              <a:avLst/>
              <a:gdLst/>
              <a:ahLst/>
              <a:cxnLst/>
              <a:rect l="0" t="0" r="0" b="0"/>
              <a:pathLst>
                <a:path w="133327" h="171317">
                  <a:moveTo>
                    <a:pt x="76188" y="28572"/>
                  </a:moveTo>
                  <a:lnTo>
                    <a:pt x="76188" y="28572"/>
                  </a:lnTo>
                  <a:lnTo>
                    <a:pt x="85713" y="28572"/>
                  </a:lnTo>
                  <a:lnTo>
                    <a:pt x="85713" y="36773"/>
                  </a:lnTo>
                  <a:lnTo>
                    <a:pt x="84655" y="37214"/>
                  </a:lnTo>
                  <a:lnTo>
                    <a:pt x="80656" y="37704"/>
                  </a:lnTo>
                  <a:lnTo>
                    <a:pt x="79167" y="38893"/>
                  </a:lnTo>
                  <a:lnTo>
                    <a:pt x="76303" y="47220"/>
                  </a:lnTo>
                  <a:lnTo>
                    <a:pt x="66673" y="47622"/>
                  </a:lnTo>
                  <a:lnTo>
                    <a:pt x="66663" y="33157"/>
                  </a:lnTo>
                  <a:lnTo>
                    <a:pt x="67721" y="31628"/>
                  </a:lnTo>
                  <a:lnTo>
                    <a:pt x="69485" y="30609"/>
                  </a:lnTo>
                  <a:lnTo>
                    <a:pt x="74864" y="28974"/>
                  </a:lnTo>
                  <a:lnTo>
                    <a:pt x="75600" y="25929"/>
                  </a:lnTo>
                  <a:lnTo>
                    <a:pt x="76188" y="19047"/>
                  </a:lnTo>
                  <a:lnTo>
                    <a:pt x="84389" y="19047"/>
                  </a:lnTo>
                  <a:lnTo>
                    <a:pt x="103402" y="1355"/>
                  </a:lnTo>
                  <a:lnTo>
                    <a:pt x="113860" y="32"/>
                  </a:lnTo>
                  <a:lnTo>
                    <a:pt x="122452" y="0"/>
                  </a:lnTo>
                  <a:lnTo>
                    <a:pt x="131894" y="8198"/>
                  </a:lnTo>
                  <a:lnTo>
                    <a:pt x="133211" y="17607"/>
                  </a:lnTo>
                  <a:lnTo>
                    <a:pt x="133326" y="32178"/>
                  </a:lnTo>
                  <a:lnTo>
                    <a:pt x="132272" y="34152"/>
                  </a:lnTo>
                  <a:lnTo>
                    <a:pt x="130511" y="35467"/>
                  </a:lnTo>
                  <a:lnTo>
                    <a:pt x="128279" y="36344"/>
                  </a:lnTo>
                  <a:lnTo>
                    <a:pt x="126790" y="37987"/>
                  </a:lnTo>
                  <a:lnTo>
                    <a:pt x="125136" y="42634"/>
                  </a:lnTo>
                  <a:lnTo>
                    <a:pt x="123015" y="54241"/>
                  </a:lnTo>
                  <a:lnTo>
                    <a:pt x="117344" y="63576"/>
                  </a:lnTo>
                  <a:lnTo>
                    <a:pt x="114136" y="73046"/>
                  </a:lnTo>
                  <a:lnTo>
                    <a:pt x="97865" y="95248"/>
                  </a:lnTo>
                  <a:lnTo>
                    <a:pt x="95347" y="101597"/>
                  </a:lnTo>
                  <a:lnTo>
                    <a:pt x="59944" y="142872"/>
                  </a:lnTo>
                  <a:lnTo>
                    <a:pt x="57327" y="149222"/>
                  </a:lnTo>
                  <a:lnTo>
                    <a:pt x="52636" y="155572"/>
                  </a:lnTo>
                  <a:lnTo>
                    <a:pt x="47023" y="159100"/>
                  </a:lnTo>
                  <a:lnTo>
                    <a:pt x="41000" y="161726"/>
                  </a:lnTo>
                  <a:lnTo>
                    <a:pt x="31661" y="168097"/>
                  </a:lnTo>
                  <a:lnTo>
                    <a:pt x="20910" y="171006"/>
                  </a:lnTo>
                  <a:lnTo>
                    <a:pt x="14536" y="171316"/>
                  </a:lnTo>
                  <a:lnTo>
                    <a:pt x="12862" y="170301"/>
                  </a:lnTo>
                  <a:lnTo>
                    <a:pt x="11745" y="168567"/>
                  </a:lnTo>
                  <a:lnTo>
                    <a:pt x="11001" y="166352"/>
                  </a:lnTo>
                  <a:lnTo>
                    <a:pt x="9447" y="164875"/>
                  </a:lnTo>
                  <a:lnTo>
                    <a:pt x="1442" y="162311"/>
                  </a:lnTo>
                  <a:lnTo>
                    <a:pt x="635" y="159273"/>
                  </a:lnTo>
                  <a:lnTo>
                    <a:pt x="0" y="147459"/>
                  </a:lnTo>
                  <a:lnTo>
                    <a:pt x="1054" y="145931"/>
                  </a:lnTo>
                  <a:lnTo>
                    <a:pt x="2815" y="144911"/>
                  </a:lnTo>
                  <a:lnTo>
                    <a:pt x="9689" y="143140"/>
                  </a:lnTo>
                  <a:lnTo>
                    <a:pt x="17599" y="142907"/>
                  </a:lnTo>
                  <a:lnTo>
                    <a:pt x="27113" y="134674"/>
                  </a:lnTo>
                  <a:lnTo>
                    <a:pt x="33190" y="133740"/>
                  </a:lnTo>
                  <a:lnTo>
                    <a:pt x="41694" y="133463"/>
                  </a:lnTo>
                  <a:lnTo>
                    <a:pt x="47804" y="136221"/>
                  </a:lnTo>
                  <a:lnTo>
                    <a:pt x="55294" y="141559"/>
                  </a:lnTo>
                  <a:lnTo>
                    <a:pt x="66223" y="142838"/>
                  </a:lnTo>
                  <a:lnTo>
                    <a:pt x="75784" y="152004"/>
                  </a:lnTo>
                  <a:lnTo>
                    <a:pt x="85713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3" name="SMARTInkShape-455"/>
            <p:cNvSpPr/>
            <p:nvPr>
              <p:custDataLst>
                <p:tags r:id="rId42"/>
              </p:custDataLst>
            </p:nvPr>
          </p:nvSpPr>
          <p:spPr>
            <a:xfrm>
              <a:off x="9734550" y="6315075"/>
              <a:ext cx="9526" cy="66676"/>
            </a:xfrm>
            <a:custGeom>
              <a:avLst/>
              <a:gdLst/>
              <a:ahLst/>
              <a:cxnLst/>
              <a:rect l="0" t="0" r="0" b="0"/>
              <a:pathLst>
                <a:path w="9526" h="66676">
                  <a:moveTo>
                    <a:pt x="9525" y="0"/>
                  </a:moveTo>
                  <a:lnTo>
                    <a:pt x="9525" y="0"/>
                  </a:lnTo>
                  <a:lnTo>
                    <a:pt x="9525" y="27132"/>
                  </a:lnTo>
                  <a:lnTo>
                    <a:pt x="1324" y="36649"/>
                  </a:lnTo>
                  <a:lnTo>
                    <a:pt x="115" y="46174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4" name="SMARTInkShape-456"/>
            <p:cNvSpPr/>
            <p:nvPr>
              <p:custDataLst>
                <p:tags r:id="rId43"/>
              </p:custDataLst>
            </p:nvPr>
          </p:nvSpPr>
          <p:spPr>
            <a:xfrm>
              <a:off x="9810750" y="6191250"/>
              <a:ext cx="94820" cy="114301"/>
            </a:xfrm>
            <a:custGeom>
              <a:avLst/>
              <a:gdLst/>
              <a:ahLst/>
              <a:cxnLst/>
              <a:rect l="0" t="0" r="0" b="0"/>
              <a:pathLst>
                <a:path w="94820" h="114301">
                  <a:moveTo>
                    <a:pt x="66675" y="9525"/>
                  </a:moveTo>
                  <a:lnTo>
                    <a:pt x="66675" y="9525"/>
                  </a:lnTo>
                  <a:lnTo>
                    <a:pt x="57265" y="116"/>
                  </a:lnTo>
                  <a:lnTo>
                    <a:pt x="29002" y="0"/>
                  </a:lnTo>
                  <a:lnTo>
                    <a:pt x="19453" y="9132"/>
                  </a:lnTo>
                  <a:lnTo>
                    <a:pt x="19060" y="23704"/>
                  </a:lnTo>
                  <a:lnTo>
                    <a:pt x="20117" y="25328"/>
                  </a:lnTo>
                  <a:lnTo>
                    <a:pt x="21877" y="26410"/>
                  </a:lnTo>
                  <a:lnTo>
                    <a:pt x="24109" y="27132"/>
                  </a:lnTo>
                  <a:lnTo>
                    <a:pt x="25598" y="28671"/>
                  </a:lnTo>
                  <a:lnTo>
                    <a:pt x="27252" y="33204"/>
                  </a:lnTo>
                  <a:lnTo>
                    <a:pt x="28752" y="34835"/>
                  </a:lnTo>
                  <a:lnTo>
                    <a:pt x="41718" y="42726"/>
                  </a:lnTo>
                  <a:lnTo>
                    <a:pt x="54062" y="53203"/>
                  </a:lnTo>
                  <a:lnTo>
                    <a:pt x="66693" y="59193"/>
                  </a:lnTo>
                  <a:lnTo>
                    <a:pt x="84236" y="74746"/>
                  </a:lnTo>
                  <a:lnTo>
                    <a:pt x="90341" y="75769"/>
                  </a:lnTo>
                  <a:lnTo>
                    <a:pt x="91978" y="76972"/>
                  </a:lnTo>
                  <a:lnTo>
                    <a:pt x="93070" y="78831"/>
                  </a:lnTo>
                  <a:lnTo>
                    <a:pt x="94819" y="84363"/>
                  </a:lnTo>
                  <a:lnTo>
                    <a:pt x="93904" y="84818"/>
                  </a:lnTo>
                  <a:lnTo>
                    <a:pt x="90066" y="85321"/>
                  </a:lnTo>
                  <a:lnTo>
                    <a:pt x="88619" y="86514"/>
                  </a:lnTo>
                  <a:lnTo>
                    <a:pt x="86106" y="93890"/>
                  </a:lnTo>
                  <a:lnTo>
                    <a:pt x="83072" y="94645"/>
                  </a:lnTo>
                  <a:lnTo>
                    <a:pt x="80780" y="94847"/>
                  </a:lnTo>
                  <a:lnTo>
                    <a:pt x="75415" y="97893"/>
                  </a:lnTo>
                  <a:lnTo>
                    <a:pt x="69500" y="101716"/>
                  </a:lnTo>
                  <a:lnTo>
                    <a:pt x="60222" y="103869"/>
                  </a:lnTo>
                  <a:lnTo>
                    <a:pt x="49494" y="104656"/>
                  </a:lnTo>
                  <a:lnTo>
                    <a:pt x="40389" y="111297"/>
                  </a:lnTo>
                  <a:lnTo>
                    <a:pt x="31487" y="113411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5" name="SMARTInkShape-457"/>
            <p:cNvSpPr/>
            <p:nvPr>
              <p:custDataLst>
                <p:tags r:id="rId44"/>
              </p:custDataLst>
            </p:nvPr>
          </p:nvSpPr>
          <p:spPr>
            <a:xfrm>
              <a:off x="9839325" y="6162675"/>
              <a:ext cx="57151" cy="19051"/>
            </a:xfrm>
            <a:custGeom>
              <a:avLst/>
              <a:gdLst/>
              <a:ahLst/>
              <a:cxnLst/>
              <a:rect l="0" t="0" r="0" b="0"/>
              <a:pathLst>
                <a:path w="57151" h="19051">
                  <a:moveTo>
                    <a:pt x="0" y="19050"/>
                  </a:moveTo>
                  <a:lnTo>
                    <a:pt x="0" y="19050"/>
                  </a:lnTo>
                  <a:lnTo>
                    <a:pt x="0" y="9535"/>
                  </a:lnTo>
                  <a:lnTo>
                    <a:pt x="31880" y="9525"/>
                  </a:lnTo>
                  <a:lnTo>
                    <a:pt x="33954" y="8467"/>
                  </a:lnTo>
                  <a:lnTo>
                    <a:pt x="35337" y="6703"/>
                  </a:lnTo>
                  <a:lnTo>
                    <a:pt x="36257" y="4469"/>
                  </a:lnTo>
                  <a:lnTo>
                    <a:pt x="38989" y="2980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6" name="SMARTInkShape-458"/>
            <p:cNvSpPr/>
            <p:nvPr>
              <p:custDataLst>
                <p:tags r:id="rId45"/>
              </p:custDataLst>
            </p:nvPr>
          </p:nvSpPr>
          <p:spPr>
            <a:xfrm>
              <a:off x="9954952" y="6124578"/>
              <a:ext cx="93886" cy="47623"/>
            </a:xfrm>
            <a:custGeom>
              <a:avLst/>
              <a:gdLst/>
              <a:ahLst/>
              <a:cxnLst/>
              <a:rect l="0" t="0" r="0" b="0"/>
              <a:pathLst>
                <a:path w="93886" h="47623">
                  <a:moveTo>
                    <a:pt x="17723" y="19047"/>
                  </a:moveTo>
                  <a:lnTo>
                    <a:pt x="17723" y="19047"/>
                  </a:lnTo>
                  <a:lnTo>
                    <a:pt x="8313" y="19047"/>
                  </a:lnTo>
                  <a:lnTo>
                    <a:pt x="8233" y="24103"/>
                  </a:lnTo>
                  <a:lnTo>
                    <a:pt x="7163" y="25592"/>
                  </a:lnTo>
                  <a:lnTo>
                    <a:pt x="3153" y="27248"/>
                  </a:lnTo>
                  <a:lnTo>
                    <a:pt x="1659" y="28748"/>
                  </a:lnTo>
                  <a:lnTo>
                    <a:pt x="0" y="33236"/>
                  </a:lnTo>
                  <a:lnTo>
                    <a:pt x="616" y="34857"/>
                  </a:lnTo>
                  <a:lnTo>
                    <a:pt x="2084" y="35937"/>
                  </a:lnTo>
                  <a:lnTo>
                    <a:pt x="6990" y="37670"/>
                  </a:lnTo>
                  <a:lnTo>
                    <a:pt x="7662" y="40729"/>
                  </a:lnTo>
                  <a:lnTo>
                    <a:pt x="8093" y="46260"/>
                  </a:lnTo>
                  <a:lnTo>
                    <a:pt x="9185" y="46715"/>
                  </a:lnTo>
                  <a:lnTo>
                    <a:pt x="56003" y="47622"/>
                  </a:lnTo>
                  <a:lnTo>
                    <a:pt x="59118" y="47622"/>
                  </a:lnTo>
                  <a:lnTo>
                    <a:pt x="65401" y="44800"/>
                  </a:lnTo>
                  <a:lnTo>
                    <a:pt x="71722" y="41077"/>
                  </a:lnTo>
                  <a:lnTo>
                    <a:pt x="82520" y="38490"/>
                  </a:lnTo>
                  <a:lnTo>
                    <a:pt x="88898" y="33157"/>
                  </a:lnTo>
                  <a:lnTo>
                    <a:pt x="91690" y="27788"/>
                  </a:lnTo>
                  <a:lnTo>
                    <a:pt x="93885" y="10998"/>
                  </a:lnTo>
                  <a:lnTo>
                    <a:pt x="92840" y="10506"/>
                  </a:lnTo>
                  <a:lnTo>
                    <a:pt x="88854" y="9959"/>
                  </a:lnTo>
                  <a:lnTo>
                    <a:pt x="87368" y="8755"/>
                  </a:lnTo>
                  <a:lnTo>
                    <a:pt x="85718" y="4595"/>
                  </a:lnTo>
                  <a:lnTo>
                    <a:pt x="84220" y="3062"/>
                  </a:lnTo>
                  <a:lnTo>
                    <a:pt x="79732" y="1359"/>
                  </a:lnTo>
                  <a:lnTo>
                    <a:pt x="48059" y="0"/>
                  </a:lnTo>
                  <a:lnTo>
                    <a:pt x="39043" y="6544"/>
                  </a:lnTo>
                  <a:lnTo>
                    <a:pt x="30154" y="9698"/>
                  </a:lnTo>
                  <a:lnTo>
                    <a:pt x="19569" y="17607"/>
                  </a:lnTo>
                  <a:lnTo>
                    <a:pt x="18544" y="21229"/>
                  </a:lnTo>
                  <a:lnTo>
                    <a:pt x="17723" y="380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7" name="SMARTInkShape-459"/>
            <p:cNvSpPr/>
            <p:nvPr>
              <p:custDataLst>
                <p:tags r:id="rId46"/>
              </p:custDataLst>
            </p:nvPr>
          </p:nvSpPr>
          <p:spPr>
            <a:xfrm>
              <a:off x="9991725" y="6353175"/>
              <a:ext cx="57151" cy="57151"/>
            </a:xfrm>
            <a:custGeom>
              <a:avLst/>
              <a:gdLst/>
              <a:ahLst/>
              <a:cxnLst/>
              <a:rect l="0" t="0" r="0" b="0"/>
              <a:pathLst>
                <a:path w="57151" h="57151">
                  <a:moveTo>
                    <a:pt x="57150" y="0"/>
                  </a:moveTo>
                  <a:lnTo>
                    <a:pt x="57150" y="0"/>
                  </a:lnTo>
                  <a:lnTo>
                    <a:pt x="47626" y="0"/>
                  </a:lnTo>
                  <a:lnTo>
                    <a:pt x="47625" y="23680"/>
                  </a:lnTo>
                  <a:lnTo>
                    <a:pt x="46567" y="25312"/>
                  </a:lnTo>
                  <a:lnTo>
                    <a:pt x="44801" y="26400"/>
                  </a:lnTo>
                  <a:lnTo>
                    <a:pt x="39423" y="28145"/>
                  </a:lnTo>
                  <a:lnTo>
                    <a:pt x="33434" y="33505"/>
                  </a:lnTo>
                  <a:lnTo>
                    <a:pt x="30735" y="38880"/>
                  </a:lnTo>
                  <a:lnTo>
                    <a:pt x="30016" y="41794"/>
                  </a:lnTo>
                  <a:lnTo>
                    <a:pt x="28476" y="43738"/>
                  </a:lnTo>
                  <a:lnTo>
                    <a:pt x="23945" y="45897"/>
                  </a:lnTo>
                  <a:lnTo>
                    <a:pt x="15443" y="47113"/>
                  </a:lnTo>
                  <a:lnTo>
                    <a:pt x="13471" y="48342"/>
                  </a:lnTo>
                  <a:lnTo>
                    <a:pt x="12155" y="50219"/>
                  </a:lnTo>
                  <a:lnTo>
                    <a:pt x="11278" y="52529"/>
                  </a:lnTo>
                  <a:lnTo>
                    <a:pt x="9636" y="54070"/>
                  </a:lnTo>
                  <a:lnTo>
                    <a:pt x="0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60" name="SMARTInkShape-Group114"/>
          <p:cNvGrpSpPr/>
          <p:nvPr/>
        </p:nvGrpSpPr>
        <p:grpSpPr>
          <a:xfrm>
            <a:off x="10258428" y="6067436"/>
            <a:ext cx="1247735" cy="342890"/>
            <a:chOff x="10258428" y="6067436"/>
            <a:chExt cx="1247735" cy="342890"/>
          </a:xfrm>
        </p:grpSpPr>
        <p:sp>
          <p:nvSpPr>
            <p:cNvPr id="549" name="SMARTInkShape-460"/>
            <p:cNvSpPr/>
            <p:nvPr>
              <p:custDataLst>
                <p:tags r:id="rId29"/>
              </p:custDataLst>
            </p:nvPr>
          </p:nvSpPr>
          <p:spPr>
            <a:xfrm>
              <a:off x="10258428" y="6134100"/>
              <a:ext cx="123785" cy="180961"/>
            </a:xfrm>
            <a:custGeom>
              <a:avLst/>
              <a:gdLst/>
              <a:ahLst/>
              <a:cxnLst/>
              <a:rect l="0" t="0" r="0" b="0"/>
              <a:pathLst>
                <a:path w="123785" h="180961">
                  <a:moveTo>
                    <a:pt x="85722" y="47625"/>
                  </a:moveTo>
                  <a:lnTo>
                    <a:pt x="85722" y="47625"/>
                  </a:lnTo>
                  <a:lnTo>
                    <a:pt x="93924" y="47625"/>
                  </a:lnTo>
                  <a:lnTo>
                    <a:pt x="94364" y="46567"/>
                  </a:lnTo>
                  <a:lnTo>
                    <a:pt x="95132" y="39424"/>
                  </a:lnTo>
                  <a:lnTo>
                    <a:pt x="98018" y="38688"/>
                  </a:lnTo>
                  <a:lnTo>
                    <a:pt x="103436" y="38216"/>
                  </a:lnTo>
                  <a:lnTo>
                    <a:pt x="104179" y="35329"/>
                  </a:lnTo>
                  <a:lnTo>
                    <a:pt x="104377" y="33077"/>
                  </a:lnTo>
                  <a:lnTo>
                    <a:pt x="105566" y="31576"/>
                  </a:lnTo>
                  <a:lnTo>
                    <a:pt x="112938" y="28970"/>
                  </a:lnTo>
                  <a:lnTo>
                    <a:pt x="113693" y="25929"/>
                  </a:lnTo>
                  <a:lnTo>
                    <a:pt x="114294" y="9953"/>
                  </a:lnTo>
                  <a:lnTo>
                    <a:pt x="105163" y="404"/>
                  </a:lnTo>
                  <a:lnTo>
                    <a:pt x="77673" y="0"/>
                  </a:lnTo>
                  <a:lnTo>
                    <a:pt x="43085" y="33113"/>
                  </a:lnTo>
                  <a:lnTo>
                    <a:pt x="40314" y="38706"/>
                  </a:lnTo>
                  <a:lnTo>
                    <a:pt x="38183" y="56978"/>
                  </a:lnTo>
                  <a:lnTo>
                    <a:pt x="38135" y="61659"/>
                  </a:lnTo>
                  <a:lnTo>
                    <a:pt x="39180" y="63331"/>
                  </a:lnTo>
                  <a:lnTo>
                    <a:pt x="40936" y="64446"/>
                  </a:lnTo>
                  <a:lnTo>
                    <a:pt x="48463" y="66015"/>
                  </a:lnTo>
                  <a:lnTo>
                    <a:pt x="80700" y="66672"/>
                  </a:lnTo>
                  <a:lnTo>
                    <a:pt x="86313" y="63852"/>
                  </a:lnTo>
                  <a:lnTo>
                    <a:pt x="92335" y="60128"/>
                  </a:lnTo>
                  <a:lnTo>
                    <a:pt x="102924" y="57542"/>
                  </a:lnTo>
                  <a:lnTo>
                    <a:pt x="112811" y="48983"/>
                  </a:lnTo>
                  <a:lnTo>
                    <a:pt x="118913" y="48027"/>
                  </a:lnTo>
                  <a:lnTo>
                    <a:pt x="120550" y="46835"/>
                  </a:lnTo>
                  <a:lnTo>
                    <a:pt x="121642" y="44982"/>
                  </a:lnTo>
                  <a:lnTo>
                    <a:pt x="123784" y="38219"/>
                  </a:lnTo>
                  <a:lnTo>
                    <a:pt x="115617" y="38111"/>
                  </a:lnTo>
                  <a:lnTo>
                    <a:pt x="115178" y="39165"/>
                  </a:lnTo>
                  <a:lnTo>
                    <a:pt x="114412" y="51358"/>
                  </a:lnTo>
                  <a:lnTo>
                    <a:pt x="113315" y="53289"/>
                  </a:lnTo>
                  <a:lnTo>
                    <a:pt x="111526" y="54575"/>
                  </a:lnTo>
                  <a:lnTo>
                    <a:pt x="109275" y="55434"/>
                  </a:lnTo>
                  <a:lnTo>
                    <a:pt x="107774" y="57065"/>
                  </a:lnTo>
                  <a:lnTo>
                    <a:pt x="102543" y="67285"/>
                  </a:lnTo>
                  <a:lnTo>
                    <a:pt x="98490" y="73296"/>
                  </a:lnTo>
                  <a:lnTo>
                    <a:pt x="95150" y="82631"/>
                  </a:lnTo>
                  <a:lnTo>
                    <a:pt x="88986" y="92099"/>
                  </a:lnTo>
                  <a:lnTo>
                    <a:pt x="86689" y="101607"/>
                  </a:lnTo>
                  <a:lnTo>
                    <a:pt x="86151" y="107953"/>
                  </a:lnTo>
                  <a:lnTo>
                    <a:pt x="83090" y="114301"/>
                  </a:lnTo>
                  <a:lnTo>
                    <a:pt x="80793" y="117476"/>
                  </a:lnTo>
                  <a:lnTo>
                    <a:pt x="75406" y="141796"/>
                  </a:lnTo>
                  <a:lnTo>
                    <a:pt x="69730" y="149846"/>
                  </a:lnTo>
                  <a:lnTo>
                    <a:pt x="66520" y="158934"/>
                  </a:lnTo>
                  <a:lnTo>
                    <a:pt x="49373" y="179101"/>
                  </a:lnTo>
                  <a:lnTo>
                    <a:pt x="45579" y="180142"/>
                  </a:lnTo>
                  <a:lnTo>
                    <a:pt x="30025" y="180960"/>
                  </a:lnTo>
                  <a:lnTo>
                    <a:pt x="10974" y="163365"/>
                  </a:lnTo>
                  <a:lnTo>
                    <a:pt x="4896" y="162352"/>
                  </a:lnTo>
                  <a:lnTo>
                    <a:pt x="3263" y="161151"/>
                  </a:lnTo>
                  <a:lnTo>
                    <a:pt x="965" y="155463"/>
                  </a:lnTo>
                  <a:lnTo>
                    <a:pt x="125" y="152804"/>
                  </a:lnTo>
                  <a:lnTo>
                    <a:pt x="0" y="143278"/>
                  </a:lnTo>
                  <a:lnTo>
                    <a:pt x="14462" y="142878"/>
                  </a:lnTo>
                  <a:lnTo>
                    <a:pt x="19831" y="145698"/>
                  </a:lnTo>
                  <a:lnTo>
                    <a:pt x="28572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0" name="SMARTInkShape-461"/>
            <p:cNvSpPr/>
            <p:nvPr>
              <p:custDataLst>
                <p:tags r:id="rId30"/>
              </p:custDataLst>
            </p:nvPr>
          </p:nvSpPr>
          <p:spPr>
            <a:xfrm>
              <a:off x="10382250" y="6191254"/>
              <a:ext cx="104740" cy="95244"/>
            </a:xfrm>
            <a:custGeom>
              <a:avLst/>
              <a:gdLst/>
              <a:ahLst/>
              <a:cxnLst/>
              <a:rect l="0" t="0" r="0" b="0"/>
              <a:pathLst>
                <a:path w="104740" h="95244">
                  <a:moveTo>
                    <a:pt x="0" y="66671"/>
                  </a:moveTo>
                  <a:lnTo>
                    <a:pt x="0" y="66671"/>
                  </a:lnTo>
                  <a:lnTo>
                    <a:pt x="0" y="61615"/>
                  </a:lnTo>
                  <a:lnTo>
                    <a:pt x="1058" y="60126"/>
                  </a:lnTo>
                  <a:lnTo>
                    <a:pt x="2824" y="59132"/>
                  </a:lnTo>
                  <a:lnTo>
                    <a:pt x="9702" y="57408"/>
                  </a:lnTo>
                  <a:lnTo>
                    <a:pt x="18623" y="57156"/>
                  </a:lnTo>
                  <a:lnTo>
                    <a:pt x="19050" y="85319"/>
                  </a:lnTo>
                  <a:lnTo>
                    <a:pt x="28184" y="94844"/>
                  </a:lnTo>
                  <a:lnTo>
                    <a:pt x="52170" y="95243"/>
                  </a:lnTo>
                  <a:lnTo>
                    <a:pt x="53829" y="94186"/>
                  </a:lnTo>
                  <a:lnTo>
                    <a:pt x="54936" y="92423"/>
                  </a:lnTo>
                  <a:lnTo>
                    <a:pt x="55674" y="90189"/>
                  </a:lnTo>
                  <a:lnTo>
                    <a:pt x="57224" y="88699"/>
                  </a:lnTo>
                  <a:lnTo>
                    <a:pt x="67317" y="83487"/>
                  </a:lnTo>
                  <a:lnTo>
                    <a:pt x="73309" y="79436"/>
                  </a:lnTo>
                  <a:lnTo>
                    <a:pt x="82634" y="76098"/>
                  </a:lnTo>
                  <a:lnTo>
                    <a:pt x="88937" y="71566"/>
                  </a:lnTo>
                  <a:lnTo>
                    <a:pt x="92445" y="66024"/>
                  </a:lnTo>
                  <a:lnTo>
                    <a:pt x="94696" y="58899"/>
                  </a:lnTo>
                  <a:lnTo>
                    <a:pt x="101687" y="49888"/>
                  </a:lnTo>
                  <a:lnTo>
                    <a:pt x="103860" y="41002"/>
                  </a:lnTo>
                  <a:lnTo>
                    <a:pt x="104739" y="15860"/>
                  </a:lnTo>
                  <a:lnTo>
                    <a:pt x="101937" y="9516"/>
                  </a:lnTo>
                  <a:lnTo>
                    <a:pt x="95641" y="554"/>
                  </a:lnTo>
                  <a:lnTo>
                    <a:pt x="71655" y="0"/>
                  </a:lnTo>
                  <a:lnTo>
                    <a:pt x="66065" y="2820"/>
                  </a:lnTo>
                  <a:lnTo>
                    <a:pt x="63094" y="5053"/>
                  </a:lnTo>
                  <a:lnTo>
                    <a:pt x="59792" y="10358"/>
                  </a:lnTo>
                  <a:lnTo>
                    <a:pt x="57265" y="16243"/>
                  </a:lnTo>
                  <a:lnTo>
                    <a:pt x="49104" y="26738"/>
                  </a:lnTo>
                  <a:lnTo>
                    <a:pt x="48062" y="33084"/>
                  </a:lnTo>
                  <a:lnTo>
                    <a:pt x="47625" y="666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1" name="SMARTInkShape-462"/>
            <p:cNvSpPr/>
            <p:nvPr>
              <p:custDataLst>
                <p:tags r:id="rId31"/>
              </p:custDataLst>
            </p:nvPr>
          </p:nvSpPr>
          <p:spPr>
            <a:xfrm>
              <a:off x="10553700" y="6096117"/>
              <a:ext cx="34042" cy="66432"/>
            </a:xfrm>
            <a:custGeom>
              <a:avLst/>
              <a:gdLst/>
              <a:ahLst/>
              <a:cxnLst/>
              <a:rect l="0" t="0" r="0" b="0"/>
              <a:pathLst>
                <a:path w="34042" h="66432">
                  <a:moveTo>
                    <a:pt x="0" y="37983"/>
                  </a:moveTo>
                  <a:lnTo>
                    <a:pt x="0" y="37983"/>
                  </a:lnTo>
                  <a:lnTo>
                    <a:pt x="0" y="61663"/>
                  </a:lnTo>
                  <a:lnTo>
                    <a:pt x="1058" y="63295"/>
                  </a:lnTo>
                  <a:lnTo>
                    <a:pt x="2824" y="64383"/>
                  </a:lnTo>
                  <a:lnTo>
                    <a:pt x="9134" y="66431"/>
                  </a:lnTo>
                  <a:lnTo>
                    <a:pt x="17691" y="58346"/>
                  </a:lnTo>
                  <a:lnTo>
                    <a:pt x="18930" y="48948"/>
                  </a:lnTo>
                  <a:lnTo>
                    <a:pt x="27239" y="39434"/>
                  </a:lnTo>
                  <a:lnTo>
                    <a:pt x="28457" y="29909"/>
                  </a:lnTo>
                  <a:lnTo>
                    <a:pt x="33597" y="23832"/>
                  </a:lnTo>
                  <a:lnTo>
                    <a:pt x="34041" y="21141"/>
                  </a:lnTo>
                  <a:lnTo>
                    <a:pt x="33278" y="18288"/>
                  </a:lnTo>
                  <a:lnTo>
                    <a:pt x="28658" y="9562"/>
                  </a:lnTo>
                  <a:lnTo>
                    <a:pt x="19444" y="280"/>
                  </a:lnTo>
                  <a:lnTo>
                    <a:pt x="14111" y="0"/>
                  </a:lnTo>
                  <a:lnTo>
                    <a:pt x="12583" y="1019"/>
                  </a:lnTo>
                  <a:lnTo>
                    <a:pt x="11563" y="2757"/>
                  </a:lnTo>
                  <a:lnTo>
                    <a:pt x="10884" y="4974"/>
                  </a:lnTo>
                  <a:lnTo>
                    <a:pt x="9373" y="6452"/>
                  </a:lnTo>
                  <a:lnTo>
                    <a:pt x="1443" y="9018"/>
                  </a:lnTo>
                  <a:lnTo>
                    <a:pt x="642" y="12057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2" name="SMARTInkShape-463"/>
            <p:cNvSpPr/>
            <p:nvPr>
              <p:custDataLst>
                <p:tags r:id="rId32"/>
              </p:custDataLst>
            </p:nvPr>
          </p:nvSpPr>
          <p:spPr>
            <a:xfrm>
              <a:off x="10544175" y="6343650"/>
              <a:ext cx="47626" cy="66676"/>
            </a:xfrm>
            <a:custGeom>
              <a:avLst/>
              <a:gdLst/>
              <a:ahLst/>
              <a:cxnLst/>
              <a:rect l="0" t="0" r="0" b="0"/>
              <a:pathLst>
                <a:path w="47626" h="66676">
                  <a:moveTo>
                    <a:pt x="47625" y="0"/>
                  </a:moveTo>
                  <a:lnTo>
                    <a:pt x="47625" y="0"/>
                  </a:lnTo>
                  <a:lnTo>
                    <a:pt x="47625" y="9132"/>
                  </a:lnTo>
                  <a:lnTo>
                    <a:pt x="41079" y="17052"/>
                  </a:lnTo>
                  <a:lnTo>
                    <a:pt x="38491" y="26848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3" name="SMARTInkShape-464"/>
            <p:cNvSpPr/>
            <p:nvPr>
              <p:custDataLst>
                <p:tags r:id="rId33"/>
              </p:custDataLst>
            </p:nvPr>
          </p:nvSpPr>
          <p:spPr>
            <a:xfrm>
              <a:off x="10801360" y="6143635"/>
              <a:ext cx="95241" cy="152388"/>
            </a:xfrm>
            <a:custGeom>
              <a:avLst/>
              <a:gdLst/>
              <a:ahLst/>
              <a:cxnLst/>
              <a:rect l="0" t="0" r="0" b="0"/>
              <a:pathLst>
                <a:path w="95241" h="152388">
                  <a:moveTo>
                    <a:pt x="95240" y="19040"/>
                  </a:moveTo>
                  <a:lnTo>
                    <a:pt x="95240" y="19040"/>
                  </a:lnTo>
                  <a:lnTo>
                    <a:pt x="85715" y="19040"/>
                  </a:lnTo>
                  <a:lnTo>
                    <a:pt x="93917" y="19040"/>
                  </a:lnTo>
                  <a:lnTo>
                    <a:pt x="94357" y="17982"/>
                  </a:lnTo>
                  <a:lnTo>
                    <a:pt x="95237" y="4492"/>
                  </a:lnTo>
                  <a:lnTo>
                    <a:pt x="94180" y="2991"/>
                  </a:lnTo>
                  <a:lnTo>
                    <a:pt x="92416" y="1991"/>
                  </a:lnTo>
                  <a:lnTo>
                    <a:pt x="85538" y="254"/>
                  </a:lnTo>
                  <a:lnTo>
                    <a:pt x="71560" y="0"/>
                  </a:lnTo>
                  <a:lnTo>
                    <a:pt x="66018" y="2817"/>
                  </a:lnTo>
                  <a:lnTo>
                    <a:pt x="49882" y="15800"/>
                  </a:lnTo>
                  <a:lnTo>
                    <a:pt x="44037" y="17600"/>
                  </a:lnTo>
                  <a:lnTo>
                    <a:pt x="42055" y="19138"/>
                  </a:lnTo>
                  <a:lnTo>
                    <a:pt x="24987" y="41393"/>
                  </a:lnTo>
                  <a:lnTo>
                    <a:pt x="18861" y="44850"/>
                  </a:lnTo>
                  <a:lnTo>
                    <a:pt x="15746" y="45771"/>
                  </a:lnTo>
                  <a:lnTo>
                    <a:pt x="13670" y="47444"/>
                  </a:lnTo>
                  <a:lnTo>
                    <a:pt x="11361" y="52125"/>
                  </a:lnTo>
                  <a:lnTo>
                    <a:pt x="8820" y="70300"/>
                  </a:lnTo>
                  <a:lnTo>
                    <a:pt x="2048" y="85179"/>
                  </a:lnTo>
                  <a:lnTo>
                    <a:pt x="0" y="126987"/>
                  </a:lnTo>
                  <a:lnTo>
                    <a:pt x="2817" y="133339"/>
                  </a:lnTo>
                  <a:lnTo>
                    <a:pt x="14181" y="147364"/>
                  </a:lnTo>
                  <a:lnTo>
                    <a:pt x="19701" y="150156"/>
                  </a:lnTo>
                  <a:lnTo>
                    <a:pt x="33103" y="152259"/>
                  </a:lnTo>
                  <a:lnTo>
                    <a:pt x="52148" y="152387"/>
                  </a:lnTo>
                  <a:lnTo>
                    <a:pt x="53812" y="151330"/>
                  </a:lnTo>
                  <a:lnTo>
                    <a:pt x="54922" y="149567"/>
                  </a:lnTo>
                  <a:lnTo>
                    <a:pt x="57011" y="143257"/>
                  </a:lnTo>
                  <a:lnTo>
                    <a:pt x="57139" y="125258"/>
                  </a:lnTo>
                  <a:lnTo>
                    <a:pt x="48938" y="115741"/>
                  </a:lnTo>
                  <a:lnTo>
                    <a:pt x="39531" y="114417"/>
                  </a:lnTo>
                  <a:lnTo>
                    <a:pt x="33460" y="114327"/>
                  </a:lnTo>
                  <a:lnTo>
                    <a:pt x="27918" y="117129"/>
                  </a:lnTo>
                  <a:lnTo>
                    <a:pt x="10993" y="131900"/>
                  </a:lnTo>
                  <a:lnTo>
                    <a:pt x="9644" y="141414"/>
                  </a:lnTo>
                  <a:lnTo>
                    <a:pt x="10659" y="141898"/>
                  </a:lnTo>
                  <a:lnTo>
                    <a:pt x="19040" y="1428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4" name="SMARTInkShape-465"/>
            <p:cNvSpPr/>
            <p:nvPr>
              <p:custDataLst>
                <p:tags r:id="rId34"/>
              </p:custDataLst>
            </p:nvPr>
          </p:nvSpPr>
          <p:spPr>
            <a:xfrm>
              <a:off x="11001375" y="6124575"/>
              <a:ext cx="104379" cy="171451"/>
            </a:xfrm>
            <a:custGeom>
              <a:avLst/>
              <a:gdLst/>
              <a:ahLst/>
              <a:cxnLst/>
              <a:rect l="0" t="0" r="0" b="0"/>
              <a:pathLst>
                <a:path w="104379" h="171451">
                  <a:moveTo>
                    <a:pt x="0" y="19050"/>
                  </a:moveTo>
                  <a:lnTo>
                    <a:pt x="0" y="19050"/>
                  </a:lnTo>
                  <a:lnTo>
                    <a:pt x="0" y="10849"/>
                  </a:lnTo>
                  <a:lnTo>
                    <a:pt x="1058" y="10408"/>
                  </a:lnTo>
                  <a:lnTo>
                    <a:pt x="47454" y="9525"/>
                  </a:lnTo>
                  <a:lnTo>
                    <a:pt x="52136" y="9525"/>
                  </a:lnTo>
                  <a:lnTo>
                    <a:pt x="57743" y="6703"/>
                  </a:lnTo>
                  <a:lnTo>
                    <a:pt x="63764" y="2980"/>
                  </a:lnTo>
                  <a:lnTo>
                    <a:pt x="76253" y="588"/>
                  </a:lnTo>
                  <a:lnTo>
                    <a:pt x="104378" y="0"/>
                  </a:lnTo>
                  <a:lnTo>
                    <a:pt x="95632" y="9132"/>
                  </a:lnTo>
                  <a:lnTo>
                    <a:pt x="95284" y="17692"/>
                  </a:lnTo>
                  <a:lnTo>
                    <a:pt x="88711" y="26386"/>
                  </a:lnTo>
                  <a:lnTo>
                    <a:pt x="85551" y="35217"/>
                  </a:lnTo>
                  <a:lnTo>
                    <a:pt x="79441" y="44536"/>
                  </a:lnTo>
                  <a:lnTo>
                    <a:pt x="76103" y="54001"/>
                  </a:lnTo>
                  <a:lnTo>
                    <a:pt x="69939" y="63507"/>
                  </a:lnTo>
                  <a:lnTo>
                    <a:pt x="67642" y="73027"/>
                  </a:lnTo>
                  <a:lnTo>
                    <a:pt x="67104" y="79376"/>
                  </a:lnTo>
                  <a:lnTo>
                    <a:pt x="64043" y="85725"/>
                  </a:lnTo>
                  <a:lnTo>
                    <a:pt x="60213" y="92075"/>
                  </a:lnTo>
                  <a:lnTo>
                    <a:pt x="48267" y="132762"/>
                  </a:lnTo>
                  <a:lnTo>
                    <a:pt x="48053" y="136132"/>
                  </a:lnTo>
                  <a:lnTo>
                    <a:pt x="44993" y="142700"/>
                  </a:lnTo>
                  <a:lnTo>
                    <a:pt x="41163" y="149147"/>
                  </a:lnTo>
                  <a:lnTo>
                    <a:pt x="39461" y="155541"/>
                  </a:lnTo>
                  <a:lnTo>
                    <a:pt x="37949" y="157669"/>
                  </a:lnTo>
                  <a:lnTo>
                    <a:pt x="35883" y="159088"/>
                  </a:lnTo>
                  <a:lnTo>
                    <a:pt x="33447" y="160032"/>
                  </a:lnTo>
                  <a:lnTo>
                    <a:pt x="31824" y="161722"/>
                  </a:lnTo>
                  <a:lnTo>
                    <a:pt x="29003" y="169960"/>
                  </a:lnTo>
                  <a:lnTo>
                    <a:pt x="25943" y="170788"/>
                  </a:lnTo>
                  <a:lnTo>
                    <a:pt x="1905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5" name="SMARTInkShape-466"/>
            <p:cNvSpPr/>
            <p:nvPr>
              <p:custDataLst>
                <p:tags r:id="rId35"/>
              </p:custDataLst>
            </p:nvPr>
          </p:nvSpPr>
          <p:spPr>
            <a:xfrm>
              <a:off x="10953750" y="6238875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19050"/>
                  </a:moveTo>
                  <a:lnTo>
                    <a:pt x="0" y="19050"/>
                  </a:lnTo>
                  <a:lnTo>
                    <a:pt x="30867" y="19050"/>
                  </a:lnTo>
                  <a:lnTo>
                    <a:pt x="37709" y="16228"/>
                  </a:lnTo>
                  <a:lnTo>
                    <a:pt x="44276" y="12505"/>
                  </a:lnTo>
                  <a:lnTo>
                    <a:pt x="54982" y="10408"/>
                  </a:lnTo>
                  <a:lnTo>
                    <a:pt x="88209" y="8544"/>
                  </a:lnTo>
                  <a:lnTo>
                    <a:pt x="106833" y="2001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6" name="SMARTInkShape-467"/>
            <p:cNvSpPr/>
            <p:nvPr>
              <p:custDataLst>
                <p:tags r:id="rId36"/>
              </p:custDataLst>
            </p:nvPr>
          </p:nvSpPr>
          <p:spPr>
            <a:xfrm>
              <a:off x="11087100" y="6286500"/>
              <a:ext cx="28576" cy="57151"/>
            </a:xfrm>
            <a:custGeom>
              <a:avLst/>
              <a:gdLst/>
              <a:ahLst/>
              <a:cxnLst/>
              <a:rect l="0" t="0" r="0" b="0"/>
              <a:pathLst>
                <a:path w="28576" h="57151">
                  <a:moveTo>
                    <a:pt x="28575" y="0"/>
                  </a:moveTo>
                  <a:lnTo>
                    <a:pt x="28575" y="0"/>
                  </a:lnTo>
                  <a:lnTo>
                    <a:pt x="19085" y="0"/>
                  </a:lnTo>
                  <a:lnTo>
                    <a:pt x="27253" y="0"/>
                  </a:lnTo>
                  <a:lnTo>
                    <a:pt x="27694" y="1058"/>
                  </a:lnTo>
                  <a:lnTo>
                    <a:pt x="28566" y="22666"/>
                  </a:lnTo>
                  <a:lnTo>
                    <a:pt x="27511" y="24636"/>
                  </a:lnTo>
                  <a:lnTo>
                    <a:pt x="25748" y="25949"/>
                  </a:lnTo>
                  <a:lnTo>
                    <a:pt x="23516" y="26824"/>
                  </a:lnTo>
                  <a:lnTo>
                    <a:pt x="22027" y="28466"/>
                  </a:lnTo>
                  <a:lnTo>
                    <a:pt x="18252" y="38173"/>
                  </a:lnTo>
                  <a:lnTo>
                    <a:pt x="10884" y="46171"/>
                  </a:lnTo>
                  <a:lnTo>
                    <a:pt x="9927" y="52251"/>
                  </a:lnTo>
                  <a:lnTo>
                    <a:pt x="8734" y="53884"/>
                  </a:lnTo>
                  <a:lnTo>
                    <a:pt x="6881" y="54973"/>
                  </a:lnTo>
                  <a:lnTo>
                    <a:pt x="0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7" name="SMARTInkShape-468"/>
            <p:cNvSpPr/>
            <p:nvPr>
              <p:custDataLst>
                <p:tags r:id="rId37"/>
              </p:custDataLst>
            </p:nvPr>
          </p:nvSpPr>
          <p:spPr>
            <a:xfrm>
              <a:off x="11220460" y="6124575"/>
              <a:ext cx="47615" cy="142876"/>
            </a:xfrm>
            <a:custGeom>
              <a:avLst/>
              <a:gdLst/>
              <a:ahLst/>
              <a:cxnLst/>
              <a:rect l="0" t="0" r="0" b="0"/>
              <a:pathLst>
                <a:path w="47615" h="142876">
                  <a:moveTo>
                    <a:pt x="28565" y="9525"/>
                  </a:moveTo>
                  <a:lnTo>
                    <a:pt x="28565" y="9525"/>
                  </a:lnTo>
                  <a:lnTo>
                    <a:pt x="20363" y="9525"/>
                  </a:lnTo>
                  <a:lnTo>
                    <a:pt x="19923" y="8467"/>
                  </a:lnTo>
                  <a:lnTo>
                    <a:pt x="19049" y="116"/>
                  </a:lnTo>
                  <a:lnTo>
                    <a:pt x="9630" y="0"/>
                  </a:lnTo>
                  <a:lnTo>
                    <a:pt x="385" y="9132"/>
                  </a:lnTo>
                  <a:lnTo>
                    <a:pt x="0" y="23704"/>
                  </a:lnTo>
                  <a:lnTo>
                    <a:pt x="2817" y="29232"/>
                  </a:lnTo>
                  <a:lnTo>
                    <a:pt x="8192" y="36348"/>
                  </a:lnTo>
                  <a:lnTo>
                    <a:pt x="10313" y="45359"/>
                  </a:lnTo>
                  <a:lnTo>
                    <a:pt x="26400" y="67280"/>
                  </a:lnTo>
                  <a:lnTo>
                    <a:pt x="27122" y="70253"/>
                  </a:lnTo>
                  <a:lnTo>
                    <a:pt x="28660" y="72236"/>
                  </a:lnTo>
                  <a:lnTo>
                    <a:pt x="33194" y="74437"/>
                  </a:lnTo>
                  <a:lnTo>
                    <a:pt x="34826" y="76083"/>
                  </a:lnTo>
                  <a:lnTo>
                    <a:pt x="46648" y="95133"/>
                  </a:lnTo>
                  <a:lnTo>
                    <a:pt x="47614" y="122374"/>
                  </a:lnTo>
                  <a:lnTo>
                    <a:pt x="46557" y="122858"/>
                  </a:lnTo>
                  <a:lnTo>
                    <a:pt x="42558" y="123395"/>
                  </a:lnTo>
                  <a:lnTo>
                    <a:pt x="41069" y="124597"/>
                  </a:lnTo>
                  <a:lnTo>
                    <a:pt x="39413" y="128755"/>
                  </a:lnTo>
                  <a:lnTo>
                    <a:pt x="37913" y="130286"/>
                  </a:lnTo>
                  <a:lnTo>
                    <a:pt x="30006" y="132946"/>
                  </a:lnTo>
                  <a:lnTo>
                    <a:pt x="23935" y="133230"/>
                  </a:lnTo>
                  <a:lnTo>
                    <a:pt x="22304" y="134328"/>
                  </a:lnTo>
                  <a:lnTo>
                    <a:pt x="21216" y="136119"/>
                  </a:lnTo>
                  <a:lnTo>
                    <a:pt x="19168" y="142480"/>
                  </a:lnTo>
                  <a:lnTo>
                    <a:pt x="951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8" name="SMARTInkShape-469"/>
            <p:cNvSpPr/>
            <p:nvPr>
              <p:custDataLst>
                <p:tags r:id="rId38"/>
              </p:custDataLst>
            </p:nvPr>
          </p:nvSpPr>
          <p:spPr>
            <a:xfrm>
              <a:off x="11239500" y="6105525"/>
              <a:ext cx="57151" cy="19051"/>
            </a:xfrm>
            <a:custGeom>
              <a:avLst/>
              <a:gdLst/>
              <a:ahLst/>
              <a:cxnLst/>
              <a:rect l="0" t="0" r="0" b="0"/>
              <a:pathLst>
                <a:path w="57151" h="19051">
                  <a:moveTo>
                    <a:pt x="0" y="19050"/>
                  </a:moveTo>
                  <a:lnTo>
                    <a:pt x="0" y="19050"/>
                  </a:lnTo>
                  <a:lnTo>
                    <a:pt x="0" y="9918"/>
                  </a:lnTo>
                  <a:lnTo>
                    <a:pt x="14191" y="9535"/>
                  </a:lnTo>
                  <a:lnTo>
                    <a:pt x="19711" y="6708"/>
                  </a:lnTo>
                  <a:lnTo>
                    <a:pt x="25694" y="2981"/>
                  </a:lnTo>
                  <a:lnTo>
                    <a:pt x="38159" y="589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9" name="SMARTInkShape-470"/>
            <p:cNvSpPr/>
            <p:nvPr>
              <p:custDataLst>
                <p:tags r:id="rId39"/>
              </p:custDataLst>
            </p:nvPr>
          </p:nvSpPr>
          <p:spPr>
            <a:xfrm>
              <a:off x="11430000" y="6067436"/>
              <a:ext cx="76163" cy="57137"/>
            </a:xfrm>
            <a:custGeom>
              <a:avLst/>
              <a:gdLst/>
              <a:ahLst/>
              <a:cxnLst/>
              <a:rect l="0" t="0" r="0" b="0"/>
              <a:pathLst>
                <a:path w="76163" h="57137">
                  <a:moveTo>
                    <a:pt x="9525" y="9514"/>
                  </a:moveTo>
                  <a:lnTo>
                    <a:pt x="9525" y="9514"/>
                  </a:lnTo>
                  <a:lnTo>
                    <a:pt x="9525" y="382"/>
                  </a:lnTo>
                  <a:lnTo>
                    <a:pt x="115" y="9401"/>
                  </a:lnTo>
                  <a:lnTo>
                    <a:pt x="0" y="36615"/>
                  </a:lnTo>
                  <a:lnTo>
                    <a:pt x="17609" y="55688"/>
                  </a:lnTo>
                  <a:lnTo>
                    <a:pt x="23680" y="56709"/>
                  </a:lnTo>
                  <a:lnTo>
                    <a:pt x="54349" y="57136"/>
                  </a:lnTo>
                  <a:lnTo>
                    <a:pt x="66687" y="48497"/>
                  </a:lnTo>
                  <a:lnTo>
                    <a:pt x="71266" y="48006"/>
                  </a:lnTo>
                  <a:lnTo>
                    <a:pt x="72910" y="46817"/>
                  </a:lnTo>
                  <a:lnTo>
                    <a:pt x="74008" y="44965"/>
                  </a:lnTo>
                  <a:lnTo>
                    <a:pt x="75551" y="37305"/>
                  </a:lnTo>
                  <a:lnTo>
                    <a:pt x="76162" y="24020"/>
                  </a:lnTo>
                  <a:lnTo>
                    <a:pt x="75117" y="22359"/>
                  </a:lnTo>
                  <a:lnTo>
                    <a:pt x="73361" y="21252"/>
                  </a:lnTo>
                  <a:lnTo>
                    <a:pt x="71131" y="20515"/>
                  </a:lnTo>
                  <a:lnTo>
                    <a:pt x="69645" y="18965"/>
                  </a:lnTo>
                  <a:lnTo>
                    <a:pt x="67995" y="14420"/>
                  </a:lnTo>
                  <a:lnTo>
                    <a:pt x="66497" y="12785"/>
                  </a:lnTo>
                  <a:lnTo>
                    <a:pt x="62009" y="10968"/>
                  </a:lnTo>
                  <a:lnTo>
                    <a:pt x="60389" y="9425"/>
                  </a:lnTo>
                  <a:lnTo>
                    <a:pt x="58589" y="4888"/>
                  </a:lnTo>
                  <a:lnTo>
                    <a:pt x="57051" y="3255"/>
                  </a:lnTo>
                  <a:lnTo>
                    <a:pt x="49075" y="419"/>
                  </a:lnTo>
                  <a:lnTo>
                    <a:pt x="33474" y="0"/>
                  </a:lnTo>
                  <a:lnTo>
                    <a:pt x="31840" y="1054"/>
                  </a:lnTo>
                  <a:lnTo>
                    <a:pt x="30752" y="2816"/>
                  </a:lnTo>
                  <a:lnTo>
                    <a:pt x="30026" y="5049"/>
                  </a:lnTo>
                  <a:lnTo>
                    <a:pt x="28484" y="6537"/>
                  </a:lnTo>
                  <a:lnTo>
                    <a:pt x="20501" y="9122"/>
                  </a:lnTo>
                  <a:lnTo>
                    <a:pt x="19694" y="12163"/>
                  </a:lnTo>
                  <a:lnTo>
                    <a:pt x="19479" y="14454"/>
                  </a:lnTo>
                  <a:lnTo>
                    <a:pt x="18278" y="15983"/>
                  </a:lnTo>
                  <a:lnTo>
                    <a:pt x="14121" y="17681"/>
                  </a:lnTo>
                  <a:lnTo>
                    <a:pt x="12588" y="19191"/>
                  </a:lnTo>
                  <a:lnTo>
                    <a:pt x="9928" y="27121"/>
                  </a:lnTo>
                  <a:lnTo>
                    <a:pt x="6881" y="27922"/>
                  </a:lnTo>
                  <a:lnTo>
                    <a:pt x="4587" y="28136"/>
                  </a:lnTo>
                  <a:lnTo>
                    <a:pt x="3058" y="29337"/>
                  </a:lnTo>
                  <a:lnTo>
                    <a:pt x="402" y="36727"/>
                  </a:lnTo>
                  <a:lnTo>
                    <a:pt x="9525" y="476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8570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42BDE3-6DB2-BE68-B5E6-5027AB71B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387" y="154113"/>
            <a:ext cx="11846103" cy="1536576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Narrow" panose="020B0606020202030204" pitchFamily="34" charset="0"/>
              </a:rPr>
              <a:t>7. На стороне АС равностороннего треугольника АВС взята точка М, а на продолжении стороны ВС за вершину С – точка К таким образом, что АМ = СК. Докажите, что МВ = МК.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C17D5B11-7B85-D0E1-5C2D-6ACF2B7468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22" r="62999" b="51388"/>
          <a:stretch/>
        </p:blipFill>
        <p:spPr bwMode="auto">
          <a:xfrm>
            <a:off x="84837" y="1856171"/>
            <a:ext cx="3100151" cy="24281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SMARTInkShape-Group115"/>
          <p:cNvGrpSpPr/>
          <p:nvPr/>
        </p:nvGrpSpPr>
        <p:grpSpPr>
          <a:xfrm>
            <a:off x="3962434" y="1447838"/>
            <a:ext cx="3386742" cy="619046"/>
            <a:chOff x="3962434" y="1447838"/>
            <a:chExt cx="3386742" cy="619046"/>
          </a:xfrm>
        </p:grpSpPr>
        <p:sp>
          <p:nvSpPr>
            <p:cNvPr id="3" name="SMARTInkShape-471"/>
            <p:cNvSpPr/>
            <p:nvPr>
              <p:custDataLst>
                <p:tags r:id="rId221"/>
              </p:custDataLst>
            </p:nvPr>
          </p:nvSpPr>
          <p:spPr>
            <a:xfrm>
              <a:off x="6276975" y="1724025"/>
              <a:ext cx="152401" cy="85726"/>
            </a:xfrm>
            <a:custGeom>
              <a:avLst/>
              <a:gdLst/>
              <a:ahLst/>
              <a:cxnLst/>
              <a:rect l="0" t="0" r="0" b="0"/>
              <a:pathLst>
                <a:path w="152401" h="85726">
                  <a:moveTo>
                    <a:pt x="0" y="85725"/>
                  </a:moveTo>
                  <a:lnTo>
                    <a:pt x="0" y="85725"/>
                  </a:lnTo>
                  <a:lnTo>
                    <a:pt x="9132" y="85725"/>
                  </a:lnTo>
                  <a:lnTo>
                    <a:pt x="9409" y="80669"/>
                  </a:lnTo>
                  <a:lnTo>
                    <a:pt x="10506" y="79179"/>
                  </a:lnTo>
                  <a:lnTo>
                    <a:pt x="14548" y="77524"/>
                  </a:lnTo>
                  <a:lnTo>
                    <a:pt x="22772" y="76592"/>
                  </a:lnTo>
                  <a:lnTo>
                    <a:pt x="24707" y="75403"/>
                  </a:lnTo>
                  <a:lnTo>
                    <a:pt x="25996" y="73552"/>
                  </a:lnTo>
                  <a:lnTo>
                    <a:pt x="26855" y="71260"/>
                  </a:lnTo>
                  <a:lnTo>
                    <a:pt x="28487" y="69732"/>
                  </a:lnTo>
                  <a:lnTo>
                    <a:pt x="38710" y="64457"/>
                  </a:lnTo>
                  <a:lnTo>
                    <a:pt x="44721" y="60397"/>
                  </a:lnTo>
                  <a:lnTo>
                    <a:pt x="54056" y="57054"/>
                  </a:lnTo>
                  <a:lnTo>
                    <a:pt x="94664" y="31341"/>
                  </a:lnTo>
                  <a:lnTo>
                    <a:pt x="112890" y="24065"/>
                  </a:lnTo>
                  <a:lnTo>
                    <a:pt x="142696" y="277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472"/>
            <p:cNvSpPr/>
            <p:nvPr>
              <p:custDataLst>
                <p:tags r:id="rId222"/>
              </p:custDataLst>
            </p:nvPr>
          </p:nvSpPr>
          <p:spPr>
            <a:xfrm>
              <a:off x="6391286" y="1447838"/>
              <a:ext cx="957890" cy="352339"/>
            </a:xfrm>
            <a:custGeom>
              <a:avLst/>
              <a:gdLst/>
              <a:ahLst/>
              <a:cxnLst/>
              <a:rect l="0" t="0" r="0" b="0"/>
              <a:pathLst>
                <a:path w="957890" h="352339">
                  <a:moveTo>
                    <a:pt x="133339" y="209512"/>
                  </a:moveTo>
                  <a:lnTo>
                    <a:pt x="133339" y="209512"/>
                  </a:lnTo>
                  <a:lnTo>
                    <a:pt x="133339" y="192178"/>
                  </a:lnTo>
                  <a:lnTo>
                    <a:pt x="132281" y="191606"/>
                  </a:lnTo>
                  <a:lnTo>
                    <a:pt x="91660" y="190462"/>
                  </a:lnTo>
                  <a:lnTo>
                    <a:pt x="89678" y="191520"/>
                  </a:lnTo>
                  <a:lnTo>
                    <a:pt x="88357" y="193285"/>
                  </a:lnTo>
                  <a:lnTo>
                    <a:pt x="85830" y="198066"/>
                  </a:lnTo>
                  <a:lnTo>
                    <a:pt x="72611" y="212852"/>
                  </a:lnTo>
                  <a:lnTo>
                    <a:pt x="66485" y="216288"/>
                  </a:lnTo>
                  <a:lnTo>
                    <a:pt x="63370" y="217205"/>
                  </a:lnTo>
                  <a:lnTo>
                    <a:pt x="57086" y="223867"/>
                  </a:lnTo>
                  <a:lnTo>
                    <a:pt x="15864" y="269813"/>
                  </a:lnTo>
                  <a:lnTo>
                    <a:pt x="12336" y="278998"/>
                  </a:lnTo>
                  <a:lnTo>
                    <a:pt x="9710" y="289078"/>
                  </a:lnTo>
                  <a:lnTo>
                    <a:pt x="2223" y="304173"/>
                  </a:lnTo>
                  <a:lnTo>
                    <a:pt x="0" y="346034"/>
                  </a:lnTo>
                  <a:lnTo>
                    <a:pt x="1054" y="348152"/>
                  </a:lnTo>
                  <a:lnTo>
                    <a:pt x="2816" y="349563"/>
                  </a:lnTo>
                  <a:lnTo>
                    <a:pt x="7596" y="351132"/>
                  </a:lnTo>
                  <a:lnTo>
                    <a:pt x="31787" y="352338"/>
                  </a:lnTo>
                  <a:lnTo>
                    <a:pt x="38111" y="349543"/>
                  </a:lnTo>
                  <a:lnTo>
                    <a:pt x="41279" y="347316"/>
                  </a:lnTo>
                  <a:lnTo>
                    <a:pt x="64680" y="340626"/>
                  </a:lnTo>
                  <a:lnTo>
                    <a:pt x="111663" y="306690"/>
                  </a:lnTo>
                  <a:lnTo>
                    <a:pt x="155833" y="269737"/>
                  </a:lnTo>
                  <a:lnTo>
                    <a:pt x="203020" y="225477"/>
                  </a:lnTo>
                  <a:lnTo>
                    <a:pt x="244438" y="185196"/>
                  </a:lnTo>
                  <a:lnTo>
                    <a:pt x="253982" y="182199"/>
                  </a:lnTo>
                  <a:lnTo>
                    <a:pt x="285298" y="180938"/>
                  </a:lnTo>
                  <a:lnTo>
                    <a:pt x="293901" y="189138"/>
                  </a:lnTo>
                  <a:lnTo>
                    <a:pt x="294860" y="195126"/>
                  </a:lnTo>
                  <a:lnTo>
                    <a:pt x="295261" y="231748"/>
                  </a:lnTo>
                  <a:lnTo>
                    <a:pt x="292440" y="238092"/>
                  </a:lnTo>
                  <a:lnTo>
                    <a:pt x="290207" y="241265"/>
                  </a:lnTo>
                  <a:lnTo>
                    <a:pt x="283504" y="264676"/>
                  </a:lnTo>
                  <a:lnTo>
                    <a:pt x="279455" y="272129"/>
                  </a:lnTo>
                  <a:lnTo>
                    <a:pt x="276116" y="282276"/>
                  </a:lnTo>
                  <a:lnTo>
                    <a:pt x="259794" y="304747"/>
                  </a:lnTo>
                  <a:lnTo>
                    <a:pt x="258917" y="307927"/>
                  </a:lnTo>
                  <a:lnTo>
                    <a:pt x="257275" y="310047"/>
                  </a:lnTo>
                  <a:lnTo>
                    <a:pt x="228718" y="333209"/>
                  </a:lnTo>
                  <a:lnTo>
                    <a:pt x="228627" y="328243"/>
                  </a:lnTo>
                  <a:lnTo>
                    <a:pt x="231428" y="322959"/>
                  </a:lnTo>
                  <a:lnTo>
                    <a:pt x="266870" y="276599"/>
                  </a:lnTo>
                  <a:lnTo>
                    <a:pt x="307576" y="230255"/>
                  </a:lnTo>
                  <a:lnTo>
                    <a:pt x="317374" y="217304"/>
                  </a:lnTo>
                  <a:lnTo>
                    <a:pt x="348350" y="194780"/>
                  </a:lnTo>
                  <a:lnTo>
                    <a:pt x="361763" y="188493"/>
                  </a:lnTo>
                  <a:lnTo>
                    <a:pt x="368211" y="184295"/>
                  </a:lnTo>
                  <a:lnTo>
                    <a:pt x="377791" y="180874"/>
                  </a:lnTo>
                  <a:lnTo>
                    <a:pt x="387332" y="174686"/>
                  </a:lnTo>
                  <a:lnTo>
                    <a:pt x="398156" y="171843"/>
                  </a:lnTo>
                  <a:lnTo>
                    <a:pt x="404537" y="171540"/>
                  </a:lnTo>
                  <a:lnTo>
                    <a:pt x="406213" y="172556"/>
                  </a:lnTo>
                  <a:lnTo>
                    <a:pt x="407329" y="174291"/>
                  </a:lnTo>
                  <a:lnTo>
                    <a:pt x="408075" y="176506"/>
                  </a:lnTo>
                  <a:lnTo>
                    <a:pt x="409629" y="177983"/>
                  </a:lnTo>
                  <a:lnTo>
                    <a:pt x="417634" y="180548"/>
                  </a:lnTo>
                  <a:lnTo>
                    <a:pt x="418442" y="183586"/>
                  </a:lnTo>
                  <a:lnTo>
                    <a:pt x="418961" y="194160"/>
                  </a:lnTo>
                  <a:lnTo>
                    <a:pt x="421854" y="200220"/>
                  </a:lnTo>
                  <a:lnTo>
                    <a:pt x="427278" y="207676"/>
                  </a:lnTo>
                  <a:lnTo>
                    <a:pt x="428219" y="214025"/>
                  </a:lnTo>
                  <a:lnTo>
                    <a:pt x="428497" y="227665"/>
                  </a:lnTo>
                  <a:lnTo>
                    <a:pt x="425740" y="236277"/>
                  </a:lnTo>
                  <a:lnTo>
                    <a:pt x="420403" y="245373"/>
                  </a:lnTo>
                  <a:lnTo>
                    <a:pt x="418108" y="263728"/>
                  </a:lnTo>
                  <a:lnTo>
                    <a:pt x="411565" y="276234"/>
                  </a:lnTo>
                  <a:lnTo>
                    <a:pt x="410898" y="279394"/>
                  </a:lnTo>
                  <a:lnTo>
                    <a:pt x="400466" y="302881"/>
                  </a:lnTo>
                  <a:lnTo>
                    <a:pt x="399265" y="303508"/>
                  </a:lnTo>
                  <a:lnTo>
                    <a:pt x="390634" y="304747"/>
                  </a:lnTo>
                  <a:lnTo>
                    <a:pt x="395606" y="299701"/>
                  </a:lnTo>
                  <a:lnTo>
                    <a:pt x="398069" y="294399"/>
                  </a:lnTo>
                  <a:lnTo>
                    <a:pt x="398726" y="291503"/>
                  </a:lnTo>
                  <a:lnTo>
                    <a:pt x="404706" y="282372"/>
                  </a:lnTo>
                  <a:lnTo>
                    <a:pt x="440978" y="240071"/>
                  </a:lnTo>
                  <a:lnTo>
                    <a:pt x="451043" y="231560"/>
                  </a:lnTo>
                  <a:lnTo>
                    <a:pt x="468950" y="211672"/>
                  </a:lnTo>
                  <a:lnTo>
                    <a:pt x="514282" y="174251"/>
                  </a:lnTo>
                  <a:lnTo>
                    <a:pt x="523661" y="171786"/>
                  </a:lnTo>
                  <a:lnTo>
                    <a:pt x="531898" y="171461"/>
                  </a:lnTo>
                  <a:lnTo>
                    <a:pt x="532395" y="172503"/>
                  </a:lnTo>
                  <a:lnTo>
                    <a:pt x="533351" y="188747"/>
                  </a:lnTo>
                  <a:lnTo>
                    <a:pt x="521628" y="218629"/>
                  </a:lnTo>
                  <a:lnTo>
                    <a:pt x="517579" y="225206"/>
                  </a:lnTo>
                  <a:lnTo>
                    <a:pt x="514241" y="234858"/>
                  </a:lnTo>
                  <a:lnTo>
                    <a:pt x="508077" y="244421"/>
                  </a:lnTo>
                  <a:lnTo>
                    <a:pt x="504723" y="253957"/>
                  </a:lnTo>
                  <a:lnTo>
                    <a:pt x="498554" y="263486"/>
                  </a:lnTo>
                  <a:lnTo>
                    <a:pt x="495198" y="273012"/>
                  </a:lnTo>
                  <a:lnTo>
                    <a:pt x="489030" y="282537"/>
                  </a:lnTo>
                  <a:lnTo>
                    <a:pt x="486731" y="292062"/>
                  </a:lnTo>
                  <a:lnTo>
                    <a:pt x="485775" y="312798"/>
                  </a:lnTo>
                  <a:lnTo>
                    <a:pt x="486830" y="313294"/>
                  </a:lnTo>
                  <a:lnTo>
                    <a:pt x="499954" y="314248"/>
                  </a:lnTo>
                  <a:lnTo>
                    <a:pt x="505476" y="311448"/>
                  </a:lnTo>
                  <a:lnTo>
                    <a:pt x="511458" y="307733"/>
                  </a:lnTo>
                  <a:lnTo>
                    <a:pt x="536786" y="297419"/>
                  </a:lnTo>
                  <a:lnTo>
                    <a:pt x="578282" y="272973"/>
                  </a:lnTo>
                  <a:lnTo>
                    <a:pt x="621118" y="235852"/>
                  </a:lnTo>
                  <a:lnTo>
                    <a:pt x="663681" y="193506"/>
                  </a:lnTo>
                  <a:lnTo>
                    <a:pt x="708021" y="149180"/>
                  </a:lnTo>
                  <a:lnTo>
                    <a:pt x="734708" y="117436"/>
                  </a:lnTo>
                  <a:lnTo>
                    <a:pt x="758704" y="74045"/>
                  </a:lnTo>
                  <a:lnTo>
                    <a:pt x="767248" y="61541"/>
                  </a:lnTo>
                  <a:lnTo>
                    <a:pt x="781103" y="24161"/>
                  </a:lnTo>
                  <a:lnTo>
                    <a:pt x="783199" y="22444"/>
                  </a:lnTo>
                  <a:lnTo>
                    <a:pt x="785653" y="21300"/>
                  </a:lnTo>
                  <a:lnTo>
                    <a:pt x="787291" y="19479"/>
                  </a:lnTo>
                  <a:lnTo>
                    <a:pt x="790132" y="11012"/>
                  </a:lnTo>
                  <a:lnTo>
                    <a:pt x="790561" y="90"/>
                  </a:lnTo>
                  <a:lnTo>
                    <a:pt x="785507" y="0"/>
                  </a:lnTo>
                  <a:lnTo>
                    <a:pt x="784017" y="1046"/>
                  </a:lnTo>
                  <a:lnTo>
                    <a:pt x="783024" y="2801"/>
                  </a:lnTo>
                  <a:lnTo>
                    <a:pt x="782363" y="5030"/>
                  </a:lnTo>
                  <a:lnTo>
                    <a:pt x="780863" y="6515"/>
                  </a:lnTo>
                  <a:lnTo>
                    <a:pt x="776374" y="8166"/>
                  </a:lnTo>
                  <a:lnTo>
                    <a:pt x="770852" y="14544"/>
                  </a:lnTo>
                  <a:lnTo>
                    <a:pt x="736582" y="61490"/>
                  </a:lnTo>
                  <a:lnTo>
                    <a:pt x="706824" y="104807"/>
                  </a:lnTo>
                  <a:lnTo>
                    <a:pt x="683140" y="150382"/>
                  </a:lnTo>
                  <a:lnTo>
                    <a:pt x="654441" y="196696"/>
                  </a:lnTo>
                  <a:lnTo>
                    <a:pt x="632895" y="241255"/>
                  </a:lnTo>
                  <a:lnTo>
                    <a:pt x="628842" y="259252"/>
                  </a:lnTo>
                  <a:lnTo>
                    <a:pt x="621350" y="275350"/>
                  </a:lnTo>
                  <a:lnTo>
                    <a:pt x="619556" y="288722"/>
                  </a:lnTo>
                  <a:lnTo>
                    <a:pt x="622132" y="295164"/>
                  </a:lnTo>
                  <a:lnTo>
                    <a:pt x="633315" y="309257"/>
                  </a:lnTo>
                  <a:lnTo>
                    <a:pt x="638831" y="312051"/>
                  </a:lnTo>
                  <a:lnTo>
                    <a:pt x="650997" y="313845"/>
                  </a:lnTo>
                  <a:lnTo>
                    <a:pt x="657273" y="311268"/>
                  </a:lnTo>
                  <a:lnTo>
                    <a:pt x="663590" y="307654"/>
                  </a:lnTo>
                  <a:lnTo>
                    <a:pt x="684499" y="300086"/>
                  </a:lnTo>
                  <a:lnTo>
                    <a:pt x="704251" y="285514"/>
                  </a:lnTo>
                  <a:lnTo>
                    <a:pt x="720637" y="268753"/>
                  </a:lnTo>
                  <a:lnTo>
                    <a:pt x="729158" y="253758"/>
                  </a:lnTo>
                  <a:lnTo>
                    <a:pt x="741945" y="213647"/>
                  </a:lnTo>
                  <a:lnTo>
                    <a:pt x="742928" y="185974"/>
                  </a:lnTo>
                  <a:lnTo>
                    <a:pt x="741873" y="184295"/>
                  </a:lnTo>
                  <a:lnTo>
                    <a:pt x="740112" y="183176"/>
                  </a:lnTo>
                  <a:lnTo>
                    <a:pt x="734737" y="181379"/>
                  </a:lnTo>
                  <a:lnTo>
                    <a:pt x="715814" y="180940"/>
                  </a:lnTo>
                  <a:lnTo>
                    <a:pt x="715331" y="181998"/>
                  </a:lnTo>
                  <a:lnTo>
                    <a:pt x="714375" y="195402"/>
                  </a:lnTo>
                  <a:lnTo>
                    <a:pt x="715430" y="196930"/>
                  </a:lnTo>
                  <a:lnTo>
                    <a:pt x="717191" y="197949"/>
                  </a:lnTo>
                  <a:lnTo>
                    <a:pt x="724065" y="199719"/>
                  </a:lnTo>
                  <a:lnTo>
                    <a:pt x="765175" y="199986"/>
                  </a:lnTo>
                  <a:lnTo>
                    <a:pt x="796033" y="190286"/>
                  </a:lnTo>
                  <a:lnTo>
                    <a:pt x="809440" y="183097"/>
                  </a:lnTo>
                  <a:lnTo>
                    <a:pt x="825466" y="180163"/>
                  </a:lnTo>
                  <a:lnTo>
                    <a:pt x="836304" y="172774"/>
                  </a:lnTo>
                  <a:lnTo>
                    <a:pt x="847676" y="171415"/>
                  </a:lnTo>
                  <a:lnTo>
                    <a:pt x="847714" y="189022"/>
                  </a:lnTo>
                  <a:lnTo>
                    <a:pt x="841169" y="197782"/>
                  </a:lnTo>
                  <a:lnTo>
                    <a:pt x="839072" y="206624"/>
                  </a:lnTo>
                  <a:lnTo>
                    <a:pt x="837393" y="217006"/>
                  </a:lnTo>
                  <a:lnTo>
                    <a:pt x="830023" y="239949"/>
                  </a:lnTo>
                  <a:lnTo>
                    <a:pt x="827874" y="253703"/>
                  </a:lnTo>
                  <a:lnTo>
                    <a:pt x="821178" y="266611"/>
                  </a:lnTo>
                  <a:lnTo>
                    <a:pt x="819258" y="280683"/>
                  </a:lnTo>
                  <a:lnTo>
                    <a:pt x="822014" y="286299"/>
                  </a:lnTo>
                  <a:lnTo>
                    <a:pt x="825708" y="292323"/>
                  </a:lnTo>
                  <a:lnTo>
                    <a:pt x="828276" y="302915"/>
                  </a:lnTo>
                  <a:lnTo>
                    <a:pt x="829463" y="303530"/>
                  </a:lnTo>
                  <a:lnTo>
                    <a:pt x="860460" y="304748"/>
                  </a:lnTo>
                  <a:lnTo>
                    <a:pt x="866784" y="301933"/>
                  </a:lnTo>
                  <a:lnTo>
                    <a:pt x="912404" y="266640"/>
                  </a:lnTo>
                  <a:lnTo>
                    <a:pt x="930003" y="249726"/>
                  </a:lnTo>
                  <a:lnTo>
                    <a:pt x="938653" y="234715"/>
                  </a:lnTo>
                  <a:lnTo>
                    <a:pt x="942745" y="223095"/>
                  </a:lnTo>
                  <a:lnTo>
                    <a:pt x="949132" y="211890"/>
                  </a:lnTo>
                  <a:lnTo>
                    <a:pt x="953253" y="185018"/>
                  </a:lnTo>
                  <a:lnTo>
                    <a:pt x="957414" y="178164"/>
                  </a:lnTo>
                  <a:lnTo>
                    <a:pt x="957889" y="174855"/>
                  </a:lnTo>
                  <a:lnTo>
                    <a:pt x="953409" y="158747"/>
                  </a:lnTo>
                  <a:lnTo>
                    <a:pt x="952044" y="156619"/>
                  </a:lnTo>
                  <a:lnTo>
                    <a:pt x="950076" y="155200"/>
                  </a:lnTo>
                  <a:lnTo>
                    <a:pt x="947705" y="154254"/>
                  </a:lnTo>
                  <a:lnTo>
                    <a:pt x="946125" y="152565"/>
                  </a:lnTo>
                  <a:lnTo>
                    <a:pt x="943380" y="144327"/>
                  </a:lnTo>
                  <a:lnTo>
                    <a:pt x="940327" y="143499"/>
                  </a:lnTo>
                  <a:lnTo>
                    <a:pt x="920585" y="142876"/>
                  </a:lnTo>
                  <a:lnTo>
                    <a:pt x="918520" y="143921"/>
                  </a:lnTo>
                  <a:lnTo>
                    <a:pt x="917143" y="145676"/>
                  </a:lnTo>
                  <a:lnTo>
                    <a:pt x="916225" y="147905"/>
                  </a:lnTo>
                  <a:lnTo>
                    <a:pt x="914554" y="149391"/>
                  </a:lnTo>
                  <a:lnTo>
                    <a:pt x="909876" y="151041"/>
                  </a:lnTo>
                  <a:lnTo>
                    <a:pt x="901292" y="151971"/>
                  </a:lnTo>
                  <a:lnTo>
                    <a:pt x="899308" y="153160"/>
                  </a:lnTo>
                  <a:lnTo>
                    <a:pt x="897985" y="155010"/>
                  </a:lnTo>
                  <a:lnTo>
                    <a:pt x="895456" y="159889"/>
                  </a:lnTo>
                  <a:lnTo>
                    <a:pt x="880254" y="177865"/>
                  </a:lnTo>
                  <a:lnTo>
                    <a:pt x="874250" y="190482"/>
                  </a:lnTo>
                  <a:lnTo>
                    <a:pt x="870092" y="196821"/>
                  </a:lnTo>
                  <a:lnTo>
                    <a:pt x="867202" y="207632"/>
                  </a:lnTo>
                  <a:lnTo>
                    <a:pt x="857239" y="2190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473"/>
            <p:cNvSpPr/>
            <p:nvPr>
              <p:custDataLst>
                <p:tags r:id="rId223"/>
              </p:custDataLst>
            </p:nvPr>
          </p:nvSpPr>
          <p:spPr>
            <a:xfrm>
              <a:off x="6448425" y="1647825"/>
              <a:ext cx="57151" cy="38101"/>
            </a:xfrm>
            <a:custGeom>
              <a:avLst/>
              <a:gdLst/>
              <a:ahLst/>
              <a:cxnLst/>
              <a:rect l="0" t="0" r="0" b="0"/>
              <a:pathLst>
                <a:path w="57151" h="38101">
                  <a:moveTo>
                    <a:pt x="0" y="0"/>
                  </a:moveTo>
                  <a:lnTo>
                    <a:pt x="0" y="0"/>
                  </a:lnTo>
                  <a:lnTo>
                    <a:pt x="26742" y="0"/>
                  </a:lnTo>
                  <a:lnTo>
                    <a:pt x="27353" y="1058"/>
                  </a:lnTo>
                  <a:lnTo>
                    <a:pt x="28414" y="8201"/>
                  </a:lnTo>
                  <a:lnTo>
                    <a:pt x="36762" y="17610"/>
                  </a:lnTo>
                  <a:lnTo>
                    <a:pt x="37703" y="23680"/>
                  </a:lnTo>
                  <a:lnTo>
                    <a:pt x="38894" y="25311"/>
                  </a:lnTo>
                  <a:lnTo>
                    <a:pt x="40746" y="26399"/>
                  </a:lnTo>
                  <a:lnTo>
                    <a:pt x="46267" y="28145"/>
                  </a:lnTo>
                  <a:lnTo>
                    <a:pt x="5715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474"/>
            <p:cNvSpPr/>
            <p:nvPr>
              <p:custDataLst>
                <p:tags r:id="rId224"/>
              </p:custDataLst>
            </p:nvPr>
          </p:nvSpPr>
          <p:spPr>
            <a:xfrm>
              <a:off x="3962434" y="1600238"/>
              <a:ext cx="2304969" cy="466646"/>
            </a:xfrm>
            <a:custGeom>
              <a:avLst/>
              <a:gdLst/>
              <a:ahLst/>
              <a:cxnLst/>
              <a:rect l="0" t="0" r="0" b="0"/>
              <a:pathLst>
                <a:path w="2304969" h="466646">
                  <a:moveTo>
                    <a:pt x="161891" y="85687"/>
                  </a:moveTo>
                  <a:lnTo>
                    <a:pt x="161891" y="85687"/>
                  </a:lnTo>
                  <a:lnTo>
                    <a:pt x="161891" y="90743"/>
                  </a:lnTo>
                  <a:lnTo>
                    <a:pt x="160833" y="92233"/>
                  </a:lnTo>
                  <a:lnTo>
                    <a:pt x="159069" y="93226"/>
                  </a:lnTo>
                  <a:lnTo>
                    <a:pt x="156834" y="93888"/>
                  </a:lnTo>
                  <a:lnTo>
                    <a:pt x="155345" y="95388"/>
                  </a:lnTo>
                  <a:lnTo>
                    <a:pt x="151570" y="104835"/>
                  </a:lnTo>
                  <a:lnTo>
                    <a:pt x="145897" y="112057"/>
                  </a:lnTo>
                  <a:lnTo>
                    <a:pt x="144199" y="117868"/>
                  </a:lnTo>
                  <a:lnTo>
                    <a:pt x="142688" y="119841"/>
                  </a:lnTo>
                  <a:lnTo>
                    <a:pt x="138187" y="122033"/>
                  </a:lnTo>
                  <a:lnTo>
                    <a:pt x="136563" y="123676"/>
                  </a:lnTo>
                  <a:lnTo>
                    <a:pt x="125967" y="143016"/>
                  </a:lnTo>
                  <a:lnTo>
                    <a:pt x="125242" y="146132"/>
                  </a:lnTo>
                  <a:lnTo>
                    <a:pt x="118792" y="152415"/>
                  </a:lnTo>
                  <a:lnTo>
                    <a:pt x="110986" y="158736"/>
                  </a:lnTo>
                  <a:lnTo>
                    <a:pt x="88373" y="199399"/>
                  </a:lnTo>
                  <a:lnTo>
                    <a:pt x="85825" y="206076"/>
                  </a:lnTo>
                  <a:lnTo>
                    <a:pt x="49820" y="248200"/>
                  </a:lnTo>
                  <a:lnTo>
                    <a:pt x="49077" y="251179"/>
                  </a:lnTo>
                  <a:lnTo>
                    <a:pt x="47524" y="253165"/>
                  </a:lnTo>
                  <a:lnTo>
                    <a:pt x="42975" y="255372"/>
                  </a:lnTo>
                  <a:lnTo>
                    <a:pt x="41338" y="257019"/>
                  </a:lnTo>
                  <a:lnTo>
                    <a:pt x="39521" y="261670"/>
                  </a:lnTo>
                  <a:lnTo>
                    <a:pt x="37977" y="263334"/>
                  </a:lnTo>
                  <a:lnTo>
                    <a:pt x="28451" y="267428"/>
                  </a:lnTo>
                  <a:lnTo>
                    <a:pt x="20467" y="274824"/>
                  </a:lnTo>
                  <a:lnTo>
                    <a:pt x="9619" y="276177"/>
                  </a:lnTo>
                  <a:lnTo>
                    <a:pt x="1301" y="267985"/>
                  </a:lnTo>
                  <a:lnTo>
                    <a:pt x="0" y="257564"/>
                  </a:lnTo>
                  <a:lnTo>
                    <a:pt x="8170" y="248974"/>
                  </a:lnTo>
                  <a:lnTo>
                    <a:pt x="9100" y="242959"/>
                  </a:lnTo>
                  <a:lnTo>
                    <a:pt x="10288" y="241335"/>
                  </a:lnTo>
                  <a:lnTo>
                    <a:pt x="12139" y="240252"/>
                  </a:lnTo>
                  <a:lnTo>
                    <a:pt x="14431" y="239531"/>
                  </a:lnTo>
                  <a:lnTo>
                    <a:pt x="15960" y="237991"/>
                  </a:lnTo>
                  <a:lnTo>
                    <a:pt x="17658" y="233458"/>
                  </a:lnTo>
                  <a:lnTo>
                    <a:pt x="19169" y="231826"/>
                  </a:lnTo>
                  <a:lnTo>
                    <a:pt x="36315" y="220488"/>
                  </a:lnTo>
                  <a:lnTo>
                    <a:pt x="46114" y="210963"/>
                  </a:lnTo>
                  <a:lnTo>
                    <a:pt x="54904" y="208740"/>
                  </a:lnTo>
                  <a:lnTo>
                    <a:pt x="63751" y="203051"/>
                  </a:lnTo>
                  <a:lnTo>
                    <a:pt x="74322" y="200390"/>
                  </a:lnTo>
                  <a:lnTo>
                    <a:pt x="99841" y="199988"/>
                  </a:lnTo>
                  <a:lnTo>
                    <a:pt x="105386" y="202810"/>
                  </a:lnTo>
                  <a:lnTo>
                    <a:pt x="122313" y="217597"/>
                  </a:lnTo>
                  <a:lnTo>
                    <a:pt x="124557" y="226357"/>
                  </a:lnTo>
                  <a:lnTo>
                    <a:pt x="131954" y="236333"/>
                  </a:lnTo>
                  <a:lnTo>
                    <a:pt x="132912" y="242624"/>
                  </a:lnTo>
                  <a:lnTo>
                    <a:pt x="134105" y="244287"/>
                  </a:lnTo>
                  <a:lnTo>
                    <a:pt x="135959" y="245395"/>
                  </a:lnTo>
                  <a:lnTo>
                    <a:pt x="138253" y="246134"/>
                  </a:lnTo>
                  <a:lnTo>
                    <a:pt x="139782" y="247685"/>
                  </a:lnTo>
                  <a:lnTo>
                    <a:pt x="142438" y="255683"/>
                  </a:lnTo>
                  <a:lnTo>
                    <a:pt x="142806" y="265210"/>
                  </a:lnTo>
                  <a:lnTo>
                    <a:pt x="151973" y="275757"/>
                  </a:lnTo>
                  <a:lnTo>
                    <a:pt x="166937" y="276187"/>
                  </a:lnTo>
                  <a:lnTo>
                    <a:pt x="168430" y="275129"/>
                  </a:lnTo>
                  <a:lnTo>
                    <a:pt x="169425" y="273364"/>
                  </a:lnTo>
                  <a:lnTo>
                    <a:pt x="171023" y="267986"/>
                  </a:lnTo>
                  <a:lnTo>
                    <a:pt x="177885" y="259319"/>
                  </a:lnTo>
                  <a:lnTo>
                    <a:pt x="181094" y="250493"/>
                  </a:lnTo>
                  <a:lnTo>
                    <a:pt x="196050" y="225165"/>
                  </a:lnTo>
                  <a:lnTo>
                    <a:pt x="199882" y="213562"/>
                  </a:lnTo>
                  <a:lnTo>
                    <a:pt x="213095" y="191871"/>
                  </a:lnTo>
                  <a:lnTo>
                    <a:pt x="227087" y="144642"/>
                  </a:lnTo>
                  <a:lnTo>
                    <a:pt x="229332" y="126887"/>
                  </a:lnTo>
                  <a:lnTo>
                    <a:pt x="237182" y="99356"/>
                  </a:lnTo>
                  <a:lnTo>
                    <a:pt x="238056" y="67968"/>
                  </a:lnTo>
                  <a:lnTo>
                    <a:pt x="235253" y="59115"/>
                  </a:lnTo>
                  <a:lnTo>
                    <a:pt x="231538" y="51652"/>
                  </a:lnTo>
                  <a:lnTo>
                    <a:pt x="228827" y="38336"/>
                  </a:lnTo>
                  <a:lnTo>
                    <a:pt x="228682" y="33598"/>
                  </a:lnTo>
                  <a:lnTo>
                    <a:pt x="225795" y="27964"/>
                  </a:lnTo>
                  <a:lnTo>
                    <a:pt x="214380" y="14479"/>
                  </a:lnTo>
                  <a:lnTo>
                    <a:pt x="208856" y="11706"/>
                  </a:lnTo>
                  <a:lnTo>
                    <a:pt x="205901" y="10966"/>
                  </a:lnTo>
                  <a:lnTo>
                    <a:pt x="203931" y="9415"/>
                  </a:lnTo>
                  <a:lnTo>
                    <a:pt x="201742" y="4869"/>
                  </a:lnTo>
                  <a:lnTo>
                    <a:pt x="200100" y="3233"/>
                  </a:lnTo>
                  <a:lnTo>
                    <a:pt x="191943" y="393"/>
                  </a:lnTo>
                  <a:lnTo>
                    <a:pt x="182395" y="0"/>
                  </a:lnTo>
                  <a:lnTo>
                    <a:pt x="172867" y="8166"/>
                  </a:lnTo>
                  <a:lnTo>
                    <a:pt x="164099" y="10285"/>
                  </a:lnTo>
                  <a:lnTo>
                    <a:pt x="158286" y="14427"/>
                  </a:lnTo>
                  <a:lnTo>
                    <a:pt x="154997" y="19797"/>
                  </a:lnTo>
                  <a:lnTo>
                    <a:pt x="154120" y="22710"/>
                  </a:lnTo>
                  <a:lnTo>
                    <a:pt x="152477" y="24652"/>
                  </a:lnTo>
                  <a:lnTo>
                    <a:pt x="147829" y="26811"/>
                  </a:lnTo>
                  <a:lnTo>
                    <a:pt x="146167" y="28444"/>
                  </a:lnTo>
                  <a:lnTo>
                    <a:pt x="135497" y="47767"/>
                  </a:lnTo>
                  <a:lnTo>
                    <a:pt x="134770" y="50882"/>
                  </a:lnTo>
                  <a:lnTo>
                    <a:pt x="133227" y="52959"/>
                  </a:lnTo>
                  <a:lnTo>
                    <a:pt x="131140" y="54343"/>
                  </a:lnTo>
                  <a:lnTo>
                    <a:pt x="128690" y="55266"/>
                  </a:lnTo>
                  <a:lnTo>
                    <a:pt x="127057" y="56940"/>
                  </a:lnTo>
                  <a:lnTo>
                    <a:pt x="121614" y="67230"/>
                  </a:lnTo>
                  <a:lnTo>
                    <a:pt x="115717" y="74398"/>
                  </a:lnTo>
                  <a:lnTo>
                    <a:pt x="114394" y="84208"/>
                  </a:lnTo>
                  <a:lnTo>
                    <a:pt x="114269" y="99838"/>
                  </a:lnTo>
                  <a:lnTo>
                    <a:pt x="115327" y="101471"/>
                  </a:lnTo>
                  <a:lnTo>
                    <a:pt x="117090" y="102559"/>
                  </a:lnTo>
                  <a:lnTo>
                    <a:pt x="124628" y="104092"/>
                  </a:lnTo>
                  <a:lnTo>
                    <a:pt x="127524" y="104307"/>
                  </a:lnTo>
                  <a:lnTo>
                    <a:pt x="129455" y="105509"/>
                  </a:lnTo>
                  <a:lnTo>
                    <a:pt x="130742" y="107368"/>
                  </a:lnTo>
                  <a:lnTo>
                    <a:pt x="131599" y="109666"/>
                  </a:lnTo>
                  <a:lnTo>
                    <a:pt x="133230" y="111198"/>
                  </a:lnTo>
                  <a:lnTo>
                    <a:pt x="137864" y="112900"/>
                  </a:lnTo>
                  <a:lnTo>
                    <a:pt x="163863" y="114142"/>
                  </a:lnTo>
                  <a:lnTo>
                    <a:pt x="170881" y="111387"/>
                  </a:lnTo>
                  <a:lnTo>
                    <a:pt x="174234" y="109170"/>
                  </a:lnTo>
                  <a:lnTo>
                    <a:pt x="189066" y="106051"/>
                  </a:lnTo>
                  <a:lnTo>
                    <a:pt x="221086" y="103756"/>
                  </a:lnTo>
                  <a:lnTo>
                    <a:pt x="223579" y="101966"/>
                  </a:lnTo>
                  <a:lnTo>
                    <a:pt x="225241" y="99715"/>
                  </a:lnTo>
                  <a:lnTo>
                    <a:pt x="232733" y="97213"/>
                  </a:lnTo>
                  <a:lnTo>
                    <a:pt x="263282" y="94232"/>
                  </a:lnTo>
                  <a:lnTo>
                    <a:pt x="276150" y="87689"/>
                  </a:lnTo>
                  <a:lnTo>
                    <a:pt x="299739" y="85722"/>
                  </a:lnTo>
                  <a:lnTo>
                    <a:pt x="301415" y="86769"/>
                  </a:lnTo>
                  <a:lnTo>
                    <a:pt x="302532" y="88525"/>
                  </a:lnTo>
                  <a:lnTo>
                    <a:pt x="304635" y="94821"/>
                  </a:lnTo>
                  <a:lnTo>
                    <a:pt x="304766" y="139688"/>
                  </a:lnTo>
                  <a:lnTo>
                    <a:pt x="304766" y="146023"/>
                  </a:lnTo>
                  <a:lnTo>
                    <a:pt x="301944" y="152367"/>
                  </a:lnTo>
                  <a:lnTo>
                    <a:pt x="298220" y="158714"/>
                  </a:lnTo>
                  <a:lnTo>
                    <a:pt x="295830" y="171413"/>
                  </a:lnTo>
                  <a:lnTo>
                    <a:pt x="295241" y="217156"/>
                  </a:lnTo>
                  <a:lnTo>
                    <a:pt x="301787" y="226270"/>
                  </a:lnTo>
                  <a:lnTo>
                    <a:pt x="304373" y="236322"/>
                  </a:lnTo>
                  <a:lnTo>
                    <a:pt x="309706" y="242620"/>
                  </a:lnTo>
                  <a:lnTo>
                    <a:pt x="315075" y="245394"/>
                  </a:lnTo>
                  <a:lnTo>
                    <a:pt x="328361" y="247482"/>
                  </a:lnTo>
                  <a:lnTo>
                    <a:pt x="333950" y="244732"/>
                  </a:lnTo>
                  <a:lnTo>
                    <a:pt x="339962" y="241040"/>
                  </a:lnTo>
                  <a:lnTo>
                    <a:pt x="349296" y="237904"/>
                  </a:lnTo>
                  <a:lnTo>
                    <a:pt x="393666" y="196801"/>
                  </a:lnTo>
                  <a:lnTo>
                    <a:pt x="397194" y="190457"/>
                  </a:lnTo>
                  <a:lnTo>
                    <a:pt x="399820" y="184110"/>
                  </a:lnTo>
                  <a:lnTo>
                    <a:pt x="406191" y="174586"/>
                  </a:lnTo>
                  <a:lnTo>
                    <a:pt x="408548" y="165062"/>
                  </a:lnTo>
                  <a:lnTo>
                    <a:pt x="409530" y="130137"/>
                  </a:lnTo>
                  <a:lnTo>
                    <a:pt x="406714" y="123787"/>
                  </a:lnTo>
                  <a:lnTo>
                    <a:pt x="391931" y="106226"/>
                  </a:lnTo>
                  <a:lnTo>
                    <a:pt x="385861" y="105178"/>
                  </a:lnTo>
                  <a:lnTo>
                    <a:pt x="358338" y="104740"/>
                  </a:lnTo>
                  <a:lnTo>
                    <a:pt x="352212" y="107561"/>
                  </a:lnTo>
                  <a:lnTo>
                    <a:pt x="345961" y="111283"/>
                  </a:lnTo>
                  <a:lnTo>
                    <a:pt x="336492" y="114438"/>
                  </a:lnTo>
                  <a:lnTo>
                    <a:pt x="319316" y="128417"/>
                  </a:lnTo>
                  <a:lnTo>
                    <a:pt x="308737" y="146495"/>
                  </a:lnTo>
                  <a:lnTo>
                    <a:pt x="304885" y="157914"/>
                  </a:lnTo>
                  <a:lnTo>
                    <a:pt x="298568" y="168001"/>
                  </a:lnTo>
                  <a:lnTo>
                    <a:pt x="295169" y="177692"/>
                  </a:lnTo>
                  <a:lnTo>
                    <a:pt x="288987" y="188325"/>
                  </a:lnTo>
                  <a:lnTo>
                    <a:pt x="285727" y="233027"/>
                  </a:lnTo>
                  <a:lnTo>
                    <a:pt x="288543" y="238660"/>
                  </a:lnTo>
                  <a:lnTo>
                    <a:pt x="293918" y="245844"/>
                  </a:lnTo>
                  <a:lnTo>
                    <a:pt x="297475" y="246826"/>
                  </a:lnTo>
                  <a:lnTo>
                    <a:pt x="317597" y="247566"/>
                  </a:lnTo>
                  <a:lnTo>
                    <a:pt x="323874" y="244769"/>
                  </a:lnTo>
                  <a:lnTo>
                    <a:pt x="330192" y="241057"/>
                  </a:lnTo>
                  <a:lnTo>
                    <a:pt x="339698" y="237909"/>
                  </a:lnTo>
                  <a:lnTo>
                    <a:pt x="383749" y="206298"/>
                  </a:lnTo>
                  <a:lnTo>
                    <a:pt x="421284" y="171999"/>
                  </a:lnTo>
                  <a:lnTo>
                    <a:pt x="458590" y="141020"/>
                  </a:lnTo>
                  <a:lnTo>
                    <a:pt x="478808" y="123966"/>
                  </a:lnTo>
                  <a:lnTo>
                    <a:pt x="514040" y="96468"/>
                  </a:lnTo>
                  <a:lnTo>
                    <a:pt x="518779" y="95770"/>
                  </a:lnTo>
                  <a:lnTo>
                    <a:pt x="520466" y="94526"/>
                  </a:lnTo>
                  <a:lnTo>
                    <a:pt x="521592" y="92638"/>
                  </a:lnTo>
                  <a:lnTo>
                    <a:pt x="522341" y="90321"/>
                  </a:lnTo>
                  <a:lnTo>
                    <a:pt x="523900" y="88776"/>
                  </a:lnTo>
                  <a:lnTo>
                    <a:pt x="531911" y="86094"/>
                  </a:lnTo>
                  <a:lnTo>
                    <a:pt x="532396" y="87017"/>
                  </a:lnTo>
                  <a:lnTo>
                    <a:pt x="533366" y="117599"/>
                  </a:lnTo>
                  <a:lnTo>
                    <a:pt x="530544" y="123859"/>
                  </a:lnTo>
                  <a:lnTo>
                    <a:pt x="526820" y="130169"/>
                  </a:lnTo>
                  <a:lnTo>
                    <a:pt x="523665" y="139671"/>
                  </a:lnTo>
                  <a:lnTo>
                    <a:pt x="517556" y="149190"/>
                  </a:lnTo>
                  <a:lnTo>
                    <a:pt x="515276" y="159771"/>
                  </a:lnTo>
                  <a:lnTo>
                    <a:pt x="513542" y="174783"/>
                  </a:lnTo>
                  <a:lnTo>
                    <a:pt x="506796" y="186404"/>
                  </a:lnTo>
                  <a:lnTo>
                    <a:pt x="501096" y="193245"/>
                  </a:lnTo>
                  <a:lnTo>
                    <a:pt x="497858" y="202635"/>
                  </a:lnTo>
                  <a:lnTo>
                    <a:pt x="496994" y="208102"/>
                  </a:lnTo>
                  <a:lnTo>
                    <a:pt x="495359" y="211747"/>
                  </a:lnTo>
                  <a:lnTo>
                    <a:pt x="493212" y="214177"/>
                  </a:lnTo>
                  <a:lnTo>
                    <a:pt x="490722" y="215797"/>
                  </a:lnTo>
                  <a:lnTo>
                    <a:pt x="489061" y="218994"/>
                  </a:lnTo>
                  <a:lnTo>
                    <a:pt x="486178" y="235154"/>
                  </a:lnTo>
                  <a:lnTo>
                    <a:pt x="476252" y="247571"/>
                  </a:lnTo>
                  <a:lnTo>
                    <a:pt x="481284" y="247600"/>
                  </a:lnTo>
                  <a:lnTo>
                    <a:pt x="482769" y="246546"/>
                  </a:lnTo>
                  <a:lnTo>
                    <a:pt x="483760" y="244784"/>
                  </a:lnTo>
                  <a:lnTo>
                    <a:pt x="484420" y="242552"/>
                  </a:lnTo>
                  <a:lnTo>
                    <a:pt x="493106" y="228314"/>
                  </a:lnTo>
                  <a:lnTo>
                    <a:pt x="493826" y="225222"/>
                  </a:lnTo>
                  <a:lnTo>
                    <a:pt x="517619" y="188606"/>
                  </a:lnTo>
                  <a:lnTo>
                    <a:pt x="555202" y="144557"/>
                  </a:lnTo>
                  <a:lnTo>
                    <a:pt x="584156" y="111215"/>
                  </a:lnTo>
                  <a:lnTo>
                    <a:pt x="590511" y="107616"/>
                  </a:lnTo>
                  <a:lnTo>
                    <a:pt x="596864" y="104958"/>
                  </a:lnTo>
                  <a:lnTo>
                    <a:pt x="607684" y="96704"/>
                  </a:lnTo>
                  <a:lnTo>
                    <a:pt x="614065" y="95654"/>
                  </a:lnTo>
                  <a:lnTo>
                    <a:pt x="646304" y="95212"/>
                  </a:lnTo>
                  <a:lnTo>
                    <a:pt x="646758" y="96270"/>
                  </a:lnTo>
                  <a:lnTo>
                    <a:pt x="647666" y="104737"/>
                  </a:lnTo>
                  <a:lnTo>
                    <a:pt x="639465" y="112938"/>
                  </a:lnTo>
                  <a:lnTo>
                    <a:pt x="630056" y="114146"/>
                  </a:lnTo>
                  <a:lnTo>
                    <a:pt x="623986" y="114228"/>
                  </a:lnTo>
                  <a:lnTo>
                    <a:pt x="618444" y="117069"/>
                  </a:lnTo>
                  <a:lnTo>
                    <a:pt x="611320" y="122460"/>
                  </a:lnTo>
                  <a:lnTo>
                    <a:pt x="602309" y="124583"/>
                  </a:lnTo>
                  <a:lnTo>
                    <a:pt x="580387" y="140672"/>
                  </a:lnTo>
                  <a:lnTo>
                    <a:pt x="577413" y="141394"/>
                  </a:lnTo>
                  <a:lnTo>
                    <a:pt x="575431" y="142933"/>
                  </a:lnTo>
                  <a:lnTo>
                    <a:pt x="571988" y="150911"/>
                  </a:lnTo>
                  <a:lnTo>
                    <a:pt x="571621" y="156989"/>
                  </a:lnTo>
                  <a:lnTo>
                    <a:pt x="568712" y="162532"/>
                  </a:lnTo>
                  <a:lnTo>
                    <a:pt x="563279" y="169658"/>
                  </a:lnTo>
                  <a:lnTo>
                    <a:pt x="562206" y="178670"/>
                  </a:lnTo>
                  <a:lnTo>
                    <a:pt x="561976" y="188700"/>
                  </a:lnTo>
                  <a:lnTo>
                    <a:pt x="567008" y="194996"/>
                  </a:lnTo>
                  <a:lnTo>
                    <a:pt x="567436" y="197718"/>
                  </a:lnTo>
                  <a:lnTo>
                    <a:pt x="565088" y="203565"/>
                  </a:lnTo>
                  <a:lnTo>
                    <a:pt x="565097" y="205547"/>
                  </a:lnTo>
                  <a:lnTo>
                    <a:pt x="566162" y="206869"/>
                  </a:lnTo>
                  <a:lnTo>
                    <a:pt x="567930" y="207750"/>
                  </a:lnTo>
                  <a:lnTo>
                    <a:pt x="569108" y="209396"/>
                  </a:lnTo>
                  <a:lnTo>
                    <a:pt x="570418" y="214046"/>
                  </a:lnTo>
                  <a:lnTo>
                    <a:pt x="571826" y="215710"/>
                  </a:lnTo>
                  <a:lnTo>
                    <a:pt x="576212" y="217558"/>
                  </a:lnTo>
                  <a:lnTo>
                    <a:pt x="577805" y="219109"/>
                  </a:lnTo>
                  <a:lnTo>
                    <a:pt x="579575" y="223656"/>
                  </a:lnTo>
                  <a:lnTo>
                    <a:pt x="581105" y="225291"/>
                  </a:lnTo>
                  <a:lnTo>
                    <a:pt x="600233" y="235909"/>
                  </a:lnTo>
                  <a:lnTo>
                    <a:pt x="603344" y="236635"/>
                  </a:lnTo>
                  <a:lnTo>
                    <a:pt x="605418" y="236061"/>
                  </a:lnTo>
                  <a:lnTo>
                    <a:pt x="606801" y="234620"/>
                  </a:lnTo>
                  <a:lnTo>
                    <a:pt x="607723" y="232600"/>
                  </a:lnTo>
                  <a:lnTo>
                    <a:pt x="610453" y="231254"/>
                  </a:lnTo>
                  <a:lnTo>
                    <a:pt x="623352" y="228301"/>
                  </a:lnTo>
                  <a:lnTo>
                    <a:pt x="635405" y="222252"/>
                  </a:lnTo>
                  <a:lnTo>
                    <a:pt x="650854" y="218931"/>
                  </a:lnTo>
                  <a:lnTo>
                    <a:pt x="697470" y="190405"/>
                  </a:lnTo>
                  <a:lnTo>
                    <a:pt x="707901" y="183029"/>
                  </a:lnTo>
                  <a:lnTo>
                    <a:pt x="726043" y="163868"/>
                  </a:lnTo>
                  <a:lnTo>
                    <a:pt x="769173" y="127144"/>
                  </a:lnTo>
                  <a:lnTo>
                    <a:pt x="775047" y="125279"/>
                  </a:lnTo>
                  <a:lnTo>
                    <a:pt x="777036" y="123723"/>
                  </a:lnTo>
                  <a:lnTo>
                    <a:pt x="780861" y="114693"/>
                  </a:lnTo>
                  <a:lnTo>
                    <a:pt x="781016" y="161944"/>
                  </a:lnTo>
                  <a:lnTo>
                    <a:pt x="781016" y="209338"/>
                  </a:lnTo>
                  <a:lnTo>
                    <a:pt x="781016" y="212571"/>
                  </a:lnTo>
                  <a:lnTo>
                    <a:pt x="782074" y="214726"/>
                  </a:lnTo>
                  <a:lnTo>
                    <a:pt x="783838" y="216163"/>
                  </a:lnTo>
                  <a:lnTo>
                    <a:pt x="786073" y="217121"/>
                  </a:lnTo>
                  <a:lnTo>
                    <a:pt x="787562" y="218818"/>
                  </a:lnTo>
                  <a:lnTo>
                    <a:pt x="789217" y="223526"/>
                  </a:lnTo>
                  <a:lnTo>
                    <a:pt x="790717" y="225205"/>
                  </a:lnTo>
                  <a:lnTo>
                    <a:pt x="798626" y="228120"/>
                  </a:lnTo>
                  <a:lnTo>
                    <a:pt x="813197" y="228523"/>
                  </a:lnTo>
                  <a:lnTo>
                    <a:pt x="819308" y="225723"/>
                  </a:lnTo>
                  <a:lnTo>
                    <a:pt x="850869" y="196763"/>
                  </a:lnTo>
                  <a:lnTo>
                    <a:pt x="869916" y="164500"/>
                  </a:lnTo>
                  <a:lnTo>
                    <a:pt x="878252" y="143599"/>
                  </a:lnTo>
                  <a:lnTo>
                    <a:pt x="880765" y="140170"/>
                  </a:lnTo>
                  <a:lnTo>
                    <a:pt x="883557" y="130716"/>
                  </a:lnTo>
                  <a:lnTo>
                    <a:pt x="886555" y="108825"/>
                  </a:lnTo>
                  <a:lnTo>
                    <a:pt x="890717" y="101968"/>
                  </a:lnTo>
                  <a:lnTo>
                    <a:pt x="891192" y="99716"/>
                  </a:lnTo>
                  <a:lnTo>
                    <a:pt x="890450" y="98214"/>
                  </a:lnTo>
                  <a:lnTo>
                    <a:pt x="888897" y="97214"/>
                  </a:lnTo>
                  <a:lnTo>
                    <a:pt x="887862" y="95488"/>
                  </a:lnTo>
                  <a:lnTo>
                    <a:pt x="886064" y="87187"/>
                  </a:lnTo>
                  <a:lnTo>
                    <a:pt x="884915" y="86687"/>
                  </a:lnTo>
                  <a:lnTo>
                    <a:pt x="862112" y="85690"/>
                  </a:lnTo>
                  <a:lnTo>
                    <a:pt x="856570" y="88511"/>
                  </a:lnTo>
                  <a:lnTo>
                    <a:pt x="850579" y="92233"/>
                  </a:lnTo>
                  <a:lnTo>
                    <a:pt x="841256" y="95388"/>
                  </a:lnTo>
                  <a:lnTo>
                    <a:pt x="825455" y="108353"/>
                  </a:lnTo>
                  <a:lnTo>
                    <a:pt x="804299" y="138805"/>
                  </a:lnTo>
                  <a:lnTo>
                    <a:pt x="789952" y="169376"/>
                  </a:lnTo>
                  <a:lnTo>
                    <a:pt x="768282" y="198574"/>
                  </a:lnTo>
                  <a:lnTo>
                    <a:pt x="761277" y="218572"/>
                  </a:lnTo>
                  <a:lnTo>
                    <a:pt x="757074" y="223417"/>
                  </a:lnTo>
                  <a:lnTo>
                    <a:pt x="756588" y="225132"/>
                  </a:lnTo>
                  <a:lnTo>
                    <a:pt x="757322" y="226275"/>
                  </a:lnTo>
                  <a:lnTo>
                    <a:pt x="758870" y="227037"/>
                  </a:lnTo>
                  <a:lnTo>
                    <a:pt x="759902" y="228604"/>
                  </a:lnTo>
                  <a:lnTo>
                    <a:pt x="761049" y="233167"/>
                  </a:lnTo>
                  <a:lnTo>
                    <a:pt x="762412" y="233749"/>
                  </a:lnTo>
                  <a:lnTo>
                    <a:pt x="764380" y="233078"/>
                  </a:lnTo>
                  <a:lnTo>
                    <a:pt x="779876" y="222192"/>
                  </a:lnTo>
                  <a:lnTo>
                    <a:pt x="793144" y="218914"/>
                  </a:lnTo>
                  <a:lnTo>
                    <a:pt x="795451" y="216838"/>
                  </a:lnTo>
                  <a:lnTo>
                    <a:pt x="809267" y="200846"/>
                  </a:lnTo>
                  <a:lnTo>
                    <a:pt x="853719" y="164074"/>
                  </a:lnTo>
                  <a:lnTo>
                    <a:pt x="869874" y="140995"/>
                  </a:lnTo>
                  <a:lnTo>
                    <a:pt x="876247" y="136727"/>
                  </a:lnTo>
                  <a:lnTo>
                    <a:pt x="882608" y="133771"/>
                  </a:lnTo>
                  <a:lnTo>
                    <a:pt x="893434" y="125311"/>
                  </a:lnTo>
                  <a:lnTo>
                    <a:pt x="894479" y="121642"/>
                  </a:lnTo>
                  <a:lnTo>
                    <a:pt x="895268" y="114694"/>
                  </a:lnTo>
                  <a:lnTo>
                    <a:pt x="895312" y="122501"/>
                  </a:lnTo>
                  <a:lnTo>
                    <a:pt x="894255" y="122930"/>
                  </a:lnTo>
                  <a:lnTo>
                    <a:pt x="890258" y="123406"/>
                  </a:lnTo>
                  <a:lnTo>
                    <a:pt x="888769" y="124591"/>
                  </a:lnTo>
                  <a:lnTo>
                    <a:pt x="887115" y="128731"/>
                  </a:lnTo>
                  <a:lnTo>
                    <a:pt x="884994" y="140011"/>
                  </a:lnTo>
                  <a:lnTo>
                    <a:pt x="879323" y="149290"/>
                  </a:lnTo>
                  <a:lnTo>
                    <a:pt x="877624" y="155583"/>
                  </a:lnTo>
                  <a:lnTo>
                    <a:pt x="876114" y="157685"/>
                  </a:lnTo>
                  <a:lnTo>
                    <a:pt x="874048" y="159085"/>
                  </a:lnTo>
                  <a:lnTo>
                    <a:pt x="871612" y="160019"/>
                  </a:lnTo>
                  <a:lnTo>
                    <a:pt x="869988" y="162758"/>
                  </a:lnTo>
                  <a:lnTo>
                    <a:pt x="866868" y="188305"/>
                  </a:lnTo>
                  <a:lnTo>
                    <a:pt x="866741" y="217188"/>
                  </a:lnTo>
                  <a:lnTo>
                    <a:pt x="867800" y="217804"/>
                  </a:lnTo>
                  <a:lnTo>
                    <a:pt x="883609" y="219005"/>
                  </a:lnTo>
                  <a:lnTo>
                    <a:pt x="889407" y="219023"/>
                  </a:lnTo>
                  <a:lnTo>
                    <a:pt x="895512" y="216208"/>
                  </a:lnTo>
                  <a:lnTo>
                    <a:pt x="940825" y="174577"/>
                  </a:lnTo>
                  <a:lnTo>
                    <a:pt x="963842" y="158711"/>
                  </a:lnTo>
                  <a:lnTo>
                    <a:pt x="987313" y="128903"/>
                  </a:lnTo>
                  <a:lnTo>
                    <a:pt x="995835" y="124245"/>
                  </a:lnTo>
                  <a:lnTo>
                    <a:pt x="1018710" y="95651"/>
                  </a:lnTo>
                  <a:lnTo>
                    <a:pt x="1027304" y="95251"/>
                  </a:lnTo>
                  <a:lnTo>
                    <a:pt x="1027759" y="94179"/>
                  </a:lnTo>
                  <a:lnTo>
                    <a:pt x="1028263" y="90167"/>
                  </a:lnTo>
                  <a:lnTo>
                    <a:pt x="1029455" y="88674"/>
                  </a:lnTo>
                  <a:lnTo>
                    <a:pt x="1033603" y="87014"/>
                  </a:lnTo>
                  <a:lnTo>
                    <a:pt x="1035132" y="87630"/>
                  </a:lnTo>
                  <a:lnTo>
                    <a:pt x="1036152" y="89099"/>
                  </a:lnTo>
                  <a:lnTo>
                    <a:pt x="1038155" y="95106"/>
                  </a:lnTo>
                  <a:lnTo>
                    <a:pt x="1046389" y="103404"/>
                  </a:lnTo>
                  <a:lnTo>
                    <a:pt x="1047600" y="112821"/>
                  </a:lnTo>
                  <a:lnTo>
                    <a:pt x="1047682" y="118892"/>
                  </a:lnTo>
                  <a:lnTo>
                    <a:pt x="1044879" y="124433"/>
                  </a:lnTo>
                  <a:lnTo>
                    <a:pt x="1041163" y="130424"/>
                  </a:lnTo>
                  <a:lnTo>
                    <a:pt x="1039072" y="140806"/>
                  </a:lnTo>
                  <a:lnTo>
                    <a:pt x="1037210" y="168420"/>
                  </a:lnTo>
                  <a:lnTo>
                    <a:pt x="1021325" y="215753"/>
                  </a:lnTo>
                  <a:lnTo>
                    <a:pt x="1013556" y="232646"/>
                  </a:lnTo>
                  <a:lnTo>
                    <a:pt x="999485" y="276240"/>
                  </a:lnTo>
                  <a:lnTo>
                    <a:pt x="994530" y="288911"/>
                  </a:lnTo>
                  <a:lnTo>
                    <a:pt x="987976" y="333338"/>
                  </a:lnTo>
                  <a:lnTo>
                    <a:pt x="983096" y="352388"/>
                  </a:lnTo>
                  <a:lnTo>
                    <a:pt x="978828" y="371437"/>
                  </a:lnTo>
                  <a:lnTo>
                    <a:pt x="973682" y="390487"/>
                  </a:lnTo>
                  <a:lnTo>
                    <a:pt x="971421" y="402129"/>
                  </a:lnTo>
                  <a:lnTo>
                    <a:pt x="963442" y="421679"/>
                  </a:lnTo>
                  <a:lnTo>
                    <a:pt x="959360" y="440861"/>
                  </a:lnTo>
                  <a:lnTo>
                    <a:pt x="952316" y="456074"/>
                  </a:lnTo>
                  <a:lnTo>
                    <a:pt x="943067" y="466546"/>
                  </a:lnTo>
                  <a:lnTo>
                    <a:pt x="937922" y="466645"/>
                  </a:lnTo>
                  <a:lnTo>
                    <a:pt x="936420" y="465601"/>
                  </a:lnTo>
                  <a:lnTo>
                    <a:pt x="935419" y="463846"/>
                  </a:lnTo>
                  <a:lnTo>
                    <a:pt x="934751" y="461618"/>
                  </a:lnTo>
                  <a:lnTo>
                    <a:pt x="933248" y="460133"/>
                  </a:lnTo>
                  <a:lnTo>
                    <a:pt x="928755" y="458482"/>
                  </a:lnTo>
                  <a:lnTo>
                    <a:pt x="927134" y="456984"/>
                  </a:lnTo>
                  <a:lnTo>
                    <a:pt x="925332" y="452497"/>
                  </a:lnTo>
                  <a:lnTo>
                    <a:pt x="923117" y="440992"/>
                  </a:lnTo>
                  <a:lnTo>
                    <a:pt x="917429" y="430616"/>
                  </a:lnTo>
                  <a:lnTo>
                    <a:pt x="914486" y="397226"/>
                  </a:lnTo>
                  <a:lnTo>
                    <a:pt x="923502" y="354083"/>
                  </a:lnTo>
                  <a:lnTo>
                    <a:pt x="926540" y="345027"/>
                  </a:lnTo>
                  <a:lnTo>
                    <a:pt x="939057" y="320726"/>
                  </a:lnTo>
                  <a:lnTo>
                    <a:pt x="942848" y="308904"/>
                  </a:lnTo>
                  <a:lnTo>
                    <a:pt x="960145" y="282426"/>
                  </a:lnTo>
                  <a:lnTo>
                    <a:pt x="979108" y="264445"/>
                  </a:lnTo>
                  <a:lnTo>
                    <a:pt x="1008209" y="230283"/>
                  </a:lnTo>
                  <a:lnTo>
                    <a:pt x="1052053" y="195844"/>
                  </a:lnTo>
                  <a:lnTo>
                    <a:pt x="1097643" y="165173"/>
                  </a:lnTo>
                  <a:lnTo>
                    <a:pt x="1142915" y="126430"/>
                  </a:lnTo>
                  <a:lnTo>
                    <a:pt x="1187413" y="101717"/>
                  </a:lnTo>
                  <a:lnTo>
                    <a:pt x="1230677" y="76168"/>
                  </a:lnTo>
                  <a:lnTo>
                    <a:pt x="1245507" y="69461"/>
                  </a:lnTo>
                  <a:lnTo>
                    <a:pt x="1263322" y="65951"/>
                  </a:lnTo>
                  <a:lnTo>
                    <a:pt x="1275747" y="57519"/>
                  </a:lnTo>
                  <a:lnTo>
                    <a:pt x="1285838" y="57112"/>
                  </a:lnTo>
                  <a:lnTo>
                    <a:pt x="1285841" y="66637"/>
                  </a:lnTo>
                  <a:lnTo>
                    <a:pt x="1243203" y="66637"/>
                  </a:lnTo>
                  <a:lnTo>
                    <a:pt x="1237610" y="69459"/>
                  </a:lnTo>
                  <a:lnTo>
                    <a:pt x="1234637" y="71693"/>
                  </a:lnTo>
                  <a:lnTo>
                    <a:pt x="1231334" y="76998"/>
                  </a:lnTo>
                  <a:lnTo>
                    <a:pt x="1228807" y="82884"/>
                  </a:lnTo>
                  <a:lnTo>
                    <a:pt x="1202886" y="114268"/>
                  </a:lnTo>
                  <a:lnTo>
                    <a:pt x="1195607" y="132020"/>
                  </a:lnTo>
                  <a:lnTo>
                    <a:pt x="1175696" y="166055"/>
                  </a:lnTo>
                  <a:lnTo>
                    <a:pt x="1163502" y="210844"/>
                  </a:lnTo>
                  <a:lnTo>
                    <a:pt x="1159855" y="218218"/>
                  </a:lnTo>
                  <a:lnTo>
                    <a:pt x="1155764" y="225023"/>
                  </a:lnTo>
                  <a:lnTo>
                    <a:pt x="1152922" y="236158"/>
                  </a:lnTo>
                  <a:lnTo>
                    <a:pt x="1153837" y="236801"/>
                  </a:lnTo>
                  <a:lnTo>
                    <a:pt x="1162217" y="237974"/>
                  </a:lnTo>
                  <a:lnTo>
                    <a:pt x="1175161" y="238072"/>
                  </a:lnTo>
                  <a:lnTo>
                    <a:pt x="1177130" y="237019"/>
                  </a:lnTo>
                  <a:lnTo>
                    <a:pt x="1178441" y="235258"/>
                  </a:lnTo>
                  <a:lnTo>
                    <a:pt x="1180958" y="230480"/>
                  </a:lnTo>
                  <a:lnTo>
                    <a:pt x="1224657" y="183927"/>
                  </a:lnTo>
                  <a:lnTo>
                    <a:pt x="1260615" y="139750"/>
                  </a:lnTo>
                  <a:lnTo>
                    <a:pt x="1271194" y="127929"/>
                  </a:lnTo>
                  <a:lnTo>
                    <a:pt x="1280698" y="111215"/>
                  </a:lnTo>
                  <a:lnTo>
                    <a:pt x="1294840" y="95773"/>
                  </a:lnTo>
                  <a:lnTo>
                    <a:pt x="1303521" y="95261"/>
                  </a:lnTo>
                  <a:lnTo>
                    <a:pt x="1296570" y="103417"/>
                  </a:lnTo>
                  <a:lnTo>
                    <a:pt x="1294546" y="112081"/>
                  </a:lnTo>
                  <a:lnTo>
                    <a:pt x="1288891" y="120907"/>
                  </a:lnTo>
                  <a:lnTo>
                    <a:pt x="1274135" y="164126"/>
                  </a:lnTo>
                  <a:lnTo>
                    <a:pt x="1259020" y="201412"/>
                  </a:lnTo>
                  <a:lnTo>
                    <a:pt x="1256554" y="215516"/>
                  </a:lnTo>
                  <a:lnTo>
                    <a:pt x="1249795" y="228494"/>
                  </a:lnTo>
                  <a:lnTo>
                    <a:pt x="1249110" y="231691"/>
                  </a:lnTo>
                  <a:lnTo>
                    <a:pt x="1249713" y="233823"/>
                  </a:lnTo>
                  <a:lnTo>
                    <a:pt x="1251172" y="235245"/>
                  </a:lnTo>
                  <a:lnTo>
                    <a:pt x="1256062" y="237525"/>
                  </a:lnTo>
                  <a:lnTo>
                    <a:pt x="1261965" y="237921"/>
                  </a:lnTo>
                  <a:lnTo>
                    <a:pt x="1267468" y="235191"/>
                  </a:lnTo>
                  <a:lnTo>
                    <a:pt x="1273442" y="231508"/>
                  </a:lnTo>
                  <a:lnTo>
                    <a:pt x="1282755" y="228377"/>
                  </a:lnTo>
                  <a:lnTo>
                    <a:pt x="1326177" y="188170"/>
                  </a:lnTo>
                  <a:lnTo>
                    <a:pt x="1370788" y="140791"/>
                  </a:lnTo>
                  <a:lnTo>
                    <a:pt x="1378629" y="130286"/>
                  </a:lnTo>
                  <a:lnTo>
                    <a:pt x="1413774" y="104931"/>
                  </a:lnTo>
                  <a:lnTo>
                    <a:pt x="1423177" y="92075"/>
                  </a:lnTo>
                  <a:lnTo>
                    <a:pt x="1432131" y="82523"/>
                  </a:lnTo>
                  <a:lnTo>
                    <a:pt x="1438348" y="78989"/>
                  </a:lnTo>
                  <a:lnTo>
                    <a:pt x="1455416" y="76327"/>
                  </a:lnTo>
                  <a:lnTo>
                    <a:pt x="1465327" y="76177"/>
                  </a:lnTo>
                  <a:lnTo>
                    <a:pt x="1465824" y="77230"/>
                  </a:lnTo>
                  <a:lnTo>
                    <a:pt x="1466816" y="123844"/>
                  </a:lnTo>
                  <a:lnTo>
                    <a:pt x="1465758" y="146215"/>
                  </a:lnTo>
                  <a:lnTo>
                    <a:pt x="1455057" y="171238"/>
                  </a:lnTo>
                  <a:lnTo>
                    <a:pt x="1451006" y="177685"/>
                  </a:lnTo>
                  <a:lnTo>
                    <a:pt x="1447668" y="187264"/>
                  </a:lnTo>
                  <a:lnTo>
                    <a:pt x="1421034" y="217155"/>
                  </a:lnTo>
                  <a:lnTo>
                    <a:pt x="1420011" y="221023"/>
                  </a:lnTo>
                  <a:lnTo>
                    <a:pt x="1419195" y="228523"/>
                  </a:lnTo>
                  <a:lnTo>
                    <a:pt x="1419191" y="220358"/>
                  </a:lnTo>
                  <a:lnTo>
                    <a:pt x="1424247" y="214372"/>
                  </a:lnTo>
                  <a:lnTo>
                    <a:pt x="1426730" y="206028"/>
                  </a:lnTo>
                  <a:lnTo>
                    <a:pt x="1427392" y="200839"/>
                  </a:lnTo>
                  <a:lnTo>
                    <a:pt x="1429950" y="196322"/>
                  </a:lnTo>
                  <a:lnTo>
                    <a:pt x="1469913" y="150542"/>
                  </a:lnTo>
                  <a:lnTo>
                    <a:pt x="1512061" y="108197"/>
                  </a:lnTo>
                  <a:lnTo>
                    <a:pt x="1552362" y="78989"/>
                  </a:lnTo>
                  <a:lnTo>
                    <a:pt x="1558812" y="76360"/>
                  </a:lnTo>
                  <a:lnTo>
                    <a:pt x="1568392" y="69988"/>
                  </a:lnTo>
                  <a:lnTo>
                    <a:pt x="1579231" y="67078"/>
                  </a:lnTo>
                  <a:lnTo>
                    <a:pt x="1598400" y="66648"/>
                  </a:lnTo>
                  <a:lnTo>
                    <a:pt x="1608212" y="74839"/>
                  </a:lnTo>
                  <a:lnTo>
                    <a:pt x="1609034" y="78396"/>
                  </a:lnTo>
                  <a:lnTo>
                    <a:pt x="1609691" y="125758"/>
                  </a:lnTo>
                  <a:lnTo>
                    <a:pt x="1609691" y="165053"/>
                  </a:lnTo>
                  <a:lnTo>
                    <a:pt x="1606869" y="171408"/>
                  </a:lnTo>
                  <a:lnTo>
                    <a:pt x="1603146" y="177760"/>
                  </a:lnTo>
                  <a:lnTo>
                    <a:pt x="1600754" y="190462"/>
                  </a:lnTo>
                  <a:lnTo>
                    <a:pt x="1600176" y="199822"/>
                  </a:lnTo>
                  <a:lnTo>
                    <a:pt x="1608368" y="199972"/>
                  </a:lnTo>
                  <a:lnTo>
                    <a:pt x="1608809" y="198919"/>
                  </a:lnTo>
                  <a:lnTo>
                    <a:pt x="1609299" y="194926"/>
                  </a:lnTo>
                  <a:lnTo>
                    <a:pt x="1612340" y="189624"/>
                  </a:lnTo>
                  <a:lnTo>
                    <a:pt x="1614631" y="186728"/>
                  </a:lnTo>
                  <a:lnTo>
                    <a:pt x="1620000" y="183511"/>
                  </a:lnTo>
                  <a:lnTo>
                    <a:pt x="1622914" y="182653"/>
                  </a:lnTo>
                  <a:lnTo>
                    <a:pt x="1628974" y="176055"/>
                  </a:lnTo>
                  <a:lnTo>
                    <a:pt x="1660495" y="131542"/>
                  </a:lnTo>
                  <a:lnTo>
                    <a:pt x="1700447" y="89148"/>
                  </a:lnTo>
                  <a:lnTo>
                    <a:pt x="1706875" y="76218"/>
                  </a:lnTo>
                  <a:lnTo>
                    <a:pt x="1709405" y="73025"/>
                  </a:lnTo>
                  <a:lnTo>
                    <a:pt x="1715039" y="69476"/>
                  </a:lnTo>
                  <a:lnTo>
                    <a:pt x="1723836" y="66686"/>
                  </a:lnTo>
                  <a:lnTo>
                    <a:pt x="1732178" y="66641"/>
                  </a:lnTo>
                  <a:lnTo>
                    <a:pt x="1725801" y="76999"/>
                  </a:lnTo>
                  <a:lnTo>
                    <a:pt x="1721216" y="100042"/>
                  </a:lnTo>
                  <a:lnTo>
                    <a:pt x="1716466" y="112871"/>
                  </a:lnTo>
                  <a:lnTo>
                    <a:pt x="1715800" y="116510"/>
                  </a:lnTo>
                  <a:lnTo>
                    <a:pt x="1712237" y="123375"/>
                  </a:lnTo>
                  <a:lnTo>
                    <a:pt x="1708183" y="129954"/>
                  </a:lnTo>
                  <a:lnTo>
                    <a:pt x="1705582" y="142801"/>
                  </a:lnTo>
                  <a:lnTo>
                    <a:pt x="1704943" y="187471"/>
                  </a:lnTo>
                  <a:lnTo>
                    <a:pt x="1704941" y="198130"/>
                  </a:lnTo>
                  <a:lnTo>
                    <a:pt x="1705999" y="198749"/>
                  </a:lnTo>
                  <a:lnTo>
                    <a:pt x="1723904" y="199955"/>
                  </a:lnTo>
                  <a:lnTo>
                    <a:pt x="1728539" y="199973"/>
                  </a:lnTo>
                  <a:lnTo>
                    <a:pt x="1742154" y="194926"/>
                  </a:lnTo>
                  <a:lnTo>
                    <a:pt x="1761556" y="183511"/>
                  </a:lnTo>
                  <a:lnTo>
                    <a:pt x="1779741" y="176389"/>
                  </a:lnTo>
                  <a:lnTo>
                    <a:pt x="1826029" y="149151"/>
                  </a:lnTo>
                  <a:lnTo>
                    <a:pt x="1869076" y="117436"/>
                  </a:lnTo>
                  <a:lnTo>
                    <a:pt x="1891389" y="88862"/>
                  </a:lnTo>
                  <a:lnTo>
                    <a:pt x="1894908" y="78043"/>
                  </a:lnTo>
                  <a:lnTo>
                    <a:pt x="1895427" y="58877"/>
                  </a:lnTo>
                  <a:lnTo>
                    <a:pt x="1894373" y="58289"/>
                  </a:lnTo>
                  <a:lnTo>
                    <a:pt x="1890381" y="57635"/>
                  </a:lnTo>
                  <a:lnTo>
                    <a:pt x="1888893" y="56402"/>
                  </a:lnTo>
                  <a:lnTo>
                    <a:pt x="1886308" y="48957"/>
                  </a:lnTo>
                  <a:lnTo>
                    <a:pt x="1883267" y="48196"/>
                  </a:lnTo>
                  <a:lnTo>
                    <a:pt x="1880976" y="47993"/>
                  </a:lnTo>
                  <a:lnTo>
                    <a:pt x="1879447" y="46799"/>
                  </a:lnTo>
                  <a:lnTo>
                    <a:pt x="1877749" y="42651"/>
                  </a:lnTo>
                  <a:lnTo>
                    <a:pt x="1876239" y="41121"/>
                  </a:lnTo>
                  <a:lnTo>
                    <a:pt x="1868309" y="38465"/>
                  </a:lnTo>
                  <a:lnTo>
                    <a:pt x="1858792" y="46299"/>
                  </a:lnTo>
                  <a:lnTo>
                    <a:pt x="1816028" y="88900"/>
                  </a:lnTo>
                  <a:lnTo>
                    <a:pt x="1812522" y="98051"/>
                  </a:lnTo>
                  <a:lnTo>
                    <a:pt x="1809904" y="108115"/>
                  </a:lnTo>
                  <a:lnTo>
                    <a:pt x="1802423" y="123200"/>
                  </a:lnTo>
                  <a:lnTo>
                    <a:pt x="1797565" y="150325"/>
                  </a:lnTo>
                  <a:lnTo>
                    <a:pt x="1793732" y="157806"/>
                  </a:lnTo>
                  <a:lnTo>
                    <a:pt x="1791070" y="174468"/>
                  </a:lnTo>
                  <a:lnTo>
                    <a:pt x="1790786" y="189133"/>
                  </a:lnTo>
                  <a:lnTo>
                    <a:pt x="1793541" y="197985"/>
                  </a:lnTo>
                  <a:lnTo>
                    <a:pt x="1798878" y="207235"/>
                  </a:lnTo>
                  <a:lnTo>
                    <a:pt x="1799802" y="213894"/>
                  </a:lnTo>
                  <a:lnTo>
                    <a:pt x="1800991" y="215608"/>
                  </a:lnTo>
                  <a:lnTo>
                    <a:pt x="1802840" y="216751"/>
                  </a:lnTo>
                  <a:lnTo>
                    <a:pt x="1810501" y="218360"/>
                  </a:lnTo>
                  <a:lnTo>
                    <a:pt x="1831986" y="218997"/>
                  </a:lnTo>
                  <a:lnTo>
                    <a:pt x="1838311" y="216197"/>
                  </a:lnTo>
                  <a:lnTo>
                    <a:pt x="1844650" y="212483"/>
                  </a:lnTo>
                  <a:lnTo>
                    <a:pt x="1854169" y="209334"/>
                  </a:lnTo>
                  <a:lnTo>
                    <a:pt x="1897675" y="180879"/>
                  </a:lnTo>
                  <a:lnTo>
                    <a:pt x="1944791" y="149186"/>
                  </a:lnTo>
                  <a:lnTo>
                    <a:pt x="1949125" y="142836"/>
                  </a:lnTo>
                  <a:lnTo>
                    <a:pt x="1952108" y="136487"/>
                  </a:lnTo>
                  <a:lnTo>
                    <a:pt x="1956963" y="130137"/>
                  </a:lnTo>
                  <a:lnTo>
                    <a:pt x="1962648" y="126609"/>
                  </a:lnTo>
                  <a:lnTo>
                    <a:pt x="1971595" y="123802"/>
                  </a:lnTo>
                  <a:lnTo>
                    <a:pt x="1971641" y="168502"/>
                  </a:lnTo>
                  <a:lnTo>
                    <a:pt x="1971641" y="194964"/>
                  </a:lnTo>
                  <a:lnTo>
                    <a:pt x="1972699" y="196638"/>
                  </a:lnTo>
                  <a:lnTo>
                    <a:pt x="1974463" y="197755"/>
                  </a:lnTo>
                  <a:lnTo>
                    <a:pt x="1981342" y="199693"/>
                  </a:lnTo>
                  <a:lnTo>
                    <a:pt x="1989251" y="199948"/>
                  </a:lnTo>
                  <a:lnTo>
                    <a:pt x="1998011" y="193433"/>
                  </a:lnTo>
                  <a:lnTo>
                    <a:pt x="2006853" y="190284"/>
                  </a:lnTo>
                  <a:lnTo>
                    <a:pt x="2050664" y="149523"/>
                  </a:lnTo>
                  <a:lnTo>
                    <a:pt x="2075828" y="121552"/>
                  </a:lnTo>
                  <a:lnTo>
                    <a:pt x="2108156" y="74437"/>
                  </a:lnTo>
                  <a:lnTo>
                    <a:pt x="2111689" y="67282"/>
                  </a:lnTo>
                  <a:lnTo>
                    <a:pt x="2114318" y="60574"/>
                  </a:lnTo>
                  <a:lnTo>
                    <a:pt x="2120689" y="50847"/>
                  </a:lnTo>
                  <a:lnTo>
                    <a:pt x="2123600" y="39955"/>
                  </a:lnTo>
                  <a:lnTo>
                    <a:pt x="2124805" y="39324"/>
                  </a:lnTo>
                  <a:lnTo>
                    <a:pt x="2128967" y="38623"/>
                  </a:lnTo>
                  <a:lnTo>
                    <a:pt x="2130500" y="37378"/>
                  </a:lnTo>
                  <a:lnTo>
                    <a:pt x="2133555" y="28573"/>
                  </a:lnTo>
                  <a:lnTo>
                    <a:pt x="2125364" y="36741"/>
                  </a:lnTo>
                  <a:lnTo>
                    <a:pt x="2124433" y="42727"/>
                  </a:lnTo>
                  <a:lnTo>
                    <a:pt x="2124157" y="51203"/>
                  </a:lnTo>
                  <a:lnTo>
                    <a:pt x="2121270" y="57308"/>
                  </a:lnTo>
                  <a:lnTo>
                    <a:pt x="2117517" y="63549"/>
                  </a:lnTo>
                  <a:lnTo>
                    <a:pt x="2114347" y="73013"/>
                  </a:lnTo>
                  <a:lnTo>
                    <a:pt x="2108233" y="82520"/>
                  </a:lnTo>
                  <a:lnTo>
                    <a:pt x="2105952" y="93098"/>
                  </a:lnTo>
                  <a:lnTo>
                    <a:pt x="2104217" y="108109"/>
                  </a:lnTo>
                  <a:lnTo>
                    <a:pt x="2098529" y="120788"/>
                  </a:lnTo>
                  <a:lnTo>
                    <a:pt x="2095316" y="136422"/>
                  </a:lnTo>
                  <a:lnTo>
                    <a:pt x="2088107" y="151722"/>
                  </a:lnTo>
                  <a:lnTo>
                    <a:pt x="2085978" y="184101"/>
                  </a:lnTo>
                  <a:lnTo>
                    <a:pt x="2088780" y="190457"/>
                  </a:lnTo>
                  <a:lnTo>
                    <a:pt x="2094145" y="198105"/>
                  </a:lnTo>
                  <a:lnTo>
                    <a:pt x="2097702" y="199150"/>
                  </a:lnTo>
                  <a:lnTo>
                    <a:pt x="2112765" y="199938"/>
                  </a:lnTo>
                  <a:lnTo>
                    <a:pt x="2121775" y="193431"/>
                  </a:lnTo>
                  <a:lnTo>
                    <a:pt x="2146542" y="183118"/>
                  </a:lnTo>
                  <a:lnTo>
                    <a:pt x="2189389" y="144119"/>
                  </a:lnTo>
                  <a:lnTo>
                    <a:pt x="2216712" y="121552"/>
                  </a:lnTo>
                  <a:lnTo>
                    <a:pt x="2240937" y="88313"/>
                  </a:lnTo>
                  <a:lnTo>
                    <a:pt x="2251137" y="79446"/>
                  </a:lnTo>
                  <a:lnTo>
                    <a:pt x="2281653" y="41529"/>
                  </a:lnTo>
                  <a:lnTo>
                    <a:pt x="2287936" y="28595"/>
                  </a:lnTo>
                  <a:lnTo>
                    <a:pt x="2292133" y="22213"/>
                  </a:lnTo>
                  <a:lnTo>
                    <a:pt x="2295360" y="10045"/>
                  </a:lnTo>
                  <a:lnTo>
                    <a:pt x="2304621" y="9501"/>
                  </a:lnTo>
                  <a:lnTo>
                    <a:pt x="2296781" y="9488"/>
                  </a:lnTo>
                  <a:lnTo>
                    <a:pt x="2296351" y="10546"/>
                  </a:lnTo>
                  <a:lnTo>
                    <a:pt x="2295873" y="14544"/>
                  </a:lnTo>
                  <a:lnTo>
                    <a:pt x="2292838" y="19848"/>
                  </a:lnTo>
                  <a:lnTo>
                    <a:pt x="2281312" y="33085"/>
                  </a:lnTo>
                  <a:lnTo>
                    <a:pt x="2278605" y="41494"/>
                  </a:lnTo>
                  <a:lnTo>
                    <a:pt x="2276344" y="51229"/>
                  </a:lnTo>
                  <a:lnTo>
                    <a:pt x="2268064" y="63718"/>
                  </a:lnTo>
                  <a:lnTo>
                    <a:pt x="2245887" y="87432"/>
                  </a:lnTo>
                  <a:lnTo>
                    <a:pt x="2241695" y="97399"/>
                  </a:lnTo>
                  <a:lnTo>
                    <a:pt x="2238774" y="107826"/>
                  </a:lnTo>
                  <a:lnTo>
                    <a:pt x="2232236" y="120704"/>
                  </a:lnTo>
                  <a:lnTo>
                    <a:pt x="2228771" y="136397"/>
                  </a:lnTo>
                  <a:lnTo>
                    <a:pt x="2222570" y="149278"/>
                  </a:lnTo>
                  <a:lnTo>
                    <a:pt x="2219419" y="183682"/>
                  </a:lnTo>
                  <a:lnTo>
                    <a:pt x="2222170" y="190271"/>
                  </a:lnTo>
                  <a:lnTo>
                    <a:pt x="2225863" y="196727"/>
                  </a:lnTo>
                  <a:lnTo>
                    <a:pt x="2227503" y="203124"/>
                  </a:lnTo>
                  <a:lnTo>
                    <a:pt x="2228999" y="205253"/>
                  </a:lnTo>
                  <a:lnTo>
                    <a:pt x="2231056" y="206673"/>
                  </a:lnTo>
                  <a:lnTo>
                    <a:pt x="2233484" y="207619"/>
                  </a:lnTo>
                  <a:lnTo>
                    <a:pt x="2235103" y="209309"/>
                  </a:lnTo>
                  <a:lnTo>
                    <a:pt x="2236901" y="214008"/>
                  </a:lnTo>
                  <a:lnTo>
                    <a:pt x="2239498" y="215684"/>
                  </a:lnTo>
                  <a:lnTo>
                    <a:pt x="2248027" y="217547"/>
                  </a:lnTo>
                  <a:lnTo>
                    <a:pt x="2251148" y="216985"/>
                  </a:lnTo>
                  <a:lnTo>
                    <a:pt x="2253230" y="215553"/>
                  </a:lnTo>
                  <a:lnTo>
                    <a:pt x="2254617" y="213539"/>
                  </a:lnTo>
                  <a:lnTo>
                    <a:pt x="2261802" y="211302"/>
                  </a:lnTo>
                  <a:lnTo>
                    <a:pt x="2266682" y="210705"/>
                  </a:lnTo>
                  <a:lnTo>
                    <a:pt x="2269935" y="209249"/>
                  </a:lnTo>
                  <a:lnTo>
                    <a:pt x="2272104" y="207220"/>
                  </a:lnTo>
                  <a:lnTo>
                    <a:pt x="2283474" y="193335"/>
                  </a:lnTo>
                  <a:lnTo>
                    <a:pt x="2300843" y="174561"/>
                  </a:lnTo>
                  <a:lnTo>
                    <a:pt x="2303779" y="165054"/>
                  </a:lnTo>
                  <a:lnTo>
                    <a:pt x="2304968" y="139662"/>
                  </a:lnTo>
                  <a:lnTo>
                    <a:pt x="2302172" y="133312"/>
                  </a:lnTo>
                  <a:lnTo>
                    <a:pt x="2287681" y="116143"/>
                  </a:lnTo>
                  <a:lnTo>
                    <a:pt x="2283906" y="115098"/>
                  </a:lnTo>
                  <a:lnTo>
                    <a:pt x="2259236" y="114277"/>
                  </a:lnTo>
                  <a:lnTo>
                    <a:pt x="2239796" y="131872"/>
                  </a:lnTo>
                  <a:lnTo>
                    <a:pt x="2238772" y="137942"/>
                  </a:lnTo>
                  <a:lnTo>
                    <a:pt x="2239687" y="139573"/>
                  </a:lnTo>
                  <a:lnTo>
                    <a:pt x="2241355" y="140661"/>
                  </a:lnTo>
                  <a:lnTo>
                    <a:pt x="2243525" y="141387"/>
                  </a:lnTo>
                  <a:lnTo>
                    <a:pt x="2257656" y="150185"/>
                  </a:lnTo>
                  <a:lnTo>
                    <a:pt x="2266916" y="1523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SMARTInkShape-Group116"/>
          <p:cNvGrpSpPr/>
          <p:nvPr/>
        </p:nvGrpSpPr>
        <p:grpSpPr>
          <a:xfrm>
            <a:off x="7553325" y="1590675"/>
            <a:ext cx="47626" cy="171451"/>
            <a:chOff x="7553325" y="1590675"/>
            <a:chExt cx="47626" cy="171451"/>
          </a:xfrm>
        </p:grpSpPr>
        <p:sp>
          <p:nvSpPr>
            <p:cNvPr id="9" name="SMARTInkShape-475"/>
            <p:cNvSpPr/>
            <p:nvPr>
              <p:custDataLst>
                <p:tags r:id="rId219"/>
              </p:custDataLst>
            </p:nvPr>
          </p:nvSpPr>
          <p:spPr>
            <a:xfrm>
              <a:off x="7553325" y="1752600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19050" y="0"/>
                  </a:moveTo>
                  <a:lnTo>
                    <a:pt x="19050" y="0"/>
                  </a:lnTo>
                  <a:lnTo>
                    <a:pt x="9641" y="0"/>
                  </a:lnTo>
                  <a:lnTo>
                    <a:pt x="0" y="9525"/>
                  </a:lnTo>
                  <a:lnTo>
                    <a:pt x="8200" y="9525"/>
                  </a:lnTo>
                  <a:lnTo>
                    <a:pt x="8642" y="8467"/>
                  </a:lnTo>
                  <a:lnTo>
                    <a:pt x="9409" y="1324"/>
                  </a:lnTo>
                  <a:lnTo>
                    <a:pt x="12296" y="589"/>
                  </a:lnTo>
                  <a:lnTo>
                    <a:pt x="19049" y="0"/>
                  </a:lnTo>
                  <a:lnTo>
                    <a:pt x="10850" y="0"/>
                  </a:lnTo>
                  <a:lnTo>
                    <a:pt x="10408" y="1058"/>
                  </a:lnTo>
                  <a:lnTo>
                    <a:pt x="9535" y="9409"/>
                  </a:lnTo>
                  <a:lnTo>
                    <a:pt x="190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476"/>
            <p:cNvSpPr/>
            <p:nvPr>
              <p:custDataLst>
                <p:tags r:id="rId220"/>
              </p:custDataLst>
            </p:nvPr>
          </p:nvSpPr>
          <p:spPr>
            <a:xfrm>
              <a:off x="7600950" y="159067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" name="SMARTInkShape-Group117"/>
          <p:cNvGrpSpPr/>
          <p:nvPr/>
        </p:nvGrpSpPr>
        <p:grpSpPr>
          <a:xfrm>
            <a:off x="7953375" y="1457325"/>
            <a:ext cx="1362064" cy="295276"/>
            <a:chOff x="7953375" y="1457325"/>
            <a:chExt cx="1362064" cy="295276"/>
          </a:xfrm>
        </p:grpSpPr>
        <p:sp>
          <p:nvSpPr>
            <p:cNvPr id="12" name="SMARTInkShape-477"/>
            <p:cNvSpPr/>
            <p:nvPr>
              <p:custDataLst>
                <p:tags r:id="rId211"/>
              </p:custDataLst>
            </p:nvPr>
          </p:nvSpPr>
          <p:spPr>
            <a:xfrm>
              <a:off x="8915400" y="1666875"/>
              <a:ext cx="133351" cy="9135"/>
            </a:xfrm>
            <a:custGeom>
              <a:avLst/>
              <a:gdLst/>
              <a:ahLst/>
              <a:cxnLst/>
              <a:rect l="0" t="0" r="0" b="0"/>
              <a:pathLst>
                <a:path w="133351" h="9135">
                  <a:moveTo>
                    <a:pt x="0" y="0"/>
                  </a:moveTo>
                  <a:lnTo>
                    <a:pt x="0" y="0"/>
                  </a:lnTo>
                  <a:lnTo>
                    <a:pt x="46264" y="0"/>
                  </a:lnTo>
                  <a:lnTo>
                    <a:pt x="93798" y="0"/>
                  </a:lnTo>
                  <a:lnTo>
                    <a:pt x="114265" y="0"/>
                  </a:lnTo>
                  <a:lnTo>
                    <a:pt x="123431" y="9133"/>
                  </a:lnTo>
                  <a:lnTo>
                    <a:pt x="123824" y="34"/>
                  </a:lnTo>
                  <a:lnTo>
                    <a:pt x="123825" y="9134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478"/>
            <p:cNvSpPr/>
            <p:nvPr>
              <p:custDataLst>
                <p:tags r:id="rId212"/>
              </p:custDataLst>
            </p:nvPr>
          </p:nvSpPr>
          <p:spPr>
            <a:xfrm>
              <a:off x="9182100" y="1476410"/>
              <a:ext cx="133339" cy="266666"/>
            </a:xfrm>
            <a:custGeom>
              <a:avLst/>
              <a:gdLst/>
              <a:ahLst/>
              <a:cxnLst/>
              <a:rect l="0" t="0" r="0" b="0"/>
              <a:pathLst>
                <a:path w="133339" h="266666">
                  <a:moveTo>
                    <a:pt x="0" y="85690"/>
                  </a:moveTo>
                  <a:lnTo>
                    <a:pt x="0" y="85690"/>
                  </a:lnTo>
                  <a:lnTo>
                    <a:pt x="5057" y="80634"/>
                  </a:lnTo>
                  <a:lnTo>
                    <a:pt x="7540" y="75329"/>
                  </a:lnTo>
                  <a:lnTo>
                    <a:pt x="8201" y="72433"/>
                  </a:lnTo>
                  <a:lnTo>
                    <a:pt x="14191" y="63300"/>
                  </a:lnTo>
                  <a:lnTo>
                    <a:pt x="19713" y="59864"/>
                  </a:lnTo>
                  <a:lnTo>
                    <a:pt x="22666" y="58947"/>
                  </a:lnTo>
                  <a:lnTo>
                    <a:pt x="24635" y="57278"/>
                  </a:lnTo>
                  <a:lnTo>
                    <a:pt x="28545" y="47677"/>
                  </a:lnTo>
                  <a:lnTo>
                    <a:pt x="28573" y="47595"/>
                  </a:lnTo>
                  <a:lnTo>
                    <a:pt x="28574" y="47593"/>
                  </a:lnTo>
                  <a:lnTo>
                    <a:pt x="28575" y="47590"/>
                  </a:lnTo>
                  <a:lnTo>
                    <a:pt x="28575" y="70256"/>
                  </a:lnTo>
                  <a:lnTo>
                    <a:pt x="19311" y="111894"/>
                  </a:lnTo>
                  <a:lnTo>
                    <a:pt x="19060" y="153814"/>
                  </a:lnTo>
                  <a:lnTo>
                    <a:pt x="16232" y="161123"/>
                  </a:lnTo>
                  <a:lnTo>
                    <a:pt x="13997" y="164553"/>
                  </a:lnTo>
                  <a:lnTo>
                    <a:pt x="10850" y="179495"/>
                  </a:lnTo>
                  <a:lnTo>
                    <a:pt x="9541" y="226525"/>
                  </a:lnTo>
                  <a:lnTo>
                    <a:pt x="9525" y="266535"/>
                  </a:lnTo>
                  <a:lnTo>
                    <a:pt x="9525" y="249328"/>
                  </a:lnTo>
                  <a:lnTo>
                    <a:pt x="16071" y="239291"/>
                  </a:lnTo>
                  <a:lnTo>
                    <a:pt x="18998" y="192610"/>
                  </a:lnTo>
                  <a:lnTo>
                    <a:pt x="20107" y="148902"/>
                  </a:lnTo>
                  <a:lnTo>
                    <a:pt x="27987" y="112262"/>
                  </a:lnTo>
                  <a:lnTo>
                    <a:pt x="28565" y="64919"/>
                  </a:lnTo>
                  <a:lnTo>
                    <a:pt x="28572" y="54371"/>
                  </a:lnTo>
                  <a:lnTo>
                    <a:pt x="31396" y="47782"/>
                  </a:lnTo>
                  <a:lnTo>
                    <a:pt x="35120" y="41325"/>
                  </a:lnTo>
                  <a:lnTo>
                    <a:pt x="37709" y="30433"/>
                  </a:lnTo>
                  <a:lnTo>
                    <a:pt x="55706" y="10945"/>
                  </a:lnTo>
                  <a:lnTo>
                    <a:pt x="61779" y="9921"/>
                  </a:lnTo>
                  <a:lnTo>
                    <a:pt x="63411" y="8719"/>
                  </a:lnTo>
                  <a:lnTo>
                    <a:pt x="64499" y="6859"/>
                  </a:lnTo>
                  <a:lnTo>
                    <a:pt x="65225" y="4561"/>
                  </a:lnTo>
                  <a:lnTo>
                    <a:pt x="66767" y="3029"/>
                  </a:lnTo>
                  <a:lnTo>
                    <a:pt x="71302" y="1327"/>
                  </a:lnTo>
                  <a:lnTo>
                    <a:pt x="90261" y="0"/>
                  </a:lnTo>
                  <a:lnTo>
                    <a:pt x="91924" y="1047"/>
                  </a:lnTo>
                  <a:lnTo>
                    <a:pt x="93033" y="2803"/>
                  </a:lnTo>
                  <a:lnTo>
                    <a:pt x="94812" y="8169"/>
                  </a:lnTo>
                  <a:lnTo>
                    <a:pt x="97877" y="8903"/>
                  </a:lnTo>
                  <a:lnTo>
                    <a:pt x="100177" y="9099"/>
                  </a:lnTo>
                  <a:lnTo>
                    <a:pt x="101709" y="10288"/>
                  </a:lnTo>
                  <a:lnTo>
                    <a:pt x="104372" y="17657"/>
                  </a:lnTo>
                  <a:lnTo>
                    <a:pt x="104775" y="64350"/>
                  </a:lnTo>
                  <a:lnTo>
                    <a:pt x="104775" y="70208"/>
                  </a:lnTo>
                  <a:lnTo>
                    <a:pt x="101953" y="76340"/>
                  </a:lnTo>
                  <a:lnTo>
                    <a:pt x="98229" y="82593"/>
                  </a:lnTo>
                  <a:lnTo>
                    <a:pt x="95838" y="95230"/>
                  </a:lnTo>
                  <a:lnTo>
                    <a:pt x="95641" y="98400"/>
                  </a:lnTo>
                  <a:lnTo>
                    <a:pt x="92602" y="104745"/>
                  </a:lnTo>
                  <a:lnTo>
                    <a:pt x="88781" y="111092"/>
                  </a:lnTo>
                  <a:lnTo>
                    <a:pt x="87084" y="117441"/>
                  </a:lnTo>
                  <a:lnTo>
                    <a:pt x="85573" y="119557"/>
                  </a:lnTo>
                  <a:lnTo>
                    <a:pt x="83507" y="120968"/>
                  </a:lnTo>
                  <a:lnTo>
                    <a:pt x="81071" y="121909"/>
                  </a:lnTo>
                  <a:lnTo>
                    <a:pt x="79447" y="123594"/>
                  </a:lnTo>
                  <a:lnTo>
                    <a:pt x="77644" y="128289"/>
                  </a:lnTo>
                  <a:lnTo>
                    <a:pt x="76105" y="129964"/>
                  </a:lnTo>
                  <a:lnTo>
                    <a:pt x="68125" y="132874"/>
                  </a:lnTo>
                  <a:lnTo>
                    <a:pt x="67319" y="135941"/>
                  </a:lnTo>
                  <a:lnTo>
                    <a:pt x="66802" y="141477"/>
                  </a:lnTo>
                  <a:lnTo>
                    <a:pt x="63909" y="142234"/>
                  </a:lnTo>
                  <a:lnTo>
                    <a:pt x="57267" y="142830"/>
                  </a:lnTo>
                  <a:lnTo>
                    <a:pt x="66285" y="133707"/>
                  </a:lnTo>
                  <a:lnTo>
                    <a:pt x="109400" y="133315"/>
                  </a:lnTo>
                  <a:lnTo>
                    <a:pt x="111033" y="134373"/>
                  </a:lnTo>
                  <a:lnTo>
                    <a:pt x="112123" y="136137"/>
                  </a:lnTo>
                  <a:lnTo>
                    <a:pt x="112848" y="138371"/>
                  </a:lnTo>
                  <a:lnTo>
                    <a:pt x="114390" y="139861"/>
                  </a:lnTo>
                  <a:lnTo>
                    <a:pt x="118926" y="141516"/>
                  </a:lnTo>
                  <a:lnTo>
                    <a:pt x="120559" y="143016"/>
                  </a:lnTo>
                  <a:lnTo>
                    <a:pt x="122373" y="147504"/>
                  </a:lnTo>
                  <a:lnTo>
                    <a:pt x="123915" y="149125"/>
                  </a:lnTo>
                  <a:lnTo>
                    <a:pt x="128451" y="150925"/>
                  </a:lnTo>
                  <a:lnTo>
                    <a:pt x="130084" y="152463"/>
                  </a:lnTo>
                  <a:lnTo>
                    <a:pt x="132919" y="160440"/>
                  </a:lnTo>
                  <a:lnTo>
                    <a:pt x="133338" y="184242"/>
                  </a:lnTo>
                  <a:lnTo>
                    <a:pt x="132284" y="186317"/>
                  </a:lnTo>
                  <a:lnTo>
                    <a:pt x="130523" y="187699"/>
                  </a:lnTo>
                  <a:lnTo>
                    <a:pt x="128291" y="188621"/>
                  </a:lnTo>
                  <a:lnTo>
                    <a:pt x="126802" y="190294"/>
                  </a:lnTo>
                  <a:lnTo>
                    <a:pt x="125148" y="194975"/>
                  </a:lnTo>
                  <a:lnTo>
                    <a:pt x="123027" y="206604"/>
                  </a:lnTo>
                  <a:lnTo>
                    <a:pt x="112082" y="221042"/>
                  </a:lnTo>
                  <a:lnTo>
                    <a:pt x="109646" y="223549"/>
                  </a:lnTo>
                  <a:lnTo>
                    <a:pt x="106940" y="229158"/>
                  </a:lnTo>
                  <a:lnTo>
                    <a:pt x="106219" y="232135"/>
                  </a:lnTo>
                  <a:lnTo>
                    <a:pt x="104680" y="234120"/>
                  </a:lnTo>
                  <a:lnTo>
                    <a:pt x="100146" y="236326"/>
                  </a:lnTo>
                  <a:lnTo>
                    <a:pt x="98514" y="237972"/>
                  </a:lnTo>
                  <a:lnTo>
                    <a:pt x="96700" y="242624"/>
                  </a:lnTo>
                  <a:lnTo>
                    <a:pt x="95158" y="244287"/>
                  </a:lnTo>
                  <a:lnTo>
                    <a:pt x="90623" y="246136"/>
                  </a:lnTo>
                  <a:lnTo>
                    <a:pt x="88990" y="247687"/>
                  </a:lnTo>
                  <a:lnTo>
                    <a:pt x="87176" y="252233"/>
                  </a:lnTo>
                  <a:lnTo>
                    <a:pt x="85634" y="253869"/>
                  </a:lnTo>
                  <a:lnTo>
                    <a:pt x="76109" y="257911"/>
                  </a:lnTo>
                  <a:lnTo>
                    <a:pt x="66802" y="266545"/>
                  </a:lnTo>
                  <a:lnTo>
                    <a:pt x="57150" y="2666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479"/>
            <p:cNvSpPr/>
            <p:nvPr>
              <p:custDataLst>
                <p:tags r:id="rId213"/>
              </p:custDataLst>
            </p:nvPr>
          </p:nvSpPr>
          <p:spPr>
            <a:xfrm>
              <a:off x="8982075" y="165735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0" y="9133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480"/>
            <p:cNvSpPr/>
            <p:nvPr>
              <p:custDataLst>
                <p:tags r:id="rId214"/>
              </p:custDataLst>
            </p:nvPr>
          </p:nvSpPr>
          <p:spPr>
            <a:xfrm>
              <a:off x="9067800" y="1495435"/>
              <a:ext cx="38101" cy="247641"/>
            </a:xfrm>
            <a:custGeom>
              <a:avLst/>
              <a:gdLst/>
              <a:ahLst/>
              <a:cxnLst/>
              <a:rect l="0" t="0" r="0" b="0"/>
              <a:pathLst>
                <a:path w="38101" h="247641">
                  <a:moveTo>
                    <a:pt x="28575" y="19040"/>
                  </a:moveTo>
                  <a:lnTo>
                    <a:pt x="28575" y="19040"/>
                  </a:lnTo>
                  <a:lnTo>
                    <a:pt x="28575" y="13984"/>
                  </a:lnTo>
                  <a:lnTo>
                    <a:pt x="29633" y="12494"/>
                  </a:lnTo>
                  <a:lnTo>
                    <a:pt x="31397" y="11501"/>
                  </a:lnTo>
                  <a:lnTo>
                    <a:pt x="37709" y="9631"/>
                  </a:lnTo>
                  <a:lnTo>
                    <a:pt x="38100" y="0"/>
                  </a:lnTo>
                  <a:lnTo>
                    <a:pt x="28966" y="9123"/>
                  </a:lnTo>
                  <a:lnTo>
                    <a:pt x="27524" y="35018"/>
                  </a:lnTo>
                  <a:lnTo>
                    <a:pt x="22030" y="45529"/>
                  </a:lnTo>
                  <a:lnTo>
                    <a:pt x="11563" y="93080"/>
                  </a:lnTo>
                  <a:lnTo>
                    <a:pt x="7307" y="106947"/>
                  </a:lnTo>
                  <a:lnTo>
                    <a:pt x="3247" y="118435"/>
                  </a:lnTo>
                  <a:lnTo>
                    <a:pt x="127" y="163246"/>
                  </a:lnTo>
                  <a:lnTo>
                    <a:pt x="1" y="208930"/>
                  </a:lnTo>
                  <a:lnTo>
                    <a:pt x="0" y="241679"/>
                  </a:lnTo>
                  <a:lnTo>
                    <a:pt x="1058" y="243666"/>
                  </a:lnTo>
                  <a:lnTo>
                    <a:pt x="2822" y="244991"/>
                  </a:lnTo>
                  <a:lnTo>
                    <a:pt x="9525" y="2476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481"/>
            <p:cNvSpPr/>
            <p:nvPr>
              <p:custDataLst>
                <p:tags r:id="rId215"/>
              </p:custDataLst>
            </p:nvPr>
          </p:nvSpPr>
          <p:spPr>
            <a:xfrm>
              <a:off x="8972584" y="1466850"/>
              <a:ext cx="114267" cy="238126"/>
            </a:xfrm>
            <a:custGeom>
              <a:avLst/>
              <a:gdLst/>
              <a:ahLst/>
              <a:cxnLst/>
              <a:rect l="0" t="0" r="0" b="0"/>
              <a:pathLst>
                <a:path w="114267" h="238126">
                  <a:moveTo>
                    <a:pt x="114266" y="0"/>
                  </a:moveTo>
                  <a:lnTo>
                    <a:pt x="114266" y="0"/>
                  </a:lnTo>
                  <a:lnTo>
                    <a:pt x="96575" y="0"/>
                  </a:lnTo>
                  <a:lnTo>
                    <a:pt x="96121" y="1058"/>
                  </a:lnTo>
                  <a:lnTo>
                    <a:pt x="95335" y="8201"/>
                  </a:lnTo>
                  <a:lnTo>
                    <a:pt x="87027" y="17610"/>
                  </a:lnTo>
                  <a:lnTo>
                    <a:pt x="84896" y="26370"/>
                  </a:lnTo>
                  <a:lnTo>
                    <a:pt x="77525" y="36346"/>
                  </a:lnTo>
                  <a:lnTo>
                    <a:pt x="75376" y="45358"/>
                  </a:lnTo>
                  <a:lnTo>
                    <a:pt x="69699" y="54244"/>
                  </a:lnTo>
                  <a:lnTo>
                    <a:pt x="59305" y="79595"/>
                  </a:lnTo>
                  <a:lnTo>
                    <a:pt x="51532" y="91199"/>
                  </a:lnTo>
                  <a:lnTo>
                    <a:pt x="45548" y="104602"/>
                  </a:lnTo>
                  <a:lnTo>
                    <a:pt x="43054" y="107835"/>
                  </a:lnTo>
                  <a:lnTo>
                    <a:pt x="40283" y="117071"/>
                  </a:lnTo>
                  <a:lnTo>
                    <a:pt x="37992" y="127173"/>
                  </a:lnTo>
                  <a:lnTo>
                    <a:pt x="31812" y="139869"/>
                  </a:lnTo>
                  <a:lnTo>
                    <a:pt x="28452" y="155508"/>
                  </a:lnTo>
                  <a:lnTo>
                    <a:pt x="22283" y="168372"/>
                  </a:lnTo>
                  <a:lnTo>
                    <a:pt x="18926" y="184061"/>
                  </a:lnTo>
                  <a:lnTo>
                    <a:pt x="11668" y="199380"/>
                  </a:lnTo>
                  <a:lnTo>
                    <a:pt x="9529" y="223563"/>
                  </a:lnTo>
                  <a:lnTo>
                    <a:pt x="8459" y="225242"/>
                  </a:lnTo>
                  <a:lnTo>
                    <a:pt x="6686" y="226361"/>
                  </a:lnTo>
                  <a:lnTo>
                    <a:pt x="4446" y="227108"/>
                  </a:lnTo>
                  <a:lnTo>
                    <a:pt x="2953" y="228663"/>
                  </a:lnTo>
                  <a:lnTo>
                    <a:pt x="0" y="237997"/>
                  </a:lnTo>
                  <a:lnTo>
                    <a:pt x="9491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482"/>
            <p:cNvSpPr/>
            <p:nvPr>
              <p:custDataLst>
                <p:tags r:id="rId216"/>
              </p:custDataLst>
            </p:nvPr>
          </p:nvSpPr>
          <p:spPr>
            <a:xfrm>
              <a:off x="8772525" y="1480412"/>
              <a:ext cx="47626" cy="272189"/>
            </a:xfrm>
            <a:custGeom>
              <a:avLst/>
              <a:gdLst/>
              <a:ahLst/>
              <a:cxnLst/>
              <a:rect l="0" t="0" r="0" b="0"/>
              <a:pathLst>
                <a:path w="47626" h="272189">
                  <a:moveTo>
                    <a:pt x="47625" y="5488"/>
                  </a:moveTo>
                  <a:lnTo>
                    <a:pt x="47625" y="5488"/>
                  </a:lnTo>
                  <a:lnTo>
                    <a:pt x="47625" y="0"/>
                  </a:lnTo>
                  <a:lnTo>
                    <a:pt x="47625" y="28154"/>
                  </a:lnTo>
                  <a:lnTo>
                    <a:pt x="46567" y="30124"/>
                  </a:lnTo>
                  <a:lnTo>
                    <a:pt x="44803" y="31437"/>
                  </a:lnTo>
                  <a:lnTo>
                    <a:pt x="42568" y="32312"/>
                  </a:lnTo>
                  <a:lnTo>
                    <a:pt x="41079" y="33954"/>
                  </a:lnTo>
                  <a:lnTo>
                    <a:pt x="39424" y="38601"/>
                  </a:lnTo>
                  <a:lnTo>
                    <a:pt x="35329" y="65513"/>
                  </a:lnTo>
                  <a:lnTo>
                    <a:pt x="31577" y="76616"/>
                  </a:lnTo>
                  <a:lnTo>
                    <a:pt x="28405" y="93708"/>
                  </a:lnTo>
                  <a:lnTo>
                    <a:pt x="22293" y="107004"/>
                  </a:lnTo>
                  <a:lnTo>
                    <a:pt x="11701" y="148544"/>
                  </a:lnTo>
                  <a:lnTo>
                    <a:pt x="8754" y="179079"/>
                  </a:lnTo>
                  <a:lnTo>
                    <a:pt x="2043" y="197979"/>
                  </a:lnTo>
                  <a:lnTo>
                    <a:pt x="16" y="243555"/>
                  </a:lnTo>
                  <a:lnTo>
                    <a:pt x="0" y="2721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483"/>
            <p:cNvSpPr/>
            <p:nvPr>
              <p:custDataLst>
                <p:tags r:id="rId217"/>
              </p:custDataLst>
            </p:nvPr>
          </p:nvSpPr>
          <p:spPr>
            <a:xfrm>
              <a:off x="8686800" y="1457325"/>
              <a:ext cx="66676" cy="266701"/>
            </a:xfrm>
            <a:custGeom>
              <a:avLst/>
              <a:gdLst/>
              <a:ahLst/>
              <a:cxnLst/>
              <a:rect l="0" t="0" r="0" b="0"/>
              <a:pathLst>
                <a:path w="66676" h="266701">
                  <a:moveTo>
                    <a:pt x="66675" y="0"/>
                  </a:moveTo>
                  <a:lnTo>
                    <a:pt x="66675" y="0"/>
                  </a:lnTo>
                  <a:lnTo>
                    <a:pt x="58474" y="0"/>
                  </a:lnTo>
                  <a:lnTo>
                    <a:pt x="58031" y="1058"/>
                  </a:lnTo>
                  <a:lnTo>
                    <a:pt x="57265" y="8201"/>
                  </a:lnTo>
                  <a:lnTo>
                    <a:pt x="54379" y="8937"/>
                  </a:lnTo>
                  <a:lnTo>
                    <a:pt x="52128" y="9132"/>
                  </a:lnTo>
                  <a:lnTo>
                    <a:pt x="50627" y="10322"/>
                  </a:lnTo>
                  <a:lnTo>
                    <a:pt x="48020" y="17692"/>
                  </a:lnTo>
                  <a:lnTo>
                    <a:pt x="47628" y="41706"/>
                  </a:lnTo>
                  <a:lnTo>
                    <a:pt x="44804" y="47816"/>
                  </a:lnTo>
                  <a:lnTo>
                    <a:pt x="41080" y="54060"/>
                  </a:lnTo>
                  <a:lnTo>
                    <a:pt x="38688" y="66692"/>
                  </a:lnTo>
                  <a:lnTo>
                    <a:pt x="38491" y="69861"/>
                  </a:lnTo>
                  <a:lnTo>
                    <a:pt x="35452" y="76205"/>
                  </a:lnTo>
                  <a:lnTo>
                    <a:pt x="33160" y="79378"/>
                  </a:lnTo>
                  <a:lnTo>
                    <a:pt x="29934" y="93957"/>
                  </a:lnTo>
                  <a:lnTo>
                    <a:pt x="27595" y="126935"/>
                  </a:lnTo>
                  <a:lnTo>
                    <a:pt x="21052" y="145057"/>
                  </a:lnTo>
                  <a:lnTo>
                    <a:pt x="18255" y="173854"/>
                  </a:lnTo>
                  <a:lnTo>
                    <a:pt x="11563" y="192543"/>
                  </a:lnTo>
                  <a:lnTo>
                    <a:pt x="8545" y="225133"/>
                  </a:lnTo>
                  <a:lnTo>
                    <a:pt x="3002" y="235922"/>
                  </a:lnTo>
                  <a:lnTo>
                    <a:pt x="0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484"/>
            <p:cNvSpPr/>
            <p:nvPr>
              <p:custDataLst>
                <p:tags r:id="rId218"/>
              </p:custDataLst>
            </p:nvPr>
          </p:nvSpPr>
          <p:spPr>
            <a:xfrm>
              <a:off x="7953375" y="1457363"/>
              <a:ext cx="581023" cy="295234"/>
            </a:xfrm>
            <a:custGeom>
              <a:avLst/>
              <a:gdLst/>
              <a:ahLst/>
              <a:cxnLst/>
              <a:rect l="0" t="0" r="0" b="0"/>
              <a:pathLst>
                <a:path w="581023" h="295234">
                  <a:moveTo>
                    <a:pt x="9525" y="257137"/>
                  </a:moveTo>
                  <a:lnTo>
                    <a:pt x="9525" y="257137"/>
                  </a:lnTo>
                  <a:lnTo>
                    <a:pt x="0" y="257137"/>
                  </a:lnTo>
                  <a:lnTo>
                    <a:pt x="0" y="284377"/>
                  </a:lnTo>
                  <a:lnTo>
                    <a:pt x="1058" y="284822"/>
                  </a:lnTo>
                  <a:lnTo>
                    <a:pt x="17691" y="285709"/>
                  </a:lnTo>
                  <a:lnTo>
                    <a:pt x="18144" y="284652"/>
                  </a:lnTo>
                  <a:lnTo>
                    <a:pt x="18648" y="280655"/>
                  </a:lnTo>
                  <a:lnTo>
                    <a:pt x="19840" y="279166"/>
                  </a:lnTo>
                  <a:lnTo>
                    <a:pt x="32272" y="271523"/>
                  </a:lnTo>
                  <a:lnTo>
                    <a:pt x="79377" y="225384"/>
                  </a:lnTo>
                  <a:lnTo>
                    <a:pt x="113006" y="182623"/>
                  </a:lnTo>
                  <a:lnTo>
                    <a:pt x="142701" y="136076"/>
                  </a:lnTo>
                  <a:lnTo>
                    <a:pt x="168268" y="92832"/>
                  </a:lnTo>
                  <a:lnTo>
                    <a:pt x="176740" y="80513"/>
                  </a:lnTo>
                  <a:lnTo>
                    <a:pt x="182960" y="66869"/>
                  </a:lnTo>
                  <a:lnTo>
                    <a:pt x="187148" y="60390"/>
                  </a:lnTo>
                  <a:lnTo>
                    <a:pt x="190565" y="50793"/>
                  </a:lnTo>
                  <a:lnTo>
                    <a:pt x="198570" y="39948"/>
                  </a:lnTo>
                  <a:lnTo>
                    <a:pt x="200014" y="28668"/>
                  </a:lnTo>
                  <a:lnTo>
                    <a:pt x="200025" y="19129"/>
                  </a:lnTo>
                  <a:lnTo>
                    <a:pt x="200025" y="28148"/>
                  </a:lnTo>
                  <a:lnTo>
                    <a:pt x="193480" y="36064"/>
                  </a:lnTo>
                  <a:lnTo>
                    <a:pt x="191383" y="44761"/>
                  </a:lnTo>
                  <a:lnTo>
                    <a:pt x="190616" y="60333"/>
                  </a:lnTo>
                  <a:lnTo>
                    <a:pt x="187729" y="66657"/>
                  </a:lnTo>
                  <a:lnTo>
                    <a:pt x="183977" y="72996"/>
                  </a:lnTo>
                  <a:lnTo>
                    <a:pt x="172091" y="113674"/>
                  </a:lnTo>
                  <a:lnTo>
                    <a:pt x="170676" y="121409"/>
                  </a:lnTo>
                  <a:lnTo>
                    <a:pt x="163967" y="143622"/>
                  </a:lnTo>
                  <a:lnTo>
                    <a:pt x="161775" y="154827"/>
                  </a:lnTo>
                  <a:lnTo>
                    <a:pt x="155649" y="168144"/>
                  </a:lnTo>
                  <a:lnTo>
                    <a:pt x="152305" y="183967"/>
                  </a:lnTo>
                  <a:lnTo>
                    <a:pt x="145051" y="199331"/>
                  </a:lnTo>
                  <a:lnTo>
                    <a:pt x="142878" y="245811"/>
                  </a:lnTo>
                  <a:lnTo>
                    <a:pt x="142876" y="252135"/>
                  </a:lnTo>
                  <a:lnTo>
                    <a:pt x="143933" y="253802"/>
                  </a:lnTo>
                  <a:lnTo>
                    <a:pt x="145697" y="254914"/>
                  </a:lnTo>
                  <a:lnTo>
                    <a:pt x="152576" y="256844"/>
                  </a:lnTo>
                  <a:lnTo>
                    <a:pt x="157064" y="257007"/>
                  </a:lnTo>
                  <a:lnTo>
                    <a:pt x="158684" y="255992"/>
                  </a:lnTo>
                  <a:lnTo>
                    <a:pt x="159765" y="254257"/>
                  </a:lnTo>
                  <a:lnTo>
                    <a:pt x="160485" y="252042"/>
                  </a:lnTo>
                  <a:lnTo>
                    <a:pt x="162023" y="250565"/>
                  </a:lnTo>
                  <a:lnTo>
                    <a:pt x="172097" y="245373"/>
                  </a:lnTo>
                  <a:lnTo>
                    <a:pt x="184278" y="234470"/>
                  </a:lnTo>
                  <a:lnTo>
                    <a:pt x="187735" y="228365"/>
                  </a:lnTo>
                  <a:lnTo>
                    <a:pt x="190329" y="222125"/>
                  </a:lnTo>
                  <a:lnTo>
                    <a:pt x="195011" y="215823"/>
                  </a:lnTo>
                  <a:lnTo>
                    <a:pt x="217265" y="197160"/>
                  </a:lnTo>
                  <a:lnTo>
                    <a:pt x="250425" y="151700"/>
                  </a:lnTo>
                  <a:lnTo>
                    <a:pt x="285574" y="106954"/>
                  </a:lnTo>
                  <a:lnTo>
                    <a:pt x="300544" y="89154"/>
                  </a:lnTo>
                  <a:lnTo>
                    <a:pt x="306781" y="76220"/>
                  </a:lnTo>
                  <a:lnTo>
                    <a:pt x="310972" y="69838"/>
                  </a:lnTo>
                  <a:lnTo>
                    <a:pt x="312834" y="63473"/>
                  </a:lnTo>
                  <a:lnTo>
                    <a:pt x="314389" y="61353"/>
                  </a:lnTo>
                  <a:lnTo>
                    <a:pt x="316485" y="59939"/>
                  </a:lnTo>
                  <a:lnTo>
                    <a:pt x="323418" y="57277"/>
                  </a:lnTo>
                  <a:lnTo>
                    <a:pt x="315611" y="48925"/>
                  </a:lnTo>
                  <a:lnTo>
                    <a:pt x="314124" y="49538"/>
                  </a:lnTo>
                  <a:lnTo>
                    <a:pt x="306237" y="55905"/>
                  </a:lnTo>
                  <a:lnTo>
                    <a:pt x="300170" y="56754"/>
                  </a:lnTo>
                  <a:lnTo>
                    <a:pt x="298538" y="57932"/>
                  </a:lnTo>
                  <a:lnTo>
                    <a:pt x="297451" y="59775"/>
                  </a:lnTo>
                  <a:lnTo>
                    <a:pt x="296725" y="62063"/>
                  </a:lnTo>
                  <a:lnTo>
                    <a:pt x="285104" y="76396"/>
                  </a:lnTo>
                  <a:lnTo>
                    <a:pt x="280172" y="82616"/>
                  </a:lnTo>
                  <a:lnTo>
                    <a:pt x="266095" y="112282"/>
                  </a:lnTo>
                  <a:lnTo>
                    <a:pt x="241276" y="155831"/>
                  </a:lnTo>
                  <a:lnTo>
                    <a:pt x="232826" y="174674"/>
                  </a:lnTo>
                  <a:lnTo>
                    <a:pt x="228794" y="192605"/>
                  </a:lnTo>
                  <a:lnTo>
                    <a:pt x="222424" y="206149"/>
                  </a:lnTo>
                  <a:lnTo>
                    <a:pt x="219009" y="222039"/>
                  </a:lnTo>
                  <a:lnTo>
                    <a:pt x="211732" y="237426"/>
                  </a:lnTo>
                  <a:lnTo>
                    <a:pt x="209982" y="250656"/>
                  </a:lnTo>
                  <a:lnTo>
                    <a:pt x="210896" y="252817"/>
                  </a:lnTo>
                  <a:lnTo>
                    <a:pt x="212564" y="254257"/>
                  </a:lnTo>
                  <a:lnTo>
                    <a:pt x="214734" y="255217"/>
                  </a:lnTo>
                  <a:lnTo>
                    <a:pt x="216181" y="256915"/>
                  </a:lnTo>
                  <a:lnTo>
                    <a:pt x="217789" y="261625"/>
                  </a:lnTo>
                  <a:lnTo>
                    <a:pt x="219276" y="263304"/>
                  </a:lnTo>
                  <a:lnTo>
                    <a:pt x="223751" y="265169"/>
                  </a:lnTo>
                  <a:lnTo>
                    <a:pt x="232220" y="266220"/>
                  </a:lnTo>
                  <a:lnTo>
                    <a:pt x="238323" y="263643"/>
                  </a:lnTo>
                  <a:lnTo>
                    <a:pt x="244563" y="260028"/>
                  </a:lnTo>
                  <a:lnTo>
                    <a:pt x="270079" y="249786"/>
                  </a:lnTo>
                  <a:lnTo>
                    <a:pt x="316736" y="215640"/>
                  </a:lnTo>
                  <a:lnTo>
                    <a:pt x="359179" y="174145"/>
                  </a:lnTo>
                  <a:lnTo>
                    <a:pt x="396702" y="130111"/>
                  </a:lnTo>
                  <a:lnTo>
                    <a:pt x="430787" y="88508"/>
                  </a:lnTo>
                  <a:lnTo>
                    <a:pt x="459943" y="63627"/>
                  </a:lnTo>
                  <a:lnTo>
                    <a:pt x="463711" y="57185"/>
                  </a:lnTo>
                  <a:lnTo>
                    <a:pt x="464716" y="53986"/>
                  </a:lnTo>
                  <a:lnTo>
                    <a:pt x="466444" y="51853"/>
                  </a:lnTo>
                  <a:lnTo>
                    <a:pt x="472874" y="47793"/>
                  </a:lnTo>
                  <a:lnTo>
                    <a:pt x="476210" y="38193"/>
                  </a:lnTo>
                  <a:lnTo>
                    <a:pt x="476250" y="83657"/>
                  </a:lnTo>
                  <a:lnTo>
                    <a:pt x="475192" y="98609"/>
                  </a:lnTo>
                  <a:lnTo>
                    <a:pt x="468712" y="116501"/>
                  </a:lnTo>
                  <a:lnTo>
                    <a:pt x="464077" y="145020"/>
                  </a:lnTo>
                  <a:lnTo>
                    <a:pt x="449118" y="192186"/>
                  </a:lnTo>
                  <a:lnTo>
                    <a:pt x="440355" y="212596"/>
                  </a:lnTo>
                  <a:lnTo>
                    <a:pt x="432572" y="224419"/>
                  </a:lnTo>
                  <a:lnTo>
                    <a:pt x="429795" y="234625"/>
                  </a:lnTo>
                  <a:lnTo>
                    <a:pt x="429145" y="241134"/>
                  </a:lnTo>
                  <a:lnTo>
                    <a:pt x="426034" y="247555"/>
                  </a:lnTo>
                  <a:lnTo>
                    <a:pt x="422181" y="253937"/>
                  </a:lnTo>
                  <a:lnTo>
                    <a:pt x="419708" y="266657"/>
                  </a:lnTo>
                  <a:lnTo>
                    <a:pt x="419505" y="269834"/>
                  </a:lnTo>
                  <a:lnTo>
                    <a:pt x="416458" y="276185"/>
                  </a:lnTo>
                  <a:lnTo>
                    <a:pt x="412635" y="282536"/>
                  </a:lnTo>
                  <a:lnTo>
                    <a:pt x="409576" y="295233"/>
                  </a:lnTo>
                  <a:lnTo>
                    <a:pt x="409575" y="285123"/>
                  </a:lnTo>
                  <a:lnTo>
                    <a:pt x="412397" y="277336"/>
                  </a:lnTo>
                  <a:lnTo>
                    <a:pt x="416120" y="270348"/>
                  </a:lnTo>
                  <a:lnTo>
                    <a:pt x="430807" y="226337"/>
                  </a:lnTo>
                  <a:lnTo>
                    <a:pt x="447866" y="182728"/>
                  </a:lnTo>
                  <a:lnTo>
                    <a:pt x="463382" y="138849"/>
                  </a:lnTo>
                  <a:lnTo>
                    <a:pt x="466793" y="121429"/>
                  </a:lnTo>
                  <a:lnTo>
                    <a:pt x="472977" y="108037"/>
                  </a:lnTo>
                  <a:lnTo>
                    <a:pt x="477021" y="80323"/>
                  </a:lnTo>
                  <a:lnTo>
                    <a:pt x="483732" y="66832"/>
                  </a:lnTo>
                  <a:lnTo>
                    <a:pt x="484413" y="63592"/>
                  </a:lnTo>
                  <a:lnTo>
                    <a:pt x="496074" y="38260"/>
                  </a:lnTo>
                  <a:lnTo>
                    <a:pt x="501762" y="30830"/>
                  </a:lnTo>
                  <a:lnTo>
                    <a:pt x="503463" y="24970"/>
                  </a:lnTo>
                  <a:lnTo>
                    <a:pt x="504975" y="22984"/>
                  </a:lnTo>
                  <a:lnTo>
                    <a:pt x="534005" y="2143"/>
                  </a:lnTo>
                  <a:lnTo>
                    <a:pt x="560104" y="0"/>
                  </a:lnTo>
                  <a:lnTo>
                    <a:pt x="577752" y="15772"/>
                  </a:lnTo>
                  <a:lnTo>
                    <a:pt x="579570" y="17572"/>
                  </a:lnTo>
                  <a:lnTo>
                    <a:pt x="580593" y="23642"/>
                  </a:lnTo>
                  <a:lnTo>
                    <a:pt x="581022" y="65355"/>
                  </a:lnTo>
                  <a:lnTo>
                    <a:pt x="578201" y="74181"/>
                  </a:lnTo>
                  <a:lnTo>
                    <a:pt x="574478" y="81632"/>
                  </a:lnTo>
                  <a:lnTo>
                    <a:pt x="570702" y="101485"/>
                  </a:lnTo>
                  <a:lnTo>
                    <a:pt x="556334" y="121663"/>
                  </a:lnTo>
                  <a:lnTo>
                    <a:pt x="550395" y="140850"/>
                  </a:lnTo>
                  <a:lnTo>
                    <a:pt x="547905" y="144687"/>
                  </a:lnTo>
                  <a:lnTo>
                    <a:pt x="542317" y="148951"/>
                  </a:lnTo>
                  <a:lnTo>
                    <a:pt x="536305" y="151904"/>
                  </a:lnTo>
                  <a:lnTo>
                    <a:pt x="517501" y="167417"/>
                  </a:lnTo>
                  <a:lnTo>
                    <a:pt x="504820" y="173445"/>
                  </a:lnTo>
                  <a:lnTo>
                    <a:pt x="497181" y="179457"/>
                  </a:lnTo>
                  <a:lnTo>
                    <a:pt x="490801" y="180498"/>
                  </a:lnTo>
                  <a:lnTo>
                    <a:pt x="458963" y="180936"/>
                  </a:lnTo>
                  <a:lnTo>
                    <a:pt x="458375" y="179878"/>
                  </a:lnTo>
                  <a:lnTo>
                    <a:pt x="457246" y="171804"/>
                  </a:lnTo>
                  <a:lnTo>
                    <a:pt x="448070" y="171422"/>
                  </a:lnTo>
                  <a:lnTo>
                    <a:pt x="456818" y="162280"/>
                  </a:lnTo>
                  <a:lnTo>
                    <a:pt x="466725" y="1618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" name="SMARTInkShape-Group118"/>
          <p:cNvGrpSpPr/>
          <p:nvPr/>
        </p:nvGrpSpPr>
        <p:grpSpPr>
          <a:xfrm>
            <a:off x="9439275" y="1724142"/>
            <a:ext cx="28576" cy="123709"/>
            <a:chOff x="9439275" y="1724142"/>
            <a:chExt cx="28576" cy="123709"/>
          </a:xfrm>
        </p:grpSpPr>
        <p:sp>
          <p:nvSpPr>
            <p:cNvPr id="21" name="SMARTInkShape-485"/>
            <p:cNvSpPr/>
            <p:nvPr>
              <p:custDataLst>
                <p:tags r:id="rId209"/>
              </p:custDataLst>
            </p:nvPr>
          </p:nvSpPr>
          <p:spPr>
            <a:xfrm>
              <a:off x="9439275" y="1724142"/>
              <a:ext cx="28573" cy="123709"/>
            </a:xfrm>
            <a:custGeom>
              <a:avLst/>
              <a:gdLst/>
              <a:ahLst/>
              <a:cxnLst/>
              <a:rect l="0" t="0" r="0" b="0"/>
              <a:pathLst>
                <a:path w="28573" h="123709">
                  <a:moveTo>
                    <a:pt x="9525" y="9408"/>
                  </a:moveTo>
                  <a:lnTo>
                    <a:pt x="9525" y="9408"/>
                  </a:lnTo>
                  <a:lnTo>
                    <a:pt x="9525" y="18541"/>
                  </a:lnTo>
                  <a:lnTo>
                    <a:pt x="115" y="28339"/>
                  </a:lnTo>
                  <a:lnTo>
                    <a:pt x="0" y="37983"/>
                  </a:lnTo>
                  <a:lnTo>
                    <a:pt x="0" y="10858"/>
                  </a:lnTo>
                  <a:lnTo>
                    <a:pt x="1058" y="10375"/>
                  </a:lnTo>
                  <a:lnTo>
                    <a:pt x="8201" y="9536"/>
                  </a:lnTo>
                  <a:lnTo>
                    <a:pt x="8937" y="6642"/>
                  </a:lnTo>
                  <a:lnTo>
                    <a:pt x="9515" y="0"/>
                  </a:lnTo>
                  <a:lnTo>
                    <a:pt x="9522" y="4974"/>
                  </a:lnTo>
                  <a:lnTo>
                    <a:pt x="10582" y="6452"/>
                  </a:lnTo>
                  <a:lnTo>
                    <a:pt x="14581" y="8094"/>
                  </a:lnTo>
                  <a:lnTo>
                    <a:pt x="16070" y="9591"/>
                  </a:lnTo>
                  <a:lnTo>
                    <a:pt x="18659" y="17494"/>
                  </a:lnTo>
                  <a:lnTo>
                    <a:pt x="18935" y="23563"/>
                  </a:lnTo>
                  <a:lnTo>
                    <a:pt x="20032" y="25195"/>
                  </a:lnTo>
                  <a:lnTo>
                    <a:pt x="21821" y="26283"/>
                  </a:lnTo>
                  <a:lnTo>
                    <a:pt x="24072" y="27008"/>
                  </a:lnTo>
                  <a:lnTo>
                    <a:pt x="25573" y="28549"/>
                  </a:lnTo>
                  <a:lnTo>
                    <a:pt x="28180" y="36532"/>
                  </a:lnTo>
                  <a:lnTo>
                    <a:pt x="28572" y="69771"/>
                  </a:lnTo>
                  <a:lnTo>
                    <a:pt x="25751" y="76100"/>
                  </a:lnTo>
                  <a:lnTo>
                    <a:pt x="22029" y="82441"/>
                  </a:lnTo>
                  <a:lnTo>
                    <a:pt x="19441" y="93253"/>
                  </a:lnTo>
                  <a:lnTo>
                    <a:pt x="12581" y="102366"/>
                  </a:lnTo>
                  <a:lnTo>
                    <a:pt x="9927" y="112418"/>
                  </a:lnTo>
                  <a:lnTo>
                    <a:pt x="0" y="1237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486"/>
            <p:cNvSpPr/>
            <p:nvPr>
              <p:custDataLst>
                <p:tags r:id="rId210"/>
              </p:custDataLst>
            </p:nvPr>
          </p:nvSpPr>
          <p:spPr>
            <a:xfrm>
              <a:off x="9458325" y="17430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" name="SMARTInkShape-Group119"/>
          <p:cNvGrpSpPr/>
          <p:nvPr/>
        </p:nvGrpSpPr>
        <p:grpSpPr>
          <a:xfrm>
            <a:off x="9620250" y="1400176"/>
            <a:ext cx="1979839" cy="371475"/>
            <a:chOff x="9620250" y="1400176"/>
            <a:chExt cx="1979839" cy="371475"/>
          </a:xfrm>
        </p:grpSpPr>
        <p:sp>
          <p:nvSpPr>
            <p:cNvPr id="24" name="SMARTInkShape-487"/>
            <p:cNvSpPr/>
            <p:nvPr>
              <p:custDataLst>
                <p:tags r:id="rId202"/>
              </p:custDataLst>
            </p:nvPr>
          </p:nvSpPr>
          <p:spPr>
            <a:xfrm>
              <a:off x="11420475" y="1400176"/>
              <a:ext cx="179614" cy="161925"/>
            </a:xfrm>
            <a:custGeom>
              <a:avLst/>
              <a:gdLst/>
              <a:ahLst/>
              <a:cxnLst/>
              <a:rect l="0" t="0" r="0" b="0"/>
              <a:pathLst>
                <a:path w="179614" h="161925">
                  <a:moveTo>
                    <a:pt x="0" y="85724"/>
                  </a:moveTo>
                  <a:lnTo>
                    <a:pt x="0" y="85724"/>
                  </a:lnTo>
                  <a:lnTo>
                    <a:pt x="0" y="48993"/>
                  </a:lnTo>
                  <a:lnTo>
                    <a:pt x="6546" y="40290"/>
                  </a:lnTo>
                  <a:lnTo>
                    <a:pt x="9134" y="30326"/>
                  </a:lnTo>
                  <a:lnTo>
                    <a:pt x="14465" y="24037"/>
                  </a:lnTo>
                  <a:lnTo>
                    <a:pt x="19834" y="21266"/>
                  </a:lnTo>
                  <a:lnTo>
                    <a:pt x="31905" y="19487"/>
                  </a:lnTo>
                  <a:lnTo>
                    <a:pt x="33970" y="18283"/>
                  </a:lnTo>
                  <a:lnTo>
                    <a:pt x="35347" y="16421"/>
                  </a:lnTo>
                  <a:lnTo>
                    <a:pt x="36264" y="14122"/>
                  </a:lnTo>
                  <a:lnTo>
                    <a:pt x="37935" y="12589"/>
                  </a:lnTo>
                  <a:lnTo>
                    <a:pt x="48220" y="7307"/>
                  </a:lnTo>
                  <a:lnTo>
                    <a:pt x="54239" y="3247"/>
                  </a:lnTo>
                  <a:lnTo>
                    <a:pt x="63578" y="961"/>
                  </a:lnTo>
                  <a:lnTo>
                    <a:pt x="109193" y="0"/>
                  </a:lnTo>
                  <a:lnTo>
                    <a:pt x="114854" y="2822"/>
                  </a:lnTo>
                  <a:lnTo>
                    <a:pt x="117844" y="5056"/>
                  </a:lnTo>
                  <a:lnTo>
                    <a:pt x="126811" y="7538"/>
                  </a:lnTo>
                  <a:lnTo>
                    <a:pt x="139702" y="9132"/>
                  </a:lnTo>
                  <a:lnTo>
                    <a:pt x="152818" y="17011"/>
                  </a:lnTo>
                  <a:lnTo>
                    <a:pt x="155853" y="17691"/>
                  </a:lnTo>
                  <a:lnTo>
                    <a:pt x="157878" y="19202"/>
                  </a:lnTo>
                  <a:lnTo>
                    <a:pt x="159227" y="21267"/>
                  </a:lnTo>
                  <a:lnTo>
                    <a:pt x="161783" y="26385"/>
                  </a:lnTo>
                  <a:lnTo>
                    <a:pt x="169968" y="36347"/>
                  </a:lnTo>
                  <a:lnTo>
                    <a:pt x="172215" y="45357"/>
                  </a:lnTo>
                  <a:lnTo>
                    <a:pt x="177909" y="54243"/>
                  </a:lnTo>
                  <a:lnTo>
                    <a:pt x="179613" y="60444"/>
                  </a:lnTo>
                  <a:lnTo>
                    <a:pt x="179007" y="63579"/>
                  </a:lnTo>
                  <a:lnTo>
                    <a:pt x="173257" y="76215"/>
                  </a:lnTo>
                  <a:lnTo>
                    <a:pt x="171807" y="83846"/>
                  </a:lnTo>
                  <a:lnTo>
                    <a:pt x="164975" y="92957"/>
                  </a:lnTo>
                  <a:lnTo>
                    <a:pt x="161770" y="101861"/>
                  </a:lnTo>
                  <a:lnTo>
                    <a:pt x="155646" y="111202"/>
                  </a:lnTo>
                  <a:lnTo>
                    <a:pt x="152304" y="120672"/>
                  </a:lnTo>
                  <a:lnTo>
                    <a:pt x="147771" y="127009"/>
                  </a:lnTo>
                  <a:lnTo>
                    <a:pt x="142228" y="130531"/>
                  </a:lnTo>
                  <a:lnTo>
                    <a:pt x="136237" y="133155"/>
                  </a:lnTo>
                  <a:lnTo>
                    <a:pt x="114282" y="149751"/>
                  </a:lnTo>
                  <a:lnTo>
                    <a:pt x="107941" y="152280"/>
                  </a:lnTo>
                  <a:lnTo>
                    <a:pt x="98423" y="158596"/>
                  </a:lnTo>
                  <a:lnTo>
                    <a:pt x="88900" y="160938"/>
                  </a:lnTo>
                  <a:lnTo>
                    <a:pt x="42606" y="161924"/>
                  </a:lnTo>
                  <a:lnTo>
                    <a:pt x="38100" y="161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488"/>
            <p:cNvSpPr/>
            <p:nvPr>
              <p:custDataLst>
                <p:tags r:id="rId203"/>
              </p:custDataLst>
            </p:nvPr>
          </p:nvSpPr>
          <p:spPr>
            <a:xfrm>
              <a:off x="11401425" y="1419225"/>
              <a:ext cx="66676" cy="266701"/>
            </a:xfrm>
            <a:custGeom>
              <a:avLst/>
              <a:gdLst/>
              <a:ahLst/>
              <a:cxnLst/>
              <a:rect l="0" t="0" r="0" b="0"/>
              <a:pathLst>
                <a:path w="66676" h="266701">
                  <a:moveTo>
                    <a:pt x="66675" y="0"/>
                  </a:moveTo>
                  <a:lnTo>
                    <a:pt x="66675" y="0"/>
                  </a:lnTo>
                  <a:lnTo>
                    <a:pt x="48133" y="0"/>
                  </a:lnTo>
                  <a:lnTo>
                    <a:pt x="46576" y="16868"/>
                  </a:lnTo>
                  <a:lnTo>
                    <a:pt x="41083" y="25694"/>
                  </a:lnTo>
                  <a:lnTo>
                    <a:pt x="38689" y="38158"/>
                  </a:lnTo>
                  <a:lnTo>
                    <a:pt x="37065" y="64561"/>
                  </a:lnTo>
                  <a:lnTo>
                    <a:pt x="29902" y="87576"/>
                  </a:lnTo>
                  <a:lnTo>
                    <a:pt x="27593" y="120748"/>
                  </a:lnTo>
                  <a:lnTo>
                    <a:pt x="20386" y="144600"/>
                  </a:lnTo>
                  <a:lnTo>
                    <a:pt x="18256" y="165010"/>
                  </a:lnTo>
                  <a:lnTo>
                    <a:pt x="11563" y="183152"/>
                  </a:lnTo>
                  <a:lnTo>
                    <a:pt x="9373" y="193584"/>
                  </a:lnTo>
                  <a:lnTo>
                    <a:pt x="2165" y="208905"/>
                  </a:lnTo>
                  <a:lnTo>
                    <a:pt x="0" y="256513"/>
                  </a:lnTo>
                  <a:lnTo>
                    <a:pt x="0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489"/>
            <p:cNvSpPr/>
            <p:nvPr>
              <p:custDataLst>
                <p:tags r:id="rId204"/>
              </p:custDataLst>
            </p:nvPr>
          </p:nvSpPr>
          <p:spPr>
            <a:xfrm>
              <a:off x="11039866" y="1619250"/>
              <a:ext cx="190110" cy="9526"/>
            </a:xfrm>
            <a:custGeom>
              <a:avLst/>
              <a:gdLst/>
              <a:ahLst/>
              <a:cxnLst/>
              <a:rect l="0" t="0" r="0" b="0"/>
              <a:pathLst>
                <a:path w="190110" h="9526">
                  <a:moveTo>
                    <a:pt x="9134" y="0"/>
                  </a:moveTo>
                  <a:lnTo>
                    <a:pt x="9134" y="0"/>
                  </a:lnTo>
                  <a:lnTo>
                    <a:pt x="9134" y="8201"/>
                  </a:lnTo>
                  <a:lnTo>
                    <a:pt x="8076" y="8642"/>
                  </a:lnTo>
                  <a:lnTo>
                    <a:pt x="0" y="9491"/>
                  </a:lnTo>
                  <a:lnTo>
                    <a:pt x="47292" y="9525"/>
                  </a:lnTo>
                  <a:lnTo>
                    <a:pt x="93566" y="9525"/>
                  </a:lnTo>
                  <a:lnTo>
                    <a:pt x="139102" y="9525"/>
                  </a:lnTo>
                  <a:lnTo>
                    <a:pt x="164887" y="8467"/>
                  </a:lnTo>
                  <a:lnTo>
                    <a:pt x="19010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490"/>
            <p:cNvSpPr/>
            <p:nvPr>
              <p:custDataLst>
                <p:tags r:id="rId205"/>
              </p:custDataLst>
            </p:nvPr>
          </p:nvSpPr>
          <p:spPr>
            <a:xfrm>
              <a:off x="11049000" y="1533525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9525"/>
                  </a:moveTo>
                  <a:lnTo>
                    <a:pt x="0" y="9525"/>
                  </a:lnTo>
                  <a:lnTo>
                    <a:pt x="9516" y="9525"/>
                  </a:lnTo>
                  <a:lnTo>
                    <a:pt x="9525" y="393"/>
                  </a:lnTo>
                  <a:lnTo>
                    <a:pt x="46147" y="0"/>
                  </a:lnTo>
                  <a:lnTo>
                    <a:pt x="54937" y="6546"/>
                  </a:lnTo>
                  <a:lnTo>
                    <a:pt x="63784" y="8642"/>
                  </a:lnTo>
                  <a:lnTo>
                    <a:pt x="111028" y="9525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491"/>
            <p:cNvSpPr/>
            <p:nvPr>
              <p:custDataLst>
                <p:tags r:id="rId206"/>
              </p:custDataLst>
            </p:nvPr>
          </p:nvSpPr>
          <p:spPr>
            <a:xfrm>
              <a:off x="10544175" y="1447836"/>
              <a:ext cx="352426" cy="247219"/>
            </a:xfrm>
            <a:custGeom>
              <a:avLst/>
              <a:gdLst/>
              <a:ahLst/>
              <a:cxnLst/>
              <a:rect l="0" t="0" r="0" b="0"/>
              <a:pathLst>
                <a:path w="352426" h="247219">
                  <a:moveTo>
                    <a:pt x="19050" y="19014"/>
                  </a:moveTo>
                  <a:lnTo>
                    <a:pt x="19050" y="19014"/>
                  </a:lnTo>
                  <a:lnTo>
                    <a:pt x="10848" y="19014"/>
                  </a:lnTo>
                  <a:lnTo>
                    <a:pt x="10408" y="20072"/>
                  </a:lnTo>
                  <a:lnTo>
                    <a:pt x="9525" y="66830"/>
                  </a:lnTo>
                  <a:lnTo>
                    <a:pt x="9525" y="112971"/>
                  </a:lnTo>
                  <a:lnTo>
                    <a:pt x="9525" y="136097"/>
                  </a:lnTo>
                  <a:lnTo>
                    <a:pt x="174" y="180760"/>
                  </a:lnTo>
                  <a:lnTo>
                    <a:pt x="0" y="228168"/>
                  </a:lnTo>
                  <a:lnTo>
                    <a:pt x="8202" y="220328"/>
                  </a:lnTo>
                  <a:lnTo>
                    <a:pt x="9134" y="214365"/>
                  </a:lnTo>
                  <a:lnTo>
                    <a:pt x="9490" y="196682"/>
                  </a:lnTo>
                  <a:lnTo>
                    <a:pt x="12332" y="190405"/>
                  </a:lnTo>
                  <a:lnTo>
                    <a:pt x="14570" y="187250"/>
                  </a:lnTo>
                  <a:lnTo>
                    <a:pt x="17723" y="172696"/>
                  </a:lnTo>
                  <a:lnTo>
                    <a:pt x="19846" y="155361"/>
                  </a:lnTo>
                  <a:lnTo>
                    <a:pt x="27216" y="131579"/>
                  </a:lnTo>
                  <a:lnTo>
                    <a:pt x="28540" y="84268"/>
                  </a:lnTo>
                  <a:lnTo>
                    <a:pt x="38896" y="41531"/>
                  </a:lnTo>
                  <a:lnTo>
                    <a:pt x="45587" y="28597"/>
                  </a:lnTo>
                  <a:lnTo>
                    <a:pt x="47223" y="15850"/>
                  </a:lnTo>
                  <a:lnTo>
                    <a:pt x="48416" y="13730"/>
                  </a:lnTo>
                  <a:lnTo>
                    <a:pt x="50269" y="12316"/>
                  </a:lnTo>
                  <a:lnTo>
                    <a:pt x="55791" y="10047"/>
                  </a:lnTo>
                  <a:lnTo>
                    <a:pt x="56546" y="6915"/>
                  </a:lnTo>
                  <a:lnTo>
                    <a:pt x="56748" y="4598"/>
                  </a:lnTo>
                  <a:lnTo>
                    <a:pt x="57941" y="3053"/>
                  </a:lnTo>
                  <a:lnTo>
                    <a:pt x="65316" y="371"/>
                  </a:lnTo>
                  <a:lnTo>
                    <a:pt x="74757" y="0"/>
                  </a:lnTo>
                  <a:lnTo>
                    <a:pt x="75236" y="1046"/>
                  </a:lnTo>
                  <a:lnTo>
                    <a:pt x="76073" y="8168"/>
                  </a:lnTo>
                  <a:lnTo>
                    <a:pt x="92007" y="26334"/>
                  </a:lnTo>
                  <a:lnTo>
                    <a:pt x="94290" y="35176"/>
                  </a:lnTo>
                  <a:lnTo>
                    <a:pt x="95249" y="81470"/>
                  </a:lnTo>
                  <a:lnTo>
                    <a:pt x="95249" y="82876"/>
                  </a:lnTo>
                  <a:lnTo>
                    <a:pt x="87712" y="95680"/>
                  </a:lnTo>
                  <a:lnTo>
                    <a:pt x="87048" y="98699"/>
                  </a:lnTo>
                  <a:lnTo>
                    <a:pt x="77641" y="112410"/>
                  </a:lnTo>
                  <a:lnTo>
                    <a:pt x="67104" y="123348"/>
                  </a:lnTo>
                  <a:lnTo>
                    <a:pt x="57160" y="123789"/>
                  </a:lnTo>
                  <a:lnTo>
                    <a:pt x="57151" y="115588"/>
                  </a:lnTo>
                  <a:lnTo>
                    <a:pt x="75798" y="95617"/>
                  </a:lnTo>
                  <a:lnTo>
                    <a:pt x="81138" y="95334"/>
                  </a:lnTo>
                  <a:lnTo>
                    <a:pt x="82667" y="96352"/>
                  </a:lnTo>
                  <a:lnTo>
                    <a:pt x="83687" y="98089"/>
                  </a:lnTo>
                  <a:lnTo>
                    <a:pt x="84366" y="100306"/>
                  </a:lnTo>
                  <a:lnTo>
                    <a:pt x="85877" y="101783"/>
                  </a:lnTo>
                  <a:lnTo>
                    <a:pt x="93807" y="104350"/>
                  </a:lnTo>
                  <a:lnTo>
                    <a:pt x="94608" y="107388"/>
                  </a:lnTo>
                  <a:lnTo>
                    <a:pt x="94822" y="109680"/>
                  </a:lnTo>
                  <a:lnTo>
                    <a:pt x="97882" y="115049"/>
                  </a:lnTo>
                  <a:lnTo>
                    <a:pt x="101712" y="120963"/>
                  </a:lnTo>
                  <a:lnTo>
                    <a:pt x="104372" y="131478"/>
                  </a:lnTo>
                  <a:lnTo>
                    <a:pt x="104773" y="177710"/>
                  </a:lnTo>
                  <a:lnTo>
                    <a:pt x="104775" y="193632"/>
                  </a:lnTo>
                  <a:lnTo>
                    <a:pt x="101951" y="199986"/>
                  </a:lnTo>
                  <a:lnTo>
                    <a:pt x="98229" y="206338"/>
                  </a:lnTo>
                  <a:lnTo>
                    <a:pt x="95073" y="215864"/>
                  </a:lnTo>
                  <a:lnTo>
                    <a:pt x="88965" y="225389"/>
                  </a:lnTo>
                  <a:lnTo>
                    <a:pt x="86152" y="236208"/>
                  </a:lnTo>
                  <a:lnTo>
                    <a:pt x="84952" y="236835"/>
                  </a:lnTo>
                  <a:lnTo>
                    <a:pt x="77561" y="237924"/>
                  </a:lnTo>
                  <a:lnTo>
                    <a:pt x="76805" y="240838"/>
                  </a:lnTo>
                  <a:lnTo>
                    <a:pt x="76235" y="247218"/>
                  </a:lnTo>
                  <a:lnTo>
                    <a:pt x="76201" y="233415"/>
                  </a:lnTo>
                  <a:lnTo>
                    <a:pt x="79024" y="227898"/>
                  </a:lnTo>
                  <a:lnTo>
                    <a:pt x="82746" y="221918"/>
                  </a:lnTo>
                  <a:lnTo>
                    <a:pt x="93067" y="196592"/>
                  </a:lnTo>
                  <a:lnTo>
                    <a:pt x="125714" y="155097"/>
                  </a:lnTo>
                  <a:lnTo>
                    <a:pt x="159889" y="107544"/>
                  </a:lnTo>
                  <a:lnTo>
                    <a:pt x="196946" y="70806"/>
                  </a:lnTo>
                  <a:lnTo>
                    <a:pt x="227956" y="50469"/>
                  </a:lnTo>
                  <a:lnTo>
                    <a:pt x="244391" y="46910"/>
                  </a:lnTo>
                  <a:lnTo>
                    <a:pt x="257157" y="40125"/>
                  </a:lnTo>
                  <a:lnTo>
                    <a:pt x="283985" y="38075"/>
                  </a:lnTo>
                  <a:lnTo>
                    <a:pt x="293796" y="46266"/>
                  </a:lnTo>
                  <a:lnTo>
                    <a:pt x="299893" y="47197"/>
                  </a:lnTo>
                  <a:lnTo>
                    <a:pt x="301529" y="48386"/>
                  </a:lnTo>
                  <a:lnTo>
                    <a:pt x="302620" y="50237"/>
                  </a:lnTo>
                  <a:lnTo>
                    <a:pt x="304762" y="56995"/>
                  </a:lnTo>
                  <a:lnTo>
                    <a:pt x="314325" y="57114"/>
                  </a:lnTo>
                  <a:lnTo>
                    <a:pt x="314325" y="52058"/>
                  </a:lnTo>
                  <a:lnTo>
                    <a:pt x="313267" y="50568"/>
                  </a:lnTo>
                  <a:lnTo>
                    <a:pt x="311501" y="49575"/>
                  </a:lnTo>
                  <a:lnTo>
                    <a:pt x="306123" y="47982"/>
                  </a:lnTo>
                  <a:lnTo>
                    <a:pt x="305388" y="44941"/>
                  </a:lnTo>
                  <a:lnTo>
                    <a:pt x="304915" y="39422"/>
                  </a:lnTo>
                  <a:lnTo>
                    <a:pt x="303818" y="38970"/>
                  </a:lnTo>
                  <a:lnTo>
                    <a:pt x="277675" y="38065"/>
                  </a:lnTo>
                  <a:lnTo>
                    <a:pt x="268151" y="46265"/>
                  </a:lnTo>
                  <a:lnTo>
                    <a:pt x="265928" y="54932"/>
                  </a:lnTo>
                  <a:lnTo>
                    <a:pt x="260238" y="63758"/>
                  </a:lnTo>
                  <a:lnTo>
                    <a:pt x="257024" y="73076"/>
                  </a:lnTo>
                  <a:lnTo>
                    <a:pt x="250899" y="82540"/>
                  </a:lnTo>
                  <a:lnTo>
                    <a:pt x="247555" y="92047"/>
                  </a:lnTo>
                  <a:lnTo>
                    <a:pt x="241389" y="101566"/>
                  </a:lnTo>
                  <a:lnTo>
                    <a:pt x="239092" y="112148"/>
                  </a:lnTo>
                  <a:lnTo>
                    <a:pt x="238143" y="155012"/>
                  </a:lnTo>
                  <a:lnTo>
                    <a:pt x="238125" y="199936"/>
                  </a:lnTo>
                  <a:lnTo>
                    <a:pt x="238125" y="203129"/>
                  </a:lnTo>
                  <a:lnTo>
                    <a:pt x="240949" y="209498"/>
                  </a:lnTo>
                  <a:lnTo>
                    <a:pt x="244671" y="215857"/>
                  </a:lnTo>
                  <a:lnTo>
                    <a:pt x="246327" y="222211"/>
                  </a:lnTo>
                  <a:lnTo>
                    <a:pt x="247827" y="224329"/>
                  </a:lnTo>
                  <a:lnTo>
                    <a:pt x="249885" y="225740"/>
                  </a:lnTo>
                  <a:lnTo>
                    <a:pt x="252316" y="226682"/>
                  </a:lnTo>
                  <a:lnTo>
                    <a:pt x="253935" y="228367"/>
                  </a:lnTo>
                  <a:lnTo>
                    <a:pt x="255734" y="233063"/>
                  </a:lnTo>
                  <a:lnTo>
                    <a:pt x="257272" y="234738"/>
                  </a:lnTo>
                  <a:lnTo>
                    <a:pt x="261805" y="236600"/>
                  </a:lnTo>
                  <a:lnTo>
                    <a:pt x="263436" y="238154"/>
                  </a:lnTo>
                  <a:lnTo>
                    <a:pt x="265250" y="242704"/>
                  </a:lnTo>
                  <a:lnTo>
                    <a:pt x="266792" y="244341"/>
                  </a:lnTo>
                  <a:lnTo>
                    <a:pt x="271326" y="246159"/>
                  </a:lnTo>
                  <a:lnTo>
                    <a:pt x="279831" y="247183"/>
                  </a:lnTo>
                  <a:lnTo>
                    <a:pt x="285940" y="244600"/>
                  </a:lnTo>
                  <a:lnTo>
                    <a:pt x="292184" y="240983"/>
                  </a:lnTo>
                  <a:lnTo>
                    <a:pt x="304818" y="238660"/>
                  </a:lnTo>
                  <a:lnTo>
                    <a:pt x="307987" y="238470"/>
                  </a:lnTo>
                  <a:lnTo>
                    <a:pt x="314329" y="235436"/>
                  </a:lnTo>
                  <a:lnTo>
                    <a:pt x="317504" y="233145"/>
                  </a:lnTo>
                  <a:lnTo>
                    <a:pt x="352425" y="2190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492"/>
            <p:cNvSpPr/>
            <p:nvPr>
              <p:custDataLst>
                <p:tags r:id="rId207"/>
              </p:custDataLst>
            </p:nvPr>
          </p:nvSpPr>
          <p:spPr>
            <a:xfrm>
              <a:off x="10248900" y="1447800"/>
              <a:ext cx="180976" cy="323851"/>
            </a:xfrm>
            <a:custGeom>
              <a:avLst/>
              <a:gdLst/>
              <a:ahLst/>
              <a:cxnLst/>
              <a:rect l="0" t="0" r="0" b="0"/>
              <a:pathLst>
                <a:path w="180976" h="323851">
                  <a:moveTo>
                    <a:pt x="0" y="323850"/>
                  </a:moveTo>
                  <a:lnTo>
                    <a:pt x="0" y="323850"/>
                  </a:lnTo>
                  <a:lnTo>
                    <a:pt x="0" y="279113"/>
                  </a:lnTo>
                  <a:lnTo>
                    <a:pt x="0" y="234949"/>
                  </a:lnTo>
                  <a:lnTo>
                    <a:pt x="1058" y="215704"/>
                  </a:lnTo>
                  <a:lnTo>
                    <a:pt x="8202" y="197242"/>
                  </a:lnTo>
                  <a:lnTo>
                    <a:pt x="9515" y="149620"/>
                  </a:lnTo>
                  <a:lnTo>
                    <a:pt x="10583" y="120477"/>
                  </a:lnTo>
                  <a:lnTo>
                    <a:pt x="17727" y="101995"/>
                  </a:lnTo>
                  <a:lnTo>
                    <a:pt x="20085" y="69857"/>
                  </a:lnTo>
                  <a:lnTo>
                    <a:pt x="26584" y="57151"/>
                  </a:lnTo>
                  <a:lnTo>
                    <a:pt x="27248" y="53976"/>
                  </a:lnTo>
                  <a:lnTo>
                    <a:pt x="37140" y="38296"/>
                  </a:lnTo>
                  <a:lnTo>
                    <a:pt x="37673" y="33601"/>
                  </a:lnTo>
                  <a:lnTo>
                    <a:pt x="40732" y="27987"/>
                  </a:lnTo>
                  <a:lnTo>
                    <a:pt x="51320" y="15759"/>
                  </a:lnTo>
                  <a:lnTo>
                    <a:pt x="57382" y="12295"/>
                  </a:lnTo>
                  <a:lnTo>
                    <a:pt x="73055" y="8832"/>
                  </a:lnTo>
                  <a:lnTo>
                    <a:pt x="83847" y="1372"/>
                  </a:lnTo>
                  <a:lnTo>
                    <a:pt x="92959" y="271"/>
                  </a:lnTo>
                  <a:lnTo>
                    <a:pt x="137966" y="0"/>
                  </a:lnTo>
                  <a:lnTo>
                    <a:pt x="139603" y="1058"/>
                  </a:lnTo>
                  <a:lnTo>
                    <a:pt x="140695" y="2822"/>
                  </a:lnTo>
                  <a:lnTo>
                    <a:pt x="141421" y="5056"/>
                  </a:lnTo>
                  <a:lnTo>
                    <a:pt x="142964" y="6546"/>
                  </a:lnTo>
                  <a:lnTo>
                    <a:pt x="152490" y="10322"/>
                  </a:lnTo>
                  <a:lnTo>
                    <a:pt x="169998" y="27132"/>
                  </a:lnTo>
                  <a:lnTo>
                    <a:pt x="171020" y="33204"/>
                  </a:lnTo>
                  <a:lnTo>
                    <a:pt x="171322" y="41706"/>
                  </a:lnTo>
                  <a:lnTo>
                    <a:pt x="172424" y="43679"/>
                  </a:lnTo>
                  <a:lnTo>
                    <a:pt x="174216" y="44994"/>
                  </a:lnTo>
                  <a:lnTo>
                    <a:pt x="176469" y="45871"/>
                  </a:lnTo>
                  <a:lnTo>
                    <a:pt x="177971" y="47514"/>
                  </a:lnTo>
                  <a:lnTo>
                    <a:pt x="180580" y="55672"/>
                  </a:lnTo>
                  <a:lnTo>
                    <a:pt x="180975" y="102506"/>
                  </a:lnTo>
                  <a:lnTo>
                    <a:pt x="180975" y="117594"/>
                  </a:lnTo>
                  <a:lnTo>
                    <a:pt x="178151" y="123878"/>
                  </a:lnTo>
                  <a:lnTo>
                    <a:pt x="174429" y="130199"/>
                  </a:lnTo>
                  <a:lnTo>
                    <a:pt x="172038" y="142880"/>
                  </a:lnTo>
                  <a:lnTo>
                    <a:pt x="171451" y="190500"/>
                  </a:lnTo>
                  <a:lnTo>
                    <a:pt x="171450" y="237952"/>
                  </a:lnTo>
                  <a:lnTo>
                    <a:pt x="171450" y="266700"/>
                  </a:lnTo>
                  <a:lnTo>
                    <a:pt x="180975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493"/>
            <p:cNvSpPr/>
            <p:nvPr>
              <p:custDataLst>
                <p:tags r:id="rId208"/>
              </p:custDataLst>
            </p:nvPr>
          </p:nvSpPr>
          <p:spPr>
            <a:xfrm>
              <a:off x="9620250" y="1476376"/>
              <a:ext cx="523840" cy="228599"/>
            </a:xfrm>
            <a:custGeom>
              <a:avLst/>
              <a:gdLst/>
              <a:ahLst/>
              <a:cxnLst/>
              <a:rect l="0" t="0" r="0" b="0"/>
              <a:pathLst>
                <a:path w="523840" h="228599">
                  <a:moveTo>
                    <a:pt x="9525" y="209549"/>
                  </a:moveTo>
                  <a:lnTo>
                    <a:pt x="9525" y="209549"/>
                  </a:lnTo>
                  <a:lnTo>
                    <a:pt x="0" y="209549"/>
                  </a:lnTo>
                  <a:lnTo>
                    <a:pt x="0" y="228204"/>
                  </a:lnTo>
                  <a:lnTo>
                    <a:pt x="26824" y="228598"/>
                  </a:lnTo>
                  <a:lnTo>
                    <a:pt x="45777" y="213411"/>
                  </a:lnTo>
                  <a:lnTo>
                    <a:pt x="55976" y="211265"/>
                  </a:lnTo>
                  <a:lnTo>
                    <a:pt x="60600" y="208577"/>
                  </a:lnTo>
                  <a:lnTo>
                    <a:pt x="106959" y="164031"/>
                  </a:lnTo>
                  <a:lnTo>
                    <a:pt x="117387" y="155452"/>
                  </a:lnTo>
                  <a:lnTo>
                    <a:pt x="145507" y="114106"/>
                  </a:lnTo>
                  <a:lnTo>
                    <a:pt x="174222" y="78039"/>
                  </a:lnTo>
                  <a:lnTo>
                    <a:pt x="189499" y="32097"/>
                  </a:lnTo>
                  <a:lnTo>
                    <a:pt x="190500" y="0"/>
                  </a:lnTo>
                  <a:lnTo>
                    <a:pt x="190500" y="5056"/>
                  </a:lnTo>
                  <a:lnTo>
                    <a:pt x="187676" y="10360"/>
                  </a:lnTo>
                  <a:lnTo>
                    <a:pt x="183954" y="16246"/>
                  </a:lnTo>
                  <a:lnTo>
                    <a:pt x="181563" y="28648"/>
                  </a:lnTo>
                  <a:lnTo>
                    <a:pt x="181366" y="31798"/>
                  </a:lnTo>
                  <a:lnTo>
                    <a:pt x="178327" y="38121"/>
                  </a:lnTo>
                  <a:lnTo>
                    <a:pt x="176035" y="41288"/>
                  </a:lnTo>
                  <a:lnTo>
                    <a:pt x="172809" y="55860"/>
                  </a:lnTo>
                  <a:lnTo>
                    <a:pt x="170659" y="73200"/>
                  </a:lnTo>
                  <a:lnTo>
                    <a:pt x="163284" y="96984"/>
                  </a:lnTo>
                  <a:lnTo>
                    <a:pt x="161960" y="141151"/>
                  </a:lnTo>
                  <a:lnTo>
                    <a:pt x="159119" y="150222"/>
                  </a:lnTo>
                  <a:lnTo>
                    <a:pt x="156880" y="154123"/>
                  </a:lnTo>
                  <a:lnTo>
                    <a:pt x="156444" y="157781"/>
                  </a:lnTo>
                  <a:lnTo>
                    <a:pt x="161900" y="189007"/>
                  </a:lnTo>
                  <a:lnTo>
                    <a:pt x="162967" y="189504"/>
                  </a:lnTo>
                  <a:lnTo>
                    <a:pt x="170123" y="190368"/>
                  </a:lnTo>
                  <a:lnTo>
                    <a:pt x="178792" y="183927"/>
                  </a:lnTo>
                  <a:lnTo>
                    <a:pt x="187619" y="180791"/>
                  </a:lnTo>
                  <a:lnTo>
                    <a:pt x="203240" y="167832"/>
                  </a:lnTo>
                  <a:lnTo>
                    <a:pt x="240949" y="121171"/>
                  </a:lnTo>
                  <a:lnTo>
                    <a:pt x="259026" y="97900"/>
                  </a:lnTo>
                  <a:lnTo>
                    <a:pt x="282877" y="57965"/>
                  </a:lnTo>
                  <a:lnTo>
                    <a:pt x="285531" y="51162"/>
                  </a:lnTo>
                  <a:lnTo>
                    <a:pt x="291918" y="41381"/>
                  </a:lnTo>
                  <a:lnTo>
                    <a:pt x="295339" y="31781"/>
                  </a:lnTo>
                  <a:lnTo>
                    <a:pt x="304672" y="19214"/>
                  </a:lnTo>
                  <a:lnTo>
                    <a:pt x="296587" y="19063"/>
                  </a:lnTo>
                  <a:lnTo>
                    <a:pt x="296150" y="20117"/>
                  </a:lnTo>
                  <a:lnTo>
                    <a:pt x="295665" y="24110"/>
                  </a:lnTo>
                  <a:lnTo>
                    <a:pt x="294476" y="25598"/>
                  </a:lnTo>
                  <a:lnTo>
                    <a:pt x="290333" y="27251"/>
                  </a:lnTo>
                  <a:lnTo>
                    <a:pt x="288805" y="28750"/>
                  </a:lnTo>
                  <a:lnTo>
                    <a:pt x="278390" y="55359"/>
                  </a:lnTo>
                  <a:lnTo>
                    <a:pt x="271596" y="74552"/>
                  </a:lnTo>
                  <a:lnTo>
                    <a:pt x="261121" y="98726"/>
                  </a:lnTo>
                  <a:lnTo>
                    <a:pt x="249867" y="142892"/>
                  </a:lnTo>
                  <a:lnTo>
                    <a:pt x="247708" y="188266"/>
                  </a:lnTo>
                  <a:lnTo>
                    <a:pt x="247662" y="197701"/>
                  </a:lnTo>
                  <a:lnTo>
                    <a:pt x="255852" y="208021"/>
                  </a:lnTo>
                  <a:lnTo>
                    <a:pt x="259410" y="208870"/>
                  </a:lnTo>
                  <a:lnTo>
                    <a:pt x="270318" y="209415"/>
                  </a:lnTo>
                  <a:lnTo>
                    <a:pt x="276421" y="206667"/>
                  </a:lnTo>
                  <a:lnTo>
                    <a:pt x="279530" y="204453"/>
                  </a:lnTo>
                  <a:lnTo>
                    <a:pt x="282987" y="199170"/>
                  </a:lnTo>
                  <a:lnTo>
                    <a:pt x="283907" y="196280"/>
                  </a:lnTo>
                  <a:lnTo>
                    <a:pt x="290575" y="190246"/>
                  </a:lnTo>
                  <a:lnTo>
                    <a:pt x="322281" y="163203"/>
                  </a:lnTo>
                  <a:lnTo>
                    <a:pt x="360534" y="116101"/>
                  </a:lnTo>
                  <a:lnTo>
                    <a:pt x="383772" y="79253"/>
                  </a:lnTo>
                  <a:lnTo>
                    <a:pt x="400623" y="40328"/>
                  </a:lnTo>
                  <a:lnTo>
                    <a:pt x="418971" y="19183"/>
                  </a:lnTo>
                  <a:lnTo>
                    <a:pt x="419100" y="65419"/>
                  </a:lnTo>
                  <a:lnTo>
                    <a:pt x="416276" y="74230"/>
                  </a:lnTo>
                  <a:lnTo>
                    <a:pt x="412554" y="82732"/>
                  </a:lnTo>
                  <a:lnTo>
                    <a:pt x="406927" y="121198"/>
                  </a:lnTo>
                  <a:lnTo>
                    <a:pt x="403107" y="130065"/>
                  </a:lnTo>
                  <a:lnTo>
                    <a:pt x="399071" y="174528"/>
                  </a:lnTo>
                  <a:lnTo>
                    <a:pt x="391861" y="193243"/>
                  </a:lnTo>
                  <a:lnTo>
                    <a:pt x="390526" y="218667"/>
                  </a:lnTo>
                  <a:lnTo>
                    <a:pt x="390525" y="204874"/>
                  </a:lnTo>
                  <a:lnTo>
                    <a:pt x="393349" y="199357"/>
                  </a:lnTo>
                  <a:lnTo>
                    <a:pt x="398727" y="192249"/>
                  </a:lnTo>
                  <a:lnTo>
                    <a:pt x="407573" y="144981"/>
                  </a:lnTo>
                  <a:lnTo>
                    <a:pt x="412345" y="97878"/>
                  </a:lnTo>
                  <a:lnTo>
                    <a:pt x="416098" y="89009"/>
                  </a:lnTo>
                  <a:lnTo>
                    <a:pt x="420080" y="51091"/>
                  </a:lnTo>
                  <a:lnTo>
                    <a:pt x="426623" y="38157"/>
                  </a:lnTo>
                  <a:lnTo>
                    <a:pt x="428507" y="24078"/>
                  </a:lnTo>
                  <a:lnTo>
                    <a:pt x="429605" y="22402"/>
                  </a:lnTo>
                  <a:lnTo>
                    <a:pt x="431395" y="21284"/>
                  </a:lnTo>
                  <a:lnTo>
                    <a:pt x="433647" y="20539"/>
                  </a:lnTo>
                  <a:lnTo>
                    <a:pt x="445955" y="10979"/>
                  </a:lnTo>
                  <a:lnTo>
                    <a:pt x="452223" y="9955"/>
                  </a:lnTo>
                  <a:lnTo>
                    <a:pt x="460781" y="9652"/>
                  </a:lnTo>
                  <a:lnTo>
                    <a:pt x="462762" y="8551"/>
                  </a:lnTo>
                  <a:lnTo>
                    <a:pt x="464083" y="6759"/>
                  </a:lnTo>
                  <a:lnTo>
                    <a:pt x="464964" y="4505"/>
                  </a:lnTo>
                  <a:lnTo>
                    <a:pt x="466610" y="3003"/>
                  </a:lnTo>
                  <a:lnTo>
                    <a:pt x="474771" y="395"/>
                  </a:lnTo>
                  <a:lnTo>
                    <a:pt x="480868" y="116"/>
                  </a:lnTo>
                  <a:lnTo>
                    <a:pt x="486417" y="2873"/>
                  </a:lnTo>
                  <a:lnTo>
                    <a:pt x="493545" y="8210"/>
                  </a:lnTo>
                  <a:lnTo>
                    <a:pt x="502558" y="10323"/>
                  </a:lnTo>
                  <a:lnTo>
                    <a:pt x="508403" y="14465"/>
                  </a:lnTo>
                  <a:lnTo>
                    <a:pt x="511706" y="19834"/>
                  </a:lnTo>
                  <a:lnTo>
                    <a:pt x="513828" y="31904"/>
                  </a:lnTo>
                  <a:lnTo>
                    <a:pt x="515060" y="33969"/>
                  </a:lnTo>
                  <a:lnTo>
                    <a:pt x="516940" y="35346"/>
                  </a:lnTo>
                  <a:lnTo>
                    <a:pt x="519252" y="36263"/>
                  </a:lnTo>
                  <a:lnTo>
                    <a:pt x="520793" y="37934"/>
                  </a:lnTo>
                  <a:lnTo>
                    <a:pt x="522505" y="42612"/>
                  </a:lnTo>
                  <a:lnTo>
                    <a:pt x="523839" y="69884"/>
                  </a:lnTo>
                  <a:lnTo>
                    <a:pt x="521037" y="76215"/>
                  </a:lnTo>
                  <a:lnTo>
                    <a:pt x="517323" y="82556"/>
                  </a:lnTo>
                  <a:lnTo>
                    <a:pt x="514937" y="95250"/>
                  </a:lnTo>
                  <a:lnTo>
                    <a:pt x="514741" y="98425"/>
                  </a:lnTo>
                  <a:lnTo>
                    <a:pt x="513552" y="100541"/>
                  </a:lnTo>
                  <a:lnTo>
                    <a:pt x="511702" y="101952"/>
                  </a:lnTo>
                  <a:lnTo>
                    <a:pt x="509410" y="102893"/>
                  </a:lnTo>
                  <a:lnTo>
                    <a:pt x="507882" y="104578"/>
                  </a:lnTo>
                  <a:lnTo>
                    <a:pt x="502607" y="114888"/>
                  </a:lnTo>
                  <a:lnTo>
                    <a:pt x="500172" y="117866"/>
                  </a:lnTo>
                  <a:lnTo>
                    <a:pt x="494643" y="121176"/>
                  </a:lnTo>
                  <a:lnTo>
                    <a:pt x="478093" y="123669"/>
                  </a:lnTo>
                  <a:lnTo>
                    <a:pt x="469010" y="130339"/>
                  </a:lnTo>
                  <a:lnTo>
                    <a:pt x="458965" y="132953"/>
                  </a:lnTo>
                  <a:lnTo>
                    <a:pt x="452667" y="133232"/>
                  </a:lnTo>
                  <a:lnTo>
                    <a:pt x="451003" y="132212"/>
                  </a:lnTo>
                  <a:lnTo>
                    <a:pt x="449893" y="130475"/>
                  </a:lnTo>
                  <a:lnTo>
                    <a:pt x="449154" y="128258"/>
                  </a:lnTo>
                  <a:lnTo>
                    <a:pt x="447603" y="126780"/>
                  </a:lnTo>
                  <a:lnTo>
                    <a:pt x="439603" y="124213"/>
                  </a:lnTo>
                  <a:lnTo>
                    <a:pt x="438797" y="121175"/>
                  </a:lnTo>
                  <a:lnTo>
                    <a:pt x="438150" y="1047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2" name="SMARTInkShape-494"/>
          <p:cNvSpPr/>
          <p:nvPr>
            <p:custDataLst>
              <p:tags r:id="rId1"/>
            </p:custDataLst>
          </p:nvPr>
        </p:nvSpPr>
        <p:spPr>
          <a:xfrm>
            <a:off x="3009900" y="2181225"/>
            <a:ext cx="352271" cy="190105"/>
          </a:xfrm>
          <a:custGeom>
            <a:avLst/>
            <a:gdLst/>
            <a:ahLst/>
            <a:cxnLst/>
            <a:rect l="0" t="0" r="0" b="0"/>
            <a:pathLst>
              <a:path w="352271" h="190105">
                <a:moveTo>
                  <a:pt x="66675" y="0"/>
                </a:moveTo>
                <a:lnTo>
                  <a:pt x="66675" y="0"/>
                </a:lnTo>
                <a:lnTo>
                  <a:pt x="57542" y="9133"/>
                </a:lnTo>
                <a:lnTo>
                  <a:pt x="57153" y="27132"/>
                </a:lnTo>
                <a:lnTo>
                  <a:pt x="50604" y="35894"/>
                </a:lnTo>
                <a:lnTo>
                  <a:pt x="39060" y="72167"/>
                </a:lnTo>
                <a:lnTo>
                  <a:pt x="37326" y="83354"/>
                </a:lnTo>
                <a:lnTo>
                  <a:pt x="22298" y="126928"/>
                </a:lnTo>
                <a:lnTo>
                  <a:pt x="18277" y="148940"/>
                </a:lnTo>
                <a:lnTo>
                  <a:pt x="11567" y="161869"/>
                </a:lnTo>
                <a:lnTo>
                  <a:pt x="9929" y="169557"/>
                </a:lnTo>
                <a:lnTo>
                  <a:pt x="402" y="180533"/>
                </a:lnTo>
                <a:lnTo>
                  <a:pt x="10" y="190096"/>
                </a:lnTo>
                <a:lnTo>
                  <a:pt x="0" y="176300"/>
                </a:lnTo>
                <a:lnTo>
                  <a:pt x="2822" y="170783"/>
                </a:lnTo>
                <a:lnTo>
                  <a:pt x="8201" y="163675"/>
                </a:lnTo>
                <a:lnTo>
                  <a:pt x="10322" y="154667"/>
                </a:lnTo>
                <a:lnTo>
                  <a:pt x="15994" y="145781"/>
                </a:lnTo>
                <a:lnTo>
                  <a:pt x="19203" y="136445"/>
                </a:lnTo>
                <a:lnTo>
                  <a:pt x="25328" y="126977"/>
                </a:lnTo>
                <a:lnTo>
                  <a:pt x="28671" y="117468"/>
                </a:lnTo>
                <a:lnTo>
                  <a:pt x="34836" y="107948"/>
                </a:lnTo>
                <a:lnTo>
                  <a:pt x="45418" y="82354"/>
                </a:lnTo>
                <a:lnTo>
                  <a:pt x="51230" y="74349"/>
                </a:lnTo>
                <a:lnTo>
                  <a:pt x="57341" y="70086"/>
                </a:lnTo>
                <a:lnTo>
                  <a:pt x="63585" y="67133"/>
                </a:lnTo>
                <a:lnTo>
                  <a:pt x="82558" y="51620"/>
                </a:lnTo>
                <a:lnTo>
                  <a:pt x="95252" y="45592"/>
                </a:lnTo>
                <a:lnTo>
                  <a:pt x="102894" y="39580"/>
                </a:lnTo>
                <a:lnTo>
                  <a:pt x="112008" y="37334"/>
                </a:lnTo>
                <a:lnTo>
                  <a:pt x="122060" y="29938"/>
                </a:lnTo>
                <a:lnTo>
                  <a:pt x="132912" y="28610"/>
                </a:lnTo>
                <a:lnTo>
                  <a:pt x="141512" y="28578"/>
                </a:lnTo>
                <a:lnTo>
                  <a:pt x="141967" y="29635"/>
                </a:lnTo>
                <a:lnTo>
                  <a:pt x="142871" y="52255"/>
                </a:lnTo>
                <a:lnTo>
                  <a:pt x="140051" y="57797"/>
                </a:lnTo>
                <a:lnTo>
                  <a:pt x="136328" y="63788"/>
                </a:lnTo>
                <a:lnTo>
                  <a:pt x="133938" y="76257"/>
                </a:lnTo>
                <a:lnTo>
                  <a:pt x="133351" y="123825"/>
                </a:lnTo>
                <a:lnTo>
                  <a:pt x="133351" y="127000"/>
                </a:lnTo>
                <a:lnTo>
                  <a:pt x="130528" y="133350"/>
                </a:lnTo>
                <a:lnTo>
                  <a:pt x="126804" y="139700"/>
                </a:lnTo>
                <a:lnTo>
                  <a:pt x="124414" y="152400"/>
                </a:lnTo>
                <a:lnTo>
                  <a:pt x="123860" y="166424"/>
                </a:lnTo>
                <a:lnTo>
                  <a:pt x="124906" y="168099"/>
                </a:lnTo>
                <a:lnTo>
                  <a:pt x="126663" y="169216"/>
                </a:lnTo>
                <a:lnTo>
                  <a:pt x="128892" y="169961"/>
                </a:lnTo>
                <a:lnTo>
                  <a:pt x="130378" y="171516"/>
                </a:lnTo>
                <a:lnTo>
                  <a:pt x="133315" y="180847"/>
                </a:lnTo>
                <a:lnTo>
                  <a:pt x="133340" y="185993"/>
                </a:lnTo>
                <a:lnTo>
                  <a:pt x="134401" y="187496"/>
                </a:lnTo>
                <a:lnTo>
                  <a:pt x="136168" y="188497"/>
                </a:lnTo>
                <a:lnTo>
                  <a:pt x="141550" y="190104"/>
                </a:lnTo>
                <a:lnTo>
                  <a:pt x="150960" y="182264"/>
                </a:lnTo>
                <a:lnTo>
                  <a:pt x="159720" y="180171"/>
                </a:lnTo>
                <a:lnTo>
                  <a:pt x="165532" y="176032"/>
                </a:lnTo>
                <a:lnTo>
                  <a:pt x="168819" y="170664"/>
                </a:lnTo>
                <a:lnTo>
                  <a:pt x="171339" y="164751"/>
                </a:lnTo>
                <a:lnTo>
                  <a:pt x="197256" y="133344"/>
                </a:lnTo>
                <a:lnTo>
                  <a:pt x="198179" y="130171"/>
                </a:lnTo>
                <a:lnTo>
                  <a:pt x="199853" y="128056"/>
                </a:lnTo>
                <a:lnTo>
                  <a:pt x="213120" y="119326"/>
                </a:lnTo>
                <a:lnTo>
                  <a:pt x="216429" y="113711"/>
                </a:lnTo>
                <a:lnTo>
                  <a:pt x="217311" y="110733"/>
                </a:lnTo>
                <a:lnTo>
                  <a:pt x="218957" y="108747"/>
                </a:lnTo>
                <a:lnTo>
                  <a:pt x="223609" y="106540"/>
                </a:lnTo>
                <a:lnTo>
                  <a:pt x="225272" y="104893"/>
                </a:lnTo>
                <a:lnTo>
                  <a:pt x="228595" y="95267"/>
                </a:lnTo>
                <a:lnTo>
                  <a:pt x="228599" y="95254"/>
                </a:lnTo>
                <a:lnTo>
                  <a:pt x="228600" y="139969"/>
                </a:lnTo>
                <a:lnTo>
                  <a:pt x="228600" y="155610"/>
                </a:lnTo>
                <a:lnTo>
                  <a:pt x="229658" y="157715"/>
                </a:lnTo>
                <a:lnTo>
                  <a:pt x="231422" y="159118"/>
                </a:lnTo>
                <a:lnTo>
                  <a:pt x="233656" y="160054"/>
                </a:lnTo>
                <a:lnTo>
                  <a:pt x="235146" y="161736"/>
                </a:lnTo>
                <a:lnTo>
                  <a:pt x="237733" y="169962"/>
                </a:lnTo>
                <a:lnTo>
                  <a:pt x="246292" y="179520"/>
                </a:lnTo>
                <a:lnTo>
                  <a:pt x="252304" y="180544"/>
                </a:lnTo>
                <a:lnTo>
                  <a:pt x="264949" y="180937"/>
                </a:lnTo>
                <a:lnTo>
                  <a:pt x="273958" y="174421"/>
                </a:lnTo>
                <a:lnTo>
                  <a:pt x="282844" y="171272"/>
                </a:lnTo>
                <a:lnTo>
                  <a:pt x="289045" y="166785"/>
                </a:lnTo>
                <a:lnTo>
                  <a:pt x="292506" y="161262"/>
                </a:lnTo>
                <a:lnTo>
                  <a:pt x="295103" y="155280"/>
                </a:lnTo>
                <a:lnTo>
                  <a:pt x="329164" y="108831"/>
                </a:lnTo>
                <a:lnTo>
                  <a:pt x="343490" y="78238"/>
                </a:lnTo>
                <a:lnTo>
                  <a:pt x="348454" y="70756"/>
                </a:lnTo>
                <a:lnTo>
                  <a:pt x="351248" y="60593"/>
                </a:lnTo>
                <a:lnTo>
                  <a:pt x="352270" y="44485"/>
                </a:lnTo>
                <a:lnTo>
                  <a:pt x="351263" y="42357"/>
                </a:lnTo>
                <a:lnTo>
                  <a:pt x="349534" y="40938"/>
                </a:lnTo>
                <a:lnTo>
                  <a:pt x="344790" y="38303"/>
                </a:lnTo>
                <a:lnTo>
                  <a:pt x="336169" y="31928"/>
                </a:lnTo>
                <a:lnTo>
                  <a:pt x="326912" y="29569"/>
                </a:lnTo>
                <a:lnTo>
                  <a:pt x="287631" y="28579"/>
                </a:lnTo>
                <a:lnTo>
                  <a:pt x="262167" y="52173"/>
                </a:lnTo>
                <a:lnTo>
                  <a:pt x="251615" y="63771"/>
                </a:lnTo>
                <a:lnTo>
                  <a:pt x="248825" y="73105"/>
                </a:lnTo>
                <a:lnTo>
                  <a:pt x="246940" y="83632"/>
                </a:lnTo>
                <a:lnTo>
                  <a:pt x="239495" y="106629"/>
                </a:lnTo>
                <a:lnTo>
                  <a:pt x="238125" y="1333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SMARTInkShape-495"/>
          <p:cNvSpPr/>
          <p:nvPr>
            <p:custDataLst>
              <p:tags r:id="rId2"/>
            </p:custDataLst>
          </p:nvPr>
        </p:nvSpPr>
        <p:spPr>
          <a:xfrm>
            <a:off x="3533892" y="2133638"/>
            <a:ext cx="1209559" cy="228435"/>
          </a:xfrm>
          <a:custGeom>
            <a:avLst/>
            <a:gdLst/>
            <a:ahLst/>
            <a:cxnLst/>
            <a:rect l="0" t="0" r="0" b="0"/>
            <a:pathLst>
              <a:path w="1209559" h="228435">
                <a:moveTo>
                  <a:pt x="9408" y="171412"/>
                </a:moveTo>
                <a:lnTo>
                  <a:pt x="9408" y="171412"/>
                </a:lnTo>
                <a:lnTo>
                  <a:pt x="0" y="171412"/>
                </a:lnTo>
                <a:lnTo>
                  <a:pt x="9398" y="180927"/>
                </a:lnTo>
                <a:lnTo>
                  <a:pt x="9408" y="205008"/>
                </a:lnTo>
                <a:lnTo>
                  <a:pt x="10466" y="206509"/>
                </a:lnTo>
                <a:lnTo>
                  <a:pt x="12230" y="207510"/>
                </a:lnTo>
                <a:lnTo>
                  <a:pt x="18540" y="209395"/>
                </a:lnTo>
                <a:lnTo>
                  <a:pt x="32156" y="209502"/>
                </a:lnTo>
                <a:lnTo>
                  <a:pt x="34098" y="208447"/>
                </a:lnTo>
                <a:lnTo>
                  <a:pt x="35393" y="206685"/>
                </a:lnTo>
                <a:lnTo>
                  <a:pt x="36256" y="204453"/>
                </a:lnTo>
                <a:lnTo>
                  <a:pt x="37890" y="202964"/>
                </a:lnTo>
                <a:lnTo>
                  <a:pt x="48117" y="197753"/>
                </a:lnTo>
                <a:lnTo>
                  <a:pt x="93843" y="158701"/>
                </a:lnTo>
                <a:lnTo>
                  <a:pt x="106510" y="149184"/>
                </a:lnTo>
                <a:lnTo>
                  <a:pt x="142743" y="102089"/>
                </a:lnTo>
                <a:lnTo>
                  <a:pt x="149456" y="87725"/>
                </a:lnTo>
                <a:lnTo>
                  <a:pt x="150399" y="83870"/>
                </a:lnTo>
                <a:lnTo>
                  <a:pt x="152085" y="81301"/>
                </a:lnTo>
                <a:lnTo>
                  <a:pt x="154268" y="79588"/>
                </a:lnTo>
                <a:lnTo>
                  <a:pt x="156781" y="78446"/>
                </a:lnTo>
                <a:lnTo>
                  <a:pt x="158457" y="76626"/>
                </a:lnTo>
                <a:lnTo>
                  <a:pt x="160318" y="71782"/>
                </a:lnTo>
                <a:lnTo>
                  <a:pt x="161808" y="57116"/>
                </a:lnTo>
                <a:lnTo>
                  <a:pt x="156751" y="57113"/>
                </a:lnTo>
                <a:lnTo>
                  <a:pt x="155262" y="58171"/>
                </a:lnTo>
                <a:lnTo>
                  <a:pt x="154269" y="59935"/>
                </a:lnTo>
                <a:lnTo>
                  <a:pt x="152400" y="74446"/>
                </a:lnTo>
                <a:lnTo>
                  <a:pt x="145760" y="83427"/>
                </a:lnTo>
                <a:lnTo>
                  <a:pt x="143647" y="92308"/>
                </a:lnTo>
                <a:lnTo>
                  <a:pt x="142765" y="138781"/>
                </a:lnTo>
                <a:lnTo>
                  <a:pt x="142761" y="145621"/>
                </a:lnTo>
                <a:lnTo>
                  <a:pt x="139937" y="152188"/>
                </a:lnTo>
                <a:lnTo>
                  <a:pt x="137702" y="155421"/>
                </a:lnTo>
                <a:lnTo>
                  <a:pt x="134557" y="170084"/>
                </a:lnTo>
                <a:lnTo>
                  <a:pt x="133626" y="182778"/>
                </a:lnTo>
                <a:lnTo>
                  <a:pt x="136230" y="189869"/>
                </a:lnTo>
                <a:lnTo>
                  <a:pt x="139856" y="196548"/>
                </a:lnTo>
                <a:lnTo>
                  <a:pt x="142503" y="209293"/>
                </a:lnTo>
                <a:lnTo>
                  <a:pt x="142725" y="217545"/>
                </a:lnTo>
                <a:lnTo>
                  <a:pt x="150956" y="227107"/>
                </a:lnTo>
                <a:lnTo>
                  <a:pt x="154515" y="227915"/>
                </a:lnTo>
                <a:lnTo>
                  <a:pt x="160367" y="228434"/>
                </a:lnTo>
                <a:lnTo>
                  <a:pt x="169128" y="221991"/>
                </a:lnTo>
                <a:lnTo>
                  <a:pt x="177970" y="218854"/>
                </a:lnTo>
                <a:lnTo>
                  <a:pt x="221197" y="187582"/>
                </a:lnTo>
                <a:lnTo>
                  <a:pt x="267230" y="142174"/>
                </a:lnTo>
                <a:lnTo>
                  <a:pt x="297201" y="115040"/>
                </a:lnTo>
                <a:lnTo>
                  <a:pt x="307708" y="107199"/>
                </a:lnTo>
                <a:lnTo>
                  <a:pt x="318514" y="91943"/>
                </a:lnTo>
                <a:lnTo>
                  <a:pt x="325524" y="76771"/>
                </a:lnTo>
                <a:lnTo>
                  <a:pt x="329821" y="70083"/>
                </a:lnTo>
                <a:lnTo>
                  <a:pt x="331731" y="63582"/>
                </a:lnTo>
                <a:lnTo>
                  <a:pt x="333298" y="61425"/>
                </a:lnTo>
                <a:lnTo>
                  <a:pt x="335401" y="59988"/>
                </a:lnTo>
                <a:lnTo>
                  <a:pt x="337862" y="59029"/>
                </a:lnTo>
                <a:lnTo>
                  <a:pt x="339502" y="57332"/>
                </a:lnTo>
                <a:lnTo>
                  <a:pt x="342655" y="48029"/>
                </a:lnTo>
                <a:lnTo>
                  <a:pt x="334571" y="39425"/>
                </a:lnTo>
                <a:lnTo>
                  <a:pt x="325172" y="38182"/>
                </a:lnTo>
                <a:lnTo>
                  <a:pt x="324693" y="39200"/>
                </a:lnTo>
                <a:lnTo>
                  <a:pt x="324159" y="43154"/>
                </a:lnTo>
                <a:lnTo>
                  <a:pt x="322959" y="44632"/>
                </a:lnTo>
                <a:lnTo>
                  <a:pt x="318803" y="46274"/>
                </a:lnTo>
                <a:lnTo>
                  <a:pt x="310513" y="47198"/>
                </a:lnTo>
                <a:lnTo>
                  <a:pt x="308569" y="48386"/>
                </a:lnTo>
                <a:lnTo>
                  <a:pt x="307274" y="50236"/>
                </a:lnTo>
                <a:lnTo>
                  <a:pt x="306410" y="52528"/>
                </a:lnTo>
                <a:lnTo>
                  <a:pt x="304776" y="54056"/>
                </a:lnTo>
                <a:lnTo>
                  <a:pt x="294549" y="59331"/>
                </a:lnTo>
                <a:lnTo>
                  <a:pt x="281099" y="71266"/>
                </a:lnTo>
                <a:lnTo>
                  <a:pt x="278326" y="76808"/>
                </a:lnTo>
                <a:lnTo>
                  <a:pt x="277587" y="79768"/>
                </a:lnTo>
                <a:lnTo>
                  <a:pt x="271489" y="88990"/>
                </a:lnTo>
                <a:lnTo>
                  <a:pt x="261006" y="101587"/>
                </a:lnTo>
                <a:lnTo>
                  <a:pt x="249011" y="135164"/>
                </a:lnTo>
                <a:lnTo>
                  <a:pt x="247538" y="180932"/>
                </a:lnTo>
                <a:lnTo>
                  <a:pt x="247534" y="193636"/>
                </a:lnTo>
                <a:lnTo>
                  <a:pt x="250356" y="199987"/>
                </a:lnTo>
                <a:lnTo>
                  <a:pt x="261722" y="214011"/>
                </a:lnTo>
                <a:lnTo>
                  <a:pt x="267245" y="216803"/>
                </a:lnTo>
                <a:lnTo>
                  <a:pt x="279414" y="218596"/>
                </a:lnTo>
                <a:lnTo>
                  <a:pt x="285691" y="216019"/>
                </a:lnTo>
                <a:lnTo>
                  <a:pt x="292009" y="212404"/>
                </a:lnTo>
                <a:lnTo>
                  <a:pt x="325585" y="201424"/>
                </a:lnTo>
                <a:lnTo>
                  <a:pt x="332670" y="194981"/>
                </a:lnTo>
                <a:lnTo>
                  <a:pt x="340405" y="186121"/>
                </a:lnTo>
                <a:lnTo>
                  <a:pt x="387154" y="146028"/>
                </a:lnTo>
                <a:lnTo>
                  <a:pt x="396735" y="137550"/>
                </a:lnTo>
                <a:lnTo>
                  <a:pt x="409453" y="131327"/>
                </a:lnTo>
                <a:lnTo>
                  <a:pt x="418979" y="123791"/>
                </a:lnTo>
                <a:lnTo>
                  <a:pt x="418983" y="155968"/>
                </a:lnTo>
                <a:lnTo>
                  <a:pt x="420041" y="157941"/>
                </a:lnTo>
                <a:lnTo>
                  <a:pt x="421805" y="159256"/>
                </a:lnTo>
                <a:lnTo>
                  <a:pt x="424040" y="160133"/>
                </a:lnTo>
                <a:lnTo>
                  <a:pt x="425529" y="161776"/>
                </a:lnTo>
                <a:lnTo>
                  <a:pt x="429304" y="171485"/>
                </a:lnTo>
                <a:lnTo>
                  <a:pt x="436675" y="179483"/>
                </a:lnTo>
                <a:lnTo>
                  <a:pt x="442687" y="180506"/>
                </a:lnTo>
                <a:lnTo>
                  <a:pt x="451171" y="180809"/>
                </a:lnTo>
                <a:lnTo>
                  <a:pt x="457278" y="178058"/>
                </a:lnTo>
                <a:lnTo>
                  <a:pt x="504723" y="133295"/>
                </a:lnTo>
                <a:lnTo>
                  <a:pt x="526934" y="111086"/>
                </a:lnTo>
                <a:lnTo>
                  <a:pt x="530461" y="101914"/>
                </a:lnTo>
                <a:lnTo>
                  <a:pt x="533087" y="91841"/>
                </a:lnTo>
                <a:lnTo>
                  <a:pt x="540574" y="76750"/>
                </a:lnTo>
                <a:lnTo>
                  <a:pt x="542367" y="63578"/>
                </a:lnTo>
                <a:lnTo>
                  <a:pt x="543573" y="61423"/>
                </a:lnTo>
                <a:lnTo>
                  <a:pt x="545434" y="59986"/>
                </a:lnTo>
                <a:lnTo>
                  <a:pt x="547734" y="59028"/>
                </a:lnTo>
                <a:lnTo>
                  <a:pt x="549267" y="57331"/>
                </a:lnTo>
                <a:lnTo>
                  <a:pt x="552298" y="47718"/>
                </a:lnTo>
                <a:lnTo>
                  <a:pt x="543199" y="38458"/>
                </a:lnTo>
                <a:lnTo>
                  <a:pt x="542842" y="46298"/>
                </a:lnTo>
                <a:lnTo>
                  <a:pt x="540001" y="47014"/>
                </a:lnTo>
                <a:lnTo>
                  <a:pt x="537761" y="47205"/>
                </a:lnTo>
                <a:lnTo>
                  <a:pt x="536269" y="48391"/>
                </a:lnTo>
                <a:lnTo>
                  <a:pt x="534610" y="52530"/>
                </a:lnTo>
                <a:lnTo>
                  <a:pt x="532487" y="63811"/>
                </a:lnTo>
                <a:lnTo>
                  <a:pt x="526814" y="73090"/>
                </a:lnTo>
                <a:lnTo>
                  <a:pt x="524362" y="85707"/>
                </a:lnTo>
                <a:lnTo>
                  <a:pt x="523793" y="107913"/>
                </a:lnTo>
                <a:lnTo>
                  <a:pt x="520952" y="114263"/>
                </a:lnTo>
                <a:lnTo>
                  <a:pt x="517219" y="120612"/>
                </a:lnTo>
                <a:lnTo>
                  <a:pt x="515118" y="131195"/>
                </a:lnTo>
                <a:lnTo>
                  <a:pt x="514267" y="159613"/>
                </a:lnTo>
                <a:lnTo>
                  <a:pt x="521777" y="171949"/>
                </a:lnTo>
                <a:lnTo>
                  <a:pt x="523642" y="180411"/>
                </a:lnTo>
                <a:lnTo>
                  <a:pt x="541089" y="180923"/>
                </a:lnTo>
                <a:lnTo>
                  <a:pt x="550073" y="174388"/>
                </a:lnTo>
                <a:lnTo>
                  <a:pt x="555915" y="172735"/>
                </a:lnTo>
                <a:lnTo>
                  <a:pt x="562039" y="166356"/>
                </a:lnTo>
                <a:lnTo>
                  <a:pt x="574594" y="150070"/>
                </a:lnTo>
                <a:lnTo>
                  <a:pt x="597977" y="130606"/>
                </a:lnTo>
                <a:lnTo>
                  <a:pt x="631674" y="87099"/>
                </a:lnTo>
                <a:lnTo>
                  <a:pt x="663810" y="47640"/>
                </a:lnTo>
                <a:lnTo>
                  <a:pt x="666437" y="41260"/>
                </a:lnTo>
                <a:lnTo>
                  <a:pt x="674669" y="30422"/>
                </a:lnTo>
                <a:lnTo>
                  <a:pt x="676155" y="19051"/>
                </a:lnTo>
                <a:lnTo>
                  <a:pt x="667957" y="19015"/>
                </a:lnTo>
                <a:lnTo>
                  <a:pt x="658548" y="27213"/>
                </a:lnTo>
                <a:lnTo>
                  <a:pt x="656334" y="35880"/>
                </a:lnTo>
                <a:lnTo>
                  <a:pt x="650646" y="44706"/>
                </a:lnTo>
                <a:lnTo>
                  <a:pt x="647432" y="54024"/>
                </a:lnTo>
                <a:lnTo>
                  <a:pt x="641306" y="63488"/>
                </a:lnTo>
                <a:lnTo>
                  <a:pt x="639020" y="72995"/>
                </a:lnTo>
                <a:lnTo>
                  <a:pt x="638486" y="79340"/>
                </a:lnTo>
                <a:lnTo>
                  <a:pt x="635426" y="85689"/>
                </a:lnTo>
                <a:lnTo>
                  <a:pt x="631596" y="92038"/>
                </a:lnTo>
                <a:lnTo>
                  <a:pt x="629441" y="102621"/>
                </a:lnTo>
                <a:lnTo>
                  <a:pt x="628544" y="145896"/>
                </a:lnTo>
                <a:lnTo>
                  <a:pt x="631360" y="152310"/>
                </a:lnTo>
                <a:lnTo>
                  <a:pt x="635081" y="158689"/>
                </a:lnTo>
                <a:lnTo>
                  <a:pt x="637666" y="169528"/>
                </a:lnTo>
                <a:lnTo>
                  <a:pt x="646225" y="179448"/>
                </a:lnTo>
                <a:lnTo>
                  <a:pt x="649801" y="180275"/>
                </a:lnTo>
                <a:lnTo>
                  <a:pt x="652237" y="180496"/>
                </a:lnTo>
                <a:lnTo>
                  <a:pt x="653861" y="179584"/>
                </a:lnTo>
                <a:lnTo>
                  <a:pt x="654943" y="177919"/>
                </a:lnTo>
                <a:lnTo>
                  <a:pt x="655664" y="175750"/>
                </a:lnTo>
                <a:lnTo>
                  <a:pt x="657204" y="174304"/>
                </a:lnTo>
                <a:lnTo>
                  <a:pt x="661737" y="172697"/>
                </a:lnTo>
                <a:lnTo>
                  <a:pt x="670239" y="171793"/>
                </a:lnTo>
                <a:lnTo>
                  <a:pt x="672212" y="170607"/>
                </a:lnTo>
                <a:lnTo>
                  <a:pt x="673527" y="168759"/>
                </a:lnTo>
                <a:lnTo>
                  <a:pt x="676047" y="163883"/>
                </a:lnTo>
                <a:lnTo>
                  <a:pt x="689261" y="149032"/>
                </a:lnTo>
                <a:lnTo>
                  <a:pt x="695387" y="145590"/>
                </a:lnTo>
                <a:lnTo>
                  <a:pt x="698503" y="144673"/>
                </a:lnTo>
                <a:lnTo>
                  <a:pt x="700579" y="143002"/>
                </a:lnTo>
                <a:lnTo>
                  <a:pt x="704561" y="136654"/>
                </a:lnTo>
                <a:lnTo>
                  <a:pt x="709242" y="134797"/>
                </a:lnTo>
                <a:lnTo>
                  <a:pt x="710914" y="133244"/>
                </a:lnTo>
                <a:lnTo>
                  <a:pt x="714128" y="124218"/>
                </a:lnTo>
                <a:lnTo>
                  <a:pt x="723666" y="123790"/>
                </a:lnTo>
                <a:lnTo>
                  <a:pt x="723783" y="150611"/>
                </a:lnTo>
                <a:lnTo>
                  <a:pt x="731984" y="160409"/>
                </a:lnTo>
                <a:lnTo>
                  <a:pt x="735542" y="161230"/>
                </a:lnTo>
                <a:lnTo>
                  <a:pt x="737972" y="161449"/>
                </a:lnTo>
                <a:lnTo>
                  <a:pt x="739592" y="162653"/>
                </a:lnTo>
                <a:lnTo>
                  <a:pt x="741393" y="166814"/>
                </a:lnTo>
                <a:lnTo>
                  <a:pt x="742931" y="168346"/>
                </a:lnTo>
                <a:lnTo>
                  <a:pt x="747463" y="170049"/>
                </a:lnTo>
                <a:lnTo>
                  <a:pt x="755964" y="171008"/>
                </a:lnTo>
                <a:lnTo>
                  <a:pt x="762075" y="168410"/>
                </a:lnTo>
                <a:lnTo>
                  <a:pt x="768318" y="164786"/>
                </a:lnTo>
                <a:lnTo>
                  <a:pt x="777783" y="161688"/>
                </a:lnTo>
                <a:lnTo>
                  <a:pt x="825383" y="117429"/>
                </a:lnTo>
                <a:lnTo>
                  <a:pt x="833850" y="107910"/>
                </a:lnTo>
                <a:lnTo>
                  <a:pt x="840069" y="95211"/>
                </a:lnTo>
                <a:lnTo>
                  <a:pt x="842582" y="92036"/>
                </a:lnTo>
                <a:lnTo>
                  <a:pt x="845374" y="82865"/>
                </a:lnTo>
                <a:lnTo>
                  <a:pt x="847167" y="69842"/>
                </a:lnTo>
                <a:lnTo>
                  <a:pt x="855089" y="56698"/>
                </a:lnTo>
                <a:lnTo>
                  <a:pt x="857133" y="38458"/>
                </a:lnTo>
                <a:lnTo>
                  <a:pt x="852076" y="38179"/>
                </a:lnTo>
                <a:lnTo>
                  <a:pt x="850587" y="39199"/>
                </a:lnTo>
                <a:lnTo>
                  <a:pt x="849594" y="40936"/>
                </a:lnTo>
                <a:lnTo>
                  <a:pt x="847725" y="47198"/>
                </a:lnTo>
                <a:lnTo>
                  <a:pt x="847618" y="60810"/>
                </a:lnTo>
                <a:lnTo>
                  <a:pt x="844791" y="66870"/>
                </a:lnTo>
                <a:lnTo>
                  <a:pt x="841064" y="73090"/>
                </a:lnTo>
                <a:lnTo>
                  <a:pt x="838672" y="85707"/>
                </a:lnTo>
                <a:lnTo>
                  <a:pt x="838200" y="98391"/>
                </a:lnTo>
                <a:lnTo>
                  <a:pt x="835313" y="104739"/>
                </a:lnTo>
                <a:lnTo>
                  <a:pt x="831561" y="111088"/>
                </a:lnTo>
                <a:lnTo>
                  <a:pt x="829151" y="123787"/>
                </a:lnTo>
                <a:lnTo>
                  <a:pt x="828593" y="146012"/>
                </a:lnTo>
                <a:lnTo>
                  <a:pt x="831395" y="152362"/>
                </a:lnTo>
                <a:lnTo>
                  <a:pt x="835111" y="158712"/>
                </a:lnTo>
                <a:lnTo>
                  <a:pt x="837692" y="169531"/>
                </a:lnTo>
                <a:lnTo>
                  <a:pt x="847205" y="180496"/>
                </a:lnTo>
                <a:lnTo>
                  <a:pt x="863831" y="165723"/>
                </a:lnTo>
                <a:lnTo>
                  <a:pt x="869988" y="163592"/>
                </a:lnTo>
                <a:lnTo>
                  <a:pt x="876252" y="157000"/>
                </a:lnTo>
                <a:lnTo>
                  <a:pt x="892417" y="133719"/>
                </a:lnTo>
                <a:lnTo>
                  <a:pt x="893356" y="130408"/>
                </a:lnTo>
                <a:lnTo>
                  <a:pt x="926707" y="84235"/>
                </a:lnTo>
                <a:lnTo>
                  <a:pt x="938570" y="63606"/>
                </a:lnTo>
                <a:lnTo>
                  <a:pt x="942646" y="51745"/>
                </a:lnTo>
                <a:lnTo>
                  <a:pt x="959259" y="28595"/>
                </a:lnTo>
                <a:lnTo>
                  <a:pt x="961385" y="20905"/>
                </a:lnTo>
                <a:lnTo>
                  <a:pt x="971027" y="9929"/>
                </a:lnTo>
                <a:lnTo>
                  <a:pt x="971422" y="23688"/>
                </a:lnTo>
                <a:lnTo>
                  <a:pt x="968606" y="29204"/>
                </a:lnTo>
                <a:lnTo>
                  <a:pt x="964885" y="35184"/>
                </a:lnTo>
                <a:lnTo>
                  <a:pt x="962496" y="47645"/>
                </a:lnTo>
                <a:lnTo>
                  <a:pt x="962024" y="55242"/>
                </a:lnTo>
                <a:lnTo>
                  <a:pt x="953717" y="78406"/>
                </a:lnTo>
                <a:lnTo>
                  <a:pt x="952384" y="125772"/>
                </a:lnTo>
                <a:lnTo>
                  <a:pt x="952383" y="128285"/>
                </a:lnTo>
                <a:lnTo>
                  <a:pt x="955206" y="133900"/>
                </a:lnTo>
                <a:lnTo>
                  <a:pt x="958929" y="139923"/>
                </a:lnTo>
                <a:lnTo>
                  <a:pt x="961516" y="150515"/>
                </a:lnTo>
                <a:lnTo>
                  <a:pt x="976087" y="166503"/>
                </a:lnTo>
                <a:lnTo>
                  <a:pt x="981615" y="169230"/>
                </a:lnTo>
                <a:lnTo>
                  <a:pt x="984571" y="169957"/>
                </a:lnTo>
                <a:lnTo>
                  <a:pt x="986542" y="169384"/>
                </a:lnTo>
                <a:lnTo>
                  <a:pt x="987856" y="167943"/>
                </a:lnTo>
                <a:lnTo>
                  <a:pt x="988732" y="165925"/>
                </a:lnTo>
                <a:lnTo>
                  <a:pt x="990373" y="164579"/>
                </a:lnTo>
                <a:lnTo>
                  <a:pt x="1000614" y="159596"/>
                </a:lnTo>
                <a:lnTo>
                  <a:pt x="1003587" y="157185"/>
                </a:lnTo>
                <a:lnTo>
                  <a:pt x="1012535" y="154505"/>
                </a:lnTo>
                <a:lnTo>
                  <a:pt x="1022509" y="152256"/>
                </a:lnTo>
                <a:lnTo>
                  <a:pt x="1037536" y="142189"/>
                </a:lnTo>
                <a:lnTo>
                  <a:pt x="1085140" y="95795"/>
                </a:lnTo>
                <a:lnTo>
                  <a:pt x="1095082" y="83038"/>
                </a:lnTo>
                <a:lnTo>
                  <a:pt x="1117473" y="54339"/>
                </a:lnTo>
                <a:lnTo>
                  <a:pt x="1129123" y="41317"/>
                </a:lnTo>
                <a:lnTo>
                  <a:pt x="1132103" y="31735"/>
                </a:lnTo>
                <a:lnTo>
                  <a:pt x="1133356" y="1417"/>
                </a:lnTo>
                <a:lnTo>
                  <a:pt x="1132299" y="932"/>
                </a:lnTo>
                <a:lnTo>
                  <a:pt x="1119169" y="0"/>
                </a:lnTo>
                <a:lnTo>
                  <a:pt x="1113646" y="2801"/>
                </a:lnTo>
                <a:lnTo>
                  <a:pt x="1107664" y="6515"/>
                </a:lnTo>
                <a:lnTo>
                  <a:pt x="1101477" y="8166"/>
                </a:lnTo>
                <a:lnTo>
                  <a:pt x="1099404" y="9665"/>
                </a:lnTo>
                <a:lnTo>
                  <a:pt x="1098022" y="11722"/>
                </a:lnTo>
                <a:lnTo>
                  <a:pt x="1097101" y="14152"/>
                </a:lnTo>
                <a:lnTo>
                  <a:pt x="1095428" y="15772"/>
                </a:lnTo>
                <a:lnTo>
                  <a:pt x="1085140" y="21194"/>
                </a:lnTo>
                <a:lnTo>
                  <a:pt x="1082163" y="23642"/>
                </a:lnTo>
                <a:lnTo>
                  <a:pt x="1078854" y="32006"/>
                </a:lnTo>
                <a:lnTo>
                  <a:pt x="1077972" y="37199"/>
                </a:lnTo>
                <a:lnTo>
                  <a:pt x="1076326" y="40662"/>
                </a:lnTo>
                <a:lnTo>
                  <a:pt x="1074170" y="42970"/>
                </a:lnTo>
                <a:lnTo>
                  <a:pt x="1071675" y="44509"/>
                </a:lnTo>
                <a:lnTo>
                  <a:pt x="1070010" y="47652"/>
                </a:lnTo>
                <a:lnTo>
                  <a:pt x="1065917" y="72296"/>
                </a:lnTo>
                <a:lnTo>
                  <a:pt x="1060224" y="83365"/>
                </a:lnTo>
                <a:lnTo>
                  <a:pt x="1057561" y="106561"/>
                </a:lnTo>
                <a:lnTo>
                  <a:pt x="1066883" y="138700"/>
                </a:lnTo>
                <a:lnTo>
                  <a:pt x="1074052" y="152172"/>
                </a:lnTo>
                <a:lnTo>
                  <a:pt x="1074770" y="155410"/>
                </a:lnTo>
                <a:lnTo>
                  <a:pt x="1084282" y="169519"/>
                </a:lnTo>
                <a:lnTo>
                  <a:pt x="1090359" y="175908"/>
                </a:lnTo>
                <a:lnTo>
                  <a:pt x="1095903" y="178702"/>
                </a:lnTo>
                <a:lnTo>
                  <a:pt x="1114365" y="180741"/>
                </a:lnTo>
                <a:lnTo>
                  <a:pt x="1127019" y="180898"/>
                </a:lnTo>
                <a:lnTo>
                  <a:pt x="1133363" y="178098"/>
                </a:lnTo>
                <a:lnTo>
                  <a:pt x="1139710" y="174383"/>
                </a:lnTo>
                <a:lnTo>
                  <a:pt x="1149233" y="171234"/>
                </a:lnTo>
                <a:lnTo>
                  <a:pt x="1174829" y="154184"/>
                </a:lnTo>
                <a:lnTo>
                  <a:pt x="1192742" y="135240"/>
                </a:lnTo>
                <a:lnTo>
                  <a:pt x="1209558" y="123787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SMARTInkShape-496"/>
          <p:cNvSpPr/>
          <p:nvPr>
            <p:custDataLst>
              <p:tags r:id="rId3"/>
            </p:custDataLst>
          </p:nvPr>
        </p:nvSpPr>
        <p:spPr>
          <a:xfrm>
            <a:off x="5049613" y="2105156"/>
            <a:ext cx="141499" cy="142745"/>
          </a:xfrm>
          <a:custGeom>
            <a:avLst/>
            <a:gdLst/>
            <a:ahLst/>
            <a:cxnLst/>
            <a:rect l="0" t="0" r="0" b="0"/>
            <a:pathLst>
              <a:path w="141499" h="142745">
                <a:moveTo>
                  <a:pt x="17687" y="76069"/>
                </a:moveTo>
                <a:lnTo>
                  <a:pt x="17687" y="76069"/>
                </a:lnTo>
                <a:lnTo>
                  <a:pt x="17687" y="66660"/>
                </a:lnTo>
                <a:lnTo>
                  <a:pt x="27202" y="57029"/>
                </a:lnTo>
                <a:lnTo>
                  <a:pt x="27212" y="47497"/>
                </a:lnTo>
                <a:lnTo>
                  <a:pt x="27212" y="55695"/>
                </a:lnTo>
                <a:lnTo>
                  <a:pt x="26154" y="56137"/>
                </a:lnTo>
                <a:lnTo>
                  <a:pt x="22156" y="56627"/>
                </a:lnTo>
                <a:lnTo>
                  <a:pt x="20667" y="57816"/>
                </a:lnTo>
                <a:lnTo>
                  <a:pt x="16891" y="66697"/>
                </a:lnTo>
                <a:lnTo>
                  <a:pt x="11218" y="73880"/>
                </a:lnTo>
                <a:lnTo>
                  <a:pt x="8565" y="83842"/>
                </a:lnTo>
                <a:lnTo>
                  <a:pt x="8165" y="117379"/>
                </a:lnTo>
                <a:lnTo>
                  <a:pt x="10985" y="123710"/>
                </a:lnTo>
                <a:lnTo>
                  <a:pt x="22351" y="137719"/>
                </a:lnTo>
                <a:lnTo>
                  <a:pt x="27874" y="140511"/>
                </a:lnTo>
                <a:lnTo>
                  <a:pt x="46093" y="142657"/>
                </a:lnTo>
                <a:lnTo>
                  <a:pt x="50773" y="142705"/>
                </a:lnTo>
                <a:lnTo>
                  <a:pt x="76805" y="134540"/>
                </a:lnTo>
                <a:lnTo>
                  <a:pt x="83826" y="128162"/>
                </a:lnTo>
                <a:lnTo>
                  <a:pt x="90474" y="120388"/>
                </a:lnTo>
                <a:lnTo>
                  <a:pt x="100166" y="113895"/>
                </a:lnTo>
                <a:lnTo>
                  <a:pt x="131986" y="68663"/>
                </a:lnTo>
                <a:lnTo>
                  <a:pt x="137278" y="61136"/>
                </a:lnTo>
                <a:lnTo>
                  <a:pt x="140258" y="50948"/>
                </a:lnTo>
                <a:lnTo>
                  <a:pt x="141498" y="15747"/>
                </a:lnTo>
                <a:lnTo>
                  <a:pt x="140443" y="13630"/>
                </a:lnTo>
                <a:lnTo>
                  <a:pt x="138683" y="12218"/>
                </a:lnTo>
                <a:lnTo>
                  <a:pt x="133905" y="9591"/>
                </a:lnTo>
                <a:lnTo>
                  <a:pt x="125265" y="3220"/>
                </a:lnTo>
                <a:lnTo>
                  <a:pt x="116002" y="862"/>
                </a:lnTo>
                <a:lnTo>
                  <a:pt x="100222" y="0"/>
                </a:lnTo>
                <a:lnTo>
                  <a:pt x="93880" y="2749"/>
                </a:lnTo>
                <a:lnTo>
                  <a:pt x="90707" y="4964"/>
                </a:lnTo>
                <a:lnTo>
                  <a:pt x="67298" y="11633"/>
                </a:lnTo>
                <a:lnTo>
                  <a:pt x="59844" y="15681"/>
                </a:lnTo>
                <a:lnTo>
                  <a:pt x="53004" y="17480"/>
                </a:lnTo>
                <a:lnTo>
                  <a:pt x="50756" y="19018"/>
                </a:lnTo>
                <a:lnTo>
                  <a:pt x="49259" y="21102"/>
                </a:lnTo>
                <a:lnTo>
                  <a:pt x="46536" y="26239"/>
                </a:lnTo>
                <a:lnTo>
                  <a:pt x="41798" y="32050"/>
                </a:lnTo>
                <a:lnTo>
                  <a:pt x="36164" y="35339"/>
                </a:lnTo>
                <a:lnTo>
                  <a:pt x="30133" y="37858"/>
                </a:lnTo>
                <a:lnTo>
                  <a:pt x="23924" y="42506"/>
                </a:lnTo>
                <a:lnTo>
                  <a:pt x="20459" y="48099"/>
                </a:lnTo>
                <a:lnTo>
                  <a:pt x="8822" y="85021"/>
                </a:lnTo>
                <a:lnTo>
                  <a:pt x="8602" y="88387"/>
                </a:lnTo>
                <a:lnTo>
                  <a:pt x="5535" y="94949"/>
                </a:lnTo>
                <a:lnTo>
                  <a:pt x="1702" y="101394"/>
                </a:lnTo>
                <a:lnTo>
                  <a:pt x="0" y="107785"/>
                </a:lnTo>
                <a:lnTo>
                  <a:pt x="6957" y="130011"/>
                </a:lnTo>
                <a:lnTo>
                  <a:pt x="17687" y="14274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" name="SMARTInkShape-Group123"/>
          <p:cNvGrpSpPr/>
          <p:nvPr/>
        </p:nvGrpSpPr>
        <p:grpSpPr>
          <a:xfrm>
            <a:off x="5334000" y="1933575"/>
            <a:ext cx="1676401" cy="523435"/>
            <a:chOff x="5334000" y="1933575"/>
            <a:chExt cx="1676401" cy="523435"/>
          </a:xfrm>
        </p:grpSpPr>
        <p:sp>
          <p:nvSpPr>
            <p:cNvPr id="35" name="SMARTInkShape-497"/>
            <p:cNvSpPr/>
            <p:nvPr>
              <p:custDataLst>
                <p:tags r:id="rId199"/>
              </p:custDataLst>
            </p:nvPr>
          </p:nvSpPr>
          <p:spPr>
            <a:xfrm>
              <a:off x="6867525" y="2047876"/>
              <a:ext cx="142876" cy="190500"/>
            </a:xfrm>
            <a:custGeom>
              <a:avLst/>
              <a:gdLst/>
              <a:ahLst/>
              <a:cxnLst/>
              <a:rect l="0" t="0" r="0" b="0"/>
              <a:pathLst>
                <a:path w="142876" h="190500">
                  <a:moveTo>
                    <a:pt x="142875" y="19049"/>
                  </a:moveTo>
                  <a:lnTo>
                    <a:pt x="142875" y="19049"/>
                  </a:lnTo>
                  <a:lnTo>
                    <a:pt x="142875" y="9916"/>
                  </a:lnTo>
                  <a:lnTo>
                    <a:pt x="133351" y="0"/>
                  </a:lnTo>
                  <a:lnTo>
                    <a:pt x="133350" y="23679"/>
                  </a:lnTo>
                  <a:lnTo>
                    <a:pt x="130528" y="29221"/>
                  </a:lnTo>
                  <a:lnTo>
                    <a:pt x="126805" y="35211"/>
                  </a:lnTo>
                  <a:lnTo>
                    <a:pt x="123649" y="44534"/>
                  </a:lnTo>
                  <a:lnTo>
                    <a:pt x="92036" y="88508"/>
                  </a:lnTo>
                  <a:lnTo>
                    <a:pt x="57150" y="133170"/>
                  </a:lnTo>
                  <a:lnTo>
                    <a:pt x="47625" y="145643"/>
                  </a:lnTo>
                  <a:lnTo>
                    <a:pt x="28575" y="170856"/>
                  </a:lnTo>
                  <a:lnTo>
                    <a:pt x="12700" y="186188"/>
                  </a:lnTo>
                  <a:lnTo>
                    <a:pt x="0" y="1904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498"/>
            <p:cNvSpPr/>
            <p:nvPr>
              <p:custDataLst>
                <p:tags r:id="rId200"/>
              </p:custDataLst>
            </p:nvPr>
          </p:nvSpPr>
          <p:spPr>
            <a:xfrm>
              <a:off x="6210300" y="2038351"/>
              <a:ext cx="800101" cy="218908"/>
            </a:xfrm>
            <a:custGeom>
              <a:avLst/>
              <a:gdLst/>
              <a:ahLst/>
              <a:cxnLst/>
              <a:rect l="0" t="0" r="0" b="0"/>
              <a:pathLst>
                <a:path w="800101" h="218908">
                  <a:moveTo>
                    <a:pt x="0" y="152399"/>
                  </a:moveTo>
                  <a:lnTo>
                    <a:pt x="0" y="152399"/>
                  </a:lnTo>
                  <a:lnTo>
                    <a:pt x="8201" y="144198"/>
                  </a:lnTo>
                  <a:lnTo>
                    <a:pt x="9701" y="144815"/>
                  </a:lnTo>
                  <a:lnTo>
                    <a:pt x="14189" y="148323"/>
                  </a:lnTo>
                  <a:lnTo>
                    <a:pt x="15810" y="148623"/>
                  </a:lnTo>
                  <a:lnTo>
                    <a:pt x="16890" y="147765"/>
                  </a:lnTo>
                  <a:lnTo>
                    <a:pt x="17610" y="146135"/>
                  </a:lnTo>
                  <a:lnTo>
                    <a:pt x="19148" y="145048"/>
                  </a:lnTo>
                  <a:lnTo>
                    <a:pt x="23680" y="143840"/>
                  </a:lnTo>
                  <a:lnTo>
                    <a:pt x="25312" y="142459"/>
                  </a:lnTo>
                  <a:lnTo>
                    <a:pt x="27124" y="138104"/>
                  </a:lnTo>
                  <a:lnTo>
                    <a:pt x="28666" y="136519"/>
                  </a:lnTo>
                  <a:lnTo>
                    <a:pt x="68564" y="110996"/>
                  </a:lnTo>
                  <a:lnTo>
                    <a:pt x="116141" y="73023"/>
                  </a:lnTo>
                  <a:lnTo>
                    <a:pt x="139621" y="49741"/>
                  </a:lnTo>
                  <a:lnTo>
                    <a:pt x="155565" y="26723"/>
                  </a:lnTo>
                  <a:lnTo>
                    <a:pt x="161920" y="22460"/>
                  </a:lnTo>
                  <a:lnTo>
                    <a:pt x="165097" y="21323"/>
                  </a:lnTo>
                  <a:lnTo>
                    <a:pt x="167215" y="19507"/>
                  </a:lnTo>
                  <a:lnTo>
                    <a:pt x="169568" y="14666"/>
                  </a:lnTo>
                  <a:lnTo>
                    <a:pt x="171285" y="1774"/>
                  </a:lnTo>
                  <a:lnTo>
                    <a:pt x="172398" y="1183"/>
                  </a:lnTo>
                  <a:lnTo>
                    <a:pt x="180578" y="45"/>
                  </a:lnTo>
                  <a:lnTo>
                    <a:pt x="171832" y="0"/>
                  </a:lnTo>
                  <a:lnTo>
                    <a:pt x="171563" y="5056"/>
                  </a:lnTo>
                  <a:lnTo>
                    <a:pt x="168678" y="10360"/>
                  </a:lnTo>
                  <a:lnTo>
                    <a:pt x="166427" y="13257"/>
                  </a:lnTo>
                  <a:lnTo>
                    <a:pt x="163926" y="22119"/>
                  </a:lnTo>
                  <a:lnTo>
                    <a:pt x="161756" y="32055"/>
                  </a:lnTo>
                  <a:lnTo>
                    <a:pt x="155642" y="44657"/>
                  </a:lnTo>
                  <a:lnTo>
                    <a:pt x="144326" y="92206"/>
                  </a:lnTo>
                  <a:lnTo>
                    <a:pt x="133259" y="136532"/>
                  </a:lnTo>
                  <a:lnTo>
                    <a:pt x="125276" y="168275"/>
                  </a:lnTo>
                  <a:lnTo>
                    <a:pt x="123053" y="186070"/>
                  </a:lnTo>
                  <a:lnTo>
                    <a:pt x="116343" y="199776"/>
                  </a:lnTo>
                  <a:lnTo>
                    <a:pt x="114311" y="218907"/>
                  </a:lnTo>
                  <a:lnTo>
                    <a:pt x="114300" y="177784"/>
                  </a:lnTo>
                  <a:lnTo>
                    <a:pt x="123563" y="130239"/>
                  </a:lnTo>
                  <a:lnTo>
                    <a:pt x="123825" y="85735"/>
                  </a:lnTo>
                  <a:lnTo>
                    <a:pt x="123825" y="90784"/>
                  </a:lnTo>
                  <a:lnTo>
                    <a:pt x="124883" y="92272"/>
                  </a:lnTo>
                  <a:lnTo>
                    <a:pt x="126647" y="93264"/>
                  </a:lnTo>
                  <a:lnTo>
                    <a:pt x="128881" y="93926"/>
                  </a:lnTo>
                  <a:lnTo>
                    <a:pt x="130370" y="95426"/>
                  </a:lnTo>
                  <a:lnTo>
                    <a:pt x="132026" y="99914"/>
                  </a:lnTo>
                  <a:lnTo>
                    <a:pt x="133234" y="112548"/>
                  </a:lnTo>
                  <a:lnTo>
                    <a:pt x="141541" y="122346"/>
                  </a:lnTo>
                  <a:lnTo>
                    <a:pt x="145104" y="123167"/>
                  </a:lnTo>
                  <a:lnTo>
                    <a:pt x="175029" y="123821"/>
                  </a:lnTo>
                  <a:lnTo>
                    <a:pt x="205516" y="114123"/>
                  </a:lnTo>
                  <a:lnTo>
                    <a:pt x="225349" y="98130"/>
                  </a:lnTo>
                  <a:lnTo>
                    <a:pt x="231742" y="91943"/>
                  </a:lnTo>
                  <a:lnTo>
                    <a:pt x="240933" y="88488"/>
                  </a:lnTo>
                  <a:lnTo>
                    <a:pt x="251014" y="85894"/>
                  </a:lnTo>
                  <a:lnTo>
                    <a:pt x="259023" y="81214"/>
                  </a:lnTo>
                  <a:lnTo>
                    <a:pt x="263288" y="75605"/>
                  </a:lnTo>
                  <a:lnTo>
                    <a:pt x="266241" y="69585"/>
                  </a:lnTo>
                  <a:lnTo>
                    <a:pt x="283975" y="49495"/>
                  </a:lnTo>
                  <a:lnTo>
                    <a:pt x="284961" y="45634"/>
                  </a:lnTo>
                  <a:lnTo>
                    <a:pt x="285224" y="43122"/>
                  </a:lnTo>
                  <a:lnTo>
                    <a:pt x="286457" y="41448"/>
                  </a:lnTo>
                  <a:lnTo>
                    <a:pt x="288338" y="40331"/>
                  </a:lnTo>
                  <a:lnTo>
                    <a:pt x="290650" y="39587"/>
                  </a:lnTo>
                  <a:lnTo>
                    <a:pt x="292192" y="38033"/>
                  </a:lnTo>
                  <a:lnTo>
                    <a:pt x="295264" y="28612"/>
                  </a:lnTo>
                  <a:lnTo>
                    <a:pt x="290215" y="33642"/>
                  </a:lnTo>
                  <a:lnTo>
                    <a:pt x="287734" y="38940"/>
                  </a:lnTo>
                  <a:lnTo>
                    <a:pt x="284953" y="54085"/>
                  </a:lnTo>
                  <a:lnTo>
                    <a:pt x="278262" y="66696"/>
                  </a:lnTo>
                  <a:lnTo>
                    <a:pt x="273582" y="93265"/>
                  </a:lnTo>
                  <a:lnTo>
                    <a:pt x="269759" y="101775"/>
                  </a:lnTo>
                  <a:lnTo>
                    <a:pt x="266723" y="149140"/>
                  </a:lnTo>
                  <a:lnTo>
                    <a:pt x="266703" y="165088"/>
                  </a:lnTo>
                  <a:lnTo>
                    <a:pt x="269523" y="171444"/>
                  </a:lnTo>
                  <a:lnTo>
                    <a:pt x="274901" y="179091"/>
                  </a:lnTo>
                  <a:lnTo>
                    <a:pt x="278459" y="180137"/>
                  </a:lnTo>
                  <a:lnTo>
                    <a:pt x="289366" y="180809"/>
                  </a:lnTo>
                  <a:lnTo>
                    <a:pt x="295471" y="178078"/>
                  </a:lnTo>
                  <a:lnTo>
                    <a:pt x="301713" y="174395"/>
                  </a:lnTo>
                  <a:lnTo>
                    <a:pt x="311176" y="171264"/>
                  </a:lnTo>
                  <a:lnTo>
                    <a:pt x="327027" y="158306"/>
                  </a:lnTo>
                  <a:lnTo>
                    <a:pt x="345722" y="135277"/>
                  </a:lnTo>
                  <a:lnTo>
                    <a:pt x="351131" y="131459"/>
                  </a:lnTo>
                  <a:lnTo>
                    <a:pt x="354737" y="126797"/>
                  </a:lnTo>
                  <a:lnTo>
                    <a:pt x="366170" y="104107"/>
                  </a:lnTo>
                  <a:lnTo>
                    <a:pt x="393390" y="68486"/>
                  </a:lnTo>
                  <a:lnTo>
                    <a:pt x="407329" y="30755"/>
                  </a:lnTo>
                  <a:lnTo>
                    <a:pt x="408078" y="26853"/>
                  </a:lnTo>
                  <a:lnTo>
                    <a:pt x="409635" y="24252"/>
                  </a:lnTo>
                  <a:lnTo>
                    <a:pt x="411732" y="22517"/>
                  </a:lnTo>
                  <a:lnTo>
                    <a:pt x="414188" y="21361"/>
                  </a:lnTo>
                  <a:lnTo>
                    <a:pt x="415825" y="19532"/>
                  </a:lnTo>
                  <a:lnTo>
                    <a:pt x="419089" y="9564"/>
                  </a:lnTo>
                  <a:lnTo>
                    <a:pt x="410898" y="17728"/>
                  </a:lnTo>
                  <a:lnTo>
                    <a:pt x="395396" y="65027"/>
                  </a:lnTo>
                  <a:lnTo>
                    <a:pt x="383176" y="111536"/>
                  </a:lnTo>
                  <a:lnTo>
                    <a:pt x="378823" y="125828"/>
                  </a:lnTo>
                  <a:lnTo>
                    <a:pt x="372926" y="144563"/>
                  </a:lnTo>
                  <a:lnTo>
                    <a:pt x="371486" y="170880"/>
                  </a:lnTo>
                  <a:lnTo>
                    <a:pt x="389085" y="171445"/>
                  </a:lnTo>
                  <a:lnTo>
                    <a:pt x="404678" y="157260"/>
                  </a:lnTo>
                  <a:lnTo>
                    <a:pt x="407398" y="151737"/>
                  </a:lnTo>
                  <a:lnTo>
                    <a:pt x="409448" y="138336"/>
                  </a:lnTo>
                  <a:lnTo>
                    <a:pt x="409575" y="100272"/>
                  </a:lnTo>
                  <a:lnTo>
                    <a:pt x="406753" y="94659"/>
                  </a:lnTo>
                  <a:lnTo>
                    <a:pt x="390536" y="76210"/>
                  </a:lnTo>
                  <a:lnTo>
                    <a:pt x="390528" y="71146"/>
                  </a:lnTo>
                  <a:lnTo>
                    <a:pt x="391585" y="69655"/>
                  </a:lnTo>
                  <a:lnTo>
                    <a:pt x="393349" y="68661"/>
                  </a:lnTo>
                  <a:lnTo>
                    <a:pt x="395582" y="67999"/>
                  </a:lnTo>
                  <a:lnTo>
                    <a:pt x="409823" y="59310"/>
                  </a:lnTo>
                  <a:lnTo>
                    <a:pt x="412915" y="58589"/>
                  </a:lnTo>
                  <a:lnTo>
                    <a:pt x="428647" y="49800"/>
                  </a:lnTo>
                  <a:lnTo>
                    <a:pt x="474565" y="33473"/>
                  </a:lnTo>
                  <a:lnTo>
                    <a:pt x="494660" y="21680"/>
                  </a:lnTo>
                  <a:lnTo>
                    <a:pt x="514293" y="19280"/>
                  </a:lnTo>
                  <a:lnTo>
                    <a:pt x="550961" y="19049"/>
                  </a:lnTo>
                  <a:lnTo>
                    <a:pt x="551457" y="20107"/>
                  </a:lnTo>
                  <a:lnTo>
                    <a:pt x="552412" y="41439"/>
                  </a:lnTo>
                  <a:lnTo>
                    <a:pt x="551366" y="43501"/>
                  </a:lnTo>
                  <a:lnTo>
                    <a:pt x="549611" y="44875"/>
                  </a:lnTo>
                  <a:lnTo>
                    <a:pt x="547381" y="45792"/>
                  </a:lnTo>
                  <a:lnTo>
                    <a:pt x="545896" y="48519"/>
                  </a:lnTo>
                  <a:lnTo>
                    <a:pt x="543099" y="75787"/>
                  </a:lnTo>
                  <a:lnTo>
                    <a:pt x="542926" y="123365"/>
                  </a:lnTo>
                  <a:lnTo>
                    <a:pt x="542925" y="141098"/>
                  </a:lnTo>
                  <a:lnTo>
                    <a:pt x="543983" y="141690"/>
                  </a:lnTo>
                  <a:lnTo>
                    <a:pt x="547981" y="142348"/>
                  </a:lnTo>
                  <a:lnTo>
                    <a:pt x="549470" y="143582"/>
                  </a:lnTo>
                  <a:lnTo>
                    <a:pt x="551125" y="147775"/>
                  </a:lnTo>
                  <a:lnTo>
                    <a:pt x="551567" y="148258"/>
                  </a:lnTo>
                  <a:lnTo>
                    <a:pt x="551862" y="147522"/>
                  </a:lnTo>
                  <a:lnTo>
                    <a:pt x="552057" y="145972"/>
                  </a:lnTo>
                  <a:lnTo>
                    <a:pt x="553246" y="144940"/>
                  </a:lnTo>
                  <a:lnTo>
                    <a:pt x="557390" y="143792"/>
                  </a:lnTo>
                  <a:lnTo>
                    <a:pt x="565673" y="143146"/>
                  </a:lnTo>
                  <a:lnTo>
                    <a:pt x="567616" y="141997"/>
                  </a:lnTo>
                  <a:lnTo>
                    <a:pt x="568910" y="140173"/>
                  </a:lnTo>
                  <a:lnTo>
                    <a:pt x="571407" y="135323"/>
                  </a:lnTo>
                  <a:lnTo>
                    <a:pt x="609616" y="87704"/>
                  </a:lnTo>
                  <a:lnTo>
                    <a:pt x="643467" y="41558"/>
                  </a:lnTo>
                  <a:lnTo>
                    <a:pt x="649687" y="28630"/>
                  </a:lnTo>
                  <a:lnTo>
                    <a:pt x="653875" y="22249"/>
                  </a:lnTo>
                  <a:lnTo>
                    <a:pt x="657291" y="12706"/>
                  </a:lnTo>
                  <a:lnTo>
                    <a:pt x="665295" y="1881"/>
                  </a:lnTo>
                  <a:lnTo>
                    <a:pt x="668926" y="836"/>
                  </a:lnTo>
                  <a:lnTo>
                    <a:pt x="681204" y="14"/>
                  </a:lnTo>
                  <a:lnTo>
                    <a:pt x="682736" y="1067"/>
                  </a:lnTo>
                  <a:lnTo>
                    <a:pt x="683757" y="2828"/>
                  </a:lnTo>
                  <a:lnTo>
                    <a:pt x="685195" y="10362"/>
                  </a:lnTo>
                  <a:lnTo>
                    <a:pt x="685396" y="13258"/>
                  </a:lnTo>
                  <a:lnTo>
                    <a:pt x="686589" y="15188"/>
                  </a:lnTo>
                  <a:lnTo>
                    <a:pt x="688442" y="16475"/>
                  </a:lnTo>
                  <a:lnTo>
                    <a:pt x="690737" y="17333"/>
                  </a:lnTo>
                  <a:lnTo>
                    <a:pt x="692266" y="18963"/>
                  </a:lnTo>
                  <a:lnTo>
                    <a:pt x="697543" y="29184"/>
                  </a:lnTo>
                  <a:lnTo>
                    <a:pt x="701603" y="35195"/>
                  </a:lnTo>
                  <a:lnTo>
                    <a:pt x="712170" y="60544"/>
                  </a:lnTo>
                  <a:lnTo>
                    <a:pt x="719954" y="72148"/>
                  </a:lnTo>
                  <a:lnTo>
                    <a:pt x="725943" y="85551"/>
                  </a:lnTo>
                  <a:lnTo>
                    <a:pt x="766502" y="128323"/>
                  </a:lnTo>
                  <a:lnTo>
                    <a:pt x="772115" y="131115"/>
                  </a:lnTo>
                  <a:lnTo>
                    <a:pt x="775093" y="131860"/>
                  </a:lnTo>
                  <a:lnTo>
                    <a:pt x="790028" y="142443"/>
                  </a:lnTo>
                  <a:lnTo>
                    <a:pt x="790412" y="137690"/>
                  </a:lnTo>
                  <a:lnTo>
                    <a:pt x="791525" y="136243"/>
                  </a:lnTo>
                  <a:lnTo>
                    <a:pt x="795583" y="134635"/>
                  </a:lnTo>
                  <a:lnTo>
                    <a:pt x="797089" y="133148"/>
                  </a:lnTo>
                  <a:lnTo>
                    <a:pt x="799703" y="125261"/>
                  </a:lnTo>
                  <a:lnTo>
                    <a:pt x="800100" y="1142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499"/>
            <p:cNvSpPr/>
            <p:nvPr>
              <p:custDataLst>
                <p:tags r:id="rId201"/>
              </p:custDataLst>
            </p:nvPr>
          </p:nvSpPr>
          <p:spPr>
            <a:xfrm>
              <a:off x="5334000" y="1933575"/>
              <a:ext cx="914401" cy="523435"/>
            </a:xfrm>
            <a:custGeom>
              <a:avLst/>
              <a:gdLst/>
              <a:ahLst/>
              <a:cxnLst/>
              <a:rect l="0" t="0" r="0" b="0"/>
              <a:pathLst>
                <a:path w="914401" h="523435">
                  <a:moveTo>
                    <a:pt x="57150" y="152400"/>
                  </a:moveTo>
                  <a:lnTo>
                    <a:pt x="57150" y="152400"/>
                  </a:lnTo>
                  <a:lnTo>
                    <a:pt x="65351" y="152400"/>
                  </a:lnTo>
                  <a:lnTo>
                    <a:pt x="65792" y="153458"/>
                  </a:lnTo>
                  <a:lnTo>
                    <a:pt x="66641" y="161533"/>
                  </a:lnTo>
                  <a:lnTo>
                    <a:pt x="61609" y="161809"/>
                  </a:lnTo>
                  <a:lnTo>
                    <a:pt x="60122" y="162906"/>
                  </a:lnTo>
                  <a:lnTo>
                    <a:pt x="57541" y="170116"/>
                  </a:lnTo>
                  <a:lnTo>
                    <a:pt x="57266" y="176111"/>
                  </a:lnTo>
                  <a:lnTo>
                    <a:pt x="54379" y="181636"/>
                  </a:lnTo>
                  <a:lnTo>
                    <a:pt x="50626" y="187619"/>
                  </a:lnTo>
                  <a:lnTo>
                    <a:pt x="48218" y="200083"/>
                  </a:lnTo>
                  <a:lnTo>
                    <a:pt x="48020" y="203239"/>
                  </a:lnTo>
                  <a:lnTo>
                    <a:pt x="44979" y="209567"/>
                  </a:lnTo>
                  <a:lnTo>
                    <a:pt x="41157" y="215908"/>
                  </a:lnTo>
                  <a:lnTo>
                    <a:pt x="37948" y="225427"/>
                  </a:lnTo>
                  <a:lnTo>
                    <a:pt x="31822" y="234951"/>
                  </a:lnTo>
                  <a:lnTo>
                    <a:pt x="29537" y="244475"/>
                  </a:lnTo>
                  <a:lnTo>
                    <a:pt x="27802" y="255058"/>
                  </a:lnTo>
                  <a:lnTo>
                    <a:pt x="16833" y="285162"/>
                  </a:lnTo>
                  <a:lnTo>
                    <a:pt x="12773" y="291839"/>
                  </a:lnTo>
                  <a:lnTo>
                    <a:pt x="9953" y="302884"/>
                  </a:lnTo>
                  <a:lnTo>
                    <a:pt x="36" y="314286"/>
                  </a:lnTo>
                  <a:lnTo>
                    <a:pt x="0" y="300135"/>
                  </a:lnTo>
                  <a:lnTo>
                    <a:pt x="2822" y="294612"/>
                  </a:lnTo>
                  <a:lnTo>
                    <a:pt x="5056" y="291658"/>
                  </a:lnTo>
                  <a:lnTo>
                    <a:pt x="7539" y="282732"/>
                  </a:lnTo>
                  <a:lnTo>
                    <a:pt x="9701" y="272767"/>
                  </a:lnTo>
                  <a:lnTo>
                    <a:pt x="16890" y="257746"/>
                  </a:lnTo>
                  <a:lnTo>
                    <a:pt x="28666" y="223155"/>
                  </a:lnTo>
                  <a:lnTo>
                    <a:pt x="44737" y="203279"/>
                  </a:lnTo>
                  <a:lnTo>
                    <a:pt x="54060" y="194757"/>
                  </a:lnTo>
                  <a:lnTo>
                    <a:pt x="66692" y="188519"/>
                  </a:lnTo>
                  <a:lnTo>
                    <a:pt x="74321" y="182465"/>
                  </a:lnTo>
                  <a:lnTo>
                    <a:pt x="80700" y="181417"/>
                  </a:lnTo>
                  <a:lnTo>
                    <a:pt x="113778" y="180975"/>
                  </a:lnTo>
                  <a:lnTo>
                    <a:pt x="119202" y="186032"/>
                  </a:lnTo>
                  <a:lnTo>
                    <a:pt x="121770" y="191336"/>
                  </a:lnTo>
                  <a:lnTo>
                    <a:pt x="123771" y="210160"/>
                  </a:lnTo>
                  <a:lnTo>
                    <a:pt x="123825" y="257764"/>
                  </a:lnTo>
                  <a:lnTo>
                    <a:pt x="123825" y="271234"/>
                  </a:lnTo>
                  <a:lnTo>
                    <a:pt x="124883" y="272897"/>
                  </a:lnTo>
                  <a:lnTo>
                    <a:pt x="126647" y="274007"/>
                  </a:lnTo>
                  <a:lnTo>
                    <a:pt x="133526" y="275933"/>
                  </a:lnTo>
                  <a:lnTo>
                    <a:pt x="147505" y="276214"/>
                  </a:lnTo>
                  <a:lnTo>
                    <a:pt x="149137" y="275159"/>
                  </a:lnTo>
                  <a:lnTo>
                    <a:pt x="150225" y="273398"/>
                  </a:lnTo>
                  <a:lnTo>
                    <a:pt x="150949" y="271165"/>
                  </a:lnTo>
                  <a:lnTo>
                    <a:pt x="157027" y="262966"/>
                  </a:lnTo>
                  <a:lnTo>
                    <a:pt x="162570" y="259749"/>
                  </a:lnTo>
                  <a:lnTo>
                    <a:pt x="168562" y="257260"/>
                  </a:lnTo>
                  <a:lnTo>
                    <a:pt x="174753" y="252627"/>
                  </a:lnTo>
                  <a:lnTo>
                    <a:pt x="212726" y="206481"/>
                  </a:lnTo>
                  <a:lnTo>
                    <a:pt x="224367" y="193696"/>
                  </a:lnTo>
                  <a:lnTo>
                    <a:pt x="230586" y="180979"/>
                  </a:lnTo>
                  <a:lnTo>
                    <a:pt x="236636" y="173332"/>
                  </a:lnTo>
                  <a:lnTo>
                    <a:pt x="238114" y="162056"/>
                  </a:lnTo>
                  <a:lnTo>
                    <a:pt x="238125" y="185524"/>
                  </a:lnTo>
                  <a:lnTo>
                    <a:pt x="225952" y="231264"/>
                  </a:lnTo>
                  <a:lnTo>
                    <a:pt x="220433" y="249469"/>
                  </a:lnTo>
                  <a:lnTo>
                    <a:pt x="219085" y="288915"/>
                  </a:lnTo>
                  <a:lnTo>
                    <a:pt x="221902" y="295270"/>
                  </a:lnTo>
                  <a:lnTo>
                    <a:pt x="227277" y="302917"/>
                  </a:lnTo>
                  <a:lnTo>
                    <a:pt x="230834" y="303963"/>
                  </a:lnTo>
                  <a:lnTo>
                    <a:pt x="236685" y="304635"/>
                  </a:lnTo>
                  <a:lnTo>
                    <a:pt x="252277" y="290606"/>
                  </a:lnTo>
                  <a:lnTo>
                    <a:pt x="254998" y="285086"/>
                  </a:lnTo>
                  <a:lnTo>
                    <a:pt x="255724" y="282132"/>
                  </a:lnTo>
                  <a:lnTo>
                    <a:pt x="257266" y="280164"/>
                  </a:lnTo>
                  <a:lnTo>
                    <a:pt x="261801" y="277975"/>
                  </a:lnTo>
                  <a:lnTo>
                    <a:pt x="263434" y="275275"/>
                  </a:lnTo>
                  <a:lnTo>
                    <a:pt x="268877" y="258555"/>
                  </a:lnTo>
                  <a:lnTo>
                    <a:pt x="272959" y="251438"/>
                  </a:lnTo>
                  <a:lnTo>
                    <a:pt x="275580" y="238246"/>
                  </a:lnTo>
                  <a:lnTo>
                    <a:pt x="275795" y="235031"/>
                  </a:lnTo>
                  <a:lnTo>
                    <a:pt x="273212" y="228636"/>
                  </a:lnTo>
                  <a:lnTo>
                    <a:pt x="269594" y="222266"/>
                  </a:lnTo>
                  <a:lnTo>
                    <a:pt x="267081" y="211433"/>
                  </a:lnTo>
                  <a:lnTo>
                    <a:pt x="260229" y="202318"/>
                  </a:lnTo>
                  <a:lnTo>
                    <a:pt x="258533" y="196458"/>
                  </a:lnTo>
                  <a:lnTo>
                    <a:pt x="257022" y="194472"/>
                  </a:lnTo>
                  <a:lnTo>
                    <a:pt x="250897" y="190618"/>
                  </a:lnTo>
                  <a:lnTo>
                    <a:pt x="249093" y="185967"/>
                  </a:lnTo>
                  <a:lnTo>
                    <a:pt x="247553" y="184303"/>
                  </a:lnTo>
                  <a:lnTo>
                    <a:pt x="238163" y="180986"/>
                  </a:lnTo>
                  <a:lnTo>
                    <a:pt x="260792" y="180975"/>
                  </a:lnTo>
                  <a:lnTo>
                    <a:pt x="303126" y="166786"/>
                  </a:lnTo>
                  <a:lnTo>
                    <a:pt x="330750" y="159743"/>
                  </a:lnTo>
                  <a:lnTo>
                    <a:pt x="339616" y="155664"/>
                  </a:lnTo>
                  <a:lnTo>
                    <a:pt x="374919" y="145082"/>
                  </a:lnTo>
                  <a:lnTo>
                    <a:pt x="401379" y="135104"/>
                  </a:lnTo>
                  <a:lnTo>
                    <a:pt x="433984" y="132394"/>
                  </a:lnTo>
                  <a:lnTo>
                    <a:pt x="447479" y="125831"/>
                  </a:lnTo>
                  <a:lnTo>
                    <a:pt x="450719" y="125162"/>
                  </a:lnTo>
                  <a:lnTo>
                    <a:pt x="453938" y="125775"/>
                  </a:lnTo>
                  <a:lnTo>
                    <a:pt x="466521" y="132546"/>
                  </a:lnTo>
                  <a:lnTo>
                    <a:pt x="474760" y="133244"/>
                  </a:lnTo>
                  <a:lnTo>
                    <a:pt x="485344" y="142480"/>
                  </a:lnTo>
                  <a:lnTo>
                    <a:pt x="493938" y="142840"/>
                  </a:lnTo>
                  <a:lnTo>
                    <a:pt x="494392" y="143910"/>
                  </a:lnTo>
                  <a:lnTo>
                    <a:pt x="495180" y="151073"/>
                  </a:lnTo>
                  <a:lnTo>
                    <a:pt x="495289" y="144082"/>
                  </a:lnTo>
                  <a:lnTo>
                    <a:pt x="498117" y="143412"/>
                  </a:lnTo>
                  <a:lnTo>
                    <a:pt x="503500" y="142981"/>
                  </a:lnTo>
                  <a:lnTo>
                    <a:pt x="504236" y="140100"/>
                  </a:lnTo>
                  <a:lnTo>
                    <a:pt x="504709" y="134683"/>
                  </a:lnTo>
                  <a:lnTo>
                    <a:pt x="503689" y="134239"/>
                  </a:lnTo>
                  <a:lnTo>
                    <a:pt x="499735" y="133745"/>
                  </a:lnTo>
                  <a:lnTo>
                    <a:pt x="498256" y="132555"/>
                  </a:lnTo>
                  <a:lnTo>
                    <a:pt x="495416" y="124227"/>
                  </a:lnTo>
                  <a:lnTo>
                    <a:pt x="463119" y="123825"/>
                  </a:lnTo>
                  <a:lnTo>
                    <a:pt x="457008" y="126648"/>
                  </a:lnTo>
                  <a:lnTo>
                    <a:pt x="450764" y="130371"/>
                  </a:lnTo>
                  <a:lnTo>
                    <a:pt x="444462" y="132026"/>
                  </a:lnTo>
                  <a:lnTo>
                    <a:pt x="442358" y="133526"/>
                  </a:lnTo>
                  <a:lnTo>
                    <a:pt x="440955" y="135584"/>
                  </a:lnTo>
                  <a:lnTo>
                    <a:pt x="438338" y="140693"/>
                  </a:lnTo>
                  <a:lnTo>
                    <a:pt x="423071" y="159896"/>
                  </a:lnTo>
                  <a:lnTo>
                    <a:pt x="417063" y="179006"/>
                  </a:lnTo>
                  <a:lnTo>
                    <a:pt x="404014" y="203137"/>
                  </a:lnTo>
                  <a:lnTo>
                    <a:pt x="400833" y="218435"/>
                  </a:lnTo>
                  <a:lnTo>
                    <a:pt x="400572" y="221823"/>
                  </a:lnTo>
                  <a:lnTo>
                    <a:pt x="397460" y="228410"/>
                  </a:lnTo>
                  <a:lnTo>
                    <a:pt x="393607" y="234866"/>
                  </a:lnTo>
                  <a:lnTo>
                    <a:pt x="391894" y="241263"/>
                  </a:lnTo>
                  <a:lnTo>
                    <a:pt x="392497" y="243392"/>
                  </a:lnTo>
                  <a:lnTo>
                    <a:pt x="393956" y="244811"/>
                  </a:lnTo>
                  <a:lnTo>
                    <a:pt x="395987" y="245757"/>
                  </a:lnTo>
                  <a:lnTo>
                    <a:pt x="397342" y="247446"/>
                  </a:lnTo>
                  <a:lnTo>
                    <a:pt x="398846" y="252146"/>
                  </a:lnTo>
                  <a:lnTo>
                    <a:pt x="400306" y="253822"/>
                  </a:lnTo>
                  <a:lnTo>
                    <a:pt x="408144" y="256733"/>
                  </a:lnTo>
                  <a:lnTo>
                    <a:pt x="419748" y="249578"/>
                  </a:lnTo>
                  <a:lnTo>
                    <a:pt x="422707" y="248935"/>
                  </a:lnTo>
                  <a:lnTo>
                    <a:pt x="431928" y="242974"/>
                  </a:lnTo>
                  <a:lnTo>
                    <a:pt x="444525" y="232537"/>
                  </a:lnTo>
                  <a:lnTo>
                    <a:pt x="457205" y="226555"/>
                  </a:lnTo>
                  <a:lnTo>
                    <a:pt x="469901" y="215496"/>
                  </a:lnTo>
                  <a:lnTo>
                    <a:pt x="473428" y="209371"/>
                  </a:lnTo>
                  <a:lnTo>
                    <a:pt x="476054" y="203120"/>
                  </a:lnTo>
                  <a:lnTo>
                    <a:pt x="495180" y="181096"/>
                  </a:lnTo>
                  <a:lnTo>
                    <a:pt x="495289" y="189187"/>
                  </a:lnTo>
                  <a:lnTo>
                    <a:pt x="488752" y="197845"/>
                  </a:lnTo>
                  <a:lnTo>
                    <a:pt x="486657" y="206670"/>
                  </a:lnTo>
                  <a:lnTo>
                    <a:pt x="484724" y="254178"/>
                  </a:lnTo>
                  <a:lnTo>
                    <a:pt x="477575" y="283017"/>
                  </a:lnTo>
                  <a:lnTo>
                    <a:pt x="475269" y="327051"/>
                  </a:lnTo>
                  <a:lnTo>
                    <a:pt x="467318" y="368654"/>
                  </a:lnTo>
                  <a:lnTo>
                    <a:pt x="465930" y="377630"/>
                  </a:lnTo>
                  <a:lnTo>
                    <a:pt x="454982" y="419274"/>
                  </a:lnTo>
                  <a:lnTo>
                    <a:pt x="447018" y="435380"/>
                  </a:lnTo>
                  <a:lnTo>
                    <a:pt x="444062" y="439478"/>
                  </a:lnTo>
                  <a:lnTo>
                    <a:pt x="440777" y="449676"/>
                  </a:lnTo>
                  <a:lnTo>
                    <a:pt x="438260" y="460206"/>
                  </a:lnTo>
                  <a:lnTo>
                    <a:pt x="430841" y="475590"/>
                  </a:lnTo>
                  <a:lnTo>
                    <a:pt x="428552" y="482306"/>
                  </a:lnTo>
                  <a:lnTo>
                    <a:pt x="406273" y="507989"/>
                  </a:lnTo>
                  <a:lnTo>
                    <a:pt x="399994" y="511523"/>
                  </a:lnTo>
                  <a:lnTo>
                    <a:pt x="396837" y="512465"/>
                  </a:lnTo>
                  <a:lnTo>
                    <a:pt x="394734" y="514152"/>
                  </a:lnTo>
                  <a:lnTo>
                    <a:pt x="390713" y="520524"/>
                  </a:lnTo>
                  <a:lnTo>
                    <a:pt x="386023" y="522386"/>
                  </a:lnTo>
                  <a:lnTo>
                    <a:pt x="377432" y="523434"/>
                  </a:lnTo>
                  <a:lnTo>
                    <a:pt x="371300" y="520857"/>
                  </a:lnTo>
                  <a:lnTo>
                    <a:pt x="338366" y="490762"/>
                  </a:lnTo>
                  <a:lnTo>
                    <a:pt x="335593" y="485169"/>
                  </a:lnTo>
                  <a:lnTo>
                    <a:pt x="333505" y="463515"/>
                  </a:lnTo>
                  <a:lnTo>
                    <a:pt x="333386" y="444497"/>
                  </a:lnTo>
                  <a:lnTo>
                    <a:pt x="336202" y="438149"/>
                  </a:lnTo>
                  <a:lnTo>
                    <a:pt x="365173" y="397267"/>
                  </a:lnTo>
                  <a:lnTo>
                    <a:pt x="388545" y="378229"/>
                  </a:lnTo>
                  <a:lnTo>
                    <a:pt x="398112" y="367068"/>
                  </a:lnTo>
                  <a:lnTo>
                    <a:pt x="440737" y="336638"/>
                  </a:lnTo>
                  <a:lnTo>
                    <a:pt x="480432" y="301354"/>
                  </a:lnTo>
                  <a:lnTo>
                    <a:pt x="526163" y="270047"/>
                  </a:lnTo>
                  <a:lnTo>
                    <a:pt x="571448" y="231247"/>
                  </a:lnTo>
                  <a:lnTo>
                    <a:pt x="615947" y="206530"/>
                  </a:lnTo>
                  <a:lnTo>
                    <a:pt x="647452" y="180981"/>
                  </a:lnTo>
                  <a:lnTo>
                    <a:pt x="663542" y="166159"/>
                  </a:lnTo>
                  <a:lnTo>
                    <a:pt x="676110" y="161974"/>
                  </a:lnTo>
                  <a:lnTo>
                    <a:pt x="676271" y="152794"/>
                  </a:lnTo>
                  <a:lnTo>
                    <a:pt x="676275" y="184581"/>
                  </a:lnTo>
                  <a:lnTo>
                    <a:pt x="673453" y="190692"/>
                  </a:lnTo>
                  <a:lnTo>
                    <a:pt x="669730" y="196935"/>
                  </a:lnTo>
                  <a:lnTo>
                    <a:pt x="667633" y="207458"/>
                  </a:lnTo>
                  <a:lnTo>
                    <a:pt x="666757" y="253923"/>
                  </a:lnTo>
                  <a:lnTo>
                    <a:pt x="666753" y="260316"/>
                  </a:lnTo>
                  <a:lnTo>
                    <a:pt x="669573" y="266685"/>
                  </a:lnTo>
                  <a:lnTo>
                    <a:pt x="674951" y="274341"/>
                  </a:lnTo>
                  <a:lnTo>
                    <a:pt x="678509" y="275388"/>
                  </a:lnTo>
                  <a:lnTo>
                    <a:pt x="699863" y="276210"/>
                  </a:lnTo>
                  <a:lnTo>
                    <a:pt x="705456" y="273396"/>
                  </a:lnTo>
                  <a:lnTo>
                    <a:pt x="736611" y="244426"/>
                  </a:lnTo>
                  <a:lnTo>
                    <a:pt x="740133" y="238103"/>
                  </a:lnTo>
                  <a:lnTo>
                    <a:pt x="742756" y="231765"/>
                  </a:lnTo>
                  <a:lnTo>
                    <a:pt x="749125" y="222247"/>
                  </a:lnTo>
                  <a:lnTo>
                    <a:pt x="751483" y="211666"/>
                  </a:lnTo>
                  <a:lnTo>
                    <a:pt x="752034" y="201318"/>
                  </a:lnTo>
                  <a:lnTo>
                    <a:pt x="749457" y="192486"/>
                  </a:lnTo>
                  <a:lnTo>
                    <a:pt x="745842" y="185033"/>
                  </a:lnTo>
                  <a:lnTo>
                    <a:pt x="744236" y="178192"/>
                  </a:lnTo>
                  <a:lnTo>
                    <a:pt x="742749" y="175945"/>
                  </a:lnTo>
                  <a:lnTo>
                    <a:pt x="740699" y="174447"/>
                  </a:lnTo>
                  <a:lnTo>
                    <a:pt x="735600" y="171723"/>
                  </a:lnTo>
                  <a:lnTo>
                    <a:pt x="717462" y="156379"/>
                  </a:lnTo>
                  <a:lnTo>
                    <a:pt x="707999" y="153579"/>
                  </a:lnTo>
                  <a:lnTo>
                    <a:pt x="678156" y="152414"/>
                  </a:lnTo>
                  <a:lnTo>
                    <a:pt x="671776" y="157460"/>
                  </a:lnTo>
                  <a:lnTo>
                    <a:pt x="668984" y="162763"/>
                  </a:lnTo>
                  <a:lnTo>
                    <a:pt x="668239" y="165659"/>
                  </a:lnTo>
                  <a:lnTo>
                    <a:pt x="666685" y="167589"/>
                  </a:lnTo>
                  <a:lnTo>
                    <a:pt x="662135" y="169734"/>
                  </a:lnTo>
                  <a:lnTo>
                    <a:pt x="660498" y="171364"/>
                  </a:lnTo>
                  <a:lnTo>
                    <a:pt x="650966" y="188655"/>
                  </a:lnTo>
                  <a:lnTo>
                    <a:pt x="647737" y="223461"/>
                  </a:lnTo>
                  <a:lnTo>
                    <a:pt x="650539" y="229138"/>
                  </a:lnTo>
                  <a:lnTo>
                    <a:pt x="665034" y="245800"/>
                  </a:lnTo>
                  <a:lnTo>
                    <a:pt x="668810" y="246828"/>
                  </a:lnTo>
                  <a:lnTo>
                    <a:pt x="697297" y="247602"/>
                  </a:lnTo>
                  <a:lnTo>
                    <a:pt x="712724" y="242579"/>
                  </a:lnTo>
                  <a:lnTo>
                    <a:pt x="759257" y="215851"/>
                  </a:lnTo>
                  <a:lnTo>
                    <a:pt x="806820" y="190498"/>
                  </a:lnTo>
                  <a:lnTo>
                    <a:pt x="834916" y="166158"/>
                  </a:lnTo>
                  <a:lnTo>
                    <a:pt x="847704" y="159939"/>
                  </a:lnTo>
                  <a:lnTo>
                    <a:pt x="857202" y="152439"/>
                  </a:lnTo>
                  <a:lnTo>
                    <a:pt x="862292" y="152411"/>
                  </a:lnTo>
                  <a:lnTo>
                    <a:pt x="863786" y="153466"/>
                  </a:lnTo>
                  <a:lnTo>
                    <a:pt x="864783" y="155227"/>
                  </a:lnTo>
                  <a:lnTo>
                    <a:pt x="866513" y="162102"/>
                  </a:lnTo>
                  <a:lnTo>
                    <a:pt x="866765" y="184281"/>
                  </a:lnTo>
                  <a:lnTo>
                    <a:pt x="863948" y="190558"/>
                  </a:lnTo>
                  <a:lnTo>
                    <a:pt x="860227" y="196876"/>
                  </a:lnTo>
                  <a:lnTo>
                    <a:pt x="858132" y="207441"/>
                  </a:lnTo>
                  <a:lnTo>
                    <a:pt x="857257" y="253922"/>
                  </a:lnTo>
                  <a:lnTo>
                    <a:pt x="857250" y="275783"/>
                  </a:lnTo>
                  <a:lnTo>
                    <a:pt x="865451" y="276186"/>
                  </a:lnTo>
                  <a:lnTo>
                    <a:pt x="871439" y="271157"/>
                  </a:lnTo>
                  <a:lnTo>
                    <a:pt x="874140" y="265859"/>
                  </a:lnTo>
                  <a:lnTo>
                    <a:pt x="874860" y="262964"/>
                  </a:lnTo>
                  <a:lnTo>
                    <a:pt x="876398" y="261034"/>
                  </a:lnTo>
                  <a:lnTo>
                    <a:pt x="880930" y="258890"/>
                  </a:lnTo>
                  <a:lnTo>
                    <a:pt x="882562" y="257260"/>
                  </a:lnTo>
                  <a:lnTo>
                    <a:pt x="893173" y="237944"/>
                  </a:lnTo>
                  <a:lnTo>
                    <a:pt x="895223" y="215889"/>
                  </a:lnTo>
                  <a:lnTo>
                    <a:pt x="885642" y="185032"/>
                  </a:lnTo>
                  <a:lnTo>
                    <a:pt x="878459" y="171624"/>
                  </a:lnTo>
                  <a:lnTo>
                    <a:pt x="877740" y="168391"/>
                  </a:lnTo>
                  <a:lnTo>
                    <a:pt x="871670" y="158784"/>
                  </a:lnTo>
                  <a:lnTo>
                    <a:pt x="844512" y="130176"/>
                  </a:lnTo>
                  <a:lnTo>
                    <a:pt x="838183" y="126648"/>
                  </a:lnTo>
                  <a:lnTo>
                    <a:pt x="831843" y="124021"/>
                  </a:lnTo>
                  <a:lnTo>
                    <a:pt x="825497" y="119326"/>
                  </a:lnTo>
                  <a:lnTo>
                    <a:pt x="821970" y="113711"/>
                  </a:lnTo>
                  <a:lnTo>
                    <a:pt x="821031" y="110733"/>
                  </a:lnTo>
                  <a:lnTo>
                    <a:pt x="819346" y="108747"/>
                  </a:lnTo>
                  <a:lnTo>
                    <a:pt x="811114" y="105298"/>
                  </a:lnTo>
                  <a:lnTo>
                    <a:pt x="810287" y="102185"/>
                  </a:lnTo>
                  <a:lnTo>
                    <a:pt x="809625" y="81071"/>
                  </a:lnTo>
                  <a:lnTo>
                    <a:pt x="812447" y="75543"/>
                  </a:lnTo>
                  <a:lnTo>
                    <a:pt x="814681" y="72587"/>
                  </a:lnTo>
                  <a:lnTo>
                    <a:pt x="819986" y="69303"/>
                  </a:lnTo>
                  <a:lnTo>
                    <a:pt x="825872" y="66784"/>
                  </a:lnTo>
                  <a:lnTo>
                    <a:pt x="873126" y="23276"/>
                  </a:lnTo>
                  <a:lnTo>
                    <a:pt x="885825" y="17063"/>
                  </a:lnTo>
                  <a:lnTo>
                    <a:pt x="892175" y="12875"/>
                  </a:lnTo>
                  <a:lnTo>
                    <a:pt x="898525" y="11014"/>
                  </a:lnTo>
                  <a:lnTo>
                    <a:pt x="900642" y="9459"/>
                  </a:lnTo>
                  <a:lnTo>
                    <a:pt x="902053" y="7364"/>
                  </a:lnTo>
                  <a:lnTo>
                    <a:pt x="904317" y="1455"/>
                  </a:lnTo>
                  <a:lnTo>
                    <a:pt x="907450" y="646"/>
                  </a:lnTo>
                  <a:lnTo>
                    <a:pt x="914400" y="0"/>
                  </a:lnTo>
                  <a:lnTo>
                    <a:pt x="9048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9" name="SMARTInkShape-500"/>
          <p:cNvSpPr/>
          <p:nvPr>
            <p:custDataLst>
              <p:tags r:id="rId4"/>
            </p:custDataLst>
          </p:nvPr>
        </p:nvSpPr>
        <p:spPr>
          <a:xfrm>
            <a:off x="7248525" y="1933706"/>
            <a:ext cx="2962161" cy="436519"/>
          </a:xfrm>
          <a:custGeom>
            <a:avLst/>
            <a:gdLst/>
            <a:ahLst/>
            <a:cxnLst/>
            <a:rect l="0" t="0" r="0" b="0"/>
            <a:pathLst>
              <a:path w="2962161" h="436519">
                <a:moveTo>
                  <a:pt x="47625" y="152269"/>
                </a:moveTo>
                <a:lnTo>
                  <a:pt x="47625" y="152269"/>
                </a:lnTo>
                <a:lnTo>
                  <a:pt x="38493" y="152269"/>
                </a:lnTo>
                <a:lnTo>
                  <a:pt x="38100" y="188533"/>
                </a:lnTo>
                <a:lnTo>
                  <a:pt x="31555" y="197611"/>
                </a:lnTo>
                <a:lnTo>
                  <a:pt x="10975" y="244593"/>
                </a:lnTo>
                <a:lnTo>
                  <a:pt x="8754" y="254545"/>
                </a:lnTo>
                <a:lnTo>
                  <a:pt x="3" y="266565"/>
                </a:lnTo>
                <a:lnTo>
                  <a:pt x="0" y="253311"/>
                </a:lnTo>
                <a:lnTo>
                  <a:pt x="2822" y="247271"/>
                </a:lnTo>
                <a:lnTo>
                  <a:pt x="6545" y="241059"/>
                </a:lnTo>
                <a:lnTo>
                  <a:pt x="9701" y="231611"/>
                </a:lnTo>
                <a:lnTo>
                  <a:pt x="33954" y="196522"/>
                </a:lnTo>
                <a:lnTo>
                  <a:pt x="37930" y="184902"/>
                </a:lnTo>
                <a:lnTo>
                  <a:pt x="73047" y="145926"/>
                </a:lnTo>
                <a:lnTo>
                  <a:pt x="92077" y="127928"/>
                </a:lnTo>
                <a:lnTo>
                  <a:pt x="101600" y="124948"/>
                </a:lnTo>
                <a:lnTo>
                  <a:pt x="121944" y="123743"/>
                </a:lnTo>
                <a:lnTo>
                  <a:pt x="128324" y="128765"/>
                </a:lnTo>
                <a:lnTo>
                  <a:pt x="131117" y="134062"/>
                </a:lnTo>
                <a:lnTo>
                  <a:pt x="131861" y="136956"/>
                </a:lnTo>
                <a:lnTo>
                  <a:pt x="133416" y="138885"/>
                </a:lnTo>
                <a:lnTo>
                  <a:pt x="137964" y="141029"/>
                </a:lnTo>
                <a:lnTo>
                  <a:pt x="139602" y="142659"/>
                </a:lnTo>
                <a:lnTo>
                  <a:pt x="141420" y="147292"/>
                </a:lnTo>
                <a:lnTo>
                  <a:pt x="142837" y="177674"/>
                </a:lnTo>
                <a:lnTo>
                  <a:pt x="140036" y="182257"/>
                </a:lnTo>
                <a:lnTo>
                  <a:pt x="136321" y="187822"/>
                </a:lnTo>
                <a:lnTo>
                  <a:pt x="134230" y="196905"/>
                </a:lnTo>
                <a:lnTo>
                  <a:pt x="133384" y="217070"/>
                </a:lnTo>
                <a:lnTo>
                  <a:pt x="123941" y="228339"/>
                </a:lnTo>
                <a:lnTo>
                  <a:pt x="123835" y="220257"/>
                </a:lnTo>
                <a:lnTo>
                  <a:pt x="130373" y="211599"/>
                </a:lnTo>
                <a:lnTo>
                  <a:pt x="133526" y="202774"/>
                </a:lnTo>
                <a:lnTo>
                  <a:pt x="168301" y="158421"/>
                </a:lnTo>
                <a:lnTo>
                  <a:pt x="178866" y="146801"/>
                </a:lnTo>
                <a:lnTo>
                  <a:pt x="208962" y="126568"/>
                </a:lnTo>
                <a:lnTo>
                  <a:pt x="217077" y="124262"/>
                </a:lnTo>
                <a:lnTo>
                  <a:pt x="223540" y="118806"/>
                </a:lnTo>
                <a:lnTo>
                  <a:pt x="225227" y="118319"/>
                </a:lnTo>
                <a:lnTo>
                  <a:pt x="226351" y="119052"/>
                </a:lnTo>
                <a:lnTo>
                  <a:pt x="228157" y="122777"/>
                </a:lnTo>
                <a:lnTo>
                  <a:pt x="236762" y="131814"/>
                </a:lnTo>
                <a:lnTo>
                  <a:pt x="237721" y="137859"/>
                </a:lnTo>
                <a:lnTo>
                  <a:pt x="228712" y="183914"/>
                </a:lnTo>
                <a:lnTo>
                  <a:pt x="219251" y="219357"/>
                </a:lnTo>
                <a:lnTo>
                  <a:pt x="219085" y="227936"/>
                </a:lnTo>
                <a:lnTo>
                  <a:pt x="227277" y="228422"/>
                </a:lnTo>
                <a:lnTo>
                  <a:pt x="272193" y="193511"/>
                </a:lnTo>
                <a:lnTo>
                  <a:pt x="317098" y="150418"/>
                </a:lnTo>
                <a:lnTo>
                  <a:pt x="336515" y="130160"/>
                </a:lnTo>
                <a:lnTo>
                  <a:pt x="342884" y="126568"/>
                </a:lnTo>
                <a:lnTo>
                  <a:pt x="346063" y="125610"/>
                </a:lnTo>
                <a:lnTo>
                  <a:pt x="348184" y="123913"/>
                </a:lnTo>
                <a:lnTo>
                  <a:pt x="352227" y="117526"/>
                </a:lnTo>
                <a:lnTo>
                  <a:pt x="361912" y="114180"/>
                </a:lnTo>
                <a:lnTo>
                  <a:pt x="361947" y="127427"/>
                </a:lnTo>
                <a:lnTo>
                  <a:pt x="359126" y="133467"/>
                </a:lnTo>
                <a:lnTo>
                  <a:pt x="355403" y="139679"/>
                </a:lnTo>
                <a:lnTo>
                  <a:pt x="353013" y="152291"/>
                </a:lnTo>
                <a:lnTo>
                  <a:pt x="351628" y="159687"/>
                </a:lnTo>
                <a:lnTo>
                  <a:pt x="344938" y="181682"/>
                </a:lnTo>
                <a:lnTo>
                  <a:pt x="342747" y="192858"/>
                </a:lnTo>
                <a:lnTo>
                  <a:pt x="326477" y="229079"/>
                </a:lnTo>
                <a:lnTo>
                  <a:pt x="316591" y="266846"/>
                </a:lnTo>
                <a:lnTo>
                  <a:pt x="295222" y="314024"/>
                </a:lnTo>
                <a:lnTo>
                  <a:pt x="280451" y="346980"/>
                </a:lnTo>
                <a:lnTo>
                  <a:pt x="274238" y="376056"/>
                </a:lnTo>
                <a:lnTo>
                  <a:pt x="250747" y="414724"/>
                </a:lnTo>
                <a:lnTo>
                  <a:pt x="230088" y="436518"/>
                </a:lnTo>
                <a:lnTo>
                  <a:pt x="229592" y="435960"/>
                </a:lnTo>
                <a:lnTo>
                  <a:pt x="228626" y="420067"/>
                </a:lnTo>
                <a:lnTo>
                  <a:pt x="228611" y="410285"/>
                </a:lnTo>
                <a:lnTo>
                  <a:pt x="231427" y="401704"/>
                </a:lnTo>
                <a:lnTo>
                  <a:pt x="235148" y="393304"/>
                </a:lnTo>
                <a:lnTo>
                  <a:pt x="245490" y="349270"/>
                </a:lnTo>
                <a:lnTo>
                  <a:pt x="249832" y="325645"/>
                </a:lnTo>
                <a:lnTo>
                  <a:pt x="266891" y="278249"/>
                </a:lnTo>
                <a:lnTo>
                  <a:pt x="285767" y="230644"/>
                </a:lnTo>
                <a:lnTo>
                  <a:pt x="307976" y="184146"/>
                </a:lnTo>
                <a:lnTo>
                  <a:pt x="321733" y="159702"/>
                </a:lnTo>
                <a:lnTo>
                  <a:pt x="368222" y="118435"/>
                </a:lnTo>
                <a:lnTo>
                  <a:pt x="380984" y="112189"/>
                </a:lnTo>
                <a:lnTo>
                  <a:pt x="387343" y="107998"/>
                </a:lnTo>
                <a:lnTo>
                  <a:pt x="396873" y="105638"/>
                </a:lnTo>
                <a:lnTo>
                  <a:pt x="403224" y="105086"/>
                </a:lnTo>
                <a:lnTo>
                  <a:pt x="405341" y="105997"/>
                </a:lnTo>
                <a:lnTo>
                  <a:pt x="406753" y="107663"/>
                </a:lnTo>
                <a:lnTo>
                  <a:pt x="407694" y="109831"/>
                </a:lnTo>
                <a:lnTo>
                  <a:pt x="409379" y="111277"/>
                </a:lnTo>
                <a:lnTo>
                  <a:pt x="414074" y="112884"/>
                </a:lnTo>
                <a:lnTo>
                  <a:pt x="415750" y="114370"/>
                </a:lnTo>
                <a:lnTo>
                  <a:pt x="418659" y="122257"/>
                </a:lnTo>
                <a:lnTo>
                  <a:pt x="419099" y="168151"/>
                </a:lnTo>
                <a:lnTo>
                  <a:pt x="419100" y="215508"/>
                </a:lnTo>
                <a:lnTo>
                  <a:pt x="419100" y="232958"/>
                </a:lnTo>
                <a:lnTo>
                  <a:pt x="420158" y="234637"/>
                </a:lnTo>
                <a:lnTo>
                  <a:pt x="421922" y="235756"/>
                </a:lnTo>
                <a:lnTo>
                  <a:pt x="424156" y="236502"/>
                </a:lnTo>
                <a:lnTo>
                  <a:pt x="438397" y="245336"/>
                </a:lnTo>
                <a:lnTo>
                  <a:pt x="450899" y="247088"/>
                </a:lnTo>
                <a:lnTo>
                  <a:pt x="457222" y="244505"/>
                </a:lnTo>
                <a:lnTo>
                  <a:pt x="460390" y="242335"/>
                </a:lnTo>
                <a:lnTo>
                  <a:pt x="483791" y="235744"/>
                </a:lnTo>
                <a:lnTo>
                  <a:pt x="516085" y="215637"/>
                </a:lnTo>
                <a:lnTo>
                  <a:pt x="536032" y="192338"/>
                </a:lnTo>
                <a:lnTo>
                  <a:pt x="546212" y="183836"/>
                </a:lnTo>
                <a:lnTo>
                  <a:pt x="564746" y="160058"/>
                </a:lnTo>
                <a:lnTo>
                  <a:pt x="568498" y="150086"/>
                </a:lnTo>
                <a:lnTo>
                  <a:pt x="571225" y="139657"/>
                </a:lnTo>
                <a:lnTo>
                  <a:pt x="578776" y="124339"/>
                </a:lnTo>
                <a:lnTo>
                  <a:pt x="581084" y="117631"/>
                </a:lnTo>
                <a:lnTo>
                  <a:pt x="587275" y="107904"/>
                </a:lnTo>
                <a:lnTo>
                  <a:pt x="589580" y="98319"/>
                </a:lnTo>
                <a:lnTo>
                  <a:pt x="590512" y="81096"/>
                </a:lnTo>
                <a:lnTo>
                  <a:pt x="589466" y="79420"/>
                </a:lnTo>
                <a:lnTo>
                  <a:pt x="587711" y="78303"/>
                </a:lnTo>
                <a:lnTo>
                  <a:pt x="582345" y="76510"/>
                </a:lnTo>
                <a:lnTo>
                  <a:pt x="581905" y="77421"/>
                </a:lnTo>
                <a:lnTo>
                  <a:pt x="581416" y="81256"/>
                </a:lnTo>
                <a:lnTo>
                  <a:pt x="580227" y="82702"/>
                </a:lnTo>
                <a:lnTo>
                  <a:pt x="571347" y="86398"/>
                </a:lnTo>
                <a:lnTo>
                  <a:pt x="566846" y="90538"/>
                </a:lnTo>
                <a:lnTo>
                  <a:pt x="564140" y="95905"/>
                </a:lnTo>
                <a:lnTo>
                  <a:pt x="563418" y="98818"/>
                </a:lnTo>
                <a:lnTo>
                  <a:pt x="554626" y="114238"/>
                </a:lnTo>
                <a:lnTo>
                  <a:pt x="547824" y="131939"/>
                </a:lnTo>
                <a:lnTo>
                  <a:pt x="537347" y="149272"/>
                </a:lnTo>
                <a:lnTo>
                  <a:pt x="531357" y="169159"/>
                </a:lnTo>
                <a:lnTo>
                  <a:pt x="528864" y="173054"/>
                </a:lnTo>
                <a:lnTo>
                  <a:pt x="525353" y="188649"/>
                </a:lnTo>
                <a:lnTo>
                  <a:pt x="523886" y="231606"/>
                </a:lnTo>
                <a:lnTo>
                  <a:pt x="524941" y="233735"/>
                </a:lnTo>
                <a:lnTo>
                  <a:pt x="526702" y="235155"/>
                </a:lnTo>
                <a:lnTo>
                  <a:pt x="531482" y="237790"/>
                </a:lnTo>
                <a:lnTo>
                  <a:pt x="540122" y="244166"/>
                </a:lnTo>
                <a:lnTo>
                  <a:pt x="546265" y="246029"/>
                </a:lnTo>
                <a:lnTo>
                  <a:pt x="549385" y="245467"/>
                </a:lnTo>
                <a:lnTo>
                  <a:pt x="579629" y="227790"/>
                </a:lnTo>
                <a:lnTo>
                  <a:pt x="607491" y="206537"/>
                </a:lnTo>
                <a:lnTo>
                  <a:pt x="616071" y="196497"/>
                </a:lnTo>
                <a:lnTo>
                  <a:pt x="658647" y="160058"/>
                </a:lnTo>
                <a:lnTo>
                  <a:pt x="688929" y="112748"/>
                </a:lnTo>
                <a:lnTo>
                  <a:pt x="700608" y="98640"/>
                </a:lnTo>
                <a:lnTo>
                  <a:pt x="706834" y="85662"/>
                </a:lnTo>
                <a:lnTo>
                  <a:pt x="714337" y="76118"/>
                </a:lnTo>
                <a:lnTo>
                  <a:pt x="714364" y="81140"/>
                </a:lnTo>
                <a:lnTo>
                  <a:pt x="711548" y="86437"/>
                </a:lnTo>
                <a:lnTo>
                  <a:pt x="707827" y="92319"/>
                </a:lnTo>
                <a:lnTo>
                  <a:pt x="705438" y="104718"/>
                </a:lnTo>
                <a:lnTo>
                  <a:pt x="703869" y="127075"/>
                </a:lnTo>
                <a:lnTo>
                  <a:pt x="696659" y="145528"/>
                </a:lnTo>
                <a:lnTo>
                  <a:pt x="695442" y="164935"/>
                </a:lnTo>
                <a:lnTo>
                  <a:pt x="698199" y="171304"/>
                </a:lnTo>
                <a:lnTo>
                  <a:pt x="703536" y="178959"/>
                </a:lnTo>
                <a:lnTo>
                  <a:pt x="707088" y="180006"/>
                </a:lnTo>
                <a:lnTo>
                  <a:pt x="712936" y="180679"/>
                </a:lnTo>
                <a:lnTo>
                  <a:pt x="721695" y="174265"/>
                </a:lnTo>
                <a:lnTo>
                  <a:pt x="730538" y="171134"/>
                </a:lnTo>
                <a:lnTo>
                  <a:pt x="746163" y="158177"/>
                </a:lnTo>
                <a:lnTo>
                  <a:pt x="767293" y="127726"/>
                </a:lnTo>
                <a:lnTo>
                  <a:pt x="773512" y="114338"/>
                </a:lnTo>
                <a:lnTo>
                  <a:pt x="784618" y="96446"/>
                </a:lnTo>
                <a:lnTo>
                  <a:pt x="790052" y="78346"/>
                </a:lnTo>
                <a:lnTo>
                  <a:pt x="790575" y="66556"/>
                </a:lnTo>
                <a:lnTo>
                  <a:pt x="790575" y="74746"/>
                </a:lnTo>
                <a:lnTo>
                  <a:pt x="774766" y="118424"/>
                </a:lnTo>
                <a:lnTo>
                  <a:pt x="766895" y="149236"/>
                </a:lnTo>
                <a:lnTo>
                  <a:pt x="755105" y="180863"/>
                </a:lnTo>
                <a:lnTo>
                  <a:pt x="750432" y="199900"/>
                </a:lnTo>
                <a:lnTo>
                  <a:pt x="745167" y="218946"/>
                </a:lnTo>
                <a:lnTo>
                  <a:pt x="740784" y="237995"/>
                </a:lnTo>
                <a:lnTo>
                  <a:pt x="720599" y="282444"/>
                </a:lnTo>
                <a:lnTo>
                  <a:pt x="709058" y="307844"/>
                </a:lnTo>
                <a:lnTo>
                  <a:pt x="700348" y="339594"/>
                </a:lnTo>
                <a:lnTo>
                  <a:pt x="679046" y="378635"/>
                </a:lnTo>
                <a:lnTo>
                  <a:pt x="676448" y="386226"/>
                </a:lnTo>
                <a:lnTo>
                  <a:pt x="659871" y="409386"/>
                </a:lnTo>
                <a:lnTo>
                  <a:pt x="657342" y="415768"/>
                </a:lnTo>
                <a:lnTo>
                  <a:pt x="652691" y="422133"/>
                </a:lnTo>
                <a:lnTo>
                  <a:pt x="647096" y="425667"/>
                </a:lnTo>
                <a:lnTo>
                  <a:pt x="638292" y="428122"/>
                </a:lnTo>
                <a:lnTo>
                  <a:pt x="630128" y="428445"/>
                </a:lnTo>
                <a:lnTo>
                  <a:pt x="629636" y="427403"/>
                </a:lnTo>
                <a:lnTo>
                  <a:pt x="628655" y="382833"/>
                </a:lnTo>
                <a:lnTo>
                  <a:pt x="629710" y="374334"/>
                </a:lnTo>
                <a:lnTo>
                  <a:pt x="640410" y="330225"/>
                </a:lnTo>
                <a:lnTo>
                  <a:pt x="657421" y="286190"/>
                </a:lnTo>
                <a:lnTo>
                  <a:pt x="679114" y="247569"/>
                </a:lnTo>
                <a:lnTo>
                  <a:pt x="712691" y="203072"/>
                </a:lnTo>
                <a:lnTo>
                  <a:pt x="755737" y="158619"/>
                </a:lnTo>
                <a:lnTo>
                  <a:pt x="800105" y="114169"/>
                </a:lnTo>
                <a:lnTo>
                  <a:pt x="838396" y="83477"/>
                </a:lnTo>
                <a:lnTo>
                  <a:pt x="882829" y="57267"/>
                </a:lnTo>
                <a:lnTo>
                  <a:pt x="919750" y="32687"/>
                </a:lnTo>
                <a:lnTo>
                  <a:pt x="929980" y="29701"/>
                </a:lnTo>
                <a:lnTo>
                  <a:pt x="942406" y="28493"/>
                </a:lnTo>
                <a:lnTo>
                  <a:pt x="951126" y="36649"/>
                </a:lnTo>
                <a:lnTo>
                  <a:pt x="952093" y="42635"/>
                </a:lnTo>
                <a:lnTo>
                  <a:pt x="949496" y="48156"/>
                </a:lnTo>
                <a:lnTo>
                  <a:pt x="945873" y="54139"/>
                </a:lnTo>
                <a:lnTo>
                  <a:pt x="943548" y="66602"/>
                </a:lnTo>
                <a:lnTo>
                  <a:pt x="941992" y="90031"/>
                </a:lnTo>
                <a:lnTo>
                  <a:pt x="934339" y="120434"/>
                </a:lnTo>
                <a:lnTo>
                  <a:pt x="932655" y="137309"/>
                </a:lnTo>
                <a:lnTo>
                  <a:pt x="924529" y="170536"/>
                </a:lnTo>
                <a:lnTo>
                  <a:pt x="923928" y="207810"/>
                </a:lnTo>
                <a:lnTo>
                  <a:pt x="932126" y="217479"/>
                </a:lnTo>
                <a:lnTo>
                  <a:pt x="933626" y="216909"/>
                </a:lnTo>
                <a:lnTo>
                  <a:pt x="965328" y="187060"/>
                </a:lnTo>
                <a:lnTo>
                  <a:pt x="968785" y="180785"/>
                </a:lnTo>
                <a:lnTo>
                  <a:pt x="976061" y="163076"/>
                </a:lnTo>
                <a:lnTo>
                  <a:pt x="986630" y="145741"/>
                </a:lnTo>
                <a:lnTo>
                  <a:pt x="992638" y="125854"/>
                </a:lnTo>
                <a:lnTo>
                  <a:pt x="996797" y="118304"/>
                </a:lnTo>
                <a:lnTo>
                  <a:pt x="1000198" y="108103"/>
                </a:lnTo>
                <a:lnTo>
                  <a:pt x="1006380" y="98378"/>
                </a:lnTo>
                <a:lnTo>
                  <a:pt x="1008681" y="88794"/>
                </a:lnTo>
                <a:lnTo>
                  <a:pt x="1009219" y="82430"/>
                </a:lnTo>
                <a:lnTo>
                  <a:pt x="1010421" y="80310"/>
                </a:lnTo>
                <a:lnTo>
                  <a:pt x="1012282" y="78896"/>
                </a:lnTo>
                <a:lnTo>
                  <a:pt x="1019055" y="76118"/>
                </a:lnTo>
                <a:lnTo>
                  <a:pt x="1019164" y="89331"/>
                </a:lnTo>
                <a:lnTo>
                  <a:pt x="1016348" y="95369"/>
                </a:lnTo>
                <a:lnTo>
                  <a:pt x="1012627" y="101580"/>
                </a:lnTo>
                <a:lnTo>
                  <a:pt x="1010532" y="112085"/>
                </a:lnTo>
                <a:lnTo>
                  <a:pt x="1008669" y="139748"/>
                </a:lnTo>
                <a:lnTo>
                  <a:pt x="1001014" y="167184"/>
                </a:lnTo>
                <a:lnTo>
                  <a:pt x="1000520" y="174067"/>
                </a:lnTo>
                <a:lnTo>
                  <a:pt x="1008360" y="196651"/>
                </a:lnTo>
                <a:lnTo>
                  <a:pt x="1017738" y="207810"/>
                </a:lnTo>
                <a:lnTo>
                  <a:pt x="1021359" y="208704"/>
                </a:lnTo>
                <a:lnTo>
                  <a:pt x="1032306" y="209278"/>
                </a:lnTo>
                <a:lnTo>
                  <a:pt x="1038416" y="206534"/>
                </a:lnTo>
                <a:lnTo>
                  <a:pt x="1079501" y="168129"/>
                </a:lnTo>
                <a:lnTo>
                  <a:pt x="1111250" y="120584"/>
                </a:lnTo>
                <a:lnTo>
                  <a:pt x="1119717" y="108779"/>
                </a:lnTo>
                <a:lnTo>
                  <a:pt x="1122696" y="98578"/>
                </a:lnTo>
                <a:lnTo>
                  <a:pt x="1123901" y="72905"/>
                </a:lnTo>
                <a:lnTo>
                  <a:pt x="1122859" y="70785"/>
                </a:lnTo>
                <a:lnTo>
                  <a:pt x="1121106" y="69371"/>
                </a:lnTo>
                <a:lnTo>
                  <a:pt x="1118879" y="68429"/>
                </a:lnTo>
                <a:lnTo>
                  <a:pt x="1117394" y="66742"/>
                </a:lnTo>
                <a:lnTo>
                  <a:pt x="1115745" y="62046"/>
                </a:lnTo>
                <a:lnTo>
                  <a:pt x="1114247" y="60370"/>
                </a:lnTo>
                <a:lnTo>
                  <a:pt x="1109759" y="58508"/>
                </a:lnTo>
                <a:lnTo>
                  <a:pt x="1082636" y="57058"/>
                </a:lnTo>
                <a:lnTo>
                  <a:pt x="1076308" y="59858"/>
                </a:lnTo>
                <a:lnTo>
                  <a:pt x="1035015" y="98333"/>
                </a:lnTo>
                <a:lnTo>
                  <a:pt x="1031507" y="104661"/>
                </a:lnTo>
                <a:lnTo>
                  <a:pt x="1028890" y="111002"/>
                </a:lnTo>
                <a:lnTo>
                  <a:pt x="1012298" y="133220"/>
                </a:lnTo>
                <a:lnTo>
                  <a:pt x="1008941" y="149094"/>
                </a:lnTo>
                <a:lnTo>
                  <a:pt x="1002180" y="161794"/>
                </a:lnTo>
                <a:lnTo>
                  <a:pt x="1000245" y="184019"/>
                </a:lnTo>
                <a:lnTo>
                  <a:pt x="1003000" y="190369"/>
                </a:lnTo>
                <a:lnTo>
                  <a:pt x="1008337" y="198013"/>
                </a:lnTo>
                <a:lnTo>
                  <a:pt x="1011889" y="199058"/>
                </a:lnTo>
                <a:lnTo>
                  <a:pt x="1032306" y="199879"/>
                </a:lnTo>
                <a:lnTo>
                  <a:pt x="1038416" y="197065"/>
                </a:lnTo>
                <a:lnTo>
                  <a:pt x="1044661" y="193345"/>
                </a:lnTo>
                <a:lnTo>
                  <a:pt x="1081795" y="180746"/>
                </a:lnTo>
                <a:lnTo>
                  <a:pt x="1104848" y="164425"/>
                </a:lnTo>
                <a:lnTo>
                  <a:pt x="1111227" y="161905"/>
                </a:lnTo>
                <a:lnTo>
                  <a:pt x="1120768" y="155594"/>
                </a:lnTo>
                <a:lnTo>
                  <a:pt x="1131592" y="152707"/>
                </a:lnTo>
                <a:lnTo>
                  <a:pt x="1142559" y="152280"/>
                </a:lnTo>
                <a:lnTo>
                  <a:pt x="1151162" y="160471"/>
                </a:lnTo>
                <a:lnTo>
                  <a:pt x="1152121" y="166459"/>
                </a:lnTo>
                <a:lnTo>
                  <a:pt x="1152489" y="184150"/>
                </a:lnTo>
                <a:lnTo>
                  <a:pt x="1153559" y="186223"/>
                </a:lnTo>
                <a:lnTo>
                  <a:pt x="1155332" y="187605"/>
                </a:lnTo>
                <a:lnTo>
                  <a:pt x="1157571" y="188526"/>
                </a:lnTo>
                <a:lnTo>
                  <a:pt x="1159064" y="190199"/>
                </a:lnTo>
                <a:lnTo>
                  <a:pt x="1164282" y="200488"/>
                </a:lnTo>
                <a:lnTo>
                  <a:pt x="1170135" y="207655"/>
                </a:lnTo>
                <a:lnTo>
                  <a:pt x="1173757" y="208635"/>
                </a:lnTo>
                <a:lnTo>
                  <a:pt x="1184706" y="209264"/>
                </a:lnTo>
                <a:lnTo>
                  <a:pt x="1190816" y="206528"/>
                </a:lnTo>
                <a:lnTo>
                  <a:pt x="1217091" y="184964"/>
                </a:lnTo>
                <a:lnTo>
                  <a:pt x="1227435" y="182675"/>
                </a:lnTo>
                <a:lnTo>
                  <a:pt x="1232098" y="179948"/>
                </a:lnTo>
                <a:lnTo>
                  <a:pt x="1275710" y="135327"/>
                </a:lnTo>
                <a:lnTo>
                  <a:pt x="1298166" y="106815"/>
                </a:lnTo>
                <a:lnTo>
                  <a:pt x="1316289" y="92373"/>
                </a:lnTo>
                <a:lnTo>
                  <a:pt x="1320559" y="85785"/>
                </a:lnTo>
                <a:lnTo>
                  <a:pt x="1323515" y="79329"/>
                </a:lnTo>
                <a:lnTo>
                  <a:pt x="1330072" y="69744"/>
                </a:lnTo>
                <a:lnTo>
                  <a:pt x="1332484" y="60201"/>
                </a:lnTo>
                <a:lnTo>
                  <a:pt x="1333048" y="53847"/>
                </a:lnTo>
                <a:lnTo>
                  <a:pt x="1334257" y="51730"/>
                </a:lnTo>
                <a:lnTo>
                  <a:pt x="1336122" y="50318"/>
                </a:lnTo>
                <a:lnTo>
                  <a:pt x="1342621" y="47659"/>
                </a:lnTo>
                <a:lnTo>
                  <a:pt x="1334788" y="47509"/>
                </a:lnTo>
                <a:lnTo>
                  <a:pt x="1334360" y="48562"/>
                </a:lnTo>
                <a:lnTo>
                  <a:pt x="1333882" y="52555"/>
                </a:lnTo>
                <a:lnTo>
                  <a:pt x="1330847" y="57857"/>
                </a:lnTo>
                <a:lnTo>
                  <a:pt x="1327030" y="63742"/>
                </a:lnTo>
                <a:lnTo>
                  <a:pt x="1324880" y="73004"/>
                </a:lnTo>
                <a:lnTo>
                  <a:pt x="1324377" y="79293"/>
                </a:lnTo>
                <a:lnTo>
                  <a:pt x="1321332" y="85616"/>
                </a:lnTo>
                <a:lnTo>
                  <a:pt x="1299531" y="117541"/>
                </a:lnTo>
                <a:lnTo>
                  <a:pt x="1296216" y="132631"/>
                </a:lnTo>
                <a:lnTo>
                  <a:pt x="1295944" y="136002"/>
                </a:lnTo>
                <a:lnTo>
                  <a:pt x="1292820" y="142570"/>
                </a:lnTo>
                <a:lnTo>
                  <a:pt x="1288962" y="149017"/>
                </a:lnTo>
                <a:lnTo>
                  <a:pt x="1286485" y="161779"/>
                </a:lnTo>
                <a:lnTo>
                  <a:pt x="1285995" y="174491"/>
                </a:lnTo>
                <a:lnTo>
                  <a:pt x="1287014" y="176609"/>
                </a:lnTo>
                <a:lnTo>
                  <a:pt x="1288752" y="178020"/>
                </a:lnTo>
                <a:lnTo>
                  <a:pt x="1294087" y="180286"/>
                </a:lnTo>
                <a:lnTo>
                  <a:pt x="1308543" y="180795"/>
                </a:lnTo>
                <a:lnTo>
                  <a:pt x="1314646" y="178000"/>
                </a:lnTo>
                <a:lnTo>
                  <a:pt x="1320888" y="174288"/>
                </a:lnTo>
                <a:lnTo>
                  <a:pt x="1330351" y="171140"/>
                </a:lnTo>
                <a:lnTo>
                  <a:pt x="1346202" y="158177"/>
                </a:lnTo>
                <a:lnTo>
                  <a:pt x="1379008" y="111052"/>
                </a:lnTo>
                <a:lnTo>
                  <a:pt x="1398188" y="92935"/>
                </a:lnTo>
                <a:lnTo>
                  <a:pt x="1406289" y="78244"/>
                </a:lnTo>
                <a:lnTo>
                  <a:pt x="1414083" y="58742"/>
                </a:lnTo>
                <a:lnTo>
                  <a:pt x="1426087" y="38614"/>
                </a:lnTo>
                <a:lnTo>
                  <a:pt x="1428225" y="30453"/>
                </a:lnTo>
                <a:lnTo>
                  <a:pt x="1438239" y="18958"/>
                </a:lnTo>
                <a:lnTo>
                  <a:pt x="1438265" y="23987"/>
                </a:lnTo>
                <a:lnTo>
                  <a:pt x="1435448" y="29285"/>
                </a:lnTo>
                <a:lnTo>
                  <a:pt x="1431727" y="35168"/>
                </a:lnTo>
                <a:lnTo>
                  <a:pt x="1428574" y="44430"/>
                </a:lnTo>
                <a:lnTo>
                  <a:pt x="1422465" y="53877"/>
                </a:lnTo>
                <a:lnTo>
                  <a:pt x="1403062" y="98666"/>
                </a:lnTo>
                <a:lnTo>
                  <a:pt x="1377939" y="140907"/>
                </a:lnTo>
                <a:lnTo>
                  <a:pt x="1372852" y="164175"/>
                </a:lnTo>
                <a:lnTo>
                  <a:pt x="1371607" y="209399"/>
                </a:lnTo>
                <a:lnTo>
                  <a:pt x="1371604" y="212580"/>
                </a:lnTo>
                <a:lnTo>
                  <a:pt x="1372661" y="214701"/>
                </a:lnTo>
                <a:lnTo>
                  <a:pt x="1374424" y="216116"/>
                </a:lnTo>
                <a:lnTo>
                  <a:pt x="1379205" y="217687"/>
                </a:lnTo>
                <a:lnTo>
                  <a:pt x="1403399" y="218895"/>
                </a:lnTo>
                <a:lnTo>
                  <a:pt x="1409722" y="216100"/>
                </a:lnTo>
                <a:lnTo>
                  <a:pt x="1457151" y="180822"/>
                </a:lnTo>
                <a:lnTo>
                  <a:pt x="1462539" y="174484"/>
                </a:lnTo>
                <a:lnTo>
                  <a:pt x="1464935" y="168140"/>
                </a:lnTo>
                <a:lnTo>
                  <a:pt x="1466846" y="129928"/>
                </a:lnTo>
                <a:lnTo>
                  <a:pt x="1465789" y="127850"/>
                </a:lnTo>
                <a:lnTo>
                  <a:pt x="1464026" y="126465"/>
                </a:lnTo>
                <a:lnTo>
                  <a:pt x="1459245" y="124925"/>
                </a:lnTo>
                <a:lnTo>
                  <a:pt x="1435051" y="123742"/>
                </a:lnTo>
                <a:lnTo>
                  <a:pt x="1428728" y="126537"/>
                </a:lnTo>
                <a:lnTo>
                  <a:pt x="1422391" y="130249"/>
                </a:lnTo>
                <a:lnTo>
                  <a:pt x="1412873" y="133397"/>
                </a:lnTo>
                <a:lnTo>
                  <a:pt x="1397000" y="146361"/>
                </a:lnTo>
                <a:lnTo>
                  <a:pt x="1393472" y="152465"/>
                </a:lnTo>
                <a:lnTo>
                  <a:pt x="1390846" y="158706"/>
                </a:lnTo>
                <a:lnTo>
                  <a:pt x="1384475" y="168170"/>
                </a:lnTo>
                <a:lnTo>
                  <a:pt x="1382117" y="177677"/>
                </a:lnTo>
                <a:lnTo>
                  <a:pt x="1381163" y="198013"/>
                </a:lnTo>
                <a:lnTo>
                  <a:pt x="1382209" y="198640"/>
                </a:lnTo>
                <a:lnTo>
                  <a:pt x="1403920" y="199784"/>
                </a:lnTo>
                <a:lnTo>
                  <a:pt x="1411718" y="199845"/>
                </a:lnTo>
                <a:lnTo>
                  <a:pt x="1457527" y="188133"/>
                </a:lnTo>
                <a:lnTo>
                  <a:pt x="1502981" y="168300"/>
                </a:lnTo>
                <a:lnTo>
                  <a:pt x="1526239" y="154197"/>
                </a:lnTo>
                <a:lnTo>
                  <a:pt x="1550417" y="140493"/>
                </a:lnTo>
                <a:lnTo>
                  <a:pt x="1596899" y="106363"/>
                </a:lnTo>
                <a:lnTo>
                  <a:pt x="1640409" y="72984"/>
                </a:lnTo>
                <a:lnTo>
                  <a:pt x="1673114" y="42287"/>
                </a:lnTo>
                <a:lnTo>
                  <a:pt x="1679526" y="39888"/>
                </a:lnTo>
                <a:lnTo>
                  <a:pt x="1681659" y="38190"/>
                </a:lnTo>
                <a:lnTo>
                  <a:pt x="1685720" y="31802"/>
                </a:lnTo>
                <a:lnTo>
                  <a:pt x="1695007" y="28575"/>
                </a:lnTo>
                <a:lnTo>
                  <a:pt x="1703613" y="36656"/>
                </a:lnTo>
                <a:lnTo>
                  <a:pt x="1704571" y="42637"/>
                </a:lnTo>
                <a:lnTo>
                  <a:pt x="1704855" y="51111"/>
                </a:lnTo>
                <a:lnTo>
                  <a:pt x="1692800" y="97772"/>
                </a:lnTo>
                <a:lnTo>
                  <a:pt x="1674344" y="144799"/>
                </a:lnTo>
                <a:lnTo>
                  <a:pt x="1666267" y="159581"/>
                </a:lnTo>
                <a:lnTo>
                  <a:pt x="1661313" y="167160"/>
                </a:lnTo>
                <a:lnTo>
                  <a:pt x="1658524" y="177378"/>
                </a:lnTo>
                <a:lnTo>
                  <a:pt x="1657504" y="188449"/>
                </a:lnTo>
                <a:lnTo>
                  <a:pt x="1648221" y="199452"/>
                </a:lnTo>
                <a:lnTo>
                  <a:pt x="1652999" y="194706"/>
                </a:lnTo>
                <a:lnTo>
                  <a:pt x="1655416" y="189474"/>
                </a:lnTo>
                <a:lnTo>
                  <a:pt x="1656061" y="186598"/>
                </a:lnTo>
                <a:lnTo>
                  <a:pt x="1657548" y="184680"/>
                </a:lnTo>
                <a:lnTo>
                  <a:pt x="1662023" y="182549"/>
                </a:lnTo>
                <a:lnTo>
                  <a:pt x="1663641" y="179864"/>
                </a:lnTo>
                <a:lnTo>
                  <a:pt x="1666975" y="167031"/>
                </a:lnTo>
                <a:lnTo>
                  <a:pt x="1683295" y="135326"/>
                </a:lnTo>
                <a:lnTo>
                  <a:pt x="1690462" y="115879"/>
                </a:lnTo>
                <a:lnTo>
                  <a:pt x="1701010" y="98200"/>
                </a:lnTo>
                <a:lnTo>
                  <a:pt x="1705685" y="71745"/>
                </a:lnTo>
                <a:lnTo>
                  <a:pt x="1707565" y="70011"/>
                </a:lnTo>
                <a:lnTo>
                  <a:pt x="1709876" y="68855"/>
                </a:lnTo>
                <a:lnTo>
                  <a:pt x="1711418" y="67027"/>
                </a:lnTo>
                <a:lnTo>
                  <a:pt x="1713130" y="62172"/>
                </a:lnTo>
                <a:lnTo>
                  <a:pt x="1714646" y="60454"/>
                </a:lnTo>
                <a:lnTo>
                  <a:pt x="1723597" y="57153"/>
                </a:lnTo>
                <a:lnTo>
                  <a:pt x="1715787" y="65232"/>
                </a:lnTo>
                <a:lnTo>
                  <a:pt x="1714881" y="71212"/>
                </a:lnTo>
                <a:lnTo>
                  <a:pt x="1714510" y="106534"/>
                </a:lnTo>
                <a:lnTo>
                  <a:pt x="1717327" y="113598"/>
                </a:lnTo>
                <a:lnTo>
                  <a:pt x="1721048" y="120265"/>
                </a:lnTo>
                <a:lnTo>
                  <a:pt x="1723437" y="133169"/>
                </a:lnTo>
                <a:lnTo>
                  <a:pt x="1723634" y="136360"/>
                </a:lnTo>
                <a:lnTo>
                  <a:pt x="1726673" y="142729"/>
                </a:lnTo>
                <a:lnTo>
                  <a:pt x="1732191" y="150384"/>
                </a:lnTo>
                <a:lnTo>
                  <a:pt x="1735768" y="151431"/>
                </a:lnTo>
                <a:lnTo>
                  <a:pt x="1760962" y="152220"/>
                </a:lnTo>
                <a:lnTo>
                  <a:pt x="1769722" y="149425"/>
                </a:lnTo>
                <a:lnTo>
                  <a:pt x="1787272" y="136019"/>
                </a:lnTo>
                <a:lnTo>
                  <a:pt x="1802997" y="123620"/>
                </a:lnTo>
                <a:lnTo>
                  <a:pt x="1828207" y="104638"/>
                </a:lnTo>
                <a:lnTo>
                  <a:pt x="1850991" y="82419"/>
                </a:lnTo>
                <a:lnTo>
                  <a:pt x="1854538" y="76069"/>
                </a:lnTo>
                <a:lnTo>
                  <a:pt x="1857173" y="69719"/>
                </a:lnTo>
                <a:lnTo>
                  <a:pt x="1865411" y="58900"/>
                </a:lnTo>
                <a:lnTo>
                  <a:pt x="1869060" y="57855"/>
                </a:lnTo>
                <a:lnTo>
                  <a:pt x="1876387" y="57023"/>
                </a:lnTo>
                <a:lnTo>
                  <a:pt x="1868220" y="65220"/>
                </a:lnTo>
                <a:lnTo>
                  <a:pt x="1866102" y="73887"/>
                </a:lnTo>
                <a:lnTo>
                  <a:pt x="1860431" y="82713"/>
                </a:lnTo>
                <a:lnTo>
                  <a:pt x="1857223" y="92031"/>
                </a:lnTo>
                <a:lnTo>
                  <a:pt x="1851097" y="101495"/>
                </a:lnTo>
                <a:lnTo>
                  <a:pt x="1848814" y="112060"/>
                </a:lnTo>
                <a:lnTo>
                  <a:pt x="1847977" y="130014"/>
                </a:lnTo>
                <a:lnTo>
                  <a:pt x="1840328" y="143158"/>
                </a:lnTo>
                <a:lnTo>
                  <a:pt x="1838720" y="155526"/>
                </a:lnTo>
                <a:lnTo>
                  <a:pt x="1839647" y="157615"/>
                </a:lnTo>
                <a:lnTo>
                  <a:pt x="1841323" y="159008"/>
                </a:lnTo>
                <a:lnTo>
                  <a:pt x="1847468" y="161631"/>
                </a:lnTo>
                <a:lnTo>
                  <a:pt x="1856018" y="161780"/>
                </a:lnTo>
                <a:lnTo>
                  <a:pt x="1864712" y="155245"/>
                </a:lnTo>
                <a:lnTo>
                  <a:pt x="1873542" y="152092"/>
                </a:lnTo>
                <a:lnTo>
                  <a:pt x="1917701" y="110983"/>
                </a:lnTo>
                <a:lnTo>
                  <a:pt x="1955800" y="63485"/>
                </a:lnTo>
                <a:lnTo>
                  <a:pt x="1966649" y="52530"/>
                </a:lnTo>
                <a:lnTo>
                  <a:pt x="1969440" y="46910"/>
                </a:lnTo>
                <a:lnTo>
                  <a:pt x="1971637" y="38124"/>
                </a:lnTo>
                <a:lnTo>
                  <a:pt x="1971672" y="46184"/>
                </a:lnTo>
                <a:lnTo>
                  <a:pt x="1955865" y="64339"/>
                </a:lnTo>
                <a:lnTo>
                  <a:pt x="1940923" y="106895"/>
                </a:lnTo>
                <a:lnTo>
                  <a:pt x="1935752" y="121539"/>
                </a:lnTo>
                <a:lnTo>
                  <a:pt x="1933484" y="129086"/>
                </a:lnTo>
                <a:lnTo>
                  <a:pt x="1927315" y="140343"/>
                </a:lnTo>
                <a:lnTo>
                  <a:pt x="1924062" y="185308"/>
                </a:lnTo>
                <a:lnTo>
                  <a:pt x="1925116" y="186995"/>
                </a:lnTo>
                <a:lnTo>
                  <a:pt x="1926877" y="188119"/>
                </a:lnTo>
                <a:lnTo>
                  <a:pt x="1932252" y="189925"/>
                </a:lnTo>
                <a:lnTo>
                  <a:pt x="1938241" y="190237"/>
                </a:lnTo>
                <a:lnTo>
                  <a:pt x="1943763" y="187488"/>
                </a:lnTo>
                <a:lnTo>
                  <a:pt x="1949744" y="183797"/>
                </a:lnTo>
                <a:lnTo>
                  <a:pt x="1959063" y="180661"/>
                </a:lnTo>
                <a:lnTo>
                  <a:pt x="2006340" y="145893"/>
                </a:lnTo>
                <a:lnTo>
                  <a:pt x="2022071" y="133214"/>
                </a:lnTo>
                <a:lnTo>
                  <a:pt x="2032173" y="125808"/>
                </a:lnTo>
                <a:lnTo>
                  <a:pt x="2062613" y="89030"/>
                </a:lnTo>
                <a:lnTo>
                  <a:pt x="2068896" y="76121"/>
                </a:lnTo>
                <a:lnTo>
                  <a:pt x="2071414" y="72928"/>
                </a:lnTo>
                <a:lnTo>
                  <a:pt x="2077034" y="69382"/>
                </a:lnTo>
                <a:lnTo>
                  <a:pt x="2080015" y="68436"/>
                </a:lnTo>
                <a:lnTo>
                  <a:pt x="2082001" y="66747"/>
                </a:lnTo>
                <a:lnTo>
                  <a:pt x="2085945" y="57106"/>
                </a:lnTo>
                <a:lnTo>
                  <a:pt x="2085973" y="57024"/>
                </a:lnTo>
                <a:lnTo>
                  <a:pt x="2085974" y="57022"/>
                </a:lnTo>
                <a:lnTo>
                  <a:pt x="2085975" y="57019"/>
                </a:lnTo>
                <a:lnTo>
                  <a:pt x="2071784" y="71208"/>
                </a:lnTo>
                <a:lnTo>
                  <a:pt x="2069085" y="76731"/>
                </a:lnTo>
                <a:lnTo>
                  <a:pt x="2068364" y="79685"/>
                </a:lnTo>
                <a:lnTo>
                  <a:pt x="2062296" y="88900"/>
                </a:lnTo>
                <a:lnTo>
                  <a:pt x="2042499" y="111002"/>
                </a:lnTo>
                <a:lnTo>
                  <a:pt x="2030310" y="144595"/>
                </a:lnTo>
                <a:lnTo>
                  <a:pt x="2028060" y="158358"/>
                </a:lnTo>
                <a:lnTo>
                  <a:pt x="2020662" y="169403"/>
                </a:lnTo>
                <a:lnTo>
                  <a:pt x="2019420" y="179352"/>
                </a:lnTo>
                <a:lnTo>
                  <a:pt x="2027511" y="188914"/>
                </a:lnTo>
                <a:lnTo>
                  <a:pt x="2031064" y="189722"/>
                </a:lnTo>
                <a:lnTo>
                  <a:pt x="2042980" y="190331"/>
                </a:lnTo>
                <a:lnTo>
                  <a:pt x="2048522" y="187530"/>
                </a:lnTo>
                <a:lnTo>
                  <a:pt x="2054513" y="183816"/>
                </a:lnTo>
                <a:lnTo>
                  <a:pt x="2079846" y="173501"/>
                </a:lnTo>
                <a:lnTo>
                  <a:pt x="2125892" y="131357"/>
                </a:lnTo>
                <a:lnTo>
                  <a:pt x="2173124" y="87314"/>
                </a:lnTo>
                <a:lnTo>
                  <a:pt x="2215858" y="42112"/>
                </a:lnTo>
                <a:lnTo>
                  <a:pt x="2224531" y="31906"/>
                </a:lnTo>
                <a:lnTo>
                  <a:pt x="2230819" y="18976"/>
                </a:lnTo>
                <a:lnTo>
                  <a:pt x="2247773" y="0"/>
                </a:lnTo>
                <a:lnTo>
                  <a:pt x="2247900" y="41159"/>
                </a:lnTo>
                <a:lnTo>
                  <a:pt x="2245078" y="47501"/>
                </a:lnTo>
                <a:lnTo>
                  <a:pt x="2242843" y="50673"/>
                </a:lnTo>
                <a:lnTo>
                  <a:pt x="2230289" y="96578"/>
                </a:lnTo>
                <a:lnTo>
                  <a:pt x="2221530" y="117201"/>
                </a:lnTo>
                <a:lnTo>
                  <a:pt x="2193555" y="161148"/>
                </a:lnTo>
                <a:lnTo>
                  <a:pt x="2190938" y="167857"/>
                </a:lnTo>
                <a:lnTo>
                  <a:pt x="2182713" y="178925"/>
                </a:lnTo>
                <a:lnTo>
                  <a:pt x="2181237" y="190238"/>
                </a:lnTo>
                <a:lnTo>
                  <a:pt x="2186284" y="190330"/>
                </a:lnTo>
                <a:lnTo>
                  <a:pt x="2187773" y="189285"/>
                </a:lnTo>
                <a:lnTo>
                  <a:pt x="2188766" y="187530"/>
                </a:lnTo>
                <a:lnTo>
                  <a:pt x="2189427" y="185301"/>
                </a:lnTo>
                <a:lnTo>
                  <a:pt x="2200938" y="171070"/>
                </a:lnTo>
                <a:lnTo>
                  <a:pt x="2207978" y="164858"/>
                </a:lnTo>
                <a:lnTo>
                  <a:pt x="2222783" y="154353"/>
                </a:lnTo>
                <a:lnTo>
                  <a:pt x="2263877" y="107904"/>
                </a:lnTo>
                <a:lnTo>
                  <a:pt x="2310232" y="61368"/>
                </a:lnTo>
                <a:lnTo>
                  <a:pt x="2326691" y="47726"/>
                </a:lnTo>
                <a:lnTo>
                  <a:pt x="2341095" y="40860"/>
                </a:lnTo>
                <a:lnTo>
                  <a:pt x="2348586" y="38196"/>
                </a:lnTo>
                <a:lnTo>
                  <a:pt x="2358755" y="31804"/>
                </a:lnTo>
                <a:lnTo>
                  <a:pt x="2371157" y="28575"/>
                </a:lnTo>
                <a:lnTo>
                  <a:pt x="2381130" y="28445"/>
                </a:lnTo>
                <a:lnTo>
                  <a:pt x="2381247" y="37577"/>
                </a:lnTo>
                <a:lnTo>
                  <a:pt x="2366785" y="37966"/>
                </a:lnTo>
                <a:lnTo>
                  <a:pt x="2361416" y="40790"/>
                </a:lnTo>
                <a:lnTo>
                  <a:pt x="2345413" y="53778"/>
                </a:lnTo>
                <a:lnTo>
                  <a:pt x="2336530" y="57117"/>
                </a:lnTo>
                <a:lnTo>
                  <a:pt x="2327195" y="63280"/>
                </a:lnTo>
                <a:lnTo>
                  <a:pt x="2320889" y="65094"/>
                </a:lnTo>
                <a:lnTo>
                  <a:pt x="2318785" y="66635"/>
                </a:lnTo>
                <a:lnTo>
                  <a:pt x="2317381" y="68722"/>
                </a:lnTo>
                <a:lnTo>
                  <a:pt x="2307341" y="89252"/>
                </a:lnTo>
                <a:lnTo>
                  <a:pt x="2288771" y="114011"/>
                </a:lnTo>
                <a:lnTo>
                  <a:pt x="2286173" y="120449"/>
                </a:lnTo>
                <a:lnTo>
                  <a:pt x="2279820" y="131082"/>
                </a:lnTo>
                <a:lnTo>
                  <a:pt x="2276493" y="177970"/>
                </a:lnTo>
                <a:lnTo>
                  <a:pt x="2276487" y="178928"/>
                </a:lnTo>
                <a:lnTo>
                  <a:pt x="2277541" y="179567"/>
                </a:lnTo>
                <a:lnTo>
                  <a:pt x="2292723" y="180732"/>
                </a:lnTo>
                <a:lnTo>
                  <a:pt x="2317765" y="180840"/>
                </a:lnTo>
                <a:lnTo>
                  <a:pt x="2350059" y="167586"/>
                </a:lnTo>
                <a:lnTo>
                  <a:pt x="2373785" y="149373"/>
                </a:lnTo>
                <a:lnTo>
                  <a:pt x="2397531" y="131353"/>
                </a:lnTo>
                <a:lnTo>
                  <a:pt x="2445119" y="97156"/>
                </a:lnTo>
                <a:lnTo>
                  <a:pt x="2492532" y="59857"/>
                </a:lnTo>
                <a:lnTo>
                  <a:pt x="2504631" y="47936"/>
                </a:lnTo>
                <a:lnTo>
                  <a:pt x="2505035" y="55734"/>
                </a:lnTo>
                <a:lnTo>
                  <a:pt x="2498521" y="64370"/>
                </a:lnTo>
                <a:lnTo>
                  <a:pt x="2496431" y="73190"/>
                </a:lnTo>
                <a:lnTo>
                  <a:pt x="2495941" y="79376"/>
                </a:lnTo>
                <a:lnTo>
                  <a:pt x="2492902" y="85653"/>
                </a:lnTo>
                <a:lnTo>
                  <a:pt x="2490610" y="88808"/>
                </a:lnTo>
                <a:lnTo>
                  <a:pt x="2487384" y="103362"/>
                </a:lnTo>
                <a:lnTo>
                  <a:pt x="2485235" y="119639"/>
                </a:lnTo>
                <a:lnTo>
                  <a:pt x="2478539" y="133045"/>
                </a:lnTo>
                <a:lnTo>
                  <a:pt x="2476619" y="155434"/>
                </a:lnTo>
                <a:lnTo>
                  <a:pt x="2477637" y="157554"/>
                </a:lnTo>
                <a:lnTo>
                  <a:pt x="2479375" y="158967"/>
                </a:lnTo>
                <a:lnTo>
                  <a:pt x="2484711" y="161236"/>
                </a:lnTo>
                <a:lnTo>
                  <a:pt x="2517815" y="161790"/>
                </a:lnTo>
                <a:lnTo>
                  <a:pt x="2524143" y="158970"/>
                </a:lnTo>
                <a:lnTo>
                  <a:pt x="2565007" y="129995"/>
                </a:lnTo>
                <a:lnTo>
                  <a:pt x="2586543" y="99174"/>
                </a:lnTo>
                <a:lnTo>
                  <a:pt x="2592782" y="85768"/>
                </a:lnTo>
                <a:lnTo>
                  <a:pt x="2603891" y="67872"/>
                </a:lnTo>
                <a:lnTo>
                  <a:pt x="2608085" y="55178"/>
                </a:lnTo>
                <a:lnTo>
                  <a:pt x="2609695" y="34911"/>
                </a:lnTo>
                <a:lnTo>
                  <a:pt x="2608688" y="32755"/>
                </a:lnTo>
                <a:lnTo>
                  <a:pt x="2606959" y="31318"/>
                </a:lnTo>
                <a:lnTo>
                  <a:pt x="2604749" y="30360"/>
                </a:lnTo>
                <a:lnTo>
                  <a:pt x="2603274" y="28663"/>
                </a:lnTo>
                <a:lnTo>
                  <a:pt x="2601636" y="23955"/>
                </a:lnTo>
                <a:lnTo>
                  <a:pt x="2600140" y="22277"/>
                </a:lnTo>
                <a:lnTo>
                  <a:pt x="2595656" y="20411"/>
                </a:lnTo>
                <a:lnTo>
                  <a:pt x="2571679" y="18958"/>
                </a:lnTo>
                <a:lnTo>
                  <a:pt x="2563606" y="21758"/>
                </a:lnTo>
                <a:lnTo>
                  <a:pt x="2516597" y="57041"/>
                </a:lnTo>
                <a:lnTo>
                  <a:pt x="2509138" y="64437"/>
                </a:lnTo>
                <a:lnTo>
                  <a:pt x="2476516" y="107292"/>
                </a:lnTo>
                <a:lnTo>
                  <a:pt x="2469802" y="121656"/>
                </a:lnTo>
                <a:lnTo>
                  <a:pt x="2467024" y="150352"/>
                </a:lnTo>
                <a:lnTo>
                  <a:pt x="2468066" y="150991"/>
                </a:lnTo>
                <a:lnTo>
                  <a:pt x="2483224" y="152157"/>
                </a:lnTo>
                <a:lnTo>
                  <a:pt x="2498775" y="152254"/>
                </a:lnTo>
                <a:lnTo>
                  <a:pt x="2505097" y="149440"/>
                </a:lnTo>
                <a:lnTo>
                  <a:pt x="2508265" y="147208"/>
                </a:lnTo>
                <a:lnTo>
                  <a:pt x="2531666" y="140510"/>
                </a:lnTo>
                <a:lnTo>
                  <a:pt x="2555810" y="125516"/>
                </a:lnTo>
                <a:lnTo>
                  <a:pt x="2578874" y="99151"/>
                </a:lnTo>
                <a:lnTo>
                  <a:pt x="2602139" y="82532"/>
                </a:lnTo>
                <a:lnTo>
                  <a:pt x="2606423" y="76119"/>
                </a:lnTo>
                <a:lnTo>
                  <a:pt x="2607565" y="72928"/>
                </a:lnTo>
                <a:lnTo>
                  <a:pt x="2609385" y="70800"/>
                </a:lnTo>
                <a:lnTo>
                  <a:pt x="2615945" y="66747"/>
                </a:lnTo>
                <a:lnTo>
                  <a:pt x="2618925" y="58509"/>
                </a:lnTo>
                <a:lnTo>
                  <a:pt x="2619372" y="47622"/>
                </a:lnTo>
                <a:lnTo>
                  <a:pt x="2619375" y="55706"/>
                </a:lnTo>
                <a:lnTo>
                  <a:pt x="2612829" y="64364"/>
                </a:lnTo>
                <a:lnTo>
                  <a:pt x="2610733" y="73189"/>
                </a:lnTo>
                <a:lnTo>
                  <a:pt x="2610241" y="79375"/>
                </a:lnTo>
                <a:lnTo>
                  <a:pt x="2607202" y="85652"/>
                </a:lnTo>
                <a:lnTo>
                  <a:pt x="2604910" y="88808"/>
                </a:lnTo>
                <a:lnTo>
                  <a:pt x="2601684" y="103362"/>
                </a:lnTo>
                <a:lnTo>
                  <a:pt x="2600332" y="149071"/>
                </a:lnTo>
                <a:lnTo>
                  <a:pt x="2600328" y="155434"/>
                </a:lnTo>
                <a:lnTo>
                  <a:pt x="2601385" y="157554"/>
                </a:lnTo>
                <a:lnTo>
                  <a:pt x="2603149" y="158967"/>
                </a:lnTo>
                <a:lnTo>
                  <a:pt x="2608527" y="161236"/>
                </a:lnTo>
                <a:lnTo>
                  <a:pt x="2632205" y="161779"/>
                </a:lnTo>
                <a:lnTo>
                  <a:pt x="2662951" y="152092"/>
                </a:lnTo>
                <a:lnTo>
                  <a:pt x="2689344" y="135041"/>
                </a:lnTo>
                <a:lnTo>
                  <a:pt x="2712241" y="108676"/>
                </a:lnTo>
                <a:lnTo>
                  <a:pt x="2727442" y="97490"/>
                </a:lnTo>
                <a:lnTo>
                  <a:pt x="2750341" y="70624"/>
                </a:lnTo>
                <a:lnTo>
                  <a:pt x="2765542" y="59404"/>
                </a:lnTo>
                <a:lnTo>
                  <a:pt x="2787383" y="33584"/>
                </a:lnTo>
                <a:lnTo>
                  <a:pt x="2796037" y="28908"/>
                </a:lnTo>
                <a:lnTo>
                  <a:pt x="2808501" y="10852"/>
                </a:lnTo>
                <a:lnTo>
                  <a:pt x="2808960" y="11424"/>
                </a:lnTo>
                <a:lnTo>
                  <a:pt x="2809754" y="17723"/>
                </a:lnTo>
                <a:lnTo>
                  <a:pt x="2812644" y="18387"/>
                </a:lnTo>
                <a:lnTo>
                  <a:pt x="2814896" y="18565"/>
                </a:lnTo>
                <a:lnTo>
                  <a:pt x="2816398" y="19741"/>
                </a:lnTo>
                <a:lnTo>
                  <a:pt x="2818064" y="23870"/>
                </a:lnTo>
                <a:lnTo>
                  <a:pt x="2820435" y="53875"/>
                </a:lnTo>
                <a:lnTo>
                  <a:pt x="2826934" y="66550"/>
                </a:lnTo>
                <a:lnTo>
                  <a:pt x="2829721" y="82420"/>
                </a:lnTo>
                <a:lnTo>
                  <a:pt x="2836412" y="95119"/>
                </a:lnTo>
                <a:lnTo>
                  <a:pt x="2837091" y="98294"/>
                </a:lnTo>
                <a:lnTo>
                  <a:pt x="2857592" y="138511"/>
                </a:lnTo>
                <a:lnTo>
                  <a:pt x="2859677" y="139922"/>
                </a:lnTo>
                <a:lnTo>
                  <a:pt x="2867672" y="141908"/>
                </a:lnTo>
                <a:lnTo>
                  <a:pt x="2870631" y="142187"/>
                </a:lnTo>
                <a:lnTo>
                  <a:pt x="2876740" y="145318"/>
                </a:lnTo>
                <a:lnTo>
                  <a:pt x="2882984" y="149180"/>
                </a:lnTo>
                <a:lnTo>
                  <a:pt x="2893730" y="151862"/>
                </a:lnTo>
                <a:lnTo>
                  <a:pt x="2931830" y="152268"/>
                </a:lnTo>
                <a:lnTo>
                  <a:pt x="2941737" y="144068"/>
                </a:lnTo>
                <a:lnTo>
                  <a:pt x="2942564" y="140510"/>
                </a:lnTo>
                <a:lnTo>
                  <a:pt x="2942785" y="138080"/>
                </a:lnTo>
                <a:lnTo>
                  <a:pt x="2943989" y="136459"/>
                </a:lnTo>
                <a:lnTo>
                  <a:pt x="2948151" y="134659"/>
                </a:lnTo>
                <a:lnTo>
                  <a:pt x="2949684" y="133121"/>
                </a:lnTo>
                <a:lnTo>
                  <a:pt x="2951388" y="128589"/>
                </a:lnTo>
                <a:lnTo>
                  <a:pt x="2952747" y="82416"/>
                </a:lnTo>
                <a:lnTo>
                  <a:pt x="2952750" y="39421"/>
                </a:lnTo>
                <a:lnTo>
                  <a:pt x="2953808" y="38937"/>
                </a:lnTo>
                <a:lnTo>
                  <a:pt x="2962160" y="37980"/>
                </a:lnTo>
                <a:lnTo>
                  <a:pt x="2957185" y="37972"/>
                </a:lnTo>
                <a:lnTo>
                  <a:pt x="2955707" y="39030"/>
                </a:lnTo>
                <a:lnTo>
                  <a:pt x="2954064" y="43026"/>
                </a:lnTo>
                <a:lnTo>
                  <a:pt x="2953140" y="46170"/>
                </a:lnTo>
                <a:lnTo>
                  <a:pt x="2946280" y="54837"/>
                </a:lnTo>
                <a:lnTo>
                  <a:pt x="2944583" y="60635"/>
                </a:lnTo>
                <a:lnTo>
                  <a:pt x="2943073" y="62605"/>
                </a:lnTo>
                <a:lnTo>
                  <a:pt x="2938572" y="64793"/>
                </a:lnTo>
                <a:lnTo>
                  <a:pt x="2936947" y="66435"/>
                </a:lnTo>
                <a:lnTo>
                  <a:pt x="2929071" y="79648"/>
                </a:lnTo>
                <a:lnTo>
                  <a:pt x="2916480" y="92024"/>
                </a:lnTo>
                <a:lnTo>
                  <a:pt x="2902727" y="101493"/>
                </a:lnTo>
                <a:lnTo>
                  <a:pt x="2891482" y="117347"/>
                </a:lnTo>
                <a:lnTo>
                  <a:pt x="2844909" y="155444"/>
                </a:lnTo>
                <a:lnTo>
                  <a:pt x="2798363" y="201880"/>
                </a:lnTo>
                <a:lnTo>
                  <a:pt x="2792314" y="207930"/>
                </a:lnTo>
                <a:lnTo>
                  <a:pt x="2781300" y="20941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SMARTInkShape-501"/>
          <p:cNvSpPr/>
          <p:nvPr>
            <p:custDataLst>
              <p:tags r:id="rId5"/>
            </p:custDataLst>
          </p:nvPr>
        </p:nvSpPr>
        <p:spPr>
          <a:xfrm>
            <a:off x="3181354" y="2638425"/>
            <a:ext cx="179637" cy="190501"/>
          </a:xfrm>
          <a:custGeom>
            <a:avLst/>
            <a:gdLst/>
            <a:ahLst/>
            <a:cxnLst/>
            <a:rect l="0" t="0" r="0" b="0"/>
            <a:pathLst>
              <a:path w="179637" h="190501">
                <a:moveTo>
                  <a:pt x="95246" y="0"/>
                </a:moveTo>
                <a:lnTo>
                  <a:pt x="95246" y="0"/>
                </a:lnTo>
                <a:lnTo>
                  <a:pt x="95246" y="9525"/>
                </a:lnTo>
                <a:lnTo>
                  <a:pt x="86114" y="9525"/>
                </a:lnTo>
                <a:lnTo>
                  <a:pt x="85838" y="14581"/>
                </a:lnTo>
                <a:lnTo>
                  <a:pt x="82951" y="19886"/>
                </a:lnTo>
                <a:lnTo>
                  <a:pt x="61086" y="44721"/>
                </a:lnTo>
                <a:lnTo>
                  <a:pt x="55102" y="57203"/>
                </a:lnTo>
                <a:lnTo>
                  <a:pt x="44042" y="74917"/>
                </a:lnTo>
                <a:lnTo>
                  <a:pt x="36057" y="94663"/>
                </a:lnTo>
                <a:lnTo>
                  <a:pt x="23011" y="111048"/>
                </a:lnTo>
                <a:lnTo>
                  <a:pt x="17007" y="123810"/>
                </a:lnTo>
                <a:lnTo>
                  <a:pt x="12848" y="130168"/>
                </a:lnTo>
                <a:lnTo>
                  <a:pt x="10507" y="139698"/>
                </a:lnTo>
                <a:lnTo>
                  <a:pt x="9959" y="146049"/>
                </a:lnTo>
                <a:lnTo>
                  <a:pt x="8755" y="148166"/>
                </a:lnTo>
                <a:lnTo>
                  <a:pt x="6893" y="149577"/>
                </a:lnTo>
                <a:lnTo>
                  <a:pt x="7" y="152396"/>
                </a:lnTo>
                <a:lnTo>
                  <a:pt x="0" y="147342"/>
                </a:lnTo>
                <a:lnTo>
                  <a:pt x="2820" y="142038"/>
                </a:lnTo>
                <a:lnTo>
                  <a:pt x="8198" y="135066"/>
                </a:lnTo>
                <a:lnTo>
                  <a:pt x="25324" y="91234"/>
                </a:lnTo>
                <a:lnTo>
                  <a:pt x="28667" y="80067"/>
                </a:lnTo>
                <a:lnTo>
                  <a:pt x="45444" y="56573"/>
                </a:lnTo>
                <a:lnTo>
                  <a:pt x="46170" y="53591"/>
                </a:lnTo>
                <a:lnTo>
                  <a:pt x="47712" y="51602"/>
                </a:lnTo>
                <a:lnTo>
                  <a:pt x="53881" y="47745"/>
                </a:lnTo>
                <a:lnTo>
                  <a:pt x="56716" y="39579"/>
                </a:lnTo>
                <a:lnTo>
                  <a:pt x="59777" y="38758"/>
                </a:lnTo>
                <a:lnTo>
                  <a:pt x="90348" y="38100"/>
                </a:lnTo>
                <a:lnTo>
                  <a:pt x="91981" y="39159"/>
                </a:lnTo>
                <a:lnTo>
                  <a:pt x="93069" y="40922"/>
                </a:lnTo>
                <a:lnTo>
                  <a:pt x="93795" y="43156"/>
                </a:lnTo>
                <a:lnTo>
                  <a:pt x="104862" y="57064"/>
                </a:lnTo>
                <a:lnTo>
                  <a:pt x="119874" y="73296"/>
                </a:lnTo>
                <a:lnTo>
                  <a:pt x="125864" y="85778"/>
                </a:lnTo>
                <a:lnTo>
                  <a:pt x="138907" y="101607"/>
                </a:lnTo>
                <a:lnTo>
                  <a:pt x="144910" y="114302"/>
                </a:lnTo>
                <a:lnTo>
                  <a:pt x="149069" y="120651"/>
                </a:lnTo>
                <a:lnTo>
                  <a:pt x="152468" y="130175"/>
                </a:lnTo>
                <a:lnTo>
                  <a:pt x="158650" y="139700"/>
                </a:lnTo>
                <a:lnTo>
                  <a:pt x="162010" y="149225"/>
                </a:lnTo>
                <a:lnTo>
                  <a:pt x="169995" y="160044"/>
                </a:lnTo>
                <a:lnTo>
                  <a:pt x="171318" y="169961"/>
                </a:lnTo>
                <a:lnTo>
                  <a:pt x="179636" y="179520"/>
                </a:lnTo>
                <a:lnTo>
                  <a:pt x="179023" y="180005"/>
                </a:lnTo>
                <a:lnTo>
                  <a:pt x="175519" y="180544"/>
                </a:lnTo>
                <a:lnTo>
                  <a:pt x="174161" y="181746"/>
                </a:lnTo>
                <a:lnTo>
                  <a:pt x="171804" y="189138"/>
                </a:lnTo>
                <a:lnTo>
                  <a:pt x="168783" y="189895"/>
                </a:lnTo>
                <a:lnTo>
                  <a:pt x="123768" y="190499"/>
                </a:lnTo>
                <a:lnTo>
                  <a:pt x="87486" y="190500"/>
                </a:lnTo>
                <a:lnTo>
                  <a:pt x="77675" y="182299"/>
                </a:lnTo>
                <a:lnTo>
                  <a:pt x="68125" y="181091"/>
                </a:lnTo>
                <a:lnTo>
                  <a:pt x="57146" y="1809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SMARTInkShape-502"/>
          <p:cNvSpPr/>
          <p:nvPr>
            <p:custDataLst>
              <p:tags r:id="rId6"/>
            </p:custDataLst>
          </p:nvPr>
        </p:nvSpPr>
        <p:spPr>
          <a:xfrm>
            <a:off x="3629025" y="2543179"/>
            <a:ext cx="828676" cy="266682"/>
          </a:xfrm>
          <a:custGeom>
            <a:avLst/>
            <a:gdLst/>
            <a:ahLst/>
            <a:cxnLst/>
            <a:rect l="0" t="0" r="0" b="0"/>
            <a:pathLst>
              <a:path w="828676" h="266682">
                <a:moveTo>
                  <a:pt x="0" y="219071"/>
                </a:moveTo>
                <a:lnTo>
                  <a:pt x="0" y="219071"/>
                </a:lnTo>
                <a:lnTo>
                  <a:pt x="9408" y="228480"/>
                </a:lnTo>
                <a:lnTo>
                  <a:pt x="18654" y="228593"/>
                </a:lnTo>
                <a:lnTo>
                  <a:pt x="26576" y="235142"/>
                </a:lnTo>
                <a:lnTo>
                  <a:pt x="36373" y="237729"/>
                </a:lnTo>
                <a:lnTo>
                  <a:pt x="52244" y="238111"/>
                </a:lnTo>
                <a:lnTo>
                  <a:pt x="57792" y="235294"/>
                </a:lnTo>
                <a:lnTo>
                  <a:pt x="63785" y="231573"/>
                </a:lnTo>
                <a:lnTo>
                  <a:pt x="73109" y="228419"/>
                </a:lnTo>
                <a:lnTo>
                  <a:pt x="79413" y="223931"/>
                </a:lnTo>
                <a:lnTo>
                  <a:pt x="82919" y="218409"/>
                </a:lnTo>
                <a:lnTo>
                  <a:pt x="83854" y="215455"/>
                </a:lnTo>
                <a:lnTo>
                  <a:pt x="90538" y="209350"/>
                </a:lnTo>
                <a:lnTo>
                  <a:pt x="107019" y="196807"/>
                </a:lnTo>
                <a:lnTo>
                  <a:pt x="146230" y="149286"/>
                </a:lnTo>
                <a:lnTo>
                  <a:pt x="171275" y="121188"/>
                </a:lnTo>
                <a:lnTo>
                  <a:pt x="203197" y="74464"/>
                </a:lnTo>
                <a:lnTo>
                  <a:pt x="224367" y="50880"/>
                </a:lnTo>
                <a:lnTo>
                  <a:pt x="227345" y="41296"/>
                </a:lnTo>
                <a:lnTo>
                  <a:pt x="228042" y="34932"/>
                </a:lnTo>
                <a:lnTo>
                  <a:pt x="231175" y="28576"/>
                </a:lnTo>
                <a:lnTo>
                  <a:pt x="247612" y="9560"/>
                </a:lnTo>
                <a:lnTo>
                  <a:pt x="247650" y="32188"/>
                </a:lnTo>
                <a:lnTo>
                  <a:pt x="244828" y="38292"/>
                </a:lnTo>
                <a:lnTo>
                  <a:pt x="241104" y="44533"/>
                </a:lnTo>
                <a:lnTo>
                  <a:pt x="239008" y="55055"/>
                </a:lnTo>
                <a:lnTo>
                  <a:pt x="237329" y="70050"/>
                </a:lnTo>
                <a:lnTo>
                  <a:pt x="231656" y="82724"/>
                </a:lnTo>
                <a:lnTo>
                  <a:pt x="225956" y="121195"/>
                </a:lnTo>
                <a:lnTo>
                  <a:pt x="222133" y="130062"/>
                </a:lnTo>
                <a:lnTo>
                  <a:pt x="216431" y="171626"/>
                </a:lnTo>
                <a:lnTo>
                  <a:pt x="210910" y="191825"/>
                </a:lnTo>
                <a:lnTo>
                  <a:pt x="208571" y="224430"/>
                </a:lnTo>
                <a:lnTo>
                  <a:pt x="202026" y="237925"/>
                </a:lnTo>
                <a:lnTo>
                  <a:pt x="200025" y="266681"/>
                </a:lnTo>
                <a:lnTo>
                  <a:pt x="200025" y="234897"/>
                </a:lnTo>
                <a:lnTo>
                  <a:pt x="202847" y="228574"/>
                </a:lnTo>
                <a:lnTo>
                  <a:pt x="205082" y="225406"/>
                </a:lnTo>
                <a:lnTo>
                  <a:pt x="208226" y="210835"/>
                </a:lnTo>
                <a:lnTo>
                  <a:pt x="209516" y="164655"/>
                </a:lnTo>
                <a:lnTo>
                  <a:pt x="209540" y="150972"/>
                </a:lnTo>
                <a:lnTo>
                  <a:pt x="206723" y="143649"/>
                </a:lnTo>
                <a:lnTo>
                  <a:pt x="204490" y="140215"/>
                </a:lnTo>
                <a:lnTo>
                  <a:pt x="197791" y="116350"/>
                </a:lnTo>
                <a:lnTo>
                  <a:pt x="193740" y="108859"/>
                </a:lnTo>
                <a:lnTo>
                  <a:pt x="191940" y="102002"/>
                </a:lnTo>
                <a:lnTo>
                  <a:pt x="190402" y="99750"/>
                </a:lnTo>
                <a:lnTo>
                  <a:pt x="188318" y="98249"/>
                </a:lnTo>
                <a:lnTo>
                  <a:pt x="183180" y="95522"/>
                </a:lnTo>
                <a:lnTo>
                  <a:pt x="174337" y="89095"/>
                </a:lnTo>
                <a:lnTo>
                  <a:pt x="165015" y="86721"/>
                </a:lnTo>
                <a:lnTo>
                  <a:pt x="130174" y="85732"/>
                </a:lnTo>
                <a:lnTo>
                  <a:pt x="99308" y="95423"/>
                </a:lnTo>
                <a:lnTo>
                  <a:pt x="83791" y="106953"/>
                </a:lnTo>
                <a:lnTo>
                  <a:pt x="68443" y="122067"/>
                </a:lnTo>
                <a:lnTo>
                  <a:pt x="67461" y="125864"/>
                </a:lnTo>
                <a:lnTo>
                  <a:pt x="67199" y="128358"/>
                </a:lnTo>
                <a:lnTo>
                  <a:pt x="64086" y="133951"/>
                </a:lnTo>
                <a:lnTo>
                  <a:pt x="61773" y="136925"/>
                </a:lnTo>
                <a:lnTo>
                  <a:pt x="61291" y="138907"/>
                </a:lnTo>
                <a:lnTo>
                  <a:pt x="62027" y="140228"/>
                </a:lnTo>
                <a:lnTo>
                  <a:pt x="63576" y="141109"/>
                </a:lnTo>
                <a:lnTo>
                  <a:pt x="64610" y="142755"/>
                </a:lnTo>
                <a:lnTo>
                  <a:pt x="66403" y="150917"/>
                </a:lnTo>
                <a:lnTo>
                  <a:pt x="67552" y="151410"/>
                </a:lnTo>
                <a:lnTo>
                  <a:pt x="71651" y="151958"/>
                </a:lnTo>
                <a:lnTo>
                  <a:pt x="77000" y="155024"/>
                </a:lnTo>
                <a:lnTo>
                  <a:pt x="82906" y="158855"/>
                </a:lnTo>
                <a:lnTo>
                  <a:pt x="92180" y="161013"/>
                </a:lnTo>
                <a:lnTo>
                  <a:pt x="122536" y="161886"/>
                </a:lnTo>
                <a:lnTo>
                  <a:pt x="163985" y="150161"/>
                </a:lnTo>
                <a:lnTo>
                  <a:pt x="200206" y="135972"/>
                </a:lnTo>
                <a:lnTo>
                  <a:pt x="211747" y="133455"/>
                </a:lnTo>
                <a:lnTo>
                  <a:pt x="254396" y="111001"/>
                </a:lnTo>
                <a:lnTo>
                  <a:pt x="301697" y="80427"/>
                </a:lnTo>
                <a:lnTo>
                  <a:pt x="316346" y="76391"/>
                </a:lnTo>
                <a:lnTo>
                  <a:pt x="318847" y="74209"/>
                </a:lnTo>
                <a:lnTo>
                  <a:pt x="320515" y="71696"/>
                </a:lnTo>
                <a:lnTo>
                  <a:pt x="322685" y="70021"/>
                </a:lnTo>
                <a:lnTo>
                  <a:pt x="327918" y="68160"/>
                </a:lnTo>
                <a:lnTo>
                  <a:pt x="360463" y="66674"/>
                </a:lnTo>
                <a:lnTo>
                  <a:pt x="360959" y="67732"/>
                </a:lnTo>
                <a:lnTo>
                  <a:pt x="362982" y="83539"/>
                </a:lnTo>
                <a:lnTo>
                  <a:pt x="370148" y="93495"/>
                </a:lnTo>
                <a:lnTo>
                  <a:pt x="369532" y="95137"/>
                </a:lnTo>
                <a:lnTo>
                  <a:pt x="364667" y="102504"/>
                </a:lnTo>
                <a:lnTo>
                  <a:pt x="362486" y="114476"/>
                </a:lnTo>
                <a:lnTo>
                  <a:pt x="360913" y="146249"/>
                </a:lnTo>
                <a:lnTo>
                  <a:pt x="353752" y="164705"/>
                </a:lnTo>
                <a:lnTo>
                  <a:pt x="351629" y="184264"/>
                </a:lnTo>
                <a:lnTo>
                  <a:pt x="343806" y="199556"/>
                </a:lnTo>
                <a:lnTo>
                  <a:pt x="343302" y="204401"/>
                </a:lnTo>
                <a:lnTo>
                  <a:pt x="340256" y="210081"/>
                </a:lnTo>
                <a:lnTo>
                  <a:pt x="334735" y="217295"/>
                </a:lnTo>
                <a:lnTo>
                  <a:pt x="333378" y="228558"/>
                </a:lnTo>
                <a:lnTo>
                  <a:pt x="333375" y="182899"/>
                </a:lnTo>
                <a:lnTo>
                  <a:pt x="334433" y="157745"/>
                </a:lnTo>
                <a:lnTo>
                  <a:pt x="342017" y="127104"/>
                </a:lnTo>
                <a:lnTo>
                  <a:pt x="343696" y="110213"/>
                </a:lnTo>
                <a:lnTo>
                  <a:pt x="354643" y="69440"/>
                </a:lnTo>
                <a:lnTo>
                  <a:pt x="358703" y="60493"/>
                </a:lnTo>
                <a:lnTo>
                  <a:pt x="362046" y="44614"/>
                </a:lnTo>
                <a:lnTo>
                  <a:pt x="369299" y="29231"/>
                </a:lnTo>
                <a:lnTo>
                  <a:pt x="370024" y="25836"/>
                </a:lnTo>
                <a:lnTo>
                  <a:pt x="376102" y="16001"/>
                </a:lnTo>
                <a:lnTo>
                  <a:pt x="381645" y="12401"/>
                </a:lnTo>
                <a:lnTo>
                  <a:pt x="387636" y="9743"/>
                </a:lnTo>
                <a:lnTo>
                  <a:pt x="398206" y="1489"/>
                </a:lnTo>
                <a:lnTo>
                  <a:pt x="404560" y="438"/>
                </a:lnTo>
                <a:lnTo>
                  <a:pt x="432202" y="0"/>
                </a:lnTo>
                <a:lnTo>
                  <a:pt x="438329" y="2820"/>
                </a:lnTo>
                <a:lnTo>
                  <a:pt x="464961" y="26820"/>
                </a:lnTo>
                <a:lnTo>
                  <a:pt x="465941" y="30615"/>
                </a:lnTo>
                <a:lnTo>
                  <a:pt x="466711" y="68557"/>
                </a:lnTo>
                <a:lnTo>
                  <a:pt x="463897" y="75623"/>
                </a:lnTo>
                <a:lnTo>
                  <a:pt x="460177" y="82292"/>
                </a:lnTo>
                <a:lnTo>
                  <a:pt x="457024" y="91996"/>
                </a:lnTo>
                <a:lnTo>
                  <a:pt x="412847" y="139598"/>
                </a:lnTo>
                <a:lnTo>
                  <a:pt x="411030" y="141416"/>
                </a:lnTo>
                <a:lnTo>
                  <a:pt x="400178" y="142860"/>
                </a:lnTo>
                <a:lnTo>
                  <a:pt x="400088" y="137811"/>
                </a:lnTo>
                <a:lnTo>
                  <a:pt x="401134" y="136323"/>
                </a:lnTo>
                <a:lnTo>
                  <a:pt x="402889" y="135330"/>
                </a:lnTo>
                <a:lnTo>
                  <a:pt x="405118" y="134669"/>
                </a:lnTo>
                <a:lnTo>
                  <a:pt x="406603" y="133169"/>
                </a:lnTo>
                <a:lnTo>
                  <a:pt x="408254" y="128681"/>
                </a:lnTo>
                <a:lnTo>
                  <a:pt x="409753" y="127061"/>
                </a:lnTo>
                <a:lnTo>
                  <a:pt x="414240" y="125261"/>
                </a:lnTo>
                <a:lnTo>
                  <a:pt x="415860" y="123723"/>
                </a:lnTo>
                <a:lnTo>
                  <a:pt x="417660" y="119191"/>
                </a:lnTo>
                <a:lnTo>
                  <a:pt x="419198" y="117559"/>
                </a:lnTo>
                <a:lnTo>
                  <a:pt x="438342" y="106948"/>
                </a:lnTo>
                <a:lnTo>
                  <a:pt x="464756" y="102140"/>
                </a:lnTo>
                <a:lnTo>
                  <a:pt x="472200" y="98310"/>
                </a:lnTo>
                <a:lnTo>
                  <a:pt x="485603" y="95851"/>
                </a:lnTo>
                <a:lnTo>
                  <a:pt x="488835" y="95650"/>
                </a:lnTo>
                <a:lnTo>
                  <a:pt x="521319" y="105575"/>
                </a:lnTo>
                <a:lnTo>
                  <a:pt x="542961" y="121231"/>
                </a:lnTo>
                <a:lnTo>
                  <a:pt x="546124" y="122095"/>
                </a:lnTo>
                <a:lnTo>
                  <a:pt x="548233" y="123729"/>
                </a:lnTo>
                <a:lnTo>
                  <a:pt x="550576" y="128366"/>
                </a:lnTo>
                <a:lnTo>
                  <a:pt x="552285" y="146166"/>
                </a:lnTo>
                <a:lnTo>
                  <a:pt x="553398" y="148243"/>
                </a:lnTo>
                <a:lnTo>
                  <a:pt x="555199" y="149627"/>
                </a:lnTo>
                <a:lnTo>
                  <a:pt x="557458" y="150550"/>
                </a:lnTo>
                <a:lnTo>
                  <a:pt x="557905" y="152224"/>
                </a:lnTo>
                <a:lnTo>
                  <a:pt x="553377" y="165491"/>
                </a:lnTo>
                <a:lnTo>
                  <a:pt x="552531" y="184181"/>
                </a:lnTo>
                <a:lnTo>
                  <a:pt x="549664" y="190511"/>
                </a:lnTo>
                <a:lnTo>
                  <a:pt x="547417" y="193681"/>
                </a:lnTo>
                <a:lnTo>
                  <a:pt x="542099" y="197203"/>
                </a:lnTo>
                <a:lnTo>
                  <a:pt x="539199" y="198143"/>
                </a:lnTo>
                <a:lnTo>
                  <a:pt x="537266" y="199827"/>
                </a:lnTo>
                <a:lnTo>
                  <a:pt x="528853" y="213113"/>
                </a:lnTo>
                <a:lnTo>
                  <a:pt x="523265" y="216424"/>
                </a:lnTo>
                <a:lnTo>
                  <a:pt x="520293" y="217306"/>
                </a:lnTo>
                <a:lnTo>
                  <a:pt x="518312" y="218952"/>
                </a:lnTo>
                <a:lnTo>
                  <a:pt x="516111" y="223605"/>
                </a:lnTo>
                <a:lnTo>
                  <a:pt x="514466" y="225268"/>
                </a:lnTo>
                <a:lnTo>
                  <a:pt x="509816" y="227117"/>
                </a:lnTo>
                <a:lnTo>
                  <a:pt x="490766" y="228558"/>
                </a:lnTo>
                <a:lnTo>
                  <a:pt x="489102" y="227512"/>
                </a:lnTo>
                <a:lnTo>
                  <a:pt x="487993" y="225757"/>
                </a:lnTo>
                <a:lnTo>
                  <a:pt x="486067" y="218893"/>
                </a:lnTo>
                <a:lnTo>
                  <a:pt x="485814" y="205929"/>
                </a:lnTo>
                <a:lnTo>
                  <a:pt x="488614" y="199825"/>
                </a:lnTo>
                <a:lnTo>
                  <a:pt x="517574" y="154079"/>
                </a:lnTo>
                <a:lnTo>
                  <a:pt x="526719" y="145030"/>
                </a:lnTo>
                <a:lnTo>
                  <a:pt x="536781" y="136422"/>
                </a:lnTo>
                <a:lnTo>
                  <a:pt x="573235" y="93825"/>
                </a:lnTo>
                <a:lnTo>
                  <a:pt x="619317" y="66740"/>
                </a:lnTo>
                <a:lnTo>
                  <a:pt x="663387" y="42332"/>
                </a:lnTo>
                <a:lnTo>
                  <a:pt x="683568" y="36110"/>
                </a:lnTo>
                <a:lnTo>
                  <a:pt x="687487" y="33597"/>
                </a:lnTo>
                <a:lnTo>
                  <a:pt x="703116" y="30060"/>
                </a:lnTo>
                <a:lnTo>
                  <a:pt x="746087" y="28582"/>
                </a:lnTo>
                <a:lnTo>
                  <a:pt x="752458" y="31398"/>
                </a:lnTo>
                <a:lnTo>
                  <a:pt x="758818" y="35119"/>
                </a:lnTo>
                <a:lnTo>
                  <a:pt x="769643" y="37704"/>
                </a:lnTo>
                <a:lnTo>
                  <a:pt x="779561" y="46263"/>
                </a:lnTo>
                <a:lnTo>
                  <a:pt x="789120" y="47502"/>
                </a:lnTo>
                <a:lnTo>
                  <a:pt x="800062" y="47621"/>
                </a:lnTo>
                <a:lnTo>
                  <a:pt x="800100" y="28998"/>
                </a:lnTo>
                <a:lnTo>
                  <a:pt x="793554" y="21051"/>
                </a:lnTo>
                <a:lnTo>
                  <a:pt x="791899" y="15351"/>
                </a:lnTo>
                <a:lnTo>
                  <a:pt x="790399" y="13407"/>
                </a:lnTo>
                <a:lnTo>
                  <a:pt x="785911" y="11249"/>
                </a:lnTo>
                <a:lnTo>
                  <a:pt x="777434" y="10033"/>
                </a:lnTo>
                <a:lnTo>
                  <a:pt x="775464" y="8804"/>
                </a:lnTo>
                <a:lnTo>
                  <a:pt x="774151" y="6926"/>
                </a:lnTo>
                <a:lnTo>
                  <a:pt x="773276" y="4616"/>
                </a:lnTo>
                <a:lnTo>
                  <a:pt x="771634" y="3076"/>
                </a:lnTo>
                <a:lnTo>
                  <a:pt x="766987" y="1365"/>
                </a:lnTo>
                <a:lnTo>
                  <a:pt x="758421" y="402"/>
                </a:lnTo>
                <a:lnTo>
                  <a:pt x="752296" y="2999"/>
                </a:lnTo>
                <a:lnTo>
                  <a:pt x="746046" y="6622"/>
                </a:lnTo>
                <a:lnTo>
                  <a:pt x="733409" y="8948"/>
                </a:lnTo>
                <a:lnTo>
                  <a:pt x="730240" y="9139"/>
                </a:lnTo>
                <a:lnTo>
                  <a:pt x="723895" y="12174"/>
                </a:lnTo>
                <a:lnTo>
                  <a:pt x="717548" y="15991"/>
                </a:lnTo>
                <a:lnTo>
                  <a:pt x="708025" y="19199"/>
                </a:lnTo>
                <a:lnTo>
                  <a:pt x="673100" y="50835"/>
                </a:lnTo>
                <a:lnTo>
                  <a:pt x="669572" y="57163"/>
                </a:lnTo>
                <a:lnTo>
                  <a:pt x="658218" y="92247"/>
                </a:lnTo>
                <a:lnTo>
                  <a:pt x="657251" y="136432"/>
                </a:lnTo>
                <a:lnTo>
                  <a:pt x="657225" y="179640"/>
                </a:lnTo>
                <a:lnTo>
                  <a:pt x="660047" y="188493"/>
                </a:lnTo>
                <a:lnTo>
                  <a:pt x="670482" y="202800"/>
                </a:lnTo>
                <a:lnTo>
                  <a:pt x="676523" y="206548"/>
                </a:lnTo>
                <a:lnTo>
                  <a:pt x="679615" y="207547"/>
                </a:lnTo>
                <a:lnTo>
                  <a:pt x="681677" y="209272"/>
                </a:lnTo>
                <a:lnTo>
                  <a:pt x="685636" y="215697"/>
                </a:lnTo>
                <a:lnTo>
                  <a:pt x="690313" y="217571"/>
                </a:lnTo>
                <a:lnTo>
                  <a:pt x="725786" y="219032"/>
                </a:lnTo>
                <a:lnTo>
                  <a:pt x="759269" y="205810"/>
                </a:lnTo>
                <a:lnTo>
                  <a:pt x="804926" y="180949"/>
                </a:lnTo>
                <a:lnTo>
                  <a:pt x="828675" y="17144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6" name="SMARTInkShape-Group127"/>
          <p:cNvGrpSpPr/>
          <p:nvPr/>
        </p:nvGrpSpPr>
        <p:grpSpPr>
          <a:xfrm>
            <a:off x="4638709" y="2428913"/>
            <a:ext cx="1657317" cy="304763"/>
            <a:chOff x="4638709" y="2428913"/>
            <a:chExt cx="1657317" cy="304763"/>
          </a:xfrm>
        </p:grpSpPr>
        <p:sp>
          <p:nvSpPr>
            <p:cNvPr id="42" name="SMARTInkShape-503"/>
            <p:cNvSpPr/>
            <p:nvPr>
              <p:custDataLst>
                <p:tags r:id="rId195"/>
              </p:custDataLst>
            </p:nvPr>
          </p:nvSpPr>
          <p:spPr>
            <a:xfrm>
              <a:off x="6067436" y="2448321"/>
              <a:ext cx="228590" cy="170614"/>
            </a:xfrm>
            <a:custGeom>
              <a:avLst/>
              <a:gdLst/>
              <a:ahLst/>
              <a:cxnLst/>
              <a:rect l="0" t="0" r="0" b="0"/>
              <a:pathLst>
                <a:path w="228590" h="170614">
                  <a:moveTo>
                    <a:pt x="85714" y="18654"/>
                  </a:moveTo>
                  <a:lnTo>
                    <a:pt x="85714" y="18654"/>
                  </a:lnTo>
                  <a:lnTo>
                    <a:pt x="95239" y="28179"/>
                  </a:lnTo>
                  <a:lnTo>
                    <a:pt x="90183" y="28179"/>
                  </a:lnTo>
                  <a:lnTo>
                    <a:pt x="88694" y="27121"/>
                  </a:lnTo>
                  <a:lnTo>
                    <a:pt x="87700" y="25357"/>
                  </a:lnTo>
                  <a:lnTo>
                    <a:pt x="85830" y="19046"/>
                  </a:lnTo>
                  <a:lnTo>
                    <a:pt x="85724" y="10487"/>
                  </a:lnTo>
                  <a:lnTo>
                    <a:pt x="84663" y="10034"/>
                  </a:lnTo>
                  <a:lnTo>
                    <a:pt x="77514" y="9248"/>
                  </a:lnTo>
                  <a:lnTo>
                    <a:pt x="76778" y="6360"/>
                  </a:lnTo>
                  <a:lnTo>
                    <a:pt x="76305" y="939"/>
                  </a:lnTo>
                  <a:lnTo>
                    <a:pt x="73418" y="197"/>
                  </a:lnTo>
                  <a:lnTo>
                    <a:pt x="71166" y="0"/>
                  </a:lnTo>
                  <a:lnTo>
                    <a:pt x="69665" y="926"/>
                  </a:lnTo>
                  <a:lnTo>
                    <a:pt x="68665" y="2602"/>
                  </a:lnTo>
                  <a:lnTo>
                    <a:pt x="67998" y="4778"/>
                  </a:lnTo>
                  <a:lnTo>
                    <a:pt x="66495" y="6228"/>
                  </a:lnTo>
                  <a:lnTo>
                    <a:pt x="58580" y="8747"/>
                  </a:lnTo>
                  <a:lnTo>
                    <a:pt x="52510" y="9016"/>
                  </a:lnTo>
                  <a:lnTo>
                    <a:pt x="50878" y="10112"/>
                  </a:lnTo>
                  <a:lnTo>
                    <a:pt x="49789" y="11901"/>
                  </a:lnTo>
                  <a:lnTo>
                    <a:pt x="49065" y="14152"/>
                  </a:lnTo>
                  <a:lnTo>
                    <a:pt x="47523" y="15653"/>
                  </a:lnTo>
                  <a:lnTo>
                    <a:pt x="42986" y="17320"/>
                  </a:lnTo>
                  <a:lnTo>
                    <a:pt x="41354" y="18823"/>
                  </a:lnTo>
                  <a:lnTo>
                    <a:pt x="30741" y="37900"/>
                  </a:lnTo>
                  <a:lnTo>
                    <a:pt x="30015" y="41009"/>
                  </a:lnTo>
                  <a:lnTo>
                    <a:pt x="12145" y="73823"/>
                  </a:lnTo>
                  <a:lnTo>
                    <a:pt x="9625" y="81273"/>
                  </a:lnTo>
                  <a:lnTo>
                    <a:pt x="3314" y="91418"/>
                  </a:lnTo>
                  <a:lnTo>
                    <a:pt x="975" y="101127"/>
                  </a:lnTo>
                  <a:lnTo>
                    <a:pt x="0" y="136128"/>
                  </a:lnTo>
                  <a:lnTo>
                    <a:pt x="2816" y="142479"/>
                  </a:lnTo>
                  <a:lnTo>
                    <a:pt x="13247" y="155179"/>
                  </a:lnTo>
                  <a:lnTo>
                    <a:pt x="19287" y="158707"/>
                  </a:lnTo>
                  <a:lnTo>
                    <a:pt x="25499" y="161333"/>
                  </a:lnTo>
                  <a:lnTo>
                    <a:pt x="31787" y="166028"/>
                  </a:lnTo>
                  <a:lnTo>
                    <a:pt x="40933" y="168821"/>
                  </a:lnTo>
                  <a:lnTo>
                    <a:pt x="64051" y="170613"/>
                  </a:lnTo>
                  <a:lnTo>
                    <a:pt x="73617" y="168036"/>
                  </a:lnTo>
                  <a:lnTo>
                    <a:pt x="82454" y="164421"/>
                  </a:lnTo>
                  <a:lnTo>
                    <a:pt x="123995" y="158876"/>
                  </a:lnTo>
                  <a:lnTo>
                    <a:pt x="168075" y="142571"/>
                  </a:lnTo>
                  <a:lnTo>
                    <a:pt x="191078" y="135168"/>
                  </a:lnTo>
                  <a:lnTo>
                    <a:pt x="202392" y="132880"/>
                  </a:lnTo>
                  <a:lnTo>
                    <a:pt x="218280" y="125609"/>
                  </a:lnTo>
                  <a:lnTo>
                    <a:pt x="228589" y="1234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504"/>
            <p:cNvSpPr/>
            <p:nvPr>
              <p:custDataLst>
                <p:tags r:id="rId196"/>
              </p:custDataLst>
            </p:nvPr>
          </p:nvSpPr>
          <p:spPr>
            <a:xfrm>
              <a:off x="5438775" y="2428913"/>
              <a:ext cx="580988" cy="247603"/>
            </a:xfrm>
            <a:custGeom>
              <a:avLst/>
              <a:gdLst/>
              <a:ahLst/>
              <a:cxnLst/>
              <a:rect l="0" t="0" r="0" b="0"/>
              <a:pathLst>
                <a:path w="580988" h="247603">
                  <a:moveTo>
                    <a:pt x="0" y="228562"/>
                  </a:moveTo>
                  <a:lnTo>
                    <a:pt x="0" y="228562"/>
                  </a:lnTo>
                  <a:lnTo>
                    <a:pt x="0" y="236763"/>
                  </a:lnTo>
                  <a:lnTo>
                    <a:pt x="1058" y="237204"/>
                  </a:lnTo>
                  <a:lnTo>
                    <a:pt x="9409" y="238077"/>
                  </a:lnTo>
                  <a:lnTo>
                    <a:pt x="9491" y="243140"/>
                  </a:lnTo>
                  <a:lnTo>
                    <a:pt x="10561" y="244631"/>
                  </a:lnTo>
                  <a:lnTo>
                    <a:pt x="17723" y="247219"/>
                  </a:lnTo>
                  <a:lnTo>
                    <a:pt x="33205" y="247602"/>
                  </a:lnTo>
                  <a:lnTo>
                    <a:pt x="34837" y="246547"/>
                  </a:lnTo>
                  <a:lnTo>
                    <a:pt x="35925" y="244785"/>
                  </a:lnTo>
                  <a:lnTo>
                    <a:pt x="36649" y="242552"/>
                  </a:lnTo>
                  <a:lnTo>
                    <a:pt x="38191" y="241064"/>
                  </a:lnTo>
                  <a:lnTo>
                    <a:pt x="48270" y="235853"/>
                  </a:lnTo>
                  <a:lnTo>
                    <a:pt x="79386" y="206298"/>
                  </a:lnTo>
                  <a:lnTo>
                    <a:pt x="93135" y="187083"/>
                  </a:lnTo>
                  <a:lnTo>
                    <a:pt x="112314" y="169177"/>
                  </a:lnTo>
                  <a:lnTo>
                    <a:pt x="140681" y="130226"/>
                  </a:lnTo>
                  <a:lnTo>
                    <a:pt x="154690" y="117346"/>
                  </a:lnTo>
                  <a:lnTo>
                    <a:pt x="166028" y="93488"/>
                  </a:lnTo>
                  <a:lnTo>
                    <a:pt x="176925" y="79624"/>
                  </a:lnTo>
                  <a:lnTo>
                    <a:pt x="179775" y="69897"/>
                  </a:lnTo>
                  <a:lnTo>
                    <a:pt x="180974" y="48926"/>
                  </a:lnTo>
                  <a:lnTo>
                    <a:pt x="180975" y="79493"/>
                  </a:lnTo>
                  <a:lnTo>
                    <a:pt x="178153" y="85756"/>
                  </a:lnTo>
                  <a:lnTo>
                    <a:pt x="174430" y="92068"/>
                  </a:lnTo>
                  <a:lnTo>
                    <a:pt x="172333" y="102630"/>
                  </a:lnTo>
                  <a:lnTo>
                    <a:pt x="171466" y="150202"/>
                  </a:lnTo>
                  <a:lnTo>
                    <a:pt x="171450" y="195904"/>
                  </a:lnTo>
                  <a:lnTo>
                    <a:pt x="171450" y="202759"/>
                  </a:lnTo>
                  <a:lnTo>
                    <a:pt x="174272" y="209332"/>
                  </a:lnTo>
                  <a:lnTo>
                    <a:pt x="177995" y="215782"/>
                  </a:lnTo>
                  <a:lnTo>
                    <a:pt x="180583" y="226670"/>
                  </a:lnTo>
                  <a:lnTo>
                    <a:pt x="181771" y="227301"/>
                  </a:lnTo>
                  <a:lnTo>
                    <a:pt x="203355" y="228513"/>
                  </a:lnTo>
                  <a:lnTo>
                    <a:pt x="209619" y="225718"/>
                  </a:lnTo>
                  <a:lnTo>
                    <a:pt x="215931" y="222006"/>
                  </a:lnTo>
                  <a:lnTo>
                    <a:pt x="225434" y="218858"/>
                  </a:lnTo>
                  <a:lnTo>
                    <a:pt x="231779" y="214372"/>
                  </a:lnTo>
                  <a:lnTo>
                    <a:pt x="250473" y="192252"/>
                  </a:lnTo>
                  <a:lnTo>
                    <a:pt x="260547" y="183849"/>
                  </a:lnTo>
                  <a:lnTo>
                    <a:pt x="288399" y="145458"/>
                  </a:lnTo>
                  <a:lnTo>
                    <a:pt x="298568" y="136593"/>
                  </a:lnTo>
                  <a:lnTo>
                    <a:pt x="317097" y="107508"/>
                  </a:lnTo>
                  <a:lnTo>
                    <a:pt x="331875" y="73141"/>
                  </a:lnTo>
                  <a:lnTo>
                    <a:pt x="333372" y="48029"/>
                  </a:lnTo>
                  <a:lnTo>
                    <a:pt x="333375" y="55827"/>
                  </a:lnTo>
                  <a:lnTo>
                    <a:pt x="325174" y="65200"/>
                  </a:lnTo>
                  <a:lnTo>
                    <a:pt x="321043" y="107442"/>
                  </a:lnTo>
                  <a:lnTo>
                    <a:pt x="315652" y="125615"/>
                  </a:lnTo>
                  <a:lnTo>
                    <a:pt x="314441" y="154095"/>
                  </a:lnTo>
                  <a:lnTo>
                    <a:pt x="317199" y="161246"/>
                  </a:lnTo>
                  <a:lnTo>
                    <a:pt x="320894" y="167952"/>
                  </a:lnTo>
                  <a:lnTo>
                    <a:pt x="323266" y="180881"/>
                  </a:lnTo>
                  <a:lnTo>
                    <a:pt x="323460" y="184074"/>
                  </a:lnTo>
                  <a:lnTo>
                    <a:pt x="324648" y="186204"/>
                  </a:lnTo>
                  <a:lnTo>
                    <a:pt x="326499" y="187623"/>
                  </a:lnTo>
                  <a:lnTo>
                    <a:pt x="328791" y="188569"/>
                  </a:lnTo>
                  <a:lnTo>
                    <a:pt x="330319" y="190258"/>
                  </a:lnTo>
                  <a:lnTo>
                    <a:pt x="332017" y="194958"/>
                  </a:lnTo>
                  <a:lnTo>
                    <a:pt x="333528" y="196634"/>
                  </a:lnTo>
                  <a:lnTo>
                    <a:pt x="338029" y="198497"/>
                  </a:lnTo>
                  <a:lnTo>
                    <a:pt x="340711" y="197935"/>
                  </a:lnTo>
                  <a:lnTo>
                    <a:pt x="352620" y="192252"/>
                  </a:lnTo>
                  <a:lnTo>
                    <a:pt x="355729" y="191655"/>
                  </a:lnTo>
                  <a:lnTo>
                    <a:pt x="365164" y="185759"/>
                  </a:lnTo>
                  <a:lnTo>
                    <a:pt x="411426" y="140974"/>
                  </a:lnTo>
                  <a:lnTo>
                    <a:pt x="447035" y="102555"/>
                  </a:lnTo>
                  <a:lnTo>
                    <a:pt x="479414" y="55388"/>
                  </a:lnTo>
                  <a:lnTo>
                    <a:pt x="504384" y="28981"/>
                  </a:lnTo>
                  <a:lnTo>
                    <a:pt x="509751" y="28669"/>
                  </a:lnTo>
                  <a:lnTo>
                    <a:pt x="511284" y="29683"/>
                  </a:lnTo>
                  <a:lnTo>
                    <a:pt x="512306" y="31418"/>
                  </a:lnTo>
                  <a:lnTo>
                    <a:pt x="514081" y="38246"/>
                  </a:lnTo>
                  <a:lnTo>
                    <a:pt x="514314" y="51204"/>
                  </a:lnTo>
                  <a:lnTo>
                    <a:pt x="505216" y="93538"/>
                  </a:lnTo>
                  <a:lnTo>
                    <a:pt x="490646" y="141025"/>
                  </a:lnTo>
                  <a:lnTo>
                    <a:pt x="483595" y="168769"/>
                  </a:lnTo>
                  <a:lnTo>
                    <a:pt x="479515" y="176588"/>
                  </a:lnTo>
                  <a:lnTo>
                    <a:pt x="476895" y="190230"/>
                  </a:lnTo>
                  <a:lnTo>
                    <a:pt x="476680" y="193483"/>
                  </a:lnTo>
                  <a:lnTo>
                    <a:pt x="473619" y="199918"/>
                  </a:lnTo>
                  <a:lnTo>
                    <a:pt x="469789" y="206307"/>
                  </a:lnTo>
                  <a:lnTo>
                    <a:pt x="466728" y="219022"/>
                  </a:lnTo>
                  <a:lnTo>
                    <a:pt x="466725" y="205778"/>
                  </a:lnTo>
                  <a:lnTo>
                    <a:pt x="469547" y="199739"/>
                  </a:lnTo>
                  <a:lnTo>
                    <a:pt x="473270" y="193527"/>
                  </a:lnTo>
                  <a:lnTo>
                    <a:pt x="475367" y="183021"/>
                  </a:lnTo>
                  <a:lnTo>
                    <a:pt x="476234" y="135472"/>
                  </a:lnTo>
                  <a:lnTo>
                    <a:pt x="476250" y="93034"/>
                  </a:lnTo>
                  <a:lnTo>
                    <a:pt x="477308" y="54028"/>
                  </a:lnTo>
                  <a:lnTo>
                    <a:pt x="484451" y="35317"/>
                  </a:lnTo>
                  <a:lnTo>
                    <a:pt x="485382" y="25490"/>
                  </a:lnTo>
                  <a:lnTo>
                    <a:pt x="486571" y="23330"/>
                  </a:lnTo>
                  <a:lnTo>
                    <a:pt x="488423" y="21891"/>
                  </a:lnTo>
                  <a:lnTo>
                    <a:pt x="493302" y="19233"/>
                  </a:lnTo>
                  <a:lnTo>
                    <a:pt x="512088" y="3236"/>
                  </a:lnTo>
                  <a:lnTo>
                    <a:pt x="520971" y="932"/>
                  </a:lnTo>
                  <a:lnTo>
                    <a:pt x="537909" y="0"/>
                  </a:lnTo>
                  <a:lnTo>
                    <a:pt x="543518" y="2801"/>
                  </a:lnTo>
                  <a:lnTo>
                    <a:pt x="549539" y="6516"/>
                  </a:lnTo>
                  <a:lnTo>
                    <a:pt x="555742" y="8166"/>
                  </a:lnTo>
                  <a:lnTo>
                    <a:pt x="557820" y="9665"/>
                  </a:lnTo>
                  <a:lnTo>
                    <a:pt x="559205" y="11722"/>
                  </a:lnTo>
                  <a:lnTo>
                    <a:pt x="560129" y="14152"/>
                  </a:lnTo>
                  <a:lnTo>
                    <a:pt x="561803" y="15772"/>
                  </a:lnTo>
                  <a:lnTo>
                    <a:pt x="566484" y="17572"/>
                  </a:lnTo>
                  <a:lnTo>
                    <a:pt x="568156" y="19110"/>
                  </a:lnTo>
                  <a:lnTo>
                    <a:pt x="578843" y="38254"/>
                  </a:lnTo>
                  <a:lnTo>
                    <a:pt x="580987" y="64759"/>
                  </a:lnTo>
                  <a:lnTo>
                    <a:pt x="572820" y="82874"/>
                  </a:lnTo>
                  <a:lnTo>
                    <a:pt x="565215" y="92736"/>
                  </a:lnTo>
                  <a:lnTo>
                    <a:pt x="561877" y="101769"/>
                  </a:lnTo>
                  <a:lnTo>
                    <a:pt x="557345" y="108004"/>
                  </a:lnTo>
                  <a:lnTo>
                    <a:pt x="551803" y="111481"/>
                  </a:lnTo>
                  <a:lnTo>
                    <a:pt x="545813" y="114084"/>
                  </a:lnTo>
                  <a:lnTo>
                    <a:pt x="536489" y="120441"/>
                  </a:lnTo>
                  <a:lnTo>
                    <a:pt x="527025" y="123854"/>
                  </a:lnTo>
                  <a:lnTo>
                    <a:pt x="516229" y="131857"/>
                  </a:lnTo>
                  <a:lnTo>
                    <a:pt x="506313" y="133184"/>
                  </a:lnTo>
                  <a:lnTo>
                    <a:pt x="496755" y="133301"/>
                  </a:lnTo>
                  <a:lnTo>
                    <a:pt x="500788" y="133309"/>
                  </a:lnTo>
                  <a:lnTo>
                    <a:pt x="502133" y="132251"/>
                  </a:lnTo>
                  <a:lnTo>
                    <a:pt x="503629" y="128254"/>
                  </a:lnTo>
                  <a:lnTo>
                    <a:pt x="505086" y="126765"/>
                  </a:lnTo>
                  <a:lnTo>
                    <a:pt x="509527" y="125111"/>
                  </a:lnTo>
                  <a:lnTo>
                    <a:pt x="511135" y="123611"/>
                  </a:lnTo>
                  <a:lnTo>
                    <a:pt x="514350" y="1142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505"/>
            <p:cNvSpPr/>
            <p:nvPr>
              <p:custDataLst>
                <p:tags r:id="rId197"/>
              </p:custDataLst>
            </p:nvPr>
          </p:nvSpPr>
          <p:spPr>
            <a:xfrm>
              <a:off x="5191521" y="2552710"/>
              <a:ext cx="142480" cy="152391"/>
            </a:xfrm>
            <a:custGeom>
              <a:avLst/>
              <a:gdLst/>
              <a:ahLst/>
              <a:cxnLst/>
              <a:rect l="0" t="0" r="0" b="0"/>
              <a:pathLst>
                <a:path w="142480" h="152391">
                  <a:moveTo>
                    <a:pt x="94854" y="19040"/>
                  </a:moveTo>
                  <a:lnTo>
                    <a:pt x="94854" y="19040"/>
                  </a:lnTo>
                  <a:lnTo>
                    <a:pt x="94854" y="10839"/>
                  </a:lnTo>
                  <a:lnTo>
                    <a:pt x="93796" y="10398"/>
                  </a:lnTo>
                  <a:lnTo>
                    <a:pt x="86653" y="9631"/>
                  </a:lnTo>
                  <a:lnTo>
                    <a:pt x="85917" y="6744"/>
                  </a:lnTo>
                  <a:lnTo>
                    <a:pt x="85329" y="0"/>
                  </a:lnTo>
                  <a:lnTo>
                    <a:pt x="85329" y="14180"/>
                  </a:lnTo>
                  <a:lnTo>
                    <a:pt x="84271" y="15800"/>
                  </a:lnTo>
                  <a:lnTo>
                    <a:pt x="82507" y="16880"/>
                  </a:lnTo>
                  <a:lnTo>
                    <a:pt x="80273" y="17600"/>
                  </a:lnTo>
                  <a:lnTo>
                    <a:pt x="78784" y="19138"/>
                  </a:lnTo>
                  <a:lnTo>
                    <a:pt x="77128" y="23670"/>
                  </a:lnTo>
                  <a:lnTo>
                    <a:pt x="75008" y="35203"/>
                  </a:lnTo>
                  <a:lnTo>
                    <a:pt x="69335" y="44525"/>
                  </a:lnTo>
                  <a:lnTo>
                    <a:pt x="66127" y="53990"/>
                  </a:lnTo>
                  <a:lnTo>
                    <a:pt x="32328" y="101406"/>
                  </a:lnTo>
                  <a:lnTo>
                    <a:pt x="26176" y="114254"/>
                  </a:lnTo>
                  <a:lnTo>
                    <a:pt x="10893" y="131456"/>
                  </a:lnTo>
                  <a:lnTo>
                    <a:pt x="9912" y="135325"/>
                  </a:lnTo>
                  <a:lnTo>
                    <a:pt x="9284" y="141376"/>
                  </a:lnTo>
                  <a:lnTo>
                    <a:pt x="8174" y="141872"/>
                  </a:lnTo>
                  <a:lnTo>
                    <a:pt x="942" y="142734"/>
                  </a:lnTo>
                  <a:lnTo>
                    <a:pt x="496" y="141719"/>
                  </a:lnTo>
                  <a:lnTo>
                    <a:pt x="0" y="137770"/>
                  </a:lnTo>
                  <a:lnTo>
                    <a:pt x="927" y="136293"/>
                  </a:lnTo>
                  <a:lnTo>
                    <a:pt x="2603" y="135309"/>
                  </a:lnTo>
                  <a:lnTo>
                    <a:pt x="4778" y="134653"/>
                  </a:lnTo>
                  <a:lnTo>
                    <a:pt x="6228" y="133156"/>
                  </a:lnTo>
                  <a:lnTo>
                    <a:pt x="7840" y="128673"/>
                  </a:lnTo>
                  <a:lnTo>
                    <a:pt x="9328" y="127054"/>
                  </a:lnTo>
                  <a:lnTo>
                    <a:pt x="13803" y="125254"/>
                  </a:lnTo>
                  <a:lnTo>
                    <a:pt x="15420" y="123716"/>
                  </a:lnTo>
                  <a:lnTo>
                    <a:pt x="31785" y="96406"/>
                  </a:lnTo>
                  <a:lnTo>
                    <a:pt x="37896" y="90466"/>
                  </a:lnTo>
                  <a:lnTo>
                    <a:pt x="41007" y="88882"/>
                  </a:lnTo>
                  <a:lnTo>
                    <a:pt x="43081" y="85710"/>
                  </a:lnTo>
                  <a:lnTo>
                    <a:pt x="47058" y="73249"/>
                  </a:lnTo>
                  <a:lnTo>
                    <a:pt x="49232" y="71054"/>
                  </a:lnTo>
                  <a:lnTo>
                    <a:pt x="60325" y="62476"/>
                  </a:lnTo>
                  <a:lnTo>
                    <a:pt x="63633" y="56689"/>
                  </a:lnTo>
                  <a:lnTo>
                    <a:pt x="65757" y="49408"/>
                  </a:lnTo>
                  <a:lnTo>
                    <a:pt x="75801" y="38093"/>
                  </a:lnTo>
                  <a:lnTo>
                    <a:pt x="93496" y="38090"/>
                  </a:lnTo>
                  <a:lnTo>
                    <a:pt x="93948" y="39148"/>
                  </a:lnTo>
                  <a:lnTo>
                    <a:pt x="94735" y="46291"/>
                  </a:lnTo>
                  <a:lnTo>
                    <a:pt x="103045" y="55700"/>
                  </a:lnTo>
                  <a:lnTo>
                    <a:pt x="109040" y="56713"/>
                  </a:lnTo>
                  <a:lnTo>
                    <a:pt x="110662" y="57914"/>
                  </a:lnTo>
                  <a:lnTo>
                    <a:pt x="121978" y="74462"/>
                  </a:lnTo>
                  <a:lnTo>
                    <a:pt x="131503" y="84239"/>
                  </a:lnTo>
                  <a:lnTo>
                    <a:pt x="132524" y="90334"/>
                  </a:lnTo>
                  <a:lnTo>
                    <a:pt x="133726" y="91970"/>
                  </a:lnTo>
                  <a:lnTo>
                    <a:pt x="137884" y="93786"/>
                  </a:lnTo>
                  <a:lnTo>
                    <a:pt x="139415" y="95329"/>
                  </a:lnTo>
                  <a:lnTo>
                    <a:pt x="141117" y="99865"/>
                  </a:lnTo>
                  <a:lnTo>
                    <a:pt x="142479" y="128836"/>
                  </a:lnTo>
                  <a:lnTo>
                    <a:pt x="141421" y="130337"/>
                  </a:lnTo>
                  <a:lnTo>
                    <a:pt x="139657" y="131338"/>
                  </a:lnTo>
                  <a:lnTo>
                    <a:pt x="132778" y="133076"/>
                  </a:lnTo>
                  <a:lnTo>
                    <a:pt x="128290" y="133223"/>
                  </a:lnTo>
                  <a:lnTo>
                    <a:pt x="122767" y="136110"/>
                  </a:lnTo>
                  <a:lnTo>
                    <a:pt x="116786" y="139863"/>
                  </a:lnTo>
                  <a:lnTo>
                    <a:pt x="104321" y="142272"/>
                  </a:lnTo>
                  <a:lnTo>
                    <a:pt x="56754" y="142864"/>
                  </a:lnTo>
                  <a:lnTo>
                    <a:pt x="20026" y="142865"/>
                  </a:lnTo>
                  <a:lnTo>
                    <a:pt x="19569" y="143923"/>
                  </a:lnTo>
                  <a:lnTo>
                    <a:pt x="18690" y="151998"/>
                  </a:lnTo>
                  <a:lnTo>
                    <a:pt x="28179" y="1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506"/>
            <p:cNvSpPr/>
            <p:nvPr>
              <p:custDataLst>
                <p:tags r:id="rId198"/>
              </p:custDataLst>
            </p:nvPr>
          </p:nvSpPr>
          <p:spPr>
            <a:xfrm>
              <a:off x="4638709" y="2581275"/>
              <a:ext cx="380967" cy="152401"/>
            </a:xfrm>
            <a:custGeom>
              <a:avLst/>
              <a:gdLst/>
              <a:ahLst/>
              <a:cxnLst/>
              <a:rect l="0" t="0" r="0" b="0"/>
              <a:pathLst>
                <a:path w="380967" h="152401">
                  <a:moveTo>
                    <a:pt x="28541" y="152400"/>
                  </a:moveTo>
                  <a:lnTo>
                    <a:pt x="28541" y="152400"/>
                  </a:lnTo>
                  <a:lnTo>
                    <a:pt x="28541" y="144199"/>
                  </a:lnTo>
                  <a:lnTo>
                    <a:pt x="27483" y="143758"/>
                  </a:lnTo>
                  <a:lnTo>
                    <a:pt x="23484" y="143267"/>
                  </a:lnTo>
                  <a:lnTo>
                    <a:pt x="21995" y="142078"/>
                  </a:lnTo>
                  <a:lnTo>
                    <a:pt x="19133" y="133752"/>
                  </a:lnTo>
                  <a:lnTo>
                    <a:pt x="19050" y="128413"/>
                  </a:lnTo>
                  <a:lnTo>
                    <a:pt x="17980" y="126883"/>
                  </a:lnTo>
                  <a:lnTo>
                    <a:pt x="16209" y="125864"/>
                  </a:lnTo>
                  <a:lnTo>
                    <a:pt x="10818" y="124227"/>
                  </a:lnTo>
                  <a:lnTo>
                    <a:pt x="10080" y="121182"/>
                  </a:lnTo>
                  <a:lnTo>
                    <a:pt x="9494" y="106134"/>
                  </a:lnTo>
                  <a:lnTo>
                    <a:pt x="358" y="95678"/>
                  </a:lnTo>
                  <a:lnTo>
                    <a:pt x="0" y="87087"/>
                  </a:lnTo>
                  <a:lnTo>
                    <a:pt x="6519" y="78390"/>
                  </a:lnTo>
                  <a:lnTo>
                    <a:pt x="9100" y="68427"/>
                  </a:lnTo>
                  <a:lnTo>
                    <a:pt x="9375" y="62137"/>
                  </a:lnTo>
                  <a:lnTo>
                    <a:pt x="10472" y="60475"/>
                  </a:lnTo>
                  <a:lnTo>
                    <a:pt x="12262" y="59366"/>
                  </a:lnTo>
                  <a:lnTo>
                    <a:pt x="14514" y="58627"/>
                  </a:lnTo>
                  <a:lnTo>
                    <a:pt x="16014" y="57077"/>
                  </a:lnTo>
                  <a:lnTo>
                    <a:pt x="17682" y="52531"/>
                  </a:lnTo>
                  <a:lnTo>
                    <a:pt x="19185" y="50896"/>
                  </a:lnTo>
                  <a:lnTo>
                    <a:pt x="23677" y="49079"/>
                  </a:lnTo>
                  <a:lnTo>
                    <a:pt x="25298" y="47536"/>
                  </a:lnTo>
                  <a:lnTo>
                    <a:pt x="27100" y="43000"/>
                  </a:lnTo>
                  <a:lnTo>
                    <a:pt x="28638" y="41366"/>
                  </a:lnTo>
                  <a:lnTo>
                    <a:pt x="33171" y="39552"/>
                  </a:lnTo>
                  <a:lnTo>
                    <a:pt x="34802" y="38010"/>
                  </a:lnTo>
                  <a:lnTo>
                    <a:pt x="36615" y="33474"/>
                  </a:lnTo>
                  <a:lnTo>
                    <a:pt x="38157" y="31841"/>
                  </a:lnTo>
                  <a:lnTo>
                    <a:pt x="57307" y="21227"/>
                  </a:lnTo>
                  <a:lnTo>
                    <a:pt x="73016" y="18278"/>
                  </a:lnTo>
                  <a:lnTo>
                    <a:pt x="85696" y="11568"/>
                  </a:lnTo>
                  <a:lnTo>
                    <a:pt x="130403" y="9527"/>
                  </a:lnTo>
                  <a:lnTo>
                    <a:pt x="147350" y="9525"/>
                  </a:lnTo>
                  <a:lnTo>
                    <a:pt x="152959" y="12347"/>
                  </a:lnTo>
                  <a:lnTo>
                    <a:pt x="158980" y="16071"/>
                  </a:lnTo>
                  <a:lnTo>
                    <a:pt x="169569" y="18658"/>
                  </a:lnTo>
                  <a:lnTo>
                    <a:pt x="179455" y="27217"/>
                  </a:lnTo>
                  <a:lnTo>
                    <a:pt x="185557" y="28173"/>
                  </a:lnTo>
                  <a:lnTo>
                    <a:pt x="187193" y="29365"/>
                  </a:lnTo>
                  <a:lnTo>
                    <a:pt x="188284" y="31218"/>
                  </a:lnTo>
                  <a:lnTo>
                    <a:pt x="189011" y="33512"/>
                  </a:lnTo>
                  <a:lnTo>
                    <a:pt x="190555" y="35042"/>
                  </a:lnTo>
                  <a:lnTo>
                    <a:pt x="195091" y="36741"/>
                  </a:lnTo>
                  <a:lnTo>
                    <a:pt x="196725" y="38252"/>
                  </a:lnTo>
                  <a:lnTo>
                    <a:pt x="200763" y="47721"/>
                  </a:lnTo>
                  <a:lnTo>
                    <a:pt x="217598" y="65224"/>
                  </a:lnTo>
                  <a:lnTo>
                    <a:pt x="218914" y="74749"/>
                  </a:lnTo>
                  <a:lnTo>
                    <a:pt x="219003" y="80827"/>
                  </a:lnTo>
                  <a:lnTo>
                    <a:pt x="220075" y="82460"/>
                  </a:lnTo>
                  <a:lnTo>
                    <a:pt x="221847" y="83548"/>
                  </a:lnTo>
                  <a:lnTo>
                    <a:pt x="224086" y="84274"/>
                  </a:lnTo>
                  <a:lnTo>
                    <a:pt x="225579" y="85816"/>
                  </a:lnTo>
                  <a:lnTo>
                    <a:pt x="229362" y="95341"/>
                  </a:lnTo>
                  <a:lnTo>
                    <a:pt x="236733" y="103324"/>
                  </a:lnTo>
                  <a:lnTo>
                    <a:pt x="242745" y="104345"/>
                  </a:lnTo>
                  <a:lnTo>
                    <a:pt x="244369" y="105547"/>
                  </a:lnTo>
                  <a:lnTo>
                    <a:pt x="247189" y="112938"/>
                  </a:lnTo>
                  <a:lnTo>
                    <a:pt x="250248" y="113695"/>
                  </a:lnTo>
                  <a:lnTo>
                    <a:pt x="297247" y="114300"/>
                  </a:lnTo>
                  <a:lnTo>
                    <a:pt x="299753" y="114300"/>
                  </a:lnTo>
                  <a:lnTo>
                    <a:pt x="305360" y="111478"/>
                  </a:lnTo>
                  <a:lnTo>
                    <a:pt x="312527" y="106099"/>
                  </a:lnTo>
                  <a:lnTo>
                    <a:pt x="321547" y="103978"/>
                  </a:lnTo>
                  <a:lnTo>
                    <a:pt x="331579" y="96608"/>
                  </a:lnTo>
                  <a:lnTo>
                    <a:pt x="340597" y="94460"/>
                  </a:lnTo>
                  <a:lnTo>
                    <a:pt x="349484" y="88783"/>
                  </a:lnTo>
                  <a:lnTo>
                    <a:pt x="355685" y="87084"/>
                  </a:lnTo>
                  <a:lnTo>
                    <a:pt x="357762" y="85573"/>
                  </a:lnTo>
                  <a:lnTo>
                    <a:pt x="359146" y="83507"/>
                  </a:lnTo>
                  <a:lnTo>
                    <a:pt x="361096" y="75543"/>
                  </a:lnTo>
                  <a:lnTo>
                    <a:pt x="361369" y="72587"/>
                  </a:lnTo>
                  <a:lnTo>
                    <a:pt x="364495" y="66480"/>
                  </a:lnTo>
                  <a:lnTo>
                    <a:pt x="370069" y="58993"/>
                  </a:lnTo>
                  <a:lnTo>
                    <a:pt x="372228" y="49910"/>
                  </a:lnTo>
                  <a:lnTo>
                    <a:pt x="379606" y="39864"/>
                  </a:lnTo>
                  <a:lnTo>
                    <a:pt x="380846" y="30054"/>
                  </a:lnTo>
                  <a:lnTo>
                    <a:pt x="380966" y="1370"/>
                  </a:lnTo>
                  <a:lnTo>
                    <a:pt x="379908" y="913"/>
                  </a:lnTo>
                  <a:lnTo>
                    <a:pt x="37144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7" name="SMARTInkShape-507"/>
          <p:cNvSpPr/>
          <p:nvPr>
            <p:custDataLst>
              <p:tags r:id="rId7"/>
            </p:custDataLst>
          </p:nvPr>
        </p:nvSpPr>
        <p:spPr>
          <a:xfrm>
            <a:off x="6715128" y="2333664"/>
            <a:ext cx="1009648" cy="304713"/>
          </a:xfrm>
          <a:custGeom>
            <a:avLst/>
            <a:gdLst/>
            <a:ahLst/>
            <a:cxnLst/>
            <a:rect l="0" t="0" r="0" b="0"/>
            <a:pathLst>
              <a:path w="1009648" h="304713">
                <a:moveTo>
                  <a:pt x="38097" y="47586"/>
                </a:moveTo>
                <a:lnTo>
                  <a:pt x="38097" y="47586"/>
                </a:lnTo>
                <a:lnTo>
                  <a:pt x="38097" y="38071"/>
                </a:lnTo>
                <a:lnTo>
                  <a:pt x="38097" y="51319"/>
                </a:lnTo>
                <a:lnTo>
                  <a:pt x="37039" y="53250"/>
                </a:lnTo>
                <a:lnTo>
                  <a:pt x="35275" y="54537"/>
                </a:lnTo>
                <a:lnTo>
                  <a:pt x="33041" y="55395"/>
                </a:lnTo>
                <a:lnTo>
                  <a:pt x="31552" y="57025"/>
                </a:lnTo>
                <a:lnTo>
                  <a:pt x="21207" y="83881"/>
                </a:lnTo>
                <a:lnTo>
                  <a:pt x="10884" y="130662"/>
                </a:lnTo>
                <a:lnTo>
                  <a:pt x="639" y="173417"/>
                </a:lnTo>
                <a:lnTo>
                  <a:pt x="22" y="215743"/>
                </a:lnTo>
                <a:lnTo>
                  <a:pt x="0" y="239782"/>
                </a:lnTo>
                <a:lnTo>
                  <a:pt x="2821" y="246954"/>
                </a:lnTo>
                <a:lnTo>
                  <a:pt x="6544" y="253669"/>
                </a:lnTo>
                <a:lnTo>
                  <a:pt x="9698" y="263399"/>
                </a:lnTo>
                <a:lnTo>
                  <a:pt x="15806" y="272985"/>
                </a:lnTo>
                <a:lnTo>
                  <a:pt x="17607" y="279350"/>
                </a:lnTo>
                <a:lnTo>
                  <a:pt x="19145" y="281470"/>
                </a:lnTo>
                <a:lnTo>
                  <a:pt x="21229" y="282884"/>
                </a:lnTo>
                <a:lnTo>
                  <a:pt x="29219" y="284873"/>
                </a:lnTo>
                <a:lnTo>
                  <a:pt x="42634" y="285662"/>
                </a:lnTo>
                <a:lnTo>
                  <a:pt x="48227" y="282867"/>
                </a:lnTo>
                <a:lnTo>
                  <a:pt x="91197" y="249695"/>
                </a:lnTo>
                <a:lnTo>
                  <a:pt x="122494" y="202995"/>
                </a:lnTo>
                <a:lnTo>
                  <a:pt x="155505" y="158701"/>
                </a:lnTo>
                <a:lnTo>
                  <a:pt x="180782" y="114260"/>
                </a:lnTo>
                <a:lnTo>
                  <a:pt x="211386" y="66666"/>
                </a:lnTo>
                <a:lnTo>
                  <a:pt x="224100" y="44848"/>
                </a:lnTo>
                <a:lnTo>
                  <a:pt x="228323" y="32781"/>
                </a:lnTo>
                <a:lnTo>
                  <a:pt x="234749" y="22503"/>
                </a:lnTo>
                <a:lnTo>
                  <a:pt x="237679" y="11409"/>
                </a:lnTo>
                <a:lnTo>
                  <a:pt x="238121" y="0"/>
                </a:lnTo>
                <a:lnTo>
                  <a:pt x="238122" y="8165"/>
                </a:lnTo>
                <a:lnTo>
                  <a:pt x="231577" y="16830"/>
                </a:lnTo>
                <a:lnTo>
                  <a:pt x="229480" y="25656"/>
                </a:lnTo>
                <a:lnTo>
                  <a:pt x="228990" y="31842"/>
                </a:lnTo>
                <a:lnTo>
                  <a:pt x="225949" y="38119"/>
                </a:lnTo>
                <a:lnTo>
                  <a:pt x="215374" y="55829"/>
                </a:lnTo>
                <a:lnTo>
                  <a:pt x="203342" y="98497"/>
                </a:lnTo>
                <a:lnTo>
                  <a:pt x="200151" y="140989"/>
                </a:lnTo>
                <a:lnTo>
                  <a:pt x="191387" y="184189"/>
                </a:lnTo>
                <a:lnTo>
                  <a:pt x="190520" y="231562"/>
                </a:lnTo>
                <a:lnTo>
                  <a:pt x="191562" y="244502"/>
                </a:lnTo>
                <a:lnTo>
                  <a:pt x="199140" y="272041"/>
                </a:lnTo>
                <a:lnTo>
                  <a:pt x="199631" y="278930"/>
                </a:lnTo>
                <a:lnTo>
                  <a:pt x="202671" y="285519"/>
                </a:lnTo>
                <a:lnTo>
                  <a:pt x="206491" y="291976"/>
                </a:lnTo>
                <a:lnTo>
                  <a:pt x="208188" y="298373"/>
                </a:lnTo>
                <a:lnTo>
                  <a:pt x="209700" y="300503"/>
                </a:lnTo>
                <a:lnTo>
                  <a:pt x="211765" y="301922"/>
                </a:lnTo>
                <a:lnTo>
                  <a:pt x="217629" y="304200"/>
                </a:lnTo>
                <a:lnTo>
                  <a:pt x="232202" y="304712"/>
                </a:lnTo>
                <a:lnTo>
                  <a:pt x="238313" y="301917"/>
                </a:lnTo>
                <a:lnTo>
                  <a:pt x="285160" y="266639"/>
                </a:lnTo>
                <a:lnTo>
                  <a:pt x="319767" y="231560"/>
                </a:lnTo>
                <a:lnTo>
                  <a:pt x="340022" y="200626"/>
                </a:lnTo>
                <a:lnTo>
                  <a:pt x="342678" y="193920"/>
                </a:lnTo>
                <a:lnTo>
                  <a:pt x="361515" y="171853"/>
                </a:lnTo>
                <a:lnTo>
                  <a:pt x="361909" y="184707"/>
                </a:lnTo>
                <a:lnTo>
                  <a:pt x="360863" y="186625"/>
                </a:lnTo>
                <a:lnTo>
                  <a:pt x="359108" y="187904"/>
                </a:lnTo>
                <a:lnTo>
                  <a:pt x="356878" y="188756"/>
                </a:lnTo>
                <a:lnTo>
                  <a:pt x="355393" y="190383"/>
                </a:lnTo>
                <a:lnTo>
                  <a:pt x="353742" y="195012"/>
                </a:lnTo>
                <a:lnTo>
                  <a:pt x="352425" y="241264"/>
                </a:lnTo>
                <a:lnTo>
                  <a:pt x="352423" y="250787"/>
                </a:lnTo>
                <a:lnTo>
                  <a:pt x="355244" y="257137"/>
                </a:lnTo>
                <a:lnTo>
                  <a:pt x="366887" y="271552"/>
                </a:lnTo>
                <a:lnTo>
                  <a:pt x="372256" y="274127"/>
                </a:lnTo>
                <a:lnTo>
                  <a:pt x="375170" y="274813"/>
                </a:lnTo>
                <a:lnTo>
                  <a:pt x="377113" y="274212"/>
                </a:lnTo>
                <a:lnTo>
                  <a:pt x="378407" y="272754"/>
                </a:lnTo>
                <a:lnTo>
                  <a:pt x="379271" y="270723"/>
                </a:lnTo>
                <a:lnTo>
                  <a:pt x="380904" y="269369"/>
                </a:lnTo>
                <a:lnTo>
                  <a:pt x="391130" y="264374"/>
                </a:lnTo>
                <a:lnTo>
                  <a:pt x="397143" y="260353"/>
                </a:lnTo>
                <a:lnTo>
                  <a:pt x="417839" y="252503"/>
                </a:lnTo>
                <a:lnTo>
                  <a:pt x="421433" y="249814"/>
                </a:lnTo>
                <a:lnTo>
                  <a:pt x="428609" y="240973"/>
                </a:lnTo>
                <a:lnTo>
                  <a:pt x="442141" y="230592"/>
                </a:lnTo>
                <a:lnTo>
                  <a:pt x="473011" y="186291"/>
                </a:lnTo>
                <a:lnTo>
                  <a:pt x="495293" y="142778"/>
                </a:lnTo>
                <a:lnTo>
                  <a:pt x="519639" y="98580"/>
                </a:lnTo>
                <a:lnTo>
                  <a:pt x="526447" y="59759"/>
                </a:lnTo>
                <a:lnTo>
                  <a:pt x="530308" y="51938"/>
                </a:lnTo>
                <a:lnTo>
                  <a:pt x="532991" y="35041"/>
                </a:lnTo>
                <a:lnTo>
                  <a:pt x="533394" y="19177"/>
                </a:lnTo>
                <a:lnTo>
                  <a:pt x="528340" y="19060"/>
                </a:lnTo>
                <a:lnTo>
                  <a:pt x="526850" y="20102"/>
                </a:lnTo>
                <a:lnTo>
                  <a:pt x="525857" y="21855"/>
                </a:lnTo>
                <a:lnTo>
                  <a:pt x="524263" y="32273"/>
                </a:lnTo>
                <a:lnTo>
                  <a:pt x="522891" y="45581"/>
                </a:lnTo>
                <a:lnTo>
                  <a:pt x="515681" y="68502"/>
                </a:lnTo>
                <a:lnTo>
                  <a:pt x="511577" y="114457"/>
                </a:lnTo>
                <a:lnTo>
                  <a:pt x="506823" y="133369"/>
                </a:lnTo>
                <a:lnTo>
                  <a:pt x="505217" y="163779"/>
                </a:lnTo>
                <a:lnTo>
                  <a:pt x="507819" y="176133"/>
                </a:lnTo>
                <a:lnTo>
                  <a:pt x="511446" y="186210"/>
                </a:lnTo>
                <a:lnTo>
                  <a:pt x="517000" y="225862"/>
                </a:lnTo>
                <a:lnTo>
                  <a:pt x="520817" y="233711"/>
                </a:lnTo>
                <a:lnTo>
                  <a:pt x="524025" y="244080"/>
                </a:lnTo>
                <a:lnTo>
                  <a:pt x="530150" y="254914"/>
                </a:lnTo>
                <a:lnTo>
                  <a:pt x="533494" y="268942"/>
                </a:lnTo>
                <a:lnTo>
                  <a:pt x="535577" y="271357"/>
                </a:lnTo>
                <a:lnTo>
                  <a:pt x="552638" y="283301"/>
                </a:lnTo>
                <a:lnTo>
                  <a:pt x="571513" y="285499"/>
                </a:lnTo>
                <a:lnTo>
                  <a:pt x="574683" y="285570"/>
                </a:lnTo>
                <a:lnTo>
                  <a:pt x="581027" y="282826"/>
                </a:lnTo>
                <a:lnTo>
                  <a:pt x="587374" y="279137"/>
                </a:lnTo>
                <a:lnTo>
                  <a:pt x="593723" y="277498"/>
                </a:lnTo>
                <a:lnTo>
                  <a:pt x="620972" y="254843"/>
                </a:lnTo>
                <a:lnTo>
                  <a:pt x="645503" y="214483"/>
                </a:lnTo>
                <a:lnTo>
                  <a:pt x="672208" y="168032"/>
                </a:lnTo>
                <a:lnTo>
                  <a:pt x="692069" y="120510"/>
                </a:lnTo>
                <a:lnTo>
                  <a:pt x="710131" y="73953"/>
                </a:lnTo>
                <a:lnTo>
                  <a:pt x="714174" y="55281"/>
                </a:lnTo>
                <a:lnTo>
                  <a:pt x="720545" y="41517"/>
                </a:lnTo>
                <a:lnTo>
                  <a:pt x="723896" y="9504"/>
                </a:lnTo>
                <a:lnTo>
                  <a:pt x="723897" y="31876"/>
                </a:lnTo>
                <a:lnTo>
                  <a:pt x="714960" y="76415"/>
                </a:lnTo>
                <a:lnTo>
                  <a:pt x="714406" y="120626"/>
                </a:lnTo>
                <a:lnTo>
                  <a:pt x="714373" y="163873"/>
                </a:lnTo>
                <a:lnTo>
                  <a:pt x="714372" y="208727"/>
                </a:lnTo>
                <a:lnTo>
                  <a:pt x="714372" y="212163"/>
                </a:lnTo>
                <a:lnTo>
                  <a:pt x="717194" y="218803"/>
                </a:lnTo>
                <a:lnTo>
                  <a:pt x="720917" y="225283"/>
                </a:lnTo>
                <a:lnTo>
                  <a:pt x="723504" y="236191"/>
                </a:lnTo>
                <a:lnTo>
                  <a:pt x="728837" y="242581"/>
                </a:lnTo>
                <a:lnTo>
                  <a:pt x="734206" y="245375"/>
                </a:lnTo>
                <a:lnTo>
                  <a:pt x="747492" y="247480"/>
                </a:lnTo>
                <a:lnTo>
                  <a:pt x="756052" y="247572"/>
                </a:lnTo>
                <a:lnTo>
                  <a:pt x="758034" y="246527"/>
                </a:lnTo>
                <a:lnTo>
                  <a:pt x="759355" y="244772"/>
                </a:lnTo>
                <a:lnTo>
                  <a:pt x="761882" y="239999"/>
                </a:lnTo>
                <a:lnTo>
                  <a:pt x="793782" y="193064"/>
                </a:lnTo>
                <a:lnTo>
                  <a:pt x="812799" y="150429"/>
                </a:lnTo>
                <a:lnTo>
                  <a:pt x="831847" y="108299"/>
                </a:lnTo>
                <a:lnTo>
                  <a:pt x="853014" y="61387"/>
                </a:lnTo>
                <a:lnTo>
                  <a:pt x="859822" y="21712"/>
                </a:lnTo>
                <a:lnTo>
                  <a:pt x="865399" y="11901"/>
                </a:lnTo>
                <a:lnTo>
                  <a:pt x="866769" y="1"/>
                </a:lnTo>
                <a:lnTo>
                  <a:pt x="858571" y="8165"/>
                </a:lnTo>
                <a:lnTo>
                  <a:pt x="857638" y="14151"/>
                </a:lnTo>
                <a:lnTo>
                  <a:pt x="856195" y="50983"/>
                </a:lnTo>
                <a:lnTo>
                  <a:pt x="849709" y="68875"/>
                </a:lnTo>
                <a:lnTo>
                  <a:pt x="847800" y="116465"/>
                </a:lnTo>
                <a:lnTo>
                  <a:pt x="847725" y="154050"/>
                </a:lnTo>
                <a:lnTo>
                  <a:pt x="856856" y="198261"/>
                </a:lnTo>
                <a:lnTo>
                  <a:pt x="857132" y="211234"/>
                </a:lnTo>
                <a:lnTo>
                  <a:pt x="858228" y="213835"/>
                </a:lnTo>
                <a:lnTo>
                  <a:pt x="860018" y="215569"/>
                </a:lnTo>
                <a:lnTo>
                  <a:pt x="867593" y="220831"/>
                </a:lnTo>
                <a:lnTo>
                  <a:pt x="870493" y="223408"/>
                </a:lnTo>
                <a:lnTo>
                  <a:pt x="873718" y="229093"/>
                </a:lnTo>
                <a:lnTo>
                  <a:pt x="874577" y="232090"/>
                </a:lnTo>
                <a:lnTo>
                  <a:pt x="876209" y="234089"/>
                </a:lnTo>
                <a:lnTo>
                  <a:pt x="880844" y="236310"/>
                </a:lnTo>
                <a:lnTo>
                  <a:pt x="909382" y="238072"/>
                </a:lnTo>
                <a:lnTo>
                  <a:pt x="914990" y="235258"/>
                </a:lnTo>
                <a:lnTo>
                  <a:pt x="957971" y="202070"/>
                </a:lnTo>
                <a:lnTo>
                  <a:pt x="997470" y="155370"/>
                </a:lnTo>
                <a:lnTo>
                  <a:pt x="1009647" y="14283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SMARTInkShape-508"/>
          <p:cNvSpPr/>
          <p:nvPr>
            <p:custDataLst>
              <p:tags r:id="rId8"/>
            </p:custDataLst>
          </p:nvPr>
        </p:nvSpPr>
        <p:spPr>
          <a:xfrm>
            <a:off x="8162928" y="2343151"/>
            <a:ext cx="332941" cy="180926"/>
          </a:xfrm>
          <a:custGeom>
            <a:avLst/>
            <a:gdLst/>
            <a:ahLst/>
            <a:cxnLst/>
            <a:rect l="0" t="0" r="0" b="0"/>
            <a:pathLst>
              <a:path w="332941" h="180926">
                <a:moveTo>
                  <a:pt x="19047" y="85724"/>
                </a:moveTo>
                <a:lnTo>
                  <a:pt x="19047" y="85724"/>
                </a:lnTo>
                <a:lnTo>
                  <a:pt x="19047" y="77523"/>
                </a:lnTo>
                <a:lnTo>
                  <a:pt x="12502" y="68856"/>
                </a:lnTo>
                <a:lnTo>
                  <a:pt x="10405" y="60030"/>
                </a:lnTo>
                <a:lnTo>
                  <a:pt x="9532" y="30452"/>
                </a:lnTo>
                <a:lnTo>
                  <a:pt x="16070" y="21341"/>
                </a:lnTo>
                <a:lnTo>
                  <a:pt x="17724" y="15482"/>
                </a:lnTo>
                <a:lnTo>
                  <a:pt x="19223" y="13496"/>
                </a:lnTo>
                <a:lnTo>
                  <a:pt x="25331" y="9642"/>
                </a:lnTo>
                <a:lnTo>
                  <a:pt x="28145" y="1478"/>
                </a:lnTo>
                <a:lnTo>
                  <a:pt x="31204" y="656"/>
                </a:lnTo>
                <a:lnTo>
                  <a:pt x="38086" y="0"/>
                </a:lnTo>
                <a:lnTo>
                  <a:pt x="38097" y="46345"/>
                </a:lnTo>
                <a:lnTo>
                  <a:pt x="35275" y="55169"/>
                </a:lnTo>
                <a:lnTo>
                  <a:pt x="31552" y="63678"/>
                </a:lnTo>
                <a:lnTo>
                  <a:pt x="25924" y="102148"/>
                </a:lnTo>
                <a:lnTo>
                  <a:pt x="22103" y="111015"/>
                </a:lnTo>
                <a:lnTo>
                  <a:pt x="18257" y="138714"/>
                </a:lnTo>
                <a:lnTo>
                  <a:pt x="11561" y="152204"/>
                </a:lnTo>
                <a:lnTo>
                  <a:pt x="10881" y="155444"/>
                </a:lnTo>
                <a:lnTo>
                  <a:pt x="22" y="171416"/>
                </a:lnTo>
                <a:lnTo>
                  <a:pt x="8" y="171434"/>
                </a:lnTo>
                <a:lnTo>
                  <a:pt x="0" y="166388"/>
                </a:lnTo>
                <a:lnTo>
                  <a:pt x="1057" y="164900"/>
                </a:lnTo>
                <a:lnTo>
                  <a:pt x="2821" y="163908"/>
                </a:lnTo>
                <a:lnTo>
                  <a:pt x="5054" y="163247"/>
                </a:lnTo>
                <a:lnTo>
                  <a:pt x="6544" y="161747"/>
                </a:lnTo>
                <a:lnTo>
                  <a:pt x="25946" y="121532"/>
                </a:lnTo>
                <a:lnTo>
                  <a:pt x="30616" y="104095"/>
                </a:lnTo>
                <a:lnTo>
                  <a:pt x="38702" y="88345"/>
                </a:lnTo>
                <a:lnTo>
                  <a:pt x="71971" y="41566"/>
                </a:lnTo>
                <a:lnTo>
                  <a:pt x="78184" y="28632"/>
                </a:lnTo>
                <a:lnTo>
                  <a:pt x="80697" y="25438"/>
                </a:lnTo>
                <a:lnTo>
                  <a:pt x="86311" y="21888"/>
                </a:lnTo>
                <a:lnTo>
                  <a:pt x="95128" y="19423"/>
                </a:lnTo>
                <a:lnTo>
                  <a:pt x="99781" y="19215"/>
                </a:lnTo>
                <a:lnTo>
                  <a:pt x="101444" y="20218"/>
                </a:lnTo>
                <a:lnTo>
                  <a:pt x="102554" y="21945"/>
                </a:lnTo>
                <a:lnTo>
                  <a:pt x="104334" y="27265"/>
                </a:lnTo>
                <a:lnTo>
                  <a:pt x="104643" y="33243"/>
                </a:lnTo>
                <a:lnTo>
                  <a:pt x="107537" y="38763"/>
                </a:lnTo>
                <a:lnTo>
                  <a:pt x="109790" y="41717"/>
                </a:lnTo>
                <a:lnTo>
                  <a:pt x="112294" y="50643"/>
                </a:lnTo>
                <a:lnTo>
                  <a:pt x="113902" y="68564"/>
                </a:lnTo>
                <a:lnTo>
                  <a:pt x="111300" y="75628"/>
                </a:lnTo>
                <a:lnTo>
                  <a:pt x="109124" y="78993"/>
                </a:lnTo>
                <a:lnTo>
                  <a:pt x="108731" y="83354"/>
                </a:lnTo>
                <a:lnTo>
                  <a:pt x="114110" y="126927"/>
                </a:lnTo>
                <a:lnTo>
                  <a:pt x="114295" y="160005"/>
                </a:lnTo>
                <a:lnTo>
                  <a:pt x="123429" y="171007"/>
                </a:lnTo>
                <a:lnTo>
                  <a:pt x="131988" y="171410"/>
                </a:lnTo>
                <a:lnTo>
                  <a:pt x="140682" y="164896"/>
                </a:lnTo>
                <a:lnTo>
                  <a:pt x="149514" y="161746"/>
                </a:lnTo>
                <a:lnTo>
                  <a:pt x="165136" y="148782"/>
                </a:lnTo>
                <a:lnTo>
                  <a:pt x="168642" y="142678"/>
                </a:lnTo>
                <a:lnTo>
                  <a:pt x="171259" y="136437"/>
                </a:lnTo>
                <a:lnTo>
                  <a:pt x="197251" y="104772"/>
                </a:lnTo>
                <a:lnTo>
                  <a:pt x="198175" y="101598"/>
                </a:lnTo>
                <a:lnTo>
                  <a:pt x="199849" y="99481"/>
                </a:lnTo>
                <a:lnTo>
                  <a:pt x="209107" y="95414"/>
                </a:lnTo>
                <a:lnTo>
                  <a:pt x="217709" y="95264"/>
                </a:lnTo>
                <a:lnTo>
                  <a:pt x="218164" y="96317"/>
                </a:lnTo>
                <a:lnTo>
                  <a:pt x="220129" y="139709"/>
                </a:lnTo>
                <a:lnTo>
                  <a:pt x="226610" y="152401"/>
                </a:lnTo>
                <a:lnTo>
                  <a:pt x="227272" y="155575"/>
                </a:lnTo>
                <a:lnTo>
                  <a:pt x="238220" y="176741"/>
                </a:lnTo>
                <a:lnTo>
                  <a:pt x="240304" y="178152"/>
                </a:lnTo>
                <a:lnTo>
                  <a:pt x="248294" y="180138"/>
                </a:lnTo>
                <a:lnTo>
                  <a:pt x="264853" y="180925"/>
                </a:lnTo>
                <a:lnTo>
                  <a:pt x="274995" y="174418"/>
                </a:lnTo>
                <a:lnTo>
                  <a:pt x="284849" y="172769"/>
                </a:lnTo>
                <a:lnTo>
                  <a:pt x="289381" y="170212"/>
                </a:lnTo>
                <a:lnTo>
                  <a:pt x="307615" y="150106"/>
                </a:lnTo>
                <a:lnTo>
                  <a:pt x="311341" y="143266"/>
                </a:lnTo>
                <a:lnTo>
                  <a:pt x="328460" y="96942"/>
                </a:lnTo>
                <a:lnTo>
                  <a:pt x="332402" y="80335"/>
                </a:lnTo>
                <a:lnTo>
                  <a:pt x="332940" y="73451"/>
                </a:lnTo>
                <a:lnTo>
                  <a:pt x="330358" y="66864"/>
                </a:lnTo>
                <a:lnTo>
                  <a:pt x="326741" y="60408"/>
                </a:lnTo>
                <a:lnTo>
                  <a:pt x="325133" y="54011"/>
                </a:lnTo>
                <a:lnTo>
                  <a:pt x="323646" y="51882"/>
                </a:lnTo>
                <a:lnTo>
                  <a:pt x="321596" y="50463"/>
                </a:lnTo>
                <a:lnTo>
                  <a:pt x="315759" y="48185"/>
                </a:lnTo>
                <a:lnTo>
                  <a:pt x="301191" y="47673"/>
                </a:lnTo>
                <a:lnTo>
                  <a:pt x="295081" y="50468"/>
                </a:lnTo>
                <a:lnTo>
                  <a:pt x="273036" y="70015"/>
                </a:lnTo>
                <a:lnTo>
                  <a:pt x="269515" y="76273"/>
                </a:lnTo>
                <a:lnTo>
                  <a:pt x="267532" y="88568"/>
                </a:lnTo>
                <a:lnTo>
                  <a:pt x="266697" y="13334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SMARTInkShape-509"/>
          <p:cNvSpPr/>
          <p:nvPr>
            <p:custDataLst>
              <p:tags r:id="rId9"/>
            </p:custDataLst>
          </p:nvPr>
        </p:nvSpPr>
        <p:spPr>
          <a:xfrm>
            <a:off x="8726236" y="2190785"/>
            <a:ext cx="979740" cy="485738"/>
          </a:xfrm>
          <a:custGeom>
            <a:avLst/>
            <a:gdLst/>
            <a:ahLst/>
            <a:cxnLst/>
            <a:rect l="0" t="0" r="0" b="0"/>
            <a:pathLst>
              <a:path w="979740" h="485738">
                <a:moveTo>
                  <a:pt x="141539" y="180940"/>
                </a:moveTo>
                <a:lnTo>
                  <a:pt x="141539" y="180940"/>
                </a:lnTo>
                <a:lnTo>
                  <a:pt x="132017" y="171418"/>
                </a:lnTo>
                <a:lnTo>
                  <a:pt x="132014" y="171415"/>
                </a:lnTo>
                <a:lnTo>
                  <a:pt x="122489" y="171415"/>
                </a:lnTo>
                <a:lnTo>
                  <a:pt x="122489" y="156950"/>
                </a:lnTo>
                <a:lnTo>
                  <a:pt x="121431" y="155421"/>
                </a:lnTo>
                <a:lnTo>
                  <a:pt x="119667" y="154403"/>
                </a:lnTo>
                <a:lnTo>
                  <a:pt x="113355" y="152484"/>
                </a:lnTo>
                <a:lnTo>
                  <a:pt x="104798" y="144175"/>
                </a:lnTo>
                <a:lnTo>
                  <a:pt x="98785" y="143236"/>
                </a:lnTo>
                <a:lnTo>
                  <a:pt x="76342" y="142843"/>
                </a:lnTo>
                <a:lnTo>
                  <a:pt x="67550" y="149387"/>
                </a:lnTo>
                <a:lnTo>
                  <a:pt x="61736" y="151041"/>
                </a:lnTo>
                <a:lnTo>
                  <a:pt x="59762" y="152541"/>
                </a:lnTo>
                <a:lnTo>
                  <a:pt x="55926" y="158649"/>
                </a:lnTo>
                <a:lnTo>
                  <a:pt x="42711" y="166520"/>
                </a:lnTo>
                <a:lnTo>
                  <a:pt x="39408" y="172062"/>
                </a:lnTo>
                <a:lnTo>
                  <a:pt x="36054" y="187375"/>
                </a:lnTo>
                <a:lnTo>
                  <a:pt x="20308" y="209520"/>
                </a:lnTo>
                <a:lnTo>
                  <a:pt x="8846" y="249849"/>
                </a:lnTo>
                <a:lnTo>
                  <a:pt x="8318" y="268400"/>
                </a:lnTo>
                <a:lnTo>
                  <a:pt x="5424" y="275550"/>
                </a:lnTo>
                <a:lnTo>
                  <a:pt x="1668" y="282256"/>
                </a:lnTo>
                <a:lnTo>
                  <a:pt x="0" y="288764"/>
                </a:lnTo>
                <a:lnTo>
                  <a:pt x="613" y="291981"/>
                </a:lnTo>
                <a:lnTo>
                  <a:pt x="6982" y="302872"/>
                </a:lnTo>
                <a:lnTo>
                  <a:pt x="10475" y="303924"/>
                </a:lnTo>
                <a:lnTo>
                  <a:pt x="12889" y="304204"/>
                </a:lnTo>
                <a:lnTo>
                  <a:pt x="18391" y="307338"/>
                </a:lnTo>
                <a:lnTo>
                  <a:pt x="21341" y="309655"/>
                </a:lnTo>
                <a:lnTo>
                  <a:pt x="24366" y="310142"/>
                </a:lnTo>
                <a:lnTo>
                  <a:pt x="27440" y="309408"/>
                </a:lnTo>
                <a:lnTo>
                  <a:pt x="36594" y="304318"/>
                </a:lnTo>
                <a:lnTo>
                  <a:pt x="81221" y="259248"/>
                </a:lnTo>
                <a:lnTo>
                  <a:pt x="110142" y="219214"/>
                </a:lnTo>
                <a:lnTo>
                  <a:pt x="112768" y="212768"/>
                </a:lnTo>
                <a:lnTo>
                  <a:pt x="121000" y="201882"/>
                </a:lnTo>
                <a:lnTo>
                  <a:pt x="122488" y="190476"/>
                </a:lnTo>
                <a:lnTo>
                  <a:pt x="122489" y="234941"/>
                </a:lnTo>
                <a:lnTo>
                  <a:pt x="122489" y="279561"/>
                </a:lnTo>
                <a:lnTo>
                  <a:pt x="122489" y="316025"/>
                </a:lnTo>
                <a:lnTo>
                  <a:pt x="119667" y="323175"/>
                </a:lnTo>
                <a:lnTo>
                  <a:pt x="117432" y="326563"/>
                </a:lnTo>
                <a:lnTo>
                  <a:pt x="114288" y="341445"/>
                </a:lnTo>
                <a:lnTo>
                  <a:pt x="112166" y="358891"/>
                </a:lnTo>
                <a:lnTo>
                  <a:pt x="97161" y="403101"/>
                </a:lnTo>
                <a:lnTo>
                  <a:pt x="93819" y="414923"/>
                </a:lnTo>
                <a:lnTo>
                  <a:pt x="87653" y="426186"/>
                </a:lnTo>
                <a:lnTo>
                  <a:pt x="83618" y="452024"/>
                </a:lnTo>
                <a:lnTo>
                  <a:pt x="81757" y="453737"/>
                </a:lnTo>
                <a:lnTo>
                  <a:pt x="79460" y="454880"/>
                </a:lnTo>
                <a:lnTo>
                  <a:pt x="77927" y="456700"/>
                </a:lnTo>
                <a:lnTo>
                  <a:pt x="72647" y="467225"/>
                </a:lnTo>
                <a:lnTo>
                  <a:pt x="66783" y="474439"/>
                </a:lnTo>
                <a:lnTo>
                  <a:pt x="65767" y="480745"/>
                </a:lnTo>
                <a:lnTo>
                  <a:pt x="64565" y="482410"/>
                </a:lnTo>
                <a:lnTo>
                  <a:pt x="62707" y="483521"/>
                </a:lnTo>
                <a:lnTo>
                  <a:pt x="56217" y="485610"/>
                </a:lnTo>
                <a:lnTo>
                  <a:pt x="46691" y="485737"/>
                </a:lnTo>
                <a:lnTo>
                  <a:pt x="37166" y="476607"/>
                </a:lnTo>
                <a:lnTo>
                  <a:pt x="36883" y="471275"/>
                </a:lnTo>
                <a:lnTo>
                  <a:pt x="33994" y="465906"/>
                </a:lnTo>
                <a:lnTo>
                  <a:pt x="28575" y="458891"/>
                </a:lnTo>
                <a:lnTo>
                  <a:pt x="27503" y="449902"/>
                </a:lnTo>
                <a:lnTo>
                  <a:pt x="27242" y="415879"/>
                </a:lnTo>
                <a:lnTo>
                  <a:pt x="30063" y="409535"/>
                </a:lnTo>
                <a:lnTo>
                  <a:pt x="33785" y="403188"/>
                </a:lnTo>
                <a:lnTo>
                  <a:pt x="36940" y="393664"/>
                </a:lnTo>
                <a:lnTo>
                  <a:pt x="78261" y="349019"/>
                </a:lnTo>
                <a:lnTo>
                  <a:pt x="96153" y="333928"/>
                </a:lnTo>
                <a:lnTo>
                  <a:pt x="132210" y="303981"/>
                </a:lnTo>
                <a:lnTo>
                  <a:pt x="176476" y="260269"/>
                </a:lnTo>
                <a:lnTo>
                  <a:pt x="214565" y="217155"/>
                </a:lnTo>
                <a:lnTo>
                  <a:pt x="249136" y="181528"/>
                </a:lnTo>
                <a:lnTo>
                  <a:pt x="270081" y="162064"/>
                </a:lnTo>
                <a:lnTo>
                  <a:pt x="305034" y="117450"/>
                </a:lnTo>
                <a:lnTo>
                  <a:pt x="331977" y="74179"/>
                </a:lnTo>
                <a:lnTo>
                  <a:pt x="348261" y="48252"/>
                </a:lnTo>
                <a:lnTo>
                  <a:pt x="350716" y="31802"/>
                </a:lnTo>
                <a:lnTo>
                  <a:pt x="351074" y="14519"/>
                </a:lnTo>
                <a:lnTo>
                  <a:pt x="350022" y="12843"/>
                </a:lnTo>
                <a:lnTo>
                  <a:pt x="348260" y="11725"/>
                </a:lnTo>
                <a:lnTo>
                  <a:pt x="342887" y="9932"/>
                </a:lnTo>
                <a:lnTo>
                  <a:pt x="333478" y="1328"/>
                </a:lnTo>
                <a:lnTo>
                  <a:pt x="327410" y="369"/>
                </a:lnTo>
                <a:lnTo>
                  <a:pt x="314742" y="0"/>
                </a:lnTo>
                <a:lnTo>
                  <a:pt x="289404" y="23563"/>
                </a:lnTo>
                <a:lnTo>
                  <a:pt x="280837" y="37178"/>
                </a:lnTo>
                <a:lnTo>
                  <a:pt x="268692" y="79474"/>
                </a:lnTo>
                <a:lnTo>
                  <a:pt x="258019" y="123798"/>
                </a:lnTo>
                <a:lnTo>
                  <a:pt x="253663" y="142842"/>
                </a:lnTo>
                <a:lnTo>
                  <a:pt x="248491" y="161891"/>
                </a:lnTo>
                <a:lnTo>
                  <a:pt x="246441" y="206340"/>
                </a:lnTo>
                <a:lnTo>
                  <a:pt x="247380" y="244244"/>
                </a:lnTo>
                <a:lnTo>
                  <a:pt x="254958" y="272022"/>
                </a:lnTo>
                <a:lnTo>
                  <a:pt x="255448" y="278924"/>
                </a:lnTo>
                <a:lnTo>
                  <a:pt x="258487" y="285519"/>
                </a:lnTo>
                <a:lnTo>
                  <a:pt x="264005" y="293320"/>
                </a:lnTo>
                <a:lnTo>
                  <a:pt x="267582" y="294387"/>
                </a:lnTo>
                <a:lnTo>
                  <a:pt x="279518" y="295190"/>
                </a:lnTo>
                <a:lnTo>
                  <a:pt x="285060" y="292395"/>
                </a:lnTo>
                <a:lnTo>
                  <a:pt x="306677" y="272848"/>
                </a:lnTo>
                <a:lnTo>
                  <a:pt x="310184" y="266591"/>
                </a:lnTo>
                <a:lnTo>
                  <a:pt x="312801" y="260282"/>
                </a:lnTo>
                <a:lnTo>
                  <a:pt x="319166" y="250780"/>
                </a:lnTo>
                <a:lnTo>
                  <a:pt x="321522" y="240204"/>
                </a:lnTo>
                <a:lnTo>
                  <a:pt x="322502" y="196931"/>
                </a:lnTo>
                <a:lnTo>
                  <a:pt x="319687" y="190517"/>
                </a:lnTo>
                <a:lnTo>
                  <a:pt x="304903" y="172905"/>
                </a:lnTo>
                <a:lnTo>
                  <a:pt x="298835" y="171857"/>
                </a:lnTo>
                <a:lnTo>
                  <a:pt x="297202" y="172768"/>
                </a:lnTo>
                <a:lnTo>
                  <a:pt x="296115" y="174433"/>
                </a:lnTo>
                <a:lnTo>
                  <a:pt x="295389" y="176602"/>
                </a:lnTo>
                <a:lnTo>
                  <a:pt x="277521" y="200068"/>
                </a:lnTo>
                <a:lnTo>
                  <a:pt x="274177" y="215875"/>
                </a:lnTo>
                <a:lnTo>
                  <a:pt x="267419" y="228567"/>
                </a:lnTo>
                <a:lnTo>
                  <a:pt x="265484" y="250790"/>
                </a:lnTo>
                <a:lnTo>
                  <a:pt x="268239" y="257140"/>
                </a:lnTo>
                <a:lnTo>
                  <a:pt x="271933" y="263490"/>
                </a:lnTo>
                <a:lnTo>
                  <a:pt x="273575" y="269840"/>
                </a:lnTo>
                <a:lnTo>
                  <a:pt x="275072" y="271957"/>
                </a:lnTo>
                <a:lnTo>
                  <a:pt x="277128" y="273368"/>
                </a:lnTo>
                <a:lnTo>
                  <a:pt x="285078" y="275354"/>
                </a:lnTo>
                <a:lnTo>
                  <a:pt x="306679" y="276141"/>
                </a:lnTo>
                <a:lnTo>
                  <a:pt x="321231" y="271119"/>
                </a:lnTo>
                <a:lnTo>
                  <a:pt x="362350" y="244391"/>
                </a:lnTo>
                <a:lnTo>
                  <a:pt x="387013" y="218197"/>
                </a:lnTo>
                <a:lnTo>
                  <a:pt x="417707" y="173627"/>
                </a:lnTo>
                <a:lnTo>
                  <a:pt x="432573" y="155831"/>
                </a:lnTo>
                <a:lnTo>
                  <a:pt x="435557" y="146101"/>
                </a:lnTo>
                <a:lnTo>
                  <a:pt x="436255" y="139704"/>
                </a:lnTo>
                <a:lnTo>
                  <a:pt x="437499" y="137574"/>
                </a:lnTo>
                <a:lnTo>
                  <a:pt x="439387" y="136154"/>
                </a:lnTo>
                <a:lnTo>
                  <a:pt x="446219" y="133364"/>
                </a:lnTo>
                <a:lnTo>
                  <a:pt x="441246" y="133330"/>
                </a:lnTo>
                <a:lnTo>
                  <a:pt x="439769" y="134383"/>
                </a:lnTo>
                <a:lnTo>
                  <a:pt x="429448" y="152613"/>
                </a:lnTo>
                <a:lnTo>
                  <a:pt x="427327" y="192321"/>
                </a:lnTo>
                <a:lnTo>
                  <a:pt x="427292" y="220775"/>
                </a:lnTo>
                <a:lnTo>
                  <a:pt x="430113" y="227925"/>
                </a:lnTo>
                <a:lnTo>
                  <a:pt x="433835" y="234631"/>
                </a:lnTo>
                <a:lnTo>
                  <a:pt x="436990" y="244356"/>
                </a:lnTo>
                <a:lnTo>
                  <a:pt x="441480" y="250753"/>
                </a:lnTo>
                <a:lnTo>
                  <a:pt x="447002" y="254301"/>
                </a:lnTo>
                <a:lnTo>
                  <a:pt x="459170" y="256579"/>
                </a:lnTo>
                <a:lnTo>
                  <a:pt x="468604" y="256974"/>
                </a:lnTo>
                <a:lnTo>
                  <a:pt x="474932" y="254244"/>
                </a:lnTo>
                <a:lnTo>
                  <a:pt x="506860" y="230569"/>
                </a:lnTo>
                <a:lnTo>
                  <a:pt x="538336" y="186294"/>
                </a:lnTo>
                <a:lnTo>
                  <a:pt x="558755" y="149709"/>
                </a:lnTo>
                <a:lnTo>
                  <a:pt x="561324" y="131105"/>
                </a:lnTo>
                <a:lnTo>
                  <a:pt x="563212" y="128666"/>
                </a:lnTo>
                <a:lnTo>
                  <a:pt x="565529" y="127041"/>
                </a:lnTo>
                <a:lnTo>
                  <a:pt x="567075" y="124899"/>
                </a:lnTo>
                <a:lnTo>
                  <a:pt x="568790" y="119697"/>
                </a:lnTo>
                <a:lnTo>
                  <a:pt x="570128" y="105274"/>
                </a:lnTo>
                <a:lnTo>
                  <a:pt x="570164" y="151087"/>
                </a:lnTo>
                <a:lnTo>
                  <a:pt x="570164" y="197257"/>
                </a:lnTo>
                <a:lnTo>
                  <a:pt x="570164" y="241291"/>
                </a:lnTo>
                <a:lnTo>
                  <a:pt x="570164" y="288715"/>
                </a:lnTo>
                <a:lnTo>
                  <a:pt x="570164" y="335741"/>
                </a:lnTo>
                <a:lnTo>
                  <a:pt x="570164" y="344285"/>
                </a:lnTo>
                <a:lnTo>
                  <a:pt x="567342" y="351610"/>
                </a:lnTo>
                <a:lnTo>
                  <a:pt x="565107" y="355045"/>
                </a:lnTo>
                <a:lnTo>
                  <a:pt x="552553" y="401460"/>
                </a:lnTo>
                <a:lnTo>
                  <a:pt x="541497" y="433956"/>
                </a:lnTo>
                <a:lnTo>
                  <a:pt x="525426" y="453904"/>
                </a:lnTo>
                <a:lnTo>
                  <a:pt x="517163" y="463489"/>
                </a:lnTo>
                <a:lnTo>
                  <a:pt x="511011" y="476210"/>
                </a:lnTo>
                <a:lnTo>
                  <a:pt x="508503" y="479387"/>
                </a:lnTo>
                <a:lnTo>
                  <a:pt x="502896" y="482916"/>
                </a:lnTo>
                <a:lnTo>
                  <a:pt x="494082" y="485368"/>
                </a:lnTo>
                <a:lnTo>
                  <a:pt x="489430" y="485575"/>
                </a:lnTo>
                <a:lnTo>
                  <a:pt x="487767" y="484572"/>
                </a:lnTo>
                <a:lnTo>
                  <a:pt x="486657" y="482844"/>
                </a:lnTo>
                <a:lnTo>
                  <a:pt x="485917" y="480634"/>
                </a:lnTo>
                <a:lnTo>
                  <a:pt x="484367" y="479161"/>
                </a:lnTo>
                <a:lnTo>
                  <a:pt x="474272" y="473974"/>
                </a:lnTo>
                <a:lnTo>
                  <a:pt x="471311" y="471546"/>
                </a:lnTo>
                <a:lnTo>
                  <a:pt x="468021" y="466026"/>
                </a:lnTo>
                <a:lnTo>
                  <a:pt x="466170" y="454146"/>
                </a:lnTo>
                <a:lnTo>
                  <a:pt x="465395" y="406768"/>
                </a:lnTo>
                <a:lnTo>
                  <a:pt x="465390" y="378185"/>
                </a:lnTo>
                <a:lnTo>
                  <a:pt x="468211" y="371616"/>
                </a:lnTo>
                <a:lnTo>
                  <a:pt x="482693" y="349042"/>
                </a:lnTo>
                <a:lnTo>
                  <a:pt x="508989" y="326195"/>
                </a:lnTo>
                <a:lnTo>
                  <a:pt x="520170" y="310997"/>
                </a:lnTo>
                <a:lnTo>
                  <a:pt x="567144" y="277603"/>
                </a:lnTo>
                <a:lnTo>
                  <a:pt x="612506" y="250000"/>
                </a:lnTo>
                <a:lnTo>
                  <a:pt x="657287" y="219644"/>
                </a:lnTo>
                <a:lnTo>
                  <a:pt x="669210" y="214017"/>
                </a:lnTo>
                <a:lnTo>
                  <a:pt x="691289" y="207582"/>
                </a:lnTo>
                <a:lnTo>
                  <a:pt x="716054" y="194444"/>
                </a:lnTo>
                <a:lnTo>
                  <a:pt x="731600" y="190814"/>
                </a:lnTo>
                <a:lnTo>
                  <a:pt x="746218" y="190479"/>
                </a:lnTo>
                <a:lnTo>
                  <a:pt x="747859" y="191533"/>
                </a:lnTo>
                <a:lnTo>
                  <a:pt x="748952" y="193293"/>
                </a:lnTo>
                <a:lnTo>
                  <a:pt x="750707" y="198667"/>
                </a:lnTo>
                <a:lnTo>
                  <a:pt x="743543" y="210177"/>
                </a:lnTo>
                <a:lnTo>
                  <a:pt x="741618" y="257142"/>
                </a:lnTo>
                <a:lnTo>
                  <a:pt x="741615" y="269841"/>
                </a:lnTo>
                <a:lnTo>
                  <a:pt x="742672" y="271957"/>
                </a:lnTo>
                <a:lnTo>
                  <a:pt x="744436" y="273368"/>
                </a:lnTo>
                <a:lnTo>
                  <a:pt x="749815" y="275632"/>
                </a:lnTo>
                <a:lnTo>
                  <a:pt x="773495" y="276175"/>
                </a:lnTo>
                <a:lnTo>
                  <a:pt x="779772" y="273361"/>
                </a:lnTo>
                <a:lnTo>
                  <a:pt x="782929" y="271129"/>
                </a:lnTo>
                <a:lnTo>
                  <a:pt x="821185" y="224364"/>
                </a:lnTo>
                <a:lnTo>
                  <a:pt x="846215" y="180880"/>
                </a:lnTo>
                <a:lnTo>
                  <a:pt x="862602" y="145657"/>
                </a:lnTo>
                <a:lnTo>
                  <a:pt x="874768" y="98233"/>
                </a:lnTo>
                <a:lnTo>
                  <a:pt x="874961" y="95267"/>
                </a:lnTo>
                <a:lnTo>
                  <a:pt x="874963" y="100287"/>
                </a:lnTo>
                <a:lnTo>
                  <a:pt x="872142" y="105583"/>
                </a:lnTo>
                <a:lnTo>
                  <a:pt x="869907" y="108477"/>
                </a:lnTo>
                <a:lnTo>
                  <a:pt x="867424" y="117337"/>
                </a:lnTo>
                <a:lnTo>
                  <a:pt x="865491" y="162558"/>
                </a:lnTo>
                <a:lnTo>
                  <a:pt x="864403" y="174887"/>
                </a:lnTo>
                <a:lnTo>
                  <a:pt x="856504" y="211518"/>
                </a:lnTo>
                <a:lnTo>
                  <a:pt x="855948" y="240825"/>
                </a:lnTo>
                <a:lnTo>
                  <a:pt x="858751" y="247419"/>
                </a:lnTo>
                <a:lnTo>
                  <a:pt x="862466" y="253878"/>
                </a:lnTo>
                <a:lnTo>
                  <a:pt x="864117" y="260276"/>
                </a:lnTo>
                <a:lnTo>
                  <a:pt x="865617" y="262406"/>
                </a:lnTo>
                <a:lnTo>
                  <a:pt x="867674" y="263826"/>
                </a:lnTo>
                <a:lnTo>
                  <a:pt x="873525" y="266104"/>
                </a:lnTo>
                <a:lnTo>
                  <a:pt x="879593" y="261442"/>
                </a:lnTo>
                <a:lnTo>
                  <a:pt x="897317" y="244260"/>
                </a:lnTo>
                <a:lnTo>
                  <a:pt x="900773" y="238010"/>
                </a:lnTo>
                <a:lnTo>
                  <a:pt x="903368" y="231705"/>
                </a:lnTo>
                <a:lnTo>
                  <a:pt x="937428" y="184997"/>
                </a:lnTo>
                <a:lnTo>
                  <a:pt x="943630" y="171589"/>
                </a:lnTo>
                <a:lnTo>
                  <a:pt x="947815" y="165143"/>
                </a:lnTo>
                <a:lnTo>
                  <a:pt x="951230" y="155563"/>
                </a:lnTo>
                <a:lnTo>
                  <a:pt x="957417" y="146022"/>
                </a:lnTo>
                <a:lnTo>
                  <a:pt x="960258" y="135198"/>
                </a:lnTo>
                <a:lnTo>
                  <a:pt x="960677" y="124231"/>
                </a:lnTo>
                <a:lnTo>
                  <a:pt x="965742" y="123921"/>
                </a:lnTo>
                <a:lnTo>
                  <a:pt x="967234" y="124936"/>
                </a:lnTo>
                <a:lnTo>
                  <a:pt x="968227" y="126670"/>
                </a:lnTo>
                <a:lnTo>
                  <a:pt x="969821" y="137059"/>
                </a:lnTo>
                <a:lnTo>
                  <a:pt x="968894" y="138986"/>
                </a:lnTo>
                <a:lnTo>
                  <a:pt x="967217" y="140271"/>
                </a:lnTo>
                <a:lnTo>
                  <a:pt x="965041" y="141127"/>
                </a:lnTo>
                <a:lnTo>
                  <a:pt x="963590" y="142756"/>
                </a:lnTo>
                <a:lnTo>
                  <a:pt x="961978" y="147389"/>
                </a:lnTo>
                <a:lnTo>
                  <a:pt x="959706" y="176963"/>
                </a:lnTo>
                <a:lnTo>
                  <a:pt x="954165" y="188111"/>
                </a:lnTo>
                <a:lnTo>
                  <a:pt x="950369" y="214961"/>
                </a:lnTo>
                <a:lnTo>
                  <a:pt x="943677" y="228387"/>
                </a:lnTo>
                <a:lnTo>
                  <a:pt x="941758" y="250780"/>
                </a:lnTo>
                <a:lnTo>
                  <a:pt x="944514" y="257135"/>
                </a:lnTo>
                <a:lnTo>
                  <a:pt x="949850" y="264782"/>
                </a:lnTo>
                <a:lnTo>
                  <a:pt x="953403" y="265828"/>
                </a:lnTo>
                <a:lnTo>
                  <a:pt x="959250" y="266500"/>
                </a:lnTo>
                <a:lnTo>
                  <a:pt x="979739" y="24761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SMARTInkShape-510"/>
          <p:cNvSpPr/>
          <p:nvPr>
            <p:custDataLst>
              <p:tags r:id="rId10"/>
            </p:custDataLst>
          </p:nvPr>
        </p:nvSpPr>
        <p:spPr>
          <a:xfrm>
            <a:off x="10058400" y="2190754"/>
            <a:ext cx="1200148" cy="466591"/>
          </a:xfrm>
          <a:custGeom>
            <a:avLst/>
            <a:gdLst/>
            <a:ahLst/>
            <a:cxnLst/>
            <a:rect l="0" t="0" r="0" b="0"/>
            <a:pathLst>
              <a:path w="1200148" h="466591">
                <a:moveTo>
                  <a:pt x="0" y="114296"/>
                </a:moveTo>
                <a:lnTo>
                  <a:pt x="0" y="114296"/>
                </a:lnTo>
                <a:lnTo>
                  <a:pt x="0" y="109240"/>
                </a:lnTo>
                <a:lnTo>
                  <a:pt x="1058" y="107750"/>
                </a:lnTo>
                <a:lnTo>
                  <a:pt x="2824" y="106757"/>
                </a:lnTo>
                <a:lnTo>
                  <a:pt x="9522" y="104772"/>
                </a:lnTo>
                <a:lnTo>
                  <a:pt x="9525" y="151223"/>
                </a:lnTo>
                <a:lnTo>
                  <a:pt x="12349" y="159989"/>
                </a:lnTo>
                <a:lnTo>
                  <a:pt x="16071" y="167412"/>
                </a:lnTo>
                <a:lnTo>
                  <a:pt x="19848" y="187246"/>
                </a:lnTo>
                <a:lnTo>
                  <a:pt x="28727" y="199818"/>
                </a:lnTo>
                <a:lnTo>
                  <a:pt x="36657" y="208056"/>
                </a:lnTo>
                <a:lnTo>
                  <a:pt x="42729" y="209104"/>
                </a:lnTo>
                <a:lnTo>
                  <a:pt x="44361" y="208193"/>
                </a:lnTo>
                <a:lnTo>
                  <a:pt x="45449" y="206528"/>
                </a:lnTo>
                <a:lnTo>
                  <a:pt x="46175" y="204359"/>
                </a:lnTo>
                <a:lnTo>
                  <a:pt x="64043" y="180893"/>
                </a:lnTo>
                <a:lnTo>
                  <a:pt x="66563" y="174586"/>
                </a:lnTo>
                <a:lnTo>
                  <a:pt x="81760" y="149022"/>
                </a:lnTo>
                <a:lnTo>
                  <a:pt x="85610" y="137403"/>
                </a:lnTo>
                <a:lnTo>
                  <a:pt x="91922" y="126199"/>
                </a:lnTo>
                <a:lnTo>
                  <a:pt x="95322" y="111002"/>
                </a:lnTo>
                <a:lnTo>
                  <a:pt x="103805" y="95710"/>
                </a:lnTo>
                <a:lnTo>
                  <a:pt x="104737" y="86173"/>
                </a:lnTo>
                <a:lnTo>
                  <a:pt x="112972" y="93962"/>
                </a:lnTo>
                <a:lnTo>
                  <a:pt x="114284" y="140769"/>
                </a:lnTo>
                <a:lnTo>
                  <a:pt x="113242" y="184436"/>
                </a:lnTo>
                <a:lnTo>
                  <a:pt x="105658" y="222272"/>
                </a:lnTo>
                <a:lnTo>
                  <a:pt x="104827" y="266698"/>
                </a:lnTo>
                <a:lnTo>
                  <a:pt x="103740" y="278338"/>
                </a:lnTo>
                <a:lnTo>
                  <a:pt x="97241" y="297257"/>
                </a:lnTo>
                <a:lnTo>
                  <a:pt x="93018" y="314910"/>
                </a:lnTo>
                <a:lnTo>
                  <a:pt x="87886" y="333545"/>
                </a:lnTo>
                <a:lnTo>
                  <a:pt x="83093" y="363947"/>
                </a:lnTo>
                <a:lnTo>
                  <a:pt x="75419" y="378767"/>
                </a:lnTo>
                <a:lnTo>
                  <a:pt x="63346" y="398312"/>
                </a:lnTo>
                <a:lnTo>
                  <a:pt x="52638" y="430041"/>
                </a:lnTo>
                <a:lnTo>
                  <a:pt x="42069" y="444149"/>
                </a:lnTo>
                <a:lnTo>
                  <a:pt x="38623" y="455269"/>
                </a:lnTo>
                <a:lnTo>
                  <a:pt x="29945" y="465228"/>
                </a:lnTo>
                <a:lnTo>
                  <a:pt x="26361" y="466057"/>
                </a:lnTo>
                <a:lnTo>
                  <a:pt x="20494" y="466590"/>
                </a:lnTo>
                <a:lnTo>
                  <a:pt x="20014" y="465575"/>
                </a:lnTo>
                <a:lnTo>
                  <a:pt x="18076" y="450466"/>
                </a:lnTo>
                <a:lnTo>
                  <a:pt x="11528" y="438071"/>
                </a:lnTo>
                <a:lnTo>
                  <a:pt x="9603" y="396497"/>
                </a:lnTo>
                <a:lnTo>
                  <a:pt x="10592" y="358738"/>
                </a:lnTo>
                <a:lnTo>
                  <a:pt x="26002" y="314319"/>
                </a:lnTo>
                <a:lnTo>
                  <a:pt x="30636" y="295270"/>
                </a:lnTo>
                <a:lnTo>
                  <a:pt x="39234" y="270067"/>
                </a:lnTo>
                <a:lnTo>
                  <a:pt x="69097" y="228422"/>
                </a:lnTo>
                <a:lnTo>
                  <a:pt x="108123" y="192337"/>
                </a:lnTo>
                <a:lnTo>
                  <a:pt x="155398" y="158844"/>
                </a:lnTo>
                <a:lnTo>
                  <a:pt x="200205" y="136808"/>
                </a:lnTo>
                <a:lnTo>
                  <a:pt x="247476" y="114313"/>
                </a:lnTo>
                <a:lnTo>
                  <a:pt x="289802" y="89955"/>
                </a:lnTo>
                <a:lnTo>
                  <a:pt x="330978" y="85754"/>
                </a:lnTo>
                <a:lnTo>
                  <a:pt x="342744" y="85721"/>
                </a:lnTo>
                <a:lnTo>
                  <a:pt x="342900" y="117602"/>
                </a:lnTo>
                <a:lnTo>
                  <a:pt x="340076" y="123879"/>
                </a:lnTo>
                <a:lnTo>
                  <a:pt x="336354" y="130197"/>
                </a:lnTo>
                <a:lnTo>
                  <a:pt x="334258" y="140762"/>
                </a:lnTo>
                <a:lnTo>
                  <a:pt x="332577" y="155769"/>
                </a:lnTo>
                <a:lnTo>
                  <a:pt x="326907" y="168447"/>
                </a:lnTo>
                <a:lnTo>
                  <a:pt x="323903" y="212179"/>
                </a:lnTo>
                <a:lnTo>
                  <a:pt x="323851" y="250701"/>
                </a:lnTo>
                <a:lnTo>
                  <a:pt x="324908" y="252858"/>
                </a:lnTo>
                <a:lnTo>
                  <a:pt x="326674" y="254296"/>
                </a:lnTo>
                <a:lnTo>
                  <a:pt x="328907" y="255254"/>
                </a:lnTo>
                <a:lnTo>
                  <a:pt x="330396" y="256952"/>
                </a:lnTo>
                <a:lnTo>
                  <a:pt x="332052" y="261659"/>
                </a:lnTo>
                <a:lnTo>
                  <a:pt x="333552" y="263338"/>
                </a:lnTo>
                <a:lnTo>
                  <a:pt x="338041" y="265204"/>
                </a:lnTo>
                <a:lnTo>
                  <a:pt x="350674" y="266565"/>
                </a:lnTo>
                <a:lnTo>
                  <a:pt x="368569" y="250441"/>
                </a:lnTo>
                <a:lnTo>
                  <a:pt x="412750" y="206370"/>
                </a:lnTo>
                <a:lnTo>
                  <a:pt x="416276" y="197198"/>
                </a:lnTo>
                <a:lnTo>
                  <a:pt x="417219" y="191789"/>
                </a:lnTo>
                <a:lnTo>
                  <a:pt x="418904" y="188183"/>
                </a:lnTo>
                <a:lnTo>
                  <a:pt x="421087" y="185779"/>
                </a:lnTo>
                <a:lnTo>
                  <a:pt x="423599" y="184176"/>
                </a:lnTo>
                <a:lnTo>
                  <a:pt x="425274" y="182049"/>
                </a:lnTo>
                <a:lnTo>
                  <a:pt x="430786" y="171032"/>
                </a:lnTo>
                <a:lnTo>
                  <a:pt x="438022" y="162079"/>
                </a:lnTo>
                <a:lnTo>
                  <a:pt x="446339" y="170136"/>
                </a:lnTo>
                <a:lnTo>
                  <a:pt x="447280" y="176115"/>
                </a:lnTo>
                <a:lnTo>
                  <a:pt x="447640" y="188746"/>
                </a:lnTo>
                <a:lnTo>
                  <a:pt x="454214" y="197754"/>
                </a:lnTo>
                <a:lnTo>
                  <a:pt x="456807" y="207784"/>
                </a:lnTo>
                <a:lnTo>
                  <a:pt x="457996" y="208371"/>
                </a:lnTo>
                <a:lnTo>
                  <a:pt x="462139" y="209024"/>
                </a:lnTo>
                <a:lnTo>
                  <a:pt x="463667" y="210256"/>
                </a:lnTo>
                <a:lnTo>
                  <a:pt x="465366" y="214448"/>
                </a:lnTo>
                <a:lnTo>
                  <a:pt x="466877" y="214930"/>
                </a:lnTo>
                <a:lnTo>
                  <a:pt x="468943" y="214194"/>
                </a:lnTo>
                <a:lnTo>
                  <a:pt x="474061" y="211612"/>
                </a:lnTo>
                <a:lnTo>
                  <a:pt x="492212" y="208669"/>
                </a:lnTo>
                <a:lnTo>
                  <a:pt x="508012" y="196313"/>
                </a:lnTo>
                <a:lnTo>
                  <a:pt x="520702" y="182982"/>
                </a:lnTo>
                <a:lnTo>
                  <a:pt x="552450" y="135505"/>
                </a:lnTo>
                <a:lnTo>
                  <a:pt x="555625" y="131610"/>
                </a:lnTo>
                <a:lnTo>
                  <a:pt x="559151" y="121638"/>
                </a:lnTo>
                <a:lnTo>
                  <a:pt x="562663" y="99388"/>
                </a:lnTo>
                <a:lnTo>
                  <a:pt x="569441" y="85912"/>
                </a:lnTo>
                <a:lnTo>
                  <a:pt x="571490" y="58636"/>
                </a:lnTo>
                <a:lnTo>
                  <a:pt x="571500" y="98461"/>
                </a:lnTo>
                <a:lnTo>
                  <a:pt x="562235" y="140493"/>
                </a:lnTo>
                <a:lnTo>
                  <a:pt x="562010" y="163738"/>
                </a:lnTo>
                <a:lnTo>
                  <a:pt x="559168" y="170842"/>
                </a:lnTo>
                <a:lnTo>
                  <a:pt x="555436" y="177528"/>
                </a:lnTo>
                <a:lnTo>
                  <a:pt x="553041" y="190443"/>
                </a:lnTo>
                <a:lnTo>
                  <a:pt x="552565" y="203186"/>
                </a:lnTo>
                <a:lnTo>
                  <a:pt x="553586" y="205306"/>
                </a:lnTo>
                <a:lnTo>
                  <a:pt x="555323" y="206719"/>
                </a:lnTo>
                <a:lnTo>
                  <a:pt x="557540" y="207662"/>
                </a:lnTo>
                <a:lnTo>
                  <a:pt x="559018" y="209348"/>
                </a:lnTo>
                <a:lnTo>
                  <a:pt x="561860" y="218630"/>
                </a:lnTo>
                <a:lnTo>
                  <a:pt x="569556" y="212438"/>
                </a:lnTo>
                <a:lnTo>
                  <a:pt x="578215" y="209344"/>
                </a:lnTo>
                <a:lnTo>
                  <a:pt x="587484" y="203254"/>
                </a:lnTo>
                <a:lnTo>
                  <a:pt x="593772" y="201458"/>
                </a:lnTo>
                <a:lnTo>
                  <a:pt x="600097" y="195015"/>
                </a:lnTo>
                <a:lnTo>
                  <a:pt x="638175" y="149609"/>
                </a:lnTo>
                <a:lnTo>
                  <a:pt x="657225" y="124412"/>
                </a:lnTo>
                <a:lnTo>
                  <a:pt x="666750" y="111649"/>
                </a:lnTo>
                <a:lnTo>
                  <a:pt x="683565" y="85312"/>
                </a:lnTo>
                <a:lnTo>
                  <a:pt x="685760" y="76354"/>
                </a:lnTo>
                <a:lnTo>
                  <a:pt x="685799" y="90390"/>
                </a:lnTo>
                <a:lnTo>
                  <a:pt x="682976" y="95910"/>
                </a:lnTo>
                <a:lnTo>
                  <a:pt x="679254" y="101891"/>
                </a:lnTo>
                <a:lnTo>
                  <a:pt x="677158" y="112267"/>
                </a:lnTo>
                <a:lnTo>
                  <a:pt x="675477" y="127218"/>
                </a:lnTo>
                <a:lnTo>
                  <a:pt x="668109" y="145657"/>
                </a:lnTo>
                <a:lnTo>
                  <a:pt x="666760" y="188495"/>
                </a:lnTo>
                <a:lnTo>
                  <a:pt x="676452" y="200080"/>
                </a:lnTo>
                <a:lnTo>
                  <a:pt x="684359" y="208090"/>
                </a:lnTo>
                <a:lnTo>
                  <a:pt x="685897" y="207517"/>
                </a:lnTo>
                <a:lnTo>
                  <a:pt x="693120" y="202713"/>
                </a:lnTo>
                <a:lnTo>
                  <a:pt x="701963" y="199760"/>
                </a:lnTo>
                <a:lnTo>
                  <a:pt x="735286" y="177662"/>
                </a:lnTo>
                <a:lnTo>
                  <a:pt x="773342" y="131884"/>
                </a:lnTo>
                <a:lnTo>
                  <a:pt x="803240" y="84307"/>
                </a:lnTo>
                <a:lnTo>
                  <a:pt x="806787" y="74156"/>
                </a:lnTo>
                <a:lnTo>
                  <a:pt x="809603" y="28629"/>
                </a:lnTo>
                <a:lnTo>
                  <a:pt x="809610" y="25435"/>
                </a:lnTo>
                <a:lnTo>
                  <a:pt x="808558" y="23305"/>
                </a:lnTo>
                <a:lnTo>
                  <a:pt x="806796" y="21885"/>
                </a:lnTo>
                <a:lnTo>
                  <a:pt x="802018" y="20308"/>
                </a:lnTo>
                <a:lnTo>
                  <a:pt x="768335" y="19061"/>
                </a:lnTo>
                <a:lnTo>
                  <a:pt x="761994" y="21875"/>
                </a:lnTo>
                <a:lnTo>
                  <a:pt x="722049" y="50845"/>
                </a:lnTo>
                <a:lnTo>
                  <a:pt x="692184" y="93562"/>
                </a:lnTo>
                <a:lnTo>
                  <a:pt x="669927" y="129004"/>
                </a:lnTo>
                <a:lnTo>
                  <a:pt x="661458" y="139350"/>
                </a:lnTo>
                <a:lnTo>
                  <a:pt x="648693" y="170358"/>
                </a:lnTo>
                <a:lnTo>
                  <a:pt x="648140" y="175549"/>
                </a:lnTo>
                <a:lnTo>
                  <a:pt x="649052" y="177356"/>
                </a:lnTo>
                <a:lnTo>
                  <a:pt x="650718" y="178561"/>
                </a:lnTo>
                <a:lnTo>
                  <a:pt x="655941" y="180495"/>
                </a:lnTo>
                <a:lnTo>
                  <a:pt x="661901" y="180830"/>
                </a:lnTo>
                <a:lnTo>
                  <a:pt x="663517" y="179818"/>
                </a:lnTo>
                <a:lnTo>
                  <a:pt x="664594" y="178086"/>
                </a:lnTo>
                <a:lnTo>
                  <a:pt x="665314" y="175873"/>
                </a:lnTo>
                <a:lnTo>
                  <a:pt x="666850" y="174397"/>
                </a:lnTo>
                <a:lnTo>
                  <a:pt x="676922" y="169207"/>
                </a:lnTo>
                <a:lnTo>
                  <a:pt x="697723" y="155276"/>
                </a:lnTo>
                <a:lnTo>
                  <a:pt x="704856" y="145959"/>
                </a:lnTo>
                <a:lnTo>
                  <a:pt x="752435" y="104770"/>
                </a:lnTo>
                <a:lnTo>
                  <a:pt x="758807" y="99479"/>
                </a:lnTo>
                <a:lnTo>
                  <a:pt x="765166" y="97127"/>
                </a:lnTo>
                <a:lnTo>
                  <a:pt x="767286" y="95442"/>
                </a:lnTo>
                <a:lnTo>
                  <a:pt x="771327" y="89071"/>
                </a:lnTo>
                <a:lnTo>
                  <a:pt x="776023" y="87210"/>
                </a:lnTo>
                <a:lnTo>
                  <a:pt x="777699" y="85655"/>
                </a:lnTo>
                <a:lnTo>
                  <a:pt x="780919" y="76627"/>
                </a:lnTo>
                <a:lnTo>
                  <a:pt x="786067" y="81380"/>
                </a:lnTo>
                <a:lnTo>
                  <a:pt x="786511" y="82827"/>
                </a:lnTo>
                <a:lnTo>
                  <a:pt x="785748" y="83792"/>
                </a:lnTo>
                <a:lnTo>
                  <a:pt x="784182" y="84435"/>
                </a:lnTo>
                <a:lnTo>
                  <a:pt x="783137" y="85922"/>
                </a:lnTo>
                <a:lnTo>
                  <a:pt x="781668" y="93071"/>
                </a:lnTo>
                <a:lnTo>
                  <a:pt x="781062" y="135597"/>
                </a:lnTo>
                <a:lnTo>
                  <a:pt x="781050" y="174495"/>
                </a:lnTo>
                <a:lnTo>
                  <a:pt x="783874" y="180915"/>
                </a:lnTo>
                <a:lnTo>
                  <a:pt x="787596" y="187296"/>
                </a:lnTo>
                <a:lnTo>
                  <a:pt x="789252" y="193660"/>
                </a:lnTo>
                <a:lnTo>
                  <a:pt x="790752" y="195780"/>
                </a:lnTo>
                <a:lnTo>
                  <a:pt x="792810" y="197194"/>
                </a:lnTo>
                <a:lnTo>
                  <a:pt x="795241" y="198136"/>
                </a:lnTo>
                <a:lnTo>
                  <a:pt x="796860" y="199823"/>
                </a:lnTo>
                <a:lnTo>
                  <a:pt x="798659" y="204519"/>
                </a:lnTo>
                <a:lnTo>
                  <a:pt x="801256" y="206194"/>
                </a:lnTo>
                <a:lnTo>
                  <a:pt x="809785" y="208057"/>
                </a:lnTo>
                <a:lnTo>
                  <a:pt x="817810" y="206062"/>
                </a:lnTo>
                <a:lnTo>
                  <a:pt x="863760" y="174580"/>
                </a:lnTo>
                <a:lnTo>
                  <a:pt x="897759" y="154509"/>
                </a:lnTo>
                <a:lnTo>
                  <a:pt x="938815" y="109090"/>
                </a:lnTo>
                <a:lnTo>
                  <a:pt x="957706" y="88997"/>
                </a:lnTo>
                <a:lnTo>
                  <a:pt x="960106" y="82591"/>
                </a:lnTo>
                <a:lnTo>
                  <a:pt x="961804" y="80459"/>
                </a:lnTo>
                <a:lnTo>
                  <a:pt x="971419" y="76245"/>
                </a:lnTo>
                <a:lnTo>
                  <a:pt x="971550" y="117486"/>
                </a:lnTo>
                <a:lnTo>
                  <a:pt x="963348" y="144723"/>
                </a:lnTo>
                <a:lnTo>
                  <a:pt x="963966" y="148339"/>
                </a:lnTo>
                <a:lnTo>
                  <a:pt x="970342" y="164980"/>
                </a:lnTo>
                <a:lnTo>
                  <a:pt x="971193" y="174586"/>
                </a:lnTo>
                <a:lnTo>
                  <a:pt x="972369" y="176715"/>
                </a:lnTo>
                <a:lnTo>
                  <a:pt x="974213" y="178133"/>
                </a:lnTo>
                <a:lnTo>
                  <a:pt x="979084" y="179710"/>
                </a:lnTo>
                <a:lnTo>
                  <a:pt x="984776" y="180410"/>
                </a:lnTo>
                <a:lnTo>
                  <a:pt x="986718" y="179539"/>
                </a:lnTo>
                <a:lnTo>
                  <a:pt x="988012" y="177900"/>
                </a:lnTo>
                <a:lnTo>
                  <a:pt x="988874" y="175748"/>
                </a:lnTo>
                <a:lnTo>
                  <a:pt x="991567" y="174314"/>
                </a:lnTo>
                <a:lnTo>
                  <a:pt x="1004410" y="171237"/>
                </a:lnTo>
                <a:lnTo>
                  <a:pt x="1018766" y="161253"/>
                </a:lnTo>
                <a:lnTo>
                  <a:pt x="1034997" y="144900"/>
                </a:lnTo>
                <a:lnTo>
                  <a:pt x="1074338" y="97405"/>
                </a:lnTo>
                <a:lnTo>
                  <a:pt x="1078176" y="93510"/>
                </a:lnTo>
                <a:lnTo>
                  <a:pt x="1082439" y="83538"/>
                </a:lnTo>
                <a:lnTo>
                  <a:pt x="1085393" y="73109"/>
                </a:lnTo>
                <a:lnTo>
                  <a:pt x="1093089" y="57791"/>
                </a:lnTo>
                <a:lnTo>
                  <a:pt x="1095416" y="51083"/>
                </a:lnTo>
                <a:lnTo>
                  <a:pt x="1101620" y="41356"/>
                </a:lnTo>
                <a:lnTo>
                  <a:pt x="1104897" y="28586"/>
                </a:lnTo>
                <a:lnTo>
                  <a:pt x="1104900" y="41830"/>
                </a:lnTo>
                <a:lnTo>
                  <a:pt x="1095198" y="72171"/>
                </a:lnTo>
                <a:lnTo>
                  <a:pt x="1089090" y="83353"/>
                </a:lnTo>
                <a:lnTo>
                  <a:pt x="1085077" y="110216"/>
                </a:lnTo>
                <a:lnTo>
                  <a:pt x="1078368" y="123642"/>
                </a:lnTo>
                <a:lnTo>
                  <a:pt x="1076360" y="142310"/>
                </a:lnTo>
                <a:lnTo>
                  <a:pt x="1084528" y="142822"/>
                </a:lnTo>
                <a:lnTo>
                  <a:pt x="1093192" y="136315"/>
                </a:lnTo>
                <a:lnTo>
                  <a:pt x="1102019" y="133168"/>
                </a:lnTo>
                <a:lnTo>
                  <a:pt x="1108205" y="128680"/>
                </a:lnTo>
                <a:lnTo>
                  <a:pt x="1139827" y="82586"/>
                </a:lnTo>
                <a:lnTo>
                  <a:pt x="1177689" y="38740"/>
                </a:lnTo>
                <a:lnTo>
                  <a:pt x="1180643" y="32032"/>
                </a:lnTo>
                <a:lnTo>
                  <a:pt x="1187196" y="22306"/>
                </a:lnTo>
                <a:lnTo>
                  <a:pt x="1190666" y="12721"/>
                </a:lnTo>
                <a:lnTo>
                  <a:pt x="1200147" y="0"/>
                </a:lnTo>
                <a:lnTo>
                  <a:pt x="1191948" y="8197"/>
                </a:lnTo>
                <a:lnTo>
                  <a:pt x="1189827" y="16864"/>
                </a:lnTo>
                <a:lnTo>
                  <a:pt x="1184157" y="26749"/>
                </a:lnTo>
                <a:lnTo>
                  <a:pt x="1173613" y="74041"/>
                </a:lnTo>
                <a:lnTo>
                  <a:pt x="1171423" y="81588"/>
                </a:lnTo>
                <a:lnTo>
                  <a:pt x="1165297" y="92845"/>
                </a:lnTo>
                <a:lnTo>
                  <a:pt x="1162057" y="139497"/>
                </a:lnTo>
                <a:lnTo>
                  <a:pt x="1162053" y="141371"/>
                </a:lnTo>
                <a:lnTo>
                  <a:pt x="1171460" y="152268"/>
                </a:lnTo>
                <a:lnTo>
                  <a:pt x="1181100" y="15239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3" name="SMARTInkShape-Group132"/>
          <p:cNvGrpSpPr/>
          <p:nvPr/>
        </p:nvGrpSpPr>
        <p:grpSpPr>
          <a:xfrm>
            <a:off x="11515725" y="2190750"/>
            <a:ext cx="47235" cy="123826"/>
            <a:chOff x="11515725" y="2190750"/>
            <a:chExt cx="47235" cy="123826"/>
          </a:xfrm>
        </p:grpSpPr>
        <p:sp>
          <p:nvSpPr>
            <p:cNvPr id="51" name="SMARTInkShape-511"/>
            <p:cNvSpPr/>
            <p:nvPr>
              <p:custDataLst>
                <p:tags r:id="rId193"/>
              </p:custDataLst>
            </p:nvPr>
          </p:nvSpPr>
          <p:spPr>
            <a:xfrm>
              <a:off x="11515725" y="230505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0" y="9409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512"/>
            <p:cNvSpPr/>
            <p:nvPr>
              <p:custDataLst>
                <p:tags r:id="rId194"/>
              </p:custDataLst>
            </p:nvPr>
          </p:nvSpPr>
          <p:spPr>
            <a:xfrm>
              <a:off x="11553825" y="2190750"/>
              <a:ext cx="9135" cy="19051"/>
            </a:xfrm>
            <a:custGeom>
              <a:avLst/>
              <a:gdLst/>
              <a:ahLst/>
              <a:cxnLst/>
              <a:rect l="0" t="0" r="0" b="0"/>
              <a:pathLst>
                <a:path w="9135" h="19051">
                  <a:moveTo>
                    <a:pt x="0" y="0"/>
                  </a:moveTo>
                  <a:lnTo>
                    <a:pt x="0" y="0"/>
                  </a:lnTo>
                  <a:lnTo>
                    <a:pt x="9134" y="0"/>
                  </a:lnTo>
                  <a:lnTo>
                    <a:pt x="1290" y="0"/>
                  </a:lnTo>
                  <a:lnTo>
                    <a:pt x="574" y="2822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0" name="SMARTInkShape-Group133"/>
          <p:cNvGrpSpPr/>
          <p:nvPr/>
        </p:nvGrpSpPr>
        <p:grpSpPr>
          <a:xfrm>
            <a:off x="3190913" y="2828925"/>
            <a:ext cx="2181188" cy="342784"/>
            <a:chOff x="3190913" y="2828925"/>
            <a:chExt cx="2181188" cy="342784"/>
          </a:xfrm>
        </p:grpSpPr>
        <p:sp>
          <p:nvSpPr>
            <p:cNvPr id="54" name="SMARTInkShape-513"/>
            <p:cNvSpPr/>
            <p:nvPr>
              <p:custDataLst>
                <p:tags r:id="rId187"/>
              </p:custDataLst>
            </p:nvPr>
          </p:nvSpPr>
          <p:spPr>
            <a:xfrm>
              <a:off x="5248275" y="2828925"/>
              <a:ext cx="123826" cy="85726"/>
            </a:xfrm>
            <a:custGeom>
              <a:avLst/>
              <a:gdLst/>
              <a:ahLst/>
              <a:cxnLst/>
              <a:rect l="0" t="0" r="0" b="0"/>
              <a:pathLst>
                <a:path w="123826" h="85726">
                  <a:moveTo>
                    <a:pt x="0" y="85725"/>
                  </a:moveTo>
                  <a:lnTo>
                    <a:pt x="0" y="85725"/>
                  </a:lnTo>
                  <a:lnTo>
                    <a:pt x="0" y="71536"/>
                  </a:lnTo>
                  <a:lnTo>
                    <a:pt x="2822" y="66014"/>
                  </a:lnTo>
                  <a:lnTo>
                    <a:pt x="6545" y="60031"/>
                  </a:lnTo>
                  <a:lnTo>
                    <a:pt x="8201" y="53844"/>
                  </a:lnTo>
                  <a:lnTo>
                    <a:pt x="9701" y="51771"/>
                  </a:lnTo>
                  <a:lnTo>
                    <a:pt x="11759" y="50389"/>
                  </a:lnTo>
                  <a:lnTo>
                    <a:pt x="14189" y="49468"/>
                  </a:lnTo>
                  <a:lnTo>
                    <a:pt x="15810" y="47795"/>
                  </a:lnTo>
                  <a:lnTo>
                    <a:pt x="21232" y="37506"/>
                  </a:lnTo>
                  <a:lnTo>
                    <a:pt x="23680" y="34529"/>
                  </a:lnTo>
                  <a:lnTo>
                    <a:pt x="29222" y="31221"/>
                  </a:lnTo>
                  <a:lnTo>
                    <a:pt x="32181" y="30339"/>
                  </a:lnTo>
                  <a:lnTo>
                    <a:pt x="34155" y="28693"/>
                  </a:lnTo>
                  <a:lnTo>
                    <a:pt x="36347" y="24041"/>
                  </a:lnTo>
                  <a:lnTo>
                    <a:pt x="37990" y="22378"/>
                  </a:lnTo>
                  <a:lnTo>
                    <a:pt x="57329" y="11706"/>
                  </a:lnTo>
                  <a:lnTo>
                    <a:pt x="60444" y="10979"/>
                  </a:lnTo>
                  <a:lnTo>
                    <a:pt x="76217" y="2177"/>
                  </a:lnTo>
                  <a:lnTo>
                    <a:pt x="103320" y="3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514"/>
            <p:cNvSpPr/>
            <p:nvPr>
              <p:custDataLst>
                <p:tags r:id="rId188"/>
              </p:custDataLst>
            </p:nvPr>
          </p:nvSpPr>
          <p:spPr>
            <a:xfrm>
              <a:off x="4552950" y="2905164"/>
              <a:ext cx="771526" cy="228551"/>
            </a:xfrm>
            <a:custGeom>
              <a:avLst/>
              <a:gdLst/>
              <a:ahLst/>
              <a:cxnLst/>
              <a:rect l="0" t="0" r="0" b="0"/>
              <a:pathLst>
                <a:path w="771526" h="228551">
                  <a:moveTo>
                    <a:pt x="0" y="76161"/>
                  </a:moveTo>
                  <a:lnTo>
                    <a:pt x="0" y="76161"/>
                  </a:lnTo>
                  <a:lnTo>
                    <a:pt x="0" y="84362"/>
                  </a:lnTo>
                  <a:lnTo>
                    <a:pt x="0" y="76170"/>
                  </a:lnTo>
                  <a:lnTo>
                    <a:pt x="0" y="121579"/>
                  </a:lnTo>
                  <a:lnTo>
                    <a:pt x="0" y="127391"/>
                  </a:lnTo>
                  <a:lnTo>
                    <a:pt x="1058" y="129365"/>
                  </a:lnTo>
                  <a:lnTo>
                    <a:pt x="2822" y="130680"/>
                  </a:lnTo>
                  <a:lnTo>
                    <a:pt x="5057" y="131557"/>
                  </a:lnTo>
                  <a:lnTo>
                    <a:pt x="6546" y="133200"/>
                  </a:lnTo>
                  <a:lnTo>
                    <a:pt x="8201" y="137848"/>
                  </a:lnTo>
                  <a:lnTo>
                    <a:pt x="9701" y="139510"/>
                  </a:lnTo>
                  <a:lnTo>
                    <a:pt x="17610" y="142398"/>
                  </a:lnTo>
                  <a:lnTo>
                    <a:pt x="32181" y="142797"/>
                  </a:lnTo>
                  <a:lnTo>
                    <a:pt x="38292" y="139997"/>
                  </a:lnTo>
                  <a:lnTo>
                    <a:pt x="44535" y="136283"/>
                  </a:lnTo>
                  <a:lnTo>
                    <a:pt x="54000" y="133133"/>
                  </a:lnTo>
                  <a:lnTo>
                    <a:pt x="79375" y="110955"/>
                  </a:lnTo>
                  <a:lnTo>
                    <a:pt x="100542" y="79152"/>
                  </a:lnTo>
                  <a:lnTo>
                    <a:pt x="106761" y="59270"/>
                  </a:lnTo>
                  <a:lnTo>
                    <a:pt x="110950" y="51721"/>
                  </a:lnTo>
                  <a:lnTo>
                    <a:pt x="114365" y="41520"/>
                  </a:lnTo>
                  <a:lnTo>
                    <a:pt x="120552" y="31795"/>
                  </a:lnTo>
                  <a:lnTo>
                    <a:pt x="123822" y="19026"/>
                  </a:lnTo>
                  <a:lnTo>
                    <a:pt x="118768" y="24072"/>
                  </a:lnTo>
                  <a:lnTo>
                    <a:pt x="116286" y="29374"/>
                  </a:lnTo>
                  <a:lnTo>
                    <a:pt x="114310" y="74872"/>
                  </a:lnTo>
                  <a:lnTo>
                    <a:pt x="114300" y="117401"/>
                  </a:lnTo>
                  <a:lnTo>
                    <a:pt x="115358" y="119530"/>
                  </a:lnTo>
                  <a:lnTo>
                    <a:pt x="117122" y="120948"/>
                  </a:lnTo>
                  <a:lnTo>
                    <a:pt x="122501" y="123225"/>
                  </a:lnTo>
                  <a:lnTo>
                    <a:pt x="137980" y="123771"/>
                  </a:lnTo>
                  <a:lnTo>
                    <a:pt x="143522" y="120957"/>
                  </a:lnTo>
                  <a:lnTo>
                    <a:pt x="146481" y="118725"/>
                  </a:lnTo>
                  <a:lnTo>
                    <a:pt x="149770" y="113423"/>
                  </a:lnTo>
                  <a:lnTo>
                    <a:pt x="152290" y="107538"/>
                  </a:lnTo>
                  <a:lnTo>
                    <a:pt x="178206" y="76155"/>
                  </a:lnTo>
                  <a:lnTo>
                    <a:pt x="180803" y="69808"/>
                  </a:lnTo>
                  <a:lnTo>
                    <a:pt x="197379" y="47586"/>
                  </a:lnTo>
                  <a:lnTo>
                    <a:pt x="199907" y="41236"/>
                  </a:lnTo>
                  <a:lnTo>
                    <a:pt x="206223" y="31711"/>
                  </a:lnTo>
                  <a:lnTo>
                    <a:pt x="209547" y="19026"/>
                  </a:lnTo>
                  <a:lnTo>
                    <a:pt x="209550" y="66642"/>
                  </a:lnTo>
                  <a:lnTo>
                    <a:pt x="209550" y="97062"/>
                  </a:lnTo>
                  <a:lnTo>
                    <a:pt x="212372" y="104148"/>
                  </a:lnTo>
                  <a:lnTo>
                    <a:pt x="216096" y="110825"/>
                  </a:lnTo>
                  <a:lnTo>
                    <a:pt x="218486" y="123735"/>
                  </a:lnTo>
                  <a:lnTo>
                    <a:pt x="218683" y="126926"/>
                  </a:lnTo>
                  <a:lnTo>
                    <a:pt x="221723" y="133296"/>
                  </a:lnTo>
                  <a:lnTo>
                    <a:pt x="225543" y="139654"/>
                  </a:lnTo>
                  <a:lnTo>
                    <a:pt x="227996" y="152360"/>
                  </a:lnTo>
                  <a:lnTo>
                    <a:pt x="228197" y="155535"/>
                  </a:lnTo>
                  <a:lnTo>
                    <a:pt x="231243" y="161886"/>
                  </a:lnTo>
                  <a:lnTo>
                    <a:pt x="235067" y="168236"/>
                  </a:lnTo>
                  <a:lnTo>
                    <a:pt x="237521" y="180936"/>
                  </a:lnTo>
                  <a:lnTo>
                    <a:pt x="238089" y="203161"/>
                  </a:lnTo>
                  <a:lnTo>
                    <a:pt x="235287" y="209511"/>
                  </a:lnTo>
                  <a:lnTo>
                    <a:pt x="229921" y="217155"/>
                  </a:lnTo>
                  <a:lnTo>
                    <a:pt x="228991" y="223535"/>
                  </a:lnTo>
                  <a:lnTo>
                    <a:pt x="227803" y="225210"/>
                  </a:lnTo>
                  <a:lnTo>
                    <a:pt x="225952" y="226328"/>
                  </a:lnTo>
                  <a:lnTo>
                    <a:pt x="218923" y="228267"/>
                  </a:lnTo>
                  <a:lnTo>
                    <a:pt x="209977" y="228550"/>
                  </a:lnTo>
                  <a:lnTo>
                    <a:pt x="201387" y="220359"/>
                  </a:lnTo>
                  <a:lnTo>
                    <a:pt x="200428" y="214371"/>
                  </a:lnTo>
                  <a:lnTo>
                    <a:pt x="200061" y="201737"/>
                  </a:lnTo>
                  <a:lnTo>
                    <a:pt x="206578" y="192728"/>
                  </a:lnTo>
                  <a:lnTo>
                    <a:pt x="208669" y="183842"/>
                  </a:lnTo>
                  <a:lnTo>
                    <a:pt x="209159" y="177641"/>
                  </a:lnTo>
                  <a:lnTo>
                    <a:pt x="212198" y="171358"/>
                  </a:lnTo>
                  <a:lnTo>
                    <a:pt x="247670" y="123960"/>
                  </a:lnTo>
                  <a:lnTo>
                    <a:pt x="260003" y="114312"/>
                  </a:lnTo>
                  <a:lnTo>
                    <a:pt x="270073" y="106876"/>
                  </a:lnTo>
                  <a:lnTo>
                    <a:pt x="287984" y="87677"/>
                  </a:lnTo>
                  <a:lnTo>
                    <a:pt x="306535" y="73380"/>
                  </a:lnTo>
                  <a:lnTo>
                    <a:pt x="326482" y="49624"/>
                  </a:lnTo>
                  <a:lnTo>
                    <a:pt x="371421" y="12324"/>
                  </a:lnTo>
                  <a:lnTo>
                    <a:pt x="374614" y="11378"/>
                  </a:lnTo>
                  <a:lnTo>
                    <a:pt x="376743" y="9689"/>
                  </a:lnTo>
                  <a:lnTo>
                    <a:pt x="380797" y="3314"/>
                  </a:lnTo>
                  <a:lnTo>
                    <a:pt x="390084" y="92"/>
                  </a:lnTo>
                  <a:lnTo>
                    <a:pt x="395451" y="0"/>
                  </a:lnTo>
                  <a:lnTo>
                    <a:pt x="396984" y="1045"/>
                  </a:lnTo>
                  <a:lnTo>
                    <a:pt x="398006" y="2800"/>
                  </a:lnTo>
                  <a:lnTo>
                    <a:pt x="399781" y="9664"/>
                  </a:lnTo>
                  <a:lnTo>
                    <a:pt x="400050" y="55829"/>
                  </a:lnTo>
                  <a:lnTo>
                    <a:pt x="400050" y="101538"/>
                  </a:lnTo>
                  <a:lnTo>
                    <a:pt x="400050" y="107901"/>
                  </a:lnTo>
                  <a:lnTo>
                    <a:pt x="402872" y="114256"/>
                  </a:lnTo>
                  <a:lnTo>
                    <a:pt x="406595" y="120609"/>
                  </a:lnTo>
                  <a:lnTo>
                    <a:pt x="409183" y="131430"/>
                  </a:lnTo>
                  <a:lnTo>
                    <a:pt x="410371" y="132056"/>
                  </a:lnTo>
                  <a:lnTo>
                    <a:pt x="433169" y="133296"/>
                  </a:lnTo>
                  <a:lnTo>
                    <a:pt x="438759" y="130482"/>
                  </a:lnTo>
                  <a:lnTo>
                    <a:pt x="454104" y="118122"/>
                  </a:lnTo>
                  <a:lnTo>
                    <a:pt x="460410" y="115977"/>
                  </a:lnTo>
                  <a:lnTo>
                    <a:pt x="466742" y="109379"/>
                  </a:lnTo>
                  <a:lnTo>
                    <a:pt x="482955" y="86094"/>
                  </a:lnTo>
                  <a:lnTo>
                    <a:pt x="485579" y="79517"/>
                  </a:lnTo>
                  <a:lnTo>
                    <a:pt x="500854" y="53756"/>
                  </a:lnTo>
                  <a:lnTo>
                    <a:pt x="504302" y="40337"/>
                  </a:lnTo>
                  <a:lnTo>
                    <a:pt x="511268" y="30906"/>
                  </a:lnTo>
                  <a:lnTo>
                    <a:pt x="514314" y="19167"/>
                  </a:lnTo>
                  <a:lnTo>
                    <a:pt x="514347" y="27225"/>
                  </a:lnTo>
                  <a:lnTo>
                    <a:pt x="507803" y="35881"/>
                  </a:lnTo>
                  <a:lnTo>
                    <a:pt x="505708" y="44706"/>
                  </a:lnTo>
                  <a:lnTo>
                    <a:pt x="504827" y="92037"/>
                  </a:lnTo>
                  <a:lnTo>
                    <a:pt x="504825" y="107911"/>
                  </a:lnTo>
                  <a:lnTo>
                    <a:pt x="505883" y="110028"/>
                  </a:lnTo>
                  <a:lnTo>
                    <a:pt x="507647" y="111439"/>
                  </a:lnTo>
                  <a:lnTo>
                    <a:pt x="509881" y="112380"/>
                  </a:lnTo>
                  <a:lnTo>
                    <a:pt x="511370" y="114065"/>
                  </a:lnTo>
                  <a:lnTo>
                    <a:pt x="513026" y="118760"/>
                  </a:lnTo>
                  <a:lnTo>
                    <a:pt x="514526" y="120435"/>
                  </a:lnTo>
                  <a:lnTo>
                    <a:pt x="519014" y="122297"/>
                  </a:lnTo>
                  <a:lnTo>
                    <a:pt x="537938" y="123747"/>
                  </a:lnTo>
                  <a:lnTo>
                    <a:pt x="543531" y="120947"/>
                  </a:lnTo>
                  <a:lnTo>
                    <a:pt x="549544" y="117233"/>
                  </a:lnTo>
                  <a:lnTo>
                    <a:pt x="558879" y="114083"/>
                  </a:lnTo>
                  <a:lnTo>
                    <a:pt x="574686" y="101119"/>
                  </a:lnTo>
                  <a:lnTo>
                    <a:pt x="578208" y="95015"/>
                  </a:lnTo>
                  <a:lnTo>
                    <a:pt x="580831" y="88774"/>
                  </a:lnTo>
                  <a:lnTo>
                    <a:pt x="597427" y="66631"/>
                  </a:lnTo>
                  <a:lnTo>
                    <a:pt x="599552" y="53935"/>
                  </a:lnTo>
                  <a:lnTo>
                    <a:pt x="600785" y="51818"/>
                  </a:lnTo>
                  <a:lnTo>
                    <a:pt x="602664" y="50408"/>
                  </a:lnTo>
                  <a:lnTo>
                    <a:pt x="609590" y="47590"/>
                  </a:lnTo>
                  <a:lnTo>
                    <a:pt x="609600" y="61775"/>
                  </a:lnTo>
                  <a:lnTo>
                    <a:pt x="612422" y="67298"/>
                  </a:lnTo>
                  <a:lnTo>
                    <a:pt x="616145" y="73280"/>
                  </a:lnTo>
                  <a:lnTo>
                    <a:pt x="618537" y="85744"/>
                  </a:lnTo>
                  <a:lnTo>
                    <a:pt x="619009" y="98397"/>
                  </a:lnTo>
                  <a:lnTo>
                    <a:pt x="620106" y="100510"/>
                  </a:lnTo>
                  <a:lnTo>
                    <a:pt x="621896" y="101919"/>
                  </a:lnTo>
                  <a:lnTo>
                    <a:pt x="624148" y="102858"/>
                  </a:lnTo>
                  <a:lnTo>
                    <a:pt x="625649" y="104542"/>
                  </a:lnTo>
                  <a:lnTo>
                    <a:pt x="627316" y="109236"/>
                  </a:lnTo>
                  <a:lnTo>
                    <a:pt x="628819" y="110911"/>
                  </a:lnTo>
                  <a:lnTo>
                    <a:pt x="636734" y="113820"/>
                  </a:lnTo>
                  <a:lnTo>
                    <a:pt x="660528" y="114250"/>
                  </a:lnTo>
                  <a:lnTo>
                    <a:pt x="666807" y="111434"/>
                  </a:lnTo>
                  <a:lnTo>
                    <a:pt x="673125" y="107713"/>
                  </a:lnTo>
                  <a:lnTo>
                    <a:pt x="682632" y="104559"/>
                  </a:lnTo>
                  <a:lnTo>
                    <a:pt x="730250" y="60278"/>
                  </a:lnTo>
                  <a:lnTo>
                    <a:pt x="738717" y="50759"/>
                  </a:lnTo>
                  <a:lnTo>
                    <a:pt x="744936" y="38060"/>
                  </a:lnTo>
                  <a:lnTo>
                    <a:pt x="750986" y="30417"/>
                  </a:lnTo>
                  <a:lnTo>
                    <a:pt x="754635" y="29372"/>
                  </a:lnTo>
                  <a:lnTo>
                    <a:pt x="757090" y="29094"/>
                  </a:lnTo>
                  <a:lnTo>
                    <a:pt x="758727" y="27849"/>
                  </a:lnTo>
                  <a:lnTo>
                    <a:pt x="761569" y="20384"/>
                  </a:lnTo>
                  <a:lnTo>
                    <a:pt x="764630" y="22443"/>
                  </a:lnTo>
                  <a:lnTo>
                    <a:pt x="770163" y="27332"/>
                  </a:lnTo>
                  <a:lnTo>
                    <a:pt x="771122" y="33236"/>
                  </a:lnTo>
                  <a:lnTo>
                    <a:pt x="771525" y="79063"/>
                  </a:lnTo>
                  <a:lnTo>
                    <a:pt x="771525" y="102848"/>
                  </a:lnTo>
                  <a:lnTo>
                    <a:pt x="763324" y="112771"/>
                  </a:lnTo>
                  <a:lnTo>
                    <a:pt x="763941" y="114326"/>
                  </a:lnTo>
                  <a:lnTo>
                    <a:pt x="770317" y="122331"/>
                  </a:lnTo>
                  <a:lnTo>
                    <a:pt x="769661" y="122816"/>
                  </a:lnTo>
                  <a:lnTo>
                    <a:pt x="762000" y="1237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515"/>
            <p:cNvSpPr/>
            <p:nvPr>
              <p:custDataLst>
                <p:tags r:id="rId189"/>
              </p:custDataLst>
            </p:nvPr>
          </p:nvSpPr>
          <p:spPr>
            <a:xfrm>
              <a:off x="4191034" y="2838567"/>
              <a:ext cx="342867" cy="255294"/>
            </a:xfrm>
            <a:custGeom>
              <a:avLst/>
              <a:gdLst/>
              <a:ahLst/>
              <a:cxnLst/>
              <a:rect l="0" t="0" r="0" b="0"/>
              <a:pathLst>
                <a:path w="342867" h="255294">
                  <a:moveTo>
                    <a:pt x="19016" y="123708"/>
                  </a:moveTo>
                  <a:lnTo>
                    <a:pt x="19016" y="123708"/>
                  </a:lnTo>
                  <a:lnTo>
                    <a:pt x="28424" y="123708"/>
                  </a:lnTo>
                  <a:lnTo>
                    <a:pt x="28541" y="133117"/>
                  </a:lnTo>
                  <a:lnTo>
                    <a:pt x="20340" y="133223"/>
                  </a:lnTo>
                  <a:lnTo>
                    <a:pt x="19899" y="134284"/>
                  </a:lnTo>
                  <a:lnTo>
                    <a:pt x="19050" y="142365"/>
                  </a:lnTo>
                  <a:lnTo>
                    <a:pt x="10818" y="150925"/>
                  </a:lnTo>
                  <a:lnTo>
                    <a:pt x="9884" y="156936"/>
                  </a:lnTo>
                  <a:lnTo>
                    <a:pt x="9525" y="174638"/>
                  </a:lnTo>
                  <a:lnTo>
                    <a:pt x="8456" y="176711"/>
                  </a:lnTo>
                  <a:lnTo>
                    <a:pt x="6684" y="178093"/>
                  </a:lnTo>
                  <a:lnTo>
                    <a:pt x="4444" y="179015"/>
                  </a:lnTo>
                  <a:lnTo>
                    <a:pt x="2952" y="181746"/>
                  </a:lnTo>
                  <a:lnTo>
                    <a:pt x="141" y="209021"/>
                  </a:lnTo>
                  <a:lnTo>
                    <a:pt x="0" y="222052"/>
                  </a:lnTo>
                  <a:lnTo>
                    <a:pt x="2803" y="228447"/>
                  </a:lnTo>
                  <a:lnTo>
                    <a:pt x="15776" y="245239"/>
                  </a:lnTo>
                  <a:lnTo>
                    <a:pt x="17576" y="251099"/>
                  </a:lnTo>
                  <a:lnTo>
                    <a:pt x="19114" y="253086"/>
                  </a:lnTo>
                  <a:lnTo>
                    <a:pt x="23646" y="255293"/>
                  </a:lnTo>
                  <a:lnTo>
                    <a:pt x="26336" y="254823"/>
                  </a:lnTo>
                  <a:lnTo>
                    <a:pt x="38258" y="249286"/>
                  </a:lnTo>
                  <a:lnTo>
                    <a:pt x="41369" y="248702"/>
                  </a:lnTo>
                  <a:lnTo>
                    <a:pt x="50804" y="242823"/>
                  </a:lnTo>
                  <a:lnTo>
                    <a:pt x="88866" y="206246"/>
                  </a:lnTo>
                  <a:lnTo>
                    <a:pt x="92394" y="197080"/>
                  </a:lnTo>
                  <a:lnTo>
                    <a:pt x="95020" y="187010"/>
                  </a:lnTo>
                  <a:lnTo>
                    <a:pt x="101390" y="174332"/>
                  </a:lnTo>
                  <a:lnTo>
                    <a:pt x="104610" y="140010"/>
                  </a:lnTo>
                  <a:lnTo>
                    <a:pt x="101861" y="133423"/>
                  </a:lnTo>
                  <a:lnTo>
                    <a:pt x="98169" y="126967"/>
                  </a:lnTo>
                  <a:lnTo>
                    <a:pt x="95799" y="114199"/>
                  </a:lnTo>
                  <a:lnTo>
                    <a:pt x="95605" y="111019"/>
                  </a:lnTo>
                  <a:lnTo>
                    <a:pt x="94416" y="108899"/>
                  </a:lnTo>
                  <a:lnTo>
                    <a:pt x="92567" y="107485"/>
                  </a:lnTo>
                  <a:lnTo>
                    <a:pt x="87049" y="105217"/>
                  </a:lnTo>
                  <a:lnTo>
                    <a:pt x="68092" y="104662"/>
                  </a:lnTo>
                  <a:lnTo>
                    <a:pt x="57546" y="113791"/>
                  </a:lnTo>
                  <a:lnTo>
                    <a:pt x="57244" y="119123"/>
                  </a:lnTo>
                  <a:lnTo>
                    <a:pt x="58259" y="120652"/>
                  </a:lnTo>
                  <a:lnTo>
                    <a:pt x="59995" y="121670"/>
                  </a:lnTo>
                  <a:lnTo>
                    <a:pt x="66824" y="123440"/>
                  </a:lnTo>
                  <a:lnTo>
                    <a:pt x="71309" y="123589"/>
                  </a:lnTo>
                  <a:lnTo>
                    <a:pt x="76829" y="120833"/>
                  </a:lnTo>
                  <a:lnTo>
                    <a:pt x="82811" y="117138"/>
                  </a:lnTo>
                  <a:lnTo>
                    <a:pt x="95274" y="114767"/>
                  </a:lnTo>
                  <a:lnTo>
                    <a:pt x="98429" y="114572"/>
                  </a:lnTo>
                  <a:lnTo>
                    <a:pt x="104758" y="111534"/>
                  </a:lnTo>
                  <a:lnTo>
                    <a:pt x="111098" y="107714"/>
                  </a:lnTo>
                  <a:lnTo>
                    <a:pt x="120618" y="104505"/>
                  </a:lnTo>
                  <a:lnTo>
                    <a:pt x="140724" y="89549"/>
                  </a:lnTo>
                  <a:lnTo>
                    <a:pt x="159905" y="83564"/>
                  </a:lnTo>
                  <a:lnTo>
                    <a:pt x="167358" y="79408"/>
                  </a:lnTo>
                  <a:lnTo>
                    <a:pt x="180766" y="76740"/>
                  </a:lnTo>
                  <a:lnTo>
                    <a:pt x="217159" y="76087"/>
                  </a:lnTo>
                  <a:lnTo>
                    <a:pt x="227077" y="84285"/>
                  </a:lnTo>
                  <a:lnTo>
                    <a:pt x="227904" y="87842"/>
                  </a:lnTo>
                  <a:lnTo>
                    <a:pt x="228435" y="98749"/>
                  </a:lnTo>
                  <a:lnTo>
                    <a:pt x="231330" y="104854"/>
                  </a:lnTo>
                  <a:lnTo>
                    <a:pt x="233584" y="107964"/>
                  </a:lnTo>
                  <a:lnTo>
                    <a:pt x="234028" y="111095"/>
                  </a:lnTo>
                  <a:lnTo>
                    <a:pt x="228750" y="140644"/>
                  </a:lnTo>
                  <a:lnTo>
                    <a:pt x="228568" y="187130"/>
                  </a:lnTo>
                  <a:lnTo>
                    <a:pt x="228566" y="227960"/>
                  </a:lnTo>
                  <a:lnTo>
                    <a:pt x="237699" y="228469"/>
                  </a:lnTo>
                  <a:lnTo>
                    <a:pt x="252270" y="214293"/>
                  </a:lnTo>
                  <a:lnTo>
                    <a:pt x="254976" y="208771"/>
                  </a:lnTo>
                  <a:lnTo>
                    <a:pt x="255698" y="205817"/>
                  </a:lnTo>
                  <a:lnTo>
                    <a:pt x="264490" y="190325"/>
                  </a:lnTo>
                  <a:lnTo>
                    <a:pt x="266628" y="153576"/>
                  </a:lnTo>
                  <a:lnTo>
                    <a:pt x="263827" y="144744"/>
                  </a:lnTo>
                  <a:lnTo>
                    <a:pt x="260113" y="137290"/>
                  </a:lnTo>
                  <a:lnTo>
                    <a:pt x="256963" y="127144"/>
                  </a:lnTo>
                  <a:lnTo>
                    <a:pt x="240717" y="104673"/>
                  </a:lnTo>
                  <a:lnTo>
                    <a:pt x="238200" y="98315"/>
                  </a:lnTo>
                  <a:lnTo>
                    <a:pt x="220494" y="77572"/>
                  </a:lnTo>
                  <a:lnTo>
                    <a:pt x="210967" y="76214"/>
                  </a:lnTo>
                  <a:lnTo>
                    <a:pt x="210483" y="75112"/>
                  </a:lnTo>
                  <a:lnTo>
                    <a:pt x="209644" y="67893"/>
                  </a:lnTo>
                  <a:lnTo>
                    <a:pt x="210659" y="67448"/>
                  </a:lnTo>
                  <a:lnTo>
                    <a:pt x="214610" y="66954"/>
                  </a:lnTo>
                  <a:lnTo>
                    <a:pt x="216087" y="65763"/>
                  </a:lnTo>
                  <a:lnTo>
                    <a:pt x="217728" y="61619"/>
                  </a:lnTo>
                  <a:lnTo>
                    <a:pt x="219224" y="60090"/>
                  </a:lnTo>
                  <a:lnTo>
                    <a:pt x="229230" y="54815"/>
                  </a:lnTo>
                  <a:lnTo>
                    <a:pt x="244528" y="41924"/>
                  </a:lnTo>
                  <a:lnTo>
                    <a:pt x="257158" y="35939"/>
                  </a:lnTo>
                  <a:lnTo>
                    <a:pt x="263498" y="31783"/>
                  </a:lnTo>
                  <a:lnTo>
                    <a:pt x="273018" y="28385"/>
                  </a:lnTo>
                  <a:lnTo>
                    <a:pt x="282541" y="22204"/>
                  </a:lnTo>
                  <a:lnTo>
                    <a:pt x="292066" y="18844"/>
                  </a:lnTo>
                  <a:lnTo>
                    <a:pt x="301591" y="12674"/>
                  </a:lnTo>
                  <a:lnTo>
                    <a:pt x="311116" y="10376"/>
                  </a:lnTo>
                  <a:lnTo>
                    <a:pt x="321935" y="9536"/>
                  </a:lnTo>
                  <a:lnTo>
                    <a:pt x="333210" y="0"/>
                  </a:lnTo>
                  <a:lnTo>
                    <a:pt x="342749" y="9293"/>
                  </a:lnTo>
                  <a:lnTo>
                    <a:pt x="342866" y="284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516"/>
            <p:cNvSpPr/>
            <p:nvPr>
              <p:custDataLst>
                <p:tags r:id="rId190"/>
              </p:custDataLst>
            </p:nvPr>
          </p:nvSpPr>
          <p:spPr>
            <a:xfrm>
              <a:off x="3895725" y="3009900"/>
              <a:ext cx="95251" cy="28576"/>
            </a:xfrm>
            <a:custGeom>
              <a:avLst/>
              <a:gdLst/>
              <a:ahLst/>
              <a:cxnLst/>
              <a:rect l="0" t="0" r="0" b="0"/>
              <a:pathLst>
                <a:path w="95251" h="28576">
                  <a:moveTo>
                    <a:pt x="0" y="28575"/>
                  </a:moveTo>
                  <a:lnTo>
                    <a:pt x="0" y="28575"/>
                  </a:lnTo>
                  <a:lnTo>
                    <a:pt x="8201" y="20374"/>
                  </a:lnTo>
                  <a:lnTo>
                    <a:pt x="18624" y="19085"/>
                  </a:lnTo>
                  <a:lnTo>
                    <a:pt x="19012" y="10852"/>
                  </a:lnTo>
                  <a:lnTo>
                    <a:pt x="20084" y="10410"/>
                  </a:lnTo>
                  <a:lnTo>
                    <a:pt x="66865" y="9525"/>
                  </a:lnTo>
                  <a:lnTo>
                    <a:pt x="79413" y="9525"/>
                  </a:lnTo>
                  <a:lnTo>
                    <a:pt x="85742" y="6703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517"/>
            <p:cNvSpPr/>
            <p:nvPr>
              <p:custDataLst>
                <p:tags r:id="rId191"/>
              </p:custDataLst>
            </p:nvPr>
          </p:nvSpPr>
          <p:spPr>
            <a:xfrm>
              <a:off x="3552826" y="2972196"/>
              <a:ext cx="161925" cy="161515"/>
            </a:xfrm>
            <a:custGeom>
              <a:avLst/>
              <a:gdLst/>
              <a:ahLst/>
              <a:cxnLst/>
              <a:rect l="0" t="0" r="0" b="0"/>
              <a:pathLst>
                <a:path w="161925" h="161515">
                  <a:moveTo>
                    <a:pt x="76199" y="56754"/>
                  </a:moveTo>
                  <a:lnTo>
                    <a:pt x="76199" y="56754"/>
                  </a:lnTo>
                  <a:lnTo>
                    <a:pt x="81256" y="51698"/>
                  </a:lnTo>
                  <a:lnTo>
                    <a:pt x="86560" y="49215"/>
                  </a:lnTo>
                  <a:lnTo>
                    <a:pt x="103446" y="47230"/>
                  </a:lnTo>
                  <a:lnTo>
                    <a:pt x="114299" y="47229"/>
                  </a:lnTo>
                  <a:lnTo>
                    <a:pt x="114299" y="39028"/>
                  </a:lnTo>
                  <a:lnTo>
                    <a:pt x="113241" y="38587"/>
                  </a:lnTo>
                  <a:lnTo>
                    <a:pt x="109242" y="38096"/>
                  </a:lnTo>
                  <a:lnTo>
                    <a:pt x="107753" y="36907"/>
                  </a:lnTo>
                  <a:lnTo>
                    <a:pt x="103977" y="28026"/>
                  </a:lnTo>
                  <a:lnTo>
                    <a:pt x="96607" y="20098"/>
                  </a:lnTo>
                  <a:lnTo>
                    <a:pt x="87913" y="17881"/>
                  </a:lnTo>
                  <a:lnTo>
                    <a:pt x="77950" y="10491"/>
                  </a:lnTo>
                  <a:lnTo>
                    <a:pt x="68151" y="9249"/>
                  </a:lnTo>
                  <a:lnTo>
                    <a:pt x="58603" y="939"/>
                  </a:lnTo>
                  <a:lnTo>
                    <a:pt x="52523" y="0"/>
                  </a:lnTo>
                  <a:lnTo>
                    <a:pt x="46979" y="2602"/>
                  </a:lnTo>
                  <a:lnTo>
                    <a:pt x="39853" y="7840"/>
                  </a:lnTo>
                  <a:lnTo>
                    <a:pt x="30841" y="9933"/>
                  </a:lnTo>
                  <a:lnTo>
                    <a:pt x="14515" y="23309"/>
                  </a:lnTo>
                  <a:lnTo>
                    <a:pt x="11742" y="28837"/>
                  </a:lnTo>
                  <a:lnTo>
                    <a:pt x="11003" y="31792"/>
                  </a:lnTo>
                  <a:lnTo>
                    <a:pt x="2180" y="47287"/>
                  </a:lnTo>
                  <a:lnTo>
                    <a:pt x="24" y="83213"/>
                  </a:lnTo>
                  <a:lnTo>
                    <a:pt x="0" y="116687"/>
                  </a:lnTo>
                  <a:lnTo>
                    <a:pt x="2822" y="123254"/>
                  </a:lnTo>
                  <a:lnTo>
                    <a:pt x="16474" y="142464"/>
                  </a:lnTo>
                  <a:lnTo>
                    <a:pt x="18963" y="148822"/>
                  </a:lnTo>
                  <a:lnTo>
                    <a:pt x="23597" y="155176"/>
                  </a:lnTo>
                  <a:lnTo>
                    <a:pt x="29184" y="158706"/>
                  </a:lnTo>
                  <a:lnTo>
                    <a:pt x="41102" y="160692"/>
                  </a:lnTo>
                  <a:lnTo>
                    <a:pt x="87461" y="161514"/>
                  </a:lnTo>
                  <a:lnTo>
                    <a:pt x="108919" y="160468"/>
                  </a:lnTo>
                  <a:lnTo>
                    <a:pt x="139827" y="148271"/>
                  </a:lnTo>
                  <a:lnTo>
                    <a:pt x="161924" y="1329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518"/>
            <p:cNvSpPr/>
            <p:nvPr>
              <p:custDataLst>
                <p:tags r:id="rId192"/>
              </p:custDataLst>
            </p:nvPr>
          </p:nvSpPr>
          <p:spPr>
            <a:xfrm>
              <a:off x="3190913" y="3049324"/>
              <a:ext cx="180938" cy="122385"/>
            </a:xfrm>
            <a:custGeom>
              <a:avLst/>
              <a:gdLst/>
              <a:ahLst/>
              <a:cxnLst/>
              <a:rect l="0" t="0" r="0" b="0"/>
              <a:pathLst>
                <a:path w="180938" h="122385">
                  <a:moveTo>
                    <a:pt x="114262" y="8201"/>
                  </a:moveTo>
                  <a:lnTo>
                    <a:pt x="114262" y="8201"/>
                  </a:lnTo>
                  <a:lnTo>
                    <a:pt x="105130" y="8201"/>
                  </a:lnTo>
                  <a:lnTo>
                    <a:pt x="104771" y="0"/>
                  </a:lnTo>
                  <a:lnTo>
                    <a:pt x="104737" y="16370"/>
                  </a:lnTo>
                  <a:lnTo>
                    <a:pt x="103679" y="16822"/>
                  </a:lnTo>
                  <a:lnTo>
                    <a:pt x="99680" y="17324"/>
                  </a:lnTo>
                  <a:lnTo>
                    <a:pt x="98191" y="18517"/>
                  </a:lnTo>
                  <a:lnTo>
                    <a:pt x="96536" y="22663"/>
                  </a:lnTo>
                  <a:lnTo>
                    <a:pt x="95605" y="30948"/>
                  </a:lnTo>
                  <a:lnTo>
                    <a:pt x="94415" y="32891"/>
                  </a:lnTo>
                  <a:lnTo>
                    <a:pt x="92564" y="34186"/>
                  </a:lnTo>
                  <a:lnTo>
                    <a:pt x="87685" y="36683"/>
                  </a:lnTo>
                  <a:lnTo>
                    <a:pt x="60256" y="61198"/>
                  </a:lnTo>
                  <a:lnTo>
                    <a:pt x="53923" y="63505"/>
                  </a:lnTo>
                  <a:lnTo>
                    <a:pt x="51811" y="65179"/>
                  </a:lnTo>
                  <a:lnTo>
                    <a:pt x="34494" y="87693"/>
                  </a:lnTo>
                  <a:lnTo>
                    <a:pt x="28362" y="91156"/>
                  </a:lnTo>
                  <a:lnTo>
                    <a:pt x="25246" y="92079"/>
                  </a:lnTo>
                  <a:lnTo>
                    <a:pt x="23168" y="93753"/>
                  </a:lnTo>
                  <a:lnTo>
                    <a:pt x="19185" y="100107"/>
                  </a:lnTo>
                  <a:lnTo>
                    <a:pt x="14503" y="101965"/>
                  </a:lnTo>
                  <a:lnTo>
                    <a:pt x="12831" y="103518"/>
                  </a:lnTo>
                  <a:lnTo>
                    <a:pt x="10973" y="108067"/>
                  </a:lnTo>
                  <a:lnTo>
                    <a:pt x="9420" y="109704"/>
                  </a:lnTo>
                  <a:lnTo>
                    <a:pt x="393" y="112848"/>
                  </a:lnTo>
                  <a:lnTo>
                    <a:pt x="0" y="121166"/>
                  </a:lnTo>
                  <a:lnTo>
                    <a:pt x="1046" y="121611"/>
                  </a:lnTo>
                  <a:lnTo>
                    <a:pt x="8166" y="122384"/>
                  </a:lnTo>
                  <a:lnTo>
                    <a:pt x="17572" y="114290"/>
                  </a:lnTo>
                  <a:lnTo>
                    <a:pt x="23642" y="113365"/>
                  </a:lnTo>
                  <a:lnTo>
                    <a:pt x="68884" y="112977"/>
                  </a:lnTo>
                  <a:lnTo>
                    <a:pt x="114259" y="112976"/>
                  </a:lnTo>
                  <a:lnTo>
                    <a:pt x="136879" y="112976"/>
                  </a:lnTo>
                  <a:lnTo>
                    <a:pt x="138865" y="111918"/>
                  </a:lnTo>
                  <a:lnTo>
                    <a:pt x="140189" y="110154"/>
                  </a:lnTo>
                  <a:lnTo>
                    <a:pt x="141072" y="107920"/>
                  </a:lnTo>
                  <a:lnTo>
                    <a:pt x="142718" y="106430"/>
                  </a:lnTo>
                  <a:lnTo>
                    <a:pt x="147370" y="104775"/>
                  </a:lnTo>
                  <a:lnTo>
                    <a:pt x="168316" y="102470"/>
                  </a:lnTo>
                  <a:lnTo>
                    <a:pt x="180937" y="939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8" name="SMARTInkShape-Group134"/>
          <p:cNvGrpSpPr/>
          <p:nvPr/>
        </p:nvGrpSpPr>
        <p:grpSpPr>
          <a:xfrm>
            <a:off x="5638800" y="2762250"/>
            <a:ext cx="1485901" cy="238126"/>
            <a:chOff x="5638800" y="2762250"/>
            <a:chExt cx="1485901" cy="238126"/>
          </a:xfrm>
        </p:grpSpPr>
        <p:sp>
          <p:nvSpPr>
            <p:cNvPr id="61" name="SMARTInkShape-519"/>
            <p:cNvSpPr/>
            <p:nvPr>
              <p:custDataLst>
                <p:tags r:id="rId180"/>
              </p:custDataLst>
            </p:nvPr>
          </p:nvSpPr>
          <p:spPr>
            <a:xfrm>
              <a:off x="6924688" y="2895600"/>
              <a:ext cx="200013" cy="38101"/>
            </a:xfrm>
            <a:custGeom>
              <a:avLst/>
              <a:gdLst/>
              <a:ahLst/>
              <a:cxnLst/>
              <a:rect l="0" t="0" r="0" b="0"/>
              <a:pathLst>
                <a:path w="200013" h="38101">
                  <a:moveTo>
                    <a:pt x="19037" y="28575"/>
                  </a:moveTo>
                  <a:lnTo>
                    <a:pt x="19037" y="28575"/>
                  </a:lnTo>
                  <a:lnTo>
                    <a:pt x="1704" y="28575"/>
                  </a:lnTo>
                  <a:lnTo>
                    <a:pt x="1132" y="29633"/>
                  </a:lnTo>
                  <a:lnTo>
                    <a:pt x="0" y="37984"/>
                  </a:lnTo>
                  <a:lnTo>
                    <a:pt x="44523" y="38100"/>
                  </a:lnTo>
                  <a:lnTo>
                    <a:pt x="50825" y="38100"/>
                  </a:lnTo>
                  <a:lnTo>
                    <a:pt x="91801" y="27778"/>
                  </a:lnTo>
                  <a:lnTo>
                    <a:pt x="102568" y="22106"/>
                  </a:lnTo>
                  <a:lnTo>
                    <a:pt x="139423" y="18071"/>
                  </a:lnTo>
                  <a:lnTo>
                    <a:pt x="150193" y="12527"/>
                  </a:lnTo>
                  <a:lnTo>
                    <a:pt x="168221" y="9921"/>
                  </a:lnTo>
                  <a:lnTo>
                    <a:pt x="181375" y="2038"/>
                  </a:lnTo>
                  <a:lnTo>
                    <a:pt x="20001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520"/>
            <p:cNvSpPr/>
            <p:nvPr>
              <p:custDataLst>
                <p:tags r:id="rId181"/>
              </p:custDataLst>
            </p:nvPr>
          </p:nvSpPr>
          <p:spPr>
            <a:xfrm>
              <a:off x="6896100" y="2847975"/>
              <a:ext cx="228589" cy="9526"/>
            </a:xfrm>
            <a:custGeom>
              <a:avLst/>
              <a:gdLst/>
              <a:ahLst/>
              <a:cxnLst/>
              <a:rect l="0" t="0" r="0" b="0"/>
              <a:pathLst>
                <a:path w="228589" h="9526">
                  <a:moveTo>
                    <a:pt x="0" y="9525"/>
                  </a:moveTo>
                  <a:lnTo>
                    <a:pt x="0" y="9525"/>
                  </a:lnTo>
                  <a:lnTo>
                    <a:pt x="8200" y="9525"/>
                  </a:lnTo>
                  <a:lnTo>
                    <a:pt x="8642" y="8467"/>
                  </a:lnTo>
                  <a:lnTo>
                    <a:pt x="9491" y="392"/>
                  </a:lnTo>
                  <a:lnTo>
                    <a:pt x="57039" y="0"/>
                  </a:lnTo>
                  <a:lnTo>
                    <a:pt x="104581" y="0"/>
                  </a:lnTo>
                  <a:lnTo>
                    <a:pt x="148987" y="0"/>
                  </a:lnTo>
                  <a:lnTo>
                    <a:pt x="194907" y="0"/>
                  </a:lnTo>
                  <a:lnTo>
                    <a:pt x="228588" y="0"/>
                  </a:lnTo>
                  <a:lnTo>
                    <a:pt x="223540" y="0"/>
                  </a:lnTo>
                  <a:lnTo>
                    <a:pt x="218237" y="2822"/>
                  </a:lnTo>
                  <a:lnTo>
                    <a:pt x="2095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521"/>
            <p:cNvSpPr/>
            <p:nvPr>
              <p:custDataLst>
                <p:tags r:id="rId182"/>
              </p:custDataLst>
            </p:nvPr>
          </p:nvSpPr>
          <p:spPr>
            <a:xfrm>
              <a:off x="6562736" y="2790945"/>
              <a:ext cx="200015" cy="161791"/>
            </a:xfrm>
            <a:custGeom>
              <a:avLst/>
              <a:gdLst/>
              <a:ahLst/>
              <a:cxnLst/>
              <a:rect l="0" t="0" r="0" b="0"/>
              <a:pathLst>
                <a:path w="200015" h="161791">
                  <a:moveTo>
                    <a:pt x="47614" y="28455"/>
                  </a:moveTo>
                  <a:lnTo>
                    <a:pt x="47614" y="28455"/>
                  </a:lnTo>
                  <a:lnTo>
                    <a:pt x="57727" y="28455"/>
                  </a:lnTo>
                  <a:lnTo>
                    <a:pt x="65514" y="25633"/>
                  </a:lnTo>
                  <a:lnTo>
                    <a:pt x="69072" y="23399"/>
                  </a:lnTo>
                  <a:lnTo>
                    <a:pt x="93152" y="16697"/>
                  </a:lnTo>
                  <a:lnTo>
                    <a:pt x="102470" y="10845"/>
                  </a:lnTo>
                  <a:lnTo>
                    <a:pt x="112764" y="9531"/>
                  </a:lnTo>
                  <a:lnTo>
                    <a:pt x="132935" y="28053"/>
                  </a:lnTo>
                  <a:lnTo>
                    <a:pt x="133336" y="37861"/>
                  </a:lnTo>
                  <a:lnTo>
                    <a:pt x="142854" y="37980"/>
                  </a:lnTo>
                  <a:lnTo>
                    <a:pt x="142864" y="23791"/>
                  </a:lnTo>
                  <a:lnTo>
                    <a:pt x="141806" y="22171"/>
                  </a:lnTo>
                  <a:lnTo>
                    <a:pt x="140042" y="21090"/>
                  </a:lnTo>
                  <a:lnTo>
                    <a:pt x="137808" y="20370"/>
                  </a:lnTo>
                  <a:lnTo>
                    <a:pt x="136319" y="18832"/>
                  </a:lnTo>
                  <a:lnTo>
                    <a:pt x="133732" y="10855"/>
                  </a:lnTo>
                  <a:lnTo>
                    <a:pt x="130691" y="10050"/>
                  </a:lnTo>
                  <a:lnTo>
                    <a:pt x="128399" y="9835"/>
                  </a:lnTo>
                  <a:lnTo>
                    <a:pt x="126870" y="8633"/>
                  </a:lnTo>
                  <a:lnTo>
                    <a:pt x="125173" y="4476"/>
                  </a:lnTo>
                  <a:lnTo>
                    <a:pt x="123661" y="2944"/>
                  </a:lnTo>
                  <a:lnTo>
                    <a:pt x="119160" y="1242"/>
                  </a:lnTo>
                  <a:lnTo>
                    <a:pt x="106516" y="0"/>
                  </a:lnTo>
                  <a:lnTo>
                    <a:pt x="97505" y="6450"/>
                  </a:lnTo>
                  <a:lnTo>
                    <a:pt x="88620" y="9588"/>
                  </a:lnTo>
                  <a:lnTo>
                    <a:pt x="66648" y="25829"/>
                  </a:lnTo>
                  <a:lnTo>
                    <a:pt x="60307" y="28346"/>
                  </a:lnTo>
                  <a:lnTo>
                    <a:pt x="53962" y="32993"/>
                  </a:lnTo>
                  <a:lnTo>
                    <a:pt x="41264" y="50087"/>
                  </a:lnTo>
                  <a:lnTo>
                    <a:pt x="25389" y="61172"/>
                  </a:lnTo>
                  <a:lnTo>
                    <a:pt x="15864" y="75073"/>
                  </a:lnTo>
                  <a:lnTo>
                    <a:pt x="1478" y="102665"/>
                  </a:lnTo>
                  <a:lnTo>
                    <a:pt x="0" y="136714"/>
                  </a:lnTo>
                  <a:lnTo>
                    <a:pt x="2816" y="142893"/>
                  </a:lnTo>
                  <a:lnTo>
                    <a:pt x="13247" y="155482"/>
                  </a:lnTo>
                  <a:lnTo>
                    <a:pt x="19287" y="158995"/>
                  </a:lnTo>
                  <a:lnTo>
                    <a:pt x="31460" y="160972"/>
                  </a:lnTo>
                  <a:lnTo>
                    <a:pt x="77925" y="161790"/>
                  </a:lnTo>
                  <a:lnTo>
                    <a:pt x="117752" y="160746"/>
                  </a:lnTo>
                  <a:lnTo>
                    <a:pt x="159109" y="150047"/>
                  </a:lnTo>
                  <a:lnTo>
                    <a:pt x="168076" y="145996"/>
                  </a:lnTo>
                  <a:lnTo>
                    <a:pt x="183965" y="142657"/>
                  </a:lnTo>
                  <a:lnTo>
                    <a:pt x="200014" y="1332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SMARTInkShape-522"/>
            <p:cNvSpPr/>
            <p:nvPr>
              <p:custDataLst>
                <p:tags r:id="rId183"/>
              </p:custDataLst>
            </p:nvPr>
          </p:nvSpPr>
          <p:spPr>
            <a:xfrm>
              <a:off x="6315089" y="2847975"/>
              <a:ext cx="238112" cy="76201"/>
            </a:xfrm>
            <a:custGeom>
              <a:avLst/>
              <a:gdLst/>
              <a:ahLst/>
              <a:cxnLst/>
              <a:rect l="0" t="0" r="0" b="0"/>
              <a:pathLst>
                <a:path w="238112" h="76201">
                  <a:moveTo>
                    <a:pt x="19036" y="76200"/>
                  </a:moveTo>
                  <a:lnTo>
                    <a:pt x="19036" y="76200"/>
                  </a:lnTo>
                  <a:lnTo>
                    <a:pt x="0" y="76200"/>
                  </a:lnTo>
                  <a:lnTo>
                    <a:pt x="28640" y="76200"/>
                  </a:lnTo>
                  <a:lnTo>
                    <a:pt x="36711" y="73378"/>
                  </a:lnTo>
                  <a:lnTo>
                    <a:pt x="40344" y="71144"/>
                  </a:lnTo>
                  <a:lnTo>
                    <a:pt x="85923" y="56489"/>
                  </a:lnTo>
                  <a:lnTo>
                    <a:pt x="98505" y="51564"/>
                  </a:lnTo>
                  <a:lnTo>
                    <a:pt x="143065" y="40367"/>
                  </a:lnTo>
                  <a:lnTo>
                    <a:pt x="190422" y="22145"/>
                  </a:lnTo>
                  <a:lnTo>
                    <a:pt x="23811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SMARTInkShape-523"/>
            <p:cNvSpPr/>
            <p:nvPr>
              <p:custDataLst>
                <p:tags r:id="rId184"/>
              </p:custDataLst>
            </p:nvPr>
          </p:nvSpPr>
          <p:spPr>
            <a:xfrm>
              <a:off x="6429375" y="2809910"/>
              <a:ext cx="9526" cy="161891"/>
            </a:xfrm>
            <a:custGeom>
              <a:avLst/>
              <a:gdLst/>
              <a:ahLst/>
              <a:cxnLst/>
              <a:rect l="0" t="0" r="0" b="0"/>
              <a:pathLst>
                <a:path w="9526" h="161891">
                  <a:moveTo>
                    <a:pt x="0" y="9490"/>
                  </a:moveTo>
                  <a:lnTo>
                    <a:pt x="0" y="9490"/>
                  </a:lnTo>
                  <a:lnTo>
                    <a:pt x="9491" y="0"/>
                  </a:lnTo>
                  <a:lnTo>
                    <a:pt x="9525" y="47610"/>
                  </a:lnTo>
                  <a:lnTo>
                    <a:pt x="9525" y="87541"/>
                  </a:lnTo>
                  <a:lnTo>
                    <a:pt x="6703" y="94627"/>
                  </a:lnTo>
                  <a:lnTo>
                    <a:pt x="2980" y="101304"/>
                  </a:lnTo>
                  <a:lnTo>
                    <a:pt x="588" y="114214"/>
                  </a:lnTo>
                  <a:lnTo>
                    <a:pt x="0" y="1618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SMARTInkShape-524"/>
            <p:cNvSpPr/>
            <p:nvPr>
              <p:custDataLst>
                <p:tags r:id="rId185"/>
              </p:custDataLst>
            </p:nvPr>
          </p:nvSpPr>
          <p:spPr>
            <a:xfrm>
              <a:off x="6000750" y="2762250"/>
              <a:ext cx="447665" cy="219072"/>
            </a:xfrm>
            <a:custGeom>
              <a:avLst/>
              <a:gdLst/>
              <a:ahLst/>
              <a:cxnLst/>
              <a:rect l="0" t="0" r="0" b="0"/>
              <a:pathLst>
                <a:path w="447665" h="219072">
                  <a:moveTo>
                    <a:pt x="19050" y="38100"/>
                  </a:moveTo>
                  <a:lnTo>
                    <a:pt x="19050" y="38100"/>
                  </a:lnTo>
                  <a:lnTo>
                    <a:pt x="28575" y="38100"/>
                  </a:lnTo>
                  <a:lnTo>
                    <a:pt x="28575" y="69981"/>
                  </a:lnTo>
                  <a:lnTo>
                    <a:pt x="25753" y="76258"/>
                  </a:lnTo>
                  <a:lnTo>
                    <a:pt x="22030" y="82576"/>
                  </a:lnTo>
                  <a:lnTo>
                    <a:pt x="19638" y="95255"/>
                  </a:lnTo>
                  <a:lnTo>
                    <a:pt x="18254" y="102661"/>
                  </a:lnTo>
                  <a:lnTo>
                    <a:pt x="10883" y="125676"/>
                  </a:lnTo>
                  <a:lnTo>
                    <a:pt x="8735" y="140497"/>
                  </a:lnTo>
                  <a:lnTo>
                    <a:pt x="1358" y="163741"/>
                  </a:lnTo>
                  <a:lnTo>
                    <a:pt x="0" y="199583"/>
                  </a:lnTo>
                  <a:lnTo>
                    <a:pt x="0" y="177356"/>
                  </a:lnTo>
                  <a:lnTo>
                    <a:pt x="2822" y="171253"/>
                  </a:lnTo>
                  <a:lnTo>
                    <a:pt x="5056" y="168143"/>
                  </a:lnTo>
                  <a:lnTo>
                    <a:pt x="17610" y="125508"/>
                  </a:lnTo>
                  <a:lnTo>
                    <a:pt x="23680" y="107508"/>
                  </a:lnTo>
                  <a:lnTo>
                    <a:pt x="34155" y="89009"/>
                  </a:lnTo>
                  <a:lnTo>
                    <a:pt x="40143" y="68891"/>
                  </a:lnTo>
                  <a:lnTo>
                    <a:pt x="42637" y="64978"/>
                  </a:lnTo>
                  <a:lnTo>
                    <a:pt x="57239" y="22512"/>
                  </a:lnTo>
                  <a:lnTo>
                    <a:pt x="74749" y="1493"/>
                  </a:lnTo>
                  <a:lnTo>
                    <a:pt x="80826" y="442"/>
                  </a:lnTo>
                  <a:lnTo>
                    <a:pt x="117903" y="0"/>
                  </a:lnTo>
                  <a:lnTo>
                    <a:pt x="119877" y="1059"/>
                  </a:lnTo>
                  <a:lnTo>
                    <a:pt x="121193" y="2822"/>
                  </a:lnTo>
                  <a:lnTo>
                    <a:pt x="122070" y="5056"/>
                  </a:lnTo>
                  <a:lnTo>
                    <a:pt x="123713" y="6546"/>
                  </a:lnTo>
                  <a:lnTo>
                    <a:pt x="128361" y="8201"/>
                  </a:lnTo>
                  <a:lnTo>
                    <a:pt x="130025" y="9701"/>
                  </a:lnTo>
                  <a:lnTo>
                    <a:pt x="131872" y="14189"/>
                  </a:lnTo>
                  <a:lnTo>
                    <a:pt x="133423" y="15809"/>
                  </a:lnTo>
                  <a:lnTo>
                    <a:pt x="137969" y="17610"/>
                  </a:lnTo>
                  <a:lnTo>
                    <a:pt x="139604" y="19148"/>
                  </a:lnTo>
                  <a:lnTo>
                    <a:pt x="141421" y="23680"/>
                  </a:lnTo>
                  <a:lnTo>
                    <a:pt x="142444" y="32181"/>
                  </a:lnTo>
                  <a:lnTo>
                    <a:pt x="141530" y="34154"/>
                  </a:lnTo>
                  <a:lnTo>
                    <a:pt x="139862" y="35469"/>
                  </a:lnTo>
                  <a:lnTo>
                    <a:pt x="137691" y="36346"/>
                  </a:lnTo>
                  <a:lnTo>
                    <a:pt x="136244" y="37989"/>
                  </a:lnTo>
                  <a:lnTo>
                    <a:pt x="131099" y="48230"/>
                  </a:lnTo>
                  <a:lnTo>
                    <a:pt x="127058" y="54244"/>
                  </a:lnTo>
                  <a:lnTo>
                    <a:pt x="123725" y="63580"/>
                  </a:lnTo>
                  <a:lnTo>
                    <a:pt x="110694" y="79386"/>
                  </a:lnTo>
                  <a:lnTo>
                    <a:pt x="104583" y="82908"/>
                  </a:lnTo>
                  <a:lnTo>
                    <a:pt x="98339" y="85531"/>
                  </a:lnTo>
                  <a:lnTo>
                    <a:pt x="88875" y="91900"/>
                  </a:lnTo>
                  <a:lnTo>
                    <a:pt x="79368" y="95316"/>
                  </a:lnTo>
                  <a:lnTo>
                    <a:pt x="68556" y="103320"/>
                  </a:lnTo>
                  <a:lnTo>
                    <a:pt x="57188" y="104772"/>
                  </a:lnTo>
                  <a:lnTo>
                    <a:pt x="70411" y="104775"/>
                  </a:lnTo>
                  <a:lnTo>
                    <a:pt x="76449" y="101953"/>
                  </a:lnTo>
                  <a:lnTo>
                    <a:pt x="82660" y="98229"/>
                  </a:lnTo>
                  <a:lnTo>
                    <a:pt x="95272" y="95839"/>
                  </a:lnTo>
                  <a:lnTo>
                    <a:pt x="140889" y="95255"/>
                  </a:lnTo>
                  <a:lnTo>
                    <a:pt x="144726" y="95253"/>
                  </a:lnTo>
                  <a:lnTo>
                    <a:pt x="151812" y="98073"/>
                  </a:lnTo>
                  <a:lnTo>
                    <a:pt x="158488" y="101797"/>
                  </a:lnTo>
                  <a:lnTo>
                    <a:pt x="168198" y="104951"/>
                  </a:lnTo>
                  <a:lnTo>
                    <a:pt x="174591" y="109439"/>
                  </a:lnTo>
                  <a:lnTo>
                    <a:pt x="178138" y="114962"/>
                  </a:lnTo>
                  <a:lnTo>
                    <a:pt x="180772" y="120944"/>
                  </a:lnTo>
                  <a:lnTo>
                    <a:pt x="189010" y="131508"/>
                  </a:lnTo>
                  <a:lnTo>
                    <a:pt x="190058" y="137860"/>
                  </a:lnTo>
                  <a:lnTo>
                    <a:pt x="190489" y="165134"/>
                  </a:lnTo>
                  <a:lnTo>
                    <a:pt x="187673" y="171465"/>
                  </a:lnTo>
                  <a:lnTo>
                    <a:pt x="174690" y="188208"/>
                  </a:lnTo>
                  <a:lnTo>
                    <a:pt x="172890" y="194068"/>
                  </a:lnTo>
                  <a:lnTo>
                    <a:pt x="171352" y="196053"/>
                  </a:lnTo>
                  <a:lnTo>
                    <a:pt x="152208" y="207332"/>
                  </a:lnTo>
                  <a:lnTo>
                    <a:pt x="149097" y="208071"/>
                  </a:lnTo>
                  <a:lnTo>
                    <a:pt x="147023" y="209623"/>
                  </a:lnTo>
                  <a:lnTo>
                    <a:pt x="145640" y="211715"/>
                  </a:lnTo>
                  <a:lnTo>
                    <a:pt x="144719" y="214169"/>
                  </a:lnTo>
                  <a:lnTo>
                    <a:pt x="143046" y="215804"/>
                  </a:lnTo>
                  <a:lnTo>
                    <a:pt x="134835" y="218645"/>
                  </a:lnTo>
                  <a:lnTo>
                    <a:pt x="123953" y="219071"/>
                  </a:lnTo>
                  <a:lnTo>
                    <a:pt x="123836" y="210873"/>
                  </a:lnTo>
                  <a:lnTo>
                    <a:pt x="130373" y="202207"/>
                  </a:lnTo>
                  <a:lnTo>
                    <a:pt x="133526" y="193381"/>
                  </a:lnTo>
                  <a:lnTo>
                    <a:pt x="146491" y="177761"/>
                  </a:lnTo>
                  <a:lnTo>
                    <a:pt x="188826" y="149224"/>
                  </a:lnTo>
                  <a:lnTo>
                    <a:pt x="230613" y="125119"/>
                  </a:lnTo>
                  <a:lnTo>
                    <a:pt x="272670" y="101992"/>
                  </a:lnTo>
                  <a:lnTo>
                    <a:pt x="316173" y="74384"/>
                  </a:lnTo>
                  <a:lnTo>
                    <a:pt x="362363" y="47678"/>
                  </a:lnTo>
                  <a:lnTo>
                    <a:pt x="374833" y="42357"/>
                  </a:lnTo>
                  <a:lnTo>
                    <a:pt x="392696" y="38303"/>
                  </a:lnTo>
                  <a:lnTo>
                    <a:pt x="408749" y="30810"/>
                  </a:lnTo>
                  <a:lnTo>
                    <a:pt x="425341" y="27811"/>
                  </a:lnTo>
                  <a:lnTo>
                    <a:pt x="436254" y="20413"/>
                  </a:lnTo>
                  <a:lnTo>
                    <a:pt x="447664" y="19051"/>
                  </a:lnTo>
                  <a:lnTo>
                    <a:pt x="439473" y="19050"/>
                  </a:lnTo>
                  <a:lnTo>
                    <a:pt x="393615" y="63585"/>
                  </a:lnTo>
                  <a:lnTo>
                    <a:pt x="358774" y="98426"/>
                  </a:lnTo>
                  <a:lnTo>
                    <a:pt x="355247" y="107598"/>
                  </a:lnTo>
                  <a:lnTo>
                    <a:pt x="352621" y="117671"/>
                  </a:lnTo>
                  <a:lnTo>
                    <a:pt x="342312" y="132761"/>
                  </a:lnTo>
                  <a:lnTo>
                    <a:pt x="337346" y="139438"/>
                  </a:lnTo>
                  <a:lnTo>
                    <a:pt x="331338" y="152348"/>
                  </a:lnTo>
                  <a:lnTo>
                    <a:pt x="327178" y="158727"/>
                  </a:lnTo>
                  <a:lnTo>
                    <a:pt x="324836" y="168268"/>
                  </a:lnTo>
                  <a:lnTo>
                    <a:pt x="323850" y="180960"/>
                  </a:lnTo>
                  <a:lnTo>
                    <a:pt x="328906" y="180971"/>
                  </a:lnTo>
                  <a:lnTo>
                    <a:pt x="330395" y="179914"/>
                  </a:lnTo>
                  <a:lnTo>
                    <a:pt x="331389" y="178151"/>
                  </a:lnTo>
                  <a:lnTo>
                    <a:pt x="33337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SMARTInkShape-525"/>
            <p:cNvSpPr/>
            <p:nvPr>
              <p:custDataLst>
                <p:tags r:id="rId186"/>
              </p:custDataLst>
            </p:nvPr>
          </p:nvSpPr>
          <p:spPr>
            <a:xfrm>
              <a:off x="5638800" y="2914650"/>
              <a:ext cx="161926" cy="85726"/>
            </a:xfrm>
            <a:custGeom>
              <a:avLst/>
              <a:gdLst/>
              <a:ahLst/>
              <a:cxnLst/>
              <a:rect l="0" t="0" r="0" b="0"/>
              <a:pathLst>
                <a:path w="161926" h="85726">
                  <a:moveTo>
                    <a:pt x="95250" y="0"/>
                  </a:moveTo>
                  <a:lnTo>
                    <a:pt x="95250" y="0"/>
                  </a:lnTo>
                  <a:lnTo>
                    <a:pt x="86117" y="0"/>
                  </a:lnTo>
                  <a:lnTo>
                    <a:pt x="85759" y="8201"/>
                  </a:lnTo>
                  <a:lnTo>
                    <a:pt x="84689" y="8642"/>
                  </a:lnTo>
                  <a:lnTo>
                    <a:pt x="76316" y="9515"/>
                  </a:lnTo>
                  <a:lnTo>
                    <a:pt x="62014" y="23714"/>
                  </a:lnTo>
                  <a:lnTo>
                    <a:pt x="56490" y="26415"/>
                  </a:lnTo>
                  <a:lnTo>
                    <a:pt x="49376" y="28149"/>
                  </a:lnTo>
                  <a:lnTo>
                    <a:pt x="33481" y="42753"/>
                  </a:lnTo>
                  <a:lnTo>
                    <a:pt x="30755" y="48282"/>
                  </a:lnTo>
                  <a:lnTo>
                    <a:pt x="30028" y="51238"/>
                  </a:lnTo>
                  <a:lnTo>
                    <a:pt x="28486" y="53209"/>
                  </a:lnTo>
                  <a:lnTo>
                    <a:pt x="23949" y="55399"/>
                  </a:lnTo>
                  <a:lnTo>
                    <a:pt x="22316" y="57041"/>
                  </a:lnTo>
                  <a:lnTo>
                    <a:pt x="20501" y="61688"/>
                  </a:lnTo>
                  <a:lnTo>
                    <a:pt x="18959" y="63350"/>
                  </a:lnTo>
                  <a:lnTo>
                    <a:pt x="9434" y="67442"/>
                  </a:lnTo>
                  <a:lnTo>
                    <a:pt x="127" y="76080"/>
                  </a:lnTo>
                  <a:lnTo>
                    <a:pt x="0" y="85724"/>
                  </a:lnTo>
                  <a:lnTo>
                    <a:pt x="26849" y="85725"/>
                  </a:lnTo>
                  <a:lnTo>
                    <a:pt x="27424" y="84667"/>
                  </a:lnTo>
                  <a:lnTo>
                    <a:pt x="28063" y="80669"/>
                  </a:lnTo>
                  <a:lnTo>
                    <a:pt x="29292" y="79179"/>
                  </a:lnTo>
                  <a:lnTo>
                    <a:pt x="33480" y="77524"/>
                  </a:lnTo>
                  <a:lnTo>
                    <a:pt x="79379" y="76203"/>
                  </a:lnTo>
                  <a:lnTo>
                    <a:pt x="125811" y="76200"/>
                  </a:lnTo>
                  <a:lnTo>
                    <a:pt x="136917" y="76200"/>
                  </a:lnTo>
                  <a:lnTo>
                    <a:pt x="138904" y="77258"/>
                  </a:lnTo>
                  <a:lnTo>
                    <a:pt x="140227" y="79022"/>
                  </a:lnTo>
                  <a:lnTo>
                    <a:pt x="141110" y="81256"/>
                  </a:lnTo>
                  <a:lnTo>
                    <a:pt x="142756" y="82746"/>
                  </a:lnTo>
                  <a:lnTo>
                    <a:pt x="152397" y="85724"/>
                  </a:lnTo>
                  <a:lnTo>
                    <a:pt x="16192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4" name="SMARTInkShape-Group135"/>
          <p:cNvGrpSpPr/>
          <p:nvPr/>
        </p:nvGrpSpPr>
        <p:grpSpPr>
          <a:xfrm>
            <a:off x="7334250" y="2686051"/>
            <a:ext cx="1038226" cy="257175"/>
            <a:chOff x="7334250" y="2686051"/>
            <a:chExt cx="1038226" cy="257175"/>
          </a:xfrm>
        </p:grpSpPr>
        <p:sp>
          <p:nvSpPr>
            <p:cNvPr id="69" name="SMARTInkShape-526"/>
            <p:cNvSpPr/>
            <p:nvPr>
              <p:custDataLst>
                <p:tags r:id="rId175"/>
              </p:custDataLst>
            </p:nvPr>
          </p:nvSpPr>
          <p:spPr>
            <a:xfrm>
              <a:off x="8191941" y="2695979"/>
              <a:ext cx="180535" cy="189967"/>
            </a:xfrm>
            <a:custGeom>
              <a:avLst/>
              <a:gdLst/>
              <a:ahLst/>
              <a:cxnLst/>
              <a:rect l="0" t="0" r="0" b="0"/>
              <a:pathLst>
                <a:path w="180535" h="189967">
                  <a:moveTo>
                    <a:pt x="56709" y="37696"/>
                  </a:moveTo>
                  <a:lnTo>
                    <a:pt x="56709" y="37696"/>
                  </a:lnTo>
                  <a:lnTo>
                    <a:pt x="61765" y="27583"/>
                  </a:lnTo>
                  <a:lnTo>
                    <a:pt x="64313" y="24604"/>
                  </a:lnTo>
                  <a:lnTo>
                    <a:pt x="84741" y="9582"/>
                  </a:lnTo>
                  <a:lnTo>
                    <a:pt x="90180" y="9258"/>
                  </a:lnTo>
                  <a:lnTo>
                    <a:pt x="91722" y="10270"/>
                  </a:lnTo>
                  <a:lnTo>
                    <a:pt x="92751" y="12004"/>
                  </a:lnTo>
                  <a:lnTo>
                    <a:pt x="94689" y="18257"/>
                  </a:lnTo>
                  <a:lnTo>
                    <a:pt x="94808" y="42241"/>
                  </a:lnTo>
                  <a:lnTo>
                    <a:pt x="95867" y="43901"/>
                  </a:lnTo>
                  <a:lnTo>
                    <a:pt x="97631" y="45007"/>
                  </a:lnTo>
                  <a:lnTo>
                    <a:pt x="104300" y="47210"/>
                  </a:lnTo>
                  <a:lnTo>
                    <a:pt x="109380" y="47218"/>
                  </a:lnTo>
                  <a:lnTo>
                    <a:pt x="110873" y="46160"/>
                  </a:lnTo>
                  <a:lnTo>
                    <a:pt x="111868" y="44397"/>
                  </a:lnTo>
                  <a:lnTo>
                    <a:pt x="113743" y="38088"/>
                  </a:lnTo>
                  <a:lnTo>
                    <a:pt x="113859" y="10597"/>
                  </a:lnTo>
                  <a:lnTo>
                    <a:pt x="112801" y="10105"/>
                  </a:lnTo>
                  <a:lnTo>
                    <a:pt x="108803" y="9558"/>
                  </a:lnTo>
                  <a:lnTo>
                    <a:pt x="107314" y="8354"/>
                  </a:lnTo>
                  <a:lnTo>
                    <a:pt x="105659" y="4194"/>
                  </a:lnTo>
                  <a:lnTo>
                    <a:pt x="104158" y="2662"/>
                  </a:lnTo>
                  <a:lnTo>
                    <a:pt x="96249" y="0"/>
                  </a:lnTo>
                  <a:lnTo>
                    <a:pt x="84637" y="7188"/>
                  </a:lnTo>
                  <a:lnTo>
                    <a:pt x="81678" y="7833"/>
                  </a:lnTo>
                  <a:lnTo>
                    <a:pt x="72456" y="13796"/>
                  </a:lnTo>
                  <a:lnTo>
                    <a:pt x="53523" y="31478"/>
                  </a:lnTo>
                  <a:lnTo>
                    <a:pt x="50002" y="37754"/>
                  </a:lnTo>
                  <a:lnTo>
                    <a:pt x="42684" y="55464"/>
                  </a:lnTo>
                  <a:lnTo>
                    <a:pt x="13294" y="101294"/>
                  </a:lnTo>
                  <a:lnTo>
                    <a:pt x="7093" y="121245"/>
                  </a:lnTo>
                  <a:lnTo>
                    <a:pt x="4582" y="125146"/>
                  </a:lnTo>
                  <a:lnTo>
                    <a:pt x="1047" y="140748"/>
                  </a:lnTo>
                  <a:lnTo>
                    <a:pt x="0" y="153720"/>
                  </a:lnTo>
                  <a:lnTo>
                    <a:pt x="912" y="156320"/>
                  </a:lnTo>
                  <a:lnTo>
                    <a:pt x="2577" y="158054"/>
                  </a:lnTo>
                  <a:lnTo>
                    <a:pt x="4746" y="159210"/>
                  </a:lnTo>
                  <a:lnTo>
                    <a:pt x="6192" y="161038"/>
                  </a:lnTo>
                  <a:lnTo>
                    <a:pt x="11335" y="171577"/>
                  </a:lnTo>
                  <a:lnTo>
                    <a:pt x="13760" y="174575"/>
                  </a:lnTo>
                  <a:lnTo>
                    <a:pt x="19276" y="177906"/>
                  </a:lnTo>
                  <a:lnTo>
                    <a:pt x="25256" y="180445"/>
                  </a:lnTo>
                  <a:lnTo>
                    <a:pt x="34572" y="186766"/>
                  </a:lnTo>
                  <a:lnTo>
                    <a:pt x="45093" y="189109"/>
                  </a:lnTo>
                  <a:lnTo>
                    <a:pt x="73144" y="189966"/>
                  </a:lnTo>
                  <a:lnTo>
                    <a:pt x="115790" y="176827"/>
                  </a:lnTo>
                  <a:lnTo>
                    <a:pt x="162978" y="166497"/>
                  </a:lnTo>
                  <a:lnTo>
                    <a:pt x="180534" y="1615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SMARTInkShape-527"/>
            <p:cNvSpPr/>
            <p:nvPr>
              <p:custDataLst>
                <p:tags r:id="rId176"/>
              </p:custDataLst>
            </p:nvPr>
          </p:nvSpPr>
          <p:spPr>
            <a:xfrm>
              <a:off x="8048628" y="2705561"/>
              <a:ext cx="95248" cy="179025"/>
            </a:xfrm>
            <a:custGeom>
              <a:avLst/>
              <a:gdLst/>
              <a:ahLst/>
              <a:cxnLst/>
              <a:rect l="0" t="0" r="0" b="0"/>
              <a:pathLst>
                <a:path w="95248" h="179025">
                  <a:moveTo>
                    <a:pt x="47622" y="28114"/>
                  </a:moveTo>
                  <a:lnTo>
                    <a:pt x="47622" y="28114"/>
                  </a:lnTo>
                  <a:lnTo>
                    <a:pt x="47622" y="0"/>
                  </a:lnTo>
                  <a:lnTo>
                    <a:pt x="47622" y="4732"/>
                  </a:lnTo>
                  <a:lnTo>
                    <a:pt x="46564" y="6176"/>
                  </a:lnTo>
                  <a:lnTo>
                    <a:pt x="42566" y="7781"/>
                  </a:lnTo>
                  <a:lnTo>
                    <a:pt x="41077" y="9267"/>
                  </a:lnTo>
                  <a:lnTo>
                    <a:pt x="35864" y="19256"/>
                  </a:lnTo>
                  <a:lnTo>
                    <a:pt x="33433" y="22209"/>
                  </a:lnTo>
                  <a:lnTo>
                    <a:pt x="30732" y="31134"/>
                  </a:lnTo>
                  <a:lnTo>
                    <a:pt x="28474" y="41098"/>
                  </a:lnTo>
                  <a:lnTo>
                    <a:pt x="22310" y="53716"/>
                  </a:lnTo>
                  <a:lnTo>
                    <a:pt x="18955" y="69331"/>
                  </a:lnTo>
                  <a:lnTo>
                    <a:pt x="12787" y="82190"/>
                  </a:lnTo>
                  <a:lnTo>
                    <a:pt x="9431" y="97876"/>
                  </a:lnTo>
                  <a:lnTo>
                    <a:pt x="3263" y="110756"/>
                  </a:lnTo>
                  <a:lnTo>
                    <a:pt x="22" y="158204"/>
                  </a:lnTo>
                  <a:lnTo>
                    <a:pt x="0" y="169096"/>
                  </a:lnTo>
                  <a:lnTo>
                    <a:pt x="5054" y="175485"/>
                  </a:lnTo>
                  <a:lnTo>
                    <a:pt x="10358" y="178279"/>
                  </a:lnTo>
                  <a:lnTo>
                    <a:pt x="13255" y="179024"/>
                  </a:lnTo>
                  <a:lnTo>
                    <a:pt x="16244" y="178462"/>
                  </a:lnTo>
                  <a:lnTo>
                    <a:pt x="28646" y="172779"/>
                  </a:lnTo>
                  <a:lnTo>
                    <a:pt x="31796" y="172182"/>
                  </a:lnTo>
                  <a:lnTo>
                    <a:pt x="73580" y="148630"/>
                  </a:lnTo>
                  <a:lnTo>
                    <a:pt x="83148" y="139532"/>
                  </a:lnTo>
                  <a:lnTo>
                    <a:pt x="95247" y="1233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SMARTInkShape-528"/>
            <p:cNvSpPr/>
            <p:nvPr>
              <p:custDataLst>
                <p:tags r:id="rId177"/>
              </p:custDataLst>
            </p:nvPr>
          </p:nvSpPr>
          <p:spPr>
            <a:xfrm>
              <a:off x="7800975" y="2686062"/>
              <a:ext cx="228601" cy="209539"/>
            </a:xfrm>
            <a:custGeom>
              <a:avLst/>
              <a:gdLst/>
              <a:ahLst/>
              <a:cxnLst/>
              <a:rect l="0" t="0" r="0" b="0"/>
              <a:pathLst>
                <a:path w="228601" h="209539">
                  <a:moveTo>
                    <a:pt x="0" y="209538"/>
                  </a:moveTo>
                  <a:lnTo>
                    <a:pt x="0" y="209538"/>
                  </a:lnTo>
                  <a:lnTo>
                    <a:pt x="0" y="204482"/>
                  </a:lnTo>
                  <a:lnTo>
                    <a:pt x="1058" y="202992"/>
                  </a:lnTo>
                  <a:lnTo>
                    <a:pt x="2822" y="201999"/>
                  </a:lnTo>
                  <a:lnTo>
                    <a:pt x="8200" y="200405"/>
                  </a:lnTo>
                  <a:lnTo>
                    <a:pt x="8937" y="197366"/>
                  </a:lnTo>
                  <a:lnTo>
                    <a:pt x="9525" y="171476"/>
                  </a:lnTo>
                  <a:lnTo>
                    <a:pt x="17725" y="171441"/>
                  </a:lnTo>
                  <a:lnTo>
                    <a:pt x="18167" y="172499"/>
                  </a:lnTo>
                  <a:lnTo>
                    <a:pt x="19049" y="189154"/>
                  </a:lnTo>
                  <a:lnTo>
                    <a:pt x="20108" y="189599"/>
                  </a:lnTo>
                  <a:lnTo>
                    <a:pt x="24106" y="190093"/>
                  </a:lnTo>
                  <a:lnTo>
                    <a:pt x="25595" y="191283"/>
                  </a:lnTo>
                  <a:lnTo>
                    <a:pt x="28182" y="198654"/>
                  </a:lnTo>
                  <a:lnTo>
                    <a:pt x="31223" y="196587"/>
                  </a:lnTo>
                  <a:lnTo>
                    <a:pt x="33515" y="194554"/>
                  </a:lnTo>
                  <a:lnTo>
                    <a:pt x="38884" y="192295"/>
                  </a:lnTo>
                  <a:lnTo>
                    <a:pt x="54078" y="189668"/>
                  </a:lnTo>
                  <a:lnTo>
                    <a:pt x="97102" y="158692"/>
                  </a:lnTo>
                  <a:lnTo>
                    <a:pt x="141155" y="115973"/>
                  </a:lnTo>
                  <a:lnTo>
                    <a:pt x="161281" y="93056"/>
                  </a:lnTo>
                  <a:lnTo>
                    <a:pt x="190484" y="48392"/>
                  </a:lnTo>
                  <a:lnTo>
                    <a:pt x="193663" y="44958"/>
                  </a:lnTo>
                  <a:lnTo>
                    <a:pt x="197198" y="35497"/>
                  </a:lnTo>
                  <a:lnTo>
                    <a:pt x="199860" y="11800"/>
                  </a:lnTo>
                  <a:lnTo>
                    <a:pt x="209516" y="28"/>
                  </a:lnTo>
                  <a:lnTo>
                    <a:pt x="204483" y="0"/>
                  </a:lnTo>
                  <a:lnTo>
                    <a:pt x="202997" y="1054"/>
                  </a:lnTo>
                  <a:lnTo>
                    <a:pt x="202006" y="2816"/>
                  </a:lnTo>
                  <a:lnTo>
                    <a:pt x="200416" y="13247"/>
                  </a:lnTo>
                  <a:lnTo>
                    <a:pt x="200140" y="22378"/>
                  </a:lnTo>
                  <a:lnTo>
                    <a:pt x="197254" y="28636"/>
                  </a:lnTo>
                  <a:lnTo>
                    <a:pt x="195003" y="31787"/>
                  </a:lnTo>
                  <a:lnTo>
                    <a:pt x="191834" y="46334"/>
                  </a:lnTo>
                  <a:lnTo>
                    <a:pt x="189705" y="63667"/>
                  </a:lnTo>
                  <a:lnTo>
                    <a:pt x="183013" y="86376"/>
                  </a:lnTo>
                  <a:lnTo>
                    <a:pt x="180822" y="97649"/>
                  </a:lnTo>
                  <a:lnTo>
                    <a:pt x="174697" y="111004"/>
                  </a:lnTo>
                  <a:lnTo>
                    <a:pt x="171355" y="126838"/>
                  </a:lnTo>
                  <a:lnTo>
                    <a:pt x="165189" y="139761"/>
                  </a:lnTo>
                  <a:lnTo>
                    <a:pt x="161936" y="185424"/>
                  </a:lnTo>
                  <a:lnTo>
                    <a:pt x="161928" y="194044"/>
                  </a:lnTo>
                  <a:lnTo>
                    <a:pt x="162985" y="196034"/>
                  </a:lnTo>
                  <a:lnTo>
                    <a:pt x="164749" y="197360"/>
                  </a:lnTo>
                  <a:lnTo>
                    <a:pt x="170126" y="199489"/>
                  </a:lnTo>
                  <a:lnTo>
                    <a:pt x="179535" y="191766"/>
                  </a:lnTo>
                  <a:lnTo>
                    <a:pt x="228600" y="1428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SMARTInkShape-529"/>
            <p:cNvSpPr/>
            <p:nvPr>
              <p:custDataLst>
                <p:tags r:id="rId178"/>
              </p:custDataLst>
            </p:nvPr>
          </p:nvSpPr>
          <p:spPr>
            <a:xfrm>
              <a:off x="7629528" y="2686051"/>
              <a:ext cx="133221" cy="218643"/>
            </a:xfrm>
            <a:custGeom>
              <a:avLst/>
              <a:gdLst/>
              <a:ahLst/>
              <a:cxnLst/>
              <a:rect l="0" t="0" r="0" b="0"/>
              <a:pathLst>
                <a:path w="133221" h="218643">
                  <a:moveTo>
                    <a:pt x="28572" y="47624"/>
                  </a:moveTo>
                  <a:lnTo>
                    <a:pt x="28572" y="47624"/>
                  </a:lnTo>
                  <a:lnTo>
                    <a:pt x="28572" y="42568"/>
                  </a:lnTo>
                  <a:lnTo>
                    <a:pt x="31394" y="37263"/>
                  </a:lnTo>
                  <a:lnTo>
                    <a:pt x="36772" y="30290"/>
                  </a:lnTo>
                  <a:lnTo>
                    <a:pt x="38087" y="19178"/>
                  </a:lnTo>
                  <a:lnTo>
                    <a:pt x="43150" y="19087"/>
                  </a:lnTo>
                  <a:lnTo>
                    <a:pt x="44641" y="20133"/>
                  </a:lnTo>
                  <a:lnTo>
                    <a:pt x="45635" y="21888"/>
                  </a:lnTo>
                  <a:lnTo>
                    <a:pt x="47361" y="28752"/>
                  </a:lnTo>
                  <a:lnTo>
                    <a:pt x="47506" y="33239"/>
                  </a:lnTo>
                  <a:lnTo>
                    <a:pt x="44749" y="38762"/>
                  </a:lnTo>
                  <a:lnTo>
                    <a:pt x="41053" y="44743"/>
                  </a:lnTo>
                  <a:lnTo>
                    <a:pt x="38681" y="57207"/>
                  </a:lnTo>
                  <a:lnTo>
                    <a:pt x="37045" y="102397"/>
                  </a:lnTo>
                  <a:lnTo>
                    <a:pt x="26339" y="132745"/>
                  </a:lnTo>
                  <a:lnTo>
                    <a:pt x="23909" y="136122"/>
                  </a:lnTo>
                  <a:lnTo>
                    <a:pt x="21207" y="145517"/>
                  </a:lnTo>
                  <a:lnTo>
                    <a:pt x="18273" y="167368"/>
                  </a:lnTo>
                  <a:lnTo>
                    <a:pt x="11564" y="180795"/>
                  </a:lnTo>
                  <a:lnTo>
                    <a:pt x="9642" y="198132"/>
                  </a:lnTo>
                  <a:lnTo>
                    <a:pt x="1331" y="208059"/>
                  </a:lnTo>
                  <a:lnTo>
                    <a:pt x="31" y="218642"/>
                  </a:lnTo>
                  <a:lnTo>
                    <a:pt x="0" y="210835"/>
                  </a:lnTo>
                  <a:lnTo>
                    <a:pt x="6544" y="202199"/>
                  </a:lnTo>
                  <a:lnTo>
                    <a:pt x="9698" y="193378"/>
                  </a:lnTo>
                  <a:lnTo>
                    <a:pt x="15806" y="183003"/>
                  </a:lnTo>
                  <a:lnTo>
                    <a:pt x="19145" y="168052"/>
                  </a:lnTo>
                  <a:lnTo>
                    <a:pt x="25309" y="155390"/>
                  </a:lnTo>
                  <a:lnTo>
                    <a:pt x="28663" y="139762"/>
                  </a:lnTo>
                  <a:lnTo>
                    <a:pt x="34832" y="126900"/>
                  </a:lnTo>
                  <a:lnTo>
                    <a:pt x="39070" y="79485"/>
                  </a:lnTo>
                  <a:lnTo>
                    <a:pt x="46732" y="51784"/>
                  </a:lnTo>
                  <a:lnTo>
                    <a:pt x="47227" y="44887"/>
                  </a:lnTo>
                  <a:lnTo>
                    <a:pt x="50268" y="38294"/>
                  </a:lnTo>
                  <a:lnTo>
                    <a:pt x="54090" y="31836"/>
                  </a:lnTo>
                  <a:lnTo>
                    <a:pt x="56543" y="19066"/>
                  </a:lnTo>
                  <a:lnTo>
                    <a:pt x="56745" y="15885"/>
                  </a:lnTo>
                  <a:lnTo>
                    <a:pt x="57937" y="13765"/>
                  </a:lnTo>
                  <a:lnTo>
                    <a:pt x="59790" y="12351"/>
                  </a:lnTo>
                  <a:lnTo>
                    <a:pt x="64672" y="9722"/>
                  </a:lnTo>
                  <a:lnTo>
                    <a:pt x="74471" y="1488"/>
                  </a:lnTo>
                  <a:lnTo>
                    <a:pt x="84246" y="130"/>
                  </a:lnTo>
                  <a:lnTo>
                    <a:pt x="109308" y="0"/>
                  </a:lnTo>
                  <a:lnTo>
                    <a:pt x="110972" y="1058"/>
                  </a:lnTo>
                  <a:lnTo>
                    <a:pt x="112080" y="2822"/>
                  </a:lnTo>
                  <a:lnTo>
                    <a:pt x="112819" y="5056"/>
                  </a:lnTo>
                  <a:lnTo>
                    <a:pt x="114371" y="6545"/>
                  </a:lnTo>
                  <a:lnTo>
                    <a:pt x="118916" y="8200"/>
                  </a:lnTo>
                  <a:lnTo>
                    <a:pt x="120552" y="9700"/>
                  </a:lnTo>
                  <a:lnTo>
                    <a:pt x="132380" y="28465"/>
                  </a:lnTo>
                  <a:lnTo>
                    <a:pt x="133220" y="41678"/>
                  </a:lnTo>
                  <a:lnTo>
                    <a:pt x="130469" y="47804"/>
                  </a:lnTo>
                  <a:lnTo>
                    <a:pt x="128254" y="50919"/>
                  </a:lnTo>
                  <a:lnTo>
                    <a:pt x="123640" y="69010"/>
                  </a:lnTo>
                  <a:lnTo>
                    <a:pt x="121583" y="71406"/>
                  </a:lnTo>
                  <a:lnTo>
                    <a:pt x="92033" y="98506"/>
                  </a:lnTo>
                  <a:lnTo>
                    <a:pt x="88527" y="104810"/>
                  </a:lnTo>
                  <a:lnTo>
                    <a:pt x="87592" y="107973"/>
                  </a:lnTo>
                  <a:lnTo>
                    <a:pt x="80909" y="114309"/>
                  </a:lnTo>
                  <a:lnTo>
                    <a:pt x="59624" y="129999"/>
                  </a:lnTo>
                  <a:lnTo>
                    <a:pt x="50590" y="132356"/>
                  </a:lnTo>
                  <a:lnTo>
                    <a:pt x="38111" y="133348"/>
                  </a:lnTo>
                  <a:lnTo>
                    <a:pt x="47622" y="1238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SMARTInkShape-530"/>
            <p:cNvSpPr/>
            <p:nvPr>
              <p:custDataLst>
                <p:tags r:id="rId179"/>
              </p:custDataLst>
            </p:nvPr>
          </p:nvSpPr>
          <p:spPr>
            <a:xfrm>
              <a:off x="7334250" y="2838450"/>
              <a:ext cx="161926" cy="104776"/>
            </a:xfrm>
            <a:custGeom>
              <a:avLst/>
              <a:gdLst/>
              <a:ahLst/>
              <a:cxnLst/>
              <a:rect l="0" t="0" r="0" b="0"/>
              <a:pathLst>
                <a:path w="161926" h="104776">
                  <a:moveTo>
                    <a:pt x="104775" y="0"/>
                  </a:moveTo>
                  <a:lnTo>
                    <a:pt x="104775" y="0"/>
                  </a:lnTo>
                  <a:lnTo>
                    <a:pt x="99719" y="0"/>
                  </a:lnTo>
                  <a:lnTo>
                    <a:pt x="98230" y="1058"/>
                  </a:lnTo>
                  <a:lnTo>
                    <a:pt x="97237" y="2822"/>
                  </a:lnTo>
                  <a:lnTo>
                    <a:pt x="95643" y="8201"/>
                  </a:lnTo>
                  <a:lnTo>
                    <a:pt x="92602" y="8936"/>
                  </a:lnTo>
                  <a:lnTo>
                    <a:pt x="90310" y="9133"/>
                  </a:lnTo>
                  <a:lnTo>
                    <a:pt x="88781" y="10322"/>
                  </a:lnTo>
                  <a:lnTo>
                    <a:pt x="77643" y="26849"/>
                  </a:lnTo>
                  <a:lnTo>
                    <a:pt x="51774" y="54055"/>
                  </a:lnTo>
                  <a:lnTo>
                    <a:pt x="45622" y="66691"/>
                  </a:lnTo>
                  <a:lnTo>
                    <a:pt x="34529" y="79379"/>
                  </a:lnTo>
                  <a:lnTo>
                    <a:pt x="28399" y="82904"/>
                  </a:lnTo>
                  <a:lnTo>
                    <a:pt x="22147" y="85530"/>
                  </a:lnTo>
                  <a:lnTo>
                    <a:pt x="15840" y="90225"/>
                  </a:lnTo>
                  <a:lnTo>
                    <a:pt x="12332" y="95839"/>
                  </a:lnTo>
                  <a:lnTo>
                    <a:pt x="11396" y="98817"/>
                  </a:lnTo>
                  <a:lnTo>
                    <a:pt x="9715" y="100803"/>
                  </a:lnTo>
                  <a:lnTo>
                    <a:pt x="8" y="104772"/>
                  </a:lnTo>
                  <a:lnTo>
                    <a:pt x="0" y="104775"/>
                  </a:lnTo>
                  <a:lnTo>
                    <a:pt x="23598" y="104775"/>
                  </a:lnTo>
                  <a:lnTo>
                    <a:pt x="29185" y="101953"/>
                  </a:lnTo>
                  <a:lnTo>
                    <a:pt x="35196" y="98229"/>
                  </a:lnTo>
                  <a:lnTo>
                    <a:pt x="45779" y="95642"/>
                  </a:lnTo>
                  <a:lnTo>
                    <a:pt x="79410" y="95253"/>
                  </a:lnTo>
                  <a:lnTo>
                    <a:pt x="85741" y="98073"/>
                  </a:lnTo>
                  <a:lnTo>
                    <a:pt x="93372" y="103452"/>
                  </a:lnTo>
                  <a:lnTo>
                    <a:pt x="102483" y="104514"/>
                  </a:lnTo>
                  <a:lnTo>
                    <a:pt x="147804" y="104775"/>
                  </a:lnTo>
                  <a:lnTo>
                    <a:pt x="149336" y="103717"/>
                  </a:lnTo>
                  <a:lnTo>
                    <a:pt x="150357" y="101953"/>
                  </a:lnTo>
                  <a:lnTo>
                    <a:pt x="151038" y="99719"/>
                  </a:lnTo>
                  <a:lnTo>
                    <a:pt x="152550" y="98229"/>
                  </a:lnTo>
                  <a:lnTo>
                    <a:pt x="16192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5" name="SMARTInkShape-531"/>
          <p:cNvSpPr/>
          <p:nvPr>
            <p:custDataLst>
              <p:tags r:id="rId11"/>
            </p:custDataLst>
          </p:nvPr>
        </p:nvSpPr>
        <p:spPr>
          <a:xfrm>
            <a:off x="8667751" y="2534054"/>
            <a:ext cx="3057525" cy="342059"/>
          </a:xfrm>
          <a:custGeom>
            <a:avLst/>
            <a:gdLst/>
            <a:ahLst/>
            <a:cxnLst/>
            <a:rect l="0" t="0" r="0" b="0"/>
            <a:pathLst>
              <a:path w="3057525" h="342059">
                <a:moveTo>
                  <a:pt x="57149" y="256771"/>
                </a:moveTo>
                <a:lnTo>
                  <a:pt x="57149" y="256771"/>
                </a:lnTo>
                <a:lnTo>
                  <a:pt x="57149" y="247638"/>
                </a:lnTo>
                <a:lnTo>
                  <a:pt x="48948" y="247281"/>
                </a:lnTo>
                <a:lnTo>
                  <a:pt x="48505" y="248327"/>
                </a:lnTo>
                <a:lnTo>
                  <a:pt x="47624" y="266295"/>
                </a:lnTo>
                <a:lnTo>
                  <a:pt x="55825" y="266296"/>
                </a:lnTo>
                <a:lnTo>
                  <a:pt x="56268" y="265238"/>
                </a:lnTo>
                <a:lnTo>
                  <a:pt x="56758" y="261240"/>
                </a:lnTo>
                <a:lnTo>
                  <a:pt x="57947" y="259750"/>
                </a:lnTo>
                <a:lnTo>
                  <a:pt x="65315" y="257163"/>
                </a:lnTo>
                <a:lnTo>
                  <a:pt x="66070" y="254124"/>
                </a:lnTo>
                <a:lnTo>
                  <a:pt x="66555" y="248604"/>
                </a:lnTo>
                <a:lnTo>
                  <a:pt x="75804" y="238149"/>
                </a:lnTo>
                <a:lnTo>
                  <a:pt x="71025" y="237848"/>
                </a:lnTo>
                <a:lnTo>
                  <a:pt x="69575" y="236747"/>
                </a:lnTo>
                <a:lnTo>
                  <a:pt x="66788" y="228592"/>
                </a:lnTo>
                <a:lnTo>
                  <a:pt x="39460" y="228196"/>
                </a:lnTo>
                <a:lnTo>
                  <a:pt x="23945" y="242385"/>
                </a:lnTo>
                <a:lnTo>
                  <a:pt x="21225" y="247907"/>
                </a:lnTo>
                <a:lnTo>
                  <a:pt x="20499" y="250862"/>
                </a:lnTo>
                <a:lnTo>
                  <a:pt x="18957" y="252832"/>
                </a:lnTo>
                <a:lnTo>
                  <a:pt x="14422" y="255020"/>
                </a:lnTo>
                <a:lnTo>
                  <a:pt x="12789" y="256662"/>
                </a:lnTo>
                <a:lnTo>
                  <a:pt x="2176" y="276001"/>
                </a:lnTo>
                <a:lnTo>
                  <a:pt x="10" y="312040"/>
                </a:lnTo>
                <a:lnTo>
                  <a:pt x="0" y="327013"/>
                </a:lnTo>
                <a:lnTo>
                  <a:pt x="1057" y="328999"/>
                </a:lnTo>
                <a:lnTo>
                  <a:pt x="2821" y="330324"/>
                </a:lnTo>
                <a:lnTo>
                  <a:pt x="5056" y="331206"/>
                </a:lnTo>
                <a:lnTo>
                  <a:pt x="6545" y="332852"/>
                </a:lnTo>
                <a:lnTo>
                  <a:pt x="8200" y="337505"/>
                </a:lnTo>
                <a:lnTo>
                  <a:pt x="9700" y="339168"/>
                </a:lnTo>
                <a:lnTo>
                  <a:pt x="14190" y="341017"/>
                </a:lnTo>
                <a:lnTo>
                  <a:pt x="22665" y="342058"/>
                </a:lnTo>
                <a:lnTo>
                  <a:pt x="28770" y="339479"/>
                </a:lnTo>
                <a:lnTo>
                  <a:pt x="35012" y="335864"/>
                </a:lnTo>
                <a:lnTo>
                  <a:pt x="47642" y="333542"/>
                </a:lnTo>
                <a:lnTo>
                  <a:pt x="55040" y="332167"/>
                </a:lnTo>
                <a:lnTo>
                  <a:pt x="88214" y="316747"/>
                </a:lnTo>
                <a:lnTo>
                  <a:pt x="135516" y="276403"/>
                </a:lnTo>
                <a:lnTo>
                  <a:pt x="164100" y="254000"/>
                </a:lnTo>
                <a:lnTo>
                  <a:pt x="206290" y="213457"/>
                </a:lnTo>
                <a:lnTo>
                  <a:pt x="212686" y="211062"/>
                </a:lnTo>
                <a:lnTo>
                  <a:pt x="214815" y="209365"/>
                </a:lnTo>
                <a:lnTo>
                  <a:pt x="219025" y="199752"/>
                </a:lnTo>
                <a:lnTo>
                  <a:pt x="219070" y="199632"/>
                </a:lnTo>
                <a:lnTo>
                  <a:pt x="219073" y="204681"/>
                </a:lnTo>
                <a:lnTo>
                  <a:pt x="216252" y="209984"/>
                </a:lnTo>
                <a:lnTo>
                  <a:pt x="212528" y="215869"/>
                </a:lnTo>
                <a:lnTo>
                  <a:pt x="209940" y="226364"/>
                </a:lnTo>
                <a:lnTo>
                  <a:pt x="194383" y="250881"/>
                </a:lnTo>
                <a:lnTo>
                  <a:pt x="191266" y="265760"/>
                </a:lnTo>
                <a:lnTo>
                  <a:pt x="190651" y="278890"/>
                </a:lnTo>
                <a:lnTo>
                  <a:pt x="187745" y="285299"/>
                </a:lnTo>
                <a:lnTo>
                  <a:pt x="182311" y="292980"/>
                </a:lnTo>
                <a:lnTo>
                  <a:pt x="181092" y="302906"/>
                </a:lnTo>
                <a:lnTo>
                  <a:pt x="181009" y="309011"/>
                </a:lnTo>
                <a:lnTo>
                  <a:pt x="182056" y="310648"/>
                </a:lnTo>
                <a:lnTo>
                  <a:pt x="183812" y="311739"/>
                </a:lnTo>
                <a:lnTo>
                  <a:pt x="190108" y="313793"/>
                </a:lnTo>
                <a:lnTo>
                  <a:pt x="198026" y="307350"/>
                </a:lnTo>
                <a:lnTo>
                  <a:pt x="206724" y="304212"/>
                </a:lnTo>
                <a:lnTo>
                  <a:pt x="231787" y="282040"/>
                </a:lnTo>
                <a:lnTo>
                  <a:pt x="235308" y="275763"/>
                </a:lnTo>
                <a:lnTo>
                  <a:pt x="236246" y="272607"/>
                </a:lnTo>
                <a:lnTo>
                  <a:pt x="237931" y="270503"/>
                </a:lnTo>
                <a:lnTo>
                  <a:pt x="251217" y="261794"/>
                </a:lnTo>
                <a:lnTo>
                  <a:pt x="254526" y="256181"/>
                </a:lnTo>
                <a:lnTo>
                  <a:pt x="256651" y="243954"/>
                </a:lnTo>
                <a:lnTo>
                  <a:pt x="257128" y="230067"/>
                </a:lnTo>
                <a:lnTo>
                  <a:pt x="256085" y="229443"/>
                </a:lnTo>
                <a:lnTo>
                  <a:pt x="252104" y="228750"/>
                </a:lnTo>
                <a:lnTo>
                  <a:pt x="250619" y="227507"/>
                </a:lnTo>
                <a:lnTo>
                  <a:pt x="248969" y="223304"/>
                </a:lnTo>
                <a:lnTo>
                  <a:pt x="247470" y="221760"/>
                </a:lnTo>
                <a:lnTo>
                  <a:pt x="239563" y="219078"/>
                </a:lnTo>
                <a:lnTo>
                  <a:pt x="227952" y="226264"/>
                </a:lnTo>
                <a:lnTo>
                  <a:pt x="224993" y="226908"/>
                </a:lnTo>
                <a:lnTo>
                  <a:pt x="192469" y="247443"/>
                </a:lnTo>
                <a:lnTo>
                  <a:pt x="168389" y="269482"/>
                </a:lnTo>
                <a:lnTo>
                  <a:pt x="164797" y="275826"/>
                </a:lnTo>
                <a:lnTo>
                  <a:pt x="162143" y="282173"/>
                </a:lnTo>
                <a:lnTo>
                  <a:pt x="153890" y="292990"/>
                </a:lnTo>
                <a:lnTo>
                  <a:pt x="152530" y="302907"/>
                </a:lnTo>
                <a:lnTo>
                  <a:pt x="157494" y="309011"/>
                </a:lnTo>
                <a:lnTo>
                  <a:pt x="162777" y="311739"/>
                </a:lnTo>
                <a:lnTo>
                  <a:pt x="181048" y="313729"/>
                </a:lnTo>
                <a:lnTo>
                  <a:pt x="184199" y="313793"/>
                </a:lnTo>
                <a:lnTo>
                  <a:pt x="228849" y="302157"/>
                </a:lnTo>
                <a:lnTo>
                  <a:pt x="247723" y="297030"/>
                </a:lnTo>
                <a:lnTo>
                  <a:pt x="266721" y="292689"/>
                </a:lnTo>
                <a:lnTo>
                  <a:pt x="311150" y="272518"/>
                </a:lnTo>
                <a:lnTo>
                  <a:pt x="353012" y="247241"/>
                </a:lnTo>
                <a:lnTo>
                  <a:pt x="372884" y="234545"/>
                </a:lnTo>
                <a:lnTo>
                  <a:pt x="386999" y="222904"/>
                </a:lnTo>
                <a:lnTo>
                  <a:pt x="399981" y="216685"/>
                </a:lnTo>
                <a:lnTo>
                  <a:pt x="406369" y="212497"/>
                </a:lnTo>
                <a:lnTo>
                  <a:pt x="419095" y="209147"/>
                </a:lnTo>
                <a:lnTo>
                  <a:pt x="414042" y="214203"/>
                </a:lnTo>
                <a:lnTo>
                  <a:pt x="411559" y="219507"/>
                </a:lnTo>
                <a:lnTo>
                  <a:pt x="410898" y="222404"/>
                </a:lnTo>
                <a:lnTo>
                  <a:pt x="402209" y="237794"/>
                </a:lnTo>
                <a:lnTo>
                  <a:pt x="401488" y="240945"/>
                </a:lnTo>
                <a:lnTo>
                  <a:pt x="392700" y="256777"/>
                </a:lnTo>
                <a:lnTo>
                  <a:pt x="391974" y="259950"/>
                </a:lnTo>
                <a:lnTo>
                  <a:pt x="383176" y="275822"/>
                </a:lnTo>
                <a:lnTo>
                  <a:pt x="381000" y="304241"/>
                </a:lnTo>
                <a:lnTo>
                  <a:pt x="403389" y="304392"/>
                </a:lnTo>
                <a:lnTo>
                  <a:pt x="409648" y="301572"/>
                </a:lnTo>
                <a:lnTo>
                  <a:pt x="415957" y="297849"/>
                </a:lnTo>
                <a:lnTo>
                  <a:pt x="422289" y="296195"/>
                </a:lnTo>
                <a:lnTo>
                  <a:pt x="424400" y="294695"/>
                </a:lnTo>
                <a:lnTo>
                  <a:pt x="425808" y="292637"/>
                </a:lnTo>
                <a:lnTo>
                  <a:pt x="428431" y="287528"/>
                </a:lnTo>
                <a:lnTo>
                  <a:pt x="433125" y="281730"/>
                </a:lnTo>
                <a:lnTo>
                  <a:pt x="438738" y="278447"/>
                </a:lnTo>
                <a:lnTo>
                  <a:pt x="444760" y="275930"/>
                </a:lnTo>
                <a:lnTo>
                  <a:pt x="450966" y="271283"/>
                </a:lnTo>
                <a:lnTo>
                  <a:pt x="454428" y="265690"/>
                </a:lnTo>
                <a:lnTo>
                  <a:pt x="455352" y="262717"/>
                </a:lnTo>
                <a:lnTo>
                  <a:pt x="457026" y="260735"/>
                </a:lnTo>
                <a:lnTo>
                  <a:pt x="461708" y="258533"/>
                </a:lnTo>
                <a:lnTo>
                  <a:pt x="463379" y="256887"/>
                </a:lnTo>
                <a:lnTo>
                  <a:pt x="465238" y="252237"/>
                </a:lnTo>
                <a:lnTo>
                  <a:pt x="466284" y="243669"/>
                </a:lnTo>
                <a:lnTo>
                  <a:pt x="465372" y="241686"/>
                </a:lnTo>
                <a:lnTo>
                  <a:pt x="463706" y="240364"/>
                </a:lnTo>
                <a:lnTo>
                  <a:pt x="461537" y="239483"/>
                </a:lnTo>
                <a:lnTo>
                  <a:pt x="460091" y="237837"/>
                </a:lnTo>
                <a:lnTo>
                  <a:pt x="458483" y="233187"/>
                </a:lnTo>
                <a:lnTo>
                  <a:pt x="456997" y="231523"/>
                </a:lnTo>
                <a:lnTo>
                  <a:pt x="449110" y="228634"/>
                </a:lnTo>
                <a:lnTo>
                  <a:pt x="425321" y="228207"/>
                </a:lnTo>
                <a:lnTo>
                  <a:pt x="419042" y="231023"/>
                </a:lnTo>
                <a:lnTo>
                  <a:pt x="412723" y="234744"/>
                </a:lnTo>
                <a:lnTo>
                  <a:pt x="403217" y="237898"/>
                </a:lnTo>
                <a:lnTo>
                  <a:pt x="396871" y="242386"/>
                </a:lnTo>
                <a:lnTo>
                  <a:pt x="393345" y="247908"/>
                </a:lnTo>
                <a:lnTo>
                  <a:pt x="390719" y="253890"/>
                </a:lnTo>
                <a:lnTo>
                  <a:pt x="382488" y="264453"/>
                </a:lnTo>
                <a:lnTo>
                  <a:pt x="381440" y="270807"/>
                </a:lnTo>
                <a:lnTo>
                  <a:pt x="384017" y="276415"/>
                </a:lnTo>
                <a:lnTo>
                  <a:pt x="389240" y="283582"/>
                </a:lnTo>
                <a:lnTo>
                  <a:pt x="392775" y="284562"/>
                </a:lnTo>
                <a:lnTo>
                  <a:pt x="395200" y="284823"/>
                </a:lnTo>
                <a:lnTo>
                  <a:pt x="400716" y="287936"/>
                </a:lnTo>
                <a:lnTo>
                  <a:pt x="403668" y="290248"/>
                </a:lnTo>
                <a:lnTo>
                  <a:pt x="407753" y="290731"/>
                </a:lnTo>
                <a:lnTo>
                  <a:pt x="451850" y="284469"/>
                </a:lnTo>
                <a:lnTo>
                  <a:pt x="495358" y="266059"/>
                </a:lnTo>
                <a:lnTo>
                  <a:pt x="539753" y="244057"/>
                </a:lnTo>
                <a:lnTo>
                  <a:pt x="583009" y="218670"/>
                </a:lnTo>
                <a:lnTo>
                  <a:pt x="597839" y="211968"/>
                </a:lnTo>
                <a:lnTo>
                  <a:pt x="605431" y="209342"/>
                </a:lnTo>
                <a:lnTo>
                  <a:pt x="615655" y="202972"/>
                </a:lnTo>
                <a:lnTo>
                  <a:pt x="622168" y="201110"/>
                </a:lnTo>
                <a:lnTo>
                  <a:pt x="624329" y="199555"/>
                </a:lnTo>
                <a:lnTo>
                  <a:pt x="625769" y="197461"/>
                </a:lnTo>
                <a:lnTo>
                  <a:pt x="626729" y="195006"/>
                </a:lnTo>
                <a:lnTo>
                  <a:pt x="628427" y="193369"/>
                </a:lnTo>
                <a:lnTo>
                  <a:pt x="637731" y="190224"/>
                </a:lnTo>
                <a:lnTo>
                  <a:pt x="638171" y="212763"/>
                </a:lnTo>
                <a:lnTo>
                  <a:pt x="635350" y="218867"/>
                </a:lnTo>
                <a:lnTo>
                  <a:pt x="631628" y="225108"/>
                </a:lnTo>
                <a:lnTo>
                  <a:pt x="629237" y="237738"/>
                </a:lnTo>
                <a:lnTo>
                  <a:pt x="629040" y="240907"/>
                </a:lnTo>
                <a:lnTo>
                  <a:pt x="626001" y="247251"/>
                </a:lnTo>
                <a:lnTo>
                  <a:pt x="622180" y="253598"/>
                </a:lnTo>
                <a:lnTo>
                  <a:pt x="620483" y="259947"/>
                </a:lnTo>
                <a:lnTo>
                  <a:pt x="618972" y="262064"/>
                </a:lnTo>
                <a:lnTo>
                  <a:pt x="616906" y="263474"/>
                </a:lnTo>
                <a:lnTo>
                  <a:pt x="614470" y="264415"/>
                </a:lnTo>
                <a:lnTo>
                  <a:pt x="612846" y="266100"/>
                </a:lnTo>
                <a:lnTo>
                  <a:pt x="607419" y="276410"/>
                </a:lnTo>
                <a:lnTo>
                  <a:pt x="592303" y="293024"/>
                </a:lnTo>
                <a:lnTo>
                  <a:pt x="588506" y="294050"/>
                </a:lnTo>
                <a:lnTo>
                  <a:pt x="571930" y="294867"/>
                </a:lnTo>
                <a:lnTo>
                  <a:pt x="578130" y="287266"/>
                </a:lnTo>
                <a:lnTo>
                  <a:pt x="581225" y="278624"/>
                </a:lnTo>
                <a:lnTo>
                  <a:pt x="625481" y="231370"/>
                </a:lnTo>
                <a:lnTo>
                  <a:pt x="640998" y="218671"/>
                </a:lnTo>
                <a:lnTo>
                  <a:pt x="666161" y="202443"/>
                </a:lnTo>
                <a:lnTo>
                  <a:pt x="672839" y="199817"/>
                </a:lnTo>
                <a:lnTo>
                  <a:pt x="682546" y="193447"/>
                </a:lnTo>
                <a:lnTo>
                  <a:pt x="692127" y="191089"/>
                </a:lnTo>
                <a:lnTo>
                  <a:pt x="708020" y="190227"/>
                </a:lnTo>
                <a:lnTo>
                  <a:pt x="710139" y="191242"/>
                </a:lnTo>
                <a:lnTo>
                  <a:pt x="711550" y="192976"/>
                </a:lnTo>
                <a:lnTo>
                  <a:pt x="713817" y="198308"/>
                </a:lnTo>
                <a:lnTo>
                  <a:pt x="714210" y="204288"/>
                </a:lnTo>
                <a:lnTo>
                  <a:pt x="715322" y="205907"/>
                </a:lnTo>
                <a:lnTo>
                  <a:pt x="717123" y="206987"/>
                </a:lnTo>
                <a:lnTo>
                  <a:pt x="719381" y="207707"/>
                </a:lnTo>
                <a:lnTo>
                  <a:pt x="719829" y="209245"/>
                </a:lnTo>
                <a:lnTo>
                  <a:pt x="715301" y="222277"/>
                </a:lnTo>
                <a:lnTo>
                  <a:pt x="714381" y="254893"/>
                </a:lnTo>
                <a:lnTo>
                  <a:pt x="706173" y="264807"/>
                </a:lnTo>
                <a:lnTo>
                  <a:pt x="704859" y="275693"/>
                </a:lnTo>
                <a:lnTo>
                  <a:pt x="704850" y="267609"/>
                </a:lnTo>
                <a:lnTo>
                  <a:pt x="749308" y="221838"/>
                </a:lnTo>
                <a:lnTo>
                  <a:pt x="768350" y="203853"/>
                </a:lnTo>
                <a:lnTo>
                  <a:pt x="781049" y="197635"/>
                </a:lnTo>
                <a:lnTo>
                  <a:pt x="784224" y="195122"/>
                </a:lnTo>
                <a:lnTo>
                  <a:pt x="787752" y="189507"/>
                </a:lnTo>
                <a:lnTo>
                  <a:pt x="788692" y="186529"/>
                </a:lnTo>
                <a:lnTo>
                  <a:pt x="790378" y="184543"/>
                </a:lnTo>
                <a:lnTo>
                  <a:pt x="798610" y="181094"/>
                </a:lnTo>
                <a:lnTo>
                  <a:pt x="808170" y="180617"/>
                </a:lnTo>
                <a:lnTo>
                  <a:pt x="808654" y="181660"/>
                </a:lnTo>
                <a:lnTo>
                  <a:pt x="809612" y="212371"/>
                </a:lnTo>
                <a:lnTo>
                  <a:pt x="806797" y="218693"/>
                </a:lnTo>
                <a:lnTo>
                  <a:pt x="803076" y="225031"/>
                </a:lnTo>
                <a:lnTo>
                  <a:pt x="800490" y="235840"/>
                </a:lnTo>
                <a:lnTo>
                  <a:pt x="800102" y="264449"/>
                </a:lnTo>
                <a:lnTo>
                  <a:pt x="801159" y="265064"/>
                </a:lnTo>
                <a:lnTo>
                  <a:pt x="814290" y="266248"/>
                </a:lnTo>
                <a:lnTo>
                  <a:pt x="819812" y="263452"/>
                </a:lnTo>
                <a:lnTo>
                  <a:pt x="825793" y="259741"/>
                </a:lnTo>
                <a:lnTo>
                  <a:pt x="831980" y="258091"/>
                </a:lnTo>
                <a:lnTo>
                  <a:pt x="874618" y="225282"/>
                </a:lnTo>
                <a:lnTo>
                  <a:pt x="897760" y="211314"/>
                </a:lnTo>
                <a:lnTo>
                  <a:pt x="934054" y="173623"/>
                </a:lnTo>
                <a:lnTo>
                  <a:pt x="945359" y="164783"/>
                </a:lnTo>
                <a:lnTo>
                  <a:pt x="977797" y="120341"/>
                </a:lnTo>
                <a:lnTo>
                  <a:pt x="995882" y="98308"/>
                </a:lnTo>
                <a:lnTo>
                  <a:pt x="998238" y="91799"/>
                </a:lnTo>
                <a:lnTo>
                  <a:pt x="999926" y="89639"/>
                </a:lnTo>
                <a:lnTo>
                  <a:pt x="1006297" y="85542"/>
                </a:lnTo>
                <a:lnTo>
                  <a:pt x="1009646" y="75807"/>
                </a:lnTo>
                <a:lnTo>
                  <a:pt x="1004592" y="75799"/>
                </a:lnTo>
                <a:lnTo>
                  <a:pt x="1003103" y="76857"/>
                </a:lnTo>
                <a:lnTo>
                  <a:pt x="1002109" y="78620"/>
                </a:lnTo>
                <a:lnTo>
                  <a:pt x="999326" y="92043"/>
                </a:lnTo>
                <a:lnTo>
                  <a:pt x="965169" y="139475"/>
                </a:lnTo>
                <a:lnTo>
                  <a:pt x="956723" y="155106"/>
                </a:lnTo>
                <a:lnTo>
                  <a:pt x="945265" y="183657"/>
                </a:lnTo>
                <a:lnTo>
                  <a:pt x="918610" y="221957"/>
                </a:lnTo>
                <a:lnTo>
                  <a:pt x="914588" y="233638"/>
                </a:lnTo>
                <a:lnTo>
                  <a:pt x="908223" y="243802"/>
                </a:lnTo>
                <a:lnTo>
                  <a:pt x="905866" y="253516"/>
                </a:lnTo>
                <a:lnTo>
                  <a:pt x="904912" y="270792"/>
                </a:lnTo>
                <a:lnTo>
                  <a:pt x="905958" y="272468"/>
                </a:lnTo>
                <a:lnTo>
                  <a:pt x="907713" y="273586"/>
                </a:lnTo>
                <a:lnTo>
                  <a:pt x="913079" y="275379"/>
                </a:lnTo>
                <a:lnTo>
                  <a:pt x="927540" y="275782"/>
                </a:lnTo>
                <a:lnTo>
                  <a:pt x="933645" y="272982"/>
                </a:lnTo>
                <a:lnTo>
                  <a:pt x="941131" y="267617"/>
                </a:lnTo>
                <a:lnTo>
                  <a:pt x="950214" y="265499"/>
                </a:lnTo>
                <a:lnTo>
                  <a:pt x="956070" y="261356"/>
                </a:lnTo>
                <a:lnTo>
                  <a:pt x="959377" y="255987"/>
                </a:lnTo>
                <a:lnTo>
                  <a:pt x="961906" y="250072"/>
                </a:lnTo>
                <a:lnTo>
                  <a:pt x="968221" y="240793"/>
                </a:lnTo>
                <a:lnTo>
                  <a:pt x="970071" y="234500"/>
                </a:lnTo>
                <a:lnTo>
                  <a:pt x="971621" y="232399"/>
                </a:lnTo>
                <a:lnTo>
                  <a:pt x="973714" y="230998"/>
                </a:lnTo>
                <a:lnTo>
                  <a:pt x="976167" y="230064"/>
                </a:lnTo>
                <a:lnTo>
                  <a:pt x="977803" y="228383"/>
                </a:lnTo>
                <a:lnTo>
                  <a:pt x="979620" y="223693"/>
                </a:lnTo>
                <a:lnTo>
                  <a:pt x="980643" y="215102"/>
                </a:lnTo>
                <a:lnTo>
                  <a:pt x="979729" y="213117"/>
                </a:lnTo>
                <a:lnTo>
                  <a:pt x="978060" y="211793"/>
                </a:lnTo>
                <a:lnTo>
                  <a:pt x="972836" y="209669"/>
                </a:lnTo>
                <a:lnTo>
                  <a:pt x="957392" y="209160"/>
                </a:lnTo>
                <a:lnTo>
                  <a:pt x="951852" y="211974"/>
                </a:lnTo>
                <a:lnTo>
                  <a:pt x="948893" y="214206"/>
                </a:lnTo>
                <a:lnTo>
                  <a:pt x="945604" y="219509"/>
                </a:lnTo>
                <a:lnTo>
                  <a:pt x="944727" y="222405"/>
                </a:lnTo>
                <a:lnTo>
                  <a:pt x="943085" y="224335"/>
                </a:lnTo>
                <a:lnTo>
                  <a:pt x="920630" y="241303"/>
                </a:lnTo>
                <a:lnTo>
                  <a:pt x="917169" y="247427"/>
                </a:lnTo>
                <a:lnTo>
                  <a:pt x="914764" y="256599"/>
                </a:lnTo>
                <a:lnTo>
                  <a:pt x="914448" y="264810"/>
                </a:lnTo>
                <a:lnTo>
                  <a:pt x="915490" y="265305"/>
                </a:lnTo>
                <a:lnTo>
                  <a:pt x="946199" y="266285"/>
                </a:lnTo>
                <a:lnTo>
                  <a:pt x="952521" y="263469"/>
                </a:lnTo>
                <a:lnTo>
                  <a:pt x="955689" y="261236"/>
                </a:lnTo>
                <a:lnTo>
                  <a:pt x="979090" y="254537"/>
                </a:lnTo>
                <a:lnTo>
                  <a:pt x="1026073" y="228138"/>
                </a:lnTo>
                <a:lnTo>
                  <a:pt x="1045937" y="215485"/>
                </a:lnTo>
                <a:lnTo>
                  <a:pt x="1083669" y="199032"/>
                </a:lnTo>
                <a:lnTo>
                  <a:pt x="1123818" y="161652"/>
                </a:lnTo>
                <a:lnTo>
                  <a:pt x="1118854" y="156503"/>
                </a:lnTo>
                <a:lnTo>
                  <a:pt x="1113571" y="154000"/>
                </a:lnTo>
                <a:lnTo>
                  <a:pt x="1100350" y="152113"/>
                </a:lnTo>
                <a:lnTo>
                  <a:pt x="1094763" y="154870"/>
                </a:lnTo>
                <a:lnTo>
                  <a:pt x="1078593" y="167807"/>
                </a:lnTo>
                <a:lnTo>
                  <a:pt x="1058448" y="175676"/>
                </a:lnTo>
                <a:lnTo>
                  <a:pt x="1054881" y="178366"/>
                </a:lnTo>
                <a:lnTo>
                  <a:pt x="1041829" y="196531"/>
                </a:lnTo>
                <a:lnTo>
                  <a:pt x="1029133" y="235448"/>
                </a:lnTo>
                <a:lnTo>
                  <a:pt x="1031714" y="239533"/>
                </a:lnTo>
                <a:lnTo>
                  <a:pt x="1035330" y="244876"/>
                </a:lnTo>
                <a:lnTo>
                  <a:pt x="1036937" y="250779"/>
                </a:lnTo>
                <a:lnTo>
                  <a:pt x="1038425" y="252776"/>
                </a:lnTo>
                <a:lnTo>
                  <a:pt x="1040474" y="254108"/>
                </a:lnTo>
                <a:lnTo>
                  <a:pt x="1048416" y="255982"/>
                </a:lnTo>
                <a:lnTo>
                  <a:pt x="1093394" y="256765"/>
                </a:lnTo>
                <a:lnTo>
                  <a:pt x="1101903" y="255710"/>
                </a:lnTo>
                <a:lnTo>
                  <a:pt x="1149480" y="234381"/>
                </a:lnTo>
                <a:lnTo>
                  <a:pt x="1173717" y="220755"/>
                </a:lnTo>
                <a:lnTo>
                  <a:pt x="1192615" y="201601"/>
                </a:lnTo>
                <a:lnTo>
                  <a:pt x="1237465" y="171097"/>
                </a:lnTo>
                <a:lnTo>
                  <a:pt x="1244249" y="165777"/>
                </a:lnTo>
                <a:lnTo>
                  <a:pt x="1257231" y="159540"/>
                </a:lnTo>
                <a:lnTo>
                  <a:pt x="1263618" y="155349"/>
                </a:lnTo>
                <a:lnTo>
                  <a:pt x="1269986" y="153486"/>
                </a:lnTo>
                <a:lnTo>
                  <a:pt x="1272107" y="151931"/>
                </a:lnTo>
                <a:lnTo>
                  <a:pt x="1273520" y="149836"/>
                </a:lnTo>
                <a:lnTo>
                  <a:pt x="1274463" y="147381"/>
                </a:lnTo>
                <a:lnTo>
                  <a:pt x="1275092" y="146803"/>
                </a:lnTo>
                <a:lnTo>
                  <a:pt x="1275511" y="147475"/>
                </a:lnTo>
                <a:lnTo>
                  <a:pt x="1276182" y="151103"/>
                </a:lnTo>
                <a:lnTo>
                  <a:pt x="1281356" y="151731"/>
                </a:lnTo>
                <a:lnTo>
                  <a:pt x="1282863" y="152878"/>
                </a:lnTo>
                <a:lnTo>
                  <a:pt x="1284535" y="156974"/>
                </a:lnTo>
                <a:lnTo>
                  <a:pt x="1283923" y="159548"/>
                </a:lnTo>
                <a:lnTo>
                  <a:pt x="1277556" y="169323"/>
                </a:lnTo>
                <a:lnTo>
                  <a:pt x="1275530" y="178310"/>
                </a:lnTo>
                <a:lnTo>
                  <a:pt x="1259887" y="199674"/>
                </a:lnTo>
                <a:lnTo>
                  <a:pt x="1252754" y="217388"/>
                </a:lnTo>
                <a:lnTo>
                  <a:pt x="1250035" y="220991"/>
                </a:lnTo>
                <a:lnTo>
                  <a:pt x="1242212" y="227119"/>
                </a:lnTo>
                <a:lnTo>
                  <a:pt x="1240010" y="232304"/>
                </a:lnTo>
                <a:lnTo>
                  <a:pt x="1238364" y="234109"/>
                </a:lnTo>
                <a:lnTo>
                  <a:pt x="1233714" y="236116"/>
                </a:lnTo>
                <a:lnTo>
                  <a:pt x="1232052" y="237709"/>
                </a:lnTo>
                <a:lnTo>
                  <a:pt x="1230203" y="242302"/>
                </a:lnTo>
                <a:lnTo>
                  <a:pt x="1228652" y="243949"/>
                </a:lnTo>
                <a:lnTo>
                  <a:pt x="1219629" y="247117"/>
                </a:lnTo>
                <a:lnTo>
                  <a:pt x="1211035" y="239034"/>
                </a:lnTo>
                <a:lnTo>
                  <a:pt x="1210077" y="233054"/>
                </a:lnTo>
                <a:lnTo>
                  <a:pt x="1209709" y="215365"/>
                </a:lnTo>
                <a:lnTo>
                  <a:pt x="1206868" y="209088"/>
                </a:lnTo>
                <a:lnTo>
                  <a:pt x="1203135" y="202770"/>
                </a:lnTo>
                <a:lnTo>
                  <a:pt x="1200740" y="190091"/>
                </a:lnTo>
                <a:lnTo>
                  <a:pt x="1200264" y="177395"/>
                </a:lnTo>
                <a:lnTo>
                  <a:pt x="1197378" y="171045"/>
                </a:lnTo>
                <a:lnTo>
                  <a:pt x="1193626" y="164696"/>
                </a:lnTo>
                <a:lnTo>
                  <a:pt x="1191217" y="151996"/>
                </a:lnTo>
                <a:lnTo>
                  <a:pt x="1190625" y="127939"/>
                </a:lnTo>
                <a:lnTo>
                  <a:pt x="1191682" y="126433"/>
                </a:lnTo>
                <a:lnTo>
                  <a:pt x="1193448" y="125429"/>
                </a:lnTo>
                <a:lnTo>
                  <a:pt x="1198826" y="123817"/>
                </a:lnTo>
                <a:lnTo>
                  <a:pt x="1208551" y="130045"/>
                </a:lnTo>
                <a:lnTo>
                  <a:pt x="1251967" y="132871"/>
                </a:lnTo>
                <a:lnTo>
                  <a:pt x="1293587" y="132943"/>
                </a:lnTo>
                <a:lnTo>
                  <a:pt x="1338644" y="132946"/>
                </a:lnTo>
                <a:lnTo>
                  <a:pt x="1383063" y="132946"/>
                </a:lnTo>
                <a:lnTo>
                  <a:pt x="1412071" y="131888"/>
                </a:lnTo>
                <a:lnTo>
                  <a:pt x="1431400" y="124745"/>
                </a:lnTo>
                <a:lnTo>
                  <a:pt x="1465475" y="123422"/>
                </a:lnTo>
                <a:lnTo>
                  <a:pt x="1465934" y="124480"/>
                </a:lnTo>
                <a:lnTo>
                  <a:pt x="1466846" y="141113"/>
                </a:lnTo>
                <a:lnTo>
                  <a:pt x="1458647" y="150553"/>
                </a:lnTo>
                <a:lnTo>
                  <a:pt x="1457359" y="161091"/>
                </a:lnTo>
                <a:lnTo>
                  <a:pt x="1447809" y="171035"/>
                </a:lnTo>
                <a:lnTo>
                  <a:pt x="1456933" y="171046"/>
                </a:lnTo>
                <a:lnTo>
                  <a:pt x="1457289" y="162845"/>
                </a:lnTo>
                <a:lnTo>
                  <a:pt x="1458359" y="162404"/>
                </a:lnTo>
                <a:lnTo>
                  <a:pt x="1462369" y="161913"/>
                </a:lnTo>
                <a:lnTo>
                  <a:pt x="1463863" y="160724"/>
                </a:lnTo>
                <a:lnTo>
                  <a:pt x="1466797" y="152175"/>
                </a:lnTo>
                <a:lnTo>
                  <a:pt x="1466814" y="152115"/>
                </a:lnTo>
                <a:lnTo>
                  <a:pt x="1466849" y="142481"/>
                </a:lnTo>
                <a:lnTo>
                  <a:pt x="1443138" y="142471"/>
                </a:lnTo>
                <a:lnTo>
                  <a:pt x="1441517" y="143529"/>
                </a:lnTo>
                <a:lnTo>
                  <a:pt x="1440436" y="145293"/>
                </a:lnTo>
                <a:lnTo>
                  <a:pt x="1439716" y="147527"/>
                </a:lnTo>
                <a:lnTo>
                  <a:pt x="1438177" y="149017"/>
                </a:lnTo>
                <a:lnTo>
                  <a:pt x="1433644" y="150672"/>
                </a:lnTo>
                <a:lnTo>
                  <a:pt x="1432013" y="152172"/>
                </a:lnTo>
                <a:lnTo>
                  <a:pt x="1427977" y="161619"/>
                </a:lnTo>
                <a:lnTo>
                  <a:pt x="1413586" y="177684"/>
                </a:lnTo>
                <a:lnTo>
                  <a:pt x="1407644" y="190153"/>
                </a:lnTo>
                <a:lnTo>
                  <a:pt x="1394612" y="205979"/>
                </a:lnTo>
                <a:lnTo>
                  <a:pt x="1388610" y="218673"/>
                </a:lnTo>
                <a:lnTo>
                  <a:pt x="1384452" y="225022"/>
                </a:lnTo>
                <a:lnTo>
                  <a:pt x="1381562" y="235840"/>
                </a:lnTo>
                <a:lnTo>
                  <a:pt x="1381127" y="264449"/>
                </a:lnTo>
                <a:lnTo>
                  <a:pt x="1386182" y="270805"/>
                </a:lnTo>
                <a:lnTo>
                  <a:pt x="1391485" y="273592"/>
                </a:lnTo>
                <a:lnTo>
                  <a:pt x="1401145" y="275527"/>
                </a:lnTo>
                <a:lnTo>
                  <a:pt x="1431652" y="275810"/>
                </a:lnTo>
                <a:lnTo>
                  <a:pt x="1438153" y="272994"/>
                </a:lnTo>
                <a:lnTo>
                  <a:pt x="1441368" y="270761"/>
                </a:lnTo>
                <a:lnTo>
                  <a:pt x="1478858" y="258953"/>
                </a:lnTo>
                <a:lnTo>
                  <a:pt x="1521230" y="229451"/>
                </a:lnTo>
                <a:lnTo>
                  <a:pt x="1564726" y="196561"/>
                </a:lnTo>
                <a:lnTo>
                  <a:pt x="1611656" y="159535"/>
                </a:lnTo>
                <a:lnTo>
                  <a:pt x="1618805" y="152437"/>
                </a:lnTo>
                <a:lnTo>
                  <a:pt x="1619118" y="157183"/>
                </a:lnTo>
                <a:lnTo>
                  <a:pt x="1620219" y="158629"/>
                </a:lnTo>
                <a:lnTo>
                  <a:pt x="1627438" y="161140"/>
                </a:lnTo>
                <a:lnTo>
                  <a:pt x="1628179" y="164174"/>
                </a:lnTo>
                <a:lnTo>
                  <a:pt x="1628377" y="166465"/>
                </a:lnTo>
                <a:lnTo>
                  <a:pt x="1625776" y="171832"/>
                </a:lnTo>
                <a:lnTo>
                  <a:pt x="1622150" y="177745"/>
                </a:lnTo>
                <a:lnTo>
                  <a:pt x="1619823" y="190165"/>
                </a:lnTo>
                <a:lnTo>
                  <a:pt x="1619249" y="228193"/>
                </a:lnTo>
                <a:lnTo>
                  <a:pt x="1611047" y="228196"/>
                </a:lnTo>
                <a:lnTo>
                  <a:pt x="1610607" y="227137"/>
                </a:lnTo>
                <a:lnTo>
                  <a:pt x="1609759" y="210862"/>
                </a:lnTo>
                <a:lnTo>
                  <a:pt x="1603185" y="201881"/>
                </a:lnTo>
                <a:lnTo>
                  <a:pt x="1601083" y="193000"/>
                </a:lnTo>
                <a:lnTo>
                  <a:pt x="1600592" y="186801"/>
                </a:lnTo>
                <a:lnTo>
                  <a:pt x="1597553" y="180518"/>
                </a:lnTo>
                <a:lnTo>
                  <a:pt x="1593732" y="174197"/>
                </a:lnTo>
                <a:lnTo>
                  <a:pt x="1590522" y="164689"/>
                </a:lnTo>
                <a:lnTo>
                  <a:pt x="1584396" y="155169"/>
                </a:lnTo>
                <a:lnTo>
                  <a:pt x="1582113" y="145645"/>
                </a:lnTo>
                <a:lnTo>
                  <a:pt x="1581577" y="139295"/>
                </a:lnTo>
                <a:lnTo>
                  <a:pt x="1580376" y="137179"/>
                </a:lnTo>
                <a:lnTo>
                  <a:pt x="1578517" y="135768"/>
                </a:lnTo>
                <a:lnTo>
                  <a:pt x="1576219" y="134827"/>
                </a:lnTo>
                <a:lnTo>
                  <a:pt x="1574687" y="133142"/>
                </a:lnTo>
                <a:lnTo>
                  <a:pt x="1572985" y="128447"/>
                </a:lnTo>
                <a:lnTo>
                  <a:pt x="1571624" y="113900"/>
                </a:lnTo>
                <a:lnTo>
                  <a:pt x="1595222" y="113896"/>
                </a:lnTo>
                <a:lnTo>
                  <a:pt x="1631592" y="123029"/>
                </a:lnTo>
                <a:lnTo>
                  <a:pt x="1652181" y="122285"/>
                </a:lnTo>
                <a:lnTo>
                  <a:pt x="1689202" y="114772"/>
                </a:lnTo>
                <a:lnTo>
                  <a:pt x="1707122" y="113097"/>
                </a:lnTo>
                <a:lnTo>
                  <a:pt x="1726015" y="106408"/>
                </a:lnTo>
                <a:lnTo>
                  <a:pt x="1743665" y="102152"/>
                </a:lnTo>
                <a:lnTo>
                  <a:pt x="1759478" y="94188"/>
                </a:lnTo>
                <a:lnTo>
                  <a:pt x="1763535" y="91232"/>
                </a:lnTo>
                <a:lnTo>
                  <a:pt x="1773687" y="87949"/>
                </a:lnTo>
                <a:lnTo>
                  <a:pt x="1791303" y="83277"/>
                </a:lnTo>
                <a:lnTo>
                  <a:pt x="1807105" y="75190"/>
                </a:lnTo>
                <a:lnTo>
                  <a:pt x="1825274" y="60899"/>
                </a:lnTo>
                <a:lnTo>
                  <a:pt x="1838256" y="54744"/>
                </a:lnTo>
                <a:lnTo>
                  <a:pt x="1851011" y="43651"/>
                </a:lnTo>
                <a:lnTo>
                  <a:pt x="1854545" y="37520"/>
                </a:lnTo>
                <a:lnTo>
                  <a:pt x="1856815" y="30018"/>
                </a:lnTo>
                <a:lnTo>
                  <a:pt x="1865525" y="20132"/>
                </a:lnTo>
                <a:lnTo>
                  <a:pt x="1866863" y="9552"/>
                </a:lnTo>
                <a:lnTo>
                  <a:pt x="1866896" y="958"/>
                </a:lnTo>
                <a:lnTo>
                  <a:pt x="1865839" y="504"/>
                </a:lnTo>
                <a:lnTo>
                  <a:pt x="1861841" y="0"/>
                </a:lnTo>
                <a:lnTo>
                  <a:pt x="1860353" y="924"/>
                </a:lnTo>
                <a:lnTo>
                  <a:pt x="1859361" y="2598"/>
                </a:lnTo>
                <a:lnTo>
                  <a:pt x="1858697" y="4772"/>
                </a:lnTo>
                <a:lnTo>
                  <a:pt x="1857197" y="6221"/>
                </a:lnTo>
                <a:lnTo>
                  <a:pt x="1852708" y="7833"/>
                </a:lnTo>
                <a:lnTo>
                  <a:pt x="1851089" y="9320"/>
                </a:lnTo>
                <a:lnTo>
                  <a:pt x="1843219" y="22265"/>
                </a:lnTo>
                <a:lnTo>
                  <a:pt x="1806562" y="64981"/>
                </a:lnTo>
                <a:lnTo>
                  <a:pt x="1781174" y="111147"/>
                </a:lnTo>
                <a:lnTo>
                  <a:pt x="1768474" y="131109"/>
                </a:lnTo>
                <a:lnTo>
                  <a:pt x="1752011" y="168865"/>
                </a:lnTo>
                <a:lnTo>
                  <a:pt x="1749031" y="172767"/>
                </a:lnTo>
                <a:lnTo>
                  <a:pt x="1745722" y="182747"/>
                </a:lnTo>
                <a:lnTo>
                  <a:pt x="1743120" y="221718"/>
                </a:lnTo>
                <a:lnTo>
                  <a:pt x="1745916" y="228139"/>
                </a:lnTo>
                <a:lnTo>
                  <a:pt x="1761697" y="246804"/>
                </a:lnTo>
                <a:lnTo>
                  <a:pt x="1770288" y="247207"/>
                </a:lnTo>
                <a:lnTo>
                  <a:pt x="1785803" y="233056"/>
                </a:lnTo>
                <a:lnTo>
                  <a:pt x="1788523" y="227533"/>
                </a:lnTo>
                <a:lnTo>
                  <a:pt x="1791471" y="212234"/>
                </a:lnTo>
                <a:lnTo>
                  <a:pt x="1798181" y="199604"/>
                </a:lnTo>
                <a:lnTo>
                  <a:pt x="1798862" y="196435"/>
                </a:lnTo>
                <a:lnTo>
                  <a:pt x="1798258" y="193263"/>
                </a:lnTo>
                <a:lnTo>
                  <a:pt x="1791502" y="180766"/>
                </a:lnTo>
                <a:lnTo>
                  <a:pt x="1790730" y="171487"/>
                </a:lnTo>
                <a:lnTo>
                  <a:pt x="1776511" y="171057"/>
                </a:lnTo>
                <a:lnTo>
                  <a:pt x="1774890" y="172112"/>
                </a:lnTo>
                <a:lnTo>
                  <a:pt x="1773810" y="173873"/>
                </a:lnTo>
                <a:lnTo>
                  <a:pt x="1771934" y="180748"/>
                </a:lnTo>
                <a:lnTo>
                  <a:pt x="1771776" y="185236"/>
                </a:lnTo>
                <a:lnTo>
                  <a:pt x="1768883" y="190758"/>
                </a:lnTo>
                <a:lnTo>
                  <a:pt x="1763460" y="197870"/>
                </a:lnTo>
                <a:lnTo>
                  <a:pt x="1764073" y="199512"/>
                </a:lnTo>
                <a:lnTo>
                  <a:pt x="1776600" y="214073"/>
                </a:lnTo>
                <a:lnTo>
                  <a:pt x="1784785" y="216627"/>
                </a:lnTo>
                <a:lnTo>
                  <a:pt x="1789932" y="217308"/>
                </a:lnTo>
                <a:lnTo>
                  <a:pt x="1798472" y="215243"/>
                </a:lnTo>
                <a:lnTo>
                  <a:pt x="1805795" y="211856"/>
                </a:lnTo>
                <a:lnTo>
                  <a:pt x="1821941" y="209681"/>
                </a:lnTo>
                <a:lnTo>
                  <a:pt x="1833159" y="208326"/>
                </a:lnTo>
                <a:lnTo>
                  <a:pt x="1850316" y="201612"/>
                </a:lnTo>
                <a:lnTo>
                  <a:pt x="1863632" y="193979"/>
                </a:lnTo>
                <a:lnTo>
                  <a:pt x="1892704" y="185551"/>
                </a:lnTo>
                <a:lnTo>
                  <a:pt x="1935270" y="158310"/>
                </a:lnTo>
                <a:lnTo>
                  <a:pt x="1952429" y="137750"/>
                </a:lnTo>
                <a:lnTo>
                  <a:pt x="1955669" y="136148"/>
                </a:lnTo>
                <a:lnTo>
                  <a:pt x="1957830" y="134023"/>
                </a:lnTo>
                <a:lnTo>
                  <a:pt x="1969435" y="113773"/>
                </a:lnTo>
                <a:lnTo>
                  <a:pt x="1971543" y="99865"/>
                </a:lnTo>
                <a:lnTo>
                  <a:pt x="1970529" y="98192"/>
                </a:lnTo>
                <a:lnTo>
                  <a:pt x="1968793" y="97077"/>
                </a:lnTo>
                <a:lnTo>
                  <a:pt x="1963461" y="95287"/>
                </a:lnTo>
                <a:lnTo>
                  <a:pt x="1957480" y="94977"/>
                </a:lnTo>
                <a:lnTo>
                  <a:pt x="1955861" y="95992"/>
                </a:lnTo>
                <a:lnTo>
                  <a:pt x="1954782" y="97726"/>
                </a:lnTo>
                <a:lnTo>
                  <a:pt x="1954063" y="99941"/>
                </a:lnTo>
                <a:lnTo>
                  <a:pt x="1952525" y="101418"/>
                </a:lnTo>
                <a:lnTo>
                  <a:pt x="1942452" y="106610"/>
                </a:lnTo>
                <a:lnTo>
                  <a:pt x="1902205" y="136160"/>
                </a:lnTo>
                <a:lnTo>
                  <a:pt x="1898465" y="142488"/>
                </a:lnTo>
                <a:lnTo>
                  <a:pt x="1895745" y="148829"/>
                </a:lnTo>
                <a:lnTo>
                  <a:pt x="1879076" y="171047"/>
                </a:lnTo>
                <a:lnTo>
                  <a:pt x="1876774" y="186921"/>
                </a:lnTo>
                <a:lnTo>
                  <a:pt x="1876470" y="197740"/>
                </a:lnTo>
                <a:lnTo>
                  <a:pt x="1881493" y="204120"/>
                </a:lnTo>
                <a:lnTo>
                  <a:pt x="1886790" y="206913"/>
                </a:lnTo>
                <a:lnTo>
                  <a:pt x="1905073" y="208950"/>
                </a:lnTo>
                <a:lnTo>
                  <a:pt x="1932284" y="209135"/>
                </a:lnTo>
                <a:lnTo>
                  <a:pt x="1941115" y="206319"/>
                </a:lnTo>
                <a:lnTo>
                  <a:pt x="1966317" y="193957"/>
                </a:lnTo>
                <a:lnTo>
                  <a:pt x="2009833" y="179961"/>
                </a:lnTo>
                <a:lnTo>
                  <a:pt x="2035186" y="167751"/>
                </a:lnTo>
                <a:lnTo>
                  <a:pt x="2045056" y="158645"/>
                </a:lnTo>
                <a:lnTo>
                  <a:pt x="2054031" y="148601"/>
                </a:lnTo>
                <a:lnTo>
                  <a:pt x="2098543" y="110755"/>
                </a:lnTo>
                <a:lnTo>
                  <a:pt x="2102143" y="104386"/>
                </a:lnTo>
                <a:lnTo>
                  <a:pt x="2104802" y="98028"/>
                </a:lnTo>
                <a:lnTo>
                  <a:pt x="2111190" y="88498"/>
                </a:lnTo>
                <a:lnTo>
                  <a:pt x="2114546" y="75811"/>
                </a:lnTo>
                <a:lnTo>
                  <a:pt x="2114548" y="80857"/>
                </a:lnTo>
                <a:lnTo>
                  <a:pt x="2113491" y="82345"/>
                </a:lnTo>
                <a:lnTo>
                  <a:pt x="2111725" y="83337"/>
                </a:lnTo>
                <a:lnTo>
                  <a:pt x="2109492" y="83998"/>
                </a:lnTo>
                <a:lnTo>
                  <a:pt x="2108003" y="85498"/>
                </a:lnTo>
                <a:lnTo>
                  <a:pt x="2102789" y="95508"/>
                </a:lnTo>
                <a:lnTo>
                  <a:pt x="2100358" y="98462"/>
                </a:lnTo>
                <a:lnTo>
                  <a:pt x="2097660" y="107389"/>
                </a:lnTo>
                <a:lnTo>
                  <a:pt x="2095402" y="117354"/>
                </a:lnTo>
                <a:lnTo>
                  <a:pt x="2085327" y="132375"/>
                </a:lnTo>
                <a:lnTo>
                  <a:pt x="2061606" y="166966"/>
                </a:lnTo>
                <a:lnTo>
                  <a:pt x="2055408" y="180392"/>
                </a:lnTo>
                <a:lnTo>
                  <a:pt x="2051222" y="186841"/>
                </a:lnTo>
                <a:lnTo>
                  <a:pt x="2047808" y="196423"/>
                </a:lnTo>
                <a:lnTo>
                  <a:pt x="2039803" y="207262"/>
                </a:lnTo>
                <a:lnTo>
                  <a:pt x="2038780" y="213644"/>
                </a:lnTo>
                <a:lnTo>
                  <a:pt x="2037578" y="215320"/>
                </a:lnTo>
                <a:lnTo>
                  <a:pt x="2035717" y="216437"/>
                </a:lnTo>
                <a:lnTo>
                  <a:pt x="2028859" y="218660"/>
                </a:lnTo>
                <a:lnTo>
                  <a:pt x="2037027" y="210469"/>
                </a:lnTo>
                <a:lnTo>
                  <a:pt x="2039147" y="201803"/>
                </a:lnTo>
                <a:lnTo>
                  <a:pt x="2044817" y="192977"/>
                </a:lnTo>
                <a:lnTo>
                  <a:pt x="2048026" y="183659"/>
                </a:lnTo>
                <a:lnTo>
                  <a:pt x="2054152" y="174195"/>
                </a:lnTo>
                <a:lnTo>
                  <a:pt x="2055956" y="167860"/>
                </a:lnTo>
                <a:lnTo>
                  <a:pt x="2057494" y="165747"/>
                </a:lnTo>
                <a:lnTo>
                  <a:pt x="2059579" y="164338"/>
                </a:lnTo>
                <a:lnTo>
                  <a:pt x="2062028" y="163399"/>
                </a:lnTo>
                <a:lnTo>
                  <a:pt x="2063660" y="161715"/>
                </a:lnTo>
                <a:lnTo>
                  <a:pt x="2069101" y="151407"/>
                </a:lnTo>
                <a:lnTo>
                  <a:pt x="2073184" y="145384"/>
                </a:lnTo>
                <a:lnTo>
                  <a:pt x="2074998" y="139180"/>
                </a:lnTo>
                <a:lnTo>
                  <a:pt x="2076540" y="137102"/>
                </a:lnTo>
                <a:lnTo>
                  <a:pt x="2078626" y="135716"/>
                </a:lnTo>
                <a:lnTo>
                  <a:pt x="2085962" y="132950"/>
                </a:lnTo>
                <a:lnTo>
                  <a:pt x="2085974" y="150556"/>
                </a:lnTo>
                <a:lnTo>
                  <a:pt x="2079428" y="159316"/>
                </a:lnTo>
                <a:lnTo>
                  <a:pt x="2077772" y="165127"/>
                </a:lnTo>
                <a:lnTo>
                  <a:pt x="2078390" y="167100"/>
                </a:lnTo>
                <a:lnTo>
                  <a:pt x="2079860" y="168415"/>
                </a:lnTo>
                <a:lnTo>
                  <a:pt x="2084766" y="170527"/>
                </a:lnTo>
                <a:lnTo>
                  <a:pt x="2085438" y="173637"/>
                </a:lnTo>
                <a:lnTo>
                  <a:pt x="2085869" y="179201"/>
                </a:lnTo>
                <a:lnTo>
                  <a:pt x="2086961" y="179658"/>
                </a:lnTo>
                <a:lnTo>
                  <a:pt x="2090999" y="180165"/>
                </a:lnTo>
                <a:lnTo>
                  <a:pt x="2092500" y="179242"/>
                </a:lnTo>
                <a:lnTo>
                  <a:pt x="2093500" y="177568"/>
                </a:lnTo>
                <a:lnTo>
                  <a:pt x="2094167" y="175394"/>
                </a:lnTo>
                <a:lnTo>
                  <a:pt x="2095669" y="173945"/>
                </a:lnTo>
                <a:lnTo>
                  <a:pt x="2105121" y="170242"/>
                </a:lnTo>
                <a:lnTo>
                  <a:pt x="2112344" y="164576"/>
                </a:lnTo>
                <a:lnTo>
                  <a:pt x="2121187" y="161368"/>
                </a:lnTo>
                <a:lnTo>
                  <a:pt x="2168524" y="117063"/>
                </a:lnTo>
                <a:lnTo>
                  <a:pt x="2185723" y="99871"/>
                </a:lnTo>
                <a:lnTo>
                  <a:pt x="2188514" y="94257"/>
                </a:lnTo>
                <a:lnTo>
                  <a:pt x="2190746" y="85335"/>
                </a:lnTo>
                <a:lnTo>
                  <a:pt x="2190748" y="90381"/>
                </a:lnTo>
                <a:lnTo>
                  <a:pt x="2187925" y="95684"/>
                </a:lnTo>
                <a:lnTo>
                  <a:pt x="2175562" y="110831"/>
                </a:lnTo>
                <a:lnTo>
                  <a:pt x="2169640" y="123443"/>
                </a:lnTo>
                <a:lnTo>
                  <a:pt x="2167151" y="126611"/>
                </a:lnTo>
                <a:lnTo>
                  <a:pt x="2164385" y="135775"/>
                </a:lnTo>
                <a:lnTo>
                  <a:pt x="2162099" y="145845"/>
                </a:lnTo>
                <a:lnTo>
                  <a:pt x="2154829" y="160933"/>
                </a:lnTo>
                <a:lnTo>
                  <a:pt x="2152559" y="167610"/>
                </a:lnTo>
                <a:lnTo>
                  <a:pt x="2146391" y="177318"/>
                </a:lnTo>
                <a:lnTo>
                  <a:pt x="2144092" y="186898"/>
                </a:lnTo>
                <a:lnTo>
                  <a:pt x="2143252" y="197737"/>
                </a:lnTo>
                <a:lnTo>
                  <a:pt x="2148218" y="204119"/>
                </a:lnTo>
                <a:lnTo>
                  <a:pt x="2153502" y="206912"/>
                </a:lnTo>
                <a:lnTo>
                  <a:pt x="2171773" y="208950"/>
                </a:lnTo>
                <a:lnTo>
                  <a:pt x="2174924" y="209015"/>
                </a:lnTo>
                <a:lnTo>
                  <a:pt x="2181246" y="206266"/>
                </a:lnTo>
                <a:lnTo>
                  <a:pt x="2227165" y="177346"/>
                </a:lnTo>
                <a:lnTo>
                  <a:pt x="2270212" y="155168"/>
                </a:lnTo>
                <a:lnTo>
                  <a:pt x="2288142" y="144587"/>
                </a:lnTo>
                <a:lnTo>
                  <a:pt x="2307040" y="125407"/>
                </a:lnTo>
                <a:lnTo>
                  <a:pt x="2317576" y="116895"/>
                </a:lnTo>
                <a:lnTo>
                  <a:pt x="2335785" y="97006"/>
                </a:lnTo>
                <a:lnTo>
                  <a:pt x="2374772" y="63134"/>
                </a:lnTo>
                <a:lnTo>
                  <a:pt x="2378369" y="56762"/>
                </a:lnTo>
                <a:lnTo>
                  <a:pt x="2381234" y="47270"/>
                </a:lnTo>
                <a:lnTo>
                  <a:pt x="2381248" y="55426"/>
                </a:lnTo>
                <a:lnTo>
                  <a:pt x="2369489" y="84929"/>
                </a:lnTo>
                <a:lnTo>
                  <a:pt x="2347295" y="120406"/>
                </a:lnTo>
                <a:lnTo>
                  <a:pt x="2341144" y="140308"/>
                </a:lnTo>
                <a:lnTo>
                  <a:pt x="2336966" y="147860"/>
                </a:lnTo>
                <a:lnTo>
                  <a:pt x="2325553" y="177328"/>
                </a:lnTo>
                <a:lnTo>
                  <a:pt x="2317841" y="187535"/>
                </a:lnTo>
                <a:lnTo>
                  <a:pt x="2314577" y="199607"/>
                </a:lnTo>
                <a:lnTo>
                  <a:pt x="2314575" y="194561"/>
                </a:lnTo>
                <a:lnTo>
                  <a:pt x="2317398" y="189258"/>
                </a:lnTo>
                <a:lnTo>
                  <a:pt x="2322776" y="182287"/>
                </a:lnTo>
                <a:lnTo>
                  <a:pt x="2324897" y="173306"/>
                </a:lnTo>
                <a:lnTo>
                  <a:pt x="2330567" y="164425"/>
                </a:lnTo>
                <a:lnTo>
                  <a:pt x="2333020" y="151943"/>
                </a:lnTo>
                <a:lnTo>
                  <a:pt x="2333222" y="148785"/>
                </a:lnTo>
                <a:lnTo>
                  <a:pt x="2336268" y="142455"/>
                </a:lnTo>
                <a:lnTo>
                  <a:pt x="2338562" y="139285"/>
                </a:lnTo>
                <a:lnTo>
                  <a:pt x="2342747" y="117100"/>
                </a:lnTo>
                <a:lnTo>
                  <a:pt x="2343029" y="109789"/>
                </a:lnTo>
                <a:lnTo>
                  <a:pt x="2344128" y="107983"/>
                </a:lnTo>
                <a:lnTo>
                  <a:pt x="2345919" y="106779"/>
                </a:lnTo>
                <a:lnTo>
                  <a:pt x="2352556" y="104413"/>
                </a:lnTo>
                <a:lnTo>
                  <a:pt x="2344461" y="112575"/>
                </a:lnTo>
                <a:lnTo>
                  <a:pt x="2343537" y="118561"/>
                </a:lnTo>
                <a:lnTo>
                  <a:pt x="2343150" y="150234"/>
                </a:lnTo>
                <a:lnTo>
                  <a:pt x="2351351" y="160042"/>
                </a:lnTo>
                <a:lnTo>
                  <a:pt x="2354909" y="160864"/>
                </a:lnTo>
                <a:lnTo>
                  <a:pt x="2365815" y="161391"/>
                </a:lnTo>
                <a:lnTo>
                  <a:pt x="2371920" y="158641"/>
                </a:lnTo>
                <a:lnTo>
                  <a:pt x="2375029" y="156426"/>
                </a:lnTo>
                <a:lnTo>
                  <a:pt x="2398330" y="149757"/>
                </a:lnTo>
                <a:lnTo>
                  <a:pt x="2405775" y="145710"/>
                </a:lnTo>
                <a:lnTo>
                  <a:pt x="2415916" y="142372"/>
                </a:lnTo>
                <a:lnTo>
                  <a:pt x="2463535" y="108579"/>
                </a:lnTo>
                <a:lnTo>
                  <a:pt x="2470031" y="106241"/>
                </a:lnTo>
                <a:lnTo>
                  <a:pt x="2476446" y="99558"/>
                </a:lnTo>
                <a:lnTo>
                  <a:pt x="2489189" y="83077"/>
                </a:lnTo>
                <a:lnTo>
                  <a:pt x="2495545" y="79032"/>
                </a:lnTo>
                <a:lnTo>
                  <a:pt x="2498721" y="77953"/>
                </a:lnTo>
                <a:lnTo>
                  <a:pt x="2500839" y="76176"/>
                </a:lnTo>
                <a:lnTo>
                  <a:pt x="2514587" y="56760"/>
                </a:lnTo>
                <a:lnTo>
                  <a:pt x="2514596" y="61806"/>
                </a:lnTo>
                <a:lnTo>
                  <a:pt x="2511775" y="67109"/>
                </a:lnTo>
                <a:lnTo>
                  <a:pt x="2508053" y="72994"/>
                </a:lnTo>
                <a:lnTo>
                  <a:pt x="2504897" y="82256"/>
                </a:lnTo>
                <a:lnTo>
                  <a:pt x="2489964" y="102264"/>
                </a:lnTo>
                <a:lnTo>
                  <a:pt x="2483980" y="121437"/>
                </a:lnTo>
                <a:lnTo>
                  <a:pt x="2479823" y="128889"/>
                </a:lnTo>
                <a:lnTo>
                  <a:pt x="2477154" y="142297"/>
                </a:lnTo>
                <a:lnTo>
                  <a:pt x="2476502" y="169556"/>
                </a:lnTo>
                <a:lnTo>
                  <a:pt x="2477559" y="170052"/>
                </a:lnTo>
                <a:lnTo>
                  <a:pt x="2498888" y="171007"/>
                </a:lnTo>
                <a:lnTo>
                  <a:pt x="2505148" y="168207"/>
                </a:lnTo>
                <a:lnTo>
                  <a:pt x="2511457" y="164493"/>
                </a:lnTo>
                <a:lnTo>
                  <a:pt x="2520958" y="161343"/>
                </a:lnTo>
                <a:lnTo>
                  <a:pt x="2564713" y="136034"/>
                </a:lnTo>
                <a:lnTo>
                  <a:pt x="2573209" y="129732"/>
                </a:lnTo>
                <a:lnTo>
                  <a:pt x="2593397" y="106352"/>
                </a:lnTo>
                <a:lnTo>
                  <a:pt x="2603595" y="97843"/>
                </a:lnTo>
                <a:lnTo>
                  <a:pt x="2644750" y="50480"/>
                </a:lnTo>
                <a:lnTo>
                  <a:pt x="2665117" y="30056"/>
                </a:lnTo>
                <a:lnTo>
                  <a:pt x="2666163" y="26186"/>
                </a:lnTo>
                <a:lnTo>
                  <a:pt x="2666950" y="19087"/>
                </a:lnTo>
                <a:lnTo>
                  <a:pt x="2666998" y="41048"/>
                </a:lnTo>
                <a:lnTo>
                  <a:pt x="2664175" y="47299"/>
                </a:lnTo>
                <a:lnTo>
                  <a:pt x="2651812" y="63106"/>
                </a:lnTo>
                <a:lnTo>
                  <a:pt x="2637814" y="92860"/>
                </a:lnTo>
                <a:lnTo>
                  <a:pt x="2634843" y="96697"/>
                </a:lnTo>
                <a:lnTo>
                  <a:pt x="2631540" y="106605"/>
                </a:lnTo>
                <a:lnTo>
                  <a:pt x="2629014" y="117005"/>
                </a:lnTo>
                <a:lnTo>
                  <a:pt x="2621592" y="132306"/>
                </a:lnTo>
                <a:lnTo>
                  <a:pt x="2619375" y="175937"/>
                </a:lnTo>
                <a:lnTo>
                  <a:pt x="2620432" y="177481"/>
                </a:lnTo>
                <a:lnTo>
                  <a:pt x="2622198" y="178511"/>
                </a:lnTo>
                <a:lnTo>
                  <a:pt x="2624431" y="179198"/>
                </a:lnTo>
                <a:lnTo>
                  <a:pt x="2625920" y="178597"/>
                </a:lnTo>
                <a:lnTo>
                  <a:pt x="2626912" y="177138"/>
                </a:lnTo>
                <a:lnTo>
                  <a:pt x="2627576" y="175108"/>
                </a:lnTo>
                <a:lnTo>
                  <a:pt x="2629076" y="173754"/>
                </a:lnTo>
                <a:lnTo>
                  <a:pt x="2633565" y="172250"/>
                </a:lnTo>
                <a:lnTo>
                  <a:pt x="2642040" y="171403"/>
                </a:lnTo>
                <a:lnTo>
                  <a:pt x="2644009" y="170226"/>
                </a:lnTo>
                <a:lnTo>
                  <a:pt x="2645323" y="168382"/>
                </a:lnTo>
                <a:lnTo>
                  <a:pt x="2647840" y="163512"/>
                </a:lnTo>
                <a:lnTo>
                  <a:pt x="2652487" y="157820"/>
                </a:lnTo>
                <a:lnTo>
                  <a:pt x="2658079" y="154584"/>
                </a:lnTo>
                <a:lnTo>
                  <a:pt x="2661052" y="153721"/>
                </a:lnTo>
                <a:lnTo>
                  <a:pt x="2663034" y="152088"/>
                </a:lnTo>
                <a:lnTo>
                  <a:pt x="2678689" y="130907"/>
                </a:lnTo>
                <a:lnTo>
                  <a:pt x="2681142" y="128411"/>
                </a:lnTo>
                <a:lnTo>
                  <a:pt x="2683869" y="122817"/>
                </a:lnTo>
                <a:lnTo>
                  <a:pt x="2685965" y="113186"/>
                </a:lnTo>
                <a:lnTo>
                  <a:pt x="2686049" y="86772"/>
                </a:lnTo>
                <a:lnTo>
                  <a:pt x="2687107" y="86288"/>
                </a:lnTo>
                <a:lnTo>
                  <a:pt x="2691106" y="85751"/>
                </a:lnTo>
                <a:lnTo>
                  <a:pt x="2692595" y="84549"/>
                </a:lnTo>
                <a:lnTo>
                  <a:pt x="2696372" y="75645"/>
                </a:lnTo>
                <a:lnTo>
                  <a:pt x="2713181" y="58197"/>
                </a:lnTo>
                <a:lnTo>
                  <a:pt x="2721944" y="55974"/>
                </a:lnTo>
                <a:lnTo>
                  <a:pt x="2730787" y="50285"/>
                </a:lnTo>
                <a:lnTo>
                  <a:pt x="2740108" y="48129"/>
                </a:lnTo>
                <a:lnTo>
                  <a:pt x="2787479" y="47221"/>
                </a:lnTo>
                <a:lnTo>
                  <a:pt x="2790693" y="47221"/>
                </a:lnTo>
                <a:lnTo>
                  <a:pt x="2790812" y="60479"/>
                </a:lnTo>
                <a:lnTo>
                  <a:pt x="2787997" y="66518"/>
                </a:lnTo>
                <a:lnTo>
                  <a:pt x="2775014" y="84097"/>
                </a:lnTo>
                <a:lnTo>
                  <a:pt x="2771677" y="97423"/>
                </a:lnTo>
                <a:lnTo>
                  <a:pt x="2769594" y="99739"/>
                </a:lnTo>
                <a:lnTo>
                  <a:pt x="2767144" y="101283"/>
                </a:lnTo>
                <a:lnTo>
                  <a:pt x="2765513" y="103370"/>
                </a:lnTo>
                <a:lnTo>
                  <a:pt x="2763699" y="108513"/>
                </a:lnTo>
                <a:lnTo>
                  <a:pt x="2761477" y="120437"/>
                </a:lnTo>
                <a:lnTo>
                  <a:pt x="2755787" y="129828"/>
                </a:lnTo>
                <a:lnTo>
                  <a:pt x="2752844" y="141915"/>
                </a:lnTo>
                <a:lnTo>
                  <a:pt x="2752734" y="150623"/>
                </a:lnTo>
                <a:lnTo>
                  <a:pt x="2753791" y="151081"/>
                </a:lnTo>
                <a:lnTo>
                  <a:pt x="2798421" y="151994"/>
                </a:lnTo>
                <a:lnTo>
                  <a:pt x="2806901" y="150937"/>
                </a:lnTo>
                <a:lnTo>
                  <a:pt x="2854457" y="137807"/>
                </a:lnTo>
                <a:lnTo>
                  <a:pt x="2897723" y="116984"/>
                </a:lnTo>
                <a:lnTo>
                  <a:pt x="2942563" y="85319"/>
                </a:lnTo>
                <a:lnTo>
                  <a:pt x="2957954" y="69446"/>
                </a:lnTo>
                <a:lnTo>
                  <a:pt x="2964243" y="56746"/>
                </a:lnTo>
                <a:lnTo>
                  <a:pt x="2968440" y="50396"/>
                </a:lnTo>
                <a:lnTo>
                  <a:pt x="2971356" y="39577"/>
                </a:lnTo>
                <a:lnTo>
                  <a:pt x="2971789" y="20411"/>
                </a:lnTo>
                <a:lnTo>
                  <a:pt x="2963597" y="10600"/>
                </a:lnTo>
                <a:lnTo>
                  <a:pt x="2960039" y="9778"/>
                </a:lnTo>
                <a:lnTo>
                  <a:pt x="2953176" y="9159"/>
                </a:lnTo>
                <a:lnTo>
                  <a:pt x="2911459" y="50411"/>
                </a:lnTo>
                <a:lnTo>
                  <a:pt x="2907940" y="56752"/>
                </a:lnTo>
                <a:lnTo>
                  <a:pt x="2900623" y="74504"/>
                </a:lnTo>
                <a:lnTo>
                  <a:pt x="2880706" y="101993"/>
                </a:lnTo>
                <a:lnTo>
                  <a:pt x="2876914" y="128865"/>
                </a:lnTo>
                <a:lnTo>
                  <a:pt x="2876564" y="155136"/>
                </a:lnTo>
                <a:lnTo>
                  <a:pt x="2879378" y="161505"/>
                </a:lnTo>
                <a:lnTo>
                  <a:pt x="2881610" y="164686"/>
                </a:lnTo>
                <a:lnTo>
                  <a:pt x="2886912" y="168219"/>
                </a:lnTo>
                <a:lnTo>
                  <a:pt x="2895848" y="170209"/>
                </a:lnTo>
                <a:lnTo>
                  <a:pt x="2898939" y="170488"/>
                </a:lnTo>
                <a:lnTo>
                  <a:pt x="2905198" y="173620"/>
                </a:lnTo>
                <a:lnTo>
                  <a:pt x="2911507" y="177482"/>
                </a:lnTo>
                <a:lnTo>
                  <a:pt x="2924180" y="179961"/>
                </a:lnTo>
                <a:lnTo>
                  <a:pt x="2941931" y="180451"/>
                </a:lnTo>
                <a:lnTo>
                  <a:pt x="2950762" y="177695"/>
                </a:lnTo>
                <a:lnTo>
                  <a:pt x="2959276" y="174001"/>
                </a:lnTo>
                <a:lnTo>
                  <a:pt x="2986713" y="170247"/>
                </a:lnTo>
                <a:lnTo>
                  <a:pt x="2997973" y="164577"/>
                </a:lnTo>
                <a:lnTo>
                  <a:pt x="3024866" y="160731"/>
                </a:lnTo>
                <a:lnTo>
                  <a:pt x="3038295" y="154035"/>
                </a:lnTo>
                <a:lnTo>
                  <a:pt x="3041531" y="153355"/>
                </a:lnTo>
                <a:lnTo>
                  <a:pt x="3043686" y="151844"/>
                </a:lnTo>
                <a:lnTo>
                  <a:pt x="3045124" y="149778"/>
                </a:lnTo>
                <a:lnTo>
                  <a:pt x="3046082" y="147343"/>
                </a:lnTo>
                <a:lnTo>
                  <a:pt x="3047779" y="145718"/>
                </a:lnTo>
                <a:lnTo>
                  <a:pt x="3057520" y="142473"/>
                </a:lnTo>
                <a:lnTo>
                  <a:pt x="3057524" y="14247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SMARTInkShape-532"/>
          <p:cNvSpPr/>
          <p:nvPr>
            <p:custDataLst>
              <p:tags r:id="rId12"/>
            </p:custDataLst>
          </p:nvPr>
        </p:nvSpPr>
        <p:spPr>
          <a:xfrm>
            <a:off x="3295650" y="3343406"/>
            <a:ext cx="704851" cy="390226"/>
          </a:xfrm>
          <a:custGeom>
            <a:avLst/>
            <a:gdLst/>
            <a:ahLst/>
            <a:cxnLst/>
            <a:rect l="0" t="0" r="0" b="0"/>
            <a:pathLst>
              <a:path w="704851" h="390226">
                <a:moveTo>
                  <a:pt x="38100" y="28444"/>
                </a:moveTo>
                <a:lnTo>
                  <a:pt x="38100" y="28444"/>
                </a:lnTo>
                <a:lnTo>
                  <a:pt x="33043" y="33501"/>
                </a:lnTo>
                <a:lnTo>
                  <a:pt x="30561" y="38805"/>
                </a:lnTo>
                <a:lnTo>
                  <a:pt x="25805" y="74105"/>
                </a:lnTo>
                <a:lnTo>
                  <a:pt x="22052" y="81546"/>
                </a:lnTo>
                <a:lnTo>
                  <a:pt x="19643" y="97769"/>
                </a:lnTo>
                <a:lnTo>
                  <a:pt x="18255" y="107939"/>
                </a:lnTo>
                <a:lnTo>
                  <a:pt x="10883" y="126466"/>
                </a:lnTo>
                <a:lnTo>
                  <a:pt x="8735" y="139490"/>
                </a:lnTo>
                <a:lnTo>
                  <a:pt x="2039" y="152253"/>
                </a:lnTo>
                <a:lnTo>
                  <a:pt x="0" y="161790"/>
                </a:lnTo>
                <a:lnTo>
                  <a:pt x="5057" y="156736"/>
                </a:lnTo>
                <a:lnTo>
                  <a:pt x="7539" y="151432"/>
                </a:lnTo>
                <a:lnTo>
                  <a:pt x="10322" y="136284"/>
                </a:lnTo>
                <a:lnTo>
                  <a:pt x="17013" y="123672"/>
                </a:lnTo>
                <a:lnTo>
                  <a:pt x="17692" y="120505"/>
                </a:lnTo>
                <a:lnTo>
                  <a:pt x="23704" y="110990"/>
                </a:lnTo>
                <a:lnTo>
                  <a:pt x="34159" y="98293"/>
                </a:lnTo>
                <a:lnTo>
                  <a:pt x="49791" y="57608"/>
                </a:lnTo>
                <a:lnTo>
                  <a:pt x="52244" y="54236"/>
                </a:lnTo>
                <a:lnTo>
                  <a:pt x="57792" y="50491"/>
                </a:lnTo>
                <a:lnTo>
                  <a:pt x="63785" y="47768"/>
                </a:lnTo>
                <a:lnTo>
                  <a:pt x="74356" y="39469"/>
                </a:lnTo>
                <a:lnTo>
                  <a:pt x="85285" y="38008"/>
                </a:lnTo>
                <a:lnTo>
                  <a:pt x="90651" y="43037"/>
                </a:lnTo>
                <a:lnTo>
                  <a:pt x="93206" y="48335"/>
                </a:lnTo>
                <a:lnTo>
                  <a:pt x="95197" y="76091"/>
                </a:lnTo>
                <a:lnTo>
                  <a:pt x="95250" y="123106"/>
                </a:lnTo>
                <a:lnTo>
                  <a:pt x="95250" y="150377"/>
                </a:lnTo>
                <a:lnTo>
                  <a:pt x="96308" y="151008"/>
                </a:lnTo>
                <a:lnTo>
                  <a:pt x="109439" y="152220"/>
                </a:lnTo>
                <a:lnTo>
                  <a:pt x="117916" y="152255"/>
                </a:lnTo>
                <a:lnTo>
                  <a:pt x="124021" y="149440"/>
                </a:lnTo>
                <a:lnTo>
                  <a:pt x="127131" y="147208"/>
                </a:lnTo>
                <a:lnTo>
                  <a:pt x="130586" y="141906"/>
                </a:lnTo>
                <a:lnTo>
                  <a:pt x="131508" y="139010"/>
                </a:lnTo>
                <a:lnTo>
                  <a:pt x="138176" y="132971"/>
                </a:lnTo>
                <a:lnTo>
                  <a:pt x="164825" y="110980"/>
                </a:lnTo>
                <a:lnTo>
                  <a:pt x="183761" y="87578"/>
                </a:lnTo>
                <a:lnTo>
                  <a:pt x="212331" y="63485"/>
                </a:lnTo>
                <a:lnTo>
                  <a:pt x="216078" y="54248"/>
                </a:lnTo>
                <a:lnTo>
                  <a:pt x="217077" y="48822"/>
                </a:lnTo>
                <a:lnTo>
                  <a:pt x="218801" y="45204"/>
                </a:lnTo>
                <a:lnTo>
                  <a:pt x="221009" y="42792"/>
                </a:lnTo>
                <a:lnTo>
                  <a:pt x="223539" y="41185"/>
                </a:lnTo>
                <a:lnTo>
                  <a:pt x="225226" y="39055"/>
                </a:lnTo>
                <a:lnTo>
                  <a:pt x="230756" y="28031"/>
                </a:lnTo>
                <a:lnTo>
                  <a:pt x="246288" y="10765"/>
                </a:lnTo>
                <a:lnTo>
                  <a:pt x="246742" y="11366"/>
                </a:lnTo>
                <a:lnTo>
                  <a:pt x="247615" y="26763"/>
                </a:lnTo>
                <a:lnTo>
                  <a:pt x="241097" y="36774"/>
                </a:lnTo>
                <a:lnTo>
                  <a:pt x="238202" y="80261"/>
                </a:lnTo>
                <a:lnTo>
                  <a:pt x="237090" y="98595"/>
                </a:lnTo>
                <a:lnTo>
                  <a:pt x="229485" y="142966"/>
                </a:lnTo>
                <a:lnTo>
                  <a:pt x="227619" y="190306"/>
                </a:lnTo>
                <a:lnTo>
                  <a:pt x="219964" y="237906"/>
                </a:lnTo>
                <a:lnTo>
                  <a:pt x="219153" y="280041"/>
                </a:lnTo>
                <a:lnTo>
                  <a:pt x="218040" y="304780"/>
                </a:lnTo>
                <a:lnTo>
                  <a:pt x="209943" y="350324"/>
                </a:lnTo>
                <a:lnTo>
                  <a:pt x="209584" y="374067"/>
                </a:lnTo>
                <a:lnTo>
                  <a:pt x="206743" y="380668"/>
                </a:lnTo>
                <a:lnTo>
                  <a:pt x="200142" y="390225"/>
                </a:lnTo>
                <a:lnTo>
                  <a:pt x="200025" y="344324"/>
                </a:lnTo>
                <a:lnTo>
                  <a:pt x="200025" y="301399"/>
                </a:lnTo>
                <a:lnTo>
                  <a:pt x="201083" y="256840"/>
                </a:lnTo>
                <a:lnTo>
                  <a:pt x="208667" y="209484"/>
                </a:lnTo>
                <a:lnTo>
                  <a:pt x="216019" y="161882"/>
                </a:lnTo>
                <a:lnTo>
                  <a:pt x="223729" y="127299"/>
                </a:lnTo>
                <a:lnTo>
                  <a:pt x="235498" y="95176"/>
                </a:lnTo>
                <a:lnTo>
                  <a:pt x="236374" y="88807"/>
                </a:lnTo>
                <a:lnTo>
                  <a:pt x="239074" y="83503"/>
                </a:lnTo>
                <a:lnTo>
                  <a:pt x="276104" y="42851"/>
                </a:lnTo>
                <a:lnTo>
                  <a:pt x="285714" y="36594"/>
                </a:lnTo>
                <a:lnTo>
                  <a:pt x="303499" y="24997"/>
                </a:lnTo>
                <a:lnTo>
                  <a:pt x="316174" y="20720"/>
                </a:lnTo>
                <a:lnTo>
                  <a:pt x="336433" y="19077"/>
                </a:lnTo>
                <a:lnTo>
                  <a:pt x="342848" y="21811"/>
                </a:lnTo>
                <a:lnTo>
                  <a:pt x="346041" y="24022"/>
                </a:lnTo>
                <a:lnTo>
                  <a:pt x="364256" y="28628"/>
                </a:lnTo>
                <a:lnTo>
                  <a:pt x="366663" y="30684"/>
                </a:lnTo>
                <a:lnTo>
                  <a:pt x="387825" y="57077"/>
                </a:lnTo>
                <a:lnTo>
                  <a:pt x="390384" y="63395"/>
                </a:lnTo>
                <a:lnTo>
                  <a:pt x="396716" y="73960"/>
                </a:lnTo>
                <a:lnTo>
                  <a:pt x="399920" y="107427"/>
                </a:lnTo>
                <a:lnTo>
                  <a:pt x="397170" y="113995"/>
                </a:lnTo>
                <a:lnTo>
                  <a:pt x="393478" y="120441"/>
                </a:lnTo>
                <a:lnTo>
                  <a:pt x="390342" y="130021"/>
                </a:lnTo>
                <a:lnTo>
                  <a:pt x="384239" y="139562"/>
                </a:lnTo>
                <a:lnTo>
                  <a:pt x="380901" y="149092"/>
                </a:lnTo>
                <a:lnTo>
                  <a:pt x="372926" y="159912"/>
                </a:lnTo>
                <a:lnTo>
                  <a:pt x="369297" y="160958"/>
                </a:lnTo>
                <a:lnTo>
                  <a:pt x="338390" y="161790"/>
                </a:lnTo>
                <a:lnTo>
                  <a:pt x="336718" y="160733"/>
                </a:lnTo>
                <a:lnTo>
                  <a:pt x="335604" y="158970"/>
                </a:lnTo>
                <a:lnTo>
                  <a:pt x="334035" y="151432"/>
                </a:lnTo>
                <a:lnTo>
                  <a:pt x="333505" y="139404"/>
                </a:lnTo>
                <a:lnTo>
                  <a:pt x="343083" y="108692"/>
                </a:lnTo>
                <a:lnTo>
                  <a:pt x="374688" y="63772"/>
                </a:lnTo>
                <a:lnTo>
                  <a:pt x="388416" y="50748"/>
                </a:lnTo>
                <a:lnTo>
                  <a:pt x="403423" y="42226"/>
                </a:lnTo>
                <a:lnTo>
                  <a:pt x="415043" y="38172"/>
                </a:lnTo>
                <a:lnTo>
                  <a:pt x="425188" y="31797"/>
                </a:lnTo>
                <a:lnTo>
                  <a:pt x="464448" y="19350"/>
                </a:lnTo>
                <a:lnTo>
                  <a:pt x="468535" y="21933"/>
                </a:lnTo>
                <a:lnTo>
                  <a:pt x="473880" y="25550"/>
                </a:lnTo>
                <a:lnTo>
                  <a:pt x="482838" y="27586"/>
                </a:lnTo>
                <a:lnTo>
                  <a:pt x="489056" y="28063"/>
                </a:lnTo>
                <a:lnTo>
                  <a:pt x="491137" y="29248"/>
                </a:lnTo>
                <a:lnTo>
                  <a:pt x="492525" y="31097"/>
                </a:lnTo>
                <a:lnTo>
                  <a:pt x="494752" y="36611"/>
                </a:lnTo>
                <a:lnTo>
                  <a:pt x="501738" y="45305"/>
                </a:lnTo>
                <a:lnTo>
                  <a:pt x="503910" y="54136"/>
                </a:lnTo>
                <a:lnTo>
                  <a:pt x="504823" y="101470"/>
                </a:lnTo>
                <a:lnTo>
                  <a:pt x="504825" y="131730"/>
                </a:lnTo>
                <a:lnTo>
                  <a:pt x="509882" y="137834"/>
                </a:lnTo>
                <a:lnTo>
                  <a:pt x="511371" y="138412"/>
                </a:lnTo>
                <a:lnTo>
                  <a:pt x="512364" y="137740"/>
                </a:lnTo>
                <a:lnTo>
                  <a:pt x="513026" y="136233"/>
                </a:lnTo>
                <a:lnTo>
                  <a:pt x="514526" y="135228"/>
                </a:lnTo>
                <a:lnTo>
                  <a:pt x="521693" y="133814"/>
                </a:lnTo>
                <a:lnTo>
                  <a:pt x="527491" y="133484"/>
                </a:lnTo>
                <a:lnTo>
                  <a:pt x="529461" y="132337"/>
                </a:lnTo>
                <a:lnTo>
                  <a:pt x="530774" y="130514"/>
                </a:lnTo>
                <a:lnTo>
                  <a:pt x="533291" y="125667"/>
                </a:lnTo>
                <a:lnTo>
                  <a:pt x="567291" y="87701"/>
                </a:lnTo>
                <a:lnTo>
                  <a:pt x="573491" y="68528"/>
                </a:lnTo>
                <a:lnTo>
                  <a:pt x="586579" y="44384"/>
                </a:lnTo>
                <a:lnTo>
                  <a:pt x="590431" y="32579"/>
                </a:lnTo>
                <a:lnTo>
                  <a:pt x="596748" y="22378"/>
                </a:lnTo>
                <a:lnTo>
                  <a:pt x="599637" y="11313"/>
                </a:lnTo>
                <a:lnTo>
                  <a:pt x="600072" y="0"/>
                </a:lnTo>
                <a:lnTo>
                  <a:pt x="600075" y="22536"/>
                </a:lnTo>
                <a:lnTo>
                  <a:pt x="597253" y="28640"/>
                </a:lnTo>
                <a:lnTo>
                  <a:pt x="593529" y="34881"/>
                </a:lnTo>
                <a:lnTo>
                  <a:pt x="591433" y="45403"/>
                </a:lnTo>
                <a:lnTo>
                  <a:pt x="589569" y="73072"/>
                </a:lnTo>
                <a:lnTo>
                  <a:pt x="582359" y="96854"/>
                </a:lnTo>
                <a:lnTo>
                  <a:pt x="581142" y="125419"/>
                </a:lnTo>
                <a:lnTo>
                  <a:pt x="583899" y="132574"/>
                </a:lnTo>
                <a:lnTo>
                  <a:pt x="589236" y="140735"/>
                </a:lnTo>
                <a:lnTo>
                  <a:pt x="590161" y="147205"/>
                </a:lnTo>
                <a:lnTo>
                  <a:pt x="591349" y="148893"/>
                </a:lnTo>
                <a:lnTo>
                  <a:pt x="593199" y="150018"/>
                </a:lnTo>
                <a:lnTo>
                  <a:pt x="600228" y="151973"/>
                </a:lnTo>
                <a:lnTo>
                  <a:pt x="604729" y="152137"/>
                </a:lnTo>
                <a:lnTo>
                  <a:pt x="610258" y="149388"/>
                </a:lnTo>
                <a:lnTo>
                  <a:pt x="625561" y="137073"/>
                </a:lnTo>
                <a:lnTo>
                  <a:pt x="638192" y="131158"/>
                </a:lnTo>
                <a:lnTo>
                  <a:pt x="644532" y="124895"/>
                </a:lnTo>
                <a:lnTo>
                  <a:pt x="660401" y="102672"/>
                </a:lnTo>
                <a:lnTo>
                  <a:pt x="666750" y="98476"/>
                </a:lnTo>
                <a:lnTo>
                  <a:pt x="673100" y="95553"/>
                </a:lnTo>
                <a:lnTo>
                  <a:pt x="679450" y="90726"/>
                </a:lnTo>
                <a:lnTo>
                  <a:pt x="682978" y="85053"/>
                </a:lnTo>
                <a:lnTo>
                  <a:pt x="683918" y="82058"/>
                </a:lnTo>
                <a:lnTo>
                  <a:pt x="685604" y="80062"/>
                </a:lnTo>
                <a:lnTo>
                  <a:pt x="690299" y="77844"/>
                </a:lnTo>
                <a:lnTo>
                  <a:pt x="704850" y="7606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2" name="SMARTInkShape-Group138"/>
          <p:cNvGrpSpPr/>
          <p:nvPr/>
        </p:nvGrpSpPr>
        <p:grpSpPr>
          <a:xfrm>
            <a:off x="4343400" y="3133726"/>
            <a:ext cx="1362065" cy="323839"/>
            <a:chOff x="4343400" y="3133726"/>
            <a:chExt cx="1362065" cy="323839"/>
          </a:xfrm>
        </p:grpSpPr>
        <p:sp>
          <p:nvSpPr>
            <p:cNvPr id="77" name="SMARTInkShape-533"/>
            <p:cNvSpPr/>
            <p:nvPr>
              <p:custDataLst>
                <p:tags r:id="rId170"/>
              </p:custDataLst>
            </p:nvPr>
          </p:nvSpPr>
          <p:spPr>
            <a:xfrm>
              <a:off x="5248275" y="3133726"/>
              <a:ext cx="457190" cy="257175"/>
            </a:xfrm>
            <a:custGeom>
              <a:avLst/>
              <a:gdLst/>
              <a:ahLst/>
              <a:cxnLst/>
              <a:rect l="0" t="0" r="0" b="0"/>
              <a:pathLst>
                <a:path w="457190" h="257175">
                  <a:moveTo>
                    <a:pt x="0" y="257174"/>
                  </a:moveTo>
                  <a:lnTo>
                    <a:pt x="0" y="257174"/>
                  </a:lnTo>
                  <a:lnTo>
                    <a:pt x="27217" y="257174"/>
                  </a:lnTo>
                  <a:lnTo>
                    <a:pt x="27669" y="256116"/>
                  </a:lnTo>
                  <a:lnTo>
                    <a:pt x="28172" y="252117"/>
                  </a:lnTo>
                  <a:lnTo>
                    <a:pt x="29365" y="250628"/>
                  </a:lnTo>
                  <a:lnTo>
                    <a:pt x="38252" y="246852"/>
                  </a:lnTo>
                  <a:lnTo>
                    <a:pt x="79778" y="205970"/>
                  </a:lnTo>
                  <a:lnTo>
                    <a:pt x="83082" y="197022"/>
                  </a:lnTo>
                  <a:lnTo>
                    <a:pt x="85609" y="187048"/>
                  </a:lnTo>
                  <a:lnTo>
                    <a:pt x="102132" y="154555"/>
                  </a:lnTo>
                  <a:lnTo>
                    <a:pt x="114373" y="110836"/>
                  </a:lnTo>
                  <a:lnTo>
                    <a:pt x="130084" y="63667"/>
                  </a:lnTo>
                  <a:lnTo>
                    <a:pt x="133265" y="38382"/>
                  </a:lnTo>
                  <a:lnTo>
                    <a:pt x="133350" y="28706"/>
                  </a:lnTo>
                  <a:lnTo>
                    <a:pt x="125149" y="36786"/>
                  </a:lnTo>
                  <a:lnTo>
                    <a:pt x="124217" y="42766"/>
                  </a:lnTo>
                  <a:lnTo>
                    <a:pt x="122789" y="64644"/>
                  </a:lnTo>
                  <a:lnTo>
                    <a:pt x="116291" y="86577"/>
                  </a:lnTo>
                  <a:lnTo>
                    <a:pt x="114352" y="133959"/>
                  </a:lnTo>
                  <a:lnTo>
                    <a:pt x="114302" y="177627"/>
                  </a:lnTo>
                  <a:lnTo>
                    <a:pt x="115359" y="193505"/>
                  </a:lnTo>
                  <a:lnTo>
                    <a:pt x="124621" y="218791"/>
                  </a:lnTo>
                  <a:lnTo>
                    <a:pt x="130294" y="226281"/>
                  </a:lnTo>
                  <a:lnTo>
                    <a:pt x="131992" y="232155"/>
                  </a:lnTo>
                  <a:lnTo>
                    <a:pt x="133502" y="234145"/>
                  </a:lnTo>
                  <a:lnTo>
                    <a:pt x="141432" y="237600"/>
                  </a:lnTo>
                  <a:lnTo>
                    <a:pt x="150949" y="229877"/>
                  </a:lnTo>
                  <a:lnTo>
                    <a:pt x="168562" y="213486"/>
                  </a:lnTo>
                  <a:lnTo>
                    <a:pt x="174753" y="211298"/>
                  </a:lnTo>
                  <a:lnTo>
                    <a:pt x="176826" y="208598"/>
                  </a:lnTo>
                  <a:lnTo>
                    <a:pt x="182978" y="191879"/>
                  </a:lnTo>
                  <a:lnTo>
                    <a:pt x="205395" y="155452"/>
                  </a:lnTo>
                  <a:lnTo>
                    <a:pt x="214059" y="126565"/>
                  </a:lnTo>
                  <a:lnTo>
                    <a:pt x="224630" y="108059"/>
                  </a:lnTo>
                  <a:lnTo>
                    <a:pt x="228445" y="73462"/>
                  </a:lnTo>
                  <a:lnTo>
                    <a:pt x="228600" y="57199"/>
                  </a:lnTo>
                  <a:lnTo>
                    <a:pt x="228600" y="84872"/>
                  </a:lnTo>
                  <a:lnTo>
                    <a:pt x="225778" y="93459"/>
                  </a:lnTo>
                  <a:lnTo>
                    <a:pt x="222055" y="100804"/>
                  </a:lnTo>
                  <a:lnTo>
                    <a:pt x="219663" y="116964"/>
                  </a:lnTo>
                  <a:lnTo>
                    <a:pt x="218279" y="128184"/>
                  </a:lnTo>
                  <a:lnTo>
                    <a:pt x="210456" y="158657"/>
                  </a:lnTo>
                  <a:lnTo>
                    <a:pt x="209953" y="169644"/>
                  </a:lnTo>
                  <a:lnTo>
                    <a:pt x="212551" y="178761"/>
                  </a:lnTo>
                  <a:lnTo>
                    <a:pt x="216176" y="186341"/>
                  </a:lnTo>
                  <a:lnTo>
                    <a:pt x="219879" y="206288"/>
                  </a:lnTo>
                  <a:lnTo>
                    <a:pt x="227242" y="217181"/>
                  </a:lnTo>
                  <a:lnTo>
                    <a:pt x="230819" y="218233"/>
                  </a:lnTo>
                  <a:lnTo>
                    <a:pt x="247810" y="219025"/>
                  </a:lnTo>
                  <a:lnTo>
                    <a:pt x="250932" y="217983"/>
                  </a:lnTo>
                  <a:lnTo>
                    <a:pt x="253012" y="216230"/>
                  </a:lnTo>
                  <a:lnTo>
                    <a:pt x="254400" y="214003"/>
                  </a:lnTo>
                  <a:lnTo>
                    <a:pt x="269719" y="202824"/>
                  </a:lnTo>
                  <a:lnTo>
                    <a:pt x="276415" y="193563"/>
                  </a:lnTo>
                  <a:lnTo>
                    <a:pt x="289804" y="183058"/>
                  </a:lnTo>
                  <a:lnTo>
                    <a:pt x="321673" y="138705"/>
                  </a:lnTo>
                  <a:lnTo>
                    <a:pt x="351833" y="95191"/>
                  </a:lnTo>
                  <a:lnTo>
                    <a:pt x="367164" y="70037"/>
                  </a:lnTo>
                  <a:lnTo>
                    <a:pt x="373446" y="49856"/>
                  </a:lnTo>
                  <a:lnTo>
                    <a:pt x="377642" y="42266"/>
                  </a:lnTo>
                  <a:lnTo>
                    <a:pt x="380558" y="30586"/>
                  </a:lnTo>
                  <a:lnTo>
                    <a:pt x="389162" y="20550"/>
                  </a:lnTo>
                  <a:lnTo>
                    <a:pt x="389617" y="21108"/>
                  </a:lnTo>
                  <a:lnTo>
                    <a:pt x="390525" y="63963"/>
                  </a:lnTo>
                  <a:lnTo>
                    <a:pt x="390525" y="108926"/>
                  </a:lnTo>
                  <a:lnTo>
                    <a:pt x="389467" y="145077"/>
                  </a:lnTo>
                  <a:lnTo>
                    <a:pt x="382986" y="163927"/>
                  </a:lnTo>
                  <a:lnTo>
                    <a:pt x="381016" y="209491"/>
                  </a:lnTo>
                  <a:lnTo>
                    <a:pt x="381000" y="236751"/>
                  </a:lnTo>
                  <a:lnTo>
                    <a:pt x="381000" y="190481"/>
                  </a:lnTo>
                  <a:lnTo>
                    <a:pt x="381000" y="144560"/>
                  </a:lnTo>
                  <a:lnTo>
                    <a:pt x="379942" y="121413"/>
                  </a:lnTo>
                  <a:lnTo>
                    <a:pt x="373461" y="102730"/>
                  </a:lnTo>
                  <a:lnTo>
                    <a:pt x="371527" y="57932"/>
                  </a:lnTo>
                  <a:lnTo>
                    <a:pt x="371475" y="25412"/>
                  </a:lnTo>
                  <a:lnTo>
                    <a:pt x="374297" y="19055"/>
                  </a:lnTo>
                  <a:lnTo>
                    <a:pt x="385940" y="4633"/>
                  </a:lnTo>
                  <a:lnTo>
                    <a:pt x="391309" y="2058"/>
                  </a:lnTo>
                  <a:lnTo>
                    <a:pt x="410184" y="52"/>
                  </a:lnTo>
                  <a:lnTo>
                    <a:pt x="427146" y="0"/>
                  </a:lnTo>
                  <a:lnTo>
                    <a:pt x="442776" y="14188"/>
                  </a:lnTo>
                  <a:lnTo>
                    <a:pt x="445498" y="19710"/>
                  </a:lnTo>
                  <a:lnTo>
                    <a:pt x="446224" y="22665"/>
                  </a:lnTo>
                  <a:lnTo>
                    <a:pt x="455023" y="38157"/>
                  </a:lnTo>
                  <a:lnTo>
                    <a:pt x="457183" y="76200"/>
                  </a:lnTo>
                  <a:lnTo>
                    <a:pt x="457189" y="79375"/>
                  </a:lnTo>
                  <a:lnTo>
                    <a:pt x="454373" y="85724"/>
                  </a:lnTo>
                  <a:lnTo>
                    <a:pt x="450652" y="92074"/>
                  </a:lnTo>
                  <a:lnTo>
                    <a:pt x="447499" y="101599"/>
                  </a:lnTo>
                  <a:lnTo>
                    <a:pt x="431251" y="123824"/>
                  </a:lnTo>
                  <a:lnTo>
                    <a:pt x="430376" y="126999"/>
                  </a:lnTo>
                  <a:lnTo>
                    <a:pt x="428734" y="129116"/>
                  </a:lnTo>
                  <a:lnTo>
                    <a:pt x="412481" y="139523"/>
                  </a:lnTo>
                  <a:lnTo>
                    <a:pt x="401896" y="142433"/>
                  </a:lnTo>
                  <a:lnTo>
                    <a:pt x="381000" y="1428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SMARTInkShape-534"/>
            <p:cNvSpPr/>
            <p:nvPr>
              <p:custDataLst>
                <p:tags r:id="rId171"/>
              </p:custDataLst>
            </p:nvPr>
          </p:nvSpPr>
          <p:spPr>
            <a:xfrm>
              <a:off x="5176112" y="3190875"/>
              <a:ext cx="5489" cy="200026"/>
            </a:xfrm>
            <a:custGeom>
              <a:avLst/>
              <a:gdLst/>
              <a:ahLst/>
              <a:cxnLst/>
              <a:rect l="0" t="0" r="0" b="0"/>
              <a:pathLst>
                <a:path w="5489" h="200026">
                  <a:moveTo>
                    <a:pt x="5488" y="0"/>
                  </a:moveTo>
                  <a:lnTo>
                    <a:pt x="5488" y="0"/>
                  </a:lnTo>
                  <a:lnTo>
                    <a:pt x="5488" y="44460"/>
                  </a:lnTo>
                  <a:lnTo>
                    <a:pt x="5488" y="88508"/>
                  </a:lnTo>
                  <a:lnTo>
                    <a:pt x="5488" y="135994"/>
                  </a:lnTo>
                  <a:lnTo>
                    <a:pt x="5488" y="171361"/>
                  </a:lnTo>
                  <a:lnTo>
                    <a:pt x="4430" y="174566"/>
                  </a:lnTo>
                  <a:lnTo>
                    <a:pt x="2666" y="176702"/>
                  </a:lnTo>
                  <a:lnTo>
                    <a:pt x="432" y="178127"/>
                  </a:lnTo>
                  <a:lnTo>
                    <a:pt x="0" y="180134"/>
                  </a:lnTo>
                  <a:lnTo>
                    <a:pt x="5074" y="192623"/>
                  </a:lnTo>
                  <a:lnTo>
                    <a:pt x="5488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SMARTInkShape-535"/>
            <p:cNvSpPr/>
            <p:nvPr>
              <p:custDataLst>
                <p:tags r:id="rId172"/>
              </p:custDataLst>
            </p:nvPr>
          </p:nvSpPr>
          <p:spPr>
            <a:xfrm>
              <a:off x="5095875" y="3190875"/>
              <a:ext cx="38101" cy="209551"/>
            </a:xfrm>
            <a:custGeom>
              <a:avLst/>
              <a:gdLst/>
              <a:ahLst/>
              <a:cxnLst/>
              <a:rect l="0" t="0" r="0" b="0"/>
              <a:pathLst>
                <a:path w="38101" h="209551">
                  <a:moveTo>
                    <a:pt x="38100" y="0"/>
                  </a:moveTo>
                  <a:lnTo>
                    <a:pt x="38100" y="0"/>
                  </a:lnTo>
                  <a:lnTo>
                    <a:pt x="28578" y="0"/>
                  </a:lnTo>
                  <a:lnTo>
                    <a:pt x="23519" y="5056"/>
                  </a:lnTo>
                  <a:lnTo>
                    <a:pt x="21036" y="10361"/>
                  </a:lnTo>
                  <a:lnTo>
                    <a:pt x="17999" y="53794"/>
                  </a:lnTo>
                  <a:lnTo>
                    <a:pt x="12506" y="64505"/>
                  </a:lnTo>
                  <a:lnTo>
                    <a:pt x="9603" y="107883"/>
                  </a:lnTo>
                  <a:lnTo>
                    <a:pt x="8469" y="149316"/>
                  </a:lnTo>
                  <a:lnTo>
                    <a:pt x="883" y="176833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SMARTInkShape-536"/>
            <p:cNvSpPr/>
            <p:nvPr>
              <p:custDataLst>
                <p:tags r:id="rId173"/>
              </p:custDataLst>
            </p:nvPr>
          </p:nvSpPr>
          <p:spPr>
            <a:xfrm>
              <a:off x="4762500" y="3200520"/>
              <a:ext cx="190373" cy="237968"/>
            </a:xfrm>
            <a:custGeom>
              <a:avLst/>
              <a:gdLst/>
              <a:ahLst/>
              <a:cxnLst/>
              <a:rect l="0" t="0" r="0" b="0"/>
              <a:pathLst>
                <a:path w="190373" h="237968">
                  <a:moveTo>
                    <a:pt x="0" y="47505"/>
                  </a:moveTo>
                  <a:lnTo>
                    <a:pt x="0" y="47505"/>
                  </a:lnTo>
                  <a:lnTo>
                    <a:pt x="0" y="34248"/>
                  </a:lnTo>
                  <a:lnTo>
                    <a:pt x="2822" y="28208"/>
                  </a:lnTo>
                  <a:lnTo>
                    <a:pt x="17610" y="10890"/>
                  </a:lnTo>
                  <a:lnTo>
                    <a:pt x="23680" y="9845"/>
                  </a:lnTo>
                  <a:lnTo>
                    <a:pt x="25312" y="8640"/>
                  </a:lnTo>
                  <a:lnTo>
                    <a:pt x="27124" y="4479"/>
                  </a:lnTo>
                  <a:lnTo>
                    <a:pt x="28666" y="2946"/>
                  </a:lnTo>
                  <a:lnTo>
                    <a:pt x="33201" y="1243"/>
                  </a:lnTo>
                  <a:lnTo>
                    <a:pt x="45870" y="0"/>
                  </a:lnTo>
                  <a:lnTo>
                    <a:pt x="46456" y="1018"/>
                  </a:lnTo>
                  <a:lnTo>
                    <a:pt x="47105" y="4972"/>
                  </a:lnTo>
                  <a:lnTo>
                    <a:pt x="48337" y="6450"/>
                  </a:lnTo>
                  <a:lnTo>
                    <a:pt x="52527" y="8092"/>
                  </a:lnTo>
                  <a:lnTo>
                    <a:pt x="60837" y="9016"/>
                  </a:lnTo>
                  <a:lnTo>
                    <a:pt x="62783" y="10204"/>
                  </a:lnTo>
                  <a:lnTo>
                    <a:pt x="64080" y="12054"/>
                  </a:lnTo>
                  <a:lnTo>
                    <a:pt x="66163" y="17572"/>
                  </a:lnTo>
                  <a:lnTo>
                    <a:pt x="69269" y="18326"/>
                  </a:lnTo>
                  <a:lnTo>
                    <a:pt x="71579" y="18528"/>
                  </a:lnTo>
                  <a:lnTo>
                    <a:pt x="73120" y="19720"/>
                  </a:lnTo>
                  <a:lnTo>
                    <a:pt x="75794" y="27095"/>
                  </a:lnTo>
                  <a:lnTo>
                    <a:pt x="78842" y="27851"/>
                  </a:lnTo>
                  <a:lnTo>
                    <a:pt x="81137" y="28053"/>
                  </a:lnTo>
                  <a:lnTo>
                    <a:pt x="82666" y="29245"/>
                  </a:lnTo>
                  <a:lnTo>
                    <a:pt x="85606" y="37578"/>
                  </a:lnTo>
                  <a:lnTo>
                    <a:pt x="85722" y="52159"/>
                  </a:lnTo>
                  <a:lnTo>
                    <a:pt x="84665" y="53783"/>
                  </a:lnTo>
                  <a:lnTo>
                    <a:pt x="82902" y="54865"/>
                  </a:lnTo>
                  <a:lnTo>
                    <a:pt x="80668" y="55586"/>
                  </a:lnTo>
                  <a:lnTo>
                    <a:pt x="79178" y="57126"/>
                  </a:lnTo>
                  <a:lnTo>
                    <a:pt x="73966" y="67201"/>
                  </a:lnTo>
                  <a:lnTo>
                    <a:pt x="69915" y="73192"/>
                  </a:lnTo>
                  <a:lnTo>
                    <a:pt x="68115" y="79383"/>
                  </a:lnTo>
                  <a:lnTo>
                    <a:pt x="66577" y="81457"/>
                  </a:lnTo>
                  <a:lnTo>
                    <a:pt x="64493" y="82840"/>
                  </a:lnTo>
                  <a:lnTo>
                    <a:pt x="59355" y="85434"/>
                  </a:lnTo>
                  <a:lnTo>
                    <a:pt x="53544" y="90115"/>
                  </a:lnTo>
                  <a:lnTo>
                    <a:pt x="50255" y="95723"/>
                  </a:lnTo>
                  <a:lnTo>
                    <a:pt x="49379" y="98700"/>
                  </a:lnTo>
                  <a:lnTo>
                    <a:pt x="47735" y="100685"/>
                  </a:lnTo>
                  <a:lnTo>
                    <a:pt x="43088" y="102891"/>
                  </a:lnTo>
                  <a:lnTo>
                    <a:pt x="41426" y="104537"/>
                  </a:lnTo>
                  <a:lnTo>
                    <a:pt x="38538" y="112701"/>
                  </a:lnTo>
                  <a:lnTo>
                    <a:pt x="35473" y="113523"/>
                  </a:lnTo>
                  <a:lnTo>
                    <a:pt x="28694" y="114169"/>
                  </a:lnTo>
                  <a:lnTo>
                    <a:pt x="42768" y="114180"/>
                  </a:lnTo>
                  <a:lnTo>
                    <a:pt x="44386" y="113122"/>
                  </a:lnTo>
                  <a:lnTo>
                    <a:pt x="45466" y="111358"/>
                  </a:lnTo>
                  <a:lnTo>
                    <a:pt x="46185" y="109123"/>
                  </a:lnTo>
                  <a:lnTo>
                    <a:pt x="47724" y="107634"/>
                  </a:lnTo>
                  <a:lnTo>
                    <a:pt x="52255" y="105979"/>
                  </a:lnTo>
                  <a:lnTo>
                    <a:pt x="63788" y="103858"/>
                  </a:lnTo>
                  <a:lnTo>
                    <a:pt x="73110" y="98186"/>
                  </a:lnTo>
                  <a:lnTo>
                    <a:pt x="85742" y="95734"/>
                  </a:lnTo>
                  <a:lnTo>
                    <a:pt x="126724" y="95133"/>
                  </a:lnTo>
                  <a:lnTo>
                    <a:pt x="133228" y="97953"/>
                  </a:lnTo>
                  <a:lnTo>
                    <a:pt x="150103" y="110940"/>
                  </a:lnTo>
                  <a:lnTo>
                    <a:pt x="159010" y="114278"/>
                  </a:lnTo>
                  <a:lnTo>
                    <a:pt x="175959" y="128332"/>
                  </a:lnTo>
                  <a:lnTo>
                    <a:pt x="178746" y="133875"/>
                  </a:lnTo>
                  <a:lnTo>
                    <a:pt x="179489" y="136835"/>
                  </a:lnTo>
                  <a:lnTo>
                    <a:pt x="181042" y="138808"/>
                  </a:lnTo>
                  <a:lnTo>
                    <a:pt x="185591" y="141001"/>
                  </a:lnTo>
                  <a:lnTo>
                    <a:pt x="187227" y="142644"/>
                  </a:lnTo>
                  <a:lnTo>
                    <a:pt x="189045" y="147292"/>
                  </a:lnTo>
                  <a:lnTo>
                    <a:pt x="190372" y="160043"/>
                  </a:lnTo>
                  <a:lnTo>
                    <a:pt x="182944" y="171934"/>
                  </a:lnTo>
                  <a:lnTo>
                    <a:pt x="181364" y="184149"/>
                  </a:lnTo>
                  <a:lnTo>
                    <a:pt x="180175" y="186226"/>
                  </a:lnTo>
                  <a:lnTo>
                    <a:pt x="178326" y="187611"/>
                  </a:lnTo>
                  <a:lnTo>
                    <a:pt x="173447" y="190208"/>
                  </a:lnTo>
                  <a:lnTo>
                    <a:pt x="146019" y="214800"/>
                  </a:lnTo>
                  <a:lnTo>
                    <a:pt x="133344" y="220956"/>
                  </a:lnTo>
                  <a:lnTo>
                    <a:pt x="126997" y="225136"/>
                  </a:lnTo>
                  <a:lnTo>
                    <a:pt x="89782" y="237035"/>
                  </a:lnTo>
                  <a:lnTo>
                    <a:pt x="63534" y="237967"/>
                  </a:lnTo>
                  <a:lnTo>
                    <a:pt x="57166" y="235166"/>
                  </a:lnTo>
                  <a:lnTo>
                    <a:pt x="49510" y="229801"/>
                  </a:lnTo>
                  <a:lnTo>
                    <a:pt x="40393" y="227683"/>
                  </a:lnTo>
                  <a:lnTo>
                    <a:pt x="30340" y="220313"/>
                  </a:lnTo>
                  <a:lnTo>
                    <a:pt x="24042" y="219357"/>
                  </a:lnTo>
                  <a:lnTo>
                    <a:pt x="22377" y="218165"/>
                  </a:lnTo>
                  <a:lnTo>
                    <a:pt x="21268" y="216311"/>
                  </a:lnTo>
                  <a:lnTo>
                    <a:pt x="19061" y="209465"/>
                  </a:lnTo>
                  <a:lnTo>
                    <a:pt x="38100" y="2094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SMARTInkShape-537"/>
            <p:cNvSpPr/>
            <p:nvPr>
              <p:custDataLst>
                <p:tags r:id="rId174"/>
              </p:custDataLst>
            </p:nvPr>
          </p:nvSpPr>
          <p:spPr>
            <a:xfrm>
              <a:off x="4343400" y="3200804"/>
              <a:ext cx="457191" cy="256761"/>
            </a:xfrm>
            <a:custGeom>
              <a:avLst/>
              <a:gdLst/>
              <a:ahLst/>
              <a:cxnLst/>
              <a:rect l="0" t="0" r="0" b="0"/>
              <a:pathLst>
                <a:path w="457191" h="256761">
                  <a:moveTo>
                    <a:pt x="0" y="228196"/>
                  </a:moveTo>
                  <a:lnTo>
                    <a:pt x="0" y="228196"/>
                  </a:lnTo>
                  <a:lnTo>
                    <a:pt x="8201" y="236397"/>
                  </a:lnTo>
                  <a:lnTo>
                    <a:pt x="9408" y="245806"/>
                  </a:lnTo>
                  <a:lnTo>
                    <a:pt x="10506" y="246286"/>
                  </a:lnTo>
                  <a:lnTo>
                    <a:pt x="14547" y="246820"/>
                  </a:lnTo>
                  <a:lnTo>
                    <a:pt x="16047" y="248020"/>
                  </a:lnTo>
                  <a:lnTo>
                    <a:pt x="17716" y="252176"/>
                  </a:lnTo>
                  <a:lnTo>
                    <a:pt x="19219" y="253708"/>
                  </a:lnTo>
                  <a:lnTo>
                    <a:pt x="27134" y="256368"/>
                  </a:lnTo>
                  <a:lnTo>
                    <a:pt x="42726" y="256760"/>
                  </a:lnTo>
                  <a:lnTo>
                    <a:pt x="56286" y="251711"/>
                  </a:lnTo>
                  <a:lnTo>
                    <a:pt x="75668" y="237473"/>
                  </a:lnTo>
                  <a:lnTo>
                    <a:pt x="82314" y="230202"/>
                  </a:lnTo>
                  <a:lnTo>
                    <a:pt x="93064" y="215267"/>
                  </a:lnTo>
                  <a:lnTo>
                    <a:pt x="112300" y="197380"/>
                  </a:lnTo>
                  <a:lnTo>
                    <a:pt x="120819" y="186983"/>
                  </a:lnTo>
                  <a:lnTo>
                    <a:pt x="140714" y="168863"/>
                  </a:lnTo>
                  <a:lnTo>
                    <a:pt x="173174" y="126468"/>
                  </a:lnTo>
                  <a:lnTo>
                    <a:pt x="188097" y="102229"/>
                  </a:lnTo>
                  <a:lnTo>
                    <a:pt x="207507" y="83330"/>
                  </a:lnTo>
                  <a:lnTo>
                    <a:pt x="241265" y="44177"/>
                  </a:lnTo>
                  <a:lnTo>
                    <a:pt x="247634" y="40576"/>
                  </a:lnTo>
                  <a:lnTo>
                    <a:pt x="250814" y="39616"/>
                  </a:lnTo>
                  <a:lnTo>
                    <a:pt x="252935" y="37918"/>
                  </a:lnTo>
                  <a:lnTo>
                    <a:pt x="256977" y="31529"/>
                  </a:lnTo>
                  <a:lnTo>
                    <a:pt x="266569" y="28210"/>
                  </a:lnTo>
                  <a:lnTo>
                    <a:pt x="274889" y="28175"/>
                  </a:lnTo>
                  <a:lnTo>
                    <a:pt x="275335" y="29232"/>
                  </a:lnTo>
                  <a:lnTo>
                    <a:pt x="276224" y="73991"/>
                  </a:lnTo>
                  <a:lnTo>
                    <a:pt x="276225" y="120401"/>
                  </a:lnTo>
                  <a:lnTo>
                    <a:pt x="275167" y="136049"/>
                  </a:lnTo>
                  <a:lnTo>
                    <a:pt x="268686" y="154177"/>
                  </a:lnTo>
                  <a:lnTo>
                    <a:pt x="265719" y="186634"/>
                  </a:lnTo>
                  <a:lnTo>
                    <a:pt x="259176" y="199564"/>
                  </a:lnTo>
                  <a:lnTo>
                    <a:pt x="257175" y="237304"/>
                  </a:lnTo>
                  <a:lnTo>
                    <a:pt x="262232" y="237598"/>
                  </a:lnTo>
                  <a:lnTo>
                    <a:pt x="263721" y="236580"/>
                  </a:lnTo>
                  <a:lnTo>
                    <a:pt x="264714" y="234844"/>
                  </a:lnTo>
                  <a:lnTo>
                    <a:pt x="266438" y="228013"/>
                  </a:lnTo>
                  <a:lnTo>
                    <a:pt x="266583" y="223528"/>
                  </a:lnTo>
                  <a:lnTo>
                    <a:pt x="269470" y="218008"/>
                  </a:lnTo>
                  <a:lnTo>
                    <a:pt x="273222" y="212026"/>
                  </a:lnTo>
                  <a:lnTo>
                    <a:pt x="275632" y="199563"/>
                  </a:lnTo>
                  <a:lnTo>
                    <a:pt x="276108" y="186910"/>
                  </a:lnTo>
                  <a:lnTo>
                    <a:pt x="273351" y="180566"/>
                  </a:lnTo>
                  <a:lnTo>
                    <a:pt x="271134" y="177393"/>
                  </a:lnTo>
                  <a:lnTo>
                    <a:pt x="268013" y="162814"/>
                  </a:lnTo>
                  <a:lnTo>
                    <a:pt x="265900" y="146529"/>
                  </a:lnTo>
                  <a:lnTo>
                    <a:pt x="261759" y="139688"/>
                  </a:lnTo>
                  <a:lnTo>
                    <a:pt x="256390" y="135942"/>
                  </a:lnTo>
                  <a:lnTo>
                    <a:pt x="253476" y="134944"/>
                  </a:lnTo>
                  <a:lnTo>
                    <a:pt x="251535" y="133219"/>
                  </a:lnTo>
                  <a:lnTo>
                    <a:pt x="249377" y="128481"/>
                  </a:lnTo>
                  <a:lnTo>
                    <a:pt x="246684" y="126794"/>
                  </a:lnTo>
                  <a:lnTo>
                    <a:pt x="229977" y="121265"/>
                  </a:lnTo>
                  <a:lnTo>
                    <a:pt x="222862" y="117171"/>
                  </a:lnTo>
                  <a:lnTo>
                    <a:pt x="209671" y="114543"/>
                  </a:lnTo>
                  <a:lnTo>
                    <a:pt x="187332" y="113934"/>
                  </a:lnTo>
                  <a:lnTo>
                    <a:pt x="146312" y="124218"/>
                  </a:lnTo>
                  <a:lnTo>
                    <a:pt x="133402" y="130909"/>
                  </a:lnTo>
                  <a:lnTo>
                    <a:pt x="130209" y="131588"/>
                  </a:lnTo>
                  <a:lnTo>
                    <a:pt x="106657" y="142043"/>
                  </a:lnTo>
                  <a:lnTo>
                    <a:pt x="106030" y="143244"/>
                  </a:lnTo>
                  <a:lnTo>
                    <a:pt x="105333" y="147401"/>
                  </a:lnTo>
                  <a:lnTo>
                    <a:pt x="104089" y="148933"/>
                  </a:lnTo>
                  <a:lnTo>
                    <a:pt x="99884" y="150634"/>
                  </a:lnTo>
                  <a:lnTo>
                    <a:pt x="98340" y="152147"/>
                  </a:lnTo>
                  <a:lnTo>
                    <a:pt x="96623" y="156649"/>
                  </a:lnTo>
                  <a:lnTo>
                    <a:pt x="97224" y="158273"/>
                  </a:lnTo>
                  <a:lnTo>
                    <a:pt x="98682" y="159356"/>
                  </a:lnTo>
                  <a:lnTo>
                    <a:pt x="100713" y="160077"/>
                  </a:lnTo>
                  <a:lnTo>
                    <a:pt x="102067" y="161617"/>
                  </a:lnTo>
                  <a:lnTo>
                    <a:pt x="103572" y="166150"/>
                  </a:lnTo>
                  <a:lnTo>
                    <a:pt x="105031" y="167782"/>
                  </a:lnTo>
                  <a:lnTo>
                    <a:pt x="109475" y="169595"/>
                  </a:lnTo>
                  <a:lnTo>
                    <a:pt x="151118" y="171035"/>
                  </a:lnTo>
                  <a:lnTo>
                    <a:pt x="159944" y="168219"/>
                  </a:lnTo>
                  <a:lnTo>
                    <a:pt x="185144" y="155857"/>
                  </a:lnTo>
                  <a:lnTo>
                    <a:pt x="228659" y="141861"/>
                  </a:lnTo>
                  <a:lnTo>
                    <a:pt x="273053" y="120210"/>
                  </a:lnTo>
                  <a:lnTo>
                    <a:pt x="317500" y="96960"/>
                  </a:lnTo>
                  <a:lnTo>
                    <a:pt x="363243" y="63488"/>
                  </a:lnTo>
                  <a:lnTo>
                    <a:pt x="408965" y="28176"/>
                  </a:lnTo>
                  <a:lnTo>
                    <a:pt x="415654" y="22881"/>
                  </a:lnTo>
                  <a:lnTo>
                    <a:pt x="428571" y="16660"/>
                  </a:lnTo>
                  <a:lnTo>
                    <a:pt x="436258" y="10610"/>
                  </a:lnTo>
                  <a:lnTo>
                    <a:pt x="442646" y="9562"/>
                  </a:lnTo>
                  <a:lnTo>
                    <a:pt x="444322" y="8357"/>
                  </a:lnTo>
                  <a:lnTo>
                    <a:pt x="445440" y="6495"/>
                  </a:lnTo>
                  <a:lnTo>
                    <a:pt x="447544" y="0"/>
                  </a:lnTo>
                  <a:lnTo>
                    <a:pt x="456804" y="8739"/>
                  </a:lnTo>
                  <a:lnTo>
                    <a:pt x="457190" y="26445"/>
                  </a:lnTo>
                  <a:lnTo>
                    <a:pt x="450652" y="35434"/>
                  </a:lnTo>
                  <a:lnTo>
                    <a:pt x="448557" y="44317"/>
                  </a:lnTo>
                  <a:lnTo>
                    <a:pt x="446694" y="69666"/>
                  </a:lnTo>
                  <a:lnTo>
                    <a:pt x="430066" y="115713"/>
                  </a:lnTo>
                  <a:lnTo>
                    <a:pt x="420067" y="147859"/>
                  </a:lnTo>
                  <a:lnTo>
                    <a:pt x="419228" y="164569"/>
                  </a:lnTo>
                  <a:lnTo>
                    <a:pt x="416334" y="170990"/>
                  </a:lnTo>
                  <a:lnTo>
                    <a:pt x="412579" y="177371"/>
                  </a:lnTo>
                  <a:lnTo>
                    <a:pt x="410168" y="190091"/>
                  </a:lnTo>
                  <a:lnTo>
                    <a:pt x="409575" y="209142"/>
                  </a:lnTo>
                  <a:lnTo>
                    <a:pt x="409575" y="1900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3" name="SMARTInkShape-538"/>
          <p:cNvSpPr/>
          <p:nvPr>
            <p:custDataLst>
              <p:tags r:id="rId13"/>
            </p:custDataLst>
          </p:nvPr>
        </p:nvSpPr>
        <p:spPr>
          <a:xfrm>
            <a:off x="5953125" y="3228975"/>
            <a:ext cx="104776" cy="95251"/>
          </a:xfrm>
          <a:custGeom>
            <a:avLst/>
            <a:gdLst/>
            <a:ahLst/>
            <a:cxnLst/>
            <a:rect l="0" t="0" r="0" b="0"/>
            <a:pathLst>
              <a:path w="104776" h="95251">
                <a:moveTo>
                  <a:pt x="19050" y="0"/>
                </a:moveTo>
                <a:lnTo>
                  <a:pt x="19050" y="0"/>
                </a:lnTo>
                <a:lnTo>
                  <a:pt x="13994" y="0"/>
                </a:lnTo>
                <a:lnTo>
                  <a:pt x="12505" y="1058"/>
                </a:lnTo>
                <a:lnTo>
                  <a:pt x="11511" y="2822"/>
                </a:lnTo>
                <a:lnTo>
                  <a:pt x="9641" y="17334"/>
                </a:lnTo>
                <a:lnTo>
                  <a:pt x="9559" y="23598"/>
                </a:lnTo>
                <a:lnTo>
                  <a:pt x="6718" y="29185"/>
                </a:lnTo>
                <a:lnTo>
                  <a:pt x="2986" y="35196"/>
                </a:lnTo>
                <a:lnTo>
                  <a:pt x="589" y="47678"/>
                </a:lnTo>
                <a:lnTo>
                  <a:pt x="0" y="93761"/>
                </a:lnTo>
                <a:lnTo>
                  <a:pt x="1058" y="94257"/>
                </a:lnTo>
                <a:lnTo>
                  <a:pt x="22666" y="95239"/>
                </a:lnTo>
                <a:lnTo>
                  <a:pt x="24636" y="94184"/>
                </a:lnTo>
                <a:lnTo>
                  <a:pt x="25949" y="92423"/>
                </a:lnTo>
                <a:lnTo>
                  <a:pt x="28466" y="87643"/>
                </a:lnTo>
                <a:lnTo>
                  <a:pt x="43661" y="69740"/>
                </a:lnTo>
                <a:lnTo>
                  <a:pt x="45863" y="63451"/>
                </a:lnTo>
                <a:lnTo>
                  <a:pt x="47509" y="61351"/>
                </a:lnTo>
                <a:lnTo>
                  <a:pt x="54882" y="56278"/>
                </a:lnTo>
                <a:lnTo>
                  <a:pt x="62711" y="43369"/>
                </a:lnTo>
                <a:lnTo>
                  <a:pt x="64912" y="35856"/>
                </a:lnTo>
                <a:lnTo>
                  <a:pt x="66558" y="33429"/>
                </a:lnTo>
                <a:lnTo>
                  <a:pt x="68714" y="31811"/>
                </a:lnTo>
                <a:lnTo>
                  <a:pt x="71209" y="30733"/>
                </a:lnTo>
                <a:lnTo>
                  <a:pt x="72872" y="28955"/>
                </a:lnTo>
                <a:lnTo>
                  <a:pt x="78365" y="18498"/>
                </a:lnTo>
                <a:lnTo>
                  <a:pt x="82454" y="12455"/>
                </a:lnTo>
                <a:lnTo>
                  <a:pt x="85722" y="15"/>
                </a:lnTo>
                <a:lnTo>
                  <a:pt x="85725" y="44476"/>
                </a:lnTo>
                <a:lnTo>
                  <a:pt x="85725" y="60328"/>
                </a:lnTo>
                <a:lnTo>
                  <a:pt x="88547" y="66677"/>
                </a:lnTo>
                <a:lnTo>
                  <a:pt x="92270" y="73026"/>
                </a:lnTo>
                <a:lnTo>
                  <a:pt x="93926" y="79375"/>
                </a:lnTo>
                <a:lnTo>
                  <a:pt x="95426" y="81492"/>
                </a:lnTo>
                <a:lnTo>
                  <a:pt x="97484" y="82903"/>
                </a:lnTo>
                <a:lnTo>
                  <a:pt x="99914" y="83843"/>
                </a:lnTo>
                <a:lnTo>
                  <a:pt x="101535" y="85529"/>
                </a:lnTo>
                <a:lnTo>
                  <a:pt x="104775" y="952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6" name="SMARTInkShape-Group140"/>
          <p:cNvGrpSpPr/>
          <p:nvPr/>
        </p:nvGrpSpPr>
        <p:grpSpPr>
          <a:xfrm>
            <a:off x="6305561" y="3019818"/>
            <a:ext cx="1590665" cy="380606"/>
            <a:chOff x="6305561" y="3019818"/>
            <a:chExt cx="1590665" cy="380606"/>
          </a:xfrm>
        </p:grpSpPr>
        <p:sp>
          <p:nvSpPr>
            <p:cNvPr id="84" name="SMARTInkShape-539"/>
            <p:cNvSpPr/>
            <p:nvPr>
              <p:custDataLst>
                <p:tags r:id="rId168"/>
              </p:custDataLst>
            </p:nvPr>
          </p:nvSpPr>
          <p:spPr>
            <a:xfrm>
              <a:off x="7754675" y="3019818"/>
              <a:ext cx="141551" cy="75808"/>
            </a:xfrm>
            <a:custGeom>
              <a:avLst/>
              <a:gdLst/>
              <a:ahLst/>
              <a:cxnLst/>
              <a:rect l="0" t="0" r="0" b="0"/>
              <a:pathLst>
                <a:path w="141551" h="75808">
                  <a:moveTo>
                    <a:pt x="8200" y="75807"/>
                  </a:moveTo>
                  <a:lnTo>
                    <a:pt x="8200" y="75807"/>
                  </a:lnTo>
                  <a:lnTo>
                    <a:pt x="8200" y="70751"/>
                  </a:lnTo>
                  <a:lnTo>
                    <a:pt x="7142" y="69261"/>
                  </a:lnTo>
                  <a:lnTo>
                    <a:pt x="5378" y="68268"/>
                  </a:lnTo>
                  <a:lnTo>
                    <a:pt x="3144" y="67606"/>
                  </a:lnTo>
                  <a:lnTo>
                    <a:pt x="1655" y="66106"/>
                  </a:lnTo>
                  <a:lnTo>
                    <a:pt x="0" y="61618"/>
                  </a:lnTo>
                  <a:lnTo>
                    <a:pt x="616" y="59998"/>
                  </a:lnTo>
                  <a:lnTo>
                    <a:pt x="2086" y="58917"/>
                  </a:lnTo>
                  <a:lnTo>
                    <a:pt x="6992" y="57183"/>
                  </a:lnTo>
                  <a:lnTo>
                    <a:pt x="7664" y="54124"/>
                  </a:lnTo>
                  <a:lnTo>
                    <a:pt x="8094" y="48594"/>
                  </a:lnTo>
                  <a:lnTo>
                    <a:pt x="9188" y="48140"/>
                  </a:lnTo>
                  <a:lnTo>
                    <a:pt x="13225" y="47636"/>
                  </a:lnTo>
                  <a:lnTo>
                    <a:pt x="14724" y="46442"/>
                  </a:lnTo>
                  <a:lnTo>
                    <a:pt x="16391" y="42295"/>
                  </a:lnTo>
                  <a:lnTo>
                    <a:pt x="17894" y="40766"/>
                  </a:lnTo>
                  <a:lnTo>
                    <a:pt x="22386" y="39067"/>
                  </a:lnTo>
                  <a:lnTo>
                    <a:pt x="24008" y="37555"/>
                  </a:lnTo>
                  <a:lnTo>
                    <a:pt x="25809" y="33054"/>
                  </a:lnTo>
                  <a:lnTo>
                    <a:pt x="27348" y="31429"/>
                  </a:lnTo>
                  <a:lnTo>
                    <a:pt x="31879" y="29626"/>
                  </a:lnTo>
                  <a:lnTo>
                    <a:pt x="40381" y="28610"/>
                  </a:lnTo>
                  <a:lnTo>
                    <a:pt x="42355" y="27409"/>
                  </a:lnTo>
                  <a:lnTo>
                    <a:pt x="43670" y="25550"/>
                  </a:lnTo>
                  <a:lnTo>
                    <a:pt x="44547" y="23252"/>
                  </a:lnTo>
                  <a:lnTo>
                    <a:pt x="46189" y="21720"/>
                  </a:lnTo>
                  <a:lnTo>
                    <a:pt x="56430" y="16439"/>
                  </a:lnTo>
                  <a:lnTo>
                    <a:pt x="62444" y="12380"/>
                  </a:lnTo>
                  <a:lnTo>
                    <a:pt x="71780" y="10095"/>
                  </a:lnTo>
                  <a:lnTo>
                    <a:pt x="100277" y="8099"/>
                  </a:lnTo>
                  <a:lnTo>
                    <a:pt x="112975" y="1598"/>
                  </a:lnTo>
                  <a:lnTo>
                    <a:pt x="120619" y="0"/>
                  </a:lnTo>
                  <a:lnTo>
                    <a:pt x="130536" y="7843"/>
                  </a:lnTo>
                  <a:lnTo>
                    <a:pt x="141550" y="91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SMARTInkShape-540"/>
            <p:cNvSpPr/>
            <p:nvPr>
              <p:custDataLst>
                <p:tags r:id="rId169"/>
              </p:custDataLst>
            </p:nvPr>
          </p:nvSpPr>
          <p:spPr>
            <a:xfrm>
              <a:off x="6305561" y="3086110"/>
              <a:ext cx="1523595" cy="314314"/>
            </a:xfrm>
            <a:custGeom>
              <a:avLst/>
              <a:gdLst/>
              <a:ahLst/>
              <a:cxnLst/>
              <a:rect l="0" t="0" r="0" b="0"/>
              <a:pathLst>
                <a:path w="1523595" h="314314">
                  <a:moveTo>
                    <a:pt x="66664" y="142865"/>
                  </a:moveTo>
                  <a:lnTo>
                    <a:pt x="66664" y="142865"/>
                  </a:lnTo>
                  <a:lnTo>
                    <a:pt x="57139" y="142865"/>
                  </a:lnTo>
                  <a:lnTo>
                    <a:pt x="57139" y="133340"/>
                  </a:lnTo>
                  <a:lnTo>
                    <a:pt x="57139" y="161880"/>
                  </a:lnTo>
                  <a:lnTo>
                    <a:pt x="65340" y="153711"/>
                  </a:lnTo>
                  <a:lnTo>
                    <a:pt x="71328" y="152781"/>
                  </a:lnTo>
                  <a:lnTo>
                    <a:pt x="72949" y="151593"/>
                  </a:lnTo>
                  <a:lnTo>
                    <a:pt x="75229" y="145921"/>
                  </a:lnTo>
                  <a:lnTo>
                    <a:pt x="76152" y="142984"/>
                  </a:lnTo>
                  <a:lnTo>
                    <a:pt x="76189" y="114409"/>
                  </a:lnTo>
                  <a:lnTo>
                    <a:pt x="71133" y="114325"/>
                  </a:lnTo>
                  <a:lnTo>
                    <a:pt x="69644" y="113255"/>
                  </a:lnTo>
                  <a:lnTo>
                    <a:pt x="67988" y="109244"/>
                  </a:lnTo>
                  <a:lnTo>
                    <a:pt x="66488" y="107751"/>
                  </a:lnTo>
                  <a:lnTo>
                    <a:pt x="57566" y="104881"/>
                  </a:lnTo>
                  <a:lnTo>
                    <a:pt x="30015" y="104765"/>
                  </a:lnTo>
                  <a:lnTo>
                    <a:pt x="29531" y="105823"/>
                  </a:lnTo>
                  <a:lnTo>
                    <a:pt x="28994" y="109821"/>
                  </a:lnTo>
                  <a:lnTo>
                    <a:pt x="27792" y="111311"/>
                  </a:lnTo>
                  <a:lnTo>
                    <a:pt x="23634" y="112966"/>
                  </a:lnTo>
                  <a:lnTo>
                    <a:pt x="22103" y="114466"/>
                  </a:lnTo>
                  <a:lnTo>
                    <a:pt x="20401" y="118954"/>
                  </a:lnTo>
                  <a:lnTo>
                    <a:pt x="18250" y="130459"/>
                  </a:lnTo>
                  <a:lnTo>
                    <a:pt x="10874" y="141023"/>
                  </a:lnTo>
                  <a:lnTo>
                    <a:pt x="8725" y="156651"/>
                  </a:lnTo>
                  <a:lnTo>
                    <a:pt x="2028" y="171028"/>
                  </a:lnTo>
                  <a:lnTo>
                    <a:pt x="0" y="204512"/>
                  </a:lnTo>
                  <a:lnTo>
                    <a:pt x="2816" y="210127"/>
                  </a:lnTo>
                  <a:lnTo>
                    <a:pt x="17599" y="227111"/>
                  </a:lnTo>
                  <a:lnTo>
                    <a:pt x="23669" y="228152"/>
                  </a:lnTo>
                  <a:lnTo>
                    <a:pt x="32170" y="228460"/>
                  </a:lnTo>
                  <a:lnTo>
                    <a:pt x="38281" y="225710"/>
                  </a:lnTo>
                  <a:lnTo>
                    <a:pt x="41392" y="223495"/>
                  </a:lnTo>
                  <a:lnTo>
                    <a:pt x="78685" y="211720"/>
                  </a:lnTo>
                  <a:lnTo>
                    <a:pt x="121046" y="187277"/>
                  </a:lnTo>
                  <a:lnTo>
                    <a:pt x="164055" y="164029"/>
                  </a:lnTo>
                  <a:lnTo>
                    <a:pt x="182955" y="144851"/>
                  </a:lnTo>
                  <a:lnTo>
                    <a:pt x="227805" y="114341"/>
                  </a:lnTo>
                  <a:lnTo>
                    <a:pt x="234590" y="109021"/>
                  </a:lnTo>
                  <a:lnTo>
                    <a:pt x="247570" y="102784"/>
                  </a:lnTo>
                  <a:lnTo>
                    <a:pt x="266131" y="86238"/>
                  </a:lnTo>
                  <a:lnTo>
                    <a:pt x="266674" y="76596"/>
                  </a:lnTo>
                  <a:lnTo>
                    <a:pt x="252499" y="76201"/>
                  </a:lnTo>
                  <a:lnTo>
                    <a:pt x="250880" y="77255"/>
                  </a:lnTo>
                  <a:lnTo>
                    <a:pt x="249799" y="79017"/>
                  </a:lnTo>
                  <a:lnTo>
                    <a:pt x="249079" y="81250"/>
                  </a:lnTo>
                  <a:lnTo>
                    <a:pt x="247541" y="82738"/>
                  </a:lnTo>
                  <a:lnTo>
                    <a:pt x="238023" y="86512"/>
                  </a:lnTo>
                  <a:lnTo>
                    <a:pt x="230040" y="93882"/>
                  </a:lnTo>
                  <a:lnTo>
                    <a:pt x="229019" y="99893"/>
                  </a:lnTo>
                  <a:lnTo>
                    <a:pt x="227818" y="101518"/>
                  </a:lnTo>
                  <a:lnTo>
                    <a:pt x="223660" y="103321"/>
                  </a:lnTo>
                  <a:lnTo>
                    <a:pt x="222128" y="104861"/>
                  </a:lnTo>
                  <a:lnTo>
                    <a:pt x="220426" y="109394"/>
                  </a:lnTo>
                  <a:lnTo>
                    <a:pt x="219067" y="155569"/>
                  </a:lnTo>
                  <a:lnTo>
                    <a:pt x="221888" y="161917"/>
                  </a:lnTo>
                  <a:lnTo>
                    <a:pt x="225611" y="168266"/>
                  </a:lnTo>
                  <a:lnTo>
                    <a:pt x="227265" y="174615"/>
                  </a:lnTo>
                  <a:lnTo>
                    <a:pt x="228765" y="176732"/>
                  </a:lnTo>
                  <a:lnTo>
                    <a:pt x="230824" y="178143"/>
                  </a:lnTo>
                  <a:lnTo>
                    <a:pt x="233254" y="179083"/>
                  </a:lnTo>
                  <a:lnTo>
                    <a:pt x="234873" y="180769"/>
                  </a:lnTo>
                  <a:lnTo>
                    <a:pt x="236674" y="185464"/>
                  </a:lnTo>
                  <a:lnTo>
                    <a:pt x="238212" y="187139"/>
                  </a:lnTo>
                  <a:lnTo>
                    <a:pt x="242744" y="189001"/>
                  </a:lnTo>
                  <a:lnTo>
                    <a:pt x="254277" y="191255"/>
                  </a:lnTo>
                  <a:lnTo>
                    <a:pt x="260467" y="195416"/>
                  </a:lnTo>
                  <a:lnTo>
                    <a:pt x="263600" y="195890"/>
                  </a:lnTo>
                  <a:lnTo>
                    <a:pt x="266746" y="195149"/>
                  </a:lnTo>
                  <a:lnTo>
                    <a:pt x="273065" y="192560"/>
                  </a:lnTo>
                  <a:lnTo>
                    <a:pt x="292091" y="189614"/>
                  </a:lnTo>
                  <a:lnTo>
                    <a:pt x="307964" y="177257"/>
                  </a:lnTo>
                  <a:lnTo>
                    <a:pt x="345711" y="142859"/>
                  </a:lnTo>
                  <a:lnTo>
                    <a:pt x="354726" y="136512"/>
                  </a:lnTo>
                  <a:lnTo>
                    <a:pt x="384245" y="92457"/>
                  </a:lnTo>
                  <a:lnTo>
                    <a:pt x="390550" y="88712"/>
                  </a:lnTo>
                  <a:lnTo>
                    <a:pt x="396880" y="85989"/>
                  </a:lnTo>
                  <a:lnTo>
                    <a:pt x="407684" y="77689"/>
                  </a:lnTo>
                  <a:lnTo>
                    <a:pt x="408728" y="74034"/>
                  </a:lnTo>
                  <a:lnTo>
                    <a:pt x="409515" y="67097"/>
                  </a:lnTo>
                  <a:lnTo>
                    <a:pt x="409564" y="114310"/>
                  </a:lnTo>
                  <a:lnTo>
                    <a:pt x="409564" y="146041"/>
                  </a:lnTo>
                  <a:lnTo>
                    <a:pt x="406742" y="152390"/>
                  </a:lnTo>
                  <a:lnTo>
                    <a:pt x="403019" y="158740"/>
                  </a:lnTo>
                  <a:lnTo>
                    <a:pt x="400432" y="169558"/>
                  </a:lnTo>
                  <a:lnTo>
                    <a:pt x="391873" y="179476"/>
                  </a:lnTo>
                  <a:lnTo>
                    <a:pt x="390549" y="190059"/>
                  </a:lnTo>
                  <a:lnTo>
                    <a:pt x="390525" y="185306"/>
                  </a:lnTo>
                  <a:lnTo>
                    <a:pt x="391580" y="183859"/>
                  </a:lnTo>
                  <a:lnTo>
                    <a:pt x="395574" y="182251"/>
                  </a:lnTo>
                  <a:lnTo>
                    <a:pt x="397062" y="180764"/>
                  </a:lnTo>
                  <a:lnTo>
                    <a:pt x="402274" y="170773"/>
                  </a:lnTo>
                  <a:lnTo>
                    <a:pt x="447681" y="123799"/>
                  </a:lnTo>
                  <a:lnTo>
                    <a:pt x="452963" y="117458"/>
                  </a:lnTo>
                  <a:lnTo>
                    <a:pt x="455311" y="111111"/>
                  </a:lnTo>
                  <a:lnTo>
                    <a:pt x="456995" y="108996"/>
                  </a:lnTo>
                  <a:lnTo>
                    <a:pt x="473326" y="98590"/>
                  </a:lnTo>
                  <a:lnTo>
                    <a:pt x="482667" y="96233"/>
                  </a:lnTo>
                  <a:lnTo>
                    <a:pt x="488974" y="95681"/>
                  </a:lnTo>
                  <a:lnTo>
                    <a:pt x="491079" y="94476"/>
                  </a:lnTo>
                  <a:lnTo>
                    <a:pt x="492482" y="92614"/>
                  </a:lnTo>
                  <a:lnTo>
                    <a:pt x="495275" y="85750"/>
                  </a:lnTo>
                  <a:lnTo>
                    <a:pt x="495289" y="94849"/>
                  </a:lnTo>
                  <a:lnTo>
                    <a:pt x="487089" y="95205"/>
                  </a:lnTo>
                  <a:lnTo>
                    <a:pt x="477679" y="103438"/>
                  </a:lnTo>
                  <a:lnTo>
                    <a:pt x="471609" y="104372"/>
                  </a:lnTo>
                  <a:lnTo>
                    <a:pt x="458942" y="104730"/>
                  </a:lnTo>
                  <a:lnTo>
                    <a:pt x="449142" y="112963"/>
                  </a:lnTo>
                  <a:lnTo>
                    <a:pt x="443045" y="113897"/>
                  </a:lnTo>
                  <a:lnTo>
                    <a:pt x="441409" y="115086"/>
                  </a:lnTo>
                  <a:lnTo>
                    <a:pt x="440319" y="116937"/>
                  </a:lnTo>
                  <a:lnTo>
                    <a:pt x="438785" y="124599"/>
                  </a:lnTo>
                  <a:lnTo>
                    <a:pt x="438570" y="127513"/>
                  </a:lnTo>
                  <a:lnTo>
                    <a:pt x="437368" y="129456"/>
                  </a:lnTo>
                  <a:lnTo>
                    <a:pt x="435507" y="130750"/>
                  </a:lnTo>
                  <a:lnTo>
                    <a:pt x="433210" y="131614"/>
                  </a:lnTo>
                  <a:lnTo>
                    <a:pt x="431678" y="133247"/>
                  </a:lnTo>
                  <a:lnTo>
                    <a:pt x="429976" y="137885"/>
                  </a:lnTo>
                  <a:lnTo>
                    <a:pt x="428734" y="155685"/>
                  </a:lnTo>
                  <a:lnTo>
                    <a:pt x="429753" y="157762"/>
                  </a:lnTo>
                  <a:lnTo>
                    <a:pt x="431489" y="159146"/>
                  </a:lnTo>
                  <a:lnTo>
                    <a:pt x="433706" y="160069"/>
                  </a:lnTo>
                  <a:lnTo>
                    <a:pt x="435183" y="161743"/>
                  </a:lnTo>
                  <a:lnTo>
                    <a:pt x="436826" y="166424"/>
                  </a:lnTo>
                  <a:lnTo>
                    <a:pt x="438321" y="168096"/>
                  </a:lnTo>
                  <a:lnTo>
                    <a:pt x="447762" y="172205"/>
                  </a:lnTo>
                  <a:lnTo>
                    <a:pt x="454984" y="177899"/>
                  </a:lnTo>
                  <a:lnTo>
                    <a:pt x="463827" y="180056"/>
                  </a:lnTo>
                  <a:lnTo>
                    <a:pt x="479452" y="180845"/>
                  </a:lnTo>
                  <a:lnTo>
                    <a:pt x="485781" y="178090"/>
                  </a:lnTo>
                  <a:lnTo>
                    <a:pt x="492121" y="174395"/>
                  </a:lnTo>
                  <a:lnTo>
                    <a:pt x="530772" y="158298"/>
                  </a:lnTo>
                  <a:lnTo>
                    <a:pt x="549179" y="147011"/>
                  </a:lnTo>
                  <a:lnTo>
                    <a:pt x="566054" y="141977"/>
                  </a:lnTo>
                  <a:lnTo>
                    <a:pt x="612179" y="104887"/>
                  </a:lnTo>
                  <a:lnTo>
                    <a:pt x="621323" y="98469"/>
                  </a:lnTo>
                  <a:lnTo>
                    <a:pt x="627530" y="89964"/>
                  </a:lnTo>
                  <a:lnTo>
                    <a:pt x="647685" y="76194"/>
                  </a:lnTo>
                  <a:lnTo>
                    <a:pt x="639488" y="84392"/>
                  </a:lnTo>
                  <a:lnTo>
                    <a:pt x="638555" y="90379"/>
                  </a:lnTo>
                  <a:lnTo>
                    <a:pt x="638165" y="131462"/>
                  </a:lnTo>
                  <a:lnTo>
                    <a:pt x="646364" y="141376"/>
                  </a:lnTo>
                  <a:lnTo>
                    <a:pt x="647296" y="147480"/>
                  </a:lnTo>
                  <a:lnTo>
                    <a:pt x="648485" y="149117"/>
                  </a:lnTo>
                  <a:lnTo>
                    <a:pt x="650337" y="150208"/>
                  </a:lnTo>
                  <a:lnTo>
                    <a:pt x="652629" y="150935"/>
                  </a:lnTo>
                  <a:lnTo>
                    <a:pt x="655216" y="150362"/>
                  </a:lnTo>
                  <a:lnTo>
                    <a:pt x="666972" y="144659"/>
                  </a:lnTo>
                  <a:lnTo>
                    <a:pt x="682644" y="142043"/>
                  </a:lnTo>
                  <a:lnTo>
                    <a:pt x="688978" y="137914"/>
                  </a:lnTo>
                  <a:lnTo>
                    <a:pt x="692498" y="132550"/>
                  </a:lnTo>
                  <a:lnTo>
                    <a:pt x="695121" y="126639"/>
                  </a:lnTo>
                  <a:lnTo>
                    <a:pt x="739590" y="79540"/>
                  </a:lnTo>
                  <a:lnTo>
                    <a:pt x="741451" y="77679"/>
                  </a:lnTo>
                  <a:lnTo>
                    <a:pt x="742928" y="66793"/>
                  </a:lnTo>
                  <a:lnTo>
                    <a:pt x="742936" y="66703"/>
                  </a:lnTo>
                  <a:lnTo>
                    <a:pt x="742939" y="112199"/>
                  </a:lnTo>
                  <a:lnTo>
                    <a:pt x="741881" y="127194"/>
                  </a:lnTo>
                  <a:lnTo>
                    <a:pt x="735401" y="145100"/>
                  </a:lnTo>
                  <a:lnTo>
                    <a:pt x="733466" y="192534"/>
                  </a:lnTo>
                  <a:lnTo>
                    <a:pt x="732357" y="231669"/>
                  </a:lnTo>
                  <a:lnTo>
                    <a:pt x="725876" y="249816"/>
                  </a:lnTo>
                  <a:lnTo>
                    <a:pt x="723093" y="272072"/>
                  </a:lnTo>
                  <a:lnTo>
                    <a:pt x="716402" y="285549"/>
                  </a:lnTo>
                  <a:lnTo>
                    <a:pt x="715723" y="288787"/>
                  </a:lnTo>
                  <a:lnTo>
                    <a:pt x="714211" y="290947"/>
                  </a:lnTo>
                  <a:lnTo>
                    <a:pt x="712146" y="292386"/>
                  </a:lnTo>
                  <a:lnTo>
                    <a:pt x="709710" y="293346"/>
                  </a:lnTo>
                  <a:lnTo>
                    <a:pt x="708086" y="295044"/>
                  </a:lnTo>
                  <a:lnTo>
                    <a:pt x="702659" y="305373"/>
                  </a:lnTo>
                  <a:lnTo>
                    <a:pt x="696765" y="312549"/>
                  </a:lnTo>
                  <a:lnTo>
                    <a:pt x="693137" y="313530"/>
                  </a:lnTo>
                  <a:lnTo>
                    <a:pt x="662203" y="314313"/>
                  </a:lnTo>
                  <a:lnTo>
                    <a:pt x="656609" y="311492"/>
                  </a:lnTo>
                  <a:lnTo>
                    <a:pt x="653635" y="309258"/>
                  </a:lnTo>
                  <a:lnTo>
                    <a:pt x="650331" y="303954"/>
                  </a:lnTo>
                  <a:lnTo>
                    <a:pt x="648211" y="291925"/>
                  </a:lnTo>
                  <a:lnTo>
                    <a:pt x="646978" y="289863"/>
                  </a:lnTo>
                  <a:lnTo>
                    <a:pt x="645099" y="288489"/>
                  </a:lnTo>
                  <a:lnTo>
                    <a:pt x="642788" y="287572"/>
                  </a:lnTo>
                  <a:lnTo>
                    <a:pt x="641247" y="285903"/>
                  </a:lnTo>
                  <a:lnTo>
                    <a:pt x="639534" y="281227"/>
                  </a:lnTo>
                  <a:lnTo>
                    <a:pt x="638200" y="259012"/>
                  </a:lnTo>
                  <a:lnTo>
                    <a:pt x="644717" y="249926"/>
                  </a:lnTo>
                  <a:lnTo>
                    <a:pt x="647867" y="241026"/>
                  </a:lnTo>
                  <a:lnTo>
                    <a:pt x="652355" y="234823"/>
                  </a:lnTo>
                  <a:lnTo>
                    <a:pt x="657877" y="231360"/>
                  </a:lnTo>
                  <a:lnTo>
                    <a:pt x="663859" y="228762"/>
                  </a:lnTo>
                  <a:lnTo>
                    <a:pt x="707078" y="199963"/>
                  </a:lnTo>
                  <a:lnTo>
                    <a:pt x="749420" y="177787"/>
                  </a:lnTo>
                  <a:lnTo>
                    <a:pt x="793746" y="146922"/>
                  </a:lnTo>
                  <a:lnTo>
                    <a:pt x="838189" y="116328"/>
                  </a:lnTo>
                  <a:lnTo>
                    <a:pt x="849831" y="107787"/>
                  </a:lnTo>
                  <a:lnTo>
                    <a:pt x="868751" y="87880"/>
                  </a:lnTo>
                  <a:lnTo>
                    <a:pt x="912965" y="54003"/>
                  </a:lnTo>
                  <a:lnTo>
                    <a:pt x="931155" y="39975"/>
                  </a:lnTo>
                  <a:lnTo>
                    <a:pt x="932424" y="36106"/>
                  </a:lnTo>
                  <a:lnTo>
                    <a:pt x="932762" y="33592"/>
                  </a:lnTo>
                  <a:lnTo>
                    <a:pt x="934047" y="31916"/>
                  </a:lnTo>
                  <a:lnTo>
                    <a:pt x="942842" y="28604"/>
                  </a:lnTo>
                  <a:lnTo>
                    <a:pt x="942961" y="42755"/>
                  </a:lnTo>
                  <a:lnTo>
                    <a:pt x="940140" y="48278"/>
                  </a:lnTo>
                  <a:lnTo>
                    <a:pt x="937907" y="51232"/>
                  </a:lnTo>
                  <a:lnTo>
                    <a:pt x="935424" y="60158"/>
                  </a:lnTo>
                  <a:lnTo>
                    <a:pt x="933455" y="107537"/>
                  </a:lnTo>
                  <a:lnTo>
                    <a:pt x="933439" y="147329"/>
                  </a:lnTo>
                  <a:lnTo>
                    <a:pt x="934497" y="149016"/>
                  </a:lnTo>
                  <a:lnTo>
                    <a:pt x="936261" y="150141"/>
                  </a:lnTo>
                  <a:lnTo>
                    <a:pt x="938495" y="150891"/>
                  </a:lnTo>
                  <a:lnTo>
                    <a:pt x="939984" y="152449"/>
                  </a:lnTo>
                  <a:lnTo>
                    <a:pt x="941639" y="157002"/>
                  </a:lnTo>
                  <a:lnTo>
                    <a:pt x="943140" y="158640"/>
                  </a:lnTo>
                  <a:lnTo>
                    <a:pt x="947628" y="160459"/>
                  </a:lnTo>
                  <a:lnTo>
                    <a:pt x="950307" y="159886"/>
                  </a:lnTo>
                  <a:lnTo>
                    <a:pt x="962210" y="154184"/>
                  </a:lnTo>
                  <a:lnTo>
                    <a:pt x="965320" y="153586"/>
                  </a:lnTo>
                  <a:lnTo>
                    <a:pt x="974753" y="147688"/>
                  </a:lnTo>
                  <a:lnTo>
                    <a:pt x="978259" y="142187"/>
                  </a:lnTo>
                  <a:lnTo>
                    <a:pt x="980876" y="136213"/>
                  </a:lnTo>
                  <a:lnTo>
                    <a:pt x="1022349" y="92064"/>
                  </a:lnTo>
                  <a:lnTo>
                    <a:pt x="1025871" y="82892"/>
                  </a:lnTo>
                  <a:lnTo>
                    <a:pt x="1028495" y="72819"/>
                  </a:lnTo>
                  <a:lnTo>
                    <a:pt x="1035981" y="57729"/>
                  </a:lnTo>
                  <a:lnTo>
                    <a:pt x="1037773" y="44556"/>
                  </a:lnTo>
                  <a:lnTo>
                    <a:pt x="1038978" y="42401"/>
                  </a:lnTo>
                  <a:lnTo>
                    <a:pt x="1040840" y="40964"/>
                  </a:lnTo>
                  <a:lnTo>
                    <a:pt x="1043140" y="40006"/>
                  </a:lnTo>
                  <a:lnTo>
                    <a:pt x="1044673" y="38309"/>
                  </a:lnTo>
                  <a:lnTo>
                    <a:pt x="1047619" y="29007"/>
                  </a:lnTo>
                  <a:lnTo>
                    <a:pt x="1047736" y="42766"/>
                  </a:lnTo>
                  <a:lnTo>
                    <a:pt x="1044915" y="48282"/>
                  </a:lnTo>
                  <a:lnTo>
                    <a:pt x="1041192" y="54261"/>
                  </a:lnTo>
                  <a:lnTo>
                    <a:pt x="1038802" y="66723"/>
                  </a:lnTo>
                  <a:lnTo>
                    <a:pt x="1038214" y="114171"/>
                  </a:lnTo>
                  <a:lnTo>
                    <a:pt x="1038214" y="122336"/>
                  </a:lnTo>
                  <a:lnTo>
                    <a:pt x="1039272" y="122829"/>
                  </a:lnTo>
                  <a:lnTo>
                    <a:pt x="1055547" y="123776"/>
                  </a:lnTo>
                  <a:lnTo>
                    <a:pt x="1101793" y="79285"/>
                  </a:lnTo>
                  <a:lnTo>
                    <a:pt x="1110204" y="69816"/>
                  </a:lnTo>
                  <a:lnTo>
                    <a:pt x="1112543" y="63479"/>
                  </a:lnTo>
                  <a:lnTo>
                    <a:pt x="1114224" y="61366"/>
                  </a:lnTo>
                  <a:lnTo>
                    <a:pt x="1120590" y="57334"/>
                  </a:lnTo>
                  <a:lnTo>
                    <a:pt x="1122451" y="52640"/>
                  </a:lnTo>
                  <a:lnTo>
                    <a:pt x="1123939" y="38094"/>
                  </a:lnTo>
                  <a:lnTo>
                    <a:pt x="1123939" y="52279"/>
                  </a:lnTo>
                  <a:lnTo>
                    <a:pt x="1126761" y="57802"/>
                  </a:lnTo>
                  <a:lnTo>
                    <a:pt x="1130484" y="63784"/>
                  </a:lnTo>
                  <a:lnTo>
                    <a:pt x="1132876" y="76248"/>
                  </a:lnTo>
                  <a:lnTo>
                    <a:pt x="1133459" y="123641"/>
                  </a:lnTo>
                  <a:lnTo>
                    <a:pt x="1133464" y="168265"/>
                  </a:lnTo>
                  <a:lnTo>
                    <a:pt x="1133464" y="188608"/>
                  </a:lnTo>
                  <a:lnTo>
                    <a:pt x="1124055" y="199884"/>
                  </a:lnTo>
                  <a:lnTo>
                    <a:pt x="1109476" y="200014"/>
                  </a:lnTo>
                  <a:lnTo>
                    <a:pt x="1107946" y="198956"/>
                  </a:lnTo>
                  <a:lnTo>
                    <a:pt x="1106927" y="197192"/>
                  </a:lnTo>
                  <a:lnTo>
                    <a:pt x="1105291" y="191814"/>
                  </a:lnTo>
                  <a:lnTo>
                    <a:pt x="1102246" y="191079"/>
                  </a:lnTo>
                  <a:lnTo>
                    <a:pt x="1099951" y="190883"/>
                  </a:lnTo>
                  <a:lnTo>
                    <a:pt x="1098423" y="189693"/>
                  </a:lnTo>
                  <a:lnTo>
                    <a:pt x="1095483" y="181367"/>
                  </a:lnTo>
                  <a:lnTo>
                    <a:pt x="1095365" y="163359"/>
                  </a:lnTo>
                  <a:lnTo>
                    <a:pt x="1096423" y="162878"/>
                  </a:lnTo>
                  <a:lnTo>
                    <a:pt x="1103564" y="162042"/>
                  </a:lnTo>
                  <a:lnTo>
                    <a:pt x="1112232" y="155394"/>
                  </a:lnTo>
                  <a:lnTo>
                    <a:pt x="1118030" y="153725"/>
                  </a:lnTo>
                  <a:lnTo>
                    <a:pt x="1120000" y="152222"/>
                  </a:lnTo>
                  <a:lnTo>
                    <a:pt x="1122188" y="147729"/>
                  </a:lnTo>
                  <a:lnTo>
                    <a:pt x="1123830" y="146108"/>
                  </a:lnTo>
                  <a:lnTo>
                    <a:pt x="1150707" y="135516"/>
                  </a:lnTo>
                  <a:lnTo>
                    <a:pt x="1158062" y="133249"/>
                  </a:lnTo>
                  <a:lnTo>
                    <a:pt x="1202358" y="104708"/>
                  </a:lnTo>
                  <a:lnTo>
                    <a:pt x="1244480" y="80421"/>
                  </a:lnTo>
                  <a:lnTo>
                    <a:pt x="1264598" y="74203"/>
                  </a:lnTo>
                  <a:lnTo>
                    <a:pt x="1311426" y="40897"/>
                  </a:lnTo>
                  <a:lnTo>
                    <a:pt x="1318900" y="33588"/>
                  </a:lnTo>
                  <a:lnTo>
                    <a:pt x="1321713" y="27975"/>
                  </a:lnTo>
                  <a:lnTo>
                    <a:pt x="1323876" y="18331"/>
                  </a:lnTo>
                  <a:lnTo>
                    <a:pt x="1323963" y="4579"/>
                  </a:lnTo>
                  <a:lnTo>
                    <a:pt x="1322905" y="3049"/>
                  </a:lnTo>
                  <a:lnTo>
                    <a:pt x="1321142" y="2029"/>
                  </a:lnTo>
                  <a:lnTo>
                    <a:pt x="1314832" y="109"/>
                  </a:lnTo>
                  <a:lnTo>
                    <a:pt x="1306273" y="0"/>
                  </a:lnTo>
                  <a:lnTo>
                    <a:pt x="1296832" y="8192"/>
                  </a:lnTo>
                  <a:lnTo>
                    <a:pt x="1290761" y="9123"/>
                  </a:lnTo>
                  <a:lnTo>
                    <a:pt x="1289128" y="10312"/>
                  </a:lnTo>
                  <a:lnTo>
                    <a:pt x="1288040" y="12163"/>
                  </a:lnTo>
                  <a:lnTo>
                    <a:pt x="1287315" y="14455"/>
                  </a:lnTo>
                  <a:lnTo>
                    <a:pt x="1278516" y="28798"/>
                  </a:lnTo>
                  <a:lnTo>
                    <a:pt x="1277790" y="31895"/>
                  </a:lnTo>
                  <a:lnTo>
                    <a:pt x="1268991" y="47635"/>
                  </a:lnTo>
                  <a:lnTo>
                    <a:pt x="1266825" y="88890"/>
                  </a:lnTo>
                  <a:lnTo>
                    <a:pt x="1266814" y="117465"/>
                  </a:lnTo>
                  <a:lnTo>
                    <a:pt x="1267872" y="119582"/>
                  </a:lnTo>
                  <a:lnTo>
                    <a:pt x="1269636" y="120993"/>
                  </a:lnTo>
                  <a:lnTo>
                    <a:pt x="1271870" y="121934"/>
                  </a:lnTo>
                  <a:lnTo>
                    <a:pt x="1273359" y="123619"/>
                  </a:lnTo>
                  <a:lnTo>
                    <a:pt x="1275014" y="128314"/>
                  </a:lnTo>
                  <a:lnTo>
                    <a:pt x="1276515" y="129989"/>
                  </a:lnTo>
                  <a:lnTo>
                    <a:pt x="1281003" y="131851"/>
                  </a:lnTo>
                  <a:lnTo>
                    <a:pt x="1298695" y="133209"/>
                  </a:lnTo>
                  <a:lnTo>
                    <a:pt x="1304972" y="130460"/>
                  </a:lnTo>
                  <a:lnTo>
                    <a:pt x="1311290" y="126768"/>
                  </a:lnTo>
                  <a:lnTo>
                    <a:pt x="1320796" y="123631"/>
                  </a:lnTo>
                  <a:lnTo>
                    <a:pt x="1367531" y="88864"/>
                  </a:lnTo>
                  <a:lnTo>
                    <a:pt x="1387386" y="68779"/>
                  </a:lnTo>
                  <a:lnTo>
                    <a:pt x="1396966" y="54827"/>
                  </a:lnTo>
                  <a:lnTo>
                    <a:pt x="1406507" y="47635"/>
                  </a:lnTo>
                  <a:lnTo>
                    <a:pt x="1414979" y="34098"/>
                  </a:lnTo>
                  <a:lnTo>
                    <a:pt x="1417331" y="26438"/>
                  </a:lnTo>
                  <a:lnTo>
                    <a:pt x="1419018" y="23972"/>
                  </a:lnTo>
                  <a:lnTo>
                    <a:pt x="1421199" y="22328"/>
                  </a:lnTo>
                  <a:lnTo>
                    <a:pt x="1423712" y="21232"/>
                  </a:lnTo>
                  <a:lnTo>
                    <a:pt x="1425387" y="19443"/>
                  </a:lnTo>
                  <a:lnTo>
                    <a:pt x="1428701" y="9648"/>
                  </a:lnTo>
                  <a:lnTo>
                    <a:pt x="1423670" y="9554"/>
                  </a:lnTo>
                  <a:lnTo>
                    <a:pt x="1422185" y="10599"/>
                  </a:lnTo>
                  <a:lnTo>
                    <a:pt x="1421194" y="12355"/>
                  </a:lnTo>
                  <a:lnTo>
                    <a:pt x="1419605" y="17719"/>
                  </a:lnTo>
                  <a:lnTo>
                    <a:pt x="1412745" y="26384"/>
                  </a:lnTo>
                  <a:lnTo>
                    <a:pt x="1410595" y="35209"/>
                  </a:lnTo>
                  <a:lnTo>
                    <a:pt x="1409808" y="50829"/>
                  </a:lnTo>
                  <a:lnTo>
                    <a:pt x="1406919" y="57157"/>
                  </a:lnTo>
                  <a:lnTo>
                    <a:pt x="1403166" y="63498"/>
                  </a:lnTo>
                  <a:lnTo>
                    <a:pt x="1400757" y="76192"/>
                  </a:lnTo>
                  <a:lnTo>
                    <a:pt x="1400281" y="83834"/>
                  </a:lnTo>
                  <a:lnTo>
                    <a:pt x="1409299" y="94799"/>
                  </a:lnTo>
                  <a:lnTo>
                    <a:pt x="1422912" y="95201"/>
                  </a:lnTo>
                  <a:lnTo>
                    <a:pt x="1428972" y="92401"/>
                  </a:lnTo>
                  <a:lnTo>
                    <a:pt x="1435192" y="88687"/>
                  </a:lnTo>
                  <a:lnTo>
                    <a:pt x="1444644" y="85537"/>
                  </a:lnTo>
                  <a:lnTo>
                    <a:pt x="1454148" y="79430"/>
                  </a:lnTo>
                  <a:lnTo>
                    <a:pt x="1463666" y="76092"/>
                  </a:lnTo>
                  <a:lnTo>
                    <a:pt x="1489064" y="53837"/>
                  </a:lnTo>
                  <a:lnTo>
                    <a:pt x="1492592" y="47558"/>
                  </a:lnTo>
                  <a:lnTo>
                    <a:pt x="1495218" y="41240"/>
                  </a:lnTo>
                  <a:lnTo>
                    <a:pt x="1514336" y="19171"/>
                  </a:lnTo>
                  <a:lnTo>
                    <a:pt x="1519483" y="19079"/>
                  </a:lnTo>
                  <a:lnTo>
                    <a:pt x="1520985" y="20124"/>
                  </a:lnTo>
                  <a:lnTo>
                    <a:pt x="1521986" y="21879"/>
                  </a:lnTo>
                  <a:lnTo>
                    <a:pt x="1523594" y="32301"/>
                  </a:lnTo>
                  <a:lnTo>
                    <a:pt x="1520992" y="38339"/>
                  </a:lnTo>
                  <a:lnTo>
                    <a:pt x="1515754" y="45783"/>
                  </a:lnTo>
                  <a:lnTo>
                    <a:pt x="1514634" y="57735"/>
                  </a:lnTo>
                  <a:lnTo>
                    <a:pt x="1514467" y="88900"/>
                  </a:lnTo>
                  <a:lnTo>
                    <a:pt x="1511643" y="95245"/>
                  </a:lnTo>
                  <a:lnTo>
                    <a:pt x="1504939" y="104765"/>
                  </a:lnTo>
                  <a:lnTo>
                    <a:pt x="1504939" y="952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1" name="SMARTInkShape-Group141"/>
          <p:cNvGrpSpPr/>
          <p:nvPr/>
        </p:nvGrpSpPr>
        <p:grpSpPr>
          <a:xfrm>
            <a:off x="8115301" y="3000491"/>
            <a:ext cx="381000" cy="171335"/>
            <a:chOff x="8115301" y="3000491"/>
            <a:chExt cx="381000" cy="171335"/>
          </a:xfrm>
        </p:grpSpPr>
        <p:sp>
          <p:nvSpPr>
            <p:cNvPr id="87" name="SMARTInkShape-541"/>
            <p:cNvSpPr/>
            <p:nvPr>
              <p:custDataLst>
                <p:tags r:id="rId164"/>
              </p:custDataLst>
            </p:nvPr>
          </p:nvSpPr>
          <p:spPr>
            <a:xfrm>
              <a:off x="8362953" y="3019425"/>
              <a:ext cx="133348" cy="132919"/>
            </a:xfrm>
            <a:custGeom>
              <a:avLst/>
              <a:gdLst/>
              <a:ahLst/>
              <a:cxnLst/>
              <a:rect l="0" t="0" r="0" b="0"/>
              <a:pathLst>
                <a:path w="133348" h="132919">
                  <a:moveTo>
                    <a:pt x="85722" y="0"/>
                  </a:moveTo>
                  <a:lnTo>
                    <a:pt x="85722" y="0"/>
                  </a:lnTo>
                  <a:lnTo>
                    <a:pt x="95213" y="0"/>
                  </a:lnTo>
                  <a:lnTo>
                    <a:pt x="95247" y="9525"/>
                  </a:lnTo>
                  <a:lnTo>
                    <a:pt x="86115" y="392"/>
                  </a:lnTo>
                  <a:lnTo>
                    <a:pt x="40987" y="0"/>
                  </a:lnTo>
                  <a:lnTo>
                    <a:pt x="34796" y="0"/>
                  </a:lnTo>
                  <a:lnTo>
                    <a:pt x="32721" y="1058"/>
                  </a:lnTo>
                  <a:lnTo>
                    <a:pt x="31338" y="2822"/>
                  </a:lnTo>
                  <a:lnTo>
                    <a:pt x="28743" y="7604"/>
                  </a:lnTo>
                  <a:lnTo>
                    <a:pt x="12795" y="26315"/>
                  </a:lnTo>
                  <a:lnTo>
                    <a:pt x="9434" y="35196"/>
                  </a:lnTo>
                  <a:lnTo>
                    <a:pt x="3263" y="44530"/>
                  </a:lnTo>
                  <a:lnTo>
                    <a:pt x="965" y="53999"/>
                  </a:lnTo>
                  <a:lnTo>
                    <a:pt x="5" y="101339"/>
                  </a:lnTo>
                  <a:lnTo>
                    <a:pt x="0" y="107834"/>
                  </a:lnTo>
                  <a:lnTo>
                    <a:pt x="1057" y="109989"/>
                  </a:lnTo>
                  <a:lnTo>
                    <a:pt x="2821" y="111426"/>
                  </a:lnTo>
                  <a:lnTo>
                    <a:pt x="5054" y="112384"/>
                  </a:lnTo>
                  <a:lnTo>
                    <a:pt x="6544" y="114081"/>
                  </a:lnTo>
                  <a:lnTo>
                    <a:pt x="8198" y="118789"/>
                  </a:lnTo>
                  <a:lnTo>
                    <a:pt x="9698" y="120468"/>
                  </a:lnTo>
                  <a:lnTo>
                    <a:pt x="28768" y="131168"/>
                  </a:lnTo>
                  <a:lnTo>
                    <a:pt x="46367" y="132918"/>
                  </a:lnTo>
                  <a:lnTo>
                    <a:pt x="55179" y="130336"/>
                  </a:lnTo>
                  <a:lnTo>
                    <a:pt x="63681" y="126719"/>
                  </a:lnTo>
                  <a:lnTo>
                    <a:pt x="111013" y="122842"/>
                  </a:lnTo>
                  <a:lnTo>
                    <a:pt x="133347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SMARTInkShape-542"/>
            <p:cNvSpPr/>
            <p:nvPr>
              <p:custDataLst>
                <p:tags r:id="rId165"/>
              </p:custDataLst>
            </p:nvPr>
          </p:nvSpPr>
          <p:spPr>
            <a:xfrm>
              <a:off x="8134466" y="3067050"/>
              <a:ext cx="171335" cy="76201"/>
            </a:xfrm>
            <a:custGeom>
              <a:avLst/>
              <a:gdLst/>
              <a:ahLst/>
              <a:cxnLst/>
              <a:rect l="0" t="0" r="0" b="0"/>
              <a:pathLst>
                <a:path w="171335" h="76201">
                  <a:moveTo>
                    <a:pt x="9409" y="76200"/>
                  </a:moveTo>
                  <a:lnTo>
                    <a:pt x="9409" y="76200"/>
                  </a:lnTo>
                  <a:lnTo>
                    <a:pt x="0" y="76200"/>
                  </a:lnTo>
                  <a:lnTo>
                    <a:pt x="4974" y="71144"/>
                  </a:lnTo>
                  <a:lnTo>
                    <a:pt x="7438" y="65839"/>
                  </a:lnTo>
                  <a:lnTo>
                    <a:pt x="8095" y="62943"/>
                  </a:lnTo>
                  <a:lnTo>
                    <a:pt x="9591" y="61012"/>
                  </a:lnTo>
                  <a:lnTo>
                    <a:pt x="26637" y="50943"/>
                  </a:lnTo>
                  <a:lnTo>
                    <a:pt x="73085" y="34497"/>
                  </a:lnTo>
                  <a:lnTo>
                    <a:pt x="118427" y="21317"/>
                  </a:lnTo>
                  <a:lnTo>
                    <a:pt x="17133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SMARTInkShape-543"/>
            <p:cNvSpPr/>
            <p:nvPr>
              <p:custDataLst>
                <p:tags r:id="rId166"/>
              </p:custDataLst>
            </p:nvPr>
          </p:nvSpPr>
          <p:spPr>
            <a:xfrm>
              <a:off x="8201025" y="3009904"/>
              <a:ext cx="47626" cy="161922"/>
            </a:xfrm>
            <a:custGeom>
              <a:avLst/>
              <a:gdLst/>
              <a:ahLst/>
              <a:cxnLst/>
              <a:rect l="0" t="0" r="0" b="0"/>
              <a:pathLst>
                <a:path w="47626" h="161922">
                  <a:moveTo>
                    <a:pt x="0" y="38096"/>
                  </a:moveTo>
                  <a:lnTo>
                    <a:pt x="0" y="38096"/>
                  </a:lnTo>
                  <a:lnTo>
                    <a:pt x="15188" y="21850"/>
                  </a:lnTo>
                  <a:lnTo>
                    <a:pt x="21110" y="9448"/>
                  </a:lnTo>
                  <a:lnTo>
                    <a:pt x="28572" y="0"/>
                  </a:lnTo>
                  <a:lnTo>
                    <a:pt x="28575" y="45514"/>
                  </a:lnTo>
                  <a:lnTo>
                    <a:pt x="29633" y="88831"/>
                  </a:lnTo>
                  <a:lnTo>
                    <a:pt x="36775" y="107519"/>
                  </a:lnTo>
                  <a:lnTo>
                    <a:pt x="38099" y="154418"/>
                  </a:lnTo>
                  <a:lnTo>
                    <a:pt x="38100" y="160439"/>
                  </a:lnTo>
                  <a:lnTo>
                    <a:pt x="39158" y="160933"/>
                  </a:lnTo>
                  <a:lnTo>
                    <a:pt x="47625" y="1619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SMARTInkShape-544"/>
            <p:cNvSpPr/>
            <p:nvPr>
              <p:custDataLst>
                <p:tags r:id="rId167"/>
              </p:custDataLst>
            </p:nvPr>
          </p:nvSpPr>
          <p:spPr>
            <a:xfrm>
              <a:off x="8115301" y="3000491"/>
              <a:ext cx="104775" cy="161682"/>
            </a:xfrm>
            <a:custGeom>
              <a:avLst/>
              <a:gdLst/>
              <a:ahLst/>
              <a:cxnLst/>
              <a:rect l="0" t="0" r="0" b="0"/>
              <a:pathLst>
                <a:path w="104775" h="161682">
                  <a:moveTo>
                    <a:pt x="104774" y="9409"/>
                  </a:moveTo>
                  <a:lnTo>
                    <a:pt x="104774" y="9409"/>
                  </a:lnTo>
                  <a:lnTo>
                    <a:pt x="104774" y="0"/>
                  </a:lnTo>
                  <a:lnTo>
                    <a:pt x="95642" y="9020"/>
                  </a:lnTo>
                  <a:lnTo>
                    <a:pt x="87083" y="9374"/>
                  </a:lnTo>
                  <a:lnTo>
                    <a:pt x="77642" y="17607"/>
                  </a:lnTo>
                  <a:lnTo>
                    <a:pt x="75425" y="26276"/>
                  </a:lnTo>
                  <a:lnTo>
                    <a:pt x="41004" y="72290"/>
                  </a:lnTo>
                  <a:lnTo>
                    <a:pt x="32727" y="82251"/>
                  </a:lnTo>
                  <a:lnTo>
                    <a:pt x="26573" y="95098"/>
                  </a:lnTo>
                  <a:lnTo>
                    <a:pt x="24065" y="98285"/>
                  </a:lnTo>
                  <a:lnTo>
                    <a:pt x="21278" y="107470"/>
                  </a:lnTo>
                  <a:lnTo>
                    <a:pt x="18981" y="117550"/>
                  </a:lnTo>
                  <a:lnTo>
                    <a:pt x="11706" y="132644"/>
                  </a:lnTo>
                  <a:lnTo>
                    <a:pt x="10979" y="136016"/>
                  </a:lnTo>
                  <a:lnTo>
                    <a:pt x="9436" y="138264"/>
                  </a:lnTo>
                  <a:lnTo>
                    <a:pt x="7348" y="139762"/>
                  </a:lnTo>
                  <a:lnTo>
                    <a:pt x="4899" y="140761"/>
                  </a:lnTo>
                  <a:lnTo>
                    <a:pt x="3265" y="142485"/>
                  </a:lnTo>
                  <a:lnTo>
                    <a:pt x="429" y="150785"/>
                  </a:lnTo>
                  <a:lnTo>
                    <a:pt x="2" y="161681"/>
                  </a:lnTo>
                  <a:lnTo>
                    <a:pt x="0" y="156714"/>
                  </a:lnTo>
                  <a:lnTo>
                    <a:pt x="1057" y="155238"/>
                  </a:lnTo>
                  <a:lnTo>
                    <a:pt x="5055" y="153597"/>
                  </a:lnTo>
                  <a:lnTo>
                    <a:pt x="6544" y="152100"/>
                  </a:lnTo>
                  <a:lnTo>
                    <a:pt x="8199" y="147617"/>
                  </a:lnTo>
                  <a:lnTo>
                    <a:pt x="9700" y="145998"/>
                  </a:lnTo>
                  <a:lnTo>
                    <a:pt x="22665" y="138129"/>
                  </a:lnTo>
                  <a:lnTo>
                    <a:pt x="38099" y="1237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2" name="SMARTInkShape-545"/>
          <p:cNvSpPr/>
          <p:nvPr>
            <p:custDataLst>
              <p:tags r:id="rId14"/>
            </p:custDataLst>
          </p:nvPr>
        </p:nvSpPr>
        <p:spPr>
          <a:xfrm>
            <a:off x="8753485" y="3162300"/>
            <a:ext cx="9516" cy="9526"/>
          </a:xfrm>
          <a:custGeom>
            <a:avLst/>
            <a:gdLst/>
            <a:ahLst/>
            <a:cxnLst/>
            <a:rect l="0" t="0" r="0" b="0"/>
            <a:pathLst>
              <a:path w="9516" h="9526">
                <a:moveTo>
                  <a:pt x="9515" y="9525"/>
                </a:moveTo>
                <a:lnTo>
                  <a:pt x="9515" y="9525"/>
                </a:lnTo>
                <a:lnTo>
                  <a:pt x="9515" y="0"/>
                </a:lnTo>
                <a:lnTo>
                  <a:pt x="0" y="0"/>
                </a:lnTo>
                <a:lnTo>
                  <a:pt x="951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6" name="SMARTInkShape-Group143"/>
          <p:cNvGrpSpPr/>
          <p:nvPr/>
        </p:nvGrpSpPr>
        <p:grpSpPr>
          <a:xfrm>
            <a:off x="3552825" y="3571875"/>
            <a:ext cx="1447801" cy="323851"/>
            <a:chOff x="3552825" y="3571875"/>
            <a:chExt cx="1447801" cy="323851"/>
          </a:xfrm>
        </p:grpSpPr>
        <p:sp>
          <p:nvSpPr>
            <p:cNvPr id="93" name="SMARTInkShape-546"/>
            <p:cNvSpPr/>
            <p:nvPr>
              <p:custDataLst>
                <p:tags r:id="rId161"/>
              </p:custDataLst>
            </p:nvPr>
          </p:nvSpPr>
          <p:spPr>
            <a:xfrm>
              <a:off x="4953000" y="3733800"/>
              <a:ext cx="47626" cy="161926"/>
            </a:xfrm>
            <a:custGeom>
              <a:avLst/>
              <a:gdLst/>
              <a:ahLst/>
              <a:cxnLst/>
              <a:rect l="0" t="0" r="0" b="0"/>
              <a:pathLst>
                <a:path w="47626" h="161926">
                  <a:moveTo>
                    <a:pt x="38100" y="0"/>
                  </a:moveTo>
                  <a:lnTo>
                    <a:pt x="38100" y="0"/>
                  </a:lnTo>
                  <a:lnTo>
                    <a:pt x="38100" y="5057"/>
                  </a:lnTo>
                  <a:lnTo>
                    <a:pt x="39158" y="6546"/>
                  </a:lnTo>
                  <a:lnTo>
                    <a:pt x="40922" y="7539"/>
                  </a:lnTo>
                  <a:lnTo>
                    <a:pt x="46301" y="9132"/>
                  </a:lnTo>
                  <a:lnTo>
                    <a:pt x="47037" y="12173"/>
                  </a:lnTo>
                  <a:lnTo>
                    <a:pt x="47625" y="57759"/>
                  </a:lnTo>
                  <a:lnTo>
                    <a:pt x="47625" y="69970"/>
                  </a:lnTo>
                  <a:lnTo>
                    <a:pt x="44803" y="76253"/>
                  </a:lnTo>
                  <a:lnTo>
                    <a:pt x="41080" y="82574"/>
                  </a:lnTo>
                  <a:lnTo>
                    <a:pt x="30757" y="108148"/>
                  </a:lnTo>
                  <a:lnTo>
                    <a:pt x="22989" y="119768"/>
                  </a:lnTo>
                  <a:lnTo>
                    <a:pt x="17006" y="133176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SMARTInkShape-547"/>
            <p:cNvSpPr/>
            <p:nvPr>
              <p:custDataLst>
                <p:tags r:id="rId162"/>
              </p:custDataLst>
            </p:nvPr>
          </p:nvSpPr>
          <p:spPr>
            <a:xfrm>
              <a:off x="4096153" y="3571875"/>
              <a:ext cx="856848" cy="228552"/>
            </a:xfrm>
            <a:custGeom>
              <a:avLst/>
              <a:gdLst/>
              <a:ahLst/>
              <a:cxnLst/>
              <a:rect l="0" t="0" r="0" b="0"/>
              <a:pathLst>
                <a:path w="856848" h="228552">
                  <a:moveTo>
                    <a:pt x="104372" y="123825"/>
                  </a:moveTo>
                  <a:lnTo>
                    <a:pt x="104372" y="123825"/>
                  </a:lnTo>
                  <a:lnTo>
                    <a:pt x="104372" y="99835"/>
                  </a:lnTo>
                  <a:lnTo>
                    <a:pt x="103314" y="98306"/>
                  </a:lnTo>
                  <a:lnTo>
                    <a:pt x="101550" y="97287"/>
                  </a:lnTo>
                  <a:lnTo>
                    <a:pt x="95240" y="95369"/>
                  </a:lnTo>
                  <a:lnTo>
                    <a:pt x="81624" y="95260"/>
                  </a:lnTo>
                  <a:lnTo>
                    <a:pt x="75564" y="98077"/>
                  </a:lnTo>
                  <a:lnTo>
                    <a:pt x="53176" y="117916"/>
                  </a:lnTo>
                  <a:lnTo>
                    <a:pt x="49868" y="124021"/>
                  </a:lnTo>
                  <a:lnTo>
                    <a:pt x="47340" y="130262"/>
                  </a:lnTo>
                  <a:lnTo>
                    <a:pt x="32137" y="150291"/>
                  </a:lnTo>
                  <a:lnTo>
                    <a:pt x="26133" y="169466"/>
                  </a:lnTo>
                  <a:lnTo>
                    <a:pt x="21974" y="176918"/>
                  </a:lnTo>
                  <a:lnTo>
                    <a:pt x="18575" y="187063"/>
                  </a:lnTo>
                  <a:lnTo>
                    <a:pt x="12393" y="196772"/>
                  </a:lnTo>
                  <a:lnTo>
                    <a:pt x="10091" y="206352"/>
                  </a:lnTo>
                  <a:lnTo>
                    <a:pt x="9553" y="212715"/>
                  </a:lnTo>
                  <a:lnTo>
                    <a:pt x="6491" y="219070"/>
                  </a:lnTo>
                  <a:lnTo>
                    <a:pt x="0" y="228042"/>
                  </a:lnTo>
                  <a:lnTo>
                    <a:pt x="7833" y="228551"/>
                  </a:lnTo>
                  <a:lnTo>
                    <a:pt x="53579" y="184140"/>
                  </a:lnTo>
                  <a:lnTo>
                    <a:pt x="69096" y="171448"/>
                  </a:lnTo>
                  <a:lnTo>
                    <a:pt x="78110" y="165099"/>
                  </a:lnTo>
                  <a:lnTo>
                    <a:pt x="84243" y="156633"/>
                  </a:lnTo>
                  <a:lnTo>
                    <a:pt x="89428" y="154282"/>
                  </a:lnTo>
                  <a:lnTo>
                    <a:pt x="91235" y="152596"/>
                  </a:lnTo>
                  <a:lnTo>
                    <a:pt x="93242" y="147901"/>
                  </a:lnTo>
                  <a:lnTo>
                    <a:pt x="94835" y="146226"/>
                  </a:lnTo>
                  <a:lnTo>
                    <a:pt x="102907" y="143316"/>
                  </a:lnTo>
                  <a:lnTo>
                    <a:pt x="103395" y="144227"/>
                  </a:lnTo>
                  <a:lnTo>
                    <a:pt x="104361" y="165545"/>
                  </a:lnTo>
                  <a:lnTo>
                    <a:pt x="101545" y="171647"/>
                  </a:lnTo>
                  <a:lnTo>
                    <a:pt x="97824" y="177888"/>
                  </a:lnTo>
                  <a:lnTo>
                    <a:pt x="95435" y="190517"/>
                  </a:lnTo>
                  <a:lnTo>
                    <a:pt x="94847" y="227145"/>
                  </a:lnTo>
                  <a:lnTo>
                    <a:pt x="95905" y="227630"/>
                  </a:lnTo>
                  <a:lnTo>
                    <a:pt x="108104" y="228472"/>
                  </a:lnTo>
                  <a:lnTo>
                    <a:pt x="110035" y="227456"/>
                  </a:lnTo>
                  <a:lnTo>
                    <a:pt x="111322" y="225721"/>
                  </a:lnTo>
                  <a:lnTo>
                    <a:pt x="113811" y="220970"/>
                  </a:lnTo>
                  <a:lnTo>
                    <a:pt x="118445" y="215331"/>
                  </a:lnTo>
                  <a:lnTo>
                    <a:pt x="124032" y="212119"/>
                  </a:lnTo>
                  <a:lnTo>
                    <a:pt x="130043" y="209634"/>
                  </a:lnTo>
                  <a:lnTo>
                    <a:pt x="174420" y="168055"/>
                  </a:lnTo>
                  <a:lnTo>
                    <a:pt x="184981" y="156451"/>
                  </a:lnTo>
                  <a:lnTo>
                    <a:pt x="206484" y="116301"/>
                  </a:lnTo>
                  <a:lnTo>
                    <a:pt x="209126" y="83754"/>
                  </a:lnTo>
                  <a:lnTo>
                    <a:pt x="209147" y="67106"/>
                  </a:lnTo>
                  <a:lnTo>
                    <a:pt x="254977" y="66675"/>
                  </a:lnTo>
                  <a:lnTo>
                    <a:pt x="278892" y="66675"/>
                  </a:lnTo>
                  <a:lnTo>
                    <a:pt x="281044" y="67733"/>
                  </a:lnTo>
                  <a:lnTo>
                    <a:pt x="282479" y="69497"/>
                  </a:lnTo>
                  <a:lnTo>
                    <a:pt x="283434" y="71732"/>
                  </a:lnTo>
                  <a:lnTo>
                    <a:pt x="285130" y="73221"/>
                  </a:lnTo>
                  <a:lnTo>
                    <a:pt x="289837" y="74876"/>
                  </a:lnTo>
                  <a:lnTo>
                    <a:pt x="310824" y="77181"/>
                  </a:lnTo>
                  <a:lnTo>
                    <a:pt x="323463" y="83724"/>
                  </a:lnTo>
                  <a:lnTo>
                    <a:pt x="331093" y="85329"/>
                  </a:lnTo>
                  <a:lnTo>
                    <a:pt x="331720" y="86520"/>
                  </a:lnTo>
                  <a:lnTo>
                    <a:pt x="332958" y="109320"/>
                  </a:lnTo>
                  <a:lnTo>
                    <a:pt x="331904" y="110980"/>
                  </a:lnTo>
                  <a:lnTo>
                    <a:pt x="330143" y="112087"/>
                  </a:lnTo>
                  <a:lnTo>
                    <a:pt x="327911" y="112824"/>
                  </a:lnTo>
                  <a:lnTo>
                    <a:pt x="326423" y="114374"/>
                  </a:lnTo>
                  <a:lnTo>
                    <a:pt x="324769" y="118919"/>
                  </a:lnTo>
                  <a:lnTo>
                    <a:pt x="322650" y="130460"/>
                  </a:lnTo>
                  <a:lnTo>
                    <a:pt x="316979" y="139784"/>
                  </a:lnTo>
                  <a:lnTo>
                    <a:pt x="313770" y="149250"/>
                  </a:lnTo>
                  <a:lnTo>
                    <a:pt x="307644" y="158757"/>
                  </a:lnTo>
                  <a:lnTo>
                    <a:pt x="304301" y="168277"/>
                  </a:lnTo>
                  <a:lnTo>
                    <a:pt x="296323" y="179094"/>
                  </a:lnTo>
                  <a:lnTo>
                    <a:pt x="295302" y="185474"/>
                  </a:lnTo>
                  <a:lnTo>
                    <a:pt x="294883" y="199502"/>
                  </a:lnTo>
                  <a:lnTo>
                    <a:pt x="309061" y="200011"/>
                  </a:lnTo>
                  <a:lnTo>
                    <a:pt x="314584" y="197197"/>
                  </a:lnTo>
                  <a:lnTo>
                    <a:pt x="331129" y="182691"/>
                  </a:lnTo>
                  <a:lnTo>
                    <a:pt x="341271" y="167164"/>
                  </a:lnTo>
                  <a:lnTo>
                    <a:pt x="386876" y="127016"/>
                  </a:lnTo>
                  <a:lnTo>
                    <a:pt x="395393" y="117479"/>
                  </a:lnTo>
                  <a:lnTo>
                    <a:pt x="401629" y="104776"/>
                  </a:lnTo>
                  <a:lnTo>
                    <a:pt x="416931" y="87607"/>
                  </a:lnTo>
                  <a:lnTo>
                    <a:pt x="417913" y="83739"/>
                  </a:lnTo>
                  <a:lnTo>
                    <a:pt x="418651" y="76641"/>
                  </a:lnTo>
                  <a:lnTo>
                    <a:pt x="418693" y="84439"/>
                  </a:lnTo>
                  <a:lnTo>
                    <a:pt x="412150" y="93075"/>
                  </a:lnTo>
                  <a:lnTo>
                    <a:pt x="408996" y="101896"/>
                  </a:lnTo>
                  <a:lnTo>
                    <a:pt x="402887" y="111213"/>
                  </a:lnTo>
                  <a:lnTo>
                    <a:pt x="399549" y="120676"/>
                  </a:lnTo>
                  <a:lnTo>
                    <a:pt x="393385" y="130182"/>
                  </a:lnTo>
                  <a:lnTo>
                    <a:pt x="391089" y="139702"/>
                  </a:lnTo>
                  <a:lnTo>
                    <a:pt x="390125" y="184150"/>
                  </a:lnTo>
                  <a:lnTo>
                    <a:pt x="391182" y="186267"/>
                  </a:lnTo>
                  <a:lnTo>
                    <a:pt x="392945" y="187678"/>
                  </a:lnTo>
                  <a:lnTo>
                    <a:pt x="397727" y="189245"/>
                  </a:lnTo>
                  <a:lnTo>
                    <a:pt x="412512" y="190335"/>
                  </a:lnTo>
                  <a:lnTo>
                    <a:pt x="418770" y="187604"/>
                  </a:lnTo>
                  <a:lnTo>
                    <a:pt x="425080" y="183921"/>
                  </a:lnTo>
                  <a:lnTo>
                    <a:pt x="445983" y="176306"/>
                  </a:lnTo>
                  <a:lnTo>
                    <a:pt x="454813" y="167964"/>
                  </a:lnTo>
                  <a:lnTo>
                    <a:pt x="463323" y="158259"/>
                  </a:lnTo>
                  <a:lnTo>
                    <a:pt x="478957" y="145787"/>
                  </a:lnTo>
                  <a:lnTo>
                    <a:pt x="497079" y="125968"/>
                  </a:lnTo>
                  <a:lnTo>
                    <a:pt x="515671" y="111549"/>
                  </a:lnTo>
                  <a:lnTo>
                    <a:pt x="529535" y="93021"/>
                  </a:lnTo>
                  <a:lnTo>
                    <a:pt x="538204" y="86828"/>
                  </a:lnTo>
                  <a:lnTo>
                    <a:pt x="552008" y="66722"/>
                  </a:lnTo>
                  <a:lnTo>
                    <a:pt x="546979" y="66689"/>
                  </a:lnTo>
                  <a:lnTo>
                    <a:pt x="545493" y="67742"/>
                  </a:lnTo>
                  <a:lnTo>
                    <a:pt x="544503" y="69503"/>
                  </a:lnTo>
                  <a:lnTo>
                    <a:pt x="541725" y="82922"/>
                  </a:lnTo>
                  <a:lnTo>
                    <a:pt x="536054" y="92185"/>
                  </a:lnTo>
                  <a:lnTo>
                    <a:pt x="532845" y="101633"/>
                  </a:lnTo>
                  <a:lnTo>
                    <a:pt x="526719" y="112193"/>
                  </a:lnTo>
                  <a:lnTo>
                    <a:pt x="523497" y="158672"/>
                  </a:lnTo>
                  <a:lnTo>
                    <a:pt x="523475" y="169558"/>
                  </a:lnTo>
                  <a:lnTo>
                    <a:pt x="528529" y="175946"/>
                  </a:lnTo>
                  <a:lnTo>
                    <a:pt x="533834" y="178740"/>
                  </a:lnTo>
                  <a:lnTo>
                    <a:pt x="545862" y="180534"/>
                  </a:lnTo>
                  <a:lnTo>
                    <a:pt x="552120" y="177957"/>
                  </a:lnTo>
                  <a:lnTo>
                    <a:pt x="558430" y="174342"/>
                  </a:lnTo>
                  <a:lnTo>
                    <a:pt x="567932" y="171248"/>
                  </a:lnTo>
                  <a:lnTo>
                    <a:pt x="611431" y="142816"/>
                  </a:lnTo>
                  <a:lnTo>
                    <a:pt x="658546" y="111124"/>
                  </a:lnTo>
                  <a:lnTo>
                    <a:pt x="665702" y="107597"/>
                  </a:lnTo>
                  <a:lnTo>
                    <a:pt x="683976" y="105333"/>
                  </a:lnTo>
                  <a:lnTo>
                    <a:pt x="718435" y="104779"/>
                  </a:lnTo>
                  <a:lnTo>
                    <a:pt x="720122" y="105836"/>
                  </a:lnTo>
                  <a:lnTo>
                    <a:pt x="721248" y="107599"/>
                  </a:lnTo>
                  <a:lnTo>
                    <a:pt x="721997" y="109833"/>
                  </a:lnTo>
                  <a:lnTo>
                    <a:pt x="730839" y="124073"/>
                  </a:lnTo>
                  <a:lnTo>
                    <a:pt x="732984" y="147379"/>
                  </a:lnTo>
                  <a:lnTo>
                    <a:pt x="733019" y="165216"/>
                  </a:lnTo>
                  <a:lnTo>
                    <a:pt x="731962" y="167294"/>
                  </a:lnTo>
                  <a:lnTo>
                    <a:pt x="730199" y="168680"/>
                  </a:lnTo>
                  <a:lnTo>
                    <a:pt x="724821" y="170903"/>
                  </a:lnTo>
                  <a:lnTo>
                    <a:pt x="724085" y="174029"/>
                  </a:lnTo>
                  <a:lnTo>
                    <a:pt x="723889" y="176345"/>
                  </a:lnTo>
                  <a:lnTo>
                    <a:pt x="722700" y="177888"/>
                  </a:lnTo>
                  <a:lnTo>
                    <a:pt x="718557" y="179603"/>
                  </a:lnTo>
                  <a:lnTo>
                    <a:pt x="717029" y="179002"/>
                  </a:lnTo>
                  <a:lnTo>
                    <a:pt x="716009" y="177543"/>
                  </a:lnTo>
                  <a:lnTo>
                    <a:pt x="714375" y="172654"/>
                  </a:lnTo>
                  <a:lnTo>
                    <a:pt x="711329" y="171985"/>
                  </a:lnTo>
                  <a:lnTo>
                    <a:pt x="709035" y="171807"/>
                  </a:lnTo>
                  <a:lnTo>
                    <a:pt x="707505" y="170630"/>
                  </a:lnTo>
                  <a:lnTo>
                    <a:pt x="705806" y="166500"/>
                  </a:lnTo>
                  <a:lnTo>
                    <a:pt x="704295" y="164974"/>
                  </a:lnTo>
                  <a:lnTo>
                    <a:pt x="699793" y="163280"/>
                  </a:lnTo>
                  <a:lnTo>
                    <a:pt x="698169" y="161770"/>
                  </a:lnTo>
                  <a:lnTo>
                    <a:pt x="690293" y="148787"/>
                  </a:lnTo>
                  <a:lnTo>
                    <a:pt x="681791" y="139570"/>
                  </a:lnTo>
                  <a:lnTo>
                    <a:pt x="678503" y="130470"/>
                  </a:lnTo>
                  <a:lnTo>
                    <a:pt x="675983" y="120429"/>
                  </a:lnTo>
                  <a:lnTo>
                    <a:pt x="668564" y="105358"/>
                  </a:lnTo>
                  <a:lnTo>
                    <a:pt x="666274" y="98684"/>
                  </a:lnTo>
                  <a:lnTo>
                    <a:pt x="660093" y="88977"/>
                  </a:lnTo>
                  <a:lnTo>
                    <a:pt x="656732" y="79398"/>
                  </a:lnTo>
                  <a:lnTo>
                    <a:pt x="650563" y="69857"/>
                  </a:lnTo>
                  <a:lnTo>
                    <a:pt x="647206" y="60327"/>
                  </a:lnTo>
                  <a:lnTo>
                    <a:pt x="641038" y="50800"/>
                  </a:lnTo>
                  <a:lnTo>
                    <a:pt x="638202" y="39982"/>
                  </a:lnTo>
                  <a:lnTo>
                    <a:pt x="646011" y="30064"/>
                  </a:lnTo>
                  <a:lnTo>
                    <a:pt x="655385" y="20505"/>
                  </a:lnTo>
                  <a:lnTo>
                    <a:pt x="664142" y="18279"/>
                  </a:lnTo>
                  <a:lnTo>
                    <a:pt x="672985" y="12590"/>
                  </a:lnTo>
                  <a:lnTo>
                    <a:pt x="683366" y="10433"/>
                  </a:lnTo>
                  <a:lnTo>
                    <a:pt x="721122" y="8490"/>
                  </a:lnTo>
                  <a:lnTo>
                    <a:pt x="747992" y="885"/>
                  </a:lnTo>
                  <a:lnTo>
                    <a:pt x="792944" y="10"/>
                  </a:lnTo>
                  <a:lnTo>
                    <a:pt x="812361" y="0"/>
                  </a:lnTo>
                  <a:lnTo>
                    <a:pt x="818730" y="2823"/>
                  </a:lnTo>
                  <a:lnTo>
                    <a:pt x="825090" y="6546"/>
                  </a:lnTo>
                  <a:lnTo>
                    <a:pt x="837796" y="8936"/>
                  </a:lnTo>
                  <a:lnTo>
                    <a:pt x="840971" y="9132"/>
                  </a:lnTo>
                  <a:lnTo>
                    <a:pt x="843088" y="10322"/>
                  </a:lnTo>
                  <a:lnTo>
                    <a:pt x="844499" y="12173"/>
                  </a:lnTo>
                  <a:lnTo>
                    <a:pt x="846764" y="17692"/>
                  </a:lnTo>
                  <a:lnTo>
                    <a:pt x="853758" y="26386"/>
                  </a:lnTo>
                  <a:lnTo>
                    <a:pt x="856441" y="36349"/>
                  </a:lnTo>
                  <a:lnTo>
                    <a:pt x="856847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SMARTInkShape-548"/>
            <p:cNvSpPr/>
            <p:nvPr>
              <p:custDataLst>
                <p:tags r:id="rId163"/>
              </p:custDataLst>
            </p:nvPr>
          </p:nvSpPr>
          <p:spPr>
            <a:xfrm>
              <a:off x="3552825" y="3629036"/>
              <a:ext cx="504787" cy="266679"/>
            </a:xfrm>
            <a:custGeom>
              <a:avLst/>
              <a:gdLst/>
              <a:ahLst/>
              <a:cxnLst/>
              <a:rect l="0" t="0" r="0" b="0"/>
              <a:pathLst>
                <a:path w="504787" h="266679">
                  <a:moveTo>
                    <a:pt x="9525" y="85714"/>
                  </a:moveTo>
                  <a:lnTo>
                    <a:pt x="9525" y="85714"/>
                  </a:lnTo>
                  <a:lnTo>
                    <a:pt x="9525" y="77513"/>
                  </a:lnTo>
                  <a:lnTo>
                    <a:pt x="8467" y="77072"/>
                  </a:lnTo>
                  <a:lnTo>
                    <a:pt x="3" y="76189"/>
                  </a:lnTo>
                  <a:lnTo>
                    <a:pt x="0" y="67988"/>
                  </a:lnTo>
                  <a:lnTo>
                    <a:pt x="1058" y="67547"/>
                  </a:lnTo>
                  <a:lnTo>
                    <a:pt x="5057" y="67057"/>
                  </a:lnTo>
                  <a:lnTo>
                    <a:pt x="6546" y="65867"/>
                  </a:lnTo>
                  <a:lnTo>
                    <a:pt x="8201" y="61724"/>
                  </a:lnTo>
                  <a:lnTo>
                    <a:pt x="9701" y="60195"/>
                  </a:lnTo>
                  <a:lnTo>
                    <a:pt x="14189" y="58497"/>
                  </a:lnTo>
                  <a:lnTo>
                    <a:pt x="15809" y="56986"/>
                  </a:lnTo>
                  <a:lnTo>
                    <a:pt x="17610" y="52485"/>
                  </a:lnTo>
                  <a:lnTo>
                    <a:pt x="19148" y="50861"/>
                  </a:lnTo>
                  <a:lnTo>
                    <a:pt x="38292" y="40265"/>
                  </a:lnTo>
                  <a:lnTo>
                    <a:pt x="41403" y="39540"/>
                  </a:lnTo>
                  <a:lnTo>
                    <a:pt x="57167" y="30741"/>
                  </a:lnTo>
                  <a:lnTo>
                    <a:pt x="60336" y="30015"/>
                  </a:lnTo>
                  <a:lnTo>
                    <a:pt x="76202" y="21216"/>
                  </a:lnTo>
                  <a:lnTo>
                    <a:pt x="79376" y="20490"/>
                  </a:lnTo>
                  <a:lnTo>
                    <a:pt x="95250" y="11691"/>
                  </a:lnTo>
                  <a:lnTo>
                    <a:pt x="122452" y="9517"/>
                  </a:lnTo>
                  <a:lnTo>
                    <a:pt x="122910" y="10575"/>
                  </a:lnTo>
                  <a:lnTo>
                    <a:pt x="123814" y="32180"/>
                  </a:lnTo>
                  <a:lnTo>
                    <a:pt x="120998" y="38285"/>
                  </a:lnTo>
                  <a:lnTo>
                    <a:pt x="117277" y="44526"/>
                  </a:lnTo>
                  <a:lnTo>
                    <a:pt x="114124" y="53990"/>
                  </a:lnTo>
                  <a:lnTo>
                    <a:pt x="88489" y="85714"/>
                  </a:lnTo>
                  <a:lnTo>
                    <a:pt x="85895" y="92064"/>
                  </a:lnTo>
                  <a:lnTo>
                    <a:pt x="57150" y="123814"/>
                  </a:lnTo>
                  <a:lnTo>
                    <a:pt x="62207" y="123814"/>
                  </a:lnTo>
                  <a:lnTo>
                    <a:pt x="63696" y="122756"/>
                  </a:lnTo>
                  <a:lnTo>
                    <a:pt x="64689" y="120992"/>
                  </a:lnTo>
                  <a:lnTo>
                    <a:pt x="66282" y="115613"/>
                  </a:lnTo>
                  <a:lnTo>
                    <a:pt x="69323" y="114878"/>
                  </a:lnTo>
                  <a:lnTo>
                    <a:pt x="112536" y="114289"/>
                  </a:lnTo>
                  <a:lnTo>
                    <a:pt x="118834" y="119346"/>
                  </a:lnTo>
                  <a:lnTo>
                    <a:pt x="121607" y="124650"/>
                  </a:lnTo>
                  <a:lnTo>
                    <a:pt x="122346" y="127546"/>
                  </a:lnTo>
                  <a:lnTo>
                    <a:pt x="132381" y="142701"/>
                  </a:lnTo>
                  <a:lnTo>
                    <a:pt x="133343" y="187076"/>
                  </a:lnTo>
                  <a:lnTo>
                    <a:pt x="133349" y="203158"/>
                  </a:lnTo>
                  <a:lnTo>
                    <a:pt x="130527" y="209525"/>
                  </a:lnTo>
                  <a:lnTo>
                    <a:pt x="126804" y="215882"/>
                  </a:lnTo>
                  <a:lnTo>
                    <a:pt x="125149" y="222236"/>
                  </a:lnTo>
                  <a:lnTo>
                    <a:pt x="123649" y="224354"/>
                  </a:lnTo>
                  <a:lnTo>
                    <a:pt x="121591" y="225766"/>
                  </a:lnTo>
                  <a:lnTo>
                    <a:pt x="116482" y="228393"/>
                  </a:lnTo>
                  <a:lnTo>
                    <a:pt x="110684" y="233088"/>
                  </a:lnTo>
                  <a:lnTo>
                    <a:pt x="107401" y="238702"/>
                  </a:lnTo>
                  <a:lnTo>
                    <a:pt x="104884" y="244725"/>
                  </a:lnTo>
                  <a:lnTo>
                    <a:pt x="100237" y="250930"/>
                  </a:lnTo>
                  <a:lnTo>
                    <a:pt x="94644" y="254393"/>
                  </a:lnTo>
                  <a:lnTo>
                    <a:pt x="88631" y="256991"/>
                  </a:lnTo>
                  <a:lnTo>
                    <a:pt x="79295" y="263345"/>
                  </a:lnTo>
                  <a:lnTo>
                    <a:pt x="69826" y="265698"/>
                  </a:lnTo>
                  <a:lnTo>
                    <a:pt x="49114" y="266678"/>
                  </a:lnTo>
                  <a:lnTo>
                    <a:pt x="39555" y="258487"/>
                  </a:lnTo>
                  <a:lnTo>
                    <a:pt x="38747" y="254930"/>
                  </a:lnTo>
                  <a:lnTo>
                    <a:pt x="38138" y="243009"/>
                  </a:lnTo>
                  <a:lnTo>
                    <a:pt x="39184" y="241377"/>
                  </a:lnTo>
                  <a:lnTo>
                    <a:pt x="40939" y="240289"/>
                  </a:lnTo>
                  <a:lnTo>
                    <a:pt x="43168" y="239565"/>
                  </a:lnTo>
                  <a:lnTo>
                    <a:pt x="44653" y="238023"/>
                  </a:lnTo>
                  <a:lnTo>
                    <a:pt x="46304" y="233487"/>
                  </a:lnTo>
                  <a:lnTo>
                    <a:pt x="47803" y="231854"/>
                  </a:lnTo>
                  <a:lnTo>
                    <a:pt x="60766" y="223962"/>
                  </a:lnTo>
                  <a:lnTo>
                    <a:pt x="84470" y="206236"/>
                  </a:lnTo>
                  <a:lnTo>
                    <a:pt x="131549" y="177786"/>
                  </a:lnTo>
                  <a:lnTo>
                    <a:pt x="175764" y="154506"/>
                  </a:lnTo>
                  <a:lnTo>
                    <a:pt x="222433" y="127872"/>
                  </a:lnTo>
                  <a:lnTo>
                    <a:pt x="255016" y="111641"/>
                  </a:lnTo>
                  <a:lnTo>
                    <a:pt x="301498" y="82942"/>
                  </a:lnTo>
                  <a:lnTo>
                    <a:pt x="348164" y="51695"/>
                  </a:lnTo>
                  <a:lnTo>
                    <a:pt x="395675" y="22237"/>
                  </a:lnTo>
                  <a:lnTo>
                    <a:pt x="406045" y="13754"/>
                  </a:lnTo>
                  <a:lnTo>
                    <a:pt x="412592" y="11398"/>
                  </a:lnTo>
                  <a:lnTo>
                    <a:pt x="414762" y="9712"/>
                  </a:lnTo>
                  <a:lnTo>
                    <a:pt x="418873" y="3340"/>
                  </a:lnTo>
                  <a:lnTo>
                    <a:pt x="428586" y="0"/>
                  </a:lnTo>
                  <a:lnTo>
                    <a:pt x="428622" y="8191"/>
                  </a:lnTo>
                  <a:lnTo>
                    <a:pt x="427564" y="8632"/>
                  </a:lnTo>
                  <a:lnTo>
                    <a:pt x="423568" y="9122"/>
                  </a:lnTo>
                  <a:lnTo>
                    <a:pt x="422079" y="10311"/>
                  </a:lnTo>
                  <a:lnTo>
                    <a:pt x="419492" y="17681"/>
                  </a:lnTo>
                  <a:lnTo>
                    <a:pt x="419216" y="23693"/>
                  </a:lnTo>
                  <a:lnTo>
                    <a:pt x="418119" y="25317"/>
                  </a:lnTo>
                  <a:lnTo>
                    <a:pt x="416329" y="26399"/>
                  </a:lnTo>
                  <a:lnTo>
                    <a:pt x="414077" y="27120"/>
                  </a:lnTo>
                  <a:lnTo>
                    <a:pt x="412577" y="28660"/>
                  </a:lnTo>
                  <a:lnTo>
                    <a:pt x="410909" y="33193"/>
                  </a:lnTo>
                  <a:lnTo>
                    <a:pt x="408780" y="44726"/>
                  </a:lnTo>
                  <a:lnTo>
                    <a:pt x="401408" y="55295"/>
                  </a:lnTo>
                  <a:lnTo>
                    <a:pt x="400318" y="64379"/>
                  </a:lnTo>
                  <a:lnTo>
                    <a:pt x="400169" y="70234"/>
                  </a:lnTo>
                  <a:lnTo>
                    <a:pt x="389730" y="110859"/>
                  </a:lnTo>
                  <a:lnTo>
                    <a:pt x="383038" y="123764"/>
                  </a:lnTo>
                  <a:lnTo>
                    <a:pt x="376346" y="141561"/>
                  </a:lnTo>
                  <a:lnTo>
                    <a:pt x="373664" y="145170"/>
                  </a:lnTo>
                  <a:lnTo>
                    <a:pt x="365891" y="151308"/>
                  </a:lnTo>
                  <a:lnTo>
                    <a:pt x="357413" y="165365"/>
                  </a:lnTo>
                  <a:lnTo>
                    <a:pt x="346864" y="177844"/>
                  </a:lnTo>
                  <a:lnTo>
                    <a:pt x="344662" y="184163"/>
                  </a:lnTo>
                  <a:lnTo>
                    <a:pt x="343016" y="186272"/>
                  </a:lnTo>
                  <a:lnTo>
                    <a:pt x="325304" y="198642"/>
                  </a:lnTo>
                  <a:lnTo>
                    <a:pt x="324819" y="198040"/>
                  </a:lnTo>
                  <a:lnTo>
                    <a:pt x="323850" y="181359"/>
                  </a:lnTo>
                  <a:lnTo>
                    <a:pt x="347554" y="157260"/>
                  </a:lnTo>
                  <a:lnTo>
                    <a:pt x="353082" y="154554"/>
                  </a:lnTo>
                  <a:lnTo>
                    <a:pt x="360199" y="152817"/>
                  </a:lnTo>
                  <a:lnTo>
                    <a:pt x="369208" y="145927"/>
                  </a:lnTo>
                  <a:lnTo>
                    <a:pt x="375054" y="144226"/>
                  </a:lnTo>
                  <a:lnTo>
                    <a:pt x="392917" y="142075"/>
                  </a:lnTo>
                  <a:lnTo>
                    <a:pt x="395295" y="140221"/>
                  </a:lnTo>
                  <a:lnTo>
                    <a:pt x="396880" y="137927"/>
                  </a:lnTo>
                  <a:lnTo>
                    <a:pt x="409223" y="129642"/>
                  </a:lnTo>
                  <a:lnTo>
                    <a:pt x="431490" y="119269"/>
                  </a:lnTo>
                  <a:lnTo>
                    <a:pt x="469032" y="88865"/>
                  </a:lnTo>
                  <a:lnTo>
                    <a:pt x="475169" y="80415"/>
                  </a:lnTo>
                  <a:lnTo>
                    <a:pt x="489226" y="71689"/>
                  </a:lnTo>
                  <a:lnTo>
                    <a:pt x="492600" y="66075"/>
                  </a:lnTo>
                  <a:lnTo>
                    <a:pt x="495159" y="60052"/>
                  </a:lnTo>
                  <a:lnTo>
                    <a:pt x="504786" y="47662"/>
                  </a:lnTo>
                  <a:lnTo>
                    <a:pt x="496621" y="47618"/>
                  </a:lnTo>
                  <a:lnTo>
                    <a:pt x="496181" y="48675"/>
                  </a:lnTo>
                  <a:lnTo>
                    <a:pt x="495691" y="52672"/>
                  </a:lnTo>
                  <a:lnTo>
                    <a:pt x="494503" y="54160"/>
                  </a:lnTo>
                  <a:lnTo>
                    <a:pt x="482077" y="61803"/>
                  </a:lnTo>
                  <a:lnTo>
                    <a:pt x="478840" y="67326"/>
                  </a:lnTo>
                  <a:lnTo>
                    <a:pt x="477977" y="70280"/>
                  </a:lnTo>
                  <a:lnTo>
                    <a:pt x="476343" y="72250"/>
                  </a:lnTo>
                  <a:lnTo>
                    <a:pt x="471705" y="74438"/>
                  </a:lnTo>
                  <a:lnTo>
                    <a:pt x="470045" y="76080"/>
                  </a:lnTo>
                  <a:lnTo>
                    <a:pt x="468201" y="80727"/>
                  </a:lnTo>
                  <a:lnTo>
                    <a:pt x="464097" y="98241"/>
                  </a:lnTo>
                  <a:lnTo>
                    <a:pt x="459244" y="112356"/>
                  </a:lnTo>
                  <a:lnTo>
                    <a:pt x="456411" y="129909"/>
                  </a:lnTo>
                  <a:lnTo>
                    <a:pt x="449714" y="142814"/>
                  </a:lnTo>
                  <a:lnTo>
                    <a:pt x="447682" y="187314"/>
                  </a:lnTo>
                  <a:lnTo>
                    <a:pt x="447678" y="193664"/>
                  </a:lnTo>
                  <a:lnTo>
                    <a:pt x="448735" y="195781"/>
                  </a:lnTo>
                  <a:lnTo>
                    <a:pt x="450498" y="197192"/>
                  </a:lnTo>
                  <a:lnTo>
                    <a:pt x="455876" y="199456"/>
                  </a:lnTo>
                  <a:lnTo>
                    <a:pt x="461864" y="199849"/>
                  </a:lnTo>
                  <a:lnTo>
                    <a:pt x="467387" y="197118"/>
                  </a:lnTo>
                  <a:lnTo>
                    <a:pt x="485775" y="1809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1" name="SMARTInkShape-Group144"/>
          <p:cNvGrpSpPr/>
          <p:nvPr/>
        </p:nvGrpSpPr>
        <p:grpSpPr>
          <a:xfrm>
            <a:off x="5410211" y="3420848"/>
            <a:ext cx="1543040" cy="303394"/>
            <a:chOff x="5410211" y="3420848"/>
            <a:chExt cx="1543040" cy="303394"/>
          </a:xfrm>
        </p:grpSpPr>
        <p:sp>
          <p:nvSpPr>
            <p:cNvPr id="97" name="SMARTInkShape-549"/>
            <p:cNvSpPr/>
            <p:nvPr>
              <p:custDataLst>
                <p:tags r:id="rId157"/>
              </p:custDataLst>
            </p:nvPr>
          </p:nvSpPr>
          <p:spPr>
            <a:xfrm>
              <a:off x="6810375" y="3543300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19050"/>
                  </a:moveTo>
                  <a:lnTo>
                    <a:pt x="0" y="19050"/>
                  </a:lnTo>
                  <a:lnTo>
                    <a:pt x="44460" y="19050"/>
                  </a:lnTo>
                  <a:lnTo>
                    <a:pt x="50804" y="19050"/>
                  </a:lnTo>
                  <a:lnTo>
                    <a:pt x="96710" y="9918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SMARTInkShape-550"/>
            <p:cNvSpPr/>
            <p:nvPr>
              <p:custDataLst>
                <p:tags r:id="rId158"/>
              </p:custDataLst>
            </p:nvPr>
          </p:nvSpPr>
          <p:spPr>
            <a:xfrm>
              <a:off x="6391716" y="3448178"/>
              <a:ext cx="237685" cy="180790"/>
            </a:xfrm>
            <a:custGeom>
              <a:avLst/>
              <a:gdLst/>
              <a:ahLst/>
              <a:cxnLst/>
              <a:rect l="0" t="0" r="0" b="0"/>
              <a:pathLst>
                <a:path w="237685" h="180790">
                  <a:moveTo>
                    <a:pt x="113859" y="18922"/>
                  </a:moveTo>
                  <a:lnTo>
                    <a:pt x="113859" y="18922"/>
                  </a:lnTo>
                  <a:lnTo>
                    <a:pt x="131469" y="18922"/>
                  </a:lnTo>
                  <a:lnTo>
                    <a:pt x="140984" y="27123"/>
                  </a:lnTo>
                  <a:lnTo>
                    <a:pt x="147062" y="28054"/>
                  </a:lnTo>
                  <a:lnTo>
                    <a:pt x="148694" y="29244"/>
                  </a:lnTo>
                  <a:lnTo>
                    <a:pt x="149782" y="31095"/>
                  </a:lnTo>
                  <a:lnTo>
                    <a:pt x="151832" y="37570"/>
                  </a:lnTo>
                  <a:lnTo>
                    <a:pt x="151959" y="47494"/>
                  </a:lnTo>
                  <a:lnTo>
                    <a:pt x="151959" y="42440"/>
                  </a:lnTo>
                  <a:lnTo>
                    <a:pt x="150901" y="40951"/>
                  </a:lnTo>
                  <a:lnTo>
                    <a:pt x="149137" y="39958"/>
                  </a:lnTo>
                  <a:lnTo>
                    <a:pt x="146903" y="39296"/>
                  </a:lnTo>
                  <a:lnTo>
                    <a:pt x="145414" y="37796"/>
                  </a:lnTo>
                  <a:lnTo>
                    <a:pt x="142827" y="29887"/>
                  </a:lnTo>
                  <a:lnTo>
                    <a:pt x="139786" y="29087"/>
                  </a:lnTo>
                  <a:lnTo>
                    <a:pt x="137494" y="28873"/>
                  </a:lnTo>
                  <a:lnTo>
                    <a:pt x="135965" y="27673"/>
                  </a:lnTo>
                  <a:lnTo>
                    <a:pt x="133311" y="20284"/>
                  </a:lnTo>
                  <a:lnTo>
                    <a:pt x="133028" y="14269"/>
                  </a:lnTo>
                  <a:lnTo>
                    <a:pt x="131930" y="12645"/>
                  </a:lnTo>
                  <a:lnTo>
                    <a:pt x="130139" y="11562"/>
                  </a:lnTo>
                  <a:lnTo>
                    <a:pt x="127887" y="10841"/>
                  </a:lnTo>
                  <a:lnTo>
                    <a:pt x="126386" y="9301"/>
                  </a:lnTo>
                  <a:lnTo>
                    <a:pt x="124718" y="4768"/>
                  </a:lnTo>
                  <a:lnTo>
                    <a:pt x="123215" y="3136"/>
                  </a:lnTo>
                  <a:lnTo>
                    <a:pt x="115300" y="302"/>
                  </a:lnTo>
                  <a:lnTo>
                    <a:pt x="109230" y="0"/>
                  </a:lnTo>
                  <a:lnTo>
                    <a:pt x="103687" y="2751"/>
                  </a:lnTo>
                  <a:lnTo>
                    <a:pt x="78665" y="24508"/>
                  </a:lnTo>
                  <a:lnTo>
                    <a:pt x="72464" y="26696"/>
                  </a:lnTo>
                  <a:lnTo>
                    <a:pt x="66180" y="33314"/>
                  </a:lnTo>
                  <a:lnTo>
                    <a:pt x="58802" y="42252"/>
                  </a:lnTo>
                  <a:lnTo>
                    <a:pt x="44864" y="53233"/>
                  </a:lnTo>
                  <a:lnTo>
                    <a:pt x="13264" y="100584"/>
                  </a:lnTo>
                  <a:lnTo>
                    <a:pt x="1046" y="135038"/>
                  </a:lnTo>
                  <a:lnTo>
                    <a:pt x="0" y="145519"/>
                  </a:lnTo>
                  <a:lnTo>
                    <a:pt x="2577" y="152093"/>
                  </a:lnTo>
                  <a:lnTo>
                    <a:pt x="6192" y="158543"/>
                  </a:lnTo>
                  <a:lnTo>
                    <a:pt x="7798" y="164937"/>
                  </a:lnTo>
                  <a:lnTo>
                    <a:pt x="9285" y="167065"/>
                  </a:lnTo>
                  <a:lnTo>
                    <a:pt x="11335" y="168484"/>
                  </a:lnTo>
                  <a:lnTo>
                    <a:pt x="16434" y="171119"/>
                  </a:lnTo>
                  <a:lnTo>
                    <a:pt x="22229" y="175818"/>
                  </a:lnTo>
                  <a:lnTo>
                    <a:pt x="31154" y="178612"/>
                  </a:lnTo>
                  <a:lnTo>
                    <a:pt x="76427" y="180789"/>
                  </a:lnTo>
                  <a:lnTo>
                    <a:pt x="114143" y="179781"/>
                  </a:lnTo>
                  <a:lnTo>
                    <a:pt x="155939" y="171146"/>
                  </a:lnTo>
                  <a:lnTo>
                    <a:pt x="200109" y="158181"/>
                  </a:lnTo>
                  <a:lnTo>
                    <a:pt x="237684" y="1427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SMARTInkShape-551"/>
            <p:cNvSpPr/>
            <p:nvPr>
              <p:custDataLst>
                <p:tags r:id="rId159"/>
              </p:custDataLst>
            </p:nvPr>
          </p:nvSpPr>
          <p:spPr>
            <a:xfrm>
              <a:off x="5753100" y="3420848"/>
              <a:ext cx="619088" cy="265293"/>
            </a:xfrm>
            <a:custGeom>
              <a:avLst/>
              <a:gdLst/>
              <a:ahLst/>
              <a:cxnLst/>
              <a:rect l="0" t="0" r="0" b="0"/>
              <a:pathLst>
                <a:path w="619088" h="265293">
                  <a:moveTo>
                    <a:pt x="0" y="227227"/>
                  </a:moveTo>
                  <a:lnTo>
                    <a:pt x="0" y="227227"/>
                  </a:lnTo>
                  <a:lnTo>
                    <a:pt x="9133" y="227227"/>
                  </a:lnTo>
                  <a:lnTo>
                    <a:pt x="18931" y="236635"/>
                  </a:lnTo>
                  <a:lnTo>
                    <a:pt x="19050" y="254444"/>
                  </a:lnTo>
                  <a:lnTo>
                    <a:pt x="17992" y="254896"/>
                  </a:lnTo>
                  <a:lnTo>
                    <a:pt x="13994" y="255400"/>
                  </a:lnTo>
                  <a:lnTo>
                    <a:pt x="13562" y="256592"/>
                  </a:lnTo>
                  <a:lnTo>
                    <a:pt x="18968" y="265208"/>
                  </a:lnTo>
                  <a:lnTo>
                    <a:pt x="24082" y="265292"/>
                  </a:lnTo>
                  <a:lnTo>
                    <a:pt x="25580" y="264245"/>
                  </a:lnTo>
                  <a:lnTo>
                    <a:pt x="26578" y="262489"/>
                  </a:lnTo>
                  <a:lnTo>
                    <a:pt x="27244" y="260260"/>
                  </a:lnTo>
                  <a:lnTo>
                    <a:pt x="28746" y="258774"/>
                  </a:lnTo>
                  <a:lnTo>
                    <a:pt x="38761" y="253567"/>
                  </a:lnTo>
                  <a:lnTo>
                    <a:pt x="83744" y="214863"/>
                  </a:lnTo>
                  <a:lnTo>
                    <a:pt x="121788" y="169415"/>
                  </a:lnTo>
                  <a:lnTo>
                    <a:pt x="130327" y="158141"/>
                  </a:lnTo>
                  <a:lnTo>
                    <a:pt x="150235" y="139458"/>
                  </a:lnTo>
                  <a:lnTo>
                    <a:pt x="184113" y="92156"/>
                  </a:lnTo>
                  <a:lnTo>
                    <a:pt x="187661" y="84998"/>
                  </a:lnTo>
                  <a:lnTo>
                    <a:pt x="189939" y="76836"/>
                  </a:lnTo>
                  <a:lnTo>
                    <a:pt x="199619" y="65747"/>
                  </a:lnTo>
                  <a:lnTo>
                    <a:pt x="194848" y="65434"/>
                  </a:lnTo>
                  <a:lnTo>
                    <a:pt x="193399" y="66448"/>
                  </a:lnTo>
                  <a:lnTo>
                    <a:pt x="192433" y="68183"/>
                  </a:lnTo>
                  <a:lnTo>
                    <a:pt x="191788" y="70397"/>
                  </a:lnTo>
                  <a:lnTo>
                    <a:pt x="190300" y="71874"/>
                  </a:lnTo>
                  <a:lnTo>
                    <a:pt x="185826" y="73514"/>
                  </a:lnTo>
                  <a:lnTo>
                    <a:pt x="184209" y="75010"/>
                  </a:lnTo>
                  <a:lnTo>
                    <a:pt x="176345" y="87969"/>
                  </a:lnTo>
                  <a:lnTo>
                    <a:pt x="165870" y="100314"/>
                  </a:lnTo>
                  <a:lnTo>
                    <a:pt x="151795" y="129996"/>
                  </a:lnTo>
                  <a:lnTo>
                    <a:pt x="148821" y="133831"/>
                  </a:lnTo>
                  <a:lnTo>
                    <a:pt x="145518" y="143737"/>
                  </a:lnTo>
                  <a:lnTo>
                    <a:pt x="142991" y="154137"/>
                  </a:lnTo>
                  <a:lnTo>
                    <a:pt x="136677" y="167000"/>
                  </a:lnTo>
                  <a:lnTo>
                    <a:pt x="133277" y="182688"/>
                  </a:lnTo>
                  <a:lnTo>
                    <a:pt x="126005" y="198007"/>
                  </a:lnTo>
                  <a:lnTo>
                    <a:pt x="125279" y="201397"/>
                  </a:lnTo>
                  <a:lnTo>
                    <a:pt x="125853" y="204715"/>
                  </a:lnTo>
                  <a:lnTo>
                    <a:pt x="131555" y="217645"/>
                  </a:lnTo>
                  <a:lnTo>
                    <a:pt x="132154" y="220839"/>
                  </a:lnTo>
                  <a:lnTo>
                    <a:pt x="133611" y="222969"/>
                  </a:lnTo>
                  <a:lnTo>
                    <a:pt x="135640" y="224388"/>
                  </a:lnTo>
                  <a:lnTo>
                    <a:pt x="140718" y="225965"/>
                  </a:lnTo>
                  <a:lnTo>
                    <a:pt x="161995" y="227178"/>
                  </a:lnTo>
                  <a:lnTo>
                    <a:pt x="178762" y="222156"/>
                  </a:lnTo>
                  <a:lnTo>
                    <a:pt x="192078" y="213965"/>
                  </a:lnTo>
                  <a:lnTo>
                    <a:pt x="238311" y="177346"/>
                  </a:lnTo>
                  <a:lnTo>
                    <a:pt x="282586" y="140077"/>
                  </a:lnTo>
                  <a:lnTo>
                    <a:pt x="306919" y="118369"/>
                  </a:lnTo>
                  <a:lnTo>
                    <a:pt x="336385" y="76643"/>
                  </a:lnTo>
                  <a:lnTo>
                    <a:pt x="342896" y="55795"/>
                  </a:lnTo>
                  <a:lnTo>
                    <a:pt x="314252" y="87248"/>
                  </a:lnTo>
                  <a:lnTo>
                    <a:pt x="285748" y="132641"/>
                  </a:lnTo>
                  <a:lnTo>
                    <a:pt x="269522" y="167313"/>
                  </a:lnTo>
                  <a:lnTo>
                    <a:pt x="257469" y="214234"/>
                  </a:lnTo>
                  <a:lnTo>
                    <a:pt x="257306" y="220747"/>
                  </a:lnTo>
                  <a:lnTo>
                    <a:pt x="258321" y="222907"/>
                  </a:lnTo>
                  <a:lnTo>
                    <a:pt x="260055" y="224347"/>
                  </a:lnTo>
                  <a:lnTo>
                    <a:pt x="264806" y="225947"/>
                  </a:lnTo>
                  <a:lnTo>
                    <a:pt x="288975" y="227177"/>
                  </a:lnTo>
                  <a:lnTo>
                    <a:pt x="321237" y="213965"/>
                  </a:lnTo>
                  <a:lnTo>
                    <a:pt x="368707" y="180881"/>
                  </a:lnTo>
                  <a:lnTo>
                    <a:pt x="412774" y="144762"/>
                  </a:lnTo>
                  <a:lnTo>
                    <a:pt x="443248" y="116027"/>
                  </a:lnTo>
                  <a:lnTo>
                    <a:pt x="454712" y="100322"/>
                  </a:lnTo>
                  <a:lnTo>
                    <a:pt x="480626" y="78289"/>
                  </a:lnTo>
                  <a:lnTo>
                    <a:pt x="494848" y="56338"/>
                  </a:lnTo>
                  <a:lnTo>
                    <a:pt x="500222" y="55943"/>
                  </a:lnTo>
                  <a:lnTo>
                    <a:pt x="500699" y="56946"/>
                  </a:lnTo>
                  <a:lnTo>
                    <a:pt x="496680" y="66160"/>
                  </a:lnTo>
                  <a:lnTo>
                    <a:pt x="494424" y="81290"/>
                  </a:lnTo>
                  <a:lnTo>
                    <a:pt x="487797" y="93899"/>
                  </a:lnTo>
                  <a:lnTo>
                    <a:pt x="481118" y="111638"/>
                  </a:lnTo>
                  <a:lnTo>
                    <a:pt x="453986" y="158750"/>
                  </a:lnTo>
                  <a:lnTo>
                    <a:pt x="442376" y="183048"/>
                  </a:lnTo>
                  <a:lnTo>
                    <a:pt x="438344" y="200849"/>
                  </a:lnTo>
                  <a:lnTo>
                    <a:pt x="430858" y="216882"/>
                  </a:lnTo>
                  <a:lnTo>
                    <a:pt x="428559" y="223687"/>
                  </a:lnTo>
                  <a:lnTo>
                    <a:pt x="419138" y="236702"/>
                  </a:lnTo>
                  <a:lnTo>
                    <a:pt x="419103" y="223490"/>
                  </a:lnTo>
                  <a:lnTo>
                    <a:pt x="421923" y="217452"/>
                  </a:lnTo>
                  <a:lnTo>
                    <a:pt x="425647" y="211241"/>
                  </a:lnTo>
                  <a:lnTo>
                    <a:pt x="444793" y="166528"/>
                  </a:lnTo>
                  <a:lnTo>
                    <a:pt x="453053" y="147741"/>
                  </a:lnTo>
                  <a:lnTo>
                    <a:pt x="461710" y="116088"/>
                  </a:lnTo>
                  <a:lnTo>
                    <a:pt x="481620" y="80294"/>
                  </a:lnTo>
                  <a:lnTo>
                    <a:pt x="485603" y="62923"/>
                  </a:lnTo>
                  <a:lnTo>
                    <a:pt x="493014" y="50604"/>
                  </a:lnTo>
                  <a:lnTo>
                    <a:pt x="519665" y="20883"/>
                  </a:lnTo>
                  <a:lnTo>
                    <a:pt x="522004" y="14516"/>
                  </a:lnTo>
                  <a:lnTo>
                    <a:pt x="523685" y="12394"/>
                  </a:lnTo>
                  <a:lnTo>
                    <a:pt x="528377" y="10038"/>
                  </a:lnTo>
                  <a:lnTo>
                    <a:pt x="540012" y="7466"/>
                  </a:lnTo>
                  <a:lnTo>
                    <a:pt x="549353" y="1717"/>
                  </a:lnTo>
                  <a:lnTo>
                    <a:pt x="555659" y="0"/>
                  </a:lnTo>
                  <a:lnTo>
                    <a:pt x="558823" y="601"/>
                  </a:lnTo>
                  <a:lnTo>
                    <a:pt x="571505" y="6347"/>
                  </a:lnTo>
                  <a:lnTo>
                    <a:pt x="584201" y="7795"/>
                  </a:lnTo>
                  <a:lnTo>
                    <a:pt x="586317" y="8972"/>
                  </a:lnTo>
                  <a:lnTo>
                    <a:pt x="587728" y="10816"/>
                  </a:lnTo>
                  <a:lnTo>
                    <a:pt x="588669" y="13102"/>
                  </a:lnTo>
                  <a:lnTo>
                    <a:pt x="590354" y="14628"/>
                  </a:lnTo>
                  <a:lnTo>
                    <a:pt x="600663" y="19897"/>
                  </a:lnTo>
                  <a:lnTo>
                    <a:pt x="603643" y="22332"/>
                  </a:lnTo>
                  <a:lnTo>
                    <a:pt x="606952" y="27860"/>
                  </a:lnTo>
                  <a:lnTo>
                    <a:pt x="609481" y="33844"/>
                  </a:lnTo>
                  <a:lnTo>
                    <a:pt x="615797" y="43163"/>
                  </a:lnTo>
                  <a:lnTo>
                    <a:pt x="618139" y="52628"/>
                  </a:lnTo>
                  <a:lnTo>
                    <a:pt x="619087" y="78003"/>
                  </a:lnTo>
                  <a:lnTo>
                    <a:pt x="618041" y="80119"/>
                  </a:lnTo>
                  <a:lnTo>
                    <a:pt x="616286" y="81530"/>
                  </a:lnTo>
                  <a:lnTo>
                    <a:pt x="611513" y="84156"/>
                  </a:lnTo>
                  <a:lnTo>
                    <a:pt x="568671" y="122467"/>
                  </a:lnTo>
                  <a:lnTo>
                    <a:pt x="557543" y="127751"/>
                  </a:lnTo>
                  <a:lnTo>
                    <a:pt x="535975" y="133964"/>
                  </a:lnTo>
                  <a:lnTo>
                    <a:pt x="528194" y="138152"/>
                  </a:lnTo>
                  <a:lnTo>
                    <a:pt x="514575" y="140840"/>
                  </a:lnTo>
                  <a:lnTo>
                    <a:pt x="511325" y="141061"/>
                  </a:lnTo>
                  <a:lnTo>
                    <a:pt x="504892" y="144128"/>
                  </a:lnTo>
                  <a:lnTo>
                    <a:pt x="498504" y="147961"/>
                  </a:lnTo>
                  <a:lnTo>
                    <a:pt x="492138" y="149664"/>
                  </a:lnTo>
                  <a:lnTo>
                    <a:pt x="490017" y="149060"/>
                  </a:lnTo>
                  <a:lnTo>
                    <a:pt x="488603" y="147599"/>
                  </a:lnTo>
                  <a:lnTo>
                    <a:pt x="485940" y="141859"/>
                  </a:lnTo>
                  <a:lnTo>
                    <a:pt x="490881" y="136552"/>
                  </a:lnTo>
                  <a:lnTo>
                    <a:pt x="496158" y="134010"/>
                  </a:lnTo>
                  <a:lnTo>
                    <a:pt x="504825" y="13197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SMARTInkShape-552"/>
            <p:cNvSpPr/>
            <p:nvPr>
              <p:custDataLst>
                <p:tags r:id="rId160"/>
              </p:custDataLst>
            </p:nvPr>
          </p:nvSpPr>
          <p:spPr>
            <a:xfrm>
              <a:off x="5410211" y="3562350"/>
              <a:ext cx="190451" cy="161892"/>
            </a:xfrm>
            <a:custGeom>
              <a:avLst/>
              <a:gdLst/>
              <a:ahLst/>
              <a:cxnLst/>
              <a:rect l="0" t="0" r="0" b="0"/>
              <a:pathLst>
                <a:path w="190451" h="161892">
                  <a:moveTo>
                    <a:pt x="104764" y="0"/>
                  </a:moveTo>
                  <a:lnTo>
                    <a:pt x="104764" y="0"/>
                  </a:lnTo>
                  <a:lnTo>
                    <a:pt x="86109" y="0"/>
                  </a:lnTo>
                  <a:lnTo>
                    <a:pt x="71535" y="14189"/>
                  </a:lnTo>
                  <a:lnTo>
                    <a:pt x="68829" y="19712"/>
                  </a:lnTo>
                  <a:lnTo>
                    <a:pt x="68107" y="22666"/>
                  </a:lnTo>
                  <a:lnTo>
                    <a:pt x="38033" y="68914"/>
                  </a:lnTo>
                  <a:lnTo>
                    <a:pt x="21856" y="94610"/>
                  </a:lnTo>
                  <a:lnTo>
                    <a:pt x="9448" y="129267"/>
                  </a:lnTo>
                  <a:lnTo>
                    <a:pt x="1444" y="140874"/>
                  </a:lnTo>
                  <a:lnTo>
                    <a:pt x="27" y="151955"/>
                  </a:lnTo>
                  <a:lnTo>
                    <a:pt x="0" y="147212"/>
                  </a:lnTo>
                  <a:lnTo>
                    <a:pt x="1054" y="145766"/>
                  </a:lnTo>
                  <a:lnTo>
                    <a:pt x="5049" y="144160"/>
                  </a:lnTo>
                  <a:lnTo>
                    <a:pt x="6537" y="142673"/>
                  </a:lnTo>
                  <a:lnTo>
                    <a:pt x="11748" y="132683"/>
                  </a:lnTo>
                  <a:lnTo>
                    <a:pt x="15799" y="126704"/>
                  </a:lnTo>
                  <a:lnTo>
                    <a:pt x="26359" y="101378"/>
                  </a:lnTo>
                  <a:lnTo>
                    <a:pt x="54334" y="57790"/>
                  </a:lnTo>
                  <a:lnTo>
                    <a:pt x="56951" y="51084"/>
                  </a:lnTo>
                  <a:lnTo>
                    <a:pt x="63315" y="41359"/>
                  </a:lnTo>
                  <a:lnTo>
                    <a:pt x="66223" y="30468"/>
                  </a:lnTo>
                  <a:lnTo>
                    <a:pt x="76069" y="19181"/>
                  </a:lnTo>
                  <a:lnTo>
                    <a:pt x="81210" y="19089"/>
                  </a:lnTo>
                  <a:lnTo>
                    <a:pt x="82711" y="20134"/>
                  </a:lnTo>
                  <a:lnTo>
                    <a:pt x="83713" y="21889"/>
                  </a:lnTo>
                  <a:lnTo>
                    <a:pt x="85319" y="27254"/>
                  </a:lnTo>
                  <a:lnTo>
                    <a:pt x="92182" y="35918"/>
                  </a:lnTo>
                  <a:lnTo>
                    <a:pt x="95391" y="44744"/>
                  </a:lnTo>
                  <a:lnTo>
                    <a:pt x="99893" y="50931"/>
                  </a:lnTo>
                  <a:lnTo>
                    <a:pt x="105421" y="54386"/>
                  </a:lnTo>
                  <a:lnTo>
                    <a:pt x="108377" y="55308"/>
                  </a:lnTo>
                  <a:lnTo>
                    <a:pt x="110348" y="56980"/>
                  </a:lnTo>
                  <a:lnTo>
                    <a:pt x="118827" y="70245"/>
                  </a:lnTo>
                  <a:lnTo>
                    <a:pt x="124420" y="73554"/>
                  </a:lnTo>
                  <a:lnTo>
                    <a:pt x="130433" y="76082"/>
                  </a:lnTo>
                  <a:lnTo>
                    <a:pt x="152406" y="92606"/>
                  </a:lnTo>
                  <a:lnTo>
                    <a:pt x="158746" y="95133"/>
                  </a:lnTo>
                  <a:lnTo>
                    <a:pt x="168266" y="101448"/>
                  </a:lnTo>
                  <a:lnTo>
                    <a:pt x="174615" y="103296"/>
                  </a:lnTo>
                  <a:lnTo>
                    <a:pt x="176731" y="104847"/>
                  </a:lnTo>
                  <a:lnTo>
                    <a:pt x="178142" y="106940"/>
                  </a:lnTo>
                  <a:lnTo>
                    <a:pt x="179083" y="109394"/>
                  </a:lnTo>
                  <a:lnTo>
                    <a:pt x="180768" y="111029"/>
                  </a:lnTo>
                  <a:lnTo>
                    <a:pt x="190048" y="114172"/>
                  </a:lnTo>
                  <a:lnTo>
                    <a:pt x="190450" y="122490"/>
                  </a:lnTo>
                  <a:lnTo>
                    <a:pt x="189405" y="122935"/>
                  </a:lnTo>
                  <a:lnTo>
                    <a:pt x="185421" y="123429"/>
                  </a:lnTo>
                  <a:lnTo>
                    <a:pt x="180123" y="126471"/>
                  </a:lnTo>
                  <a:lnTo>
                    <a:pt x="174240" y="130293"/>
                  </a:lnTo>
                  <a:lnTo>
                    <a:pt x="164979" y="132444"/>
                  </a:lnTo>
                  <a:lnTo>
                    <a:pt x="154473" y="134140"/>
                  </a:lnTo>
                  <a:lnTo>
                    <a:pt x="131484" y="141515"/>
                  </a:lnTo>
                  <a:lnTo>
                    <a:pt x="111179" y="143665"/>
                  </a:lnTo>
                  <a:lnTo>
                    <a:pt x="93057" y="150361"/>
                  </a:lnTo>
                  <a:lnTo>
                    <a:pt x="50874" y="153435"/>
                  </a:lnTo>
                  <a:lnTo>
                    <a:pt x="38137" y="161891"/>
                  </a:lnTo>
                  <a:lnTo>
                    <a:pt x="43160" y="156858"/>
                  </a:lnTo>
                  <a:lnTo>
                    <a:pt x="48457" y="154381"/>
                  </a:lnTo>
                  <a:lnTo>
                    <a:pt x="57139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2" name="SMARTInkShape-553"/>
          <p:cNvSpPr/>
          <p:nvPr>
            <p:custDataLst>
              <p:tags r:id="rId15"/>
            </p:custDataLst>
          </p:nvPr>
        </p:nvSpPr>
        <p:spPr>
          <a:xfrm>
            <a:off x="7086611" y="3030285"/>
            <a:ext cx="4010014" cy="712991"/>
          </a:xfrm>
          <a:custGeom>
            <a:avLst/>
            <a:gdLst/>
            <a:ahLst/>
            <a:cxnLst/>
            <a:rect l="0" t="0" r="0" b="0"/>
            <a:pathLst>
              <a:path w="4010014" h="712991">
                <a:moveTo>
                  <a:pt x="200014" y="351090"/>
                </a:moveTo>
                <a:lnTo>
                  <a:pt x="200014" y="351090"/>
                </a:lnTo>
                <a:lnTo>
                  <a:pt x="205070" y="346033"/>
                </a:lnTo>
                <a:lnTo>
                  <a:pt x="210375" y="343551"/>
                </a:lnTo>
                <a:lnTo>
                  <a:pt x="213271" y="342889"/>
                </a:lnTo>
                <a:lnTo>
                  <a:pt x="215202" y="341389"/>
                </a:lnTo>
                <a:lnTo>
                  <a:pt x="217347" y="336901"/>
                </a:lnTo>
                <a:lnTo>
                  <a:pt x="218977" y="335281"/>
                </a:lnTo>
                <a:lnTo>
                  <a:pt x="228551" y="332051"/>
                </a:lnTo>
                <a:lnTo>
                  <a:pt x="228588" y="349374"/>
                </a:lnTo>
                <a:lnTo>
                  <a:pt x="222044" y="359414"/>
                </a:lnTo>
                <a:lnTo>
                  <a:pt x="218888" y="373782"/>
                </a:lnTo>
                <a:lnTo>
                  <a:pt x="202640" y="406096"/>
                </a:lnTo>
                <a:lnTo>
                  <a:pt x="189884" y="437463"/>
                </a:lnTo>
                <a:lnTo>
                  <a:pt x="177962" y="456057"/>
                </a:lnTo>
                <a:lnTo>
                  <a:pt x="149595" y="500326"/>
                </a:lnTo>
                <a:lnTo>
                  <a:pt x="125141" y="543472"/>
                </a:lnTo>
                <a:lnTo>
                  <a:pt x="101984" y="585648"/>
                </a:lnTo>
                <a:lnTo>
                  <a:pt x="70744" y="630467"/>
                </a:lnTo>
                <a:lnTo>
                  <a:pt x="44474" y="676233"/>
                </a:lnTo>
                <a:lnTo>
                  <a:pt x="11395" y="711144"/>
                </a:lnTo>
                <a:lnTo>
                  <a:pt x="7527" y="712197"/>
                </a:lnTo>
                <a:lnTo>
                  <a:pt x="430" y="712990"/>
                </a:lnTo>
                <a:lnTo>
                  <a:pt x="0" y="682448"/>
                </a:lnTo>
                <a:lnTo>
                  <a:pt x="11749" y="636637"/>
                </a:lnTo>
                <a:lnTo>
                  <a:pt x="25683" y="597459"/>
                </a:lnTo>
                <a:lnTo>
                  <a:pt x="41303" y="550946"/>
                </a:lnTo>
                <a:lnTo>
                  <a:pt x="57144" y="511007"/>
                </a:lnTo>
                <a:lnTo>
                  <a:pt x="74897" y="474518"/>
                </a:lnTo>
                <a:lnTo>
                  <a:pt x="106224" y="430988"/>
                </a:lnTo>
                <a:lnTo>
                  <a:pt x="149464" y="387104"/>
                </a:lnTo>
                <a:lnTo>
                  <a:pt x="192990" y="357618"/>
                </a:lnTo>
                <a:lnTo>
                  <a:pt x="212515" y="346792"/>
                </a:lnTo>
                <a:lnTo>
                  <a:pt x="257152" y="334332"/>
                </a:lnTo>
                <a:lnTo>
                  <a:pt x="282562" y="332493"/>
                </a:lnTo>
                <a:lnTo>
                  <a:pt x="292440" y="335063"/>
                </a:lnTo>
                <a:lnTo>
                  <a:pt x="303953" y="339638"/>
                </a:lnTo>
                <a:lnTo>
                  <a:pt x="307406" y="340281"/>
                </a:lnTo>
                <a:lnTo>
                  <a:pt x="317324" y="346241"/>
                </a:lnTo>
                <a:lnTo>
                  <a:pt x="336523" y="363921"/>
                </a:lnTo>
                <a:lnTo>
                  <a:pt x="340060" y="370199"/>
                </a:lnTo>
                <a:lnTo>
                  <a:pt x="342051" y="382504"/>
                </a:lnTo>
                <a:lnTo>
                  <a:pt x="342874" y="425880"/>
                </a:lnTo>
                <a:lnTo>
                  <a:pt x="340060" y="434778"/>
                </a:lnTo>
                <a:lnTo>
                  <a:pt x="326642" y="452421"/>
                </a:lnTo>
                <a:lnTo>
                  <a:pt x="311090" y="468530"/>
                </a:lnTo>
                <a:lnTo>
                  <a:pt x="304767" y="472077"/>
                </a:lnTo>
                <a:lnTo>
                  <a:pt x="298429" y="474712"/>
                </a:lnTo>
                <a:lnTo>
                  <a:pt x="288912" y="481087"/>
                </a:lnTo>
                <a:lnTo>
                  <a:pt x="278329" y="483447"/>
                </a:lnTo>
                <a:lnTo>
                  <a:pt x="235054" y="484429"/>
                </a:lnTo>
                <a:lnTo>
                  <a:pt x="232900" y="483374"/>
                </a:lnTo>
                <a:lnTo>
                  <a:pt x="231462" y="481613"/>
                </a:lnTo>
                <a:lnTo>
                  <a:pt x="228808" y="476833"/>
                </a:lnTo>
                <a:lnTo>
                  <a:pt x="222421" y="468193"/>
                </a:lnTo>
                <a:lnTo>
                  <a:pt x="220059" y="458930"/>
                </a:lnTo>
                <a:lnTo>
                  <a:pt x="219507" y="452641"/>
                </a:lnTo>
                <a:lnTo>
                  <a:pt x="222083" y="446318"/>
                </a:lnTo>
                <a:lnTo>
                  <a:pt x="250866" y="414590"/>
                </a:lnTo>
                <a:lnTo>
                  <a:pt x="295514" y="389190"/>
                </a:lnTo>
                <a:lnTo>
                  <a:pt x="333593" y="374373"/>
                </a:lnTo>
                <a:lnTo>
                  <a:pt x="380816" y="362849"/>
                </a:lnTo>
                <a:lnTo>
                  <a:pt x="399987" y="358455"/>
                </a:lnTo>
                <a:lnTo>
                  <a:pt x="419073" y="353272"/>
                </a:lnTo>
                <a:lnTo>
                  <a:pt x="463538" y="351218"/>
                </a:lnTo>
                <a:lnTo>
                  <a:pt x="477533" y="351128"/>
                </a:lnTo>
                <a:lnTo>
                  <a:pt x="484928" y="353929"/>
                </a:lnTo>
                <a:lnTo>
                  <a:pt x="491742" y="357643"/>
                </a:lnTo>
                <a:lnTo>
                  <a:pt x="504740" y="360028"/>
                </a:lnTo>
                <a:lnTo>
                  <a:pt x="507940" y="360224"/>
                </a:lnTo>
                <a:lnTo>
                  <a:pt x="514317" y="363263"/>
                </a:lnTo>
                <a:lnTo>
                  <a:pt x="521978" y="368782"/>
                </a:lnTo>
                <a:lnTo>
                  <a:pt x="531900" y="370021"/>
                </a:lnTo>
                <a:lnTo>
                  <a:pt x="532396" y="371119"/>
                </a:lnTo>
                <a:lnTo>
                  <a:pt x="533386" y="379631"/>
                </a:lnTo>
                <a:lnTo>
                  <a:pt x="525188" y="379662"/>
                </a:lnTo>
                <a:lnTo>
                  <a:pt x="524747" y="378605"/>
                </a:lnTo>
                <a:lnTo>
                  <a:pt x="524255" y="374608"/>
                </a:lnTo>
                <a:lnTo>
                  <a:pt x="523067" y="373119"/>
                </a:lnTo>
                <a:lnTo>
                  <a:pt x="515698" y="370532"/>
                </a:lnTo>
                <a:lnTo>
                  <a:pt x="506257" y="370174"/>
                </a:lnTo>
                <a:lnTo>
                  <a:pt x="496740" y="361942"/>
                </a:lnTo>
                <a:lnTo>
                  <a:pt x="487215" y="360732"/>
                </a:lnTo>
                <a:lnTo>
                  <a:pt x="468468" y="360618"/>
                </a:lnTo>
                <a:lnTo>
                  <a:pt x="459456" y="367161"/>
                </a:lnTo>
                <a:lnTo>
                  <a:pt x="450570" y="370316"/>
                </a:lnTo>
                <a:lnTo>
                  <a:pt x="415797" y="402018"/>
                </a:lnTo>
                <a:lnTo>
                  <a:pt x="412334" y="411119"/>
                </a:lnTo>
                <a:lnTo>
                  <a:pt x="409737" y="421161"/>
                </a:lnTo>
                <a:lnTo>
                  <a:pt x="399446" y="436232"/>
                </a:lnTo>
                <a:lnTo>
                  <a:pt x="394484" y="442906"/>
                </a:lnTo>
                <a:lnTo>
                  <a:pt x="391690" y="452613"/>
                </a:lnTo>
                <a:lnTo>
                  <a:pt x="390515" y="483999"/>
                </a:lnTo>
                <a:lnTo>
                  <a:pt x="398119" y="477807"/>
                </a:lnTo>
                <a:lnTo>
                  <a:pt x="422570" y="467565"/>
                </a:lnTo>
                <a:lnTo>
                  <a:pt x="468532" y="433629"/>
                </a:lnTo>
                <a:lnTo>
                  <a:pt x="510259" y="402948"/>
                </a:lnTo>
                <a:lnTo>
                  <a:pt x="517112" y="400597"/>
                </a:lnTo>
                <a:lnTo>
                  <a:pt x="519363" y="398911"/>
                </a:lnTo>
                <a:lnTo>
                  <a:pt x="523272" y="390679"/>
                </a:lnTo>
                <a:lnTo>
                  <a:pt x="523812" y="389321"/>
                </a:lnTo>
                <a:lnTo>
                  <a:pt x="523849" y="394285"/>
                </a:lnTo>
                <a:lnTo>
                  <a:pt x="521035" y="399568"/>
                </a:lnTo>
                <a:lnTo>
                  <a:pt x="508055" y="415506"/>
                </a:lnTo>
                <a:lnTo>
                  <a:pt x="504716" y="424386"/>
                </a:lnTo>
                <a:lnTo>
                  <a:pt x="498552" y="433720"/>
                </a:lnTo>
                <a:lnTo>
                  <a:pt x="496256" y="444247"/>
                </a:lnTo>
                <a:lnTo>
                  <a:pt x="495300" y="478366"/>
                </a:lnTo>
                <a:lnTo>
                  <a:pt x="498116" y="484563"/>
                </a:lnTo>
                <a:lnTo>
                  <a:pt x="503491" y="492108"/>
                </a:lnTo>
                <a:lnTo>
                  <a:pt x="507049" y="493139"/>
                </a:lnTo>
                <a:lnTo>
                  <a:pt x="535371" y="493917"/>
                </a:lnTo>
                <a:lnTo>
                  <a:pt x="542384" y="491121"/>
                </a:lnTo>
                <a:lnTo>
                  <a:pt x="585598" y="468454"/>
                </a:lnTo>
                <a:lnTo>
                  <a:pt x="630961" y="448447"/>
                </a:lnTo>
                <a:lnTo>
                  <a:pt x="677444" y="415276"/>
                </a:lnTo>
                <a:lnTo>
                  <a:pt x="718988" y="390992"/>
                </a:lnTo>
                <a:lnTo>
                  <a:pt x="758663" y="345944"/>
                </a:lnTo>
                <a:lnTo>
                  <a:pt x="790545" y="315971"/>
                </a:lnTo>
                <a:lnTo>
                  <a:pt x="802197" y="306906"/>
                </a:lnTo>
                <a:lnTo>
                  <a:pt x="833846" y="268836"/>
                </a:lnTo>
                <a:lnTo>
                  <a:pt x="836901" y="259103"/>
                </a:lnTo>
                <a:lnTo>
                  <a:pt x="838139" y="246876"/>
                </a:lnTo>
                <a:lnTo>
                  <a:pt x="824927" y="246364"/>
                </a:lnTo>
                <a:lnTo>
                  <a:pt x="818889" y="249159"/>
                </a:lnTo>
                <a:lnTo>
                  <a:pt x="812678" y="252871"/>
                </a:lnTo>
                <a:lnTo>
                  <a:pt x="803231" y="256019"/>
                </a:lnTo>
                <a:lnTo>
                  <a:pt x="769662" y="278196"/>
                </a:lnTo>
                <a:lnTo>
                  <a:pt x="749815" y="301496"/>
                </a:lnTo>
                <a:lnTo>
                  <a:pt x="716061" y="330631"/>
                </a:lnTo>
                <a:lnTo>
                  <a:pt x="683761" y="373418"/>
                </a:lnTo>
                <a:lnTo>
                  <a:pt x="660213" y="420767"/>
                </a:lnTo>
                <a:lnTo>
                  <a:pt x="651870" y="432648"/>
                </a:lnTo>
                <a:lnTo>
                  <a:pt x="649547" y="439549"/>
                </a:lnTo>
                <a:lnTo>
                  <a:pt x="647737" y="472629"/>
                </a:lnTo>
                <a:lnTo>
                  <a:pt x="652760" y="479294"/>
                </a:lnTo>
                <a:lnTo>
                  <a:pt x="658057" y="482153"/>
                </a:lnTo>
                <a:lnTo>
                  <a:pt x="660951" y="482915"/>
                </a:lnTo>
                <a:lnTo>
                  <a:pt x="676338" y="491778"/>
                </a:lnTo>
                <a:lnTo>
                  <a:pt x="679489" y="492507"/>
                </a:lnTo>
                <a:lnTo>
                  <a:pt x="682647" y="491935"/>
                </a:lnTo>
                <a:lnTo>
                  <a:pt x="693207" y="487131"/>
                </a:lnTo>
                <a:lnTo>
                  <a:pt x="708212" y="484179"/>
                </a:lnTo>
                <a:lnTo>
                  <a:pt x="754875" y="458951"/>
                </a:lnTo>
                <a:lnTo>
                  <a:pt x="763413" y="452650"/>
                </a:lnTo>
                <a:lnTo>
                  <a:pt x="795825" y="411676"/>
                </a:lnTo>
                <a:lnTo>
                  <a:pt x="798826" y="401967"/>
                </a:lnTo>
                <a:lnTo>
                  <a:pt x="799922" y="386025"/>
                </a:lnTo>
                <a:lnTo>
                  <a:pt x="798919" y="383905"/>
                </a:lnTo>
                <a:lnTo>
                  <a:pt x="797192" y="382492"/>
                </a:lnTo>
                <a:lnTo>
                  <a:pt x="792451" y="380921"/>
                </a:lnTo>
                <a:lnTo>
                  <a:pt x="768289" y="379714"/>
                </a:lnTo>
                <a:lnTo>
                  <a:pt x="761967" y="382509"/>
                </a:lnTo>
                <a:lnTo>
                  <a:pt x="731562" y="402057"/>
                </a:lnTo>
                <a:lnTo>
                  <a:pt x="711715" y="425326"/>
                </a:lnTo>
                <a:lnTo>
                  <a:pt x="701545" y="433825"/>
                </a:lnTo>
                <a:lnTo>
                  <a:pt x="680765" y="461256"/>
                </a:lnTo>
                <a:lnTo>
                  <a:pt x="677598" y="471456"/>
                </a:lnTo>
                <a:lnTo>
                  <a:pt x="676279" y="501605"/>
                </a:lnTo>
                <a:lnTo>
                  <a:pt x="677333" y="502233"/>
                </a:lnTo>
                <a:lnTo>
                  <a:pt x="694580" y="503325"/>
                </a:lnTo>
                <a:lnTo>
                  <a:pt x="738318" y="491724"/>
                </a:lnTo>
                <a:lnTo>
                  <a:pt x="753585" y="485561"/>
                </a:lnTo>
                <a:lnTo>
                  <a:pt x="800105" y="458777"/>
                </a:lnTo>
                <a:lnTo>
                  <a:pt x="839655" y="430012"/>
                </a:lnTo>
                <a:lnTo>
                  <a:pt x="883185" y="398655"/>
                </a:lnTo>
                <a:lnTo>
                  <a:pt x="923764" y="366957"/>
                </a:lnTo>
                <a:lnTo>
                  <a:pt x="971344" y="332876"/>
                </a:lnTo>
                <a:lnTo>
                  <a:pt x="983094" y="325003"/>
                </a:lnTo>
                <a:lnTo>
                  <a:pt x="995659" y="310787"/>
                </a:lnTo>
                <a:lnTo>
                  <a:pt x="1017233" y="295550"/>
                </a:lnTo>
                <a:lnTo>
                  <a:pt x="1027195" y="294081"/>
                </a:lnTo>
                <a:lnTo>
                  <a:pt x="1027693" y="295093"/>
                </a:lnTo>
                <a:lnTo>
                  <a:pt x="1028558" y="302153"/>
                </a:lnTo>
                <a:lnTo>
                  <a:pt x="1022117" y="310810"/>
                </a:lnTo>
                <a:lnTo>
                  <a:pt x="1018980" y="319635"/>
                </a:lnTo>
                <a:lnTo>
                  <a:pt x="1012877" y="328952"/>
                </a:lnTo>
                <a:lnTo>
                  <a:pt x="997936" y="369553"/>
                </a:lnTo>
                <a:lnTo>
                  <a:pt x="986984" y="387780"/>
                </a:lnTo>
                <a:lnTo>
                  <a:pt x="976528" y="419213"/>
                </a:lnTo>
                <a:lnTo>
                  <a:pt x="965978" y="433299"/>
                </a:lnTo>
                <a:lnTo>
                  <a:pt x="963188" y="443064"/>
                </a:lnTo>
                <a:lnTo>
                  <a:pt x="962168" y="453970"/>
                </a:lnTo>
                <a:lnTo>
                  <a:pt x="952606" y="465259"/>
                </a:lnTo>
                <a:lnTo>
                  <a:pt x="957580" y="460295"/>
                </a:lnTo>
                <a:lnTo>
                  <a:pt x="960043" y="455012"/>
                </a:lnTo>
                <a:lnTo>
                  <a:pt x="961624" y="448053"/>
                </a:lnTo>
                <a:lnTo>
                  <a:pt x="966955" y="441791"/>
                </a:lnTo>
                <a:lnTo>
                  <a:pt x="969502" y="433382"/>
                </a:lnTo>
                <a:lnTo>
                  <a:pt x="971692" y="423648"/>
                </a:lnTo>
                <a:lnTo>
                  <a:pt x="978899" y="408774"/>
                </a:lnTo>
                <a:lnTo>
                  <a:pt x="979621" y="405421"/>
                </a:lnTo>
                <a:lnTo>
                  <a:pt x="988413" y="386415"/>
                </a:lnTo>
                <a:lnTo>
                  <a:pt x="990159" y="368298"/>
                </a:lnTo>
                <a:lnTo>
                  <a:pt x="991360" y="365737"/>
                </a:lnTo>
                <a:lnTo>
                  <a:pt x="993221" y="364030"/>
                </a:lnTo>
                <a:lnTo>
                  <a:pt x="995518" y="362892"/>
                </a:lnTo>
                <a:lnTo>
                  <a:pt x="997050" y="361074"/>
                </a:lnTo>
                <a:lnTo>
                  <a:pt x="999710" y="352614"/>
                </a:lnTo>
                <a:lnTo>
                  <a:pt x="1000103" y="341997"/>
                </a:lnTo>
                <a:lnTo>
                  <a:pt x="1000114" y="355765"/>
                </a:lnTo>
                <a:lnTo>
                  <a:pt x="997292" y="361282"/>
                </a:lnTo>
                <a:lnTo>
                  <a:pt x="993569" y="367261"/>
                </a:lnTo>
                <a:lnTo>
                  <a:pt x="991177" y="379724"/>
                </a:lnTo>
                <a:lnTo>
                  <a:pt x="990589" y="408109"/>
                </a:lnTo>
                <a:lnTo>
                  <a:pt x="1003846" y="408229"/>
                </a:lnTo>
                <a:lnTo>
                  <a:pt x="1005777" y="407174"/>
                </a:lnTo>
                <a:lnTo>
                  <a:pt x="1007064" y="405413"/>
                </a:lnTo>
                <a:lnTo>
                  <a:pt x="1009552" y="400633"/>
                </a:lnTo>
                <a:lnTo>
                  <a:pt x="1022746" y="385850"/>
                </a:lnTo>
                <a:lnTo>
                  <a:pt x="1037041" y="376441"/>
                </a:lnTo>
                <a:lnTo>
                  <a:pt x="1053230" y="369268"/>
                </a:lnTo>
                <a:lnTo>
                  <a:pt x="1063360" y="357417"/>
                </a:lnTo>
                <a:lnTo>
                  <a:pt x="1104840" y="322563"/>
                </a:lnTo>
                <a:lnTo>
                  <a:pt x="1110367" y="322525"/>
                </a:lnTo>
                <a:lnTo>
                  <a:pt x="1108029" y="322519"/>
                </a:lnTo>
                <a:lnTo>
                  <a:pt x="1106983" y="323576"/>
                </a:lnTo>
                <a:lnTo>
                  <a:pt x="1105819" y="327573"/>
                </a:lnTo>
                <a:lnTo>
                  <a:pt x="1103885" y="348025"/>
                </a:lnTo>
                <a:lnTo>
                  <a:pt x="1097361" y="360637"/>
                </a:lnTo>
                <a:lnTo>
                  <a:pt x="1086266" y="406554"/>
                </a:lnTo>
                <a:lnTo>
                  <a:pt x="1083207" y="415605"/>
                </a:lnTo>
                <a:lnTo>
                  <a:pt x="1079377" y="423155"/>
                </a:lnTo>
                <a:lnTo>
                  <a:pt x="1077676" y="430038"/>
                </a:lnTo>
                <a:lnTo>
                  <a:pt x="1078281" y="432297"/>
                </a:lnTo>
                <a:lnTo>
                  <a:pt x="1079741" y="433803"/>
                </a:lnTo>
                <a:lnTo>
                  <a:pt x="1081773" y="434807"/>
                </a:lnTo>
                <a:lnTo>
                  <a:pt x="1083128" y="436535"/>
                </a:lnTo>
                <a:lnTo>
                  <a:pt x="1084634" y="441276"/>
                </a:lnTo>
                <a:lnTo>
                  <a:pt x="1086094" y="442964"/>
                </a:lnTo>
                <a:lnTo>
                  <a:pt x="1090538" y="444840"/>
                </a:lnTo>
                <a:lnTo>
                  <a:pt x="1117629" y="446301"/>
                </a:lnTo>
                <a:lnTo>
                  <a:pt x="1132183" y="441272"/>
                </a:lnTo>
                <a:lnTo>
                  <a:pt x="1178355" y="414541"/>
                </a:lnTo>
                <a:lnTo>
                  <a:pt x="1187988" y="405396"/>
                </a:lnTo>
                <a:lnTo>
                  <a:pt x="1196855" y="395334"/>
                </a:lnTo>
                <a:lnTo>
                  <a:pt x="1216973" y="377429"/>
                </a:lnTo>
                <a:lnTo>
                  <a:pt x="1225613" y="367030"/>
                </a:lnTo>
                <a:lnTo>
                  <a:pt x="1240261" y="354167"/>
                </a:lnTo>
                <a:lnTo>
                  <a:pt x="1254709" y="326657"/>
                </a:lnTo>
                <a:lnTo>
                  <a:pt x="1265010" y="314999"/>
                </a:lnTo>
                <a:lnTo>
                  <a:pt x="1266013" y="311061"/>
                </a:lnTo>
                <a:lnTo>
                  <a:pt x="1266655" y="304965"/>
                </a:lnTo>
                <a:lnTo>
                  <a:pt x="1266767" y="308966"/>
                </a:lnTo>
                <a:lnTo>
                  <a:pt x="1265725" y="310307"/>
                </a:lnTo>
                <a:lnTo>
                  <a:pt x="1261744" y="311798"/>
                </a:lnTo>
                <a:lnTo>
                  <a:pt x="1260258" y="313254"/>
                </a:lnTo>
                <a:lnTo>
                  <a:pt x="1255053" y="323194"/>
                </a:lnTo>
                <a:lnTo>
                  <a:pt x="1234933" y="344780"/>
                </a:lnTo>
                <a:lnTo>
                  <a:pt x="1231478" y="353930"/>
                </a:lnTo>
                <a:lnTo>
                  <a:pt x="1224203" y="377051"/>
                </a:lnTo>
                <a:lnTo>
                  <a:pt x="1209488" y="397953"/>
                </a:lnTo>
                <a:lnTo>
                  <a:pt x="1206372" y="401382"/>
                </a:lnTo>
                <a:lnTo>
                  <a:pt x="1202909" y="410836"/>
                </a:lnTo>
                <a:lnTo>
                  <a:pt x="1200187" y="436138"/>
                </a:lnTo>
                <a:lnTo>
                  <a:pt x="1213401" y="436755"/>
                </a:lnTo>
                <a:lnTo>
                  <a:pt x="1219439" y="433966"/>
                </a:lnTo>
                <a:lnTo>
                  <a:pt x="1265133" y="405015"/>
                </a:lnTo>
                <a:lnTo>
                  <a:pt x="1296814" y="377810"/>
                </a:lnTo>
                <a:lnTo>
                  <a:pt x="1327093" y="333760"/>
                </a:lnTo>
                <a:lnTo>
                  <a:pt x="1331595" y="320790"/>
                </a:lnTo>
                <a:lnTo>
                  <a:pt x="1333322" y="300418"/>
                </a:lnTo>
                <a:lnTo>
                  <a:pt x="1332319" y="298258"/>
                </a:lnTo>
                <a:lnTo>
                  <a:pt x="1330592" y="296819"/>
                </a:lnTo>
                <a:lnTo>
                  <a:pt x="1325851" y="295219"/>
                </a:lnTo>
                <a:lnTo>
                  <a:pt x="1301689" y="293990"/>
                </a:lnTo>
                <a:lnTo>
                  <a:pt x="1295367" y="296784"/>
                </a:lnTo>
                <a:lnTo>
                  <a:pt x="1250338" y="330128"/>
                </a:lnTo>
                <a:lnTo>
                  <a:pt x="1202781" y="372324"/>
                </a:lnTo>
                <a:lnTo>
                  <a:pt x="1162601" y="417196"/>
                </a:lnTo>
                <a:lnTo>
                  <a:pt x="1167262" y="422653"/>
                </a:lnTo>
                <a:lnTo>
                  <a:pt x="1169754" y="423140"/>
                </a:lnTo>
                <a:lnTo>
                  <a:pt x="1172474" y="422407"/>
                </a:lnTo>
                <a:lnTo>
                  <a:pt x="1178318" y="419828"/>
                </a:lnTo>
                <a:lnTo>
                  <a:pt x="1187558" y="417318"/>
                </a:lnTo>
                <a:lnTo>
                  <a:pt x="1232263" y="392271"/>
                </a:lnTo>
                <a:lnTo>
                  <a:pt x="1257363" y="376824"/>
                </a:lnTo>
                <a:lnTo>
                  <a:pt x="1301743" y="348306"/>
                </a:lnTo>
                <a:lnTo>
                  <a:pt x="1327140" y="329805"/>
                </a:lnTo>
                <a:lnTo>
                  <a:pt x="1371589" y="312580"/>
                </a:lnTo>
                <a:lnTo>
                  <a:pt x="1402782" y="295798"/>
                </a:lnTo>
                <a:lnTo>
                  <a:pt x="1422340" y="294103"/>
                </a:lnTo>
                <a:lnTo>
                  <a:pt x="1428717" y="296835"/>
                </a:lnTo>
                <a:lnTo>
                  <a:pt x="1435079" y="300518"/>
                </a:lnTo>
                <a:lnTo>
                  <a:pt x="1444612" y="303650"/>
                </a:lnTo>
                <a:lnTo>
                  <a:pt x="1455431" y="311551"/>
                </a:lnTo>
                <a:lnTo>
                  <a:pt x="1456478" y="315173"/>
                </a:lnTo>
                <a:lnTo>
                  <a:pt x="1456756" y="317620"/>
                </a:lnTo>
                <a:lnTo>
                  <a:pt x="1459888" y="323162"/>
                </a:lnTo>
                <a:lnTo>
                  <a:pt x="1465466" y="330286"/>
                </a:lnTo>
                <a:lnTo>
                  <a:pt x="1466568" y="339298"/>
                </a:lnTo>
                <a:lnTo>
                  <a:pt x="1466838" y="359245"/>
                </a:lnTo>
                <a:lnTo>
                  <a:pt x="1467897" y="359701"/>
                </a:lnTo>
                <a:lnTo>
                  <a:pt x="1471895" y="360209"/>
                </a:lnTo>
                <a:lnTo>
                  <a:pt x="1473384" y="359286"/>
                </a:lnTo>
                <a:lnTo>
                  <a:pt x="1474377" y="357612"/>
                </a:lnTo>
                <a:lnTo>
                  <a:pt x="1475971" y="352379"/>
                </a:lnTo>
                <a:lnTo>
                  <a:pt x="1479012" y="351662"/>
                </a:lnTo>
                <a:lnTo>
                  <a:pt x="1481304" y="351472"/>
                </a:lnTo>
                <a:lnTo>
                  <a:pt x="1482833" y="350286"/>
                </a:lnTo>
                <a:lnTo>
                  <a:pt x="1484530" y="346147"/>
                </a:lnTo>
                <a:lnTo>
                  <a:pt x="1486679" y="334866"/>
                </a:lnTo>
                <a:lnTo>
                  <a:pt x="1497632" y="320509"/>
                </a:lnTo>
                <a:lnTo>
                  <a:pt x="1503496" y="314475"/>
                </a:lnTo>
                <a:lnTo>
                  <a:pt x="1504813" y="304920"/>
                </a:lnTo>
                <a:lnTo>
                  <a:pt x="1503796" y="304435"/>
                </a:lnTo>
                <a:lnTo>
                  <a:pt x="1481259" y="303468"/>
                </a:lnTo>
                <a:lnTo>
                  <a:pt x="1475717" y="306289"/>
                </a:lnTo>
                <a:lnTo>
                  <a:pt x="1472758" y="308522"/>
                </a:lnTo>
                <a:lnTo>
                  <a:pt x="1469469" y="313827"/>
                </a:lnTo>
                <a:lnTo>
                  <a:pt x="1466950" y="319712"/>
                </a:lnTo>
                <a:lnTo>
                  <a:pt x="1462302" y="325855"/>
                </a:lnTo>
                <a:lnTo>
                  <a:pt x="1445208" y="338423"/>
                </a:lnTo>
                <a:lnTo>
                  <a:pt x="1412807" y="385132"/>
                </a:lnTo>
                <a:lnTo>
                  <a:pt x="1404381" y="395278"/>
                </a:lnTo>
                <a:lnTo>
                  <a:pt x="1398175" y="408188"/>
                </a:lnTo>
                <a:lnTo>
                  <a:pt x="1393988" y="414567"/>
                </a:lnTo>
                <a:lnTo>
                  <a:pt x="1391080" y="425406"/>
                </a:lnTo>
                <a:lnTo>
                  <a:pt x="1398878" y="435325"/>
                </a:lnTo>
                <a:lnTo>
                  <a:pt x="1402415" y="436153"/>
                </a:lnTo>
                <a:lnTo>
                  <a:pt x="1413309" y="436684"/>
                </a:lnTo>
                <a:lnTo>
                  <a:pt x="1427577" y="431720"/>
                </a:lnTo>
                <a:lnTo>
                  <a:pt x="1473634" y="405015"/>
                </a:lnTo>
                <a:lnTo>
                  <a:pt x="1519786" y="379663"/>
                </a:lnTo>
                <a:lnTo>
                  <a:pt x="1564414" y="345623"/>
                </a:lnTo>
                <a:lnTo>
                  <a:pt x="1609057" y="313005"/>
                </a:lnTo>
                <a:lnTo>
                  <a:pt x="1617227" y="305349"/>
                </a:lnTo>
                <a:lnTo>
                  <a:pt x="1621167" y="304303"/>
                </a:lnTo>
                <a:lnTo>
                  <a:pt x="1628320" y="303514"/>
                </a:lnTo>
                <a:lnTo>
                  <a:pt x="1628763" y="335346"/>
                </a:lnTo>
                <a:lnTo>
                  <a:pt x="1625942" y="341623"/>
                </a:lnTo>
                <a:lnTo>
                  <a:pt x="1623707" y="344778"/>
                </a:lnTo>
                <a:lnTo>
                  <a:pt x="1617004" y="368159"/>
                </a:lnTo>
                <a:lnTo>
                  <a:pt x="1604129" y="386813"/>
                </a:lnTo>
                <a:lnTo>
                  <a:pt x="1598145" y="406203"/>
                </a:lnTo>
                <a:lnTo>
                  <a:pt x="1595651" y="410057"/>
                </a:lnTo>
                <a:lnTo>
                  <a:pt x="1590059" y="414339"/>
                </a:lnTo>
                <a:lnTo>
                  <a:pt x="1587085" y="415481"/>
                </a:lnTo>
                <a:lnTo>
                  <a:pt x="1585104" y="417300"/>
                </a:lnTo>
                <a:lnTo>
                  <a:pt x="1582901" y="422145"/>
                </a:lnTo>
                <a:lnTo>
                  <a:pt x="1581185" y="436289"/>
                </a:lnTo>
                <a:lnTo>
                  <a:pt x="1581153" y="431603"/>
                </a:lnTo>
                <a:lnTo>
                  <a:pt x="1583968" y="426384"/>
                </a:lnTo>
                <a:lnTo>
                  <a:pt x="1626801" y="381644"/>
                </a:lnTo>
                <a:lnTo>
                  <a:pt x="1669275" y="338095"/>
                </a:lnTo>
                <a:lnTo>
                  <a:pt x="1699522" y="301323"/>
                </a:lnTo>
                <a:lnTo>
                  <a:pt x="1739542" y="269708"/>
                </a:lnTo>
                <a:lnTo>
                  <a:pt x="1752521" y="263400"/>
                </a:lnTo>
                <a:lnTo>
                  <a:pt x="1755718" y="260880"/>
                </a:lnTo>
                <a:lnTo>
                  <a:pt x="1758909" y="260258"/>
                </a:lnTo>
                <a:lnTo>
                  <a:pt x="1762093" y="260902"/>
                </a:lnTo>
                <a:lnTo>
                  <a:pt x="1769753" y="264483"/>
                </a:lnTo>
                <a:lnTo>
                  <a:pt x="1776137" y="270160"/>
                </a:lnTo>
                <a:lnTo>
                  <a:pt x="1778929" y="275610"/>
                </a:lnTo>
                <a:lnTo>
                  <a:pt x="1780968" y="294003"/>
                </a:lnTo>
                <a:lnTo>
                  <a:pt x="1781033" y="297157"/>
                </a:lnTo>
                <a:lnTo>
                  <a:pt x="1778284" y="303484"/>
                </a:lnTo>
                <a:lnTo>
                  <a:pt x="1776069" y="306652"/>
                </a:lnTo>
                <a:lnTo>
                  <a:pt x="1772951" y="321225"/>
                </a:lnTo>
                <a:lnTo>
                  <a:pt x="1770840" y="337508"/>
                </a:lnTo>
                <a:lnTo>
                  <a:pt x="1764151" y="350916"/>
                </a:lnTo>
                <a:lnTo>
                  <a:pt x="1763472" y="354149"/>
                </a:lnTo>
                <a:lnTo>
                  <a:pt x="1757460" y="363756"/>
                </a:lnTo>
                <a:lnTo>
                  <a:pt x="1747005" y="376483"/>
                </a:lnTo>
                <a:lnTo>
                  <a:pt x="1743110" y="389025"/>
                </a:lnTo>
                <a:lnTo>
                  <a:pt x="1743079" y="384084"/>
                </a:lnTo>
                <a:lnTo>
                  <a:pt x="1745893" y="378807"/>
                </a:lnTo>
                <a:lnTo>
                  <a:pt x="1781186" y="334019"/>
                </a:lnTo>
                <a:lnTo>
                  <a:pt x="1816266" y="298075"/>
                </a:lnTo>
                <a:lnTo>
                  <a:pt x="1857174" y="268204"/>
                </a:lnTo>
                <a:lnTo>
                  <a:pt x="1866669" y="265739"/>
                </a:lnTo>
                <a:lnTo>
                  <a:pt x="1871376" y="265531"/>
                </a:lnTo>
                <a:lnTo>
                  <a:pt x="1873056" y="266534"/>
                </a:lnTo>
                <a:lnTo>
                  <a:pt x="1874175" y="268261"/>
                </a:lnTo>
                <a:lnTo>
                  <a:pt x="1875750" y="275748"/>
                </a:lnTo>
                <a:lnTo>
                  <a:pt x="1876409" y="320536"/>
                </a:lnTo>
                <a:lnTo>
                  <a:pt x="1876411" y="324370"/>
                </a:lnTo>
                <a:lnTo>
                  <a:pt x="1873590" y="331454"/>
                </a:lnTo>
                <a:lnTo>
                  <a:pt x="1871357" y="334824"/>
                </a:lnTo>
                <a:lnTo>
                  <a:pt x="1868213" y="349680"/>
                </a:lnTo>
                <a:lnTo>
                  <a:pt x="1866892" y="387690"/>
                </a:lnTo>
                <a:lnTo>
                  <a:pt x="1867949" y="388190"/>
                </a:lnTo>
                <a:lnTo>
                  <a:pt x="1880146" y="389058"/>
                </a:lnTo>
                <a:lnTo>
                  <a:pt x="1886186" y="386309"/>
                </a:lnTo>
                <a:lnTo>
                  <a:pt x="1932272" y="347901"/>
                </a:lnTo>
                <a:lnTo>
                  <a:pt x="1977054" y="306902"/>
                </a:lnTo>
                <a:lnTo>
                  <a:pt x="1998739" y="285908"/>
                </a:lnTo>
                <a:lnTo>
                  <a:pt x="1999240" y="286468"/>
                </a:lnTo>
                <a:lnTo>
                  <a:pt x="2000108" y="292747"/>
                </a:lnTo>
                <a:lnTo>
                  <a:pt x="1993667" y="301309"/>
                </a:lnTo>
                <a:lnTo>
                  <a:pt x="1979006" y="340994"/>
                </a:lnTo>
                <a:lnTo>
                  <a:pt x="1976559" y="344360"/>
                </a:lnTo>
                <a:lnTo>
                  <a:pt x="1973840" y="353743"/>
                </a:lnTo>
                <a:lnTo>
                  <a:pt x="1971682" y="398662"/>
                </a:lnTo>
                <a:lnTo>
                  <a:pt x="1971676" y="401855"/>
                </a:lnTo>
                <a:lnTo>
                  <a:pt x="1972730" y="403983"/>
                </a:lnTo>
                <a:lnTo>
                  <a:pt x="1974491" y="405402"/>
                </a:lnTo>
                <a:lnTo>
                  <a:pt x="1979271" y="406979"/>
                </a:lnTo>
                <a:lnTo>
                  <a:pt x="1994056" y="408074"/>
                </a:lnTo>
                <a:lnTo>
                  <a:pt x="2000313" y="405344"/>
                </a:lnTo>
                <a:lnTo>
                  <a:pt x="2045248" y="371383"/>
                </a:lnTo>
                <a:lnTo>
                  <a:pt x="2073690" y="348849"/>
                </a:lnTo>
                <a:lnTo>
                  <a:pt x="2099965" y="315616"/>
                </a:lnTo>
                <a:lnTo>
                  <a:pt x="2114932" y="286632"/>
                </a:lnTo>
                <a:lnTo>
                  <a:pt x="2120005" y="279050"/>
                </a:lnTo>
                <a:lnTo>
                  <a:pt x="2122861" y="268832"/>
                </a:lnTo>
                <a:lnTo>
                  <a:pt x="2123528" y="262319"/>
                </a:lnTo>
                <a:lnTo>
                  <a:pt x="2122649" y="260160"/>
                </a:lnTo>
                <a:lnTo>
                  <a:pt x="2121004" y="258720"/>
                </a:lnTo>
                <a:lnTo>
                  <a:pt x="2116355" y="257120"/>
                </a:lnTo>
                <a:lnTo>
                  <a:pt x="2106717" y="256009"/>
                </a:lnTo>
                <a:lnTo>
                  <a:pt x="2094877" y="263401"/>
                </a:lnTo>
                <a:lnTo>
                  <a:pt x="2091905" y="264056"/>
                </a:lnTo>
                <a:lnTo>
                  <a:pt x="2045211" y="303349"/>
                </a:lnTo>
                <a:lnTo>
                  <a:pt x="2035043" y="310822"/>
                </a:lnTo>
                <a:lnTo>
                  <a:pt x="1994971" y="357362"/>
                </a:lnTo>
                <a:lnTo>
                  <a:pt x="1991275" y="368248"/>
                </a:lnTo>
                <a:lnTo>
                  <a:pt x="1990763" y="378175"/>
                </a:lnTo>
                <a:lnTo>
                  <a:pt x="1991805" y="378672"/>
                </a:lnTo>
                <a:lnTo>
                  <a:pt x="1995786" y="379224"/>
                </a:lnTo>
                <a:lnTo>
                  <a:pt x="1997269" y="378312"/>
                </a:lnTo>
                <a:lnTo>
                  <a:pt x="1998260" y="376647"/>
                </a:lnTo>
                <a:lnTo>
                  <a:pt x="1998919" y="374478"/>
                </a:lnTo>
                <a:lnTo>
                  <a:pt x="2000418" y="373032"/>
                </a:lnTo>
                <a:lnTo>
                  <a:pt x="2004905" y="371426"/>
                </a:lnTo>
                <a:lnTo>
                  <a:pt x="2016408" y="369336"/>
                </a:lnTo>
                <a:lnTo>
                  <a:pt x="2062859" y="335184"/>
                </a:lnTo>
                <a:lnTo>
                  <a:pt x="2107232" y="295926"/>
                </a:lnTo>
                <a:lnTo>
                  <a:pt x="2151861" y="265417"/>
                </a:lnTo>
                <a:lnTo>
                  <a:pt x="2196819" y="231499"/>
                </a:lnTo>
                <a:lnTo>
                  <a:pt x="2209736" y="225279"/>
                </a:lnTo>
                <a:lnTo>
                  <a:pt x="2216115" y="221091"/>
                </a:lnTo>
                <a:lnTo>
                  <a:pt x="2225657" y="218733"/>
                </a:lnTo>
                <a:lnTo>
                  <a:pt x="2232010" y="218181"/>
                </a:lnTo>
                <a:lnTo>
                  <a:pt x="2238363" y="215114"/>
                </a:lnTo>
                <a:lnTo>
                  <a:pt x="2246007" y="209578"/>
                </a:lnTo>
                <a:lnTo>
                  <a:pt x="2255122" y="208484"/>
                </a:lnTo>
                <a:lnTo>
                  <a:pt x="2270229" y="208250"/>
                </a:lnTo>
                <a:lnTo>
                  <a:pt x="2272308" y="209297"/>
                </a:lnTo>
                <a:lnTo>
                  <a:pt x="2273693" y="211053"/>
                </a:lnTo>
                <a:lnTo>
                  <a:pt x="2274617" y="213282"/>
                </a:lnTo>
                <a:lnTo>
                  <a:pt x="2276291" y="214768"/>
                </a:lnTo>
                <a:lnTo>
                  <a:pt x="2284503" y="217349"/>
                </a:lnTo>
                <a:lnTo>
                  <a:pt x="2290606" y="222680"/>
                </a:lnTo>
                <a:lnTo>
                  <a:pt x="2293332" y="228049"/>
                </a:lnTo>
                <a:lnTo>
                  <a:pt x="2295226" y="244302"/>
                </a:lnTo>
                <a:lnTo>
                  <a:pt x="2295476" y="267230"/>
                </a:lnTo>
                <a:lnTo>
                  <a:pt x="2292675" y="274307"/>
                </a:lnTo>
                <a:lnTo>
                  <a:pt x="2290447" y="277677"/>
                </a:lnTo>
                <a:lnTo>
                  <a:pt x="2277903" y="323964"/>
                </a:lnTo>
                <a:lnTo>
                  <a:pt x="2264762" y="370320"/>
                </a:lnTo>
                <a:lnTo>
                  <a:pt x="2250521" y="408256"/>
                </a:lnTo>
                <a:lnTo>
                  <a:pt x="2245846" y="427295"/>
                </a:lnTo>
                <a:lnTo>
                  <a:pt x="2240581" y="446342"/>
                </a:lnTo>
                <a:lnTo>
                  <a:pt x="2236199" y="465390"/>
                </a:lnTo>
                <a:lnTo>
                  <a:pt x="2216013" y="509840"/>
                </a:lnTo>
                <a:lnTo>
                  <a:pt x="2203607" y="553232"/>
                </a:lnTo>
                <a:lnTo>
                  <a:pt x="2190650" y="594572"/>
                </a:lnTo>
                <a:lnTo>
                  <a:pt x="2183391" y="608069"/>
                </a:lnTo>
                <a:lnTo>
                  <a:pt x="2181341" y="617221"/>
                </a:lnTo>
                <a:lnTo>
                  <a:pt x="2176195" y="617621"/>
                </a:lnTo>
                <a:lnTo>
                  <a:pt x="2175752" y="616619"/>
                </a:lnTo>
                <a:lnTo>
                  <a:pt x="2179821" y="607407"/>
                </a:lnTo>
                <a:lnTo>
                  <a:pt x="2188764" y="565527"/>
                </a:lnTo>
                <a:lnTo>
                  <a:pt x="2200174" y="519154"/>
                </a:lnTo>
                <a:lnTo>
                  <a:pt x="2210399" y="480949"/>
                </a:lnTo>
                <a:lnTo>
                  <a:pt x="2225745" y="434631"/>
                </a:lnTo>
                <a:lnTo>
                  <a:pt x="2235558" y="398284"/>
                </a:lnTo>
                <a:lnTo>
                  <a:pt x="2240355" y="372834"/>
                </a:lnTo>
                <a:lnTo>
                  <a:pt x="2252505" y="325848"/>
                </a:lnTo>
                <a:lnTo>
                  <a:pt x="2268982" y="285257"/>
                </a:lnTo>
                <a:lnTo>
                  <a:pt x="2273138" y="278439"/>
                </a:lnTo>
                <a:lnTo>
                  <a:pt x="2274986" y="271881"/>
                </a:lnTo>
                <a:lnTo>
                  <a:pt x="2276538" y="269709"/>
                </a:lnTo>
                <a:lnTo>
                  <a:pt x="2278629" y="268261"/>
                </a:lnTo>
                <a:lnTo>
                  <a:pt x="2283778" y="265594"/>
                </a:lnTo>
                <a:lnTo>
                  <a:pt x="2301948" y="250290"/>
                </a:lnTo>
                <a:lnTo>
                  <a:pt x="2311415" y="247493"/>
                </a:lnTo>
                <a:lnTo>
                  <a:pt x="2317751" y="246839"/>
                </a:lnTo>
                <a:lnTo>
                  <a:pt x="2324094" y="243726"/>
                </a:lnTo>
                <a:lnTo>
                  <a:pt x="2330441" y="239872"/>
                </a:lnTo>
                <a:lnTo>
                  <a:pt x="2343139" y="237399"/>
                </a:lnTo>
                <a:lnTo>
                  <a:pt x="2360307" y="236825"/>
                </a:lnTo>
                <a:lnTo>
                  <a:pt x="2369422" y="243343"/>
                </a:lnTo>
                <a:lnTo>
                  <a:pt x="2375282" y="244994"/>
                </a:lnTo>
                <a:lnTo>
                  <a:pt x="2377266" y="246493"/>
                </a:lnTo>
                <a:lnTo>
                  <a:pt x="2389286" y="263614"/>
                </a:lnTo>
                <a:lnTo>
                  <a:pt x="2390326" y="269903"/>
                </a:lnTo>
                <a:lnTo>
                  <a:pt x="2390752" y="297151"/>
                </a:lnTo>
                <a:lnTo>
                  <a:pt x="2385705" y="311707"/>
                </a:lnTo>
                <a:lnTo>
                  <a:pt x="2374287" y="331453"/>
                </a:lnTo>
                <a:lnTo>
                  <a:pt x="2373429" y="334824"/>
                </a:lnTo>
                <a:lnTo>
                  <a:pt x="2370741" y="337071"/>
                </a:lnTo>
                <a:lnTo>
                  <a:pt x="2354040" y="343499"/>
                </a:lnTo>
                <a:lnTo>
                  <a:pt x="2350406" y="346030"/>
                </a:lnTo>
                <a:lnTo>
                  <a:pt x="2346369" y="351663"/>
                </a:lnTo>
                <a:lnTo>
                  <a:pt x="2345293" y="354648"/>
                </a:lnTo>
                <a:lnTo>
                  <a:pt x="2342457" y="356637"/>
                </a:lnTo>
                <a:lnTo>
                  <a:pt x="2325522" y="359829"/>
                </a:lnTo>
                <a:lnTo>
                  <a:pt x="2300564" y="360601"/>
                </a:lnTo>
                <a:lnTo>
                  <a:pt x="2298881" y="359548"/>
                </a:lnTo>
                <a:lnTo>
                  <a:pt x="2297759" y="357787"/>
                </a:lnTo>
                <a:lnTo>
                  <a:pt x="2296180" y="350252"/>
                </a:lnTo>
                <a:lnTo>
                  <a:pt x="2295554" y="328816"/>
                </a:lnTo>
                <a:lnTo>
                  <a:pt x="2298353" y="322493"/>
                </a:lnTo>
                <a:lnTo>
                  <a:pt x="2312821" y="300091"/>
                </a:lnTo>
                <a:lnTo>
                  <a:pt x="2339114" y="277268"/>
                </a:lnTo>
                <a:lnTo>
                  <a:pt x="2350295" y="262072"/>
                </a:lnTo>
                <a:lnTo>
                  <a:pt x="2360784" y="254023"/>
                </a:lnTo>
                <a:lnTo>
                  <a:pt x="2372501" y="249741"/>
                </a:lnTo>
                <a:lnTo>
                  <a:pt x="2383705" y="246780"/>
                </a:lnTo>
                <a:lnTo>
                  <a:pt x="2413903" y="231260"/>
                </a:lnTo>
                <a:lnTo>
                  <a:pt x="2460030" y="227334"/>
                </a:lnTo>
                <a:lnTo>
                  <a:pt x="2484404" y="227267"/>
                </a:lnTo>
                <a:lnTo>
                  <a:pt x="2484941" y="228324"/>
                </a:lnTo>
                <a:lnTo>
                  <a:pt x="2486011" y="259146"/>
                </a:lnTo>
                <a:lnTo>
                  <a:pt x="2483190" y="265423"/>
                </a:lnTo>
                <a:lnTo>
                  <a:pt x="2479468" y="271741"/>
                </a:lnTo>
                <a:lnTo>
                  <a:pt x="2476313" y="281247"/>
                </a:lnTo>
                <a:lnTo>
                  <a:pt x="2460065" y="303465"/>
                </a:lnTo>
                <a:lnTo>
                  <a:pt x="2457548" y="309815"/>
                </a:lnTo>
                <a:lnTo>
                  <a:pt x="2451239" y="319340"/>
                </a:lnTo>
                <a:lnTo>
                  <a:pt x="2448899" y="328865"/>
                </a:lnTo>
                <a:lnTo>
                  <a:pt x="2447926" y="350532"/>
                </a:lnTo>
                <a:lnTo>
                  <a:pt x="2470306" y="351076"/>
                </a:lnTo>
                <a:lnTo>
                  <a:pt x="2484770" y="346029"/>
                </a:lnTo>
                <a:lnTo>
                  <a:pt x="2530563" y="316132"/>
                </a:lnTo>
                <a:lnTo>
                  <a:pt x="2546251" y="305572"/>
                </a:lnTo>
                <a:lnTo>
                  <a:pt x="2564391" y="286399"/>
                </a:lnTo>
                <a:lnTo>
                  <a:pt x="2570016" y="282563"/>
                </a:lnTo>
                <a:lnTo>
                  <a:pt x="2573766" y="277889"/>
                </a:lnTo>
                <a:lnTo>
                  <a:pt x="2589173" y="243567"/>
                </a:lnTo>
                <a:lnTo>
                  <a:pt x="2590647" y="215926"/>
                </a:lnTo>
                <a:lnTo>
                  <a:pt x="2587903" y="208820"/>
                </a:lnTo>
                <a:lnTo>
                  <a:pt x="2582575" y="200691"/>
                </a:lnTo>
                <a:lnTo>
                  <a:pt x="2579025" y="199579"/>
                </a:lnTo>
                <a:lnTo>
                  <a:pt x="2541273" y="198706"/>
                </a:lnTo>
                <a:lnTo>
                  <a:pt x="2534210" y="201519"/>
                </a:lnTo>
                <a:lnTo>
                  <a:pt x="2488603" y="227338"/>
                </a:lnTo>
                <a:lnTo>
                  <a:pt x="2480814" y="234706"/>
                </a:lnTo>
                <a:lnTo>
                  <a:pt x="2469422" y="249696"/>
                </a:lnTo>
                <a:lnTo>
                  <a:pt x="2442476" y="272513"/>
                </a:lnTo>
                <a:lnTo>
                  <a:pt x="2422214" y="302861"/>
                </a:lnTo>
                <a:lnTo>
                  <a:pt x="2419507" y="320598"/>
                </a:lnTo>
                <a:lnTo>
                  <a:pt x="2424445" y="327003"/>
                </a:lnTo>
                <a:lnTo>
                  <a:pt x="2429723" y="329801"/>
                </a:lnTo>
                <a:lnTo>
                  <a:pt x="2439365" y="331745"/>
                </a:lnTo>
                <a:lnTo>
                  <a:pt x="2447995" y="331909"/>
                </a:lnTo>
                <a:lnTo>
                  <a:pt x="2456063" y="329160"/>
                </a:lnTo>
                <a:lnTo>
                  <a:pt x="2459697" y="326945"/>
                </a:lnTo>
                <a:lnTo>
                  <a:pt x="2505276" y="312327"/>
                </a:lnTo>
                <a:lnTo>
                  <a:pt x="2546004" y="293882"/>
                </a:lnTo>
                <a:lnTo>
                  <a:pt x="2562418" y="286506"/>
                </a:lnTo>
                <a:lnTo>
                  <a:pt x="2609665" y="256427"/>
                </a:lnTo>
                <a:lnTo>
                  <a:pt x="2654279" y="228593"/>
                </a:lnTo>
                <a:lnTo>
                  <a:pt x="2691134" y="203187"/>
                </a:lnTo>
                <a:lnTo>
                  <a:pt x="2704843" y="196756"/>
                </a:lnTo>
                <a:lnTo>
                  <a:pt x="2711330" y="192539"/>
                </a:lnTo>
                <a:lnTo>
                  <a:pt x="2723578" y="189297"/>
                </a:lnTo>
                <a:lnTo>
                  <a:pt x="2729029" y="189204"/>
                </a:lnTo>
                <a:lnTo>
                  <a:pt x="2730573" y="190249"/>
                </a:lnTo>
                <a:lnTo>
                  <a:pt x="2731603" y="192004"/>
                </a:lnTo>
                <a:lnTo>
                  <a:pt x="2733257" y="197369"/>
                </a:lnTo>
                <a:lnTo>
                  <a:pt x="2724998" y="223502"/>
                </a:lnTo>
                <a:lnTo>
                  <a:pt x="2724520" y="230178"/>
                </a:lnTo>
                <a:lnTo>
                  <a:pt x="2721486" y="236674"/>
                </a:lnTo>
                <a:lnTo>
                  <a:pt x="2719194" y="239887"/>
                </a:lnTo>
                <a:lnTo>
                  <a:pt x="2706532" y="282727"/>
                </a:lnTo>
                <a:lnTo>
                  <a:pt x="2702909" y="291779"/>
                </a:lnTo>
                <a:lnTo>
                  <a:pt x="2700460" y="295674"/>
                </a:lnTo>
                <a:lnTo>
                  <a:pt x="2693387" y="320339"/>
                </a:lnTo>
                <a:lnTo>
                  <a:pt x="2689304" y="327898"/>
                </a:lnTo>
                <a:lnTo>
                  <a:pt x="2685948" y="338103"/>
                </a:lnTo>
                <a:lnTo>
                  <a:pt x="2677965" y="349171"/>
                </a:lnTo>
                <a:lnTo>
                  <a:pt x="2676517" y="360576"/>
                </a:lnTo>
                <a:lnTo>
                  <a:pt x="2676515" y="355547"/>
                </a:lnTo>
                <a:lnTo>
                  <a:pt x="2679338" y="350249"/>
                </a:lnTo>
                <a:lnTo>
                  <a:pt x="2683060" y="344366"/>
                </a:lnTo>
                <a:lnTo>
                  <a:pt x="2686216" y="335105"/>
                </a:lnTo>
                <a:lnTo>
                  <a:pt x="2692324" y="325657"/>
                </a:lnTo>
                <a:lnTo>
                  <a:pt x="2695663" y="316155"/>
                </a:lnTo>
                <a:lnTo>
                  <a:pt x="2701825" y="305579"/>
                </a:lnTo>
                <a:lnTo>
                  <a:pt x="2705181" y="290568"/>
                </a:lnTo>
                <a:lnTo>
                  <a:pt x="2712407" y="278948"/>
                </a:lnTo>
                <a:lnTo>
                  <a:pt x="2733227" y="256285"/>
                </a:lnTo>
                <a:lnTo>
                  <a:pt x="2738591" y="255972"/>
                </a:lnTo>
                <a:lnTo>
                  <a:pt x="2740123" y="256986"/>
                </a:lnTo>
                <a:lnTo>
                  <a:pt x="2741146" y="258721"/>
                </a:lnTo>
                <a:lnTo>
                  <a:pt x="2743069" y="264976"/>
                </a:lnTo>
                <a:lnTo>
                  <a:pt x="2743189" y="301704"/>
                </a:lnTo>
                <a:lnTo>
                  <a:pt x="2751391" y="311511"/>
                </a:lnTo>
                <a:lnTo>
                  <a:pt x="2754949" y="312333"/>
                </a:lnTo>
                <a:lnTo>
                  <a:pt x="2770013" y="312951"/>
                </a:lnTo>
                <a:lnTo>
                  <a:pt x="2780081" y="306437"/>
                </a:lnTo>
                <a:lnTo>
                  <a:pt x="2794453" y="303287"/>
                </a:lnTo>
                <a:lnTo>
                  <a:pt x="2809328" y="293278"/>
                </a:lnTo>
                <a:lnTo>
                  <a:pt x="2855499" y="255835"/>
                </a:lnTo>
                <a:lnTo>
                  <a:pt x="2861897" y="249488"/>
                </a:lnTo>
                <a:lnTo>
                  <a:pt x="2874253" y="227265"/>
                </a:lnTo>
                <a:lnTo>
                  <a:pt x="2876527" y="217789"/>
                </a:lnTo>
                <a:lnTo>
                  <a:pt x="2876536" y="222811"/>
                </a:lnTo>
                <a:lnTo>
                  <a:pt x="2873715" y="228108"/>
                </a:lnTo>
                <a:lnTo>
                  <a:pt x="2869993" y="233990"/>
                </a:lnTo>
                <a:lnTo>
                  <a:pt x="2866837" y="243251"/>
                </a:lnTo>
                <a:lnTo>
                  <a:pt x="2851904" y="263258"/>
                </a:lnTo>
                <a:lnTo>
                  <a:pt x="2845920" y="282431"/>
                </a:lnTo>
                <a:lnTo>
                  <a:pt x="2843426" y="286267"/>
                </a:lnTo>
                <a:lnTo>
                  <a:pt x="2839917" y="301779"/>
                </a:lnTo>
                <a:lnTo>
                  <a:pt x="2838477" y="330032"/>
                </a:lnTo>
                <a:lnTo>
                  <a:pt x="2843508" y="336501"/>
                </a:lnTo>
                <a:lnTo>
                  <a:pt x="2848805" y="339314"/>
                </a:lnTo>
                <a:lnTo>
                  <a:pt x="2867088" y="341368"/>
                </a:lnTo>
                <a:lnTo>
                  <a:pt x="2870239" y="341433"/>
                </a:lnTo>
                <a:lnTo>
                  <a:pt x="2917711" y="322262"/>
                </a:lnTo>
                <a:lnTo>
                  <a:pt x="2961697" y="303443"/>
                </a:lnTo>
                <a:lnTo>
                  <a:pt x="3007853" y="276874"/>
                </a:lnTo>
                <a:lnTo>
                  <a:pt x="3034886" y="257526"/>
                </a:lnTo>
                <a:lnTo>
                  <a:pt x="3081915" y="211736"/>
                </a:lnTo>
                <a:lnTo>
                  <a:pt x="3091085" y="201967"/>
                </a:lnTo>
                <a:lnTo>
                  <a:pt x="3095598" y="189215"/>
                </a:lnTo>
                <a:lnTo>
                  <a:pt x="3095610" y="194236"/>
                </a:lnTo>
                <a:lnTo>
                  <a:pt x="3092789" y="199533"/>
                </a:lnTo>
                <a:lnTo>
                  <a:pt x="3089068" y="205415"/>
                </a:lnTo>
                <a:lnTo>
                  <a:pt x="3085912" y="214676"/>
                </a:lnTo>
                <a:lnTo>
                  <a:pt x="3072946" y="235511"/>
                </a:lnTo>
                <a:lnTo>
                  <a:pt x="3053935" y="282613"/>
                </a:lnTo>
                <a:lnTo>
                  <a:pt x="3041233" y="310349"/>
                </a:lnTo>
                <a:lnTo>
                  <a:pt x="3033953" y="330224"/>
                </a:lnTo>
                <a:lnTo>
                  <a:pt x="3020589" y="350602"/>
                </a:lnTo>
                <a:lnTo>
                  <a:pt x="3019460" y="360162"/>
                </a:lnTo>
                <a:lnTo>
                  <a:pt x="3024483" y="360481"/>
                </a:lnTo>
                <a:lnTo>
                  <a:pt x="3025969" y="359467"/>
                </a:lnTo>
                <a:lnTo>
                  <a:pt x="3026959" y="357733"/>
                </a:lnTo>
                <a:lnTo>
                  <a:pt x="3027619" y="355519"/>
                </a:lnTo>
                <a:lnTo>
                  <a:pt x="3054884" y="313397"/>
                </a:lnTo>
                <a:lnTo>
                  <a:pt x="3060104" y="286437"/>
                </a:lnTo>
                <a:lnTo>
                  <a:pt x="3063958" y="278964"/>
                </a:lnTo>
                <a:lnTo>
                  <a:pt x="3065669" y="272114"/>
                </a:lnTo>
                <a:lnTo>
                  <a:pt x="3067185" y="269864"/>
                </a:lnTo>
                <a:lnTo>
                  <a:pt x="3069253" y="268365"/>
                </a:lnTo>
                <a:lnTo>
                  <a:pt x="3071690" y="267365"/>
                </a:lnTo>
                <a:lnTo>
                  <a:pt x="3073315" y="265640"/>
                </a:lnTo>
                <a:lnTo>
                  <a:pt x="3076560" y="255857"/>
                </a:lnTo>
                <a:lnTo>
                  <a:pt x="3076561" y="255851"/>
                </a:lnTo>
                <a:lnTo>
                  <a:pt x="3076563" y="260900"/>
                </a:lnTo>
                <a:lnTo>
                  <a:pt x="3073740" y="266203"/>
                </a:lnTo>
                <a:lnTo>
                  <a:pt x="3068362" y="273174"/>
                </a:lnTo>
                <a:lnTo>
                  <a:pt x="3067299" y="282155"/>
                </a:lnTo>
                <a:lnTo>
                  <a:pt x="3067040" y="308084"/>
                </a:lnTo>
                <a:lnTo>
                  <a:pt x="3068097" y="309719"/>
                </a:lnTo>
                <a:lnTo>
                  <a:pt x="3069863" y="310809"/>
                </a:lnTo>
                <a:lnTo>
                  <a:pt x="3077400" y="312344"/>
                </a:lnTo>
                <a:lnTo>
                  <a:pt x="3080296" y="312559"/>
                </a:lnTo>
                <a:lnTo>
                  <a:pt x="3086335" y="309977"/>
                </a:lnTo>
                <a:lnTo>
                  <a:pt x="3092548" y="306359"/>
                </a:lnTo>
                <a:lnTo>
                  <a:pt x="3101997" y="303264"/>
                </a:lnTo>
                <a:lnTo>
                  <a:pt x="3127562" y="288352"/>
                </a:lnTo>
                <a:lnTo>
                  <a:pt x="3140241" y="283465"/>
                </a:lnTo>
                <a:lnTo>
                  <a:pt x="3184426" y="249672"/>
                </a:lnTo>
                <a:lnTo>
                  <a:pt x="3203134" y="233639"/>
                </a:lnTo>
                <a:lnTo>
                  <a:pt x="3238046" y="189617"/>
                </a:lnTo>
                <a:lnTo>
                  <a:pt x="3214029" y="214683"/>
                </a:lnTo>
                <a:lnTo>
                  <a:pt x="3207905" y="227288"/>
                </a:lnTo>
                <a:lnTo>
                  <a:pt x="3185494" y="261308"/>
                </a:lnTo>
                <a:lnTo>
                  <a:pt x="3173300" y="295757"/>
                </a:lnTo>
                <a:lnTo>
                  <a:pt x="3171852" y="317453"/>
                </a:lnTo>
                <a:lnTo>
                  <a:pt x="3172897" y="319141"/>
                </a:lnTo>
                <a:lnTo>
                  <a:pt x="3174653" y="320266"/>
                </a:lnTo>
                <a:lnTo>
                  <a:pt x="3182180" y="321849"/>
                </a:lnTo>
                <a:lnTo>
                  <a:pt x="3194206" y="322383"/>
                </a:lnTo>
                <a:lnTo>
                  <a:pt x="3200463" y="319634"/>
                </a:lnTo>
                <a:lnTo>
                  <a:pt x="3206772" y="315943"/>
                </a:lnTo>
                <a:lnTo>
                  <a:pt x="3227674" y="308322"/>
                </a:lnTo>
                <a:lnTo>
                  <a:pt x="3236505" y="299980"/>
                </a:lnTo>
                <a:lnTo>
                  <a:pt x="3245016" y="290274"/>
                </a:lnTo>
                <a:lnTo>
                  <a:pt x="3289201" y="258026"/>
                </a:lnTo>
                <a:lnTo>
                  <a:pt x="3319896" y="221178"/>
                </a:lnTo>
                <a:lnTo>
                  <a:pt x="3326184" y="208267"/>
                </a:lnTo>
                <a:lnTo>
                  <a:pt x="3333699" y="198739"/>
                </a:lnTo>
                <a:lnTo>
                  <a:pt x="3333727" y="203761"/>
                </a:lnTo>
                <a:lnTo>
                  <a:pt x="3330912" y="209058"/>
                </a:lnTo>
                <a:lnTo>
                  <a:pt x="3327191" y="214940"/>
                </a:lnTo>
                <a:lnTo>
                  <a:pt x="3324037" y="224201"/>
                </a:lnTo>
                <a:lnTo>
                  <a:pt x="3317929" y="233648"/>
                </a:lnTo>
                <a:lnTo>
                  <a:pt x="3302987" y="277124"/>
                </a:lnTo>
                <a:lnTo>
                  <a:pt x="3297816" y="291780"/>
                </a:lnTo>
                <a:lnTo>
                  <a:pt x="3295767" y="316039"/>
                </a:lnTo>
                <a:lnTo>
                  <a:pt x="3296782" y="318197"/>
                </a:lnTo>
                <a:lnTo>
                  <a:pt x="3298519" y="319636"/>
                </a:lnTo>
                <a:lnTo>
                  <a:pt x="3303267" y="321236"/>
                </a:lnTo>
                <a:lnTo>
                  <a:pt x="3336929" y="322501"/>
                </a:lnTo>
                <a:lnTo>
                  <a:pt x="3375386" y="311755"/>
                </a:lnTo>
                <a:lnTo>
                  <a:pt x="3419486" y="284807"/>
                </a:lnTo>
                <a:lnTo>
                  <a:pt x="3431114" y="277181"/>
                </a:lnTo>
                <a:lnTo>
                  <a:pt x="3450027" y="257860"/>
                </a:lnTo>
                <a:lnTo>
                  <a:pt x="3479348" y="233733"/>
                </a:lnTo>
                <a:lnTo>
                  <a:pt x="3483121" y="224495"/>
                </a:lnTo>
                <a:lnTo>
                  <a:pt x="3485857" y="214392"/>
                </a:lnTo>
                <a:lnTo>
                  <a:pt x="3494663" y="199149"/>
                </a:lnTo>
                <a:lnTo>
                  <a:pt x="3495624" y="189617"/>
                </a:lnTo>
                <a:lnTo>
                  <a:pt x="3495661" y="202462"/>
                </a:lnTo>
                <a:lnTo>
                  <a:pt x="3492840" y="208481"/>
                </a:lnTo>
                <a:lnTo>
                  <a:pt x="3489118" y="214683"/>
                </a:lnTo>
                <a:lnTo>
                  <a:pt x="3485962" y="224125"/>
                </a:lnTo>
                <a:lnTo>
                  <a:pt x="3461710" y="262366"/>
                </a:lnTo>
                <a:lnTo>
                  <a:pt x="3455559" y="282255"/>
                </a:lnTo>
                <a:lnTo>
                  <a:pt x="3451381" y="289805"/>
                </a:lnTo>
                <a:lnTo>
                  <a:pt x="3448699" y="303275"/>
                </a:lnTo>
                <a:lnTo>
                  <a:pt x="3448079" y="320622"/>
                </a:lnTo>
                <a:lnTo>
                  <a:pt x="3449122" y="321253"/>
                </a:lnTo>
                <a:lnTo>
                  <a:pt x="3461300" y="322349"/>
                </a:lnTo>
                <a:lnTo>
                  <a:pt x="3467339" y="319619"/>
                </a:lnTo>
                <a:lnTo>
                  <a:pt x="3473551" y="315936"/>
                </a:lnTo>
                <a:lnTo>
                  <a:pt x="3512100" y="299848"/>
                </a:lnTo>
                <a:lnTo>
                  <a:pt x="3535825" y="281535"/>
                </a:lnTo>
                <a:lnTo>
                  <a:pt x="3580607" y="243666"/>
                </a:lnTo>
                <a:lnTo>
                  <a:pt x="3593935" y="225448"/>
                </a:lnTo>
                <a:lnTo>
                  <a:pt x="3600371" y="221166"/>
                </a:lnTo>
                <a:lnTo>
                  <a:pt x="3603568" y="220024"/>
                </a:lnTo>
                <a:lnTo>
                  <a:pt x="3605701" y="218205"/>
                </a:lnTo>
                <a:lnTo>
                  <a:pt x="3608069" y="213360"/>
                </a:lnTo>
                <a:lnTo>
                  <a:pt x="3609915" y="199216"/>
                </a:lnTo>
                <a:lnTo>
                  <a:pt x="3609949" y="203903"/>
                </a:lnTo>
                <a:lnTo>
                  <a:pt x="3607135" y="209121"/>
                </a:lnTo>
                <a:lnTo>
                  <a:pt x="3595773" y="222292"/>
                </a:lnTo>
                <a:lnTo>
                  <a:pt x="3593075" y="230699"/>
                </a:lnTo>
                <a:lnTo>
                  <a:pt x="3590817" y="240433"/>
                </a:lnTo>
                <a:lnTo>
                  <a:pt x="3583565" y="255306"/>
                </a:lnTo>
                <a:lnTo>
                  <a:pt x="3571948" y="301093"/>
                </a:lnTo>
                <a:lnTo>
                  <a:pt x="3571902" y="306997"/>
                </a:lnTo>
                <a:lnTo>
                  <a:pt x="3572947" y="308995"/>
                </a:lnTo>
                <a:lnTo>
                  <a:pt x="3574703" y="310326"/>
                </a:lnTo>
                <a:lnTo>
                  <a:pt x="3579476" y="311806"/>
                </a:lnTo>
                <a:lnTo>
                  <a:pt x="3585125" y="312464"/>
                </a:lnTo>
                <a:lnTo>
                  <a:pt x="3591164" y="309934"/>
                </a:lnTo>
                <a:lnTo>
                  <a:pt x="3594256" y="307778"/>
                </a:lnTo>
                <a:lnTo>
                  <a:pt x="3617524" y="301210"/>
                </a:lnTo>
                <a:lnTo>
                  <a:pt x="3661059" y="277977"/>
                </a:lnTo>
                <a:lnTo>
                  <a:pt x="3678844" y="267456"/>
                </a:lnTo>
                <a:lnTo>
                  <a:pt x="3697694" y="248296"/>
                </a:lnTo>
                <a:lnTo>
                  <a:pt x="3733593" y="220614"/>
                </a:lnTo>
                <a:lnTo>
                  <a:pt x="3740051" y="217959"/>
                </a:lnTo>
                <a:lnTo>
                  <a:pt x="3746449" y="213251"/>
                </a:lnTo>
                <a:lnTo>
                  <a:pt x="3748580" y="212631"/>
                </a:lnTo>
                <a:lnTo>
                  <a:pt x="3750000" y="213275"/>
                </a:lnTo>
                <a:lnTo>
                  <a:pt x="3752672" y="217479"/>
                </a:lnTo>
                <a:lnTo>
                  <a:pt x="3752790" y="222719"/>
                </a:lnTo>
                <a:lnTo>
                  <a:pt x="3749995" y="228067"/>
                </a:lnTo>
                <a:lnTo>
                  <a:pt x="3747769" y="230974"/>
                </a:lnTo>
                <a:lnTo>
                  <a:pt x="3745293" y="239850"/>
                </a:lnTo>
                <a:lnTo>
                  <a:pt x="3743136" y="249792"/>
                </a:lnTo>
                <a:lnTo>
                  <a:pt x="3735948" y="264797"/>
                </a:lnTo>
                <a:lnTo>
                  <a:pt x="3735228" y="268162"/>
                </a:lnTo>
                <a:lnTo>
                  <a:pt x="3726440" y="287187"/>
                </a:lnTo>
                <a:lnTo>
                  <a:pt x="3724266" y="327886"/>
                </a:lnTo>
                <a:lnTo>
                  <a:pt x="3724265" y="325607"/>
                </a:lnTo>
                <a:lnTo>
                  <a:pt x="3725322" y="324577"/>
                </a:lnTo>
                <a:lnTo>
                  <a:pt x="3731870" y="322068"/>
                </a:lnTo>
                <a:lnTo>
                  <a:pt x="3746653" y="309338"/>
                </a:lnTo>
                <a:lnTo>
                  <a:pt x="3750090" y="303253"/>
                </a:lnTo>
                <a:lnTo>
                  <a:pt x="3752675" y="297021"/>
                </a:lnTo>
                <a:lnTo>
                  <a:pt x="3759024" y="287562"/>
                </a:lnTo>
                <a:lnTo>
                  <a:pt x="3762431" y="278057"/>
                </a:lnTo>
                <a:lnTo>
                  <a:pt x="3768617" y="267479"/>
                </a:lnTo>
                <a:lnTo>
                  <a:pt x="3771761" y="234007"/>
                </a:lnTo>
                <a:lnTo>
                  <a:pt x="3769009" y="227439"/>
                </a:lnTo>
                <a:lnTo>
                  <a:pt x="3765319" y="220993"/>
                </a:lnTo>
                <a:lnTo>
                  <a:pt x="3762181" y="211413"/>
                </a:lnTo>
                <a:lnTo>
                  <a:pt x="3745065" y="191048"/>
                </a:lnTo>
                <a:lnTo>
                  <a:pt x="3741270" y="190002"/>
                </a:lnTo>
                <a:lnTo>
                  <a:pt x="3730211" y="189330"/>
                </a:lnTo>
                <a:lnTo>
                  <a:pt x="3728229" y="188217"/>
                </a:lnTo>
                <a:lnTo>
                  <a:pt x="3726908" y="186416"/>
                </a:lnTo>
                <a:lnTo>
                  <a:pt x="3724310" y="179758"/>
                </a:lnTo>
                <a:lnTo>
                  <a:pt x="3724264" y="155960"/>
                </a:lnTo>
                <a:lnTo>
                  <a:pt x="3727088" y="150419"/>
                </a:lnTo>
                <a:lnTo>
                  <a:pt x="3729321" y="147459"/>
                </a:lnTo>
                <a:lnTo>
                  <a:pt x="3734625" y="144171"/>
                </a:lnTo>
                <a:lnTo>
                  <a:pt x="3737521" y="143294"/>
                </a:lnTo>
                <a:lnTo>
                  <a:pt x="3739451" y="141651"/>
                </a:lnTo>
                <a:lnTo>
                  <a:pt x="3741599" y="137003"/>
                </a:lnTo>
                <a:lnTo>
                  <a:pt x="3748195" y="131410"/>
                </a:lnTo>
                <a:lnTo>
                  <a:pt x="3785615" y="106784"/>
                </a:lnTo>
                <a:lnTo>
                  <a:pt x="3824925" y="93826"/>
                </a:lnTo>
                <a:lnTo>
                  <a:pt x="3851379" y="78811"/>
                </a:lnTo>
                <a:lnTo>
                  <a:pt x="3866534" y="75645"/>
                </a:lnTo>
                <a:lnTo>
                  <a:pt x="3889481" y="73909"/>
                </a:lnTo>
                <a:lnTo>
                  <a:pt x="3908012" y="66677"/>
                </a:lnTo>
                <a:lnTo>
                  <a:pt x="3921034" y="64546"/>
                </a:lnTo>
                <a:lnTo>
                  <a:pt x="3933798" y="57853"/>
                </a:lnTo>
                <a:lnTo>
                  <a:pt x="3969359" y="45517"/>
                </a:lnTo>
                <a:lnTo>
                  <a:pt x="3984695" y="33070"/>
                </a:lnTo>
                <a:lnTo>
                  <a:pt x="3988177" y="27008"/>
                </a:lnTo>
                <a:lnTo>
                  <a:pt x="3989107" y="23911"/>
                </a:lnTo>
                <a:lnTo>
                  <a:pt x="3990784" y="21846"/>
                </a:lnTo>
                <a:lnTo>
                  <a:pt x="3997143" y="17880"/>
                </a:lnTo>
                <a:lnTo>
                  <a:pt x="3999001" y="13203"/>
                </a:lnTo>
                <a:lnTo>
                  <a:pt x="4000556" y="11532"/>
                </a:lnTo>
                <a:lnTo>
                  <a:pt x="4009583" y="8320"/>
                </a:lnTo>
                <a:lnTo>
                  <a:pt x="4009976" y="0"/>
                </a:lnTo>
                <a:lnTo>
                  <a:pt x="4010013" y="7832"/>
                </a:lnTo>
                <a:lnTo>
                  <a:pt x="4000489" y="819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SMARTInkShape-554"/>
          <p:cNvSpPr/>
          <p:nvPr>
            <p:custDataLst>
              <p:tags r:id="rId16"/>
            </p:custDataLst>
          </p:nvPr>
        </p:nvSpPr>
        <p:spPr>
          <a:xfrm>
            <a:off x="11096625" y="3328262"/>
            <a:ext cx="95250" cy="110264"/>
          </a:xfrm>
          <a:custGeom>
            <a:avLst/>
            <a:gdLst/>
            <a:ahLst/>
            <a:cxnLst/>
            <a:rect l="0" t="0" r="0" b="0"/>
            <a:pathLst>
              <a:path w="95250" h="110264">
                <a:moveTo>
                  <a:pt x="76200" y="5488"/>
                </a:moveTo>
                <a:lnTo>
                  <a:pt x="76200" y="5488"/>
                </a:lnTo>
                <a:lnTo>
                  <a:pt x="84402" y="5488"/>
                </a:lnTo>
                <a:lnTo>
                  <a:pt x="84842" y="4430"/>
                </a:lnTo>
                <a:lnTo>
                  <a:pt x="85465" y="0"/>
                </a:lnTo>
                <a:lnTo>
                  <a:pt x="85690" y="4556"/>
                </a:lnTo>
                <a:lnTo>
                  <a:pt x="95173" y="5483"/>
                </a:lnTo>
                <a:lnTo>
                  <a:pt x="95215" y="5486"/>
                </a:lnTo>
                <a:lnTo>
                  <a:pt x="95249" y="19677"/>
                </a:lnTo>
                <a:lnTo>
                  <a:pt x="92426" y="25200"/>
                </a:lnTo>
                <a:lnTo>
                  <a:pt x="88704" y="31182"/>
                </a:lnTo>
                <a:lnTo>
                  <a:pt x="87048" y="37369"/>
                </a:lnTo>
                <a:lnTo>
                  <a:pt x="85548" y="39442"/>
                </a:lnTo>
                <a:lnTo>
                  <a:pt x="83490" y="40824"/>
                </a:lnTo>
                <a:lnTo>
                  <a:pt x="81059" y="41746"/>
                </a:lnTo>
                <a:lnTo>
                  <a:pt x="79440" y="43418"/>
                </a:lnTo>
                <a:lnTo>
                  <a:pt x="74020" y="53706"/>
                </a:lnTo>
                <a:lnTo>
                  <a:pt x="63068" y="65930"/>
                </a:lnTo>
                <a:lnTo>
                  <a:pt x="56960" y="69393"/>
                </a:lnTo>
                <a:lnTo>
                  <a:pt x="50716" y="71991"/>
                </a:lnTo>
                <a:lnTo>
                  <a:pt x="28571" y="88567"/>
                </a:lnTo>
                <a:lnTo>
                  <a:pt x="25396" y="89449"/>
                </a:lnTo>
                <a:lnTo>
                  <a:pt x="23282" y="91095"/>
                </a:lnTo>
                <a:lnTo>
                  <a:pt x="19245" y="97411"/>
                </a:lnTo>
                <a:lnTo>
                  <a:pt x="0" y="110263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7" name="SMARTInkShape-Group147"/>
          <p:cNvGrpSpPr/>
          <p:nvPr/>
        </p:nvGrpSpPr>
        <p:grpSpPr>
          <a:xfrm>
            <a:off x="3581804" y="4000656"/>
            <a:ext cx="694922" cy="228431"/>
            <a:chOff x="3581804" y="4000656"/>
            <a:chExt cx="694922" cy="228431"/>
          </a:xfrm>
        </p:grpSpPr>
        <p:sp>
          <p:nvSpPr>
            <p:cNvPr id="104" name="SMARTInkShape-555"/>
            <p:cNvSpPr/>
            <p:nvPr>
              <p:custDataLst>
                <p:tags r:id="rId154"/>
              </p:custDataLst>
            </p:nvPr>
          </p:nvSpPr>
          <p:spPr>
            <a:xfrm>
              <a:off x="4162463" y="4095750"/>
              <a:ext cx="104738" cy="38100"/>
            </a:xfrm>
            <a:custGeom>
              <a:avLst/>
              <a:gdLst/>
              <a:ahLst/>
              <a:cxnLst/>
              <a:rect l="0" t="0" r="0" b="0"/>
              <a:pathLst>
                <a:path w="104738" h="38100">
                  <a:moveTo>
                    <a:pt x="19012" y="9525"/>
                  </a:moveTo>
                  <a:lnTo>
                    <a:pt x="19012" y="9525"/>
                  </a:lnTo>
                  <a:lnTo>
                    <a:pt x="1402" y="27135"/>
                  </a:lnTo>
                  <a:lnTo>
                    <a:pt x="0" y="37670"/>
                  </a:lnTo>
                  <a:lnTo>
                    <a:pt x="23642" y="38099"/>
                  </a:lnTo>
                  <a:lnTo>
                    <a:pt x="29184" y="35277"/>
                  </a:lnTo>
                  <a:lnTo>
                    <a:pt x="35175" y="31554"/>
                  </a:lnTo>
                  <a:lnTo>
                    <a:pt x="44497" y="28399"/>
                  </a:lnTo>
                  <a:lnTo>
                    <a:pt x="53962" y="22291"/>
                  </a:lnTo>
                  <a:lnTo>
                    <a:pt x="63469" y="18952"/>
                  </a:lnTo>
                  <a:lnTo>
                    <a:pt x="72989" y="12788"/>
                  </a:lnTo>
                  <a:lnTo>
                    <a:pt x="10473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SMARTInkShape-556"/>
            <p:cNvSpPr/>
            <p:nvPr>
              <p:custDataLst>
                <p:tags r:id="rId155"/>
              </p:custDataLst>
            </p:nvPr>
          </p:nvSpPr>
          <p:spPr>
            <a:xfrm>
              <a:off x="4171950" y="4038600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0"/>
                  </a:moveTo>
                  <a:lnTo>
                    <a:pt x="0" y="0"/>
                  </a:lnTo>
                  <a:lnTo>
                    <a:pt x="14751" y="0"/>
                  </a:lnTo>
                  <a:lnTo>
                    <a:pt x="12553" y="0"/>
                  </a:lnTo>
                  <a:lnTo>
                    <a:pt x="15479" y="0"/>
                  </a:lnTo>
                  <a:lnTo>
                    <a:pt x="16669" y="1058"/>
                  </a:lnTo>
                  <a:lnTo>
                    <a:pt x="17992" y="5057"/>
                  </a:lnTo>
                  <a:lnTo>
                    <a:pt x="19403" y="6546"/>
                  </a:lnTo>
                  <a:lnTo>
                    <a:pt x="23793" y="8201"/>
                  </a:lnTo>
                  <a:lnTo>
                    <a:pt x="69853" y="9522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SMARTInkShape-557"/>
            <p:cNvSpPr/>
            <p:nvPr>
              <p:custDataLst>
                <p:tags r:id="rId156"/>
              </p:custDataLst>
            </p:nvPr>
          </p:nvSpPr>
          <p:spPr>
            <a:xfrm>
              <a:off x="3581804" y="4000656"/>
              <a:ext cx="447269" cy="228431"/>
            </a:xfrm>
            <a:custGeom>
              <a:avLst/>
              <a:gdLst/>
              <a:ahLst/>
              <a:cxnLst/>
              <a:rect l="0" t="0" r="0" b="0"/>
              <a:pathLst>
                <a:path w="447269" h="228431">
                  <a:moveTo>
                    <a:pt x="104371" y="56994"/>
                  </a:moveTo>
                  <a:lnTo>
                    <a:pt x="104371" y="56994"/>
                  </a:lnTo>
                  <a:lnTo>
                    <a:pt x="112572" y="56994"/>
                  </a:lnTo>
                  <a:lnTo>
                    <a:pt x="113013" y="58052"/>
                  </a:lnTo>
                  <a:lnTo>
                    <a:pt x="113862" y="66126"/>
                  </a:lnTo>
                  <a:lnTo>
                    <a:pt x="105692" y="74686"/>
                  </a:lnTo>
                  <a:lnTo>
                    <a:pt x="104487" y="84125"/>
                  </a:lnTo>
                  <a:lnTo>
                    <a:pt x="104371" y="114133"/>
                  </a:lnTo>
                  <a:lnTo>
                    <a:pt x="109428" y="114141"/>
                  </a:lnTo>
                  <a:lnTo>
                    <a:pt x="110917" y="113083"/>
                  </a:lnTo>
                  <a:lnTo>
                    <a:pt x="111910" y="111320"/>
                  </a:lnTo>
                  <a:lnTo>
                    <a:pt x="113634" y="104443"/>
                  </a:lnTo>
                  <a:lnTo>
                    <a:pt x="113779" y="99955"/>
                  </a:lnTo>
                  <a:lnTo>
                    <a:pt x="114877" y="98334"/>
                  </a:lnTo>
                  <a:lnTo>
                    <a:pt x="116666" y="97254"/>
                  </a:lnTo>
                  <a:lnTo>
                    <a:pt x="118918" y="96534"/>
                  </a:lnTo>
                  <a:lnTo>
                    <a:pt x="120419" y="94996"/>
                  </a:lnTo>
                  <a:lnTo>
                    <a:pt x="122087" y="90464"/>
                  </a:lnTo>
                  <a:lnTo>
                    <a:pt x="123421" y="42932"/>
                  </a:lnTo>
                  <a:lnTo>
                    <a:pt x="123421" y="39422"/>
                  </a:lnTo>
                  <a:lnTo>
                    <a:pt x="115220" y="29873"/>
                  </a:lnTo>
                  <a:lnTo>
                    <a:pt x="114289" y="23793"/>
                  </a:lnTo>
                  <a:lnTo>
                    <a:pt x="113099" y="22160"/>
                  </a:lnTo>
                  <a:lnTo>
                    <a:pt x="111248" y="21071"/>
                  </a:lnTo>
                  <a:lnTo>
                    <a:pt x="104218" y="19180"/>
                  </a:lnTo>
                  <a:lnTo>
                    <a:pt x="90217" y="18905"/>
                  </a:lnTo>
                  <a:lnTo>
                    <a:pt x="88585" y="19959"/>
                  </a:lnTo>
                  <a:lnTo>
                    <a:pt x="87497" y="21721"/>
                  </a:lnTo>
                  <a:lnTo>
                    <a:pt x="86772" y="23954"/>
                  </a:lnTo>
                  <a:lnTo>
                    <a:pt x="85230" y="25442"/>
                  </a:lnTo>
                  <a:lnTo>
                    <a:pt x="75151" y="30653"/>
                  </a:lnTo>
                  <a:lnTo>
                    <a:pt x="43926" y="60297"/>
                  </a:lnTo>
                  <a:lnTo>
                    <a:pt x="40465" y="69398"/>
                  </a:lnTo>
                  <a:lnTo>
                    <a:pt x="37868" y="79440"/>
                  </a:lnTo>
                  <a:lnTo>
                    <a:pt x="27578" y="94511"/>
                  </a:lnTo>
                  <a:lnTo>
                    <a:pt x="22616" y="101185"/>
                  </a:lnTo>
                  <a:lnTo>
                    <a:pt x="10600" y="135035"/>
                  </a:lnTo>
                  <a:lnTo>
                    <a:pt x="8355" y="155351"/>
                  </a:lnTo>
                  <a:lnTo>
                    <a:pt x="958" y="174042"/>
                  </a:lnTo>
                  <a:lnTo>
                    <a:pt x="0" y="188924"/>
                  </a:lnTo>
                  <a:lnTo>
                    <a:pt x="2598" y="197827"/>
                  </a:lnTo>
                  <a:lnTo>
                    <a:pt x="6222" y="205311"/>
                  </a:lnTo>
                  <a:lnTo>
                    <a:pt x="8739" y="221974"/>
                  </a:lnTo>
                  <a:lnTo>
                    <a:pt x="9925" y="224131"/>
                  </a:lnTo>
                  <a:lnTo>
                    <a:pt x="11774" y="225569"/>
                  </a:lnTo>
                  <a:lnTo>
                    <a:pt x="16650" y="227166"/>
                  </a:lnTo>
                  <a:lnTo>
                    <a:pt x="47265" y="228430"/>
                  </a:lnTo>
                  <a:lnTo>
                    <a:pt x="55355" y="225615"/>
                  </a:lnTo>
                  <a:lnTo>
                    <a:pt x="87090" y="206054"/>
                  </a:lnTo>
                  <a:lnTo>
                    <a:pt x="107008" y="182783"/>
                  </a:lnTo>
                  <a:lnTo>
                    <a:pt x="153728" y="149103"/>
                  </a:lnTo>
                  <a:lnTo>
                    <a:pt x="187796" y="117495"/>
                  </a:lnTo>
                  <a:lnTo>
                    <a:pt x="193661" y="115633"/>
                  </a:lnTo>
                  <a:lnTo>
                    <a:pt x="195647" y="116195"/>
                  </a:lnTo>
                  <a:lnTo>
                    <a:pt x="196972" y="117628"/>
                  </a:lnTo>
                  <a:lnTo>
                    <a:pt x="199098" y="122476"/>
                  </a:lnTo>
                  <a:lnTo>
                    <a:pt x="199607" y="137827"/>
                  </a:lnTo>
                  <a:lnTo>
                    <a:pt x="202437" y="143367"/>
                  </a:lnTo>
                  <a:lnTo>
                    <a:pt x="207821" y="150490"/>
                  </a:lnTo>
                  <a:lnTo>
                    <a:pt x="209942" y="159502"/>
                  </a:lnTo>
                  <a:lnTo>
                    <a:pt x="217313" y="169532"/>
                  </a:lnTo>
                  <a:lnTo>
                    <a:pt x="220889" y="170511"/>
                  </a:lnTo>
                  <a:lnTo>
                    <a:pt x="232825" y="171249"/>
                  </a:lnTo>
                  <a:lnTo>
                    <a:pt x="238367" y="168452"/>
                  </a:lnTo>
                  <a:lnTo>
                    <a:pt x="281296" y="135278"/>
                  </a:lnTo>
                  <a:lnTo>
                    <a:pt x="318623" y="87729"/>
                  </a:lnTo>
                  <a:lnTo>
                    <a:pt x="323419" y="79121"/>
                  </a:lnTo>
                  <a:lnTo>
                    <a:pt x="347088" y="50553"/>
                  </a:lnTo>
                  <a:lnTo>
                    <a:pt x="353869" y="30596"/>
                  </a:lnTo>
                  <a:lnTo>
                    <a:pt x="360029" y="21206"/>
                  </a:lnTo>
                  <a:lnTo>
                    <a:pt x="362305" y="11746"/>
                  </a:lnTo>
                  <a:lnTo>
                    <a:pt x="369708" y="1620"/>
                  </a:lnTo>
                  <a:lnTo>
                    <a:pt x="369104" y="1028"/>
                  </a:lnTo>
                  <a:lnTo>
                    <a:pt x="362750" y="0"/>
                  </a:lnTo>
                  <a:lnTo>
                    <a:pt x="362349" y="1006"/>
                  </a:lnTo>
                  <a:lnTo>
                    <a:pt x="361903" y="4947"/>
                  </a:lnTo>
                  <a:lnTo>
                    <a:pt x="358882" y="10226"/>
                  </a:lnTo>
                  <a:lnTo>
                    <a:pt x="353376" y="17182"/>
                  </a:lnTo>
                  <a:lnTo>
                    <a:pt x="351230" y="32706"/>
                  </a:lnTo>
                  <a:lnTo>
                    <a:pt x="344535" y="47062"/>
                  </a:lnTo>
                  <a:lnTo>
                    <a:pt x="339727" y="92509"/>
                  </a:lnTo>
                  <a:lnTo>
                    <a:pt x="335973" y="101354"/>
                  </a:lnTo>
                  <a:lnTo>
                    <a:pt x="333005" y="145765"/>
                  </a:lnTo>
                  <a:lnTo>
                    <a:pt x="335808" y="152186"/>
                  </a:lnTo>
                  <a:lnTo>
                    <a:pt x="341175" y="159876"/>
                  </a:lnTo>
                  <a:lnTo>
                    <a:pt x="344731" y="160928"/>
                  </a:lnTo>
                  <a:lnTo>
                    <a:pt x="350581" y="161603"/>
                  </a:lnTo>
                  <a:lnTo>
                    <a:pt x="359341" y="155190"/>
                  </a:lnTo>
                  <a:lnTo>
                    <a:pt x="368184" y="152058"/>
                  </a:lnTo>
                  <a:lnTo>
                    <a:pt x="402824" y="120456"/>
                  </a:lnTo>
                  <a:lnTo>
                    <a:pt x="414464" y="101241"/>
                  </a:lnTo>
                  <a:lnTo>
                    <a:pt x="425929" y="72934"/>
                  </a:lnTo>
                  <a:lnTo>
                    <a:pt x="433775" y="61129"/>
                  </a:lnTo>
                  <a:lnTo>
                    <a:pt x="439783" y="47659"/>
                  </a:lnTo>
                  <a:lnTo>
                    <a:pt x="443944" y="41203"/>
                  </a:lnTo>
                  <a:lnTo>
                    <a:pt x="446285" y="31619"/>
                  </a:lnTo>
                  <a:lnTo>
                    <a:pt x="447260" y="19059"/>
                  </a:lnTo>
                  <a:lnTo>
                    <a:pt x="447268" y="24000"/>
                  </a:lnTo>
                  <a:lnTo>
                    <a:pt x="446210" y="25473"/>
                  </a:lnTo>
                  <a:lnTo>
                    <a:pt x="442214" y="27109"/>
                  </a:lnTo>
                  <a:lnTo>
                    <a:pt x="440725" y="28605"/>
                  </a:lnTo>
                  <a:lnTo>
                    <a:pt x="430381" y="55205"/>
                  </a:lnTo>
                  <a:lnTo>
                    <a:pt x="426039" y="68811"/>
                  </a:lnTo>
                  <a:lnTo>
                    <a:pt x="420871" y="83426"/>
                  </a:lnTo>
                  <a:lnTo>
                    <a:pt x="417924" y="107708"/>
                  </a:lnTo>
                  <a:lnTo>
                    <a:pt x="411214" y="125847"/>
                  </a:lnTo>
                  <a:lnTo>
                    <a:pt x="409174" y="170725"/>
                  </a:lnTo>
                  <a:lnTo>
                    <a:pt x="417372" y="179445"/>
                  </a:lnTo>
                  <a:lnTo>
                    <a:pt x="428221" y="1808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3" name="SMARTInkShape-Group148"/>
          <p:cNvGrpSpPr/>
          <p:nvPr/>
        </p:nvGrpSpPr>
        <p:grpSpPr>
          <a:xfrm>
            <a:off x="4410085" y="3829050"/>
            <a:ext cx="1398802" cy="276188"/>
            <a:chOff x="4410085" y="3829050"/>
            <a:chExt cx="1398802" cy="276188"/>
          </a:xfrm>
        </p:grpSpPr>
        <p:sp>
          <p:nvSpPr>
            <p:cNvPr id="108" name="SMARTInkShape-558"/>
            <p:cNvSpPr/>
            <p:nvPr>
              <p:custDataLst>
                <p:tags r:id="rId149"/>
              </p:custDataLst>
            </p:nvPr>
          </p:nvSpPr>
          <p:spPr>
            <a:xfrm>
              <a:off x="5572164" y="3848111"/>
              <a:ext cx="236723" cy="180939"/>
            </a:xfrm>
            <a:custGeom>
              <a:avLst/>
              <a:gdLst/>
              <a:ahLst/>
              <a:cxnLst/>
              <a:rect l="0" t="0" r="0" b="0"/>
              <a:pathLst>
                <a:path w="236723" h="180939">
                  <a:moveTo>
                    <a:pt x="180936" y="19039"/>
                  </a:moveTo>
                  <a:lnTo>
                    <a:pt x="180936" y="19039"/>
                  </a:lnTo>
                  <a:lnTo>
                    <a:pt x="175880" y="19039"/>
                  </a:lnTo>
                  <a:lnTo>
                    <a:pt x="174391" y="20097"/>
                  </a:lnTo>
                  <a:lnTo>
                    <a:pt x="173397" y="21861"/>
                  </a:lnTo>
                  <a:lnTo>
                    <a:pt x="172735" y="24096"/>
                  </a:lnTo>
                  <a:lnTo>
                    <a:pt x="171235" y="25585"/>
                  </a:lnTo>
                  <a:lnTo>
                    <a:pt x="163327" y="28171"/>
                  </a:lnTo>
                  <a:lnTo>
                    <a:pt x="152790" y="28554"/>
                  </a:lnTo>
                  <a:lnTo>
                    <a:pt x="152399" y="36764"/>
                  </a:lnTo>
                  <a:lnTo>
                    <a:pt x="151327" y="37206"/>
                  </a:lnTo>
                  <a:lnTo>
                    <a:pt x="142870" y="38086"/>
                  </a:lnTo>
                  <a:lnTo>
                    <a:pt x="142836" y="28956"/>
                  </a:lnTo>
                  <a:lnTo>
                    <a:pt x="137780" y="28680"/>
                  </a:lnTo>
                  <a:lnTo>
                    <a:pt x="136291" y="27583"/>
                  </a:lnTo>
                  <a:lnTo>
                    <a:pt x="133703" y="20373"/>
                  </a:lnTo>
                  <a:lnTo>
                    <a:pt x="133345" y="10955"/>
                  </a:lnTo>
                  <a:lnTo>
                    <a:pt x="132275" y="10475"/>
                  </a:lnTo>
                  <a:lnTo>
                    <a:pt x="128265" y="9941"/>
                  </a:lnTo>
                  <a:lnTo>
                    <a:pt x="126772" y="8740"/>
                  </a:lnTo>
                  <a:lnTo>
                    <a:pt x="124179" y="1351"/>
                  </a:lnTo>
                  <a:lnTo>
                    <a:pt x="121138" y="594"/>
                  </a:lnTo>
                  <a:lnTo>
                    <a:pt x="101123" y="0"/>
                  </a:lnTo>
                  <a:lnTo>
                    <a:pt x="99152" y="1054"/>
                  </a:lnTo>
                  <a:lnTo>
                    <a:pt x="97838" y="2816"/>
                  </a:lnTo>
                  <a:lnTo>
                    <a:pt x="96963" y="5049"/>
                  </a:lnTo>
                  <a:lnTo>
                    <a:pt x="95321" y="6537"/>
                  </a:lnTo>
                  <a:lnTo>
                    <a:pt x="90673" y="8191"/>
                  </a:lnTo>
                  <a:lnTo>
                    <a:pt x="79067" y="10311"/>
                  </a:lnTo>
                  <a:lnTo>
                    <a:pt x="57094" y="25974"/>
                  </a:lnTo>
                  <a:lnTo>
                    <a:pt x="53925" y="26837"/>
                  </a:lnTo>
                  <a:lnTo>
                    <a:pt x="47581" y="33441"/>
                  </a:lnTo>
                  <a:lnTo>
                    <a:pt x="13719" y="79507"/>
                  </a:lnTo>
                  <a:lnTo>
                    <a:pt x="953" y="119677"/>
                  </a:lnTo>
                  <a:lnTo>
                    <a:pt x="0" y="146001"/>
                  </a:lnTo>
                  <a:lnTo>
                    <a:pt x="2800" y="152372"/>
                  </a:lnTo>
                  <a:lnTo>
                    <a:pt x="13222" y="165086"/>
                  </a:lnTo>
                  <a:lnTo>
                    <a:pt x="19260" y="168615"/>
                  </a:lnTo>
                  <a:lnTo>
                    <a:pt x="25471" y="171243"/>
                  </a:lnTo>
                  <a:lnTo>
                    <a:pt x="34919" y="177613"/>
                  </a:lnTo>
                  <a:lnTo>
                    <a:pt x="44421" y="179971"/>
                  </a:lnTo>
                  <a:lnTo>
                    <a:pt x="88175" y="180938"/>
                  </a:lnTo>
                  <a:lnTo>
                    <a:pt x="101476" y="179899"/>
                  </a:lnTo>
                  <a:lnTo>
                    <a:pt x="149070" y="164096"/>
                  </a:lnTo>
                  <a:lnTo>
                    <a:pt x="169193" y="155015"/>
                  </a:lnTo>
                  <a:lnTo>
                    <a:pt x="176775" y="152498"/>
                  </a:lnTo>
                  <a:lnTo>
                    <a:pt x="188052" y="146189"/>
                  </a:lnTo>
                  <a:lnTo>
                    <a:pt x="203270" y="142790"/>
                  </a:lnTo>
                  <a:lnTo>
                    <a:pt x="218571" y="134308"/>
                  </a:lnTo>
                  <a:lnTo>
                    <a:pt x="223416" y="133770"/>
                  </a:lnTo>
                  <a:lnTo>
                    <a:pt x="225130" y="132568"/>
                  </a:lnTo>
                  <a:lnTo>
                    <a:pt x="226274" y="130708"/>
                  </a:lnTo>
                  <a:lnTo>
                    <a:pt x="228109" y="125176"/>
                  </a:lnTo>
                  <a:lnTo>
                    <a:pt x="231183" y="124419"/>
                  </a:lnTo>
                  <a:lnTo>
                    <a:pt x="236722" y="123934"/>
                  </a:lnTo>
                  <a:lnTo>
                    <a:pt x="219036" y="1238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SMARTInkShape-559"/>
            <p:cNvSpPr/>
            <p:nvPr>
              <p:custDataLst>
                <p:tags r:id="rId150"/>
              </p:custDataLst>
            </p:nvPr>
          </p:nvSpPr>
          <p:spPr>
            <a:xfrm>
              <a:off x="5419760" y="3829050"/>
              <a:ext cx="142830" cy="190455"/>
            </a:xfrm>
            <a:custGeom>
              <a:avLst/>
              <a:gdLst/>
              <a:ahLst/>
              <a:cxnLst/>
              <a:rect l="0" t="0" r="0" b="0"/>
              <a:pathLst>
                <a:path w="142830" h="190455">
                  <a:moveTo>
                    <a:pt x="57115" y="19050"/>
                  </a:moveTo>
                  <a:lnTo>
                    <a:pt x="57115" y="19050"/>
                  </a:lnTo>
                  <a:lnTo>
                    <a:pt x="48914" y="19050"/>
                  </a:lnTo>
                  <a:lnTo>
                    <a:pt x="48473" y="20108"/>
                  </a:lnTo>
                  <a:lnTo>
                    <a:pt x="46532" y="63526"/>
                  </a:lnTo>
                  <a:lnTo>
                    <a:pt x="41045" y="74091"/>
                  </a:lnTo>
                  <a:lnTo>
                    <a:pt x="30577" y="121665"/>
                  </a:lnTo>
                  <a:lnTo>
                    <a:pt x="28388" y="129215"/>
                  </a:lnTo>
                  <a:lnTo>
                    <a:pt x="22262" y="140474"/>
                  </a:lnTo>
                  <a:lnTo>
                    <a:pt x="18919" y="155687"/>
                  </a:lnTo>
                  <a:lnTo>
                    <a:pt x="10457" y="170985"/>
                  </a:lnTo>
                  <a:lnTo>
                    <a:pt x="9617" y="184507"/>
                  </a:lnTo>
                  <a:lnTo>
                    <a:pt x="8517" y="186505"/>
                  </a:lnTo>
                  <a:lnTo>
                    <a:pt x="6724" y="187836"/>
                  </a:lnTo>
                  <a:lnTo>
                    <a:pt x="82" y="190454"/>
                  </a:lnTo>
                  <a:lnTo>
                    <a:pt x="0" y="185430"/>
                  </a:lnTo>
                  <a:lnTo>
                    <a:pt x="1046" y="183945"/>
                  </a:lnTo>
                  <a:lnTo>
                    <a:pt x="2802" y="182955"/>
                  </a:lnTo>
                  <a:lnTo>
                    <a:pt x="5031" y="182295"/>
                  </a:lnTo>
                  <a:lnTo>
                    <a:pt x="6518" y="180797"/>
                  </a:lnTo>
                  <a:lnTo>
                    <a:pt x="8169" y="176310"/>
                  </a:lnTo>
                  <a:lnTo>
                    <a:pt x="10288" y="164806"/>
                  </a:lnTo>
                  <a:lnTo>
                    <a:pt x="25951" y="142858"/>
                  </a:lnTo>
                  <a:lnTo>
                    <a:pt x="42684" y="96936"/>
                  </a:lnTo>
                  <a:lnTo>
                    <a:pt x="53167" y="79277"/>
                  </a:lnTo>
                  <a:lnTo>
                    <a:pt x="57827" y="51767"/>
                  </a:lnTo>
                  <a:lnTo>
                    <a:pt x="64585" y="38291"/>
                  </a:lnTo>
                  <a:lnTo>
                    <a:pt x="65271" y="35053"/>
                  </a:lnTo>
                  <a:lnTo>
                    <a:pt x="80793" y="6353"/>
                  </a:lnTo>
                  <a:lnTo>
                    <a:pt x="86336" y="2824"/>
                  </a:lnTo>
                  <a:lnTo>
                    <a:pt x="95104" y="372"/>
                  </a:lnTo>
                  <a:lnTo>
                    <a:pt x="127395" y="0"/>
                  </a:lnTo>
                  <a:lnTo>
                    <a:pt x="129368" y="1058"/>
                  </a:lnTo>
                  <a:lnTo>
                    <a:pt x="130684" y="2822"/>
                  </a:lnTo>
                  <a:lnTo>
                    <a:pt x="131561" y="5057"/>
                  </a:lnTo>
                  <a:lnTo>
                    <a:pt x="133204" y="6546"/>
                  </a:lnTo>
                  <a:lnTo>
                    <a:pt x="137852" y="8201"/>
                  </a:lnTo>
                  <a:lnTo>
                    <a:pt x="139515" y="9701"/>
                  </a:lnTo>
                  <a:lnTo>
                    <a:pt x="141362" y="14189"/>
                  </a:lnTo>
                  <a:lnTo>
                    <a:pt x="142829" y="45755"/>
                  </a:lnTo>
                  <a:lnTo>
                    <a:pt x="114192" y="76252"/>
                  </a:lnTo>
                  <a:lnTo>
                    <a:pt x="100237" y="90227"/>
                  </a:lnTo>
                  <a:lnTo>
                    <a:pt x="94624" y="93018"/>
                  </a:lnTo>
                  <a:lnTo>
                    <a:pt x="91646" y="93762"/>
                  </a:lnTo>
                  <a:lnTo>
                    <a:pt x="76113" y="102593"/>
                  </a:lnTo>
                  <a:lnTo>
                    <a:pt x="50679" y="104768"/>
                  </a:lnTo>
                  <a:lnTo>
                    <a:pt x="47996" y="104774"/>
                  </a:lnTo>
                  <a:lnTo>
                    <a:pt x="61790" y="90586"/>
                  </a:lnTo>
                  <a:lnTo>
                    <a:pt x="67306" y="87885"/>
                  </a:lnTo>
                  <a:lnTo>
                    <a:pt x="7616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SMARTInkShape-560"/>
            <p:cNvSpPr/>
            <p:nvPr>
              <p:custDataLst>
                <p:tags r:id="rId151"/>
              </p:custDataLst>
            </p:nvPr>
          </p:nvSpPr>
          <p:spPr>
            <a:xfrm>
              <a:off x="5068624" y="4010025"/>
              <a:ext cx="103452" cy="9526"/>
            </a:xfrm>
            <a:custGeom>
              <a:avLst/>
              <a:gdLst/>
              <a:ahLst/>
              <a:cxnLst/>
              <a:rect l="0" t="0" r="0" b="0"/>
              <a:pathLst>
                <a:path w="103452" h="9526">
                  <a:moveTo>
                    <a:pt x="8201" y="9525"/>
                  </a:moveTo>
                  <a:lnTo>
                    <a:pt x="8201" y="9525"/>
                  </a:lnTo>
                  <a:lnTo>
                    <a:pt x="0" y="9525"/>
                  </a:lnTo>
                  <a:lnTo>
                    <a:pt x="25801" y="9525"/>
                  </a:lnTo>
                  <a:lnTo>
                    <a:pt x="34570" y="2979"/>
                  </a:lnTo>
                  <a:lnTo>
                    <a:pt x="43413" y="883"/>
                  </a:lnTo>
                  <a:lnTo>
                    <a:pt x="90751" y="2"/>
                  </a:lnTo>
                  <a:lnTo>
                    <a:pt x="10345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" name="SMARTInkShape-561"/>
            <p:cNvSpPr/>
            <p:nvPr>
              <p:custDataLst>
                <p:tags r:id="rId152"/>
              </p:custDataLst>
            </p:nvPr>
          </p:nvSpPr>
          <p:spPr>
            <a:xfrm>
              <a:off x="5086350" y="3952909"/>
              <a:ext cx="133313" cy="19017"/>
            </a:xfrm>
            <a:custGeom>
              <a:avLst/>
              <a:gdLst/>
              <a:ahLst/>
              <a:cxnLst/>
              <a:rect l="0" t="0" r="0" b="0"/>
              <a:pathLst>
                <a:path w="133313" h="19017">
                  <a:moveTo>
                    <a:pt x="0" y="19016"/>
                  </a:moveTo>
                  <a:lnTo>
                    <a:pt x="0" y="19016"/>
                  </a:lnTo>
                  <a:lnTo>
                    <a:pt x="14465" y="19016"/>
                  </a:lnTo>
                  <a:lnTo>
                    <a:pt x="19834" y="16194"/>
                  </a:lnTo>
                  <a:lnTo>
                    <a:pt x="26848" y="10815"/>
                  </a:lnTo>
                  <a:lnTo>
                    <a:pt x="35838" y="9753"/>
                  </a:lnTo>
                  <a:lnTo>
                    <a:pt x="83433" y="9491"/>
                  </a:lnTo>
                  <a:lnTo>
                    <a:pt x="117870" y="9491"/>
                  </a:lnTo>
                  <a:lnTo>
                    <a:pt x="119855" y="8433"/>
                  </a:lnTo>
                  <a:lnTo>
                    <a:pt x="121179" y="6669"/>
                  </a:lnTo>
                  <a:lnTo>
                    <a:pt x="122061" y="4434"/>
                  </a:lnTo>
                  <a:lnTo>
                    <a:pt x="123708" y="2945"/>
                  </a:lnTo>
                  <a:lnTo>
                    <a:pt x="133220" y="0"/>
                  </a:lnTo>
                  <a:lnTo>
                    <a:pt x="133312" y="5033"/>
                  </a:lnTo>
                  <a:lnTo>
                    <a:pt x="132266" y="6519"/>
                  </a:lnTo>
                  <a:lnTo>
                    <a:pt x="130511" y="7510"/>
                  </a:lnTo>
                  <a:lnTo>
                    <a:pt x="123825" y="9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SMARTInkShape-562"/>
            <p:cNvSpPr/>
            <p:nvPr>
              <p:custDataLst>
                <p:tags r:id="rId153"/>
              </p:custDataLst>
            </p:nvPr>
          </p:nvSpPr>
          <p:spPr>
            <a:xfrm>
              <a:off x="4410085" y="3867271"/>
              <a:ext cx="552431" cy="237967"/>
            </a:xfrm>
            <a:custGeom>
              <a:avLst/>
              <a:gdLst/>
              <a:ahLst/>
              <a:cxnLst/>
              <a:rect l="0" t="0" r="0" b="0"/>
              <a:pathLst>
                <a:path w="552431" h="237967">
                  <a:moveTo>
                    <a:pt x="38090" y="209429"/>
                  </a:moveTo>
                  <a:lnTo>
                    <a:pt x="38090" y="209429"/>
                  </a:lnTo>
                  <a:lnTo>
                    <a:pt x="38090" y="194857"/>
                  </a:lnTo>
                  <a:lnTo>
                    <a:pt x="37032" y="194423"/>
                  </a:lnTo>
                  <a:lnTo>
                    <a:pt x="28957" y="199628"/>
                  </a:lnTo>
                  <a:lnTo>
                    <a:pt x="23625" y="199822"/>
                  </a:lnTo>
                  <a:lnTo>
                    <a:pt x="22097" y="200908"/>
                  </a:lnTo>
                  <a:lnTo>
                    <a:pt x="21077" y="202690"/>
                  </a:lnTo>
                  <a:lnTo>
                    <a:pt x="19159" y="209034"/>
                  </a:lnTo>
                  <a:lnTo>
                    <a:pt x="19040" y="218951"/>
                  </a:lnTo>
                  <a:lnTo>
                    <a:pt x="19040" y="199914"/>
                  </a:lnTo>
                  <a:lnTo>
                    <a:pt x="10839" y="199904"/>
                  </a:lnTo>
                  <a:lnTo>
                    <a:pt x="10398" y="200962"/>
                  </a:lnTo>
                  <a:lnTo>
                    <a:pt x="9632" y="208105"/>
                  </a:lnTo>
                  <a:lnTo>
                    <a:pt x="6745" y="208840"/>
                  </a:lnTo>
                  <a:lnTo>
                    <a:pt x="4493" y="209036"/>
                  </a:lnTo>
                  <a:lnTo>
                    <a:pt x="2993" y="210225"/>
                  </a:lnTo>
                  <a:lnTo>
                    <a:pt x="385" y="217596"/>
                  </a:lnTo>
                  <a:lnTo>
                    <a:pt x="0" y="233108"/>
                  </a:lnTo>
                  <a:lnTo>
                    <a:pt x="1055" y="234740"/>
                  </a:lnTo>
                  <a:lnTo>
                    <a:pt x="2817" y="235828"/>
                  </a:lnTo>
                  <a:lnTo>
                    <a:pt x="9691" y="237718"/>
                  </a:lnTo>
                  <a:lnTo>
                    <a:pt x="17600" y="237966"/>
                  </a:lnTo>
                  <a:lnTo>
                    <a:pt x="27419" y="231451"/>
                  </a:lnTo>
                  <a:lnTo>
                    <a:pt x="41748" y="228301"/>
                  </a:lnTo>
                  <a:lnTo>
                    <a:pt x="56608" y="218292"/>
                  </a:lnTo>
                  <a:lnTo>
                    <a:pt x="103070" y="173003"/>
                  </a:lnTo>
                  <a:lnTo>
                    <a:pt x="150578" y="134649"/>
                  </a:lnTo>
                  <a:lnTo>
                    <a:pt x="170783" y="111962"/>
                  </a:lnTo>
                  <a:lnTo>
                    <a:pt x="197175" y="76269"/>
                  </a:lnTo>
                  <a:lnTo>
                    <a:pt x="199641" y="66775"/>
                  </a:lnTo>
                  <a:lnTo>
                    <a:pt x="200011" y="57160"/>
                  </a:lnTo>
                  <a:lnTo>
                    <a:pt x="191814" y="57040"/>
                  </a:lnTo>
                  <a:lnTo>
                    <a:pt x="185826" y="62089"/>
                  </a:lnTo>
                  <a:lnTo>
                    <a:pt x="183125" y="67392"/>
                  </a:lnTo>
                  <a:lnTo>
                    <a:pt x="182405" y="70288"/>
                  </a:lnTo>
                  <a:lnTo>
                    <a:pt x="176335" y="79419"/>
                  </a:lnTo>
                  <a:lnTo>
                    <a:pt x="167834" y="88828"/>
                  </a:lnTo>
                  <a:lnTo>
                    <a:pt x="164545" y="97973"/>
                  </a:lnTo>
                  <a:lnTo>
                    <a:pt x="162025" y="108035"/>
                  </a:lnTo>
                  <a:lnTo>
                    <a:pt x="154607" y="123118"/>
                  </a:lnTo>
                  <a:lnTo>
                    <a:pt x="143296" y="169633"/>
                  </a:lnTo>
                  <a:lnTo>
                    <a:pt x="140234" y="178689"/>
                  </a:lnTo>
                  <a:lnTo>
                    <a:pt x="137936" y="182586"/>
                  </a:lnTo>
                  <a:lnTo>
                    <a:pt x="137462" y="186242"/>
                  </a:lnTo>
                  <a:lnTo>
                    <a:pt x="141945" y="202952"/>
                  </a:lnTo>
                  <a:lnTo>
                    <a:pt x="143310" y="205111"/>
                  </a:lnTo>
                  <a:lnTo>
                    <a:pt x="145278" y="206550"/>
                  </a:lnTo>
                  <a:lnTo>
                    <a:pt x="150287" y="208150"/>
                  </a:lnTo>
                  <a:lnTo>
                    <a:pt x="174657" y="209379"/>
                  </a:lnTo>
                  <a:lnTo>
                    <a:pt x="180984" y="206585"/>
                  </a:lnTo>
                  <a:lnTo>
                    <a:pt x="226905" y="172573"/>
                  </a:lnTo>
                  <a:lnTo>
                    <a:pt x="274173" y="125741"/>
                  </a:lnTo>
                  <a:lnTo>
                    <a:pt x="285135" y="111960"/>
                  </a:lnTo>
                  <a:lnTo>
                    <a:pt x="292263" y="97294"/>
                  </a:lnTo>
                  <a:lnTo>
                    <a:pt x="294989" y="89741"/>
                  </a:lnTo>
                  <a:lnTo>
                    <a:pt x="303290" y="78087"/>
                  </a:lnTo>
                  <a:lnTo>
                    <a:pt x="304779" y="66686"/>
                  </a:lnTo>
                  <a:lnTo>
                    <a:pt x="299730" y="71649"/>
                  </a:lnTo>
                  <a:lnTo>
                    <a:pt x="297249" y="76932"/>
                  </a:lnTo>
                  <a:lnTo>
                    <a:pt x="296588" y="79823"/>
                  </a:lnTo>
                  <a:lnTo>
                    <a:pt x="287900" y="95204"/>
                  </a:lnTo>
                  <a:lnTo>
                    <a:pt x="287180" y="98354"/>
                  </a:lnTo>
                  <a:lnTo>
                    <a:pt x="278390" y="114186"/>
                  </a:lnTo>
                  <a:lnTo>
                    <a:pt x="277666" y="117358"/>
                  </a:lnTo>
                  <a:lnTo>
                    <a:pt x="269955" y="131113"/>
                  </a:lnTo>
                  <a:lnTo>
                    <a:pt x="266747" y="178694"/>
                  </a:lnTo>
                  <a:lnTo>
                    <a:pt x="266693" y="202953"/>
                  </a:lnTo>
                  <a:lnTo>
                    <a:pt x="269513" y="209373"/>
                  </a:lnTo>
                  <a:lnTo>
                    <a:pt x="274891" y="217061"/>
                  </a:lnTo>
                  <a:lnTo>
                    <a:pt x="278449" y="218113"/>
                  </a:lnTo>
                  <a:lnTo>
                    <a:pt x="298571" y="218905"/>
                  </a:lnTo>
                  <a:lnTo>
                    <a:pt x="304849" y="216110"/>
                  </a:lnTo>
                  <a:lnTo>
                    <a:pt x="311166" y="212398"/>
                  </a:lnTo>
                  <a:lnTo>
                    <a:pt x="336738" y="202086"/>
                  </a:lnTo>
                  <a:lnTo>
                    <a:pt x="383401" y="164778"/>
                  </a:lnTo>
                  <a:lnTo>
                    <a:pt x="402084" y="144909"/>
                  </a:lnTo>
                  <a:lnTo>
                    <a:pt x="412590" y="136304"/>
                  </a:lnTo>
                  <a:lnTo>
                    <a:pt x="444404" y="92045"/>
                  </a:lnTo>
                  <a:lnTo>
                    <a:pt x="462475" y="70016"/>
                  </a:lnTo>
                  <a:lnTo>
                    <a:pt x="464830" y="63507"/>
                  </a:lnTo>
                  <a:lnTo>
                    <a:pt x="466517" y="61347"/>
                  </a:lnTo>
                  <a:lnTo>
                    <a:pt x="475799" y="57198"/>
                  </a:lnTo>
                  <a:lnTo>
                    <a:pt x="481166" y="57079"/>
                  </a:lnTo>
                  <a:lnTo>
                    <a:pt x="482699" y="58120"/>
                  </a:lnTo>
                  <a:lnTo>
                    <a:pt x="483721" y="59873"/>
                  </a:lnTo>
                  <a:lnTo>
                    <a:pt x="485361" y="65235"/>
                  </a:lnTo>
                  <a:lnTo>
                    <a:pt x="477099" y="91366"/>
                  </a:lnTo>
                  <a:lnTo>
                    <a:pt x="476353" y="107752"/>
                  </a:lnTo>
                  <a:lnTo>
                    <a:pt x="473468" y="114145"/>
                  </a:lnTo>
                  <a:lnTo>
                    <a:pt x="471217" y="117331"/>
                  </a:lnTo>
                  <a:lnTo>
                    <a:pt x="464486" y="140765"/>
                  </a:lnTo>
                  <a:lnTo>
                    <a:pt x="460433" y="148220"/>
                  </a:lnTo>
                  <a:lnTo>
                    <a:pt x="449116" y="182671"/>
                  </a:lnTo>
                  <a:lnTo>
                    <a:pt x="447574" y="185240"/>
                  </a:lnTo>
                  <a:lnTo>
                    <a:pt x="445487" y="186953"/>
                  </a:lnTo>
                  <a:lnTo>
                    <a:pt x="443039" y="188095"/>
                  </a:lnTo>
                  <a:lnTo>
                    <a:pt x="441405" y="189914"/>
                  </a:lnTo>
                  <a:lnTo>
                    <a:pt x="439591" y="194759"/>
                  </a:lnTo>
                  <a:lnTo>
                    <a:pt x="438151" y="209273"/>
                  </a:lnTo>
                  <a:lnTo>
                    <a:pt x="433087" y="204326"/>
                  </a:lnTo>
                  <a:lnTo>
                    <a:pt x="432655" y="202852"/>
                  </a:lnTo>
                  <a:lnTo>
                    <a:pt x="433424" y="201869"/>
                  </a:lnTo>
                  <a:lnTo>
                    <a:pt x="434996" y="201214"/>
                  </a:lnTo>
                  <a:lnTo>
                    <a:pt x="436044" y="199720"/>
                  </a:lnTo>
                  <a:lnTo>
                    <a:pt x="437519" y="192558"/>
                  </a:lnTo>
                  <a:lnTo>
                    <a:pt x="438116" y="168116"/>
                  </a:lnTo>
                  <a:lnTo>
                    <a:pt x="440952" y="161787"/>
                  </a:lnTo>
                  <a:lnTo>
                    <a:pt x="443189" y="158618"/>
                  </a:lnTo>
                  <a:lnTo>
                    <a:pt x="446339" y="144044"/>
                  </a:lnTo>
                  <a:lnTo>
                    <a:pt x="447649" y="97166"/>
                  </a:lnTo>
                  <a:lnTo>
                    <a:pt x="447665" y="64822"/>
                  </a:lnTo>
                  <a:lnTo>
                    <a:pt x="450487" y="57670"/>
                  </a:lnTo>
                  <a:lnTo>
                    <a:pt x="454211" y="50964"/>
                  </a:lnTo>
                  <a:lnTo>
                    <a:pt x="456601" y="38035"/>
                  </a:lnTo>
                  <a:lnTo>
                    <a:pt x="456798" y="34842"/>
                  </a:lnTo>
                  <a:lnTo>
                    <a:pt x="459838" y="28471"/>
                  </a:lnTo>
                  <a:lnTo>
                    <a:pt x="463658" y="22111"/>
                  </a:lnTo>
                  <a:lnTo>
                    <a:pt x="465357" y="15757"/>
                  </a:lnTo>
                  <a:lnTo>
                    <a:pt x="466867" y="13639"/>
                  </a:lnTo>
                  <a:lnTo>
                    <a:pt x="468933" y="12228"/>
                  </a:lnTo>
                  <a:lnTo>
                    <a:pt x="474797" y="9962"/>
                  </a:lnTo>
                  <a:lnTo>
                    <a:pt x="483559" y="2968"/>
                  </a:lnTo>
                  <a:lnTo>
                    <a:pt x="493536" y="286"/>
                  </a:lnTo>
                  <a:lnTo>
                    <a:pt x="499827" y="0"/>
                  </a:lnTo>
                  <a:lnTo>
                    <a:pt x="505420" y="2755"/>
                  </a:lnTo>
                  <a:lnTo>
                    <a:pt x="511434" y="6449"/>
                  </a:lnTo>
                  <a:lnTo>
                    <a:pt x="520769" y="9587"/>
                  </a:lnTo>
                  <a:lnTo>
                    <a:pt x="541036" y="26703"/>
                  </a:lnTo>
                  <a:lnTo>
                    <a:pt x="542080" y="30498"/>
                  </a:lnTo>
                  <a:lnTo>
                    <a:pt x="542358" y="32992"/>
                  </a:lnTo>
                  <a:lnTo>
                    <a:pt x="545490" y="38585"/>
                  </a:lnTo>
                  <a:lnTo>
                    <a:pt x="549351" y="44598"/>
                  </a:lnTo>
                  <a:lnTo>
                    <a:pt x="552034" y="55183"/>
                  </a:lnTo>
                  <a:lnTo>
                    <a:pt x="552430" y="79371"/>
                  </a:lnTo>
                  <a:lnTo>
                    <a:pt x="549613" y="85656"/>
                  </a:lnTo>
                  <a:lnTo>
                    <a:pt x="530050" y="107832"/>
                  </a:lnTo>
                  <a:lnTo>
                    <a:pt x="523792" y="111358"/>
                  </a:lnTo>
                  <a:lnTo>
                    <a:pt x="517482" y="113983"/>
                  </a:lnTo>
                  <a:lnTo>
                    <a:pt x="495288" y="130581"/>
                  </a:lnTo>
                  <a:lnTo>
                    <a:pt x="479415" y="132881"/>
                  </a:lnTo>
                  <a:lnTo>
                    <a:pt x="473065" y="133074"/>
                  </a:lnTo>
                  <a:lnTo>
                    <a:pt x="466715" y="135982"/>
                  </a:lnTo>
                  <a:lnTo>
                    <a:pt x="460365" y="139744"/>
                  </a:lnTo>
                  <a:lnTo>
                    <a:pt x="448223" y="142637"/>
                  </a:lnTo>
                  <a:lnTo>
                    <a:pt x="447713" y="134543"/>
                  </a:lnTo>
                  <a:lnTo>
                    <a:pt x="448756" y="134105"/>
                  </a:lnTo>
                  <a:lnTo>
                    <a:pt x="457190" y="1332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4" name="SMARTInkShape-563"/>
          <p:cNvSpPr/>
          <p:nvPr>
            <p:custDataLst>
              <p:tags r:id="rId17"/>
            </p:custDataLst>
          </p:nvPr>
        </p:nvSpPr>
        <p:spPr>
          <a:xfrm>
            <a:off x="6010275" y="4010025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7" name="SMARTInkShape-Group150"/>
          <p:cNvGrpSpPr/>
          <p:nvPr/>
        </p:nvGrpSpPr>
        <p:grpSpPr>
          <a:xfrm>
            <a:off x="6343650" y="3752851"/>
            <a:ext cx="419098" cy="247639"/>
            <a:chOff x="6343650" y="3752851"/>
            <a:chExt cx="419098" cy="247639"/>
          </a:xfrm>
        </p:grpSpPr>
        <p:sp>
          <p:nvSpPr>
            <p:cNvPr id="115" name="SMARTInkShape-564"/>
            <p:cNvSpPr/>
            <p:nvPr>
              <p:custDataLst>
                <p:tags r:id="rId147"/>
              </p:custDataLst>
            </p:nvPr>
          </p:nvSpPr>
          <p:spPr>
            <a:xfrm>
              <a:off x="6648450" y="3771903"/>
              <a:ext cx="114298" cy="114295"/>
            </a:xfrm>
            <a:custGeom>
              <a:avLst/>
              <a:gdLst/>
              <a:ahLst/>
              <a:cxnLst/>
              <a:rect l="0" t="0" r="0" b="0"/>
              <a:pathLst>
                <a:path w="114298" h="114295">
                  <a:moveTo>
                    <a:pt x="0" y="47622"/>
                  </a:moveTo>
                  <a:lnTo>
                    <a:pt x="0" y="47622"/>
                  </a:lnTo>
                  <a:lnTo>
                    <a:pt x="0" y="33433"/>
                  </a:lnTo>
                  <a:lnTo>
                    <a:pt x="1058" y="31813"/>
                  </a:lnTo>
                  <a:lnTo>
                    <a:pt x="2822" y="30732"/>
                  </a:lnTo>
                  <a:lnTo>
                    <a:pt x="5056" y="30012"/>
                  </a:lnTo>
                  <a:lnTo>
                    <a:pt x="6545" y="28474"/>
                  </a:lnTo>
                  <a:lnTo>
                    <a:pt x="11758" y="18400"/>
                  </a:lnTo>
                  <a:lnTo>
                    <a:pt x="17610" y="11276"/>
                  </a:lnTo>
                  <a:lnTo>
                    <a:pt x="21232" y="10301"/>
                  </a:lnTo>
                  <a:lnTo>
                    <a:pt x="23680" y="10041"/>
                  </a:lnTo>
                  <a:lnTo>
                    <a:pt x="29222" y="6931"/>
                  </a:lnTo>
                  <a:lnTo>
                    <a:pt x="36347" y="1367"/>
                  </a:lnTo>
                  <a:lnTo>
                    <a:pt x="45358" y="268"/>
                  </a:lnTo>
                  <a:lnTo>
                    <a:pt x="79386" y="0"/>
                  </a:lnTo>
                  <a:lnTo>
                    <a:pt x="81499" y="1058"/>
                  </a:lnTo>
                  <a:lnTo>
                    <a:pt x="82907" y="2821"/>
                  </a:lnTo>
                  <a:lnTo>
                    <a:pt x="83847" y="5054"/>
                  </a:lnTo>
                  <a:lnTo>
                    <a:pt x="85531" y="6543"/>
                  </a:lnTo>
                  <a:lnTo>
                    <a:pt x="90225" y="8198"/>
                  </a:lnTo>
                  <a:lnTo>
                    <a:pt x="98818" y="9130"/>
                  </a:lnTo>
                  <a:lnTo>
                    <a:pt x="100804" y="10319"/>
                  </a:lnTo>
                  <a:lnTo>
                    <a:pt x="102127" y="12170"/>
                  </a:lnTo>
                  <a:lnTo>
                    <a:pt x="104656" y="17049"/>
                  </a:lnTo>
                  <a:lnTo>
                    <a:pt x="110972" y="25746"/>
                  </a:lnTo>
                  <a:lnTo>
                    <a:pt x="113862" y="36261"/>
                  </a:lnTo>
                  <a:lnTo>
                    <a:pt x="114297" y="61681"/>
                  </a:lnTo>
                  <a:lnTo>
                    <a:pt x="111476" y="67276"/>
                  </a:lnTo>
                  <a:lnTo>
                    <a:pt x="107753" y="73290"/>
                  </a:lnTo>
                  <a:lnTo>
                    <a:pt x="106099" y="79491"/>
                  </a:lnTo>
                  <a:lnTo>
                    <a:pt x="104599" y="81568"/>
                  </a:lnTo>
                  <a:lnTo>
                    <a:pt x="102540" y="82953"/>
                  </a:lnTo>
                  <a:lnTo>
                    <a:pt x="100110" y="83876"/>
                  </a:lnTo>
                  <a:lnTo>
                    <a:pt x="98491" y="85550"/>
                  </a:lnTo>
                  <a:lnTo>
                    <a:pt x="96690" y="90231"/>
                  </a:lnTo>
                  <a:lnTo>
                    <a:pt x="95152" y="91903"/>
                  </a:lnTo>
                  <a:lnTo>
                    <a:pt x="76009" y="102590"/>
                  </a:lnTo>
                  <a:lnTo>
                    <a:pt x="60299" y="105543"/>
                  </a:lnTo>
                  <a:lnTo>
                    <a:pt x="49503" y="112935"/>
                  </a:lnTo>
                  <a:lnTo>
                    <a:pt x="40392" y="114028"/>
                  </a:lnTo>
                  <a:lnTo>
                    <a:pt x="19597" y="114294"/>
                  </a:lnTo>
                  <a:lnTo>
                    <a:pt x="19050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SMARTInkShape-565"/>
            <p:cNvSpPr/>
            <p:nvPr>
              <p:custDataLst>
                <p:tags r:id="rId148"/>
              </p:custDataLst>
            </p:nvPr>
          </p:nvSpPr>
          <p:spPr>
            <a:xfrm>
              <a:off x="6343650" y="3752851"/>
              <a:ext cx="352309" cy="247639"/>
            </a:xfrm>
            <a:custGeom>
              <a:avLst/>
              <a:gdLst/>
              <a:ahLst/>
              <a:cxnLst/>
              <a:rect l="0" t="0" r="0" b="0"/>
              <a:pathLst>
                <a:path w="352309" h="247639">
                  <a:moveTo>
                    <a:pt x="38100" y="28574"/>
                  </a:moveTo>
                  <a:lnTo>
                    <a:pt x="38100" y="28574"/>
                  </a:lnTo>
                  <a:lnTo>
                    <a:pt x="38100" y="60731"/>
                  </a:lnTo>
                  <a:lnTo>
                    <a:pt x="35278" y="66855"/>
                  </a:lnTo>
                  <a:lnTo>
                    <a:pt x="31555" y="73104"/>
                  </a:lnTo>
                  <a:lnTo>
                    <a:pt x="29163" y="85740"/>
                  </a:lnTo>
                  <a:lnTo>
                    <a:pt x="27594" y="102660"/>
                  </a:lnTo>
                  <a:lnTo>
                    <a:pt x="20384" y="125675"/>
                  </a:lnTo>
                  <a:lnTo>
                    <a:pt x="18070" y="155692"/>
                  </a:lnTo>
                  <a:lnTo>
                    <a:pt x="10859" y="174221"/>
                  </a:lnTo>
                  <a:lnTo>
                    <a:pt x="9559" y="207265"/>
                  </a:lnTo>
                  <a:lnTo>
                    <a:pt x="1991" y="219609"/>
                  </a:lnTo>
                  <a:lnTo>
                    <a:pt x="0" y="228597"/>
                  </a:lnTo>
                  <a:lnTo>
                    <a:pt x="0" y="191662"/>
                  </a:lnTo>
                  <a:lnTo>
                    <a:pt x="2822" y="182902"/>
                  </a:lnTo>
                  <a:lnTo>
                    <a:pt x="6545" y="175481"/>
                  </a:lnTo>
                  <a:lnTo>
                    <a:pt x="9132" y="158862"/>
                  </a:lnTo>
                  <a:lnTo>
                    <a:pt x="9520" y="111653"/>
                  </a:lnTo>
                  <a:lnTo>
                    <a:pt x="9525" y="82952"/>
                  </a:lnTo>
                  <a:lnTo>
                    <a:pt x="12347" y="76378"/>
                  </a:lnTo>
                  <a:lnTo>
                    <a:pt x="16070" y="69928"/>
                  </a:lnTo>
                  <a:lnTo>
                    <a:pt x="18462" y="57165"/>
                  </a:lnTo>
                  <a:lnTo>
                    <a:pt x="18934" y="44452"/>
                  </a:lnTo>
                  <a:lnTo>
                    <a:pt x="21821" y="38100"/>
                  </a:lnTo>
                  <a:lnTo>
                    <a:pt x="27241" y="30456"/>
                  </a:lnTo>
                  <a:lnTo>
                    <a:pt x="29370" y="21341"/>
                  </a:lnTo>
                  <a:lnTo>
                    <a:pt x="42754" y="4991"/>
                  </a:lnTo>
                  <a:lnTo>
                    <a:pt x="48282" y="2217"/>
                  </a:lnTo>
                  <a:lnTo>
                    <a:pt x="65198" y="38"/>
                  </a:lnTo>
                  <a:lnTo>
                    <a:pt x="83970" y="0"/>
                  </a:lnTo>
                  <a:lnTo>
                    <a:pt x="109401" y="23679"/>
                  </a:lnTo>
                  <a:lnTo>
                    <a:pt x="112123" y="29221"/>
                  </a:lnTo>
                  <a:lnTo>
                    <a:pt x="114173" y="42636"/>
                  </a:lnTo>
                  <a:lnTo>
                    <a:pt x="114297" y="64828"/>
                  </a:lnTo>
                  <a:lnTo>
                    <a:pt x="107753" y="73913"/>
                  </a:lnTo>
                  <a:lnTo>
                    <a:pt x="106099" y="79769"/>
                  </a:lnTo>
                  <a:lnTo>
                    <a:pt x="104599" y="81754"/>
                  </a:lnTo>
                  <a:lnTo>
                    <a:pt x="97432" y="86665"/>
                  </a:lnTo>
                  <a:lnTo>
                    <a:pt x="72621" y="117785"/>
                  </a:lnTo>
                  <a:lnTo>
                    <a:pt x="66496" y="121140"/>
                  </a:lnTo>
                  <a:lnTo>
                    <a:pt x="60246" y="123690"/>
                  </a:lnTo>
                  <a:lnTo>
                    <a:pt x="53939" y="128350"/>
                  </a:lnTo>
                  <a:lnTo>
                    <a:pt x="50432" y="133949"/>
                  </a:lnTo>
                  <a:lnTo>
                    <a:pt x="49496" y="136924"/>
                  </a:lnTo>
                  <a:lnTo>
                    <a:pt x="47815" y="138908"/>
                  </a:lnTo>
                  <a:lnTo>
                    <a:pt x="38138" y="142860"/>
                  </a:lnTo>
                  <a:lnTo>
                    <a:pt x="38103" y="142872"/>
                  </a:lnTo>
                  <a:lnTo>
                    <a:pt x="46301" y="134673"/>
                  </a:lnTo>
                  <a:lnTo>
                    <a:pt x="52290" y="133742"/>
                  </a:lnTo>
                  <a:lnTo>
                    <a:pt x="60766" y="133466"/>
                  </a:lnTo>
                  <a:lnTo>
                    <a:pt x="66871" y="130579"/>
                  </a:lnTo>
                  <a:lnTo>
                    <a:pt x="73112" y="126826"/>
                  </a:lnTo>
                  <a:lnTo>
                    <a:pt x="83855" y="124220"/>
                  </a:lnTo>
                  <a:lnTo>
                    <a:pt x="117509" y="123827"/>
                  </a:lnTo>
                  <a:lnTo>
                    <a:pt x="123841" y="126647"/>
                  </a:lnTo>
                  <a:lnTo>
                    <a:pt x="150945" y="150948"/>
                  </a:lnTo>
                  <a:lnTo>
                    <a:pt x="151969" y="157026"/>
                  </a:lnTo>
                  <a:lnTo>
                    <a:pt x="152397" y="185484"/>
                  </a:lnTo>
                  <a:lnTo>
                    <a:pt x="149577" y="191092"/>
                  </a:lnTo>
                  <a:lnTo>
                    <a:pt x="145853" y="197113"/>
                  </a:lnTo>
                  <a:lnTo>
                    <a:pt x="144199" y="203316"/>
                  </a:lnTo>
                  <a:lnTo>
                    <a:pt x="142699" y="205394"/>
                  </a:lnTo>
                  <a:lnTo>
                    <a:pt x="140641" y="206779"/>
                  </a:lnTo>
                  <a:lnTo>
                    <a:pt x="135532" y="209377"/>
                  </a:lnTo>
                  <a:lnTo>
                    <a:pt x="117388" y="224629"/>
                  </a:lnTo>
                  <a:lnTo>
                    <a:pt x="104758" y="230637"/>
                  </a:lnTo>
                  <a:lnTo>
                    <a:pt x="98418" y="234797"/>
                  </a:lnTo>
                  <a:lnTo>
                    <a:pt x="88898" y="237138"/>
                  </a:lnTo>
                  <a:lnTo>
                    <a:pt x="82549" y="237686"/>
                  </a:lnTo>
                  <a:lnTo>
                    <a:pt x="76200" y="240751"/>
                  </a:lnTo>
                  <a:lnTo>
                    <a:pt x="69850" y="244583"/>
                  </a:lnTo>
                  <a:lnTo>
                    <a:pt x="57150" y="247043"/>
                  </a:lnTo>
                  <a:lnTo>
                    <a:pt x="47790" y="247638"/>
                  </a:lnTo>
                  <a:lnTo>
                    <a:pt x="47640" y="239447"/>
                  </a:lnTo>
                  <a:lnTo>
                    <a:pt x="48694" y="239006"/>
                  </a:lnTo>
                  <a:lnTo>
                    <a:pt x="52686" y="238516"/>
                  </a:lnTo>
                  <a:lnTo>
                    <a:pt x="54174" y="237327"/>
                  </a:lnTo>
                  <a:lnTo>
                    <a:pt x="61815" y="224901"/>
                  </a:lnTo>
                  <a:lnTo>
                    <a:pt x="83696" y="203168"/>
                  </a:lnTo>
                  <a:lnTo>
                    <a:pt x="131191" y="171449"/>
                  </a:lnTo>
                  <a:lnTo>
                    <a:pt x="174913" y="146049"/>
                  </a:lnTo>
                  <a:lnTo>
                    <a:pt x="220380" y="120649"/>
                  </a:lnTo>
                  <a:lnTo>
                    <a:pt x="264052" y="95249"/>
                  </a:lnTo>
                  <a:lnTo>
                    <a:pt x="283934" y="82549"/>
                  </a:lnTo>
                  <a:lnTo>
                    <a:pt x="304143" y="74213"/>
                  </a:lnTo>
                  <a:lnTo>
                    <a:pt x="321930" y="58914"/>
                  </a:lnTo>
                  <a:lnTo>
                    <a:pt x="325819" y="57933"/>
                  </a:lnTo>
                  <a:lnTo>
                    <a:pt x="336938" y="57304"/>
                  </a:lnTo>
                  <a:lnTo>
                    <a:pt x="338926" y="56194"/>
                  </a:lnTo>
                  <a:lnTo>
                    <a:pt x="340251" y="54396"/>
                  </a:lnTo>
                  <a:lnTo>
                    <a:pt x="342745" y="48020"/>
                  </a:lnTo>
                  <a:lnTo>
                    <a:pt x="352308" y="47627"/>
                  </a:lnTo>
                  <a:lnTo>
                    <a:pt x="347334" y="47624"/>
                  </a:lnTo>
                  <a:lnTo>
                    <a:pt x="345856" y="48682"/>
                  </a:lnTo>
                  <a:lnTo>
                    <a:pt x="343015" y="56756"/>
                  </a:lnTo>
                  <a:lnTo>
                    <a:pt x="336376" y="64676"/>
                  </a:lnTo>
                  <a:lnTo>
                    <a:pt x="333770" y="74472"/>
                  </a:lnTo>
                  <a:lnTo>
                    <a:pt x="333492" y="80744"/>
                  </a:lnTo>
                  <a:lnTo>
                    <a:pt x="330605" y="86333"/>
                  </a:lnTo>
                  <a:lnTo>
                    <a:pt x="326852" y="92345"/>
                  </a:lnTo>
                  <a:lnTo>
                    <a:pt x="324443" y="104827"/>
                  </a:lnTo>
                  <a:lnTo>
                    <a:pt x="323967" y="117484"/>
                  </a:lnTo>
                  <a:lnTo>
                    <a:pt x="321080" y="123829"/>
                  </a:lnTo>
                  <a:lnTo>
                    <a:pt x="317327" y="130176"/>
                  </a:lnTo>
                  <a:lnTo>
                    <a:pt x="315214" y="140758"/>
                  </a:lnTo>
                  <a:lnTo>
                    <a:pt x="314442" y="163775"/>
                  </a:lnTo>
                  <a:lnTo>
                    <a:pt x="311555" y="170860"/>
                  </a:lnTo>
                  <a:lnTo>
                    <a:pt x="307802" y="177537"/>
                  </a:lnTo>
                  <a:lnTo>
                    <a:pt x="305393" y="190447"/>
                  </a:lnTo>
                  <a:lnTo>
                    <a:pt x="304803" y="222641"/>
                  </a:lnTo>
                  <a:lnTo>
                    <a:pt x="303743" y="224627"/>
                  </a:lnTo>
                  <a:lnTo>
                    <a:pt x="301979" y="225951"/>
                  </a:lnTo>
                  <a:lnTo>
                    <a:pt x="295278" y="228597"/>
                  </a:lnTo>
                  <a:lnTo>
                    <a:pt x="304800" y="2190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0" name="SMARTInkShape-Group151"/>
          <p:cNvGrpSpPr/>
          <p:nvPr/>
        </p:nvGrpSpPr>
        <p:grpSpPr>
          <a:xfrm>
            <a:off x="6924675" y="3848100"/>
            <a:ext cx="247651" cy="76201"/>
            <a:chOff x="6924675" y="3848100"/>
            <a:chExt cx="247651" cy="76201"/>
          </a:xfrm>
        </p:grpSpPr>
        <p:sp>
          <p:nvSpPr>
            <p:cNvPr id="118" name="SMARTInkShape-566"/>
            <p:cNvSpPr/>
            <p:nvPr>
              <p:custDataLst>
                <p:tags r:id="rId145"/>
              </p:custDataLst>
            </p:nvPr>
          </p:nvSpPr>
          <p:spPr>
            <a:xfrm>
              <a:off x="6962775" y="3895725"/>
              <a:ext cx="209551" cy="28576"/>
            </a:xfrm>
            <a:custGeom>
              <a:avLst/>
              <a:gdLst/>
              <a:ahLst/>
              <a:cxnLst/>
              <a:rect l="0" t="0" r="0" b="0"/>
              <a:pathLst>
                <a:path w="209551" h="28576">
                  <a:moveTo>
                    <a:pt x="0" y="28575"/>
                  </a:moveTo>
                  <a:lnTo>
                    <a:pt x="0" y="28575"/>
                  </a:lnTo>
                  <a:lnTo>
                    <a:pt x="33088" y="28575"/>
                  </a:lnTo>
                  <a:lnTo>
                    <a:pt x="38695" y="25753"/>
                  </a:lnTo>
                  <a:lnTo>
                    <a:pt x="44714" y="22029"/>
                  </a:lnTo>
                  <a:lnTo>
                    <a:pt x="57202" y="19639"/>
                  </a:lnTo>
                  <a:lnTo>
                    <a:pt x="93134" y="17999"/>
                  </a:lnTo>
                  <a:lnTo>
                    <a:pt x="119767" y="10408"/>
                  </a:lnTo>
                  <a:lnTo>
                    <a:pt x="167215" y="9527"/>
                  </a:lnTo>
                  <a:lnTo>
                    <a:pt x="169567" y="9525"/>
                  </a:lnTo>
                  <a:lnTo>
                    <a:pt x="178682" y="2979"/>
                  </a:lnTo>
                  <a:lnTo>
                    <a:pt x="188735" y="393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" name="SMARTInkShape-567"/>
            <p:cNvSpPr/>
            <p:nvPr>
              <p:custDataLst>
                <p:tags r:id="rId146"/>
              </p:custDataLst>
            </p:nvPr>
          </p:nvSpPr>
          <p:spPr>
            <a:xfrm>
              <a:off x="6924675" y="3848100"/>
              <a:ext cx="152401" cy="28576"/>
            </a:xfrm>
            <a:custGeom>
              <a:avLst/>
              <a:gdLst/>
              <a:ahLst/>
              <a:cxnLst/>
              <a:rect l="0" t="0" r="0" b="0"/>
              <a:pathLst>
                <a:path w="152401" h="28576">
                  <a:moveTo>
                    <a:pt x="0" y="28575"/>
                  </a:moveTo>
                  <a:lnTo>
                    <a:pt x="0" y="28575"/>
                  </a:lnTo>
                  <a:lnTo>
                    <a:pt x="8200" y="28575"/>
                  </a:lnTo>
                  <a:lnTo>
                    <a:pt x="8642" y="27517"/>
                  </a:lnTo>
                  <a:lnTo>
                    <a:pt x="9132" y="23518"/>
                  </a:lnTo>
                  <a:lnTo>
                    <a:pt x="10321" y="22029"/>
                  </a:lnTo>
                  <a:lnTo>
                    <a:pt x="14465" y="20374"/>
                  </a:lnTo>
                  <a:lnTo>
                    <a:pt x="26849" y="19167"/>
                  </a:lnTo>
                  <a:lnTo>
                    <a:pt x="36624" y="10859"/>
                  </a:lnTo>
                  <a:lnTo>
                    <a:pt x="42719" y="9921"/>
                  </a:lnTo>
                  <a:lnTo>
                    <a:pt x="51228" y="9642"/>
                  </a:lnTo>
                  <a:lnTo>
                    <a:pt x="57340" y="6755"/>
                  </a:lnTo>
                  <a:lnTo>
                    <a:pt x="63584" y="3002"/>
                  </a:lnTo>
                  <a:lnTo>
                    <a:pt x="74330" y="396"/>
                  </a:lnTo>
                  <a:lnTo>
                    <a:pt x="120657" y="0"/>
                  </a:lnTo>
                  <a:lnTo>
                    <a:pt x="147489" y="0"/>
                  </a:lnTo>
                  <a:lnTo>
                    <a:pt x="149127" y="1058"/>
                  </a:lnTo>
                  <a:lnTo>
                    <a:pt x="150218" y="2822"/>
                  </a:lnTo>
                  <a:lnTo>
                    <a:pt x="1524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6" name="SMARTInkShape-Group152"/>
          <p:cNvGrpSpPr/>
          <p:nvPr/>
        </p:nvGrpSpPr>
        <p:grpSpPr>
          <a:xfrm>
            <a:off x="7391400" y="3667128"/>
            <a:ext cx="1133476" cy="247634"/>
            <a:chOff x="7391400" y="3667128"/>
            <a:chExt cx="1133476" cy="247634"/>
          </a:xfrm>
        </p:grpSpPr>
        <p:sp>
          <p:nvSpPr>
            <p:cNvPr id="121" name="SMARTInkShape-568"/>
            <p:cNvSpPr/>
            <p:nvPr>
              <p:custDataLst>
                <p:tags r:id="rId140"/>
              </p:custDataLst>
            </p:nvPr>
          </p:nvSpPr>
          <p:spPr>
            <a:xfrm>
              <a:off x="8067675" y="3667128"/>
              <a:ext cx="457201" cy="246276"/>
            </a:xfrm>
            <a:custGeom>
              <a:avLst/>
              <a:gdLst/>
              <a:ahLst/>
              <a:cxnLst/>
              <a:rect l="0" t="0" r="0" b="0"/>
              <a:pathLst>
                <a:path w="457201" h="246276">
                  <a:moveTo>
                    <a:pt x="0" y="38097"/>
                  </a:moveTo>
                  <a:lnTo>
                    <a:pt x="0" y="38097"/>
                  </a:lnTo>
                  <a:lnTo>
                    <a:pt x="0" y="33040"/>
                  </a:lnTo>
                  <a:lnTo>
                    <a:pt x="1058" y="31551"/>
                  </a:lnTo>
                  <a:lnTo>
                    <a:pt x="2822" y="30558"/>
                  </a:lnTo>
                  <a:lnTo>
                    <a:pt x="5056" y="29896"/>
                  </a:lnTo>
                  <a:lnTo>
                    <a:pt x="6545" y="28396"/>
                  </a:lnTo>
                  <a:lnTo>
                    <a:pt x="9132" y="20487"/>
                  </a:lnTo>
                  <a:lnTo>
                    <a:pt x="22539" y="18273"/>
                  </a:lnTo>
                  <a:lnTo>
                    <a:pt x="24551" y="16414"/>
                  </a:lnTo>
                  <a:lnTo>
                    <a:pt x="27780" y="10884"/>
                  </a:lnTo>
                  <a:lnTo>
                    <a:pt x="31044" y="10127"/>
                  </a:lnTo>
                  <a:lnTo>
                    <a:pt x="36706" y="9642"/>
                  </a:lnTo>
                  <a:lnTo>
                    <a:pt x="45429" y="3000"/>
                  </a:lnTo>
                  <a:lnTo>
                    <a:pt x="55397" y="393"/>
                  </a:lnTo>
                  <a:lnTo>
                    <a:pt x="75678" y="0"/>
                  </a:lnTo>
                  <a:lnTo>
                    <a:pt x="76046" y="5054"/>
                  </a:lnTo>
                  <a:lnTo>
                    <a:pt x="77155" y="6543"/>
                  </a:lnTo>
                  <a:lnTo>
                    <a:pt x="81211" y="8198"/>
                  </a:lnTo>
                  <a:lnTo>
                    <a:pt x="82715" y="9698"/>
                  </a:lnTo>
                  <a:lnTo>
                    <a:pt x="85328" y="17607"/>
                  </a:lnTo>
                  <a:lnTo>
                    <a:pt x="85725" y="63504"/>
                  </a:lnTo>
                  <a:lnTo>
                    <a:pt x="85725" y="79373"/>
                  </a:lnTo>
                  <a:lnTo>
                    <a:pt x="82903" y="85722"/>
                  </a:lnTo>
                  <a:lnTo>
                    <a:pt x="79180" y="92072"/>
                  </a:lnTo>
                  <a:lnTo>
                    <a:pt x="76024" y="101597"/>
                  </a:lnTo>
                  <a:lnTo>
                    <a:pt x="69916" y="111122"/>
                  </a:lnTo>
                  <a:lnTo>
                    <a:pt x="66577" y="120647"/>
                  </a:lnTo>
                  <a:lnTo>
                    <a:pt x="62045" y="126997"/>
                  </a:lnTo>
                  <a:lnTo>
                    <a:pt x="56503" y="130525"/>
                  </a:lnTo>
                  <a:lnTo>
                    <a:pt x="53544" y="131465"/>
                  </a:lnTo>
                  <a:lnTo>
                    <a:pt x="51570" y="133151"/>
                  </a:lnTo>
                  <a:lnTo>
                    <a:pt x="49378" y="137846"/>
                  </a:lnTo>
                  <a:lnTo>
                    <a:pt x="47736" y="139521"/>
                  </a:lnTo>
                  <a:lnTo>
                    <a:pt x="39578" y="142431"/>
                  </a:lnTo>
                  <a:lnTo>
                    <a:pt x="29006" y="142861"/>
                  </a:lnTo>
                  <a:lnTo>
                    <a:pt x="28575" y="119168"/>
                  </a:lnTo>
                  <a:lnTo>
                    <a:pt x="29633" y="117544"/>
                  </a:lnTo>
                  <a:lnTo>
                    <a:pt x="31397" y="116462"/>
                  </a:lnTo>
                  <a:lnTo>
                    <a:pt x="33631" y="115741"/>
                  </a:lnTo>
                  <a:lnTo>
                    <a:pt x="45908" y="106223"/>
                  </a:lnTo>
                  <a:lnTo>
                    <a:pt x="54890" y="104000"/>
                  </a:lnTo>
                  <a:lnTo>
                    <a:pt x="63771" y="98311"/>
                  </a:lnTo>
                  <a:lnTo>
                    <a:pt x="76253" y="95852"/>
                  </a:lnTo>
                  <a:lnTo>
                    <a:pt x="79411" y="95650"/>
                  </a:lnTo>
                  <a:lnTo>
                    <a:pt x="85741" y="92604"/>
                  </a:lnTo>
                  <a:lnTo>
                    <a:pt x="92082" y="88781"/>
                  </a:lnTo>
                  <a:lnTo>
                    <a:pt x="102660" y="86629"/>
                  </a:lnTo>
                  <a:lnTo>
                    <a:pt x="117672" y="84932"/>
                  </a:lnTo>
                  <a:lnTo>
                    <a:pt x="136133" y="77557"/>
                  </a:lnTo>
                  <a:lnTo>
                    <a:pt x="168428" y="75218"/>
                  </a:lnTo>
                  <a:lnTo>
                    <a:pt x="192231" y="68006"/>
                  </a:lnTo>
                  <a:lnTo>
                    <a:pt x="212636" y="65877"/>
                  </a:lnTo>
                  <a:lnTo>
                    <a:pt x="231345" y="58505"/>
                  </a:lnTo>
                  <a:lnTo>
                    <a:pt x="276224" y="57152"/>
                  </a:lnTo>
                  <a:lnTo>
                    <a:pt x="290249" y="57147"/>
                  </a:lnTo>
                  <a:lnTo>
                    <a:pt x="291925" y="58205"/>
                  </a:lnTo>
                  <a:lnTo>
                    <a:pt x="293042" y="59969"/>
                  </a:lnTo>
                  <a:lnTo>
                    <a:pt x="294834" y="65348"/>
                  </a:lnTo>
                  <a:lnTo>
                    <a:pt x="297901" y="66083"/>
                  </a:lnTo>
                  <a:lnTo>
                    <a:pt x="303437" y="66555"/>
                  </a:lnTo>
                  <a:lnTo>
                    <a:pt x="303892" y="67653"/>
                  </a:lnTo>
                  <a:lnTo>
                    <a:pt x="304764" y="75801"/>
                  </a:lnTo>
                  <a:lnTo>
                    <a:pt x="295275" y="76197"/>
                  </a:lnTo>
                  <a:lnTo>
                    <a:pt x="285760" y="66682"/>
                  </a:lnTo>
                  <a:lnTo>
                    <a:pt x="285750" y="57147"/>
                  </a:lnTo>
                  <a:lnTo>
                    <a:pt x="295275" y="66672"/>
                  </a:lnTo>
                  <a:lnTo>
                    <a:pt x="295275" y="48956"/>
                  </a:lnTo>
                  <a:lnTo>
                    <a:pt x="294217" y="48511"/>
                  </a:lnTo>
                  <a:lnTo>
                    <a:pt x="271595" y="47625"/>
                  </a:lnTo>
                  <a:lnTo>
                    <a:pt x="269963" y="48682"/>
                  </a:lnTo>
                  <a:lnTo>
                    <a:pt x="268876" y="50445"/>
                  </a:lnTo>
                  <a:lnTo>
                    <a:pt x="268150" y="52679"/>
                  </a:lnTo>
                  <a:lnTo>
                    <a:pt x="266608" y="54168"/>
                  </a:lnTo>
                  <a:lnTo>
                    <a:pt x="262072" y="55823"/>
                  </a:lnTo>
                  <a:lnTo>
                    <a:pt x="250538" y="57944"/>
                  </a:lnTo>
                  <a:lnTo>
                    <a:pt x="241216" y="63616"/>
                  </a:lnTo>
                  <a:lnTo>
                    <a:pt x="231750" y="66825"/>
                  </a:lnTo>
                  <a:lnTo>
                    <a:pt x="225414" y="71326"/>
                  </a:lnTo>
                  <a:lnTo>
                    <a:pt x="221893" y="76854"/>
                  </a:lnTo>
                  <a:lnTo>
                    <a:pt x="219269" y="82839"/>
                  </a:lnTo>
                  <a:lnTo>
                    <a:pt x="202673" y="104789"/>
                  </a:lnTo>
                  <a:lnTo>
                    <a:pt x="200144" y="111129"/>
                  </a:lnTo>
                  <a:lnTo>
                    <a:pt x="183618" y="133347"/>
                  </a:lnTo>
                  <a:lnTo>
                    <a:pt x="181323" y="149222"/>
                  </a:lnTo>
                  <a:lnTo>
                    <a:pt x="180979" y="192348"/>
                  </a:lnTo>
                  <a:lnTo>
                    <a:pt x="183799" y="199433"/>
                  </a:lnTo>
                  <a:lnTo>
                    <a:pt x="212856" y="231886"/>
                  </a:lnTo>
                  <a:lnTo>
                    <a:pt x="219133" y="235350"/>
                  </a:lnTo>
                  <a:lnTo>
                    <a:pt x="259027" y="246275"/>
                  </a:lnTo>
                  <a:lnTo>
                    <a:pt x="306224" y="238479"/>
                  </a:lnTo>
                  <a:lnTo>
                    <a:pt x="349783" y="226377"/>
                  </a:lnTo>
                  <a:lnTo>
                    <a:pt x="397407" y="199964"/>
                  </a:lnTo>
                  <a:lnTo>
                    <a:pt x="405226" y="194704"/>
                  </a:lnTo>
                  <a:lnTo>
                    <a:pt x="418868" y="188506"/>
                  </a:lnTo>
                  <a:lnTo>
                    <a:pt x="434945" y="175418"/>
                  </a:lnTo>
                  <a:lnTo>
                    <a:pt x="441312" y="173212"/>
                  </a:lnTo>
                  <a:lnTo>
                    <a:pt x="443433" y="171565"/>
                  </a:lnTo>
                  <a:lnTo>
                    <a:pt x="447477" y="165250"/>
                  </a:lnTo>
                  <a:lnTo>
                    <a:pt x="457200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SMARTInkShape-569"/>
            <p:cNvSpPr/>
            <p:nvPr>
              <p:custDataLst>
                <p:tags r:id="rId141"/>
              </p:custDataLst>
            </p:nvPr>
          </p:nvSpPr>
          <p:spPr>
            <a:xfrm>
              <a:off x="8029575" y="3686175"/>
              <a:ext cx="85726" cy="208188"/>
            </a:xfrm>
            <a:custGeom>
              <a:avLst/>
              <a:gdLst/>
              <a:ahLst/>
              <a:cxnLst/>
              <a:rect l="0" t="0" r="0" b="0"/>
              <a:pathLst>
                <a:path w="85726" h="208188">
                  <a:moveTo>
                    <a:pt x="85725" y="0"/>
                  </a:moveTo>
                  <a:lnTo>
                    <a:pt x="85725" y="0"/>
                  </a:lnTo>
                  <a:lnTo>
                    <a:pt x="80669" y="5057"/>
                  </a:lnTo>
                  <a:lnTo>
                    <a:pt x="78187" y="10361"/>
                  </a:lnTo>
                  <a:lnTo>
                    <a:pt x="76593" y="17333"/>
                  </a:lnTo>
                  <a:lnTo>
                    <a:pt x="69731" y="26315"/>
                  </a:lnTo>
                  <a:lnTo>
                    <a:pt x="67581" y="35196"/>
                  </a:lnTo>
                  <a:lnTo>
                    <a:pt x="67077" y="41396"/>
                  </a:lnTo>
                  <a:lnTo>
                    <a:pt x="64032" y="47678"/>
                  </a:lnTo>
                  <a:lnTo>
                    <a:pt x="60209" y="53999"/>
                  </a:lnTo>
                  <a:lnTo>
                    <a:pt x="47530" y="91193"/>
                  </a:lnTo>
                  <a:lnTo>
                    <a:pt x="40276" y="104601"/>
                  </a:lnTo>
                  <a:lnTo>
                    <a:pt x="39551" y="107834"/>
                  </a:lnTo>
                  <a:lnTo>
                    <a:pt x="31841" y="121685"/>
                  </a:lnTo>
                  <a:lnTo>
                    <a:pt x="28484" y="136715"/>
                  </a:lnTo>
                  <a:lnTo>
                    <a:pt x="20017" y="151942"/>
                  </a:lnTo>
                  <a:lnTo>
                    <a:pt x="18076" y="168513"/>
                  </a:lnTo>
                  <a:lnTo>
                    <a:pt x="11528" y="181022"/>
                  </a:lnTo>
                  <a:lnTo>
                    <a:pt x="9920" y="188628"/>
                  </a:lnTo>
                  <a:lnTo>
                    <a:pt x="402" y="199584"/>
                  </a:lnTo>
                  <a:lnTo>
                    <a:pt x="35" y="208187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" name="SMARTInkShape-570"/>
            <p:cNvSpPr/>
            <p:nvPr>
              <p:custDataLst>
                <p:tags r:id="rId142"/>
              </p:custDataLst>
            </p:nvPr>
          </p:nvSpPr>
          <p:spPr>
            <a:xfrm>
              <a:off x="8115300" y="36861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SMARTInkShape-571"/>
            <p:cNvSpPr/>
            <p:nvPr>
              <p:custDataLst>
                <p:tags r:id="rId143"/>
              </p:custDataLst>
            </p:nvPr>
          </p:nvSpPr>
          <p:spPr>
            <a:xfrm>
              <a:off x="7839075" y="3781425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19050"/>
                  </a:moveTo>
                  <a:lnTo>
                    <a:pt x="0" y="19050"/>
                  </a:lnTo>
                  <a:lnTo>
                    <a:pt x="23680" y="19050"/>
                  </a:lnTo>
                  <a:lnTo>
                    <a:pt x="25312" y="17992"/>
                  </a:lnTo>
                  <a:lnTo>
                    <a:pt x="26399" y="16228"/>
                  </a:lnTo>
                  <a:lnTo>
                    <a:pt x="27125" y="13993"/>
                  </a:lnTo>
                  <a:lnTo>
                    <a:pt x="28667" y="12504"/>
                  </a:lnTo>
                  <a:lnTo>
                    <a:pt x="33203" y="10849"/>
                  </a:lnTo>
                  <a:lnTo>
                    <a:pt x="79492" y="9525"/>
                  </a:lnTo>
                  <a:lnTo>
                    <a:pt x="88935" y="9525"/>
                  </a:lnTo>
                  <a:lnTo>
                    <a:pt x="91040" y="8467"/>
                  </a:lnTo>
                  <a:lnTo>
                    <a:pt x="92443" y="6703"/>
                  </a:lnTo>
                  <a:lnTo>
                    <a:pt x="93379" y="4468"/>
                  </a:lnTo>
                  <a:lnTo>
                    <a:pt x="95060" y="2979"/>
                  </a:lnTo>
                  <a:lnTo>
                    <a:pt x="99752" y="1324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SMARTInkShape-572"/>
            <p:cNvSpPr/>
            <p:nvPr>
              <p:custDataLst>
                <p:tags r:id="rId144"/>
              </p:custDataLst>
            </p:nvPr>
          </p:nvSpPr>
          <p:spPr>
            <a:xfrm>
              <a:off x="7391400" y="3686177"/>
              <a:ext cx="400050" cy="228585"/>
            </a:xfrm>
            <a:custGeom>
              <a:avLst/>
              <a:gdLst/>
              <a:ahLst/>
              <a:cxnLst/>
              <a:rect l="0" t="0" r="0" b="0"/>
              <a:pathLst>
                <a:path w="400050" h="228585">
                  <a:moveTo>
                    <a:pt x="47625" y="19048"/>
                  </a:moveTo>
                  <a:lnTo>
                    <a:pt x="47625" y="19048"/>
                  </a:lnTo>
                  <a:lnTo>
                    <a:pt x="38103" y="19048"/>
                  </a:lnTo>
                  <a:lnTo>
                    <a:pt x="38100" y="63508"/>
                  </a:lnTo>
                  <a:lnTo>
                    <a:pt x="38100" y="88898"/>
                  </a:lnTo>
                  <a:lnTo>
                    <a:pt x="28836" y="135399"/>
                  </a:lnTo>
                  <a:lnTo>
                    <a:pt x="28691" y="139551"/>
                  </a:lnTo>
                  <a:lnTo>
                    <a:pt x="19939" y="167567"/>
                  </a:lnTo>
                  <a:lnTo>
                    <a:pt x="19445" y="174309"/>
                  </a:lnTo>
                  <a:lnTo>
                    <a:pt x="18255" y="176531"/>
                  </a:lnTo>
                  <a:lnTo>
                    <a:pt x="16404" y="178012"/>
                  </a:lnTo>
                  <a:lnTo>
                    <a:pt x="14112" y="178999"/>
                  </a:lnTo>
                  <a:lnTo>
                    <a:pt x="12582" y="180715"/>
                  </a:lnTo>
                  <a:lnTo>
                    <a:pt x="10884" y="185444"/>
                  </a:lnTo>
                  <a:lnTo>
                    <a:pt x="9927" y="194057"/>
                  </a:lnTo>
                  <a:lnTo>
                    <a:pt x="8735" y="196046"/>
                  </a:lnTo>
                  <a:lnTo>
                    <a:pt x="6882" y="197372"/>
                  </a:lnTo>
                  <a:lnTo>
                    <a:pt x="4587" y="198256"/>
                  </a:lnTo>
                  <a:lnTo>
                    <a:pt x="3059" y="199903"/>
                  </a:lnTo>
                  <a:lnTo>
                    <a:pt x="35" y="209418"/>
                  </a:lnTo>
                  <a:lnTo>
                    <a:pt x="0" y="177667"/>
                  </a:lnTo>
                  <a:lnTo>
                    <a:pt x="2822" y="171390"/>
                  </a:lnTo>
                  <a:lnTo>
                    <a:pt x="6545" y="165072"/>
                  </a:lnTo>
                  <a:lnTo>
                    <a:pt x="8642" y="154507"/>
                  </a:lnTo>
                  <a:lnTo>
                    <a:pt x="10561" y="111188"/>
                  </a:lnTo>
                  <a:lnTo>
                    <a:pt x="17723" y="92500"/>
                  </a:lnTo>
                  <a:lnTo>
                    <a:pt x="19846" y="72911"/>
                  </a:lnTo>
                  <a:lnTo>
                    <a:pt x="30793" y="47802"/>
                  </a:lnTo>
                  <a:lnTo>
                    <a:pt x="34853" y="41353"/>
                  </a:lnTo>
                  <a:lnTo>
                    <a:pt x="37138" y="31772"/>
                  </a:lnTo>
                  <a:lnTo>
                    <a:pt x="37672" y="25408"/>
                  </a:lnTo>
                  <a:lnTo>
                    <a:pt x="38873" y="23288"/>
                  </a:lnTo>
                  <a:lnTo>
                    <a:pt x="40732" y="21875"/>
                  </a:lnTo>
                  <a:lnTo>
                    <a:pt x="45620" y="19246"/>
                  </a:lnTo>
                  <a:lnTo>
                    <a:pt x="64839" y="1763"/>
                  </a:lnTo>
                  <a:lnTo>
                    <a:pt x="68682" y="782"/>
                  </a:lnTo>
                  <a:lnTo>
                    <a:pt x="93880" y="0"/>
                  </a:lnTo>
                  <a:lnTo>
                    <a:pt x="94337" y="1057"/>
                  </a:lnTo>
                  <a:lnTo>
                    <a:pt x="95130" y="8199"/>
                  </a:lnTo>
                  <a:lnTo>
                    <a:pt x="101772" y="16866"/>
                  </a:lnTo>
                  <a:lnTo>
                    <a:pt x="103886" y="25692"/>
                  </a:lnTo>
                  <a:lnTo>
                    <a:pt x="104658" y="41311"/>
                  </a:lnTo>
                  <a:lnTo>
                    <a:pt x="101901" y="47640"/>
                  </a:lnTo>
                  <a:lnTo>
                    <a:pt x="98206" y="53980"/>
                  </a:lnTo>
                  <a:lnTo>
                    <a:pt x="95834" y="66675"/>
                  </a:lnTo>
                  <a:lnTo>
                    <a:pt x="95640" y="69849"/>
                  </a:lnTo>
                  <a:lnTo>
                    <a:pt x="92601" y="76198"/>
                  </a:lnTo>
                  <a:lnTo>
                    <a:pt x="79447" y="92956"/>
                  </a:lnTo>
                  <a:lnTo>
                    <a:pt x="76104" y="101860"/>
                  </a:lnTo>
                  <a:lnTo>
                    <a:pt x="71572" y="108064"/>
                  </a:lnTo>
                  <a:lnTo>
                    <a:pt x="66029" y="111528"/>
                  </a:lnTo>
                  <a:lnTo>
                    <a:pt x="57670" y="114136"/>
                  </a:lnTo>
                  <a:lnTo>
                    <a:pt x="47745" y="114296"/>
                  </a:lnTo>
                  <a:lnTo>
                    <a:pt x="61817" y="114298"/>
                  </a:lnTo>
                  <a:lnTo>
                    <a:pt x="67339" y="111476"/>
                  </a:lnTo>
                  <a:lnTo>
                    <a:pt x="83459" y="98489"/>
                  </a:lnTo>
                  <a:lnTo>
                    <a:pt x="89304" y="96688"/>
                  </a:lnTo>
                  <a:lnTo>
                    <a:pt x="126619" y="95286"/>
                  </a:lnTo>
                  <a:lnTo>
                    <a:pt x="128862" y="96331"/>
                  </a:lnTo>
                  <a:lnTo>
                    <a:pt x="130358" y="98087"/>
                  </a:lnTo>
                  <a:lnTo>
                    <a:pt x="131356" y="100316"/>
                  </a:lnTo>
                  <a:lnTo>
                    <a:pt x="134137" y="101801"/>
                  </a:lnTo>
                  <a:lnTo>
                    <a:pt x="158122" y="105570"/>
                  </a:lnTo>
                  <a:lnTo>
                    <a:pt x="164822" y="109713"/>
                  </a:lnTo>
                  <a:lnTo>
                    <a:pt x="168504" y="115082"/>
                  </a:lnTo>
                  <a:lnTo>
                    <a:pt x="169487" y="117996"/>
                  </a:lnTo>
                  <a:lnTo>
                    <a:pt x="171200" y="119938"/>
                  </a:lnTo>
                  <a:lnTo>
                    <a:pt x="175925" y="122096"/>
                  </a:lnTo>
                  <a:lnTo>
                    <a:pt x="177608" y="123730"/>
                  </a:lnTo>
                  <a:lnTo>
                    <a:pt x="189530" y="142757"/>
                  </a:lnTo>
                  <a:lnTo>
                    <a:pt x="190499" y="179129"/>
                  </a:lnTo>
                  <a:lnTo>
                    <a:pt x="172890" y="198568"/>
                  </a:lnTo>
                  <a:lnTo>
                    <a:pt x="166820" y="199592"/>
                  </a:lnTo>
                  <a:lnTo>
                    <a:pt x="147863" y="200012"/>
                  </a:lnTo>
                  <a:lnTo>
                    <a:pt x="146200" y="198958"/>
                  </a:lnTo>
                  <a:lnTo>
                    <a:pt x="145092" y="197196"/>
                  </a:lnTo>
                  <a:lnTo>
                    <a:pt x="143167" y="190322"/>
                  </a:lnTo>
                  <a:lnTo>
                    <a:pt x="142913" y="177357"/>
                  </a:lnTo>
                  <a:lnTo>
                    <a:pt x="145714" y="171252"/>
                  </a:lnTo>
                  <a:lnTo>
                    <a:pt x="180997" y="125807"/>
                  </a:lnTo>
                  <a:lnTo>
                    <a:pt x="202849" y="97408"/>
                  </a:lnTo>
                  <a:lnTo>
                    <a:pt x="249385" y="63536"/>
                  </a:lnTo>
                  <a:lnTo>
                    <a:pt x="282666" y="42333"/>
                  </a:lnTo>
                  <a:lnTo>
                    <a:pt x="310183" y="37412"/>
                  </a:lnTo>
                  <a:lnTo>
                    <a:pt x="321446" y="31662"/>
                  </a:lnTo>
                  <a:lnTo>
                    <a:pt x="355196" y="28694"/>
                  </a:lnTo>
                  <a:lnTo>
                    <a:pt x="361771" y="31449"/>
                  </a:lnTo>
                  <a:lnTo>
                    <a:pt x="369558" y="36785"/>
                  </a:lnTo>
                  <a:lnTo>
                    <a:pt x="379508" y="37983"/>
                  </a:lnTo>
                  <a:lnTo>
                    <a:pt x="390093" y="38095"/>
                  </a:lnTo>
                  <a:lnTo>
                    <a:pt x="400039" y="47613"/>
                  </a:lnTo>
                  <a:lnTo>
                    <a:pt x="400049" y="39421"/>
                  </a:lnTo>
                  <a:lnTo>
                    <a:pt x="398992" y="38980"/>
                  </a:lnTo>
                  <a:lnTo>
                    <a:pt x="385585" y="38108"/>
                  </a:lnTo>
                  <a:lnTo>
                    <a:pt x="380216" y="35280"/>
                  </a:lnTo>
                  <a:lnTo>
                    <a:pt x="373201" y="29898"/>
                  </a:lnTo>
                  <a:lnTo>
                    <a:pt x="363426" y="28690"/>
                  </a:lnTo>
                  <a:lnTo>
                    <a:pt x="330163" y="28573"/>
                  </a:lnTo>
                  <a:lnTo>
                    <a:pt x="328058" y="29631"/>
                  </a:lnTo>
                  <a:lnTo>
                    <a:pt x="326655" y="31396"/>
                  </a:lnTo>
                  <a:lnTo>
                    <a:pt x="325720" y="33630"/>
                  </a:lnTo>
                  <a:lnTo>
                    <a:pt x="324038" y="35119"/>
                  </a:lnTo>
                  <a:lnTo>
                    <a:pt x="319348" y="36774"/>
                  </a:lnTo>
                  <a:lnTo>
                    <a:pt x="307713" y="38895"/>
                  </a:lnTo>
                  <a:lnTo>
                    <a:pt x="298372" y="44567"/>
                  </a:lnTo>
                  <a:lnTo>
                    <a:pt x="288903" y="47776"/>
                  </a:lnTo>
                  <a:lnTo>
                    <a:pt x="271725" y="61777"/>
                  </a:lnTo>
                  <a:lnTo>
                    <a:pt x="268933" y="67319"/>
                  </a:lnTo>
                  <a:lnTo>
                    <a:pt x="268188" y="70279"/>
                  </a:lnTo>
                  <a:lnTo>
                    <a:pt x="259357" y="85780"/>
                  </a:lnTo>
                  <a:lnTo>
                    <a:pt x="246879" y="129912"/>
                  </a:lnTo>
                  <a:lnTo>
                    <a:pt x="240168" y="142821"/>
                  </a:lnTo>
                  <a:lnTo>
                    <a:pt x="238133" y="187323"/>
                  </a:lnTo>
                  <a:lnTo>
                    <a:pt x="238128" y="193673"/>
                  </a:lnTo>
                  <a:lnTo>
                    <a:pt x="240949" y="200023"/>
                  </a:lnTo>
                  <a:lnTo>
                    <a:pt x="246326" y="207666"/>
                  </a:lnTo>
                  <a:lnTo>
                    <a:pt x="248447" y="216781"/>
                  </a:lnTo>
                  <a:lnTo>
                    <a:pt x="255816" y="226833"/>
                  </a:lnTo>
                  <a:lnTo>
                    <a:pt x="259393" y="227814"/>
                  </a:lnTo>
                  <a:lnTo>
                    <a:pt x="280763" y="228584"/>
                  </a:lnTo>
                  <a:lnTo>
                    <a:pt x="286355" y="225770"/>
                  </a:lnTo>
                  <a:lnTo>
                    <a:pt x="293513" y="220396"/>
                  </a:lnTo>
                  <a:lnTo>
                    <a:pt x="302531" y="218276"/>
                  </a:lnTo>
                  <a:lnTo>
                    <a:pt x="333391" y="193251"/>
                  </a:lnTo>
                  <a:lnTo>
                    <a:pt x="339732" y="190663"/>
                  </a:lnTo>
                  <a:lnTo>
                    <a:pt x="352425" y="1809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9" name="SMARTInkShape-Group153"/>
          <p:cNvGrpSpPr/>
          <p:nvPr/>
        </p:nvGrpSpPr>
        <p:grpSpPr>
          <a:xfrm>
            <a:off x="8620125" y="3695700"/>
            <a:ext cx="123826" cy="76201"/>
            <a:chOff x="8620125" y="3695700"/>
            <a:chExt cx="123826" cy="76201"/>
          </a:xfrm>
        </p:grpSpPr>
        <p:sp>
          <p:nvSpPr>
            <p:cNvPr id="127" name="SMARTInkShape-573"/>
            <p:cNvSpPr/>
            <p:nvPr>
              <p:custDataLst>
                <p:tags r:id="rId138"/>
              </p:custDataLst>
            </p:nvPr>
          </p:nvSpPr>
          <p:spPr>
            <a:xfrm>
              <a:off x="8620125" y="3762375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9525"/>
                  </a:moveTo>
                  <a:lnTo>
                    <a:pt x="0" y="9525"/>
                  </a:lnTo>
                  <a:lnTo>
                    <a:pt x="32181" y="9525"/>
                  </a:lnTo>
                  <a:lnTo>
                    <a:pt x="34155" y="8467"/>
                  </a:lnTo>
                  <a:lnTo>
                    <a:pt x="35470" y="6703"/>
                  </a:lnTo>
                  <a:lnTo>
                    <a:pt x="36347" y="4468"/>
                  </a:lnTo>
                  <a:lnTo>
                    <a:pt x="37989" y="2979"/>
                  </a:lnTo>
                  <a:lnTo>
                    <a:pt x="42637" y="1324"/>
                  </a:lnTo>
                  <a:lnTo>
                    <a:pt x="90259" y="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SMARTInkShape-574"/>
            <p:cNvSpPr/>
            <p:nvPr>
              <p:custDataLst>
                <p:tags r:id="rId139"/>
              </p:custDataLst>
            </p:nvPr>
          </p:nvSpPr>
          <p:spPr>
            <a:xfrm>
              <a:off x="8620125" y="3695700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19050"/>
                  </a:moveTo>
                  <a:lnTo>
                    <a:pt x="0" y="19050"/>
                  </a:lnTo>
                  <a:lnTo>
                    <a:pt x="27134" y="19050"/>
                  </a:lnTo>
                  <a:lnTo>
                    <a:pt x="35895" y="12504"/>
                  </a:lnTo>
                  <a:lnTo>
                    <a:pt x="45872" y="9918"/>
                  </a:lnTo>
                  <a:lnTo>
                    <a:pt x="64912" y="9535"/>
                  </a:lnTo>
                  <a:lnTo>
                    <a:pt x="73931" y="2981"/>
                  </a:lnTo>
                  <a:lnTo>
                    <a:pt x="82819" y="883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5" name="SMARTInkShape-Group154"/>
          <p:cNvGrpSpPr/>
          <p:nvPr/>
        </p:nvGrpSpPr>
        <p:grpSpPr>
          <a:xfrm>
            <a:off x="8963035" y="3571992"/>
            <a:ext cx="676266" cy="238009"/>
            <a:chOff x="8963035" y="3571992"/>
            <a:chExt cx="676266" cy="238009"/>
          </a:xfrm>
        </p:grpSpPr>
        <p:sp>
          <p:nvSpPr>
            <p:cNvPr id="130" name="SMARTInkShape-575"/>
            <p:cNvSpPr/>
            <p:nvPr>
              <p:custDataLst>
                <p:tags r:id="rId133"/>
              </p:custDataLst>
            </p:nvPr>
          </p:nvSpPr>
          <p:spPr>
            <a:xfrm>
              <a:off x="9505950" y="3638550"/>
              <a:ext cx="133351" cy="9526"/>
            </a:xfrm>
            <a:custGeom>
              <a:avLst/>
              <a:gdLst/>
              <a:ahLst/>
              <a:cxnLst/>
              <a:rect l="0" t="0" r="0" b="0"/>
              <a:pathLst>
                <a:path w="133351" h="9526">
                  <a:moveTo>
                    <a:pt x="0" y="9525"/>
                  </a:moveTo>
                  <a:lnTo>
                    <a:pt x="0" y="9525"/>
                  </a:lnTo>
                  <a:lnTo>
                    <a:pt x="36373" y="9525"/>
                  </a:lnTo>
                  <a:lnTo>
                    <a:pt x="45362" y="2979"/>
                  </a:lnTo>
                  <a:lnTo>
                    <a:pt x="54245" y="883"/>
                  </a:lnTo>
                  <a:lnTo>
                    <a:pt x="99759" y="0"/>
                  </a:lnTo>
                  <a:lnTo>
                    <a:pt x="133350" y="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1" name="SMARTInkShape-576"/>
            <p:cNvSpPr/>
            <p:nvPr>
              <p:custDataLst>
                <p:tags r:id="rId134"/>
              </p:custDataLst>
            </p:nvPr>
          </p:nvSpPr>
          <p:spPr>
            <a:xfrm>
              <a:off x="9191626" y="3629025"/>
              <a:ext cx="152400" cy="171448"/>
            </a:xfrm>
            <a:custGeom>
              <a:avLst/>
              <a:gdLst/>
              <a:ahLst/>
              <a:cxnLst/>
              <a:rect l="0" t="0" r="0" b="0"/>
              <a:pathLst>
                <a:path w="152400" h="171448">
                  <a:moveTo>
                    <a:pt x="104774" y="0"/>
                  </a:moveTo>
                  <a:lnTo>
                    <a:pt x="104774" y="0"/>
                  </a:lnTo>
                  <a:lnTo>
                    <a:pt x="104774" y="28172"/>
                  </a:lnTo>
                  <a:lnTo>
                    <a:pt x="114299" y="28575"/>
                  </a:lnTo>
                  <a:lnTo>
                    <a:pt x="122500" y="20374"/>
                  </a:lnTo>
                  <a:lnTo>
                    <a:pt x="121884" y="19933"/>
                  </a:lnTo>
                  <a:lnTo>
                    <a:pt x="118375" y="19443"/>
                  </a:lnTo>
                  <a:lnTo>
                    <a:pt x="117016" y="18253"/>
                  </a:lnTo>
                  <a:lnTo>
                    <a:pt x="114405" y="9927"/>
                  </a:lnTo>
                  <a:lnTo>
                    <a:pt x="105169" y="403"/>
                  </a:lnTo>
                  <a:lnTo>
                    <a:pt x="81095" y="0"/>
                  </a:lnTo>
                  <a:lnTo>
                    <a:pt x="79463" y="1058"/>
                  </a:lnTo>
                  <a:lnTo>
                    <a:pt x="78375" y="2823"/>
                  </a:lnTo>
                  <a:lnTo>
                    <a:pt x="77649" y="5057"/>
                  </a:lnTo>
                  <a:lnTo>
                    <a:pt x="76107" y="6546"/>
                  </a:lnTo>
                  <a:lnTo>
                    <a:pt x="66028" y="11759"/>
                  </a:lnTo>
                  <a:lnTo>
                    <a:pt x="60036" y="15809"/>
                  </a:lnTo>
                  <a:lnTo>
                    <a:pt x="53846" y="17610"/>
                  </a:lnTo>
                  <a:lnTo>
                    <a:pt x="51773" y="19148"/>
                  </a:lnTo>
                  <a:lnTo>
                    <a:pt x="50390" y="21232"/>
                  </a:lnTo>
                  <a:lnTo>
                    <a:pt x="49468" y="23680"/>
                  </a:lnTo>
                  <a:lnTo>
                    <a:pt x="47795" y="25312"/>
                  </a:lnTo>
                  <a:lnTo>
                    <a:pt x="43113" y="27124"/>
                  </a:lnTo>
                  <a:lnTo>
                    <a:pt x="41442" y="28666"/>
                  </a:lnTo>
                  <a:lnTo>
                    <a:pt x="33482" y="41705"/>
                  </a:lnTo>
                  <a:lnTo>
                    <a:pt x="27933" y="44994"/>
                  </a:lnTo>
                  <a:lnTo>
                    <a:pt x="24972" y="45871"/>
                  </a:lnTo>
                  <a:lnTo>
                    <a:pt x="22997" y="48572"/>
                  </a:lnTo>
                  <a:lnTo>
                    <a:pt x="19161" y="60370"/>
                  </a:lnTo>
                  <a:lnTo>
                    <a:pt x="17006" y="62472"/>
                  </a:lnTo>
                  <a:lnTo>
                    <a:pt x="14513" y="63873"/>
                  </a:lnTo>
                  <a:lnTo>
                    <a:pt x="12850" y="66923"/>
                  </a:lnTo>
                  <a:lnTo>
                    <a:pt x="9450" y="79213"/>
                  </a:lnTo>
                  <a:lnTo>
                    <a:pt x="7359" y="81384"/>
                  </a:lnTo>
                  <a:lnTo>
                    <a:pt x="4906" y="82831"/>
                  </a:lnTo>
                  <a:lnTo>
                    <a:pt x="3270" y="85913"/>
                  </a:lnTo>
                  <a:lnTo>
                    <a:pt x="285" y="110445"/>
                  </a:lnTo>
                  <a:lnTo>
                    <a:pt x="0" y="146440"/>
                  </a:lnTo>
                  <a:lnTo>
                    <a:pt x="1057" y="148427"/>
                  </a:lnTo>
                  <a:lnTo>
                    <a:pt x="2821" y="149751"/>
                  </a:lnTo>
                  <a:lnTo>
                    <a:pt x="5056" y="150634"/>
                  </a:lnTo>
                  <a:lnTo>
                    <a:pt x="6545" y="152281"/>
                  </a:lnTo>
                  <a:lnTo>
                    <a:pt x="8200" y="156933"/>
                  </a:lnTo>
                  <a:lnTo>
                    <a:pt x="9700" y="158597"/>
                  </a:lnTo>
                  <a:lnTo>
                    <a:pt x="28465" y="170481"/>
                  </a:lnTo>
                  <a:lnTo>
                    <a:pt x="69859" y="171447"/>
                  </a:lnTo>
                  <a:lnTo>
                    <a:pt x="76204" y="168626"/>
                  </a:lnTo>
                  <a:lnTo>
                    <a:pt x="82551" y="164904"/>
                  </a:lnTo>
                  <a:lnTo>
                    <a:pt x="92074" y="161749"/>
                  </a:lnTo>
                  <a:lnTo>
                    <a:pt x="101599" y="155640"/>
                  </a:lnTo>
                  <a:lnTo>
                    <a:pt x="134921" y="143480"/>
                  </a:lnTo>
                  <a:lnTo>
                    <a:pt x="137572" y="143278"/>
                  </a:lnTo>
                  <a:lnTo>
                    <a:pt x="139339" y="142086"/>
                  </a:lnTo>
                  <a:lnTo>
                    <a:pt x="140518" y="140232"/>
                  </a:lnTo>
                  <a:lnTo>
                    <a:pt x="141303" y="137938"/>
                  </a:lnTo>
                  <a:lnTo>
                    <a:pt x="142886" y="136409"/>
                  </a:lnTo>
                  <a:lnTo>
                    <a:pt x="152399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SMARTInkShape-577"/>
            <p:cNvSpPr/>
            <p:nvPr>
              <p:custDataLst>
                <p:tags r:id="rId135"/>
              </p:custDataLst>
            </p:nvPr>
          </p:nvSpPr>
          <p:spPr>
            <a:xfrm>
              <a:off x="8991991" y="3695700"/>
              <a:ext cx="161535" cy="66676"/>
            </a:xfrm>
            <a:custGeom>
              <a:avLst/>
              <a:gdLst/>
              <a:ahLst/>
              <a:cxnLst/>
              <a:rect l="0" t="0" r="0" b="0"/>
              <a:pathLst>
                <a:path w="161535" h="66676">
                  <a:moveTo>
                    <a:pt x="9134" y="66675"/>
                  </a:moveTo>
                  <a:lnTo>
                    <a:pt x="9134" y="66675"/>
                  </a:lnTo>
                  <a:lnTo>
                    <a:pt x="933" y="66675"/>
                  </a:lnTo>
                  <a:lnTo>
                    <a:pt x="490" y="65617"/>
                  </a:lnTo>
                  <a:lnTo>
                    <a:pt x="0" y="61618"/>
                  </a:lnTo>
                  <a:lnTo>
                    <a:pt x="928" y="60129"/>
                  </a:lnTo>
                  <a:lnTo>
                    <a:pt x="2605" y="59136"/>
                  </a:lnTo>
                  <a:lnTo>
                    <a:pt x="10022" y="57739"/>
                  </a:lnTo>
                  <a:lnTo>
                    <a:pt x="22010" y="57267"/>
                  </a:lnTo>
                  <a:lnTo>
                    <a:pt x="28262" y="54380"/>
                  </a:lnTo>
                  <a:lnTo>
                    <a:pt x="34569" y="50627"/>
                  </a:lnTo>
                  <a:lnTo>
                    <a:pt x="44071" y="47456"/>
                  </a:lnTo>
                  <a:lnTo>
                    <a:pt x="54645" y="41342"/>
                  </a:lnTo>
                  <a:lnTo>
                    <a:pt x="82716" y="33470"/>
                  </a:lnTo>
                  <a:lnTo>
                    <a:pt x="101122" y="22996"/>
                  </a:lnTo>
                  <a:lnTo>
                    <a:pt x="142665" y="8920"/>
                  </a:lnTo>
                  <a:lnTo>
                    <a:pt x="16153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SMARTInkShape-578"/>
            <p:cNvSpPr/>
            <p:nvPr>
              <p:custDataLst>
                <p:tags r:id="rId136"/>
              </p:custDataLst>
            </p:nvPr>
          </p:nvSpPr>
          <p:spPr>
            <a:xfrm>
              <a:off x="9058275" y="3629142"/>
              <a:ext cx="9526" cy="180859"/>
            </a:xfrm>
            <a:custGeom>
              <a:avLst/>
              <a:gdLst/>
              <a:ahLst/>
              <a:cxnLst/>
              <a:rect l="0" t="0" r="0" b="0"/>
              <a:pathLst>
                <a:path w="9526" h="180859">
                  <a:moveTo>
                    <a:pt x="9525" y="9408"/>
                  </a:moveTo>
                  <a:lnTo>
                    <a:pt x="9525" y="9408"/>
                  </a:lnTo>
                  <a:lnTo>
                    <a:pt x="9525" y="0"/>
                  </a:lnTo>
                  <a:lnTo>
                    <a:pt x="9525" y="23594"/>
                  </a:lnTo>
                  <a:lnTo>
                    <a:pt x="8467" y="25216"/>
                  </a:lnTo>
                  <a:lnTo>
                    <a:pt x="6703" y="26297"/>
                  </a:lnTo>
                  <a:lnTo>
                    <a:pt x="4468" y="27017"/>
                  </a:lnTo>
                  <a:lnTo>
                    <a:pt x="2979" y="28556"/>
                  </a:lnTo>
                  <a:lnTo>
                    <a:pt x="1324" y="33088"/>
                  </a:lnTo>
                  <a:lnTo>
                    <a:pt x="3" y="79261"/>
                  </a:lnTo>
                  <a:lnTo>
                    <a:pt x="0" y="126491"/>
                  </a:lnTo>
                  <a:lnTo>
                    <a:pt x="0" y="150391"/>
                  </a:lnTo>
                  <a:lnTo>
                    <a:pt x="6546" y="159514"/>
                  </a:lnTo>
                  <a:lnTo>
                    <a:pt x="9134" y="169568"/>
                  </a:lnTo>
                  <a:lnTo>
                    <a:pt x="9525" y="1808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SMARTInkShape-579"/>
            <p:cNvSpPr/>
            <p:nvPr>
              <p:custDataLst>
                <p:tags r:id="rId137"/>
              </p:custDataLst>
            </p:nvPr>
          </p:nvSpPr>
          <p:spPr>
            <a:xfrm>
              <a:off x="8963035" y="3571992"/>
              <a:ext cx="142866" cy="228446"/>
            </a:xfrm>
            <a:custGeom>
              <a:avLst/>
              <a:gdLst/>
              <a:ahLst/>
              <a:cxnLst/>
              <a:rect l="0" t="0" r="0" b="0"/>
              <a:pathLst>
                <a:path w="142866" h="228446">
                  <a:moveTo>
                    <a:pt x="142865" y="9408"/>
                  </a:moveTo>
                  <a:lnTo>
                    <a:pt x="142865" y="9408"/>
                  </a:lnTo>
                  <a:lnTo>
                    <a:pt x="142865" y="0"/>
                  </a:lnTo>
                  <a:lnTo>
                    <a:pt x="142865" y="9019"/>
                  </a:lnTo>
                  <a:lnTo>
                    <a:pt x="134664" y="17575"/>
                  </a:lnTo>
                  <a:lnTo>
                    <a:pt x="133731" y="23587"/>
                  </a:lnTo>
                  <a:lnTo>
                    <a:pt x="132542" y="25211"/>
                  </a:lnTo>
                  <a:lnTo>
                    <a:pt x="130692" y="26293"/>
                  </a:lnTo>
                  <a:lnTo>
                    <a:pt x="128400" y="27015"/>
                  </a:lnTo>
                  <a:lnTo>
                    <a:pt x="126871" y="28554"/>
                  </a:lnTo>
                  <a:lnTo>
                    <a:pt x="121597" y="38629"/>
                  </a:lnTo>
                  <a:lnTo>
                    <a:pt x="89680" y="73172"/>
                  </a:lnTo>
                  <a:lnTo>
                    <a:pt x="83676" y="85660"/>
                  </a:lnTo>
                  <a:lnTo>
                    <a:pt x="72613" y="103375"/>
                  </a:lnTo>
                  <a:lnTo>
                    <a:pt x="64626" y="123121"/>
                  </a:lnTo>
                  <a:lnTo>
                    <a:pt x="42245" y="149085"/>
                  </a:lnTo>
                  <a:lnTo>
                    <a:pt x="27972" y="178871"/>
                  </a:lnTo>
                  <a:lnTo>
                    <a:pt x="23010" y="186325"/>
                  </a:lnTo>
                  <a:lnTo>
                    <a:pt x="17002" y="199733"/>
                  </a:lnTo>
                  <a:lnTo>
                    <a:pt x="10993" y="207517"/>
                  </a:lnTo>
                  <a:lnTo>
                    <a:pt x="9953" y="213922"/>
                  </a:lnTo>
                  <a:lnTo>
                    <a:pt x="8749" y="215600"/>
                  </a:lnTo>
                  <a:lnTo>
                    <a:pt x="6888" y="216720"/>
                  </a:lnTo>
                  <a:lnTo>
                    <a:pt x="4588" y="217465"/>
                  </a:lnTo>
                  <a:lnTo>
                    <a:pt x="3056" y="219021"/>
                  </a:lnTo>
                  <a:lnTo>
                    <a:pt x="0" y="228445"/>
                  </a:lnTo>
                  <a:lnTo>
                    <a:pt x="8192" y="220279"/>
                  </a:lnTo>
                  <a:lnTo>
                    <a:pt x="19040" y="2189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9" name="SMARTInkShape-Group155"/>
          <p:cNvGrpSpPr/>
          <p:nvPr/>
        </p:nvGrpSpPr>
        <p:grpSpPr>
          <a:xfrm>
            <a:off x="9715501" y="3552835"/>
            <a:ext cx="895350" cy="180573"/>
            <a:chOff x="9715501" y="3552835"/>
            <a:chExt cx="895350" cy="180573"/>
          </a:xfrm>
        </p:grpSpPr>
        <p:sp>
          <p:nvSpPr>
            <p:cNvPr id="136" name="SMARTInkShape-580"/>
            <p:cNvSpPr/>
            <p:nvPr>
              <p:custDataLst>
                <p:tags r:id="rId130"/>
              </p:custDataLst>
            </p:nvPr>
          </p:nvSpPr>
          <p:spPr>
            <a:xfrm>
              <a:off x="10410828" y="3657600"/>
              <a:ext cx="190498" cy="19051"/>
            </a:xfrm>
            <a:custGeom>
              <a:avLst/>
              <a:gdLst/>
              <a:ahLst/>
              <a:cxnLst/>
              <a:rect l="0" t="0" r="0" b="0"/>
              <a:pathLst>
                <a:path w="190498" h="19051">
                  <a:moveTo>
                    <a:pt x="9522" y="0"/>
                  </a:moveTo>
                  <a:lnTo>
                    <a:pt x="9522" y="0"/>
                  </a:lnTo>
                  <a:lnTo>
                    <a:pt x="4465" y="0"/>
                  </a:lnTo>
                  <a:lnTo>
                    <a:pt x="2976" y="1058"/>
                  </a:lnTo>
                  <a:lnTo>
                    <a:pt x="1984" y="2822"/>
                  </a:lnTo>
                  <a:lnTo>
                    <a:pt x="0" y="9515"/>
                  </a:lnTo>
                  <a:lnTo>
                    <a:pt x="8199" y="17725"/>
                  </a:lnTo>
                  <a:lnTo>
                    <a:pt x="8639" y="17108"/>
                  </a:lnTo>
                  <a:lnTo>
                    <a:pt x="9131" y="13601"/>
                  </a:lnTo>
                  <a:lnTo>
                    <a:pt x="10320" y="12242"/>
                  </a:lnTo>
                  <a:lnTo>
                    <a:pt x="17688" y="9883"/>
                  </a:lnTo>
                  <a:lnTo>
                    <a:pt x="64387" y="9525"/>
                  </a:lnTo>
                  <a:lnTo>
                    <a:pt x="111124" y="9525"/>
                  </a:lnTo>
                  <a:lnTo>
                    <a:pt x="157689" y="9525"/>
                  </a:lnTo>
                  <a:lnTo>
                    <a:pt x="184574" y="9525"/>
                  </a:lnTo>
                  <a:lnTo>
                    <a:pt x="186549" y="10583"/>
                  </a:lnTo>
                  <a:lnTo>
                    <a:pt x="187865" y="12347"/>
                  </a:lnTo>
                  <a:lnTo>
                    <a:pt x="190497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SMARTInkShape-581"/>
            <p:cNvSpPr/>
            <p:nvPr>
              <p:custDataLst>
                <p:tags r:id="rId131"/>
              </p:custDataLst>
            </p:nvPr>
          </p:nvSpPr>
          <p:spPr>
            <a:xfrm>
              <a:off x="10410825" y="3581400"/>
              <a:ext cx="200026" cy="9526"/>
            </a:xfrm>
            <a:custGeom>
              <a:avLst/>
              <a:gdLst/>
              <a:ahLst/>
              <a:cxnLst/>
              <a:rect l="0" t="0" r="0" b="0"/>
              <a:pathLst>
                <a:path w="200026" h="9526">
                  <a:moveTo>
                    <a:pt x="0" y="0"/>
                  </a:moveTo>
                  <a:lnTo>
                    <a:pt x="0" y="0"/>
                  </a:lnTo>
                  <a:lnTo>
                    <a:pt x="44553" y="0"/>
                  </a:lnTo>
                  <a:lnTo>
                    <a:pt x="88549" y="0"/>
                  </a:lnTo>
                  <a:lnTo>
                    <a:pt x="136121" y="0"/>
                  </a:lnTo>
                  <a:lnTo>
                    <a:pt x="181134" y="0"/>
                  </a:lnTo>
                  <a:lnTo>
                    <a:pt x="189951" y="0"/>
                  </a:lnTo>
                  <a:lnTo>
                    <a:pt x="2000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SMARTInkShape-582"/>
            <p:cNvSpPr/>
            <p:nvPr>
              <p:custDataLst>
                <p:tags r:id="rId132"/>
              </p:custDataLst>
            </p:nvPr>
          </p:nvSpPr>
          <p:spPr>
            <a:xfrm>
              <a:off x="9715501" y="3552835"/>
              <a:ext cx="571500" cy="180573"/>
            </a:xfrm>
            <a:custGeom>
              <a:avLst/>
              <a:gdLst/>
              <a:ahLst/>
              <a:cxnLst/>
              <a:rect l="0" t="0" r="0" b="0"/>
              <a:pathLst>
                <a:path w="571500" h="180573">
                  <a:moveTo>
                    <a:pt x="9524" y="152390"/>
                  </a:moveTo>
                  <a:lnTo>
                    <a:pt x="9524" y="152390"/>
                  </a:lnTo>
                  <a:lnTo>
                    <a:pt x="15012" y="152390"/>
                  </a:lnTo>
                  <a:lnTo>
                    <a:pt x="10455" y="152390"/>
                  </a:lnTo>
                  <a:lnTo>
                    <a:pt x="9708" y="158936"/>
                  </a:lnTo>
                  <a:lnTo>
                    <a:pt x="9524" y="171440"/>
                  </a:lnTo>
                  <a:lnTo>
                    <a:pt x="17725" y="171440"/>
                  </a:lnTo>
                  <a:lnTo>
                    <a:pt x="18168" y="170382"/>
                  </a:lnTo>
                  <a:lnTo>
                    <a:pt x="19049" y="152509"/>
                  </a:lnTo>
                  <a:lnTo>
                    <a:pt x="9534" y="152390"/>
                  </a:lnTo>
                  <a:lnTo>
                    <a:pt x="392" y="161522"/>
                  </a:lnTo>
                  <a:lnTo>
                    <a:pt x="0" y="171405"/>
                  </a:lnTo>
                  <a:lnTo>
                    <a:pt x="9133" y="180572"/>
                  </a:lnTo>
                  <a:lnTo>
                    <a:pt x="17051" y="174341"/>
                  </a:lnTo>
                  <a:lnTo>
                    <a:pt x="25749" y="172300"/>
                  </a:lnTo>
                  <a:lnTo>
                    <a:pt x="31904" y="171823"/>
                  </a:lnTo>
                  <a:lnTo>
                    <a:pt x="38167" y="168788"/>
                  </a:lnTo>
                  <a:lnTo>
                    <a:pt x="66676" y="145618"/>
                  </a:lnTo>
                  <a:lnTo>
                    <a:pt x="73025" y="143030"/>
                  </a:lnTo>
                  <a:lnTo>
                    <a:pt x="88899" y="129769"/>
                  </a:lnTo>
                  <a:lnTo>
                    <a:pt x="126999" y="82653"/>
                  </a:lnTo>
                  <a:lnTo>
                    <a:pt x="136524" y="73048"/>
                  </a:lnTo>
                  <a:lnTo>
                    <a:pt x="140050" y="63857"/>
                  </a:lnTo>
                  <a:lnTo>
                    <a:pt x="140993" y="58443"/>
                  </a:lnTo>
                  <a:lnTo>
                    <a:pt x="142678" y="54834"/>
                  </a:lnTo>
                  <a:lnTo>
                    <a:pt x="144861" y="52427"/>
                  </a:lnTo>
                  <a:lnTo>
                    <a:pt x="147373" y="50824"/>
                  </a:lnTo>
                  <a:lnTo>
                    <a:pt x="149048" y="48696"/>
                  </a:lnTo>
                  <a:lnTo>
                    <a:pt x="154559" y="37676"/>
                  </a:lnTo>
                  <a:lnTo>
                    <a:pt x="158651" y="31556"/>
                  </a:lnTo>
                  <a:lnTo>
                    <a:pt x="161493" y="20898"/>
                  </a:lnTo>
                  <a:lnTo>
                    <a:pt x="171439" y="9526"/>
                  </a:lnTo>
                  <a:lnTo>
                    <a:pt x="171448" y="17717"/>
                  </a:lnTo>
                  <a:lnTo>
                    <a:pt x="164903" y="26383"/>
                  </a:lnTo>
                  <a:lnTo>
                    <a:pt x="162807" y="35209"/>
                  </a:lnTo>
                  <a:lnTo>
                    <a:pt x="162315" y="41396"/>
                  </a:lnTo>
                  <a:lnTo>
                    <a:pt x="159276" y="47673"/>
                  </a:lnTo>
                  <a:lnTo>
                    <a:pt x="156984" y="50828"/>
                  </a:lnTo>
                  <a:lnTo>
                    <a:pt x="153758" y="65383"/>
                  </a:lnTo>
                  <a:lnTo>
                    <a:pt x="151420" y="91804"/>
                  </a:lnTo>
                  <a:lnTo>
                    <a:pt x="145876" y="102571"/>
                  </a:lnTo>
                  <a:lnTo>
                    <a:pt x="142878" y="149727"/>
                  </a:lnTo>
                  <a:lnTo>
                    <a:pt x="142877" y="150615"/>
                  </a:lnTo>
                  <a:lnTo>
                    <a:pt x="152008" y="161476"/>
                  </a:lnTo>
                  <a:lnTo>
                    <a:pt x="157339" y="161785"/>
                  </a:lnTo>
                  <a:lnTo>
                    <a:pt x="162708" y="159035"/>
                  </a:lnTo>
                  <a:lnTo>
                    <a:pt x="209565" y="114273"/>
                  </a:lnTo>
                  <a:lnTo>
                    <a:pt x="228600" y="92416"/>
                  </a:lnTo>
                  <a:lnTo>
                    <a:pt x="235300" y="78176"/>
                  </a:lnTo>
                  <a:lnTo>
                    <a:pt x="237928" y="70723"/>
                  </a:lnTo>
                  <a:lnTo>
                    <a:pt x="254526" y="47667"/>
                  </a:lnTo>
                  <a:lnTo>
                    <a:pt x="255409" y="44474"/>
                  </a:lnTo>
                  <a:lnTo>
                    <a:pt x="257055" y="42346"/>
                  </a:lnTo>
                  <a:lnTo>
                    <a:pt x="263371" y="38293"/>
                  </a:lnTo>
                  <a:lnTo>
                    <a:pt x="265220" y="33594"/>
                  </a:lnTo>
                  <a:lnTo>
                    <a:pt x="266261" y="24999"/>
                  </a:lnTo>
                  <a:lnTo>
                    <a:pt x="267465" y="23012"/>
                  </a:lnTo>
                  <a:lnTo>
                    <a:pt x="269326" y="21688"/>
                  </a:lnTo>
                  <a:lnTo>
                    <a:pt x="276189" y="19054"/>
                  </a:lnTo>
                  <a:lnTo>
                    <a:pt x="271157" y="19044"/>
                  </a:lnTo>
                  <a:lnTo>
                    <a:pt x="269672" y="20101"/>
                  </a:lnTo>
                  <a:lnTo>
                    <a:pt x="268680" y="21864"/>
                  </a:lnTo>
                  <a:lnTo>
                    <a:pt x="268020" y="24098"/>
                  </a:lnTo>
                  <a:lnTo>
                    <a:pt x="258613" y="36373"/>
                  </a:lnTo>
                  <a:lnTo>
                    <a:pt x="256401" y="45355"/>
                  </a:lnTo>
                  <a:lnTo>
                    <a:pt x="250712" y="54236"/>
                  </a:lnTo>
                  <a:lnTo>
                    <a:pt x="247498" y="63570"/>
                  </a:lnTo>
                  <a:lnTo>
                    <a:pt x="241373" y="73039"/>
                  </a:lnTo>
                  <a:lnTo>
                    <a:pt x="239088" y="82547"/>
                  </a:lnTo>
                  <a:lnTo>
                    <a:pt x="238124" y="123660"/>
                  </a:lnTo>
                  <a:lnTo>
                    <a:pt x="243181" y="128826"/>
                  </a:lnTo>
                  <a:lnTo>
                    <a:pt x="244670" y="129272"/>
                  </a:lnTo>
                  <a:lnTo>
                    <a:pt x="245662" y="128511"/>
                  </a:lnTo>
                  <a:lnTo>
                    <a:pt x="246326" y="126946"/>
                  </a:lnTo>
                  <a:lnTo>
                    <a:pt x="247826" y="125902"/>
                  </a:lnTo>
                  <a:lnTo>
                    <a:pt x="254991" y="124433"/>
                  </a:lnTo>
                  <a:lnTo>
                    <a:pt x="270004" y="123896"/>
                  </a:lnTo>
                  <a:lnTo>
                    <a:pt x="276282" y="121029"/>
                  </a:lnTo>
                  <a:lnTo>
                    <a:pt x="293165" y="108631"/>
                  </a:lnTo>
                  <a:lnTo>
                    <a:pt x="321233" y="100218"/>
                  </a:lnTo>
                  <a:lnTo>
                    <a:pt x="330801" y="91808"/>
                  </a:lnTo>
                  <a:lnTo>
                    <a:pt x="339640" y="82073"/>
                  </a:lnTo>
                  <a:lnTo>
                    <a:pt x="387234" y="49802"/>
                  </a:lnTo>
                  <a:lnTo>
                    <a:pt x="416326" y="26723"/>
                  </a:lnTo>
                  <a:lnTo>
                    <a:pt x="447441" y="11801"/>
                  </a:lnTo>
                  <a:lnTo>
                    <a:pt x="453922" y="9473"/>
                  </a:lnTo>
                  <a:lnTo>
                    <a:pt x="464829" y="1448"/>
                  </a:lnTo>
                  <a:lnTo>
                    <a:pt x="475806" y="28"/>
                  </a:lnTo>
                  <a:lnTo>
                    <a:pt x="476249" y="17706"/>
                  </a:lnTo>
                  <a:lnTo>
                    <a:pt x="477307" y="18151"/>
                  </a:lnTo>
                  <a:lnTo>
                    <a:pt x="485774" y="19040"/>
                  </a:lnTo>
                  <a:lnTo>
                    <a:pt x="485774" y="10839"/>
                  </a:lnTo>
                  <a:lnTo>
                    <a:pt x="484716" y="10398"/>
                  </a:lnTo>
                  <a:lnTo>
                    <a:pt x="477572" y="9632"/>
                  </a:lnTo>
                  <a:lnTo>
                    <a:pt x="476837" y="6745"/>
                  </a:lnTo>
                  <a:lnTo>
                    <a:pt x="476364" y="1324"/>
                  </a:lnTo>
                  <a:lnTo>
                    <a:pt x="473478" y="583"/>
                  </a:lnTo>
                  <a:lnTo>
                    <a:pt x="452651" y="0"/>
                  </a:lnTo>
                  <a:lnTo>
                    <a:pt x="450992" y="1055"/>
                  </a:lnTo>
                  <a:lnTo>
                    <a:pt x="449885" y="2817"/>
                  </a:lnTo>
                  <a:lnTo>
                    <a:pt x="449148" y="5050"/>
                  </a:lnTo>
                  <a:lnTo>
                    <a:pt x="447599" y="6538"/>
                  </a:lnTo>
                  <a:lnTo>
                    <a:pt x="443054" y="8192"/>
                  </a:lnTo>
                  <a:lnTo>
                    <a:pt x="434546" y="9123"/>
                  </a:lnTo>
                  <a:lnTo>
                    <a:pt x="432572" y="10312"/>
                  </a:lnTo>
                  <a:lnTo>
                    <a:pt x="431256" y="12163"/>
                  </a:lnTo>
                  <a:lnTo>
                    <a:pt x="430379" y="14455"/>
                  </a:lnTo>
                  <a:lnTo>
                    <a:pt x="428736" y="15984"/>
                  </a:lnTo>
                  <a:lnTo>
                    <a:pt x="418494" y="21258"/>
                  </a:lnTo>
                  <a:lnTo>
                    <a:pt x="415521" y="23694"/>
                  </a:lnTo>
                  <a:lnTo>
                    <a:pt x="412218" y="29222"/>
                  </a:lnTo>
                  <a:lnTo>
                    <a:pt x="409689" y="35207"/>
                  </a:lnTo>
                  <a:lnTo>
                    <a:pt x="403377" y="44526"/>
                  </a:lnTo>
                  <a:lnTo>
                    <a:pt x="399977" y="53991"/>
                  </a:lnTo>
                  <a:lnTo>
                    <a:pt x="393795" y="64556"/>
                  </a:lnTo>
                  <a:lnTo>
                    <a:pt x="389752" y="91183"/>
                  </a:lnTo>
                  <a:lnTo>
                    <a:pt x="383042" y="104591"/>
                  </a:lnTo>
                  <a:lnTo>
                    <a:pt x="381034" y="128311"/>
                  </a:lnTo>
                  <a:lnTo>
                    <a:pt x="383837" y="133927"/>
                  </a:lnTo>
                  <a:lnTo>
                    <a:pt x="398610" y="150911"/>
                  </a:lnTo>
                  <a:lnTo>
                    <a:pt x="404679" y="151952"/>
                  </a:lnTo>
                  <a:lnTo>
                    <a:pt x="446391" y="152387"/>
                  </a:lnTo>
                  <a:lnTo>
                    <a:pt x="464110" y="147333"/>
                  </a:lnTo>
                  <a:lnTo>
                    <a:pt x="482515" y="137201"/>
                  </a:lnTo>
                  <a:lnTo>
                    <a:pt x="498331" y="133426"/>
                  </a:lnTo>
                  <a:lnTo>
                    <a:pt x="545100" y="107533"/>
                  </a:lnTo>
                  <a:lnTo>
                    <a:pt x="555533" y="104937"/>
                  </a:lnTo>
                  <a:lnTo>
                    <a:pt x="571499" y="952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5" name="SMARTInkShape-Group156"/>
          <p:cNvGrpSpPr/>
          <p:nvPr/>
        </p:nvGrpSpPr>
        <p:grpSpPr>
          <a:xfrm>
            <a:off x="10706100" y="3495675"/>
            <a:ext cx="742951" cy="237730"/>
            <a:chOff x="10706100" y="3495675"/>
            <a:chExt cx="742951" cy="237730"/>
          </a:xfrm>
        </p:grpSpPr>
        <p:sp>
          <p:nvSpPr>
            <p:cNvPr id="140" name="SMARTInkShape-583"/>
            <p:cNvSpPr/>
            <p:nvPr>
              <p:custDataLst>
                <p:tags r:id="rId125"/>
              </p:custDataLst>
            </p:nvPr>
          </p:nvSpPr>
          <p:spPr>
            <a:xfrm>
              <a:off x="11277600" y="3619500"/>
              <a:ext cx="171451" cy="19051"/>
            </a:xfrm>
            <a:custGeom>
              <a:avLst/>
              <a:gdLst/>
              <a:ahLst/>
              <a:cxnLst/>
              <a:rect l="0" t="0" r="0" b="0"/>
              <a:pathLst>
                <a:path w="171451" h="19051">
                  <a:moveTo>
                    <a:pt x="0" y="19050"/>
                  </a:moveTo>
                  <a:lnTo>
                    <a:pt x="0" y="19050"/>
                  </a:lnTo>
                  <a:lnTo>
                    <a:pt x="5057" y="19050"/>
                  </a:lnTo>
                  <a:lnTo>
                    <a:pt x="6546" y="17992"/>
                  </a:lnTo>
                  <a:lnTo>
                    <a:pt x="7538" y="16228"/>
                  </a:lnTo>
                  <a:lnTo>
                    <a:pt x="8202" y="13993"/>
                  </a:lnTo>
                  <a:lnTo>
                    <a:pt x="9702" y="12504"/>
                  </a:lnTo>
                  <a:lnTo>
                    <a:pt x="17609" y="9918"/>
                  </a:lnTo>
                  <a:lnTo>
                    <a:pt x="50927" y="9525"/>
                  </a:lnTo>
                  <a:lnTo>
                    <a:pt x="57207" y="6703"/>
                  </a:lnTo>
                  <a:lnTo>
                    <a:pt x="64805" y="1324"/>
                  </a:lnTo>
                  <a:lnTo>
                    <a:pt x="73911" y="262"/>
                  </a:lnTo>
                  <a:lnTo>
                    <a:pt x="120652" y="0"/>
                  </a:lnTo>
                  <a:lnTo>
                    <a:pt x="168201" y="0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SMARTInkShape-584"/>
            <p:cNvSpPr/>
            <p:nvPr>
              <p:custDataLst>
                <p:tags r:id="rId126"/>
              </p:custDataLst>
            </p:nvPr>
          </p:nvSpPr>
          <p:spPr>
            <a:xfrm>
              <a:off x="11258550" y="3543334"/>
              <a:ext cx="190501" cy="19017"/>
            </a:xfrm>
            <a:custGeom>
              <a:avLst/>
              <a:gdLst/>
              <a:ahLst/>
              <a:cxnLst/>
              <a:rect l="0" t="0" r="0" b="0"/>
              <a:pathLst>
                <a:path w="190501" h="19017">
                  <a:moveTo>
                    <a:pt x="0" y="19016"/>
                  </a:moveTo>
                  <a:lnTo>
                    <a:pt x="0" y="19016"/>
                  </a:lnTo>
                  <a:lnTo>
                    <a:pt x="32182" y="19016"/>
                  </a:lnTo>
                  <a:lnTo>
                    <a:pt x="38290" y="16194"/>
                  </a:lnTo>
                  <a:lnTo>
                    <a:pt x="44534" y="12470"/>
                  </a:lnTo>
                  <a:lnTo>
                    <a:pt x="57168" y="10080"/>
                  </a:lnTo>
                  <a:lnTo>
                    <a:pt x="103482" y="9494"/>
                  </a:lnTo>
                  <a:lnTo>
                    <a:pt x="116151" y="9491"/>
                  </a:lnTo>
                  <a:lnTo>
                    <a:pt x="123237" y="6669"/>
                  </a:lnTo>
                  <a:lnTo>
                    <a:pt x="129915" y="2945"/>
                  </a:lnTo>
                  <a:lnTo>
                    <a:pt x="142823" y="555"/>
                  </a:lnTo>
                  <a:lnTo>
                    <a:pt x="165097" y="0"/>
                  </a:lnTo>
                  <a:lnTo>
                    <a:pt x="167215" y="1047"/>
                  </a:lnTo>
                  <a:lnTo>
                    <a:pt x="168626" y="2803"/>
                  </a:lnTo>
                  <a:lnTo>
                    <a:pt x="169568" y="5033"/>
                  </a:lnTo>
                  <a:lnTo>
                    <a:pt x="171254" y="6519"/>
                  </a:lnTo>
                  <a:lnTo>
                    <a:pt x="179486" y="9100"/>
                  </a:lnTo>
                  <a:lnTo>
                    <a:pt x="190488" y="9491"/>
                  </a:lnTo>
                  <a:lnTo>
                    <a:pt x="190500" y="190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SMARTInkShape-585"/>
            <p:cNvSpPr/>
            <p:nvPr>
              <p:custDataLst>
                <p:tags r:id="rId127"/>
              </p:custDataLst>
            </p:nvPr>
          </p:nvSpPr>
          <p:spPr>
            <a:xfrm>
              <a:off x="10953750" y="3496116"/>
              <a:ext cx="228598" cy="199539"/>
            </a:xfrm>
            <a:custGeom>
              <a:avLst/>
              <a:gdLst/>
              <a:ahLst/>
              <a:cxnLst/>
              <a:rect l="0" t="0" r="0" b="0"/>
              <a:pathLst>
                <a:path w="228598" h="199539">
                  <a:moveTo>
                    <a:pt x="0" y="161484"/>
                  </a:moveTo>
                  <a:lnTo>
                    <a:pt x="0" y="161484"/>
                  </a:lnTo>
                  <a:lnTo>
                    <a:pt x="0" y="170999"/>
                  </a:lnTo>
                  <a:lnTo>
                    <a:pt x="8202" y="179209"/>
                  </a:lnTo>
                  <a:lnTo>
                    <a:pt x="14191" y="180141"/>
                  </a:lnTo>
                  <a:lnTo>
                    <a:pt x="15810" y="179214"/>
                  </a:lnTo>
                  <a:lnTo>
                    <a:pt x="16889" y="177537"/>
                  </a:lnTo>
                  <a:lnTo>
                    <a:pt x="17609" y="175361"/>
                  </a:lnTo>
                  <a:lnTo>
                    <a:pt x="19147" y="173911"/>
                  </a:lnTo>
                  <a:lnTo>
                    <a:pt x="27125" y="171392"/>
                  </a:lnTo>
                  <a:lnTo>
                    <a:pt x="33201" y="171123"/>
                  </a:lnTo>
                  <a:lnTo>
                    <a:pt x="38747" y="168237"/>
                  </a:lnTo>
                  <a:lnTo>
                    <a:pt x="44738" y="164485"/>
                  </a:lnTo>
                  <a:lnTo>
                    <a:pt x="54059" y="161315"/>
                  </a:lnTo>
                  <a:lnTo>
                    <a:pt x="101600" y="117027"/>
                  </a:lnTo>
                  <a:lnTo>
                    <a:pt x="117475" y="101158"/>
                  </a:lnTo>
                  <a:lnTo>
                    <a:pt x="121001" y="91986"/>
                  </a:lnTo>
                  <a:lnTo>
                    <a:pt x="123629" y="81913"/>
                  </a:lnTo>
                  <a:lnTo>
                    <a:pt x="133938" y="66823"/>
                  </a:lnTo>
                  <a:lnTo>
                    <a:pt x="138903" y="60146"/>
                  </a:lnTo>
                  <a:lnTo>
                    <a:pt x="141699" y="50437"/>
                  </a:lnTo>
                  <a:lnTo>
                    <a:pt x="143831" y="31316"/>
                  </a:lnTo>
                  <a:lnTo>
                    <a:pt x="150394" y="18610"/>
                  </a:lnTo>
                  <a:lnTo>
                    <a:pt x="152365" y="1048"/>
                  </a:lnTo>
                  <a:lnTo>
                    <a:pt x="151318" y="552"/>
                  </a:lnTo>
                  <a:lnTo>
                    <a:pt x="147333" y="0"/>
                  </a:lnTo>
                  <a:lnTo>
                    <a:pt x="145848" y="911"/>
                  </a:lnTo>
                  <a:lnTo>
                    <a:pt x="144857" y="2577"/>
                  </a:lnTo>
                  <a:lnTo>
                    <a:pt x="143135" y="9286"/>
                  </a:lnTo>
                  <a:lnTo>
                    <a:pt x="142990" y="13760"/>
                  </a:lnTo>
                  <a:lnTo>
                    <a:pt x="140104" y="19276"/>
                  </a:lnTo>
                  <a:lnTo>
                    <a:pt x="136352" y="25255"/>
                  </a:lnTo>
                  <a:lnTo>
                    <a:pt x="133182" y="34572"/>
                  </a:lnTo>
                  <a:lnTo>
                    <a:pt x="127068" y="44035"/>
                  </a:lnTo>
                  <a:lnTo>
                    <a:pt x="124785" y="54600"/>
                  </a:lnTo>
                  <a:lnTo>
                    <a:pt x="123052" y="70666"/>
                  </a:lnTo>
                  <a:lnTo>
                    <a:pt x="108024" y="116891"/>
                  </a:lnTo>
                  <a:lnTo>
                    <a:pt x="95679" y="164228"/>
                  </a:lnTo>
                  <a:lnTo>
                    <a:pt x="95253" y="193623"/>
                  </a:lnTo>
                  <a:lnTo>
                    <a:pt x="96310" y="195610"/>
                  </a:lnTo>
                  <a:lnTo>
                    <a:pt x="98074" y="196935"/>
                  </a:lnTo>
                  <a:lnTo>
                    <a:pt x="103452" y="199060"/>
                  </a:lnTo>
                  <a:lnTo>
                    <a:pt x="112859" y="199538"/>
                  </a:lnTo>
                  <a:lnTo>
                    <a:pt x="121620" y="193029"/>
                  </a:lnTo>
                  <a:lnTo>
                    <a:pt x="127432" y="191379"/>
                  </a:lnTo>
                  <a:lnTo>
                    <a:pt x="129404" y="189881"/>
                  </a:lnTo>
                  <a:lnTo>
                    <a:pt x="165135" y="143716"/>
                  </a:lnTo>
                  <a:lnTo>
                    <a:pt x="195792" y="97886"/>
                  </a:lnTo>
                  <a:lnTo>
                    <a:pt x="202012" y="77934"/>
                  </a:lnTo>
                  <a:lnTo>
                    <a:pt x="216427" y="56900"/>
                  </a:lnTo>
                  <a:lnTo>
                    <a:pt x="218552" y="44047"/>
                  </a:lnTo>
                  <a:lnTo>
                    <a:pt x="219784" y="41917"/>
                  </a:lnTo>
                  <a:lnTo>
                    <a:pt x="221664" y="40498"/>
                  </a:lnTo>
                  <a:lnTo>
                    <a:pt x="223976" y="39552"/>
                  </a:lnTo>
                  <a:lnTo>
                    <a:pt x="225516" y="37862"/>
                  </a:lnTo>
                  <a:lnTo>
                    <a:pt x="228590" y="28173"/>
                  </a:lnTo>
                  <a:lnTo>
                    <a:pt x="228597" y="33202"/>
                  </a:lnTo>
                  <a:lnTo>
                    <a:pt x="227540" y="34687"/>
                  </a:lnTo>
                  <a:lnTo>
                    <a:pt x="225776" y="35678"/>
                  </a:lnTo>
                  <a:lnTo>
                    <a:pt x="223542" y="36338"/>
                  </a:lnTo>
                  <a:lnTo>
                    <a:pt x="222054" y="37837"/>
                  </a:lnTo>
                  <a:lnTo>
                    <a:pt x="220398" y="42324"/>
                  </a:lnTo>
                  <a:lnTo>
                    <a:pt x="218277" y="53828"/>
                  </a:lnTo>
                  <a:lnTo>
                    <a:pt x="212607" y="64204"/>
                  </a:lnTo>
                  <a:lnTo>
                    <a:pt x="208759" y="90759"/>
                  </a:lnTo>
                  <a:lnTo>
                    <a:pt x="202063" y="104162"/>
                  </a:lnTo>
                  <a:lnTo>
                    <a:pt x="190690" y="151783"/>
                  </a:lnTo>
                  <a:lnTo>
                    <a:pt x="190500" y="1900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SMARTInkShape-586"/>
            <p:cNvSpPr/>
            <p:nvPr>
              <p:custDataLst>
                <p:tags r:id="rId128"/>
              </p:custDataLst>
            </p:nvPr>
          </p:nvSpPr>
          <p:spPr>
            <a:xfrm>
              <a:off x="10963275" y="36576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4" name="SMARTInkShape-587"/>
            <p:cNvSpPr/>
            <p:nvPr>
              <p:custDataLst>
                <p:tags r:id="rId129"/>
              </p:custDataLst>
            </p:nvPr>
          </p:nvSpPr>
          <p:spPr>
            <a:xfrm>
              <a:off x="10706100" y="3495675"/>
              <a:ext cx="238126" cy="237730"/>
            </a:xfrm>
            <a:custGeom>
              <a:avLst/>
              <a:gdLst/>
              <a:ahLst/>
              <a:cxnLst/>
              <a:rect l="0" t="0" r="0" b="0"/>
              <a:pathLst>
                <a:path w="238126" h="237730">
                  <a:moveTo>
                    <a:pt x="0" y="209550"/>
                  </a:moveTo>
                  <a:lnTo>
                    <a:pt x="0" y="209550"/>
                  </a:lnTo>
                  <a:lnTo>
                    <a:pt x="8202" y="217751"/>
                  </a:lnTo>
                  <a:lnTo>
                    <a:pt x="9516" y="228474"/>
                  </a:lnTo>
                  <a:lnTo>
                    <a:pt x="9522" y="233619"/>
                  </a:lnTo>
                  <a:lnTo>
                    <a:pt x="10582" y="235121"/>
                  </a:lnTo>
                  <a:lnTo>
                    <a:pt x="12346" y="236122"/>
                  </a:lnTo>
                  <a:lnTo>
                    <a:pt x="17726" y="237729"/>
                  </a:lnTo>
                  <a:lnTo>
                    <a:pt x="26392" y="231501"/>
                  </a:lnTo>
                  <a:lnTo>
                    <a:pt x="35219" y="228401"/>
                  </a:lnTo>
                  <a:lnTo>
                    <a:pt x="44537" y="222309"/>
                  </a:lnTo>
                  <a:lnTo>
                    <a:pt x="54000" y="218975"/>
                  </a:lnTo>
                  <a:lnTo>
                    <a:pt x="60337" y="214445"/>
                  </a:lnTo>
                  <a:lnTo>
                    <a:pt x="79024" y="192294"/>
                  </a:lnTo>
                  <a:lnTo>
                    <a:pt x="89096" y="183889"/>
                  </a:lnTo>
                  <a:lnTo>
                    <a:pt x="127119" y="139786"/>
                  </a:lnTo>
                  <a:lnTo>
                    <a:pt x="142271" y="121647"/>
                  </a:lnTo>
                  <a:lnTo>
                    <a:pt x="174615" y="74476"/>
                  </a:lnTo>
                  <a:lnTo>
                    <a:pt x="195792" y="50885"/>
                  </a:lnTo>
                  <a:lnTo>
                    <a:pt x="202012" y="38117"/>
                  </a:lnTo>
                  <a:lnTo>
                    <a:pt x="215103" y="22227"/>
                  </a:lnTo>
                  <a:lnTo>
                    <a:pt x="217310" y="15876"/>
                  </a:lnTo>
                  <a:lnTo>
                    <a:pt x="218956" y="13759"/>
                  </a:lnTo>
                  <a:lnTo>
                    <a:pt x="225272" y="9721"/>
                  </a:lnTo>
                  <a:lnTo>
                    <a:pt x="227121" y="5026"/>
                  </a:lnTo>
                  <a:lnTo>
                    <a:pt x="228672" y="3351"/>
                  </a:lnTo>
                  <a:lnTo>
                    <a:pt x="238107" y="5"/>
                  </a:lnTo>
                  <a:lnTo>
                    <a:pt x="238123" y="0"/>
                  </a:lnTo>
                  <a:lnTo>
                    <a:pt x="238125" y="0"/>
                  </a:lnTo>
                  <a:lnTo>
                    <a:pt x="238125" y="31881"/>
                  </a:lnTo>
                  <a:lnTo>
                    <a:pt x="235301" y="38158"/>
                  </a:lnTo>
                  <a:lnTo>
                    <a:pt x="231579" y="44476"/>
                  </a:lnTo>
                  <a:lnTo>
                    <a:pt x="229188" y="57155"/>
                  </a:lnTo>
                  <a:lnTo>
                    <a:pt x="228991" y="60328"/>
                  </a:lnTo>
                  <a:lnTo>
                    <a:pt x="225952" y="66677"/>
                  </a:lnTo>
                  <a:lnTo>
                    <a:pt x="223660" y="69851"/>
                  </a:lnTo>
                  <a:lnTo>
                    <a:pt x="220434" y="84432"/>
                  </a:lnTo>
                  <a:lnTo>
                    <a:pt x="218284" y="101776"/>
                  </a:lnTo>
                  <a:lnTo>
                    <a:pt x="210455" y="129215"/>
                  </a:lnTo>
                  <a:lnTo>
                    <a:pt x="209952" y="136098"/>
                  </a:lnTo>
                  <a:lnTo>
                    <a:pt x="206906" y="142685"/>
                  </a:lnTo>
                  <a:lnTo>
                    <a:pt x="203083" y="149141"/>
                  </a:lnTo>
                  <a:lnTo>
                    <a:pt x="200930" y="159783"/>
                  </a:lnTo>
                  <a:lnTo>
                    <a:pt x="200060" y="185081"/>
                  </a:lnTo>
                  <a:lnTo>
                    <a:pt x="197219" y="190914"/>
                  </a:lnTo>
                  <a:lnTo>
                    <a:pt x="191827" y="198225"/>
                  </a:lnTo>
                  <a:lnTo>
                    <a:pt x="190501" y="209533"/>
                  </a:lnTo>
                  <a:lnTo>
                    <a:pt x="190501" y="209539"/>
                  </a:lnTo>
                  <a:lnTo>
                    <a:pt x="190500" y="209543"/>
                  </a:lnTo>
                  <a:lnTo>
                    <a:pt x="190500" y="209547"/>
                  </a:lnTo>
                  <a:lnTo>
                    <a:pt x="190500" y="177669"/>
                  </a:lnTo>
                  <a:lnTo>
                    <a:pt x="189442" y="175596"/>
                  </a:lnTo>
                  <a:lnTo>
                    <a:pt x="187676" y="174214"/>
                  </a:lnTo>
                  <a:lnTo>
                    <a:pt x="185443" y="173292"/>
                  </a:lnTo>
                  <a:lnTo>
                    <a:pt x="183954" y="171620"/>
                  </a:lnTo>
                  <a:lnTo>
                    <a:pt x="178740" y="161332"/>
                  </a:lnTo>
                  <a:lnTo>
                    <a:pt x="174690" y="155311"/>
                  </a:lnTo>
                  <a:lnTo>
                    <a:pt x="172891" y="149108"/>
                  </a:lnTo>
                  <a:lnTo>
                    <a:pt x="171353" y="147030"/>
                  </a:lnTo>
                  <a:lnTo>
                    <a:pt x="169270" y="145645"/>
                  </a:lnTo>
                  <a:lnTo>
                    <a:pt x="164130" y="143047"/>
                  </a:lnTo>
                  <a:lnTo>
                    <a:pt x="145966" y="127795"/>
                  </a:lnTo>
                  <a:lnTo>
                    <a:pt x="136500" y="125001"/>
                  </a:lnTo>
                  <a:lnTo>
                    <a:pt x="91682" y="123827"/>
                  </a:lnTo>
                  <a:lnTo>
                    <a:pt x="72991" y="123825"/>
                  </a:lnTo>
                  <a:lnTo>
                    <a:pt x="70886" y="124883"/>
                  </a:lnTo>
                  <a:lnTo>
                    <a:pt x="69482" y="126647"/>
                  </a:lnTo>
                  <a:lnTo>
                    <a:pt x="68545" y="128882"/>
                  </a:lnTo>
                  <a:lnTo>
                    <a:pt x="66864" y="130371"/>
                  </a:lnTo>
                  <a:lnTo>
                    <a:pt x="58638" y="132957"/>
                  </a:lnTo>
                  <a:lnTo>
                    <a:pt x="57811" y="135998"/>
                  </a:lnTo>
                  <a:lnTo>
                    <a:pt x="57190" y="147529"/>
                  </a:lnTo>
                  <a:lnTo>
                    <a:pt x="58233" y="149153"/>
                  </a:lnTo>
                  <a:lnTo>
                    <a:pt x="59989" y="150235"/>
                  </a:lnTo>
                  <a:lnTo>
                    <a:pt x="62219" y="150956"/>
                  </a:lnTo>
                  <a:lnTo>
                    <a:pt x="63705" y="152496"/>
                  </a:lnTo>
                  <a:lnTo>
                    <a:pt x="65355" y="157029"/>
                  </a:lnTo>
                  <a:lnTo>
                    <a:pt x="66853" y="158661"/>
                  </a:lnTo>
                  <a:lnTo>
                    <a:pt x="71341" y="160474"/>
                  </a:lnTo>
                  <a:lnTo>
                    <a:pt x="117479" y="161922"/>
                  </a:lnTo>
                  <a:lnTo>
                    <a:pt x="12382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9" name="SMARTInkShape-Group157"/>
          <p:cNvGrpSpPr/>
          <p:nvPr/>
        </p:nvGrpSpPr>
        <p:grpSpPr>
          <a:xfrm>
            <a:off x="11564686" y="3420810"/>
            <a:ext cx="446340" cy="179637"/>
            <a:chOff x="11564686" y="3420810"/>
            <a:chExt cx="446340" cy="179637"/>
          </a:xfrm>
        </p:grpSpPr>
        <p:sp>
          <p:nvSpPr>
            <p:cNvPr id="146" name="SMARTInkShape-588"/>
            <p:cNvSpPr/>
            <p:nvPr>
              <p:custDataLst>
                <p:tags r:id="rId122"/>
              </p:custDataLst>
            </p:nvPr>
          </p:nvSpPr>
          <p:spPr>
            <a:xfrm>
              <a:off x="11801475" y="3543300"/>
              <a:ext cx="209551" cy="47625"/>
            </a:xfrm>
            <a:custGeom>
              <a:avLst/>
              <a:gdLst/>
              <a:ahLst/>
              <a:cxnLst/>
              <a:rect l="0" t="0" r="0" b="0"/>
              <a:pathLst>
                <a:path w="209551" h="47625">
                  <a:moveTo>
                    <a:pt x="0" y="0"/>
                  </a:moveTo>
                  <a:lnTo>
                    <a:pt x="0" y="0"/>
                  </a:lnTo>
                  <a:lnTo>
                    <a:pt x="8202" y="0"/>
                  </a:lnTo>
                  <a:lnTo>
                    <a:pt x="8642" y="1058"/>
                  </a:lnTo>
                  <a:lnTo>
                    <a:pt x="9490" y="9132"/>
                  </a:lnTo>
                  <a:lnTo>
                    <a:pt x="14570" y="9408"/>
                  </a:lnTo>
                  <a:lnTo>
                    <a:pt x="16064" y="10506"/>
                  </a:lnTo>
                  <a:lnTo>
                    <a:pt x="19846" y="19219"/>
                  </a:lnTo>
                  <a:lnTo>
                    <a:pt x="27216" y="27134"/>
                  </a:lnTo>
                  <a:lnTo>
                    <a:pt x="28173" y="33205"/>
                  </a:lnTo>
                  <a:lnTo>
                    <a:pt x="29366" y="34836"/>
                  </a:lnTo>
                  <a:lnTo>
                    <a:pt x="31219" y="35924"/>
                  </a:lnTo>
                  <a:lnTo>
                    <a:pt x="33513" y="36649"/>
                  </a:lnTo>
                  <a:lnTo>
                    <a:pt x="45899" y="46174"/>
                  </a:lnTo>
                  <a:lnTo>
                    <a:pt x="52170" y="47195"/>
                  </a:lnTo>
                  <a:lnTo>
                    <a:pt x="98428" y="47624"/>
                  </a:lnTo>
                  <a:lnTo>
                    <a:pt x="117671" y="46567"/>
                  </a:lnTo>
                  <a:lnTo>
                    <a:pt x="136134" y="39424"/>
                  </a:lnTo>
                  <a:lnTo>
                    <a:pt x="155694" y="37303"/>
                  </a:lnTo>
                  <a:lnTo>
                    <a:pt x="180796" y="26357"/>
                  </a:lnTo>
                  <a:lnTo>
                    <a:pt x="187245" y="22297"/>
                  </a:lnTo>
                  <a:lnTo>
                    <a:pt x="198134" y="19478"/>
                  </a:lnTo>
                  <a:lnTo>
                    <a:pt x="2095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SMARTInkShape-589"/>
            <p:cNvSpPr/>
            <p:nvPr>
              <p:custDataLst>
                <p:tags r:id="rId123"/>
              </p:custDataLst>
            </p:nvPr>
          </p:nvSpPr>
          <p:spPr>
            <a:xfrm>
              <a:off x="11791950" y="35337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SMARTInkShape-590"/>
            <p:cNvSpPr/>
            <p:nvPr>
              <p:custDataLst>
                <p:tags r:id="rId124"/>
              </p:custDataLst>
            </p:nvPr>
          </p:nvSpPr>
          <p:spPr>
            <a:xfrm>
              <a:off x="11564686" y="3420810"/>
              <a:ext cx="389075" cy="179637"/>
            </a:xfrm>
            <a:custGeom>
              <a:avLst/>
              <a:gdLst/>
              <a:ahLst/>
              <a:cxnLst/>
              <a:rect l="0" t="0" r="0" b="0"/>
              <a:pathLst>
                <a:path w="389075" h="179637">
                  <a:moveTo>
                    <a:pt x="103439" y="36765"/>
                  </a:moveTo>
                  <a:lnTo>
                    <a:pt x="103439" y="36765"/>
                  </a:lnTo>
                  <a:lnTo>
                    <a:pt x="94305" y="45897"/>
                  </a:lnTo>
                  <a:lnTo>
                    <a:pt x="93914" y="64006"/>
                  </a:lnTo>
                  <a:lnTo>
                    <a:pt x="94972" y="64451"/>
                  </a:lnTo>
                  <a:lnTo>
                    <a:pt x="102116" y="65223"/>
                  </a:lnTo>
                  <a:lnTo>
                    <a:pt x="102556" y="64203"/>
                  </a:lnTo>
                  <a:lnTo>
                    <a:pt x="103404" y="56204"/>
                  </a:lnTo>
                  <a:lnTo>
                    <a:pt x="112570" y="55825"/>
                  </a:lnTo>
                  <a:lnTo>
                    <a:pt x="122087" y="46683"/>
                  </a:lnTo>
                  <a:lnTo>
                    <a:pt x="122489" y="27668"/>
                  </a:lnTo>
                  <a:lnTo>
                    <a:pt x="113355" y="18118"/>
                  </a:lnTo>
                  <a:lnTo>
                    <a:pt x="89254" y="17715"/>
                  </a:lnTo>
                  <a:lnTo>
                    <a:pt x="87632" y="18773"/>
                  </a:lnTo>
                  <a:lnTo>
                    <a:pt x="86551" y="20537"/>
                  </a:lnTo>
                  <a:lnTo>
                    <a:pt x="84516" y="26847"/>
                  </a:lnTo>
                  <a:lnTo>
                    <a:pt x="75259" y="36363"/>
                  </a:lnTo>
                  <a:lnTo>
                    <a:pt x="74900" y="44930"/>
                  </a:lnTo>
                  <a:lnTo>
                    <a:pt x="75946" y="45383"/>
                  </a:lnTo>
                  <a:lnTo>
                    <a:pt x="98959" y="46290"/>
                  </a:lnTo>
                  <a:lnTo>
                    <a:pt x="100453" y="45232"/>
                  </a:lnTo>
                  <a:lnTo>
                    <a:pt x="101448" y="43468"/>
                  </a:lnTo>
                  <a:lnTo>
                    <a:pt x="103176" y="36589"/>
                  </a:lnTo>
                  <a:lnTo>
                    <a:pt x="103324" y="32101"/>
                  </a:lnTo>
                  <a:lnTo>
                    <a:pt x="102303" y="30481"/>
                  </a:lnTo>
                  <a:lnTo>
                    <a:pt x="100566" y="29400"/>
                  </a:lnTo>
                  <a:lnTo>
                    <a:pt x="95229" y="27666"/>
                  </a:lnTo>
                  <a:lnTo>
                    <a:pt x="94498" y="24607"/>
                  </a:lnTo>
                  <a:lnTo>
                    <a:pt x="93949" y="18118"/>
                  </a:lnTo>
                  <a:lnTo>
                    <a:pt x="88869" y="17835"/>
                  </a:lnTo>
                  <a:lnTo>
                    <a:pt x="87375" y="16736"/>
                  </a:lnTo>
                  <a:lnTo>
                    <a:pt x="85716" y="12694"/>
                  </a:lnTo>
                  <a:lnTo>
                    <a:pt x="84215" y="11193"/>
                  </a:lnTo>
                  <a:lnTo>
                    <a:pt x="75291" y="8307"/>
                  </a:lnTo>
                  <a:lnTo>
                    <a:pt x="69933" y="8224"/>
                  </a:lnTo>
                  <a:lnTo>
                    <a:pt x="68402" y="9271"/>
                  </a:lnTo>
                  <a:lnTo>
                    <a:pt x="67382" y="11027"/>
                  </a:lnTo>
                  <a:lnTo>
                    <a:pt x="66700" y="13257"/>
                  </a:lnTo>
                  <a:lnTo>
                    <a:pt x="65188" y="14743"/>
                  </a:lnTo>
                  <a:lnTo>
                    <a:pt x="55719" y="18512"/>
                  </a:lnTo>
                  <a:lnTo>
                    <a:pt x="33159" y="40378"/>
                  </a:lnTo>
                  <a:lnTo>
                    <a:pt x="29871" y="46485"/>
                  </a:lnTo>
                  <a:lnTo>
                    <a:pt x="27351" y="52726"/>
                  </a:lnTo>
                  <a:lnTo>
                    <a:pt x="21040" y="62191"/>
                  </a:lnTo>
                  <a:lnTo>
                    <a:pt x="17640" y="71697"/>
                  </a:lnTo>
                  <a:lnTo>
                    <a:pt x="11460" y="82276"/>
                  </a:lnTo>
                  <a:lnTo>
                    <a:pt x="7215" y="119053"/>
                  </a:lnTo>
                  <a:lnTo>
                    <a:pt x="667" y="131963"/>
                  </a:lnTo>
                  <a:lnTo>
                    <a:pt x="0" y="135156"/>
                  </a:lnTo>
                  <a:lnTo>
                    <a:pt x="613" y="138342"/>
                  </a:lnTo>
                  <a:lnTo>
                    <a:pt x="6378" y="151060"/>
                  </a:lnTo>
                  <a:lnTo>
                    <a:pt x="8084" y="173290"/>
                  </a:lnTo>
                  <a:lnTo>
                    <a:pt x="9176" y="175407"/>
                  </a:lnTo>
                  <a:lnTo>
                    <a:pt x="10965" y="176818"/>
                  </a:lnTo>
                  <a:lnTo>
                    <a:pt x="16382" y="179082"/>
                  </a:lnTo>
                  <a:lnTo>
                    <a:pt x="49504" y="179636"/>
                  </a:lnTo>
                  <a:lnTo>
                    <a:pt x="92230" y="165451"/>
                  </a:lnTo>
                  <a:lnTo>
                    <a:pt x="138455" y="135164"/>
                  </a:lnTo>
                  <a:lnTo>
                    <a:pt x="154149" y="124599"/>
                  </a:lnTo>
                  <a:lnTo>
                    <a:pt x="172291" y="105424"/>
                  </a:lnTo>
                  <a:lnTo>
                    <a:pt x="201434" y="81331"/>
                  </a:lnTo>
                  <a:lnTo>
                    <a:pt x="239961" y="33707"/>
                  </a:lnTo>
                  <a:lnTo>
                    <a:pt x="244432" y="29156"/>
                  </a:lnTo>
                  <a:lnTo>
                    <a:pt x="245478" y="25269"/>
                  </a:lnTo>
                  <a:lnTo>
                    <a:pt x="246314" y="0"/>
                  </a:lnTo>
                  <a:lnTo>
                    <a:pt x="246314" y="4117"/>
                  </a:lnTo>
                  <a:lnTo>
                    <a:pt x="245256" y="5475"/>
                  </a:lnTo>
                  <a:lnTo>
                    <a:pt x="236612" y="9010"/>
                  </a:lnTo>
                  <a:lnTo>
                    <a:pt x="222634" y="22370"/>
                  </a:lnTo>
                  <a:lnTo>
                    <a:pt x="219915" y="27898"/>
                  </a:lnTo>
                  <a:lnTo>
                    <a:pt x="219189" y="30853"/>
                  </a:lnTo>
                  <a:lnTo>
                    <a:pt x="210391" y="46348"/>
                  </a:lnTo>
                  <a:lnTo>
                    <a:pt x="209665" y="49503"/>
                  </a:lnTo>
                  <a:lnTo>
                    <a:pt x="200866" y="65345"/>
                  </a:lnTo>
                  <a:lnTo>
                    <a:pt x="197917" y="81216"/>
                  </a:lnTo>
                  <a:lnTo>
                    <a:pt x="191207" y="93915"/>
                  </a:lnTo>
                  <a:lnTo>
                    <a:pt x="190525" y="97090"/>
                  </a:lnTo>
                  <a:lnTo>
                    <a:pt x="181083" y="116140"/>
                  </a:lnTo>
                  <a:lnTo>
                    <a:pt x="178607" y="147890"/>
                  </a:lnTo>
                  <a:lnTo>
                    <a:pt x="171443" y="158708"/>
                  </a:lnTo>
                  <a:lnTo>
                    <a:pt x="170116" y="170076"/>
                  </a:lnTo>
                  <a:lnTo>
                    <a:pt x="170114" y="170104"/>
                  </a:lnTo>
                  <a:lnTo>
                    <a:pt x="178316" y="170114"/>
                  </a:lnTo>
                  <a:lnTo>
                    <a:pt x="178756" y="169056"/>
                  </a:lnTo>
                  <a:lnTo>
                    <a:pt x="179524" y="161914"/>
                  </a:lnTo>
                  <a:lnTo>
                    <a:pt x="194820" y="144421"/>
                  </a:lnTo>
                  <a:lnTo>
                    <a:pt x="200747" y="131957"/>
                  </a:lnTo>
                  <a:lnTo>
                    <a:pt x="242088" y="87565"/>
                  </a:lnTo>
                  <a:lnTo>
                    <a:pt x="248301" y="74865"/>
                  </a:lnTo>
                  <a:lnTo>
                    <a:pt x="268654" y="52640"/>
                  </a:lnTo>
                  <a:lnTo>
                    <a:pt x="274941" y="49112"/>
                  </a:lnTo>
                  <a:lnTo>
                    <a:pt x="290770" y="45604"/>
                  </a:lnTo>
                  <a:lnTo>
                    <a:pt x="303465" y="38824"/>
                  </a:lnTo>
                  <a:lnTo>
                    <a:pt x="350893" y="36767"/>
                  </a:lnTo>
                  <a:lnTo>
                    <a:pt x="379259" y="36765"/>
                  </a:lnTo>
                  <a:lnTo>
                    <a:pt x="379628" y="44966"/>
                  </a:lnTo>
                  <a:lnTo>
                    <a:pt x="380699" y="45407"/>
                  </a:lnTo>
                  <a:lnTo>
                    <a:pt x="389074" y="46280"/>
                  </a:lnTo>
                  <a:lnTo>
                    <a:pt x="379664" y="558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3" name="SMARTInkShape-Group158"/>
          <p:cNvGrpSpPr/>
          <p:nvPr/>
        </p:nvGrpSpPr>
        <p:grpSpPr>
          <a:xfrm>
            <a:off x="876300" y="4410075"/>
            <a:ext cx="1019175" cy="219076"/>
            <a:chOff x="876300" y="4410075"/>
            <a:chExt cx="1019175" cy="219076"/>
          </a:xfrm>
        </p:grpSpPr>
        <p:sp>
          <p:nvSpPr>
            <p:cNvPr id="150" name="SMARTInkShape-591"/>
            <p:cNvSpPr/>
            <p:nvPr>
              <p:custDataLst>
                <p:tags r:id="rId119"/>
              </p:custDataLst>
            </p:nvPr>
          </p:nvSpPr>
          <p:spPr>
            <a:xfrm>
              <a:off x="1438275" y="4419600"/>
              <a:ext cx="457200" cy="190501"/>
            </a:xfrm>
            <a:custGeom>
              <a:avLst/>
              <a:gdLst/>
              <a:ahLst/>
              <a:cxnLst/>
              <a:rect l="0" t="0" r="0" b="0"/>
              <a:pathLst>
                <a:path w="457200" h="190501">
                  <a:moveTo>
                    <a:pt x="0" y="190500"/>
                  </a:moveTo>
                  <a:lnTo>
                    <a:pt x="0" y="190500"/>
                  </a:lnTo>
                  <a:lnTo>
                    <a:pt x="5057" y="190500"/>
                  </a:lnTo>
                  <a:lnTo>
                    <a:pt x="6546" y="189442"/>
                  </a:lnTo>
                  <a:lnTo>
                    <a:pt x="7539" y="187678"/>
                  </a:lnTo>
                  <a:lnTo>
                    <a:pt x="8201" y="185443"/>
                  </a:lnTo>
                  <a:lnTo>
                    <a:pt x="9701" y="183954"/>
                  </a:lnTo>
                  <a:lnTo>
                    <a:pt x="17610" y="181367"/>
                  </a:lnTo>
                  <a:lnTo>
                    <a:pt x="27125" y="181009"/>
                  </a:lnTo>
                  <a:lnTo>
                    <a:pt x="33202" y="175928"/>
                  </a:lnTo>
                  <a:lnTo>
                    <a:pt x="35923" y="170619"/>
                  </a:lnTo>
                  <a:lnTo>
                    <a:pt x="36649" y="167720"/>
                  </a:lnTo>
                  <a:lnTo>
                    <a:pt x="45448" y="152327"/>
                  </a:lnTo>
                  <a:lnTo>
                    <a:pt x="46174" y="149177"/>
                  </a:lnTo>
                  <a:lnTo>
                    <a:pt x="52251" y="139686"/>
                  </a:lnTo>
                  <a:lnTo>
                    <a:pt x="62728" y="126997"/>
                  </a:lnTo>
                  <a:lnTo>
                    <a:pt x="68718" y="114300"/>
                  </a:lnTo>
                  <a:lnTo>
                    <a:pt x="71212" y="111125"/>
                  </a:lnTo>
                  <a:lnTo>
                    <a:pt x="73983" y="101953"/>
                  </a:lnTo>
                  <a:lnTo>
                    <a:pt x="76273" y="91879"/>
                  </a:lnTo>
                  <a:lnTo>
                    <a:pt x="83544" y="76789"/>
                  </a:lnTo>
                  <a:lnTo>
                    <a:pt x="85714" y="39985"/>
                  </a:lnTo>
                  <a:lnTo>
                    <a:pt x="95240" y="28586"/>
                  </a:lnTo>
                  <a:lnTo>
                    <a:pt x="90191" y="28578"/>
                  </a:lnTo>
                  <a:lnTo>
                    <a:pt x="88702" y="29635"/>
                  </a:lnTo>
                  <a:lnTo>
                    <a:pt x="87710" y="31398"/>
                  </a:lnTo>
                  <a:lnTo>
                    <a:pt x="85986" y="38276"/>
                  </a:lnTo>
                  <a:lnTo>
                    <a:pt x="85726" y="79386"/>
                  </a:lnTo>
                  <a:lnTo>
                    <a:pt x="82903" y="85730"/>
                  </a:lnTo>
                  <a:lnTo>
                    <a:pt x="79179" y="92077"/>
                  </a:lnTo>
                  <a:lnTo>
                    <a:pt x="76789" y="104775"/>
                  </a:lnTo>
                  <a:lnTo>
                    <a:pt x="76316" y="117475"/>
                  </a:lnTo>
                  <a:lnTo>
                    <a:pt x="86706" y="158933"/>
                  </a:lnTo>
                  <a:lnTo>
                    <a:pt x="94855" y="170900"/>
                  </a:lnTo>
                  <a:lnTo>
                    <a:pt x="100189" y="176343"/>
                  </a:lnTo>
                  <a:lnTo>
                    <a:pt x="105559" y="178917"/>
                  </a:lnTo>
                  <a:lnTo>
                    <a:pt x="108473" y="179603"/>
                  </a:lnTo>
                  <a:lnTo>
                    <a:pt x="110415" y="179001"/>
                  </a:lnTo>
                  <a:lnTo>
                    <a:pt x="111710" y="177543"/>
                  </a:lnTo>
                  <a:lnTo>
                    <a:pt x="112573" y="175512"/>
                  </a:lnTo>
                  <a:lnTo>
                    <a:pt x="114207" y="174158"/>
                  </a:lnTo>
                  <a:lnTo>
                    <a:pt x="124434" y="169162"/>
                  </a:lnTo>
                  <a:lnTo>
                    <a:pt x="127406" y="166750"/>
                  </a:lnTo>
                  <a:lnTo>
                    <a:pt x="130708" y="161247"/>
                  </a:lnTo>
                  <a:lnTo>
                    <a:pt x="133234" y="155274"/>
                  </a:lnTo>
                  <a:lnTo>
                    <a:pt x="139548" y="145961"/>
                  </a:lnTo>
                  <a:lnTo>
                    <a:pt x="142947" y="136498"/>
                  </a:lnTo>
                  <a:lnTo>
                    <a:pt x="157977" y="116415"/>
                  </a:lnTo>
                  <a:lnTo>
                    <a:pt x="163967" y="97236"/>
                  </a:lnTo>
                  <a:lnTo>
                    <a:pt x="177011" y="73090"/>
                  </a:lnTo>
                  <a:lnTo>
                    <a:pt x="180192" y="57790"/>
                  </a:lnTo>
                  <a:lnTo>
                    <a:pt x="180820" y="44576"/>
                  </a:lnTo>
                  <a:lnTo>
                    <a:pt x="181930" y="42418"/>
                  </a:lnTo>
                  <a:lnTo>
                    <a:pt x="183728" y="40979"/>
                  </a:lnTo>
                  <a:lnTo>
                    <a:pt x="185986" y="40019"/>
                  </a:lnTo>
                  <a:lnTo>
                    <a:pt x="187490" y="38321"/>
                  </a:lnTo>
                  <a:lnTo>
                    <a:pt x="190465" y="28706"/>
                  </a:lnTo>
                  <a:lnTo>
                    <a:pt x="185433" y="28614"/>
                  </a:lnTo>
                  <a:lnTo>
                    <a:pt x="183947" y="29659"/>
                  </a:lnTo>
                  <a:lnTo>
                    <a:pt x="182956" y="31415"/>
                  </a:lnTo>
                  <a:lnTo>
                    <a:pt x="181236" y="38278"/>
                  </a:lnTo>
                  <a:lnTo>
                    <a:pt x="181091" y="42765"/>
                  </a:lnTo>
                  <a:lnTo>
                    <a:pt x="178204" y="48287"/>
                  </a:lnTo>
                  <a:lnTo>
                    <a:pt x="174452" y="54270"/>
                  </a:lnTo>
                  <a:lnTo>
                    <a:pt x="172043" y="66734"/>
                  </a:lnTo>
                  <a:lnTo>
                    <a:pt x="170655" y="74109"/>
                  </a:lnTo>
                  <a:lnTo>
                    <a:pt x="163284" y="97105"/>
                  </a:lnTo>
                  <a:lnTo>
                    <a:pt x="162044" y="117359"/>
                  </a:lnTo>
                  <a:lnTo>
                    <a:pt x="171061" y="150123"/>
                  </a:lnTo>
                  <a:lnTo>
                    <a:pt x="177919" y="159555"/>
                  </a:lnTo>
                  <a:lnTo>
                    <a:pt x="179617" y="165458"/>
                  </a:lnTo>
                  <a:lnTo>
                    <a:pt x="181128" y="167455"/>
                  </a:lnTo>
                  <a:lnTo>
                    <a:pt x="185629" y="169675"/>
                  </a:lnTo>
                  <a:lnTo>
                    <a:pt x="203330" y="171294"/>
                  </a:lnTo>
                  <a:lnTo>
                    <a:pt x="209608" y="168559"/>
                  </a:lnTo>
                  <a:lnTo>
                    <a:pt x="215926" y="164873"/>
                  </a:lnTo>
                  <a:lnTo>
                    <a:pt x="225433" y="161741"/>
                  </a:lnTo>
                  <a:lnTo>
                    <a:pt x="260546" y="135379"/>
                  </a:lnTo>
                  <a:lnTo>
                    <a:pt x="271109" y="120428"/>
                  </a:lnTo>
                  <a:lnTo>
                    <a:pt x="276826" y="107767"/>
                  </a:lnTo>
                  <a:lnTo>
                    <a:pt x="309901" y="69076"/>
                  </a:lnTo>
                  <a:lnTo>
                    <a:pt x="316273" y="49667"/>
                  </a:lnTo>
                  <a:lnTo>
                    <a:pt x="340681" y="18478"/>
                  </a:lnTo>
                  <a:lnTo>
                    <a:pt x="341421" y="15493"/>
                  </a:lnTo>
                  <a:lnTo>
                    <a:pt x="342972" y="13504"/>
                  </a:lnTo>
                  <a:lnTo>
                    <a:pt x="351994" y="9680"/>
                  </a:lnTo>
                  <a:lnTo>
                    <a:pt x="352425" y="55978"/>
                  </a:lnTo>
                  <a:lnTo>
                    <a:pt x="352425" y="103448"/>
                  </a:lnTo>
                  <a:lnTo>
                    <a:pt x="352425" y="150362"/>
                  </a:lnTo>
                  <a:lnTo>
                    <a:pt x="352425" y="189045"/>
                  </a:lnTo>
                  <a:lnTo>
                    <a:pt x="353483" y="189530"/>
                  </a:lnTo>
                  <a:lnTo>
                    <a:pt x="361834" y="190489"/>
                  </a:lnTo>
                  <a:lnTo>
                    <a:pt x="361950" y="149186"/>
                  </a:lnTo>
                  <a:lnTo>
                    <a:pt x="359128" y="142858"/>
                  </a:lnTo>
                  <a:lnTo>
                    <a:pt x="355404" y="136518"/>
                  </a:lnTo>
                  <a:lnTo>
                    <a:pt x="353308" y="125940"/>
                  </a:lnTo>
                  <a:lnTo>
                    <a:pt x="352432" y="79452"/>
                  </a:lnTo>
                  <a:lnTo>
                    <a:pt x="352425" y="32808"/>
                  </a:lnTo>
                  <a:lnTo>
                    <a:pt x="352425" y="15482"/>
                  </a:lnTo>
                  <a:lnTo>
                    <a:pt x="353483" y="13496"/>
                  </a:lnTo>
                  <a:lnTo>
                    <a:pt x="355247" y="12173"/>
                  </a:lnTo>
                  <a:lnTo>
                    <a:pt x="357481" y="11290"/>
                  </a:lnTo>
                  <a:lnTo>
                    <a:pt x="358971" y="9644"/>
                  </a:lnTo>
                  <a:lnTo>
                    <a:pt x="361558" y="1479"/>
                  </a:lnTo>
                  <a:lnTo>
                    <a:pt x="364598" y="657"/>
                  </a:lnTo>
                  <a:lnTo>
                    <a:pt x="395070" y="0"/>
                  </a:lnTo>
                  <a:lnTo>
                    <a:pt x="400659" y="2822"/>
                  </a:lnTo>
                  <a:lnTo>
                    <a:pt x="406671" y="6546"/>
                  </a:lnTo>
                  <a:lnTo>
                    <a:pt x="412870" y="8201"/>
                  </a:lnTo>
                  <a:lnTo>
                    <a:pt x="414947" y="9701"/>
                  </a:lnTo>
                  <a:lnTo>
                    <a:pt x="416331" y="11759"/>
                  </a:lnTo>
                  <a:lnTo>
                    <a:pt x="418928" y="16868"/>
                  </a:lnTo>
                  <a:lnTo>
                    <a:pt x="453874" y="54882"/>
                  </a:lnTo>
                  <a:lnTo>
                    <a:pt x="457070" y="66153"/>
                  </a:lnTo>
                  <a:lnTo>
                    <a:pt x="457199" y="85212"/>
                  </a:lnTo>
                  <a:lnTo>
                    <a:pt x="452143" y="90629"/>
                  </a:lnTo>
                  <a:lnTo>
                    <a:pt x="446839" y="93196"/>
                  </a:lnTo>
                  <a:lnTo>
                    <a:pt x="443942" y="93881"/>
                  </a:lnTo>
                  <a:lnTo>
                    <a:pt x="428552" y="102609"/>
                  </a:lnTo>
                  <a:lnTo>
                    <a:pt x="425401" y="103331"/>
                  </a:lnTo>
                  <a:lnTo>
                    <a:pt x="423301" y="104871"/>
                  </a:lnTo>
                  <a:lnTo>
                    <a:pt x="421900" y="106955"/>
                  </a:lnTo>
                  <a:lnTo>
                    <a:pt x="420967" y="109404"/>
                  </a:lnTo>
                  <a:lnTo>
                    <a:pt x="419286" y="111036"/>
                  </a:lnTo>
                  <a:lnTo>
                    <a:pt x="414597" y="112849"/>
                  </a:lnTo>
                  <a:lnTo>
                    <a:pt x="371514" y="114300"/>
                  </a:lnTo>
                  <a:lnTo>
                    <a:pt x="38100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1" name="SMARTInkShape-592"/>
            <p:cNvSpPr/>
            <p:nvPr>
              <p:custDataLst>
                <p:tags r:id="rId120"/>
              </p:custDataLst>
            </p:nvPr>
          </p:nvSpPr>
          <p:spPr>
            <a:xfrm>
              <a:off x="1238250" y="4410075"/>
              <a:ext cx="133340" cy="219076"/>
            </a:xfrm>
            <a:custGeom>
              <a:avLst/>
              <a:gdLst/>
              <a:ahLst/>
              <a:cxnLst/>
              <a:rect l="0" t="0" r="0" b="0"/>
              <a:pathLst>
                <a:path w="133340" h="219076">
                  <a:moveTo>
                    <a:pt x="9525" y="104775"/>
                  </a:moveTo>
                  <a:lnTo>
                    <a:pt x="9525" y="104775"/>
                  </a:lnTo>
                  <a:lnTo>
                    <a:pt x="9525" y="152370"/>
                  </a:lnTo>
                  <a:lnTo>
                    <a:pt x="9525" y="165094"/>
                  </a:lnTo>
                  <a:lnTo>
                    <a:pt x="6703" y="171447"/>
                  </a:lnTo>
                  <a:lnTo>
                    <a:pt x="2979" y="177799"/>
                  </a:lnTo>
                  <a:lnTo>
                    <a:pt x="392" y="188619"/>
                  </a:lnTo>
                  <a:lnTo>
                    <a:pt x="1" y="199986"/>
                  </a:lnTo>
                  <a:lnTo>
                    <a:pt x="0" y="152383"/>
                  </a:lnTo>
                  <a:lnTo>
                    <a:pt x="0" y="139697"/>
                  </a:lnTo>
                  <a:lnTo>
                    <a:pt x="9263" y="97628"/>
                  </a:lnTo>
                  <a:lnTo>
                    <a:pt x="9523" y="50879"/>
                  </a:lnTo>
                  <a:lnTo>
                    <a:pt x="9524" y="44485"/>
                  </a:lnTo>
                  <a:lnTo>
                    <a:pt x="12347" y="38116"/>
                  </a:lnTo>
                  <a:lnTo>
                    <a:pt x="17726" y="30460"/>
                  </a:lnTo>
                  <a:lnTo>
                    <a:pt x="18788" y="21343"/>
                  </a:lnTo>
                  <a:lnTo>
                    <a:pt x="19016" y="11290"/>
                  </a:lnTo>
                  <a:lnTo>
                    <a:pt x="20085" y="10702"/>
                  </a:lnTo>
                  <a:lnTo>
                    <a:pt x="24096" y="10048"/>
                  </a:lnTo>
                  <a:lnTo>
                    <a:pt x="25589" y="8815"/>
                  </a:lnTo>
                  <a:lnTo>
                    <a:pt x="28182" y="1369"/>
                  </a:lnTo>
                  <a:lnTo>
                    <a:pt x="31223" y="609"/>
                  </a:lnTo>
                  <a:lnTo>
                    <a:pt x="61777" y="0"/>
                  </a:lnTo>
                  <a:lnTo>
                    <a:pt x="63410" y="1058"/>
                  </a:lnTo>
                  <a:lnTo>
                    <a:pt x="64498" y="2822"/>
                  </a:lnTo>
                  <a:lnTo>
                    <a:pt x="65224" y="5057"/>
                  </a:lnTo>
                  <a:lnTo>
                    <a:pt x="66766" y="6546"/>
                  </a:lnTo>
                  <a:lnTo>
                    <a:pt x="74749" y="9133"/>
                  </a:lnTo>
                  <a:lnTo>
                    <a:pt x="75555" y="12173"/>
                  </a:lnTo>
                  <a:lnTo>
                    <a:pt x="75770" y="14465"/>
                  </a:lnTo>
                  <a:lnTo>
                    <a:pt x="78831" y="19834"/>
                  </a:lnTo>
                  <a:lnTo>
                    <a:pt x="84363" y="26848"/>
                  </a:lnTo>
                  <a:lnTo>
                    <a:pt x="85456" y="35838"/>
                  </a:lnTo>
                  <a:lnTo>
                    <a:pt x="85605" y="41681"/>
                  </a:lnTo>
                  <a:lnTo>
                    <a:pt x="82850" y="47805"/>
                  </a:lnTo>
                  <a:lnTo>
                    <a:pt x="79156" y="54054"/>
                  </a:lnTo>
                  <a:lnTo>
                    <a:pt x="76784" y="66691"/>
                  </a:lnTo>
                  <a:lnTo>
                    <a:pt x="76315" y="74321"/>
                  </a:lnTo>
                  <a:lnTo>
                    <a:pt x="68009" y="84236"/>
                  </a:lnTo>
                  <a:lnTo>
                    <a:pt x="67070" y="90340"/>
                  </a:lnTo>
                  <a:lnTo>
                    <a:pt x="65880" y="91977"/>
                  </a:lnTo>
                  <a:lnTo>
                    <a:pt x="64028" y="93068"/>
                  </a:lnTo>
                  <a:lnTo>
                    <a:pt x="58509" y="94819"/>
                  </a:lnTo>
                  <a:lnTo>
                    <a:pt x="48053" y="104372"/>
                  </a:lnTo>
                  <a:lnTo>
                    <a:pt x="28702" y="104775"/>
                  </a:lnTo>
                  <a:lnTo>
                    <a:pt x="28576" y="95367"/>
                  </a:lnTo>
                  <a:lnTo>
                    <a:pt x="55700" y="95250"/>
                  </a:lnTo>
                  <a:lnTo>
                    <a:pt x="64468" y="101796"/>
                  </a:lnTo>
                  <a:lnTo>
                    <a:pt x="73312" y="103892"/>
                  </a:lnTo>
                  <a:lnTo>
                    <a:pt x="79502" y="104383"/>
                  </a:lnTo>
                  <a:lnTo>
                    <a:pt x="85782" y="107423"/>
                  </a:lnTo>
                  <a:lnTo>
                    <a:pt x="88938" y="109715"/>
                  </a:lnTo>
                  <a:lnTo>
                    <a:pt x="92445" y="115084"/>
                  </a:lnTo>
                  <a:lnTo>
                    <a:pt x="95062" y="120999"/>
                  </a:lnTo>
                  <a:lnTo>
                    <a:pt x="121193" y="152576"/>
                  </a:lnTo>
                  <a:lnTo>
                    <a:pt x="123305" y="165134"/>
                  </a:lnTo>
                  <a:lnTo>
                    <a:pt x="124537" y="167239"/>
                  </a:lnTo>
                  <a:lnTo>
                    <a:pt x="126416" y="168643"/>
                  </a:lnTo>
                  <a:lnTo>
                    <a:pt x="128727" y="169579"/>
                  </a:lnTo>
                  <a:lnTo>
                    <a:pt x="130268" y="171261"/>
                  </a:lnTo>
                  <a:lnTo>
                    <a:pt x="131980" y="175952"/>
                  </a:lnTo>
                  <a:lnTo>
                    <a:pt x="133339" y="198546"/>
                  </a:lnTo>
                  <a:lnTo>
                    <a:pt x="132285" y="199039"/>
                  </a:lnTo>
                  <a:lnTo>
                    <a:pt x="128290" y="199587"/>
                  </a:lnTo>
                  <a:lnTo>
                    <a:pt x="126802" y="200791"/>
                  </a:lnTo>
                  <a:lnTo>
                    <a:pt x="124217" y="208188"/>
                  </a:lnTo>
                  <a:lnTo>
                    <a:pt x="121177" y="208944"/>
                  </a:lnTo>
                  <a:lnTo>
                    <a:pt x="118885" y="209147"/>
                  </a:lnTo>
                  <a:lnTo>
                    <a:pt x="117356" y="210339"/>
                  </a:lnTo>
                  <a:lnTo>
                    <a:pt x="115658" y="214487"/>
                  </a:lnTo>
                  <a:lnTo>
                    <a:pt x="114147" y="216016"/>
                  </a:lnTo>
                  <a:lnTo>
                    <a:pt x="109646" y="217715"/>
                  </a:lnTo>
                  <a:lnTo>
                    <a:pt x="66792" y="219075"/>
                  </a:lnTo>
                  <a:lnTo>
                    <a:pt x="7620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2" name="SMARTInkShape-593"/>
            <p:cNvSpPr/>
            <p:nvPr>
              <p:custDataLst>
                <p:tags r:id="rId121"/>
              </p:custDataLst>
            </p:nvPr>
          </p:nvSpPr>
          <p:spPr>
            <a:xfrm>
              <a:off x="876300" y="4505325"/>
              <a:ext cx="161809" cy="123826"/>
            </a:xfrm>
            <a:custGeom>
              <a:avLst/>
              <a:gdLst/>
              <a:ahLst/>
              <a:cxnLst/>
              <a:rect l="0" t="0" r="0" b="0"/>
              <a:pathLst>
                <a:path w="161809" h="123826">
                  <a:moveTo>
                    <a:pt x="38100" y="28575"/>
                  </a:moveTo>
                  <a:lnTo>
                    <a:pt x="38100" y="28575"/>
                  </a:lnTo>
                  <a:lnTo>
                    <a:pt x="38100" y="33632"/>
                  </a:lnTo>
                  <a:lnTo>
                    <a:pt x="35278" y="38936"/>
                  </a:lnTo>
                  <a:lnTo>
                    <a:pt x="31554" y="44822"/>
                  </a:lnTo>
                  <a:lnTo>
                    <a:pt x="29163" y="57223"/>
                  </a:lnTo>
                  <a:lnTo>
                    <a:pt x="28691" y="69864"/>
                  </a:lnTo>
                  <a:lnTo>
                    <a:pt x="27594" y="71977"/>
                  </a:lnTo>
                  <a:lnTo>
                    <a:pt x="25804" y="73384"/>
                  </a:lnTo>
                  <a:lnTo>
                    <a:pt x="23553" y="74323"/>
                  </a:lnTo>
                  <a:lnTo>
                    <a:pt x="22052" y="76007"/>
                  </a:lnTo>
                  <a:lnTo>
                    <a:pt x="20384" y="80701"/>
                  </a:lnTo>
                  <a:lnTo>
                    <a:pt x="19445" y="89293"/>
                  </a:lnTo>
                  <a:lnTo>
                    <a:pt x="18255" y="91279"/>
                  </a:lnTo>
                  <a:lnTo>
                    <a:pt x="16403" y="92602"/>
                  </a:lnTo>
                  <a:lnTo>
                    <a:pt x="14111" y="93485"/>
                  </a:lnTo>
                  <a:lnTo>
                    <a:pt x="12582" y="95131"/>
                  </a:lnTo>
                  <a:lnTo>
                    <a:pt x="9928" y="103296"/>
                  </a:lnTo>
                  <a:lnTo>
                    <a:pt x="6882" y="104118"/>
                  </a:lnTo>
                  <a:lnTo>
                    <a:pt x="403" y="104737"/>
                  </a:lnTo>
                  <a:lnTo>
                    <a:pt x="1" y="114266"/>
                  </a:lnTo>
                  <a:lnTo>
                    <a:pt x="0" y="96608"/>
                  </a:lnTo>
                  <a:lnTo>
                    <a:pt x="8201" y="87168"/>
                  </a:lnTo>
                  <a:lnTo>
                    <a:pt x="10322" y="78406"/>
                  </a:lnTo>
                  <a:lnTo>
                    <a:pt x="17692" y="68429"/>
                  </a:lnTo>
                  <a:lnTo>
                    <a:pt x="19840" y="59418"/>
                  </a:lnTo>
                  <a:lnTo>
                    <a:pt x="25516" y="50531"/>
                  </a:lnTo>
                  <a:lnTo>
                    <a:pt x="28172" y="39946"/>
                  </a:lnTo>
                  <a:lnTo>
                    <a:pt x="28572" y="14517"/>
                  </a:lnTo>
                  <a:lnTo>
                    <a:pt x="29631" y="12852"/>
                  </a:lnTo>
                  <a:lnTo>
                    <a:pt x="31396" y="11743"/>
                  </a:lnTo>
                  <a:lnTo>
                    <a:pt x="33631" y="11004"/>
                  </a:lnTo>
                  <a:lnTo>
                    <a:pt x="35120" y="9452"/>
                  </a:lnTo>
                  <a:lnTo>
                    <a:pt x="38090" y="38"/>
                  </a:lnTo>
                  <a:lnTo>
                    <a:pt x="57033" y="0"/>
                  </a:lnTo>
                  <a:lnTo>
                    <a:pt x="80829" y="23680"/>
                  </a:lnTo>
                  <a:lnTo>
                    <a:pt x="83549" y="29222"/>
                  </a:lnTo>
                  <a:lnTo>
                    <a:pt x="84274" y="32181"/>
                  </a:lnTo>
                  <a:lnTo>
                    <a:pt x="85816" y="34155"/>
                  </a:lnTo>
                  <a:lnTo>
                    <a:pt x="133439" y="76290"/>
                  </a:lnTo>
                  <a:lnTo>
                    <a:pt x="141423" y="84274"/>
                  </a:lnTo>
                  <a:lnTo>
                    <a:pt x="147501" y="85295"/>
                  </a:lnTo>
                  <a:lnTo>
                    <a:pt x="149134" y="86497"/>
                  </a:lnTo>
                  <a:lnTo>
                    <a:pt x="152273" y="94847"/>
                  </a:lnTo>
                  <a:lnTo>
                    <a:pt x="161808" y="95247"/>
                  </a:lnTo>
                  <a:lnTo>
                    <a:pt x="153714" y="103451"/>
                  </a:lnTo>
                  <a:lnTo>
                    <a:pt x="144314" y="104658"/>
                  </a:lnTo>
                  <a:lnTo>
                    <a:pt x="138245" y="104741"/>
                  </a:lnTo>
                  <a:lnTo>
                    <a:pt x="136613" y="105811"/>
                  </a:lnTo>
                  <a:lnTo>
                    <a:pt x="135526" y="107582"/>
                  </a:lnTo>
                  <a:lnTo>
                    <a:pt x="134800" y="109822"/>
                  </a:lnTo>
                  <a:lnTo>
                    <a:pt x="133259" y="111314"/>
                  </a:lnTo>
                  <a:lnTo>
                    <a:pt x="123734" y="115096"/>
                  </a:lnTo>
                  <a:lnTo>
                    <a:pt x="116507" y="120768"/>
                  </a:lnTo>
                  <a:lnTo>
                    <a:pt x="107663" y="122919"/>
                  </a:lnTo>
                  <a:lnTo>
                    <a:pt x="62176" y="123825"/>
                  </a:lnTo>
                  <a:lnTo>
                    <a:pt x="29910" y="123825"/>
                  </a:lnTo>
                  <a:lnTo>
                    <a:pt x="29465" y="122767"/>
                  </a:lnTo>
                  <a:lnTo>
                    <a:pt x="28692" y="115624"/>
                  </a:lnTo>
                  <a:lnTo>
                    <a:pt x="29711" y="115183"/>
                  </a:lnTo>
                  <a:lnTo>
                    <a:pt x="3810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2" name="SMARTInkShape-Group159"/>
          <p:cNvGrpSpPr/>
          <p:nvPr/>
        </p:nvGrpSpPr>
        <p:grpSpPr>
          <a:xfrm>
            <a:off x="2057400" y="4410075"/>
            <a:ext cx="1181101" cy="209551"/>
            <a:chOff x="2057400" y="4410075"/>
            <a:chExt cx="1181101" cy="209551"/>
          </a:xfrm>
        </p:grpSpPr>
        <p:sp>
          <p:nvSpPr>
            <p:cNvPr id="154" name="SMARTInkShape-594"/>
            <p:cNvSpPr/>
            <p:nvPr>
              <p:custDataLst>
                <p:tags r:id="rId111"/>
              </p:custDataLst>
            </p:nvPr>
          </p:nvSpPr>
          <p:spPr>
            <a:xfrm>
              <a:off x="3086110" y="4419717"/>
              <a:ext cx="152391" cy="161773"/>
            </a:xfrm>
            <a:custGeom>
              <a:avLst/>
              <a:gdLst/>
              <a:ahLst/>
              <a:cxnLst/>
              <a:rect l="0" t="0" r="0" b="0"/>
              <a:pathLst>
                <a:path w="152391" h="161773">
                  <a:moveTo>
                    <a:pt x="57140" y="18933"/>
                  </a:moveTo>
                  <a:lnTo>
                    <a:pt x="57140" y="18933"/>
                  </a:lnTo>
                  <a:lnTo>
                    <a:pt x="66273" y="9800"/>
                  </a:lnTo>
                  <a:lnTo>
                    <a:pt x="74832" y="9442"/>
                  </a:lnTo>
                  <a:lnTo>
                    <a:pt x="75285" y="10489"/>
                  </a:lnTo>
                  <a:lnTo>
                    <a:pt x="76190" y="37949"/>
                  </a:lnTo>
                  <a:lnTo>
                    <a:pt x="84391" y="37980"/>
                  </a:lnTo>
                  <a:lnTo>
                    <a:pt x="84832" y="36923"/>
                  </a:lnTo>
                  <a:lnTo>
                    <a:pt x="85715" y="18933"/>
                  </a:lnTo>
                  <a:lnTo>
                    <a:pt x="76225" y="18933"/>
                  </a:lnTo>
                  <a:lnTo>
                    <a:pt x="76193" y="10732"/>
                  </a:lnTo>
                  <a:lnTo>
                    <a:pt x="75134" y="10291"/>
                  </a:lnTo>
                  <a:lnTo>
                    <a:pt x="67057" y="9442"/>
                  </a:lnTo>
                  <a:lnTo>
                    <a:pt x="58498" y="1210"/>
                  </a:lnTo>
                  <a:lnTo>
                    <a:pt x="49059" y="0"/>
                  </a:lnTo>
                  <a:lnTo>
                    <a:pt x="39541" y="8095"/>
                  </a:lnTo>
                  <a:lnTo>
                    <a:pt x="33463" y="9019"/>
                  </a:lnTo>
                  <a:lnTo>
                    <a:pt x="31830" y="10207"/>
                  </a:lnTo>
                  <a:lnTo>
                    <a:pt x="30742" y="12057"/>
                  </a:lnTo>
                  <a:lnTo>
                    <a:pt x="30016" y="14349"/>
                  </a:lnTo>
                  <a:lnTo>
                    <a:pt x="28474" y="15877"/>
                  </a:lnTo>
                  <a:lnTo>
                    <a:pt x="18394" y="21151"/>
                  </a:lnTo>
                  <a:lnTo>
                    <a:pt x="11269" y="27015"/>
                  </a:lnTo>
                  <a:lnTo>
                    <a:pt x="10295" y="30639"/>
                  </a:lnTo>
                  <a:lnTo>
                    <a:pt x="9669" y="41589"/>
                  </a:lnTo>
                  <a:lnTo>
                    <a:pt x="6761" y="47699"/>
                  </a:lnTo>
                  <a:lnTo>
                    <a:pt x="3000" y="53943"/>
                  </a:lnTo>
                  <a:lnTo>
                    <a:pt x="584" y="66575"/>
                  </a:lnTo>
                  <a:lnTo>
                    <a:pt x="0" y="98308"/>
                  </a:lnTo>
                  <a:lnTo>
                    <a:pt x="2817" y="104658"/>
                  </a:lnTo>
                  <a:lnTo>
                    <a:pt x="8192" y="112302"/>
                  </a:lnTo>
                  <a:lnTo>
                    <a:pt x="10312" y="121416"/>
                  </a:lnTo>
                  <a:lnTo>
                    <a:pt x="33110" y="147267"/>
                  </a:lnTo>
                  <a:lnTo>
                    <a:pt x="38699" y="150054"/>
                  </a:lnTo>
                  <a:lnTo>
                    <a:pt x="54045" y="153048"/>
                  </a:lnTo>
                  <a:lnTo>
                    <a:pt x="66681" y="159764"/>
                  </a:lnTo>
                  <a:lnTo>
                    <a:pt x="89283" y="161772"/>
                  </a:lnTo>
                  <a:lnTo>
                    <a:pt x="95415" y="158970"/>
                  </a:lnTo>
                  <a:lnTo>
                    <a:pt x="101668" y="155255"/>
                  </a:lnTo>
                  <a:lnTo>
                    <a:pt x="112419" y="152674"/>
                  </a:lnTo>
                  <a:lnTo>
                    <a:pt x="118792" y="152399"/>
                  </a:lnTo>
                  <a:lnTo>
                    <a:pt x="124405" y="149512"/>
                  </a:lnTo>
                  <a:lnTo>
                    <a:pt x="131575" y="144092"/>
                  </a:lnTo>
                  <a:lnTo>
                    <a:pt x="142826" y="142761"/>
                  </a:lnTo>
                  <a:lnTo>
                    <a:pt x="152390" y="1427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5" name="SMARTInkShape-595"/>
            <p:cNvSpPr/>
            <p:nvPr>
              <p:custDataLst>
                <p:tags r:id="rId112"/>
              </p:custDataLst>
            </p:nvPr>
          </p:nvSpPr>
          <p:spPr>
            <a:xfrm>
              <a:off x="2638425" y="4410079"/>
              <a:ext cx="409576" cy="179638"/>
            </a:xfrm>
            <a:custGeom>
              <a:avLst/>
              <a:gdLst/>
              <a:ahLst/>
              <a:cxnLst/>
              <a:rect l="0" t="0" r="0" b="0"/>
              <a:pathLst>
                <a:path w="409576" h="179638">
                  <a:moveTo>
                    <a:pt x="0" y="152396"/>
                  </a:moveTo>
                  <a:lnTo>
                    <a:pt x="0" y="152396"/>
                  </a:lnTo>
                  <a:lnTo>
                    <a:pt x="0" y="160597"/>
                  </a:lnTo>
                  <a:lnTo>
                    <a:pt x="1058" y="161038"/>
                  </a:lnTo>
                  <a:lnTo>
                    <a:pt x="5056" y="161529"/>
                  </a:lnTo>
                  <a:lnTo>
                    <a:pt x="6546" y="162717"/>
                  </a:lnTo>
                  <a:lnTo>
                    <a:pt x="8201" y="166861"/>
                  </a:lnTo>
                  <a:lnTo>
                    <a:pt x="9701" y="168389"/>
                  </a:lnTo>
                  <a:lnTo>
                    <a:pt x="17610" y="171043"/>
                  </a:lnTo>
                  <a:lnTo>
                    <a:pt x="23680" y="171327"/>
                  </a:lnTo>
                  <a:lnTo>
                    <a:pt x="25312" y="172425"/>
                  </a:lnTo>
                  <a:lnTo>
                    <a:pt x="26399" y="174215"/>
                  </a:lnTo>
                  <a:lnTo>
                    <a:pt x="27125" y="176467"/>
                  </a:lnTo>
                  <a:lnTo>
                    <a:pt x="28666" y="177968"/>
                  </a:lnTo>
                  <a:lnTo>
                    <a:pt x="33202" y="179637"/>
                  </a:lnTo>
                  <a:lnTo>
                    <a:pt x="35893" y="179023"/>
                  </a:lnTo>
                  <a:lnTo>
                    <a:pt x="45871" y="172653"/>
                  </a:lnTo>
                  <a:lnTo>
                    <a:pt x="54883" y="170626"/>
                  </a:lnTo>
                  <a:lnTo>
                    <a:pt x="69970" y="158220"/>
                  </a:lnTo>
                  <a:lnTo>
                    <a:pt x="73431" y="152162"/>
                  </a:lnTo>
                  <a:lnTo>
                    <a:pt x="76028" y="145942"/>
                  </a:lnTo>
                  <a:lnTo>
                    <a:pt x="91978" y="126110"/>
                  </a:lnTo>
                  <a:lnTo>
                    <a:pt x="93796" y="120252"/>
                  </a:lnTo>
                  <a:lnTo>
                    <a:pt x="95339" y="118267"/>
                  </a:lnTo>
                  <a:lnTo>
                    <a:pt x="99875" y="116061"/>
                  </a:lnTo>
                  <a:lnTo>
                    <a:pt x="101509" y="114414"/>
                  </a:lnTo>
                  <a:lnTo>
                    <a:pt x="104647" y="105209"/>
                  </a:lnTo>
                  <a:lnTo>
                    <a:pt x="119239" y="104774"/>
                  </a:lnTo>
                  <a:lnTo>
                    <a:pt x="120768" y="105831"/>
                  </a:lnTo>
                  <a:lnTo>
                    <a:pt x="121787" y="107594"/>
                  </a:lnTo>
                  <a:lnTo>
                    <a:pt x="123557" y="114472"/>
                  </a:lnTo>
                  <a:lnTo>
                    <a:pt x="123790" y="127437"/>
                  </a:lnTo>
                  <a:lnTo>
                    <a:pt x="124860" y="129407"/>
                  </a:lnTo>
                  <a:lnTo>
                    <a:pt x="126632" y="130720"/>
                  </a:lnTo>
                  <a:lnTo>
                    <a:pt x="128871" y="131595"/>
                  </a:lnTo>
                  <a:lnTo>
                    <a:pt x="130364" y="133237"/>
                  </a:lnTo>
                  <a:lnTo>
                    <a:pt x="132023" y="137884"/>
                  </a:lnTo>
                  <a:lnTo>
                    <a:pt x="132957" y="146450"/>
                  </a:lnTo>
                  <a:lnTo>
                    <a:pt x="134146" y="148432"/>
                  </a:lnTo>
                  <a:lnTo>
                    <a:pt x="135997" y="149753"/>
                  </a:lnTo>
                  <a:lnTo>
                    <a:pt x="138290" y="150634"/>
                  </a:lnTo>
                  <a:lnTo>
                    <a:pt x="139818" y="152280"/>
                  </a:lnTo>
                  <a:lnTo>
                    <a:pt x="142473" y="160442"/>
                  </a:lnTo>
                  <a:lnTo>
                    <a:pt x="145518" y="161264"/>
                  </a:lnTo>
                  <a:lnTo>
                    <a:pt x="157053" y="161883"/>
                  </a:lnTo>
                  <a:lnTo>
                    <a:pt x="162582" y="159081"/>
                  </a:lnTo>
                  <a:lnTo>
                    <a:pt x="168567" y="155367"/>
                  </a:lnTo>
                  <a:lnTo>
                    <a:pt x="174755" y="153716"/>
                  </a:lnTo>
                  <a:lnTo>
                    <a:pt x="176828" y="152218"/>
                  </a:lnTo>
                  <a:lnTo>
                    <a:pt x="178210" y="150160"/>
                  </a:lnTo>
                  <a:lnTo>
                    <a:pt x="180805" y="145053"/>
                  </a:lnTo>
                  <a:lnTo>
                    <a:pt x="222260" y="101593"/>
                  </a:lnTo>
                  <a:lnTo>
                    <a:pt x="243417" y="70728"/>
                  </a:lnTo>
                  <a:lnTo>
                    <a:pt x="249636" y="57320"/>
                  </a:lnTo>
                  <a:lnTo>
                    <a:pt x="253825" y="50873"/>
                  </a:lnTo>
                  <a:lnTo>
                    <a:pt x="256734" y="39988"/>
                  </a:lnTo>
                  <a:lnTo>
                    <a:pt x="265337" y="30061"/>
                  </a:lnTo>
                  <a:lnTo>
                    <a:pt x="266689" y="19174"/>
                  </a:lnTo>
                  <a:lnTo>
                    <a:pt x="258498" y="27258"/>
                  </a:lnTo>
                  <a:lnTo>
                    <a:pt x="257291" y="36656"/>
                  </a:lnTo>
                  <a:lnTo>
                    <a:pt x="257210" y="42726"/>
                  </a:lnTo>
                  <a:lnTo>
                    <a:pt x="254368" y="48268"/>
                  </a:lnTo>
                  <a:lnTo>
                    <a:pt x="250636" y="54259"/>
                  </a:lnTo>
                  <a:lnTo>
                    <a:pt x="248240" y="66728"/>
                  </a:lnTo>
                  <a:lnTo>
                    <a:pt x="247651" y="114296"/>
                  </a:lnTo>
                  <a:lnTo>
                    <a:pt x="247650" y="136521"/>
                  </a:lnTo>
                  <a:lnTo>
                    <a:pt x="250472" y="142871"/>
                  </a:lnTo>
                  <a:lnTo>
                    <a:pt x="255851" y="150515"/>
                  </a:lnTo>
                  <a:lnTo>
                    <a:pt x="259408" y="151560"/>
                  </a:lnTo>
                  <a:lnTo>
                    <a:pt x="261839" y="151838"/>
                  </a:lnTo>
                  <a:lnTo>
                    <a:pt x="263459" y="153083"/>
                  </a:lnTo>
                  <a:lnTo>
                    <a:pt x="266274" y="160548"/>
                  </a:lnTo>
                  <a:lnTo>
                    <a:pt x="269333" y="158489"/>
                  </a:lnTo>
                  <a:lnTo>
                    <a:pt x="271630" y="156458"/>
                  </a:lnTo>
                  <a:lnTo>
                    <a:pt x="277005" y="154201"/>
                  </a:lnTo>
                  <a:lnTo>
                    <a:pt x="279920" y="153599"/>
                  </a:lnTo>
                  <a:lnTo>
                    <a:pt x="289079" y="147696"/>
                  </a:lnTo>
                  <a:lnTo>
                    <a:pt x="330201" y="106880"/>
                  </a:lnTo>
                  <a:lnTo>
                    <a:pt x="338667" y="91873"/>
                  </a:lnTo>
                  <a:lnTo>
                    <a:pt x="350133" y="63561"/>
                  </a:lnTo>
                  <a:lnTo>
                    <a:pt x="357978" y="51756"/>
                  </a:lnTo>
                  <a:lnTo>
                    <a:pt x="360185" y="44873"/>
                  </a:lnTo>
                  <a:lnTo>
                    <a:pt x="361795" y="22289"/>
                  </a:lnTo>
                  <a:lnTo>
                    <a:pt x="366961" y="14950"/>
                  </a:lnTo>
                  <a:lnTo>
                    <a:pt x="367407" y="12082"/>
                  </a:lnTo>
                  <a:lnTo>
                    <a:pt x="366646" y="9112"/>
                  </a:lnTo>
                  <a:lnTo>
                    <a:pt x="361974" y="43"/>
                  </a:lnTo>
                  <a:lnTo>
                    <a:pt x="353751" y="0"/>
                  </a:lnTo>
                  <a:lnTo>
                    <a:pt x="353309" y="1057"/>
                  </a:lnTo>
                  <a:lnTo>
                    <a:pt x="352818" y="5054"/>
                  </a:lnTo>
                  <a:lnTo>
                    <a:pt x="349778" y="10358"/>
                  </a:lnTo>
                  <a:lnTo>
                    <a:pt x="344258" y="17330"/>
                  </a:lnTo>
                  <a:lnTo>
                    <a:pt x="342110" y="26312"/>
                  </a:lnTo>
                  <a:lnTo>
                    <a:pt x="336433" y="36251"/>
                  </a:lnTo>
                  <a:lnTo>
                    <a:pt x="333398" y="82470"/>
                  </a:lnTo>
                  <a:lnTo>
                    <a:pt x="333375" y="117470"/>
                  </a:lnTo>
                  <a:lnTo>
                    <a:pt x="336197" y="123821"/>
                  </a:lnTo>
                  <a:lnTo>
                    <a:pt x="339921" y="130171"/>
                  </a:lnTo>
                  <a:lnTo>
                    <a:pt x="342508" y="140990"/>
                  </a:lnTo>
                  <a:lnTo>
                    <a:pt x="347840" y="147370"/>
                  </a:lnTo>
                  <a:lnTo>
                    <a:pt x="353209" y="150162"/>
                  </a:lnTo>
                  <a:lnTo>
                    <a:pt x="362667" y="152309"/>
                  </a:lnTo>
                  <a:lnTo>
                    <a:pt x="375163" y="152385"/>
                  </a:lnTo>
                  <a:lnTo>
                    <a:pt x="381228" y="149569"/>
                  </a:lnTo>
                  <a:lnTo>
                    <a:pt x="396905" y="137207"/>
                  </a:lnTo>
                  <a:lnTo>
                    <a:pt x="403238" y="135062"/>
                  </a:lnTo>
                  <a:lnTo>
                    <a:pt x="405350" y="133431"/>
                  </a:lnTo>
                  <a:lnTo>
                    <a:pt x="409575" y="1238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6" name="SMARTInkShape-596"/>
            <p:cNvSpPr/>
            <p:nvPr>
              <p:custDataLst>
                <p:tags r:id="rId113"/>
              </p:custDataLst>
            </p:nvPr>
          </p:nvSpPr>
          <p:spPr>
            <a:xfrm>
              <a:off x="2619375" y="45339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SMARTInkShape-597"/>
            <p:cNvSpPr/>
            <p:nvPr>
              <p:custDataLst>
                <p:tags r:id="rId114"/>
              </p:custDataLst>
            </p:nvPr>
          </p:nvSpPr>
          <p:spPr>
            <a:xfrm>
              <a:off x="2571750" y="4410075"/>
              <a:ext cx="142841" cy="171448"/>
            </a:xfrm>
            <a:custGeom>
              <a:avLst/>
              <a:gdLst/>
              <a:ahLst/>
              <a:cxnLst/>
              <a:rect l="0" t="0" r="0" b="0"/>
              <a:pathLst>
                <a:path w="142841" h="171448">
                  <a:moveTo>
                    <a:pt x="0" y="0"/>
                  </a:moveTo>
                  <a:lnTo>
                    <a:pt x="0" y="0"/>
                  </a:lnTo>
                  <a:lnTo>
                    <a:pt x="0" y="46417"/>
                  </a:lnTo>
                  <a:lnTo>
                    <a:pt x="0" y="92004"/>
                  </a:lnTo>
                  <a:lnTo>
                    <a:pt x="0" y="139438"/>
                  </a:lnTo>
                  <a:lnTo>
                    <a:pt x="0" y="171447"/>
                  </a:lnTo>
                  <a:lnTo>
                    <a:pt x="0" y="126990"/>
                  </a:lnTo>
                  <a:lnTo>
                    <a:pt x="0" y="111124"/>
                  </a:lnTo>
                  <a:lnTo>
                    <a:pt x="2822" y="104775"/>
                  </a:lnTo>
                  <a:lnTo>
                    <a:pt x="5056" y="101600"/>
                  </a:lnTo>
                  <a:lnTo>
                    <a:pt x="11758" y="78186"/>
                  </a:lnTo>
                  <a:lnTo>
                    <a:pt x="53983" y="31757"/>
                  </a:lnTo>
                  <a:lnTo>
                    <a:pt x="73026" y="13759"/>
                  </a:lnTo>
                  <a:lnTo>
                    <a:pt x="85725" y="7539"/>
                  </a:lnTo>
                  <a:lnTo>
                    <a:pt x="92075" y="3350"/>
                  </a:lnTo>
                  <a:lnTo>
                    <a:pt x="101600" y="993"/>
                  </a:lnTo>
                  <a:lnTo>
                    <a:pt x="132827" y="0"/>
                  </a:lnTo>
                  <a:lnTo>
                    <a:pt x="142469" y="9133"/>
                  </a:lnTo>
                  <a:lnTo>
                    <a:pt x="142840" y="17692"/>
                  </a:lnTo>
                  <a:lnTo>
                    <a:pt x="141793" y="18144"/>
                  </a:lnTo>
                  <a:lnTo>
                    <a:pt x="137808" y="18647"/>
                  </a:lnTo>
                  <a:lnTo>
                    <a:pt x="136322" y="19840"/>
                  </a:lnTo>
                  <a:lnTo>
                    <a:pt x="1333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SMARTInkShape-598"/>
            <p:cNvSpPr/>
            <p:nvPr>
              <p:custDataLst>
                <p:tags r:id="rId115"/>
              </p:custDataLst>
            </p:nvPr>
          </p:nvSpPr>
          <p:spPr>
            <a:xfrm>
              <a:off x="2343185" y="4505325"/>
              <a:ext cx="104741" cy="114301"/>
            </a:xfrm>
            <a:custGeom>
              <a:avLst/>
              <a:gdLst/>
              <a:ahLst/>
              <a:cxnLst/>
              <a:rect l="0" t="0" r="0" b="0"/>
              <a:pathLst>
                <a:path w="104741" h="114301">
                  <a:moveTo>
                    <a:pt x="47590" y="0"/>
                  </a:moveTo>
                  <a:lnTo>
                    <a:pt x="47590" y="0"/>
                  </a:lnTo>
                  <a:lnTo>
                    <a:pt x="42534" y="0"/>
                  </a:lnTo>
                  <a:lnTo>
                    <a:pt x="41044" y="1058"/>
                  </a:lnTo>
                  <a:lnTo>
                    <a:pt x="40051" y="2822"/>
                  </a:lnTo>
                  <a:lnTo>
                    <a:pt x="38099" y="9408"/>
                  </a:lnTo>
                  <a:lnTo>
                    <a:pt x="38066" y="26856"/>
                  </a:lnTo>
                  <a:lnTo>
                    <a:pt x="31519" y="35840"/>
                  </a:lnTo>
                  <a:lnTo>
                    <a:pt x="29423" y="44721"/>
                  </a:lnTo>
                  <a:lnTo>
                    <a:pt x="28932" y="50921"/>
                  </a:lnTo>
                  <a:lnTo>
                    <a:pt x="27743" y="52997"/>
                  </a:lnTo>
                  <a:lnTo>
                    <a:pt x="25892" y="54381"/>
                  </a:lnTo>
                  <a:lnTo>
                    <a:pt x="23600" y="55304"/>
                  </a:lnTo>
                  <a:lnTo>
                    <a:pt x="22071" y="56978"/>
                  </a:lnTo>
                  <a:lnTo>
                    <a:pt x="16797" y="67268"/>
                  </a:lnTo>
                  <a:lnTo>
                    <a:pt x="0" y="85689"/>
                  </a:lnTo>
                  <a:lnTo>
                    <a:pt x="8169" y="77521"/>
                  </a:lnTo>
                  <a:lnTo>
                    <a:pt x="9099" y="71535"/>
                  </a:lnTo>
                  <a:lnTo>
                    <a:pt x="10287" y="69915"/>
                  </a:lnTo>
                  <a:lnTo>
                    <a:pt x="14430" y="68115"/>
                  </a:lnTo>
                  <a:lnTo>
                    <a:pt x="15959" y="66577"/>
                  </a:lnTo>
                  <a:lnTo>
                    <a:pt x="17657" y="62045"/>
                  </a:lnTo>
                  <a:lnTo>
                    <a:pt x="19805" y="50512"/>
                  </a:lnTo>
                  <a:lnTo>
                    <a:pt x="36914" y="28763"/>
                  </a:lnTo>
                  <a:lnTo>
                    <a:pt x="37553" y="24073"/>
                  </a:lnTo>
                  <a:lnTo>
                    <a:pt x="40660" y="18461"/>
                  </a:lnTo>
                  <a:lnTo>
                    <a:pt x="46221" y="11290"/>
                  </a:lnTo>
                  <a:lnTo>
                    <a:pt x="47554" y="438"/>
                  </a:lnTo>
                  <a:lnTo>
                    <a:pt x="57105" y="0"/>
                  </a:lnTo>
                  <a:lnTo>
                    <a:pt x="57115" y="26848"/>
                  </a:lnTo>
                  <a:lnTo>
                    <a:pt x="63661" y="35838"/>
                  </a:lnTo>
                  <a:lnTo>
                    <a:pt x="66248" y="45864"/>
                  </a:lnTo>
                  <a:lnTo>
                    <a:pt x="73109" y="54882"/>
                  </a:lnTo>
                  <a:lnTo>
                    <a:pt x="74807" y="60728"/>
                  </a:lnTo>
                  <a:lnTo>
                    <a:pt x="76318" y="62711"/>
                  </a:lnTo>
                  <a:lnTo>
                    <a:pt x="84247" y="66153"/>
                  </a:lnTo>
                  <a:lnTo>
                    <a:pt x="85048" y="69265"/>
                  </a:lnTo>
                  <a:lnTo>
                    <a:pt x="85262" y="71577"/>
                  </a:lnTo>
                  <a:lnTo>
                    <a:pt x="86463" y="73118"/>
                  </a:lnTo>
                  <a:lnTo>
                    <a:pt x="95366" y="76988"/>
                  </a:lnTo>
                  <a:lnTo>
                    <a:pt x="104703" y="85689"/>
                  </a:lnTo>
                  <a:lnTo>
                    <a:pt x="104740" y="95133"/>
                  </a:lnTo>
                  <a:lnTo>
                    <a:pt x="96539" y="95240"/>
                  </a:lnTo>
                  <a:lnTo>
                    <a:pt x="86117" y="104382"/>
                  </a:lnTo>
                  <a:lnTo>
                    <a:pt x="62095" y="104772"/>
                  </a:lnTo>
                  <a:lnTo>
                    <a:pt x="56506" y="107596"/>
                  </a:lnTo>
                  <a:lnTo>
                    <a:pt x="50494" y="111321"/>
                  </a:lnTo>
                  <a:lnTo>
                    <a:pt x="38612" y="114183"/>
                  </a:lnTo>
                  <a:lnTo>
                    <a:pt x="949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9" name="SMARTInkShape-599"/>
            <p:cNvSpPr/>
            <p:nvPr>
              <p:custDataLst>
                <p:tags r:id="rId116"/>
              </p:custDataLst>
            </p:nvPr>
          </p:nvSpPr>
          <p:spPr>
            <a:xfrm>
              <a:off x="2066925" y="4591050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9525"/>
                  </a:moveTo>
                  <a:lnTo>
                    <a:pt x="0" y="9525"/>
                  </a:lnTo>
                  <a:lnTo>
                    <a:pt x="44721" y="9525"/>
                  </a:lnTo>
                  <a:lnTo>
                    <a:pt x="71177" y="9525"/>
                  </a:lnTo>
                  <a:lnTo>
                    <a:pt x="72851" y="8467"/>
                  </a:lnTo>
                  <a:lnTo>
                    <a:pt x="73968" y="6703"/>
                  </a:lnTo>
                  <a:lnTo>
                    <a:pt x="74712" y="4468"/>
                  </a:lnTo>
                  <a:lnTo>
                    <a:pt x="76266" y="2979"/>
                  </a:lnTo>
                  <a:lnTo>
                    <a:pt x="80815" y="1324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0" name="SMARTInkShape-600"/>
            <p:cNvSpPr/>
            <p:nvPr>
              <p:custDataLst>
                <p:tags r:id="rId117"/>
              </p:custDataLst>
            </p:nvPr>
          </p:nvSpPr>
          <p:spPr>
            <a:xfrm>
              <a:off x="2057400" y="46005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SMARTInkShape-601"/>
            <p:cNvSpPr/>
            <p:nvPr>
              <p:custDataLst>
                <p:tags r:id="rId118"/>
              </p:custDataLst>
            </p:nvPr>
          </p:nvSpPr>
          <p:spPr>
            <a:xfrm>
              <a:off x="2057400" y="4524375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9525"/>
                  </a:moveTo>
                  <a:lnTo>
                    <a:pt x="0" y="9525"/>
                  </a:lnTo>
                  <a:lnTo>
                    <a:pt x="32181" y="9525"/>
                  </a:lnTo>
                  <a:lnTo>
                    <a:pt x="34154" y="8467"/>
                  </a:lnTo>
                  <a:lnTo>
                    <a:pt x="35469" y="6703"/>
                  </a:lnTo>
                  <a:lnTo>
                    <a:pt x="36346" y="4468"/>
                  </a:lnTo>
                  <a:lnTo>
                    <a:pt x="37989" y="2979"/>
                  </a:lnTo>
                  <a:lnTo>
                    <a:pt x="42637" y="1324"/>
                  </a:lnTo>
                  <a:lnTo>
                    <a:pt x="90225" y="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3" name="SMARTInkShape-602"/>
          <p:cNvSpPr/>
          <p:nvPr>
            <p:custDataLst>
              <p:tags r:id="rId18"/>
            </p:custDataLst>
          </p:nvPr>
        </p:nvSpPr>
        <p:spPr>
          <a:xfrm>
            <a:off x="3648192" y="4448175"/>
            <a:ext cx="237998" cy="104740"/>
          </a:xfrm>
          <a:custGeom>
            <a:avLst/>
            <a:gdLst/>
            <a:ahLst/>
            <a:cxnLst/>
            <a:rect l="0" t="0" r="0" b="0"/>
            <a:pathLst>
              <a:path w="237998" h="104740">
                <a:moveTo>
                  <a:pt x="28458" y="0"/>
                </a:moveTo>
                <a:lnTo>
                  <a:pt x="28458" y="0"/>
                </a:lnTo>
                <a:lnTo>
                  <a:pt x="28458" y="9133"/>
                </a:lnTo>
                <a:lnTo>
                  <a:pt x="21912" y="17052"/>
                </a:lnTo>
                <a:lnTo>
                  <a:pt x="19326" y="26848"/>
                </a:lnTo>
                <a:lnTo>
                  <a:pt x="18936" y="60361"/>
                </a:lnTo>
                <a:lnTo>
                  <a:pt x="17877" y="62466"/>
                </a:lnTo>
                <a:lnTo>
                  <a:pt x="16112" y="63869"/>
                </a:lnTo>
                <a:lnTo>
                  <a:pt x="13877" y="64804"/>
                </a:lnTo>
                <a:lnTo>
                  <a:pt x="12387" y="66486"/>
                </a:lnTo>
                <a:lnTo>
                  <a:pt x="10732" y="71177"/>
                </a:lnTo>
                <a:lnTo>
                  <a:pt x="9418" y="94703"/>
                </a:lnTo>
                <a:lnTo>
                  <a:pt x="0" y="104654"/>
                </a:lnTo>
                <a:lnTo>
                  <a:pt x="4974" y="104739"/>
                </a:lnTo>
                <a:lnTo>
                  <a:pt x="6452" y="103693"/>
                </a:lnTo>
                <a:lnTo>
                  <a:pt x="7437" y="101937"/>
                </a:lnTo>
                <a:lnTo>
                  <a:pt x="9148" y="95072"/>
                </a:lnTo>
                <a:lnTo>
                  <a:pt x="9374" y="82109"/>
                </a:lnTo>
                <a:lnTo>
                  <a:pt x="12215" y="76004"/>
                </a:lnTo>
                <a:lnTo>
                  <a:pt x="17606" y="68518"/>
                </a:lnTo>
                <a:lnTo>
                  <a:pt x="19729" y="59435"/>
                </a:lnTo>
                <a:lnTo>
                  <a:pt x="35393" y="38048"/>
                </a:lnTo>
                <a:lnTo>
                  <a:pt x="37890" y="31727"/>
                </a:lnTo>
                <a:lnTo>
                  <a:pt x="42528" y="25390"/>
                </a:lnTo>
                <a:lnTo>
                  <a:pt x="48117" y="21867"/>
                </a:lnTo>
                <a:lnTo>
                  <a:pt x="54129" y="19244"/>
                </a:lnTo>
                <a:lnTo>
                  <a:pt x="60328" y="14550"/>
                </a:lnTo>
                <a:lnTo>
                  <a:pt x="63789" y="8936"/>
                </a:lnTo>
                <a:lnTo>
                  <a:pt x="66011" y="1765"/>
                </a:lnTo>
                <a:lnTo>
                  <a:pt x="67251" y="1177"/>
                </a:lnTo>
                <a:lnTo>
                  <a:pt x="100060" y="0"/>
                </a:lnTo>
                <a:lnTo>
                  <a:pt x="101593" y="1058"/>
                </a:lnTo>
                <a:lnTo>
                  <a:pt x="102614" y="2822"/>
                </a:lnTo>
                <a:lnTo>
                  <a:pt x="104389" y="9701"/>
                </a:lnTo>
                <a:lnTo>
                  <a:pt x="104658" y="56956"/>
                </a:lnTo>
                <a:lnTo>
                  <a:pt x="104658" y="61650"/>
                </a:lnTo>
                <a:lnTo>
                  <a:pt x="107480" y="67264"/>
                </a:lnTo>
                <a:lnTo>
                  <a:pt x="111204" y="73287"/>
                </a:lnTo>
                <a:lnTo>
                  <a:pt x="114149" y="85563"/>
                </a:lnTo>
                <a:lnTo>
                  <a:pt x="131516" y="85721"/>
                </a:lnTo>
                <a:lnTo>
                  <a:pt x="146340" y="72467"/>
                </a:lnTo>
                <a:lnTo>
                  <a:pt x="149642" y="66427"/>
                </a:lnTo>
                <a:lnTo>
                  <a:pt x="152167" y="60215"/>
                </a:lnTo>
                <a:lnTo>
                  <a:pt x="177531" y="30866"/>
                </a:lnTo>
                <a:lnTo>
                  <a:pt x="180420" y="20815"/>
                </a:lnTo>
                <a:lnTo>
                  <a:pt x="190263" y="9655"/>
                </a:lnTo>
                <a:lnTo>
                  <a:pt x="190383" y="56979"/>
                </a:lnTo>
                <a:lnTo>
                  <a:pt x="190383" y="70245"/>
                </a:lnTo>
                <a:lnTo>
                  <a:pt x="191441" y="72230"/>
                </a:lnTo>
                <a:lnTo>
                  <a:pt x="193205" y="73554"/>
                </a:lnTo>
                <a:lnTo>
                  <a:pt x="198584" y="75678"/>
                </a:lnTo>
                <a:lnTo>
                  <a:pt x="214363" y="76196"/>
                </a:lnTo>
                <a:lnTo>
                  <a:pt x="215895" y="75139"/>
                </a:lnTo>
                <a:lnTo>
                  <a:pt x="216916" y="73376"/>
                </a:lnTo>
                <a:lnTo>
                  <a:pt x="217596" y="71142"/>
                </a:lnTo>
                <a:lnTo>
                  <a:pt x="219109" y="69653"/>
                </a:lnTo>
                <a:lnTo>
                  <a:pt x="223611" y="67999"/>
                </a:lnTo>
                <a:lnTo>
                  <a:pt x="225235" y="66499"/>
                </a:lnTo>
                <a:lnTo>
                  <a:pt x="227039" y="62011"/>
                </a:lnTo>
                <a:lnTo>
                  <a:pt x="228579" y="60390"/>
                </a:lnTo>
                <a:lnTo>
                  <a:pt x="233112" y="58590"/>
                </a:lnTo>
                <a:lnTo>
                  <a:pt x="234744" y="57052"/>
                </a:lnTo>
                <a:lnTo>
                  <a:pt x="236557" y="52520"/>
                </a:lnTo>
                <a:lnTo>
                  <a:pt x="237997" y="24065"/>
                </a:lnTo>
                <a:lnTo>
                  <a:pt x="235181" y="18457"/>
                </a:lnTo>
                <a:lnTo>
                  <a:pt x="220398" y="1479"/>
                </a:lnTo>
                <a:lnTo>
                  <a:pt x="210884" y="130"/>
                </a:lnTo>
                <a:lnTo>
                  <a:pt x="201359" y="8212"/>
                </a:lnTo>
                <a:lnTo>
                  <a:pt x="195281" y="9136"/>
                </a:lnTo>
                <a:lnTo>
                  <a:pt x="193648" y="10325"/>
                </a:lnTo>
                <a:lnTo>
                  <a:pt x="192560" y="12174"/>
                </a:lnTo>
                <a:lnTo>
                  <a:pt x="191834" y="14466"/>
                </a:lnTo>
                <a:lnTo>
                  <a:pt x="180213" y="28808"/>
                </a:lnTo>
                <a:lnTo>
                  <a:pt x="175280" y="35028"/>
                </a:lnTo>
                <a:lnTo>
                  <a:pt x="172502" y="44481"/>
                </a:lnTo>
                <a:lnTo>
                  <a:pt x="171333" y="571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4" name="SMARTInkShape-603"/>
          <p:cNvSpPr/>
          <p:nvPr>
            <p:custDataLst>
              <p:tags r:id="rId19"/>
            </p:custDataLst>
          </p:nvPr>
        </p:nvSpPr>
        <p:spPr>
          <a:xfrm>
            <a:off x="4144737" y="4238627"/>
            <a:ext cx="884464" cy="419088"/>
          </a:xfrm>
          <a:custGeom>
            <a:avLst/>
            <a:gdLst/>
            <a:ahLst/>
            <a:cxnLst/>
            <a:rect l="0" t="0" r="0" b="0"/>
            <a:pathLst>
              <a:path w="884464" h="419088">
                <a:moveTo>
                  <a:pt x="74838" y="190498"/>
                </a:moveTo>
                <a:lnTo>
                  <a:pt x="74838" y="190498"/>
                </a:lnTo>
                <a:lnTo>
                  <a:pt x="74838" y="166818"/>
                </a:lnTo>
                <a:lnTo>
                  <a:pt x="72016" y="161276"/>
                </a:lnTo>
                <a:lnTo>
                  <a:pt x="66637" y="154152"/>
                </a:lnTo>
                <a:lnTo>
                  <a:pt x="63079" y="153177"/>
                </a:lnTo>
                <a:lnTo>
                  <a:pt x="60649" y="152917"/>
                </a:lnTo>
                <a:lnTo>
                  <a:pt x="59029" y="151686"/>
                </a:lnTo>
                <a:lnTo>
                  <a:pt x="57228" y="147496"/>
                </a:lnTo>
                <a:lnTo>
                  <a:pt x="55690" y="145954"/>
                </a:lnTo>
                <a:lnTo>
                  <a:pt x="51158" y="144242"/>
                </a:lnTo>
                <a:lnTo>
                  <a:pt x="49526" y="144845"/>
                </a:lnTo>
                <a:lnTo>
                  <a:pt x="48438" y="146304"/>
                </a:lnTo>
                <a:lnTo>
                  <a:pt x="47714" y="148335"/>
                </a:lnTo>
                <a:lnTo>
                  <a:pt x="46172" y="149690"/>
                </a:lnTo>
                <a:lnTo>
                  <a:pt x="38189" y="152041"/>
                </a:lnTo>
                <a:lnTo>
                  <a:pt x="23608" y="165624"/>
                </a:lnTo>
                <a:lnTo>
                  <a:pt x="20319" y="171682"/>
                </a:lnTo>
                <a:lnTo>
                  <a:pt x="17799" y="177902"/>
                </a:lnTo>
                <a:lnTo>
                  <a:pt x="13151" y="184194"/>
                </a:lnTo>
                <a:lnTo>
                  <a:pt x="10380" y="193341"/>
                </a:lnTo>
                <a:lnTo>
                  <a:pt x="8180" y="238071"/>
                </a:lnTo>
                <a:lnTo>
                  <a:pt x="8166" y="250813"/>
                </a:lnTo>
                <a:lnTo>
                  <a:pt x="9224" y="252933"/>
                </a:lnTo>
                <a:lnTo>
                  <a:pt x="10987" y="254346"/>
                </a:lnTo>
                <a:lnTo>
                  <a:pt x="16364" y="256615"/>
                </a:lnTo>
                <a:lnTo>
                  <a:pt x="30829" y="257125"/>
                </a:lnTo>
                <a:lnTo>
                  <a:pt x="36934" y="254329"/>
                </a:lnTo>
                <a:lnTo>
                  <a:pt x="68605" y="225292"/>
                </a:lnTo>
                <a:lnTo>
                  <a:pt x="72068" y="219014"/>
                </a:lnTo>
                <a:lnTo>
                  <a:pt x="74666" y="212697"/>
                </a:lnTo>
                <a:lnTo>
                  <a:pt x="82877" y="201902"/>
                </a:lnTo>
                <a:lnTo>
                  <a:pt x="83923" y="195523"/>
                </a:lnTo>
                <a:lnTo>
                  <a:pt x="85128" y="193848"/>
                </a:lnTo>
                <a:lnTo>
                  <a:pt x="86990" y="192732"/>
                </a:lnTo>
                <a:lnTo>
                  <a:pt x="89289" y="191987"/>
                </a:lnTo>
                <a:lnTo>
                  <a:pt x="90822" y="190433"/>
                </a:lnTo>
                <a:lnTo>
                  <a:pt x="93853" y="181101"/>
                </a:lnTo>
                <a:lnTo>
                  <a:pt x="93888" y="222287"/>
                </a:lnTo>
                <a:lnTo>
                  <a:pt x="91066" y="228615"/>
                </a:lnTo>
                <a:lnTo>
                  <a:pt x="87342" y="234955"/>
                </a:lnTo>
                <a:lnTo>
                  <a:pt x="85246" y="245533"/>
                </a:lnTo>
                <a:lnTo>
                  <a:pt x="83382" y="273224"/>
                </a:lnTo>
                <a:lnTo>
                  <a:pt x="76172" y="297008"/>
                </a:lnTo>
                <a:lnTo>
                  <a:pt x="74872" y="341175"/>
                </a:lnTo>
                <a:lnTo>
                  <a:pt x="74848" y="354147"/>
                </a:lnTo>
                <a:lnTo>
                  <a:pt x="72020" y="361303"/>
                </a:lnTo>
                <a:lnTo>
                  <a:pt x="68294" y="368011"/>
                </a:lnTo>
                <a:lnTo>
                  <a:pt x="65902" y="380941"/>
                </a:lnTo>
                <a:lnTo>
                  <a:pt x="65430" y="393687"/>
                </a:lnTo>
                <a:lnTo>
                  <a:pt x="64332" y="395808"/>
                </a:lnTo>
                <a:lnTo>
                  <a:pt x="62543" y="397221"/>
                </a:lnTo>
                <a:lnTo>
                  <a:pt x="60291" y="398163"/>
                </a:lnTo>
                <a:lnTo>
                  <a:pt x="58790" y="399850"/>
                </a:lnTo>
                <a:lnTo>
                  <a:pt x="57122" y="404546"/>
                </a:lnTo>
                <a:lnTo>
                  <a:pt x="55619" y="406222"/>
                </a:lnTo>
                <a:lnTo>
                  <a:pt x="51127" y="408083"/>
                </a:lnTo>
                <a:lnTo>
                  <a:pt x="49505" y="409638"/>
                </a:lnTo>
                <a:lnTo>
                  <a:pt x="46690" y="417643"/>
                </a:lnTo>
                <a:lnTo>
                  <a:pt x="43631" y="418451"/>
                </a:lnTo>
                <a:lnTo>
                  <a:pt x="28657" y="419087"/>
                </a:lnTo>
                <a:lnTo>
                  <a:pt x="9614" y="401488"/>
                </a:lnTo>
                <a:lnTo>
                  <a:pt x="7391" y="392728"/>
                </a:lnTo>
                <a:lnTo>
                  <a:pt x="1702" y="383885"/>
                </a:lnTo>
                <a:lnTo>
                  <a:pt x="0" y="377695"/>
                </a:lnTo>
                <a:lnTo>
                  <a:pt x="604" y="374563"/>
                </a:lnTo>
                <a:lnTo>
                  <a:pt x="6959" y="363818"/>
                </a:lnTo>
                <a:lnTo>
                  <a:pt x="46281" y="321011"/>
                </a:lnTo>
                <a:lnTo>
                  <a:pt x="53679" y="310945"/>
                </a:lnTo>
                <a:lnTo>
                  <a:pt x="100403" y="277633"/>
                </a:lnTo>
                <a:lnTo>
                  <a:pt x="145756" y="241391"/>
                </a:lnTo>
                <a:lnTo>
                  <a:pt x="192489" y="212649"/>
                </a:lnTo>
                <a:lnTo>
                  <a:pt x="238978" y="177513"/>
                </a:lnTo>
                <a:lnTo>
                  <a:pt x="284332" y="133331"/>
                </a:lnTo>
                <a:lnTo>
                  <a:pt x="328835" y="88897"/>
                </a:lnTo>
                <a:lnTo>
                  <a:pt x="350226" y="64687"/>
                </a:lnTo>
                <a:lnTo>
                  <a:pt x="367217" y="38760"/>
                </a:lnTo>
                <a:lnTo>
                  <a:pt x="369732" y="22310"/>
                </a:lnTo>
                <a:lnTo>
                  <a:pt x="370098" y="1883"/>
                </a:lnTo>
                <a:lnTo>
                  <a:pt x="369044" y="1255"/>
                </a:lnTo>
                <a:lnTo>
                  <a:pt x="351148" y="31"/>
                </a:lnTo>
                <a:lnTo>
                  <a:pt x="328717" y="0"/>
                </a:lnTo>
                <a:lnTo>
                  <a:pt x="322434" y="2821"/>
                </a:lnTo>
                <a:lnTo>
                  <a:pt x="290738" y="31797"/>
                </a:lnTo>
                <a:lnTo>
                  <a:pt x="287210" y="38120"/>
                </a:lnTo>
                <a:lnTo>
                  <a:pt x="279889" y="55859"/>
                </a:lnTo>
                <a:lnTo>
                  <a:pt x="259969" y="89891"/>
                </a:lnTo>
                <a:lnTo>
                  <a:pt x="248517" y="133407"/>
                </a:lnTo>
                <a:lnTo>
                  <a:pt x="246375" y="177604"/>
                </a:lnTo>
                <a:lnTo>
                  <a:pt x="246291" y="220483"/>
                </a:lnTo>
                <a:lnTo>
                  <a:pt x="249111" y="227814"/>
                </a:lnTo>
                <a:lnTo>
                  <a:pt x="252835" y="234599"/>
                </a:lnTo>
                <a:lnTo>
                  <a:pt x="255989" y="244370"/>
                </a:lnTo>
                <a:lnTo>
                  <a:pt x="269968" y="261668"/>
                </a:lnTo>
                <a:lnTo>
                  <a:pt x="275510" y="264462"/>
                </a:lnTo>
                <a:lnTo>
                  <a:pt x="282634" y="266257"/>
                </a:lnTo>
                <a:lnTo>
                  <a:pt x="294518" y="259101"/>
                </a:lnTo>
                <a:lnTo>
                  <a:pt x="297491" y="258458"/>
                </a:lnTo>
                <a:lnTo>
                  <a:pt x="299474" y="256972"/>
                </a:lnTo>
                <a:lnTo>
                  <a:pt x="319845" y="228539"/>
                </a:lnTo>
                <a:lnTo>
                  <a:pt x="322140" y="212715"/>
                </a:lnTo>
                <a:lnTo>
                  <a:pt x="322474" y="187323"/>
                </a:lnTo>
                <a:lnTo>
                  <a:pt x="319660" y="180973"/>
                </a:lnTo>
                <a:lnTo>
                  <a:pt x="314286" y="173329"/>
                </a:lnTo>
                <a:lnTo>
                  <a:pt x="310729" y="172284"/>
                </a:lnTo>
                <a:lnTo>
                  <a:pt x="289375" y="171462"/>
                </a:lnTo>
                <a:lnTo>
                  <a:pt x="283782" y="174277"/>
                </a:lnTo>
                <a:lnTo>
                  <a:pt x="277769" y="177997"/>
                </a:lnTo>
                <a:lnTo>
                  <a:pt x="271569" y="179651"/>
                </a:lnTo>
                <a:lnTo>
                  <a:pt x="269492" y="181149"/>
                </a:lnTo>
                <a:lnTo>
                  <a:pt x="268107" y="183207"/>
                </a:lnTo>
                <a:lnTo>
                  <a:pt x="265510" y="188316"/>
                </a:lnTo>
                <a:lnTo>
                  <a:pt x="259157" y="197142"/>
                </a:lnTo>
                <a:lnTo>
                  <a:pt x="255745" y="206460"/>
                </a:lnTo>
                <a:lnTo>
                  <a:pt x="249561" y="215924"/>
                </a:lnTo>
                <a:lnTo>
                  <a:pt x="247743" y="222259"/>
                </a:lnTo>
                <a:lnTo>
                  <a:pt x="248316" y="225430"/>
                </a:lnTo>
                <a:lnTo>
                  <a:pt x="254018" y="238124"/>
                </a:lnTo>
                <a:lnTo>
                  <a:pt x="254617" y="241298"/>
                </a:lnTo>
                <a:lnTo>
                  <a:pt x="256074" y="243415"/>
                </a:lnTo>
                <a:lnTo>
                  <a:pt x="258104" y="244826"/>
                </a:lnTo>
                <a:lnTo>
                  <a:pt x="263181" y="246394"/>
                </a:lnTo>
                <a:lnTo>
                  <a:pt x="302156" y="247634"/>
                </a:lnTo>
                <a:lnTo>
                  <a:pt x="310982" y="244819"/>
                </a:lnTo>
                <a:lnTo>
                  <a:pt x="353245" y="219000"/>
                </a:lnTo>
                <a:lnTo>
                  <a:pt x="400731" y="190496"/>
                </a:lnTo>
                <a:lnTo>
                  <a:pt x="411237" y="183089"/>
                </a:lnTo>
                <a:lnTo>
                  <a:pt x="434379" y="156455"/>
                </a:lnTo>
                <a:lnTo>
                  <a:pt x="457650" y="139814"/>
                </a:lnTo>
                <a:lnTo>
                  <a:pt x="461935" y="133400"/>
                </a:lnTo>
                <a:lnTo>
                  <a:pt x="464898" y="127021"/>
                </a:lnTo>
                <a:lnTo>
                  <a:pt x="474436" y="114856"/>
                </a:lnTo>
                <a:lnTo>
                  <a:pt x="474849" y="106146"/>
                </a:lnTo>
                <a:lnTo>
                  <a:pt x="474888" y="141713"/>
                </a:lnTo>
                <a:lnTo>
                  <a:pt x="472066" y="150471"/>
                </a:lnTo>
                <a:lnTo>
                  <a:pt x="468342" y="157892"/>
                </a:lnTo>
                <a:lnTo>
                  <a:pt x="465755" y="174510"/>
                </a:lnTo>
                <a:lnTo>
                  <a:pt x="465480" y="184115"/>
                </a:lnTo>
                <a:lnTo>
                  <a:pt x="468237" y="190484"/>
                </a:lnTo>
                <a:lnTo>
                  <a:pt x="471932" y="196841"/>
                </a:lnTo>
                <a:lnTo>
                  <a:pt x="474304" y="209547"/>
                </a:lnTo>
                <a:lnTo>
                  <a:pt x="474499" y="212722"/>
                </a:lnTo>
                <a:lnTo>
                  <a:pt x="475687" y="214839"/>
                </a:lnTo>
                <a:lnTo>
                  <a:pt x="477537" y="216250"/>
                </a:lnTo>
                <a:lnTo>
                  <a:pt x="483055" y="218515"/>
                </a:lnTo>
                <a:lnTo>
                  <a:pt x="489067" y="218908"/>
                </a:lnTo>
                <a:lnTo>
                  <a:pt x="494595" y="216177"/>
                </a:lnTo>
                <a:lnTo>
                  <a:pt x="500580" y="212495"/>
                </a:lnTo>
                <a:lnTo>
                  <a:pt x="509899" y="209362"/>
                </a:lnTo>
                <a:lnTo>
                  <a:pt x="544738" y="177759"/>
                </a:lnTo>
                <a:lnTo>
                  <a:pt x="548266" y="168608"/>
                </a:lnTo>
                <a:lnTo>
                  <a:pt x="550892" y="158545"/>
                </a:lnTo>
                <a:lnTo>
                  <a:pt x="561202" y="143459"/>
                </a:lnTo>
                <a:lnTo>
                  <a:pt x="566167" y="136784"/>
                </a:lnTo>
                <a:lnTo>
                  <a:pt x="568961" y="127075"/>
                </a:lnTo>
                <a:lnTo>
                  <a:pt x="569615" y="120682"/>
                </a:lnTo>
                <a:lnTo>
                  <a:pt x="572728" y="114314"/>
                </a:lnTo>
                <a:lnTo>
                  <a:pt x="576581" y="107955"/>
                </a:lnTo>
                <a:lnTo>
                  <a:pt x="579627" y="95413"/>
                </a:lnTo>
                <a:lnTo>
                  <a:pt x="579652" y="100354"/>
                </a:lnTo>
                <a:lnTo>
                  <a:pt x="576836" y="105631"/>
                </a:lnTo>
                <a:lnTo>
                  <a:pt x="573115" y="111504"/>
                </a:lnTo>
                <a:lnTo>
                  <a:pt x="570726" y="123899"/>
                </a:lnTo>
                <a:lnTo>
                  <a:pt x="569341" y="131265"/>
                </a:lnTo>
                <a:lnTo>
                  <a:pt x="562650" y="153241"/>
                </a:lnTo>
                <a:lnTo>
                  <a:pt x="560461" y="164414"/>
                </a:lnTo>
                <a:lnTo>
                  <a:pt x="554335" y="177713"/>
                </a:lnTo>
                <a:lnTo>
                  <a:pt x="543739" y="219254"/>
                </a:lnTo>
                <a:lnTo>
                  <a:pt x="539386" y="238177"/>
                </a:lnTo>
                <a:lnTo>
                  <a:pt x="534215" y="257189"/>
                </a:lnTo>
                <a:lnTo>
                  <a:pt x="529861" y="276228"/>
                </a:lnTo>
                <a:lnTo>
                  <a:pt x="523964" y="296567"/>
                </a:lnTo>
                <a:lnTo>
                  <a:pt x="519882" y="324437"/>
                </a:lnTo>
                <a:lnTo>
                  <a:pt x="514350" y="344308"/>
                </a:lnTo>
                <a:lnTo>
                  <a:pt x="512199" y="364971"/>
                </a:lnTo>
                <a:lnTo>
                  <a:pt x="501245" y="390328"/>
                </a:lnTo>
                <a:lnTo>
                  <a:pt x="498809" y="393568"/>
                </a:lnTo>
                <a:lnTo>
                  <a:pt x="493281" y="397168"/>
                </a:lnTo>
                <a:lnTo>
                  <a:pt x="490325" y="398128"/>
                </a:lnTo>
                <a:lnTo>
                  <a:pt x="488354" y="399826"/>
                </a:lnTo>
                <a:lnTo>
                  <a:pt x="486164" y="404536"/>
                </a:lnTo>
                <a:lnTo>
                  <a:pt x="484523" y="406215"/>
                </a:lnTo>
                <a:lnTo>
                  <a:pt x="476365" y="409131"/>
                </a:lnTo>
                <a:lnTo>
                  <a:pt x="457593" y="409562"/>
                </a:lnTo>
                <a:lnTo>
                  <a:pt x="451301" y="404513"/>
                </a:lnTo>
                <a:lnTo>
                  <a:pt x="448530" y="399210"/>
                </a:lnTo>
                <a:lnTo>
                  <a:pt x="447791" y="396315"/>
                </a:lnTo>
                <a:lnTo>
                  <a:pt x="446240" y="394384"/>
                </a:lnTo>
                <a:lnTo>
                  <a:pt x="441694" y="392239"/>
                </a:lnTo>
                <a:lnTo>
                  <a:pt x="440059" y="390608"/>
                </a:lnTo>
                <a:lnTo>
                  <a:pt x="429440" y="371292"/>
                </a:lnTo>
                <a:lnTo>
                  <a:pt x="427301" y="348853"/>
                </a:lnTo>
                <a:lnTo>
                  <a:pt x="430102" y="342722"/>
                </a:lnTo>
                <a:lnTo>
                  <a:pt x="433816" y="336470"/>
                </a:lnTo>
                <a:lnTo>
                  <a:pt x="435468" y="330164"/>
                </a:lnTo>
                <a:lnTo>
                  <a:pt x="436966" y="328059"/>
                </a:lnTo>
                <a:lnTo>
                  <a:pt x="439024" y="326655"/>
                </a:lnTo>
                <a:lnTo>
                  <a:pt x="441453" y="325719"/>
                </a:lnTo>
                <a:lnTo>
                  <a:pt x="443073" y="324037"/>
                </a:lnTo>
                <a:lnTo>
                  <a:pt x="444873" y="319346"/>
                </a:lnTo>
                <a:lnTo>
                  <a:pt x="451317" y="313734"/>
                </a:lnTo>
                <a:lnTo>
                  <a:pt x="496725" y="276218"/>
                </a:lnTo>
                <a:lnTo>
                  <a:pt x="538551" y="253998"/>
                </a:lnTo>
                <a:lnTo>
                  <a:pt x="581655" y="228598"/>
                </a:lnTo>
                <a:lnTo>
                  <a:pt x="624230" y="206373"/>
                </a:lnTo>
                <a:lnTo>
                  <a:pt x="657167" y="187323"/>
                </a:lnTo>
                <a:lnTo>
                  <a:pt x="681153" y="166156"/>
                </a:lnTo>
                <a:lnTo>
                  <a:pt x="693942" y="159937"/>
                </a:lnTo>
                <a:lnTo>
                  <a:pt x="701602" y="153887"/>
                </a:lnTo>
                <a:lnTo>
                  <a:pt x="712882" y="152409"/>
                </a:lnTo>
                <a:lnTo>
                  <a:pt x="713013" y="197117"/>
                </a:lnTo>
                <a:lnTo>
                  <a:pt x="713013" y="207702"/>
                </a:lnTo>
                <a:lnTo>
                  <a:pt x="714071" y="208317"/>
                </a:lnTo>
                <a:lnTo>
                  <a:pt x="730623" y="209534"/>
                </a:lnTo>
                <a:lnTo>
                  <a:pt x="736693" y="209544"/>
                </a:lnTo>
                <a:lnTo>
                  <a:pt x="742235" y="206724"/>
                </a:lnTo>
                <a:lnTo>
                  <a:pt x="754416" y="196290"/>
                </a:lnTo>
                <a:lnTo>
                  <a:pt x="757873" y="190250"/>
                </a:lnTo>
                <a:lnTo>
                  <a:pt x="760467" y="184038"/>
                </a:lnTo>
                <a:lnTo>
                  <a:pt x="785058" y="146928"/>
                </a:lnTo>
                <a:lnTo>
                  <a:pt x="797252" y="112481"/>
                </a:lnTo>
                <a:lnTo>
                  <a:pt x="798699" y="90785"/>
                </a:lnTo>
                <a:lnTo>
                  <a:pt x="797654" y="89097"/>
                </a:lnTo>
                <a:lnTo>
                  <a:pt x="795899" y="87972"/>
                </a:lnTo>
                <a:lnTo>
                  <a:pt x="790533" y="86168"/>
                </a:lnTo>
                <a:lnTo>
                  <a:pt x="790093" y="87078"/>
                </a:lnTo>
                <a:lnTo>
                  <a:pt x="789604" y="90911"/>
                </a:lnTo>
                <a:lnTo>
                  <a:pt x="788415" y="92357"/>
                </a:lnTo>
                <a:lnTo>
                  <a:pt x="775990" y="99924"/>
                </a:lnTo>
                <a:lnTo>
                  <a:pt x="772753" y="105440"/>
                </a:lnTo>
                <a:lnTo>
                  <a:pt x="761246" y="151815"/>
                </a:lnTo>
                <a:lnTo>
                  <a:pt x="760641" y="197746"/>
                </a:lnTo>
                <a:lnTo>
                  <a:pt x="768839" y="208024"/>
                </a:lnTo>
                <a:lnTo>
                  <a:pt x="772397" y="208871"/>
                </a:lnTo>
                <a:lnTo>
                  <a:pt x="783304" y="209414"/>
                </a:lnTo>
                <a:lnTo>
                  <a:pt x="785274" y="208401"/>
                </a:lnTo>
                <a:lnTo>
                  <a:pt x="786587" y="206666"/>
                </a:lnTo>
                <a:lnTo>
                  <a:pt x="787462" y="204452"/>
                </a:lnTo>
                <a:lnTo>
                  <a:pt x="789104" y="202976"/>
                </a:lnTo>
                <a:lnTo>
                  <a:pt x="799344" y="197784"/>
                </a:lnTo>
                <a:lnTo>
                  <a:pt x="820998" y="177667"/>
                </a:lnTo>
                <a:lnTo>
                  <a:pt x="824506" y="168568"/>
                </a:lnTo>
                <a:lnTo>
                  <a:pt x="827123" y="158526"/>
                </a:lnTo>
                <a:lnTo>
                  <a:pt x="834606" y="143456"/>
                </a:lnTo>
                <a:lnTo>
                  <a:pt x="836904" y="136782"/>
                </a:lnTo>
                <a:lnTo>
                  <a:pt x="843090" y="127075"/>
                </a:lnTo>
                <a:lnTo>
                  <a:pt x="846451" y="117496"/>
                </a:lnTo>
                <a:lnTo>
                  <a:pt x="852622" y="107955"/>
                </a:lnTo>
                <a:lnTo>
                  <a:pt x="855850" y="95413"/>
                </a:lnTo>
                <a:lnTo>
                  <a:pt x="855888" y="140946"/>
                </a:lnTo>
                <a:lnTo>
                  <a:pt x="855888" y="182790"/>
                </a:lnTo>
                <a:lnTo>
                  <a:pt x="853066" y="189895"/>
                </a:lnTo>
                <a:lnTo>
                  <a:pt x="850832" y="193271"/>
                </a:lnTo>
                <a:lnTo>
                  <a:pt x="850400" y="196580"/>
                </a:lnTo>
                <a:lnTo>
                  <a:pt x="855852" y="221646"/>
                </a:lnTo>
                <a:lnTo>
                  <a:pt x="855864" y="223964"/>
                </a:lnTo>
                <a:lnTo>
                  <a:pt x="856930" y="225508"/>
                </a:lnTo>
                <a:lnTo>
                  <a:pt x="858699" y="226538"/>
                </a:lnTo>
                <a:lnTo>
                  <a:pt x="860938" y="227225"/>
                </a:lnTo>
                <a:lnTo>
                  <a:pt x="863488" y="226624"/>
                </a:lnTo>
                <a:lnTo>
                  <a:pt x="873221" y="220276"/>
                </a:lnTo>
                <a:lnTo>
                  <a:pt x="884463" y="209548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7" name="SMARTInkShape-Group162"/>
          <p:cNvGrpSpPr/>
          <p:nvPr/>
        </p:nvGrpSpPr>
        <p:grpSpPr>
          <a:xfrm>
            <a:off x="5325813" y="4200574"/>
            <a:ext cx="1636963" cy="371378"/>
            <a:chOff x="5325813" y="4200574"/>
            <a:chExt cx="1636963" cy="371378"/>
          </a:xfrm>
        </p:grpSpPr>
        <p:sp>
          <p:nvSpPr>
            <p:cNvPr id="165" name="SMARTInkShape-604"/>
            <p:cNvSpPr/>
            <p:nvPr>
              <p:custDataLst>
                <p:tags r:id="rId109"/>
              </p:custDataLst>
            </p:nvPr>
          </p:nvSpPr>
          <p:spPr>
            <a:xfrm>
              <a:off x="6238890" y="4200574"/>
              <a:ext cx="723886" cy="190441"/>
            </a:xfrm>
            <a:custGeom>
              <a:avLst/>
              <a:gdLst/>
              <a:ahLst/>
              <a:cxnLst/>
              <a:rect l="0" t="0" r="0" b="0"/>
              <a:pathLst>
                <a:path w="723886" h="190441">
                  <a:moveTo>
                    <a:pt x="9510" y="66626"/>
                  </a:moveTo>
                  <a:lnTo>
                    <a:pt x="9510" y="66626"/>
                  </a:lnTo>
                  <a:lnTo>
                    <a:pt x="9510" y="111345"/>
                  </a:lnTo>
                  <a:lnTo>
                    <a:pt x="9510" y="146004"/>
                  </a:lnTo>
                  <a:lnTo>
                    <a:pt x="10568" y="148120"/>
                  </a:lnTo>
                  <a:lnTo>
                    <a:pt x="12332" y="149530"/>
                  </a:lnTo>
                  <a:lnTo>
                    <a:pt x="14566" y="150470"/>
                  </a:lnTo>
                  <a:lnTo>
                    <a:pt x="16055" y="152155"/>
                  </a:lnTo>
                  <a:lnTo>
                    <a:pt x="17711" y="156850"/>
                  </a:lnTo>
                  <a:lnTo>
                    <a:pt x="19211" y="158526"/>
                  </a:lnTo>
                  <a:lnTo>
                    <a:pt x="23699" y="160387"/>
                  </a:lnTo>
                  <a:lnTo>
                    <a:pt x="45768" y="161837"/>
                  </a:lnTo>
                  <a:lnTo>
                    <a:pt x="69952" y="139485"/>
                  </a:lnTo>
                  <a:lnTo>
                    <a:pt x="91009" y="117416"/>
                  </a:lnTo>
                  <a:lnTo>
                    <a:pt x="93983" y="107898"/>
                  </a:lnTo>
                  <a:lnTo>
                    <a:pt x="95220" y="63843"/>
                  </a:lnTo>
                  <a:lnTo>
                    <a:pt x="94166" y="61596"/>
                  </a:lnTo>
                  <a:lnTo>
                    <a:pt x="92406" y="60098"/>
                  </a:lnTo>
                  <a:lnTo>
                    <a:pt x="90174" y="59099"/>
                  </a:lnTo>
                  <a:lnTo>
                    <a:pt x="88686" y="57375"/>
                  </a:lnTo>
                  <a:lnTo>
                    <a:pt x="87033" y="52637"/>
                  </a:lnTo>
                  <a:lnTo>
                    <a:pt x="85534" y="50949"/>
                  </a:lnTo>
                  <a:lnTo>
                    <a:pt x="81045" y="49076"/>
                  </a:lnTo>
                  <a:lnTo>
                    <a:pt x="53921" y="47615"/>
                  </a:lnTo>
                  <a:lnTo>
                    <a:pt x="47593" y="50415"/>
                  </a:lnTo>
                  <a:lnTo>
                    <a:pt x="15860" y="79375"/>
                  </a:lnTo>
                  <a:lnTo>
                    <a:pt x="4218" y="98582"/>
                  </a:lnTo>
                  <a:lnTo>
                    <a:pt x="821" y="113665"/>
                  </a:lnTo>
                  <a:lnTo>
                    <a:pt x="0" y="145991"/>
                  </a:lnTo>
                  <a:lnTo>
                    <a:pt x="2814" y="152346"/>
                  </a:lnTo>
                  <a:lnTo>
                    <a:pt x="5046" y="155523"/>
                  </a:lnTo>
                  <a:lnTo>
                    <a:pt x="10348" y="159053"/>
                  </a:lnTo>
                  <a:lnTo>
                    <a:pt x="16232" y="161680"/>
                  </a:lnTo>
                  <a:lnTo>
                    <a:pt x="25495" y="168050"/>
                  </a:lnTo>
                  <a:lnTo>
                    <a:pt x="31783" y="169912"/>
                  </a:lnTo>
                  <a:lnTo>
                    <a:pt x="34943" y="169350"/>
                  </a:lnTo>
                  <a:lnTo>
                    <a:pt x="47617" y="163665"/>
                  </a:lnTo>
                  <a:lnTo>
                    <a:pt x="59959" y="159584"/>
                  </a:lnTo>
                  <a:lnTo>
                    <a:pt x="74199" y="151672"/>
                  </a:lnTo>
                  <a:lnTo>
                    <a:pt x="102600" y="130419"/>
                  </a:lnTo>
                  <a:lnTo>
                    <a:pt x="111208" y="120379"/>
                  </a:lnTo>
                  <a:lnTo>
                    <a:pt x="138718" y="97577"/>
                  </a:lnTo>
                  <a:lnTo>
                    <a:pt x="149982" y="82381"/>
                  </a:lnTo>
                  <a:lnTo>
                    <a:pt x="176877" y="59486"/>
                  </a:lnTo>
                  <a:lnTo>
                    <a:pt x="209093" y="19453"/>
                  </a:lnTo>
                  <a:lnTo>
                    <a:pt x="209535" y="59084"/>
                  </a:lnTo>
                  <a:lnTo>
                    <a:pt x="200403" y="103009"/>
                  </a:lnTo>
                  <a:lnTo>
                    <a:pt x="199029" y="120693"/>
                  </a:lnTo>
                  <a:lnTo>
                    <a:pt x="191819" y="144550"/>
                  </a:lnTo>
                  <a:lnTo>
                    <a:pt x="190519" y="178615"/>
                  </a:lnTo>
                  <a:lnTo>
                    <a:pt x="180970" y="190440"/>
                  </a:lnTo>
                  <a:lnTo>
                    <a:pt x="180963" y="185391"/>
                  </a:lnTo>
                  <a:lnTo>
                    <a:pt x="183783" y="180088"/>
                  </a:lnTo>
                  <a:lnTo>
                    <a:pt x="187507" y="174204"/>
                  </a:lnTo>
                  <a:lnTo>
                    <a:pt x="189897" y="161803"/>
                  </a:lnTo>
                  <a:lnTo>
                    <a:pt x="190451" y="131446"/>
                  </a:lnTo>
                  <a:lnTo>
                    <a:pt x="193292" y="124363"/>
                  </a:lnTo>
                  <a:lnTo>
                    <a:pt x="197024" y="117687"/>
                  </a:lnTo>
                  <a:lnTo>
                    <a:pt x="199421" y="104778"/>
                  </a:lnTo>
                  <a:lnTo>
                    <a:pt x="200010" y="85715"/>
                  </a:lnTo>
                  <a:lnTo>
                    <a:pt x="194954" y="85687"/>
                  </a:lnTo>
                  <a:lnTo>
                    <a:pt x="193465" y="86741"/>
                  </a:lnTo>
                  <a:lnTo>
                    <a:pt x="192471" y="88503"/>
                  </a:lnTo>
                  <a:lnTo>
                    <a:pt x="190601" y="94809"/>
                  </a:lnTo>
                  <a:lnTo>
                    <a:pt x="190488" y="109380"/>
                  </a:lnTo>
                  <a:lnTo>
                    <a:pt x="191545" y="111004"/>
                  </a:lnTo>
                  <a:lnTo>
                    <a:pt x="193308" y="112086"/>
                  </a:lnTo>
                  <a:lnTo>
                    <a:pt x="199618" y="114124"/>
                  </a:lnTo>
                  <a:lnTo>
                    <a:pt x="223604" y="114250"/>
                  </a:lnTo>
                  <a:lnTo>
                    <a:pt x="229194" y="111428"/>
                  </a:lnTo>
                  <a:lnTo>
                    <a:pt x="245367" y="98442"/>
                  </a:lnTo>
                  <a:lnTo>
                    <a:pt x="254254" y="95103"/>
                  </a:lnTo>
                  <a:lnTo>
                    <a:pt x="269895" y="82070"/>
                  </a:lnTo>
                  <a:lnTo>
                    <a:pt x="273403" y="75959"/>
                  </a:lnTo>
                  <a:lnTo>
                    <a:pt x="274339" y="72848"/>
                  </a:lnTo>
                  <a:lnTo>
                    <a:pt x="276020" y="70774"/>
                  </a:lnTo>
                  <a:lnTo>
                    <a:pt x="282386" y="66797"/>
                  </a:lnTo>
                  <a:lnTo>
                    <a:pt x="284247" y="62116"/>
                  </a:lnTo>
                  <a:lnTo>
                    <a:pt x="285604" y="44284"/>
                  </a:lnTo>
                  <a:lnTo>
                    <a:pt x="286706" y="42206"/>
                  </a:lnTo>
                  <a:lnTo>
                    <a:pt x="288499" y="40821"/>
                  </a:lnTo>
                  <a:lnTo>
                    <a:pt x="290753" y="39898"/>
                  </a:lnTo>
                  <a:lnTo>
                    <a:pt x="292255" y="38223"/>
                  </a:lnTo>
                  <a:lnTo>
                    <a:pt x="295226" y="28656"/>
                  </a:lnTo>
                  <a:lnTo>
                    <a:pt x="295250" y="33621"/>
                  </a:lnTo>
                  <a:lnTo>
                    <a:pt x="294195" y="35098"/>
                  </a:lnTo>
                  <a:lnTo>
                    <a:pt x="290200" y="36738"/>
                  </a:lnTo>
                  <a:lnTo>
                    <a:pt x="288712" y="38234"/>
                  </a:lnTo>
                  <a:lnTo>
                    <a:pt x="287058" y="42719"/>
                  </a:lnTo>
                  <a:lnTo>
                    <a:pt x="284699" y="73002"/>
                  </a:lnTo>
                  <a:lnTo>
                    <a:pt x="278201" y="85681"/>
                  </a:lnTo>
                  <a:lnTo>
                    <a:pt x="276226" y="133127"/>
                  </a:lnTo>
                  <a:lnTo>
                    <a:pt x="276213" y="145967"/>
                  </a:lnTo>
                  <a:lnTo>
                    <a:pt x="279034" y="152335"/>
                  </a:lnTo>
                  <a:lnTo>
                    <a:pt x="284411" y="159991"/>
                  </a:lnTo>
                  <a:lnTo>
                    <a:pt x="287970" y="161038"/>
                  </a:lnTo>
                  <a:lnTo>
                    <a:pt x="308391" y="161862"/>
                  </a:lnTo>
                  <a:lnTo>
                    <a:pt x="314501" y="159047"/>
                  </a:lnTo>
                  <a:lnTo>
                    <a:pt x="359951" y="123754"/>
                  </a:lnTo>
                  <a:lnTo>
                    <a:pt x="367404" y="116358"/>
                  </a:lnTo>
                  <a:lnTo>
                    <a:pt x="378608" y="101352"/>
                  </a:lnTo>
                  <a:lnTo>
                    <a:pt x="397997" y="83442"/>
                  </a:lnTo>
                  <a:lnTo>
                    <a:pt x="435297" y="38107"/>
                  </a:lnTo>
                  <a:lnTo>
                    <a:pt x="437932" y="31726"/>
                  </a:lnTo>
                  <a:lnTo>
                    <a:pt x="442631" y="25362"/>
                  </a:lnTo>
                  <a:lnTo>
                    <a:pt x="448247" y="21828"/>
                  </a:lnTo>
                  <a:lnTo>
                    <a:pt x="456662" y="19166"/>
                  </a:lnTo>
                  <a:lnTo>
                    <a:pt x="462086" y="19050"/>
                  </a:lnTo>
                  <a:lnTo>
                    <a:pt x="463627" y="20092"/>
                  </a:lnTo>
                  <a:lnTo>
                    <a:pt x="464655" y="21845"/>
                  </a:lnTo>
                  <a:lnTo>
                    <a:pt x="466590" y="28135"/>
                  </a:lnTo>
                  <a:lnTo>
                    <a:pt x="466710" y="38051"/>
                  </a:lnTo>
                  <a:lnTo>
                    <a:pt x="466710" y="32994"/>
                  </a:lnTo>
                  <a:lnTo>
                    <a:pt x="465652" y="31505"/>
                  </a:lnTo>
                  <a:lnTo>
                    <a:pt x="463888" y="30512"/>
                  </a:lnTo>
                  <a:lnTo>
                    <a:pt x="458510" y="28919"/>
                  </a:lnTo>
                  <a:lnTo>
                    <a:pt x="439585" y="10920"/>
                  </a:lnTo>
                  <a:lnTo>
                    <a:pt x="430061" y="9603"/>
                  </a:lnTo>
                  <a:lnTo>
                    <a:pt x="404934" y="33156"/>
                  </a:lnTo>
                  <a:lnTo>
                    <a:pt x="394457" y="51234"/>
                  </a:lnTo>
                  <a:lnTo>
                    <a:pt x="390621" y="62654"/>
                  </a:lnTo>
                  <a:lnTo>
                    <a:pt x="384310" y="72740"/>
                  </a:lnTo>
                  <a:lnTo>
                    <a:pt x="380911" y="82431"/>
                  </a:lnTo>
                  <a:lnTo>
                    <a:pt x="374730" y="93064"/>
                  </a:lnTo>
                  <a:lnTo>
                    <a:pt x="371371" y="108091"/>
                  </a:lnTo>
                  <a:lnTo>
                    <a:pt x="364112" y="123186"/>
                  </a:lnTo>
                  <a:lnTo>
                    <a:pt x="361972" y="147315"/>
                  </a:lnTo>
                  <a:lnTo>
                    <a:pt x="363018" y="148993"/>
                  </a:lnTo>
                  <a:lnTo>
                    <a:pt x="364774" y="150113"/>
                  </a:lnTo>
                  <a:lnTo>
                    <a:pt x="370139" y="151909"/>
                  </a:lnTo>
                  <a:lnTo>
                    <a:pt x="376126" y="152220"/>
                  </a:lnTo>
                  <a:lnTo>
                    <a:pt x="377745" y="151205"/>
                  </a:lnTo>
                  <a:lnTo>
                    <a:pt x="378825" y="149471"/>
                  </a:lnTo>
                  <a:lnTo>
                    <a:pt x="379545" y="147256"/>
                  </a:lnTo>
                  <a:lnTo>
                    <a:pt x="381083" y="145779"/>
                  </a:lnTo>
                  <a:lnTo>
                    <a:pt x="391157" y="140587"/>
                  </a:lnTo>
                  <a:lnTo>
                    <a:pt x="397148" y="136540"/>
                  </a:lnTo>
                  <a:lnTo>
                    <a:pt x="406471" y="133202"/>
                  </a:lnTo>
                  <a:lnTo>
                    <a:pt x="422271" y="120170"/>
                  </a:lnTo>
                  <a:lnTo>
                    <a:pt x="425792" y="114059"/>
                  </a:lnTo>
                  <a:lnTo>
                    <a:pt x="429298" y="98351"/>
                  </a:lnTo>
                  <a:lnTo>
                    <a:pt x="436075" y="85671"/>
                  </a:lnTo>
                  <a:lnTo>
                    <a:pt x="436762" y="82498"/>
                  </a:lnTo>
                  <a:lnTo>
                    <a:pt x="447470" y="57937"/>
                  </a:lnTo>
                  <a:lnTo>
                    <a:pt x="447649" y="57150"/>
                  </a:lnTo>
                  <a:lnTo>
                    <a:pt x="447659" y="65307"/>
                  </a:lnTo>
                  <a:lnTo>
                    <a:pt x="441115" y="73969"/>
                  </a:lnTo>
                  <a:lnTo>
                    <a:pt x="439460" y="79767"/>
                  </a:lnTo>
                  <a:lnTo>
                    <a:pt x="438145" y="126838"/>
                  </a:lnTo>
                  <a:lnTo>
                    <a:pt x="438136" y="145991"/>
                  </a:lnTo>
                  <a:lnTo>
                    <a:pt x="439194" y="148111"/>
                  </a:lnTo>
                  <a:lnTo>
                    <a:pt x="440957" y="149524"/>
                  </a:lnTo>
                  <a:lnTo>
                    <a:pt x="446335" y="151793"/>
                  </a:lnTo>
                  <a:lnTo>
                    <a:pt x="470016" y="152337"/>
                  </a:lnTo>
                  <a:lnTo>
                    <a:pt x="472089" y="151283"/>
                  </a:lnTo>
                  <a:lnTo>
                    <a:pt x="473471" y="149522"/>
                  </a:lnTo>
                  <a:lnTo>
                    <a:pt x="474392" y="147290"/>
                  </a:lnTo>
                  <a:lnTo>
                    <a:pt x="501016" y="127899"/>
                  </a:lnTo>
                  <a:lnTo>
                    <a:pt x="514213" y="121768"/>
                  </a:lnTo>
                  <a:lnTo>
                    <a:pt x="517429" y="119263"/>
                  </a:lnTo>
                  <a:lnTo>
                    <a:pt x="521002" y="113656"/>
                  </a:lnTo>
                  <a:lnTo>
                    <a:pt x="523648" y="107636"/>
                  </a:lnTo>
                  <a:lnTo>
                    <a:pt x="541143" y="87547"/>
                  </a:lnTo>
                  <a:lnTo>
                    <a:pt x="542125" y="83685"/>
                  </a:lnTo>
                  <a:lnTo>
                    <a:pt x="542864" y="76592"/>
                  </a:lnTo>
                  <a:lnTo>
                    <a:pt x="547952" y="81338"/>
                  </a:lnTo>
                  <a:lnTo>
                    <a:pt x="548389" y="83842"/>
                  </a:lnTo>
                  <a:lnTo>
                    <a:pt x="547621" y="86570"/>
                  </a:lnTo>
                  <a:lnTo>
                    <a:pt x="543840" y="93496"/>
                  </a:lnTo>
                  <a:lnTo>
                    <a:pt x="542911" y="137803"/>
                  </a:lnTo>
                  <a:lnTo>
                    <a:pt x="543969" y="139477"/>
                  </a:lnTo>
                  <a:lnTo>
                    <a:pt x="545732" y="140594"/>
                  </a:lnTo>
                  <a:lnTo>
                    <a:pt x="553271" y="142164"/>
                  </a:lnTo>
                  <a:lnTo>
                    <a:pt x="570011" y="142815"/>
                  </a:lnTo>
                  <a:lnTo>
                    <a:pt x="590725" y="126350"/>
                  </a:lnTo>
                  <a:lnTo>
                    <a:pt x="596969" y="123862"/>
                  </a:lnTo>
                  <a:lnTo>
                    <a:pt x="612771" y="110669"/>
                  </a:lnTo>
                  <a:lnTo>
                    <a:pt x="616292" y="104545"/>
                  </a:lnTo>
                  <a:lnTo>
                    <a:pt x="618916" y="98296"/>
                  </a:lnTo>
                  <a:lnTo>
                    <a:pt x="625286" y="88827"/>
                  </a:lnTo>
                  <a:lnTo>
                    <a:pt x="628701" y="79319"/>
                  </a:lnTo>
                  <a:lnTo>
                    <a:pt x="634887" y="69799"/>
                  </a:lnTo>
                  <a:lnTo>
                    <a:pt x="637728" y="58982"/>
                  </a:lnTo>
                  <a:lnTo>
                    <a:pt x="638149" y="48017"/>
                  </a:lnTo>
                  <a:lnTo>
                    <a:pt x="638159" y="55815"/>
                  </a:lnTo>
                  <a:lnTo>
                    <a:pt x="629960" y="65189"/>
                  </a:lnTo>
                  <a:lnTo>
                    <a:pt x="627839" y="73946"/>
                  </a:lnTo>
                  <a:lnTo>
                    <a:pt x="622166" y="82789"/>
                  </a:lnTo>
                  <a:lnTo>
                    <a:pt x="619714" y="95258"/>
                  </a:lnTo>
                  <a:lnTo>
                    <a:pt x="619145" y="109228"/>
                  </a:lnTo>
                  <a:lnTo>
                    <a:pt x="620192" y="110902"/>
                  </a:lnTo>
                  <a:lnTo>
                    <a:pt x="621948" y="112019"/>
                  </a:lnTo>
                  <a:lnTo>
                    <a:pt x="627314" y="113810"/>
                  </a:lnTo>
                  <a:lnTo>
                    <a:pt x="641777" y="114212"/>
                  </a:lnTo>
                  <a:lnTo>
                    <a:pt x="647881" y="111412"/>
                  </a:lnTo>
                  <a:lnTo>
                    <a:pt x="654123" y="107698"/>
                  </a:lnTo>
                  <a:lnTo>
                    <a:pt x="660424" y="106047"/>
                  </a:lnTo>
                  <a:lnTo>
                    <a:pt x="662527" y="104548"/>
                  </a:lnTo>
                  <a:lnTo>
                    <a:pt x="663930" y="102491"/>
                  </a:lnTo>
                  <a:lnTo>
                    <a:pt x="666547" y="97383"/>
                  </a:lnTo>
                  <a:lnTo>
                    <a:pt x="700625" y="51626"/>
                  </a:lnTo>
                  <a:lnTo>
                    <a:pt x="706826" y="38223"/>
                  </a:lnTo>
                  <a:lnTo>
                    <a:pt x="711011" y="31778"/>
                  </a:lnTo>
                  <a:lnTo>
                    <a:pt x="713368" y="22199"/>
                  </a:lnTo>
                  <a:lnTo>
                    <a:pt x="714359" y="0"/>
                  </a:lnTo>
                  <a:lnTo>
                    <a:pt x="709304" y="5022"/>
                  </a:lnTo>
                  <a:lnTo>
                    <a:pt x="706822" y="10319"/>
                  </a:lnTo>
                  <a:lnTo>
                    <a:pt x="706160" y="13213"/>
                  </a:lnTo>
                  <a:lnTo>
                    <a:pt x="697470" y="28600"/>
                  </a:lnTo>
                  <a:lnTo>
                    <a:pt x="696750" y="31751"/>
                  </a:lnTo>
                  <a:lnTo>
                    <a:pt x="687961" y="47583"/>
                  </a:lnTo>
                  <a:lnTo>
                    <a:pt x="683153" y="74165"/>
                  </a:lnTo>
                  <a:lnTo>
                    <a:pt x="679324" y="81618"/>
                  </a:lnTo>
                  <a:lnTo>
                    <a:pt x="676664" y="98260"/>
                  </a:lnTo>
                  <a:lnTo>
                    <a:pt x="676296" y="112359"/>
                  </a:lnTo>
                  <a:lnTo>
                    <a:pt x="684464" y="122286"/>
                  </a:lnTo>
                  <a:lnTo>
                    <a:pt x="688021" y="123114"/>
                  </a:lnTo>
                  <a:lnTo>
                    <a:pt x="699940" y="123737"/>
                  </a:lnTo>
                  <a:lnTo>
                    <a:pt x="705482" y="120937"/>
                  </a:lnTo>
                  <a:lnTo>
                    <a:pt x="711473" y="117223"/>
                  </a:lnTo>
                  <a:lnTo>
                    <a:pt x="723885" y="1142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SMARTInkShape-605"/>
            <p:cNvSpPr/>
            <p:nvPr>
              <p:custDataLst>
                <p:tags r:id="rId110"/>
              </p:custDataLst>
            </p:nvPr>
          </p:nvSpPr>
          <p:spPr>
            <a:xfrm>
              <a:off x="5325813" y="4210053"/>
              <a:ext cx="874927" cy="361899"/>
            </a:xfrm>
            <a:custGeom>
              <a:avLst/>
              <a:gdLst/>
              <a:ahLst/>
              <a:cxnLst/>
              <a:rect l="0" t="0" r="0" b="0"/>
              <a:pathLst>
                <a:path w="874927" h="361899">
                  <a:moveTo>
                    <a:pt x="84387" y="85722"/>
                  </a:moveTo>
                  <a:lnTo>
                    <a:pt x="84387" y="85722"/>
                  </a:lnTo>
                  <a:lnTo>
                    <a:pt x="74872" y="85722"/>
                  </a:lnTo>
                  <a:lnTo>
                    <a:pt x="74862" y="112570"/>
                  </a:lnTo>
                  <a:lnTo>
                    <a:pt x="75920" y="113146"/>
                  </a:lnTo>
                  <a:lnTo>
                    <a:pt x="79918" y="113785"/>
                  </a:lnTo>
                  <a:lnTo>
                    <a:pt x="81407" y="115014"/>
                  </a:lnTo>
                  <a:lnTo>
                    <a:pt x="84353" y="123701"/>
                  </a:lnTo>
                  <a:lnTo>
                    <a:pt x="84384" y="132013"/>
                  </a:lnTo>
                  <a:lnTo>
                    <a:pt x="93520" y="124180"/>
                  </a:lnTo>
                  <a:lnTo>
                    <a:pt x="93912" y="90317"/>
                  </a:lnTo>
                  <a:lnTo>
                    <a:pt x="92854" y="88786"/>
                  </a:lnTo>
                  <a:lnTo>
                    <a:pt x="91090" y="87765"/>
                  </a:lnTo>
                  <a:lnTo>
                    <a:pt x="84503" y="85757"/>
                  </a:lnTo>
                  <a:lnTo>
                    <a:pt x="76196" y="85725"/>
                  </a:lnTo>
                  <a:lnTo>
                    <a:pt x="70201" y="80667"/>
                  </a:lnTo>
                  <a:lnTo>
                    <a:pt x="68579" y="80235"/>
                  </a:lnTo>
                  <a:lnTo>
                    <a:pt x="67499" y="81006"/>
                  </a:lnTo>
                  <a:lnTo>
                    <a:pt x="66778" y="82578"/>
                  </a:lnTo>
                  <a:lnTo>
                    <a:pt x="65239" y="83626"/>
                  </a:lnTo>
                  <a:lnTo>
                    <a:pt x="58017" y="85101"/>
                  </a:lnTo>
                  <a:lnTo>
                    <a:pt x="48040" y="85640"/>
                  </a:lnTo>
                  <a:lnTo>
                    <a:pt x="39029" y="92252"/>
                  </a:lnTo>
                  <a:lnTo>
                    <a:pt x="33184" y="93916"/>
                  </a:lnTo>
                  <a:lnTo>
                    <a:pt x="31201" y="95418"/>
                  </a:lnTo>
                  <a:lnTo>
                    <a:pt x="22702" y="108388"/>
                  </a:lnTo>
                  <a:lnTo>
                    <a:pt x="17107" y="111671"/>
                  </a:lnTo>
                  <a:lnTo>
                    <a:pt x="14134" y="112546"/>
                  </a:lnTo>
                  <a:lnTo>
                    <a:pt x="12151" y="114188"/>
                  </a:lnTo>
                  <a:lnTo>
                    <a:pt x="9949" y="118835"/>
                  </a:lnTo>
                  <a:lnTo>
                    <a:pt x="7232" y="148419"/>
                  </a:lnTo>
                  <a:lnTo>
                    <a:pt x="1672" y="159567"/>
                  </a:lnTo>
                  <a:lnTo>
                    <a:pt x="0" y="170047"/>
                  </a:lnTo>
                  <a:lnTo>
                    <a:pt x="2079" y="178939"/>
                  </a:lnTo>
                  <a:lnTo>
                    <a:pt x="5472" y="186419"/>
                  </a:lnTo>
                  <a:lnTo>
                    <a:pt x="9007" y="206293"/>
                  </a:lnTo>
                  <a:lnTo>
                    <a:pt x="21413" y="222237"/>
                  </a:lnTo>
                  <a:lnTo>
                    <a:pt x="27471" y="225770"/>
                  </a:lnTo>
                  <a:lnTo>
                    <a:pt x="39984" y="228039"/>
                  </a:lnTo>
                  <a:lnTo>
                    <a:pt x="54533" y="228432"/>
                  </a:lnTo>
                  <a:lnTo>
                    <a:pt x="63357" y="225701"/>
                  </a:lnTo>
                  <a:lnTo>
                    <a:pt x="106907" y="203084"/>
                  </a:lnTo>
                  <a:lnTo>
                    <a:pt x="132070" y="187652"/>
                  </a:lnTo>
                  <a:lnTo>
                    <a:pt x="176465" y="150937"/>
                  </a:lnTo>
                  <a:lnTo>
                    <a:pt x="218325" y="104591"/>
                  </a:lnTo>
                  <a:lnTo>
                    <a:pt x="262084" y="61488"/>
                  </a:lnTo>
                  <a:lnTo>
                    <a:pt x="272993" y="57719"/>
                  </a:lnTo>
                  <a:lnTo>
                    <a:pt x="282922" y="57197"/>
                  </a:lnTo>
                  <a:lnTo>
                    <a:pt x="283418" y="58239"/>
                  </a:lnTo>
                  <a:lnTo>
                    <a:pt x="283970" y="62218"/>
                  </a:lnTo>
                  <a:lnTo>
                    <a:pt x="287038" y="67515"/>
                  </a:lnTo>
                  <a:lnTo>
                    <a:pt x="290871" y="73397"/>
                  </a:lnTo>
                  <a:lnTo>
                    <a:pt x="293029" y="82658"/>
                  </a:lnTo>
                  <a:lnTo>
                    <a:pt x="293817" y="98436"/>
                  </a:lnTo>
                  <a:lnTo>
                    <a:pt x="283612" y="145982"/>
                  </a:lnTo>
                  <a:lnTo>
                    <a:pt x="276924" y="164104"/>
                  </a:lnTo>
                  <a:lnTo>
                    <a:pt x="274734" y="174534"/>
                  </a:lnTo>
                  <a:lnTo>
                    <a:pt x="267527" y="189852"/>
                  </a:lnTo>
                  <a:lnTo>
                    <a:pt x="266805" y="193243"/>
                  </a:lnTo>
                  <a:lnTo>
                    <a:pt x="260734" y="203069"/>
                  </a:lnTo>
                  <a:lnTo>
                    <a:pt x="248066" y="217179"/>
                  </a:lnTo>
                  <a:lnTo>
                    <a:pt x="247092" y="221053"/>
                  </a:lnTo>
                  <a:lnTo>
                    <a:pt x="246832" y="223567"/>
                  </a:lnTo>
                  <a:lnTo>
                    <a:pt x="245600" y="225244"/>
                  </a:lnTo>
                  <a:lnTo>
                    <a:pt x="243720" y="226361"/>
                  </a:lnTo>
                  <a:lnTo>
                    <a:pt x="238156" y="228156"/>
                  </a:lnTo>
                  <a:lnTo>
                    <a:pt x="237700" y="227244"/>
                  </a:lnTo>
                  <a:lnTo>
                    <a:pt x="236823" y="206195"/>
                  </a:lnTo>
                  <a:lnTo>
                    <a:pt x="239625" y="199943"/>
                  </a:lnTo>
                  <a:lnTo>
                    <a:pt x="243340" y="193638"/>
                  </a:lnTo>
                  <a:lnTo>
                    <a:pt x="258019" y="150163"/>
                  </a:lnTo>
                  <a:lnTo>
                    <a:pt x="260467" y="144557"/>
                  </a:lnTo>
                  <a:lnTo>
                    <a:pt x="268831" y="135507"/>
                  </a:lnTo>
                  <a:lnTo>
                    <a:pt x="278546" y="126899"/>
                  </a:lnTo>
                  <a:lnTo>
                    <a:pt x="316131" y="82675"/>
                  </a:lnTo>
                  <a:lnTo>
                    <a:pt x="322498" y="79076"/>
                  </a:lnTo>
                  <a:lnTo>
                    <a:pt x="335209" y="76766"/>
                  </a:lnTo>
                  <a:lnTo>
                    <a:pt x="349206" y="76247"/>
                  </a:lnTo>
                  <a:lnTo>
                    <a:pt x="362772" y="87958"/>
                  </a:lnTo>
                  <a:lnTo>
                    <a:pt x="365227" y="90387"/>
                  </a:lnTo>
                  <a:lnTo>
                    <a:pt x="367955" y="95909"/>
                  </a:lnTo>
                  <a:lnTo>
                    <a:pt x="370908" y="111209"/>
                  </a:lnTo>
                  <a:lnTo>
                    <a:pt x="377619" y="123839"/>
                  </a:lnTo>
                  <a:lnTo>
                    <a:pt x="379662" y="171401"/>
                  </a:lnTo>
                  <a:lnTo>
                    <a:pt x="384718" y="166377"/>
                  </a:lnTo>
                  <a:lnTo>
                    <a:pt x="387201" y="161080"/>
                  </a:lnTo>
                  <a:lnTo>
                    <a:pt x="387863" y="158185"/>
                  </a:lnTo>
                  <a:lnTo>
                    <a:pt x="389363" y="156256"/>
                  </a:lnTo>
                  <a:lnTo>
                    <a:pt x="393851" y="154112"/>
                  </a:lnTo>
                  <a:lnTo>
                    <a:pt x="395472" y="152482"/>
                  </a:lnTo>
                  <a:lnTo>
                    <a:pt x="411843" y="121850"/>
                  </a:lnTo>
                  <a:lnTo>
                    <a:pt x="432604" y="98492"/>
                  </a:lnTo>
                  <a:lnTo>
                    <a:pt x="438803" y="85736"/>
                  </a:lnTo>
                  <a:lnTo>
                    <a:pt x="454097" y="68554"/>
                  </a:lnTo>
                  <a:lnTo>
                    <a:pt x="457899" y="67509"/>
                  </a:lnTo>
                  <a:lnTo>
                    <a:pt x="464949" y="66721"/>
                  </a:lnTo>
                  <a:lnTo>
                    <a:pt x="465387" y="114304"/>
                  </a:lnTo>
                  <a:lnTo>
                    <a:pt x="465387" y="146047"/>
                  </a:lnTo>
                  <a:lnTo>
                    <a:pt x="468209" y="152397"/>
                  </a:lnTo>
                  <a:lnTo>
                    <a:pt x="473588" y="160041"/>
                  </a:lnTo>
                  <a:lnTo>
                    <a:pt x="477146" y="161086"/>
                  </a:lnTo>
                  <a:lnTo>
                    <a:pt x="489067" y="161874"/>
                  </a:lnTo>
                  <a:lnTo>
                    <a:pt x="494609" y="159078"/>
                  </a:lnTo>
                  <a:lnTo>
                    <a:pt x="500599" y="155366"/>
                  </a:lnTo>
                  <a:lnTo>
                    <a:pt x="509923" y="152219"/>
                  </a:lnTo>
                  <a:lnTo>
                    <a:pt x="557462" y="107940"/>
                  </a:lnTo>
                  <a:lnTo>
                    <a:pt x="565929" y="98420"/>
                  </a:lnTo>
                  <a:lnTo>
                    <a:pt x="568281" y="92071"/>
                  </a:lnTo>
                  <a:lnTo>
                    <a:pt x="569966" y="89954"/>
                  </a:lnTo>
                  <a:lnTo>
                    <a:pt x="576337" y="85918"/>
                  </a:lnTo>
                  <a:lnTo>
                    <a:pt x="579649" y="76328"/>
                  </a:lnTo>
                  <a:lnTo>
                    <a:pt x="579676" y="81292"/>
                  </a:lnTo>
                  <a:lnTo>
                    <a:pt x="576860" y="86575"/>
                  </a:lnTo>
                  <a:lnTo>
                    <a:pt x="571485" y="93534"/>
                  </a:lnTo>
                  <a:lnTo>
                    <a:pt x="570169" y="139644"/>
                  </a:lnTo>
                  <a:lnTo>
                    <a:pt x="570162" y="165095"/>
                  </a:lnTo>
                  <a:lnTo>
                    <a:pt x="571220" y="167213"/>
                  </a:lnTo>
                  <a:lnTo>
                    <a:pt x="572984" y="168624"/>
                  </a:lnTo>
                  <a:lnTo>
                    <a:pt x="578363" y="170889"/>
                  </a:lnTo>
                  <a:lnTo>
                    <a:pt x="592828" y="171399"/>
                  </a:lnTo>
                  <a:lnTo>
                    <a:pt x="598933" y="168603"/>
                  </a:lnTo>
                  <a:lnTo>
                    <a:pt x="605174" y="164891"/>
                  </a:lnTo>
                  <a:lnTo>
                    <a:pt x="614638" y="161744"/>
                  </a:lnTo>
                  <a:lnTo>
                    <a:pt x="630490" y="148780"/>
                  </a:lnTo>
                  <a:lnTo>
                    <a:pt x="640013" y="134510"/>
                  </a:lnTo>
                  <a:lnTo>
                    <a:pt x="654398" y="101710"/>
                  </a:lnTo>
                  <a:lnTo>
                    <a:pt x="655756" y="82557"/>
                  </a:lnTo>
                  <a:lnTo>
                    <a:pt x="653007" y="76201"/>
                  </a:lnTo>
                  <a:lnTo>
                    <a:pt x="641694" y="62173"/>
                  </a:lnTo>
                  <a:lnTo>
                    <a:pt x="636173" y="59381"/>
                  </a:lnTo>
                  <a:lnTo>
                    <a:pt x="622774" y="57278"/>
                  </a:lnTo>
                  <a:lnTo>
                    <a:pt x="614208" y="57186"/>
                  </a:lnTo>
                  <a:lnTo>
                    <a:pt x="608083" y="59986"/>
                  </a:lnTo>
                  <a:lnTo>
                    <a:pt x="601833" y="63700"/>
                  </a:lnTo>
                  <a:lnTo>
                    <a:pt x="592363" y="66850"/>
                  </a:lnTo>
                  <a:lnTo>
                    <a:pt x="586026" y="71337"/>
                  </a:lnTo>
                  <a:lnTo>
                    <a:pt x="582504" y="76859"/>
                  </a:lnTo>
                  <a:lnTo>
                    <a:pt x="579881" y="82841"/>
                  </a:lnTo>
                  <a:lnTo>
                    <a:pt x="563285" y="104789"/>
                  </a:lnTo>
                  <a:lnTo>
                    <a:pt x="560756" y="111129"/>
                  </a:lnTo>
                  <a:lnTo>
                    <a:pt x="544858" y="131055"/>
                  </a:lnTo>
                  <a:lnTo>
                    <a:pt x="542018" y="141107"/>
                  </a:lnTo>
                  <a:lnTo>
                    <a:pt x="541624" y="150918"/>
                  </a:lnTo>
                  <a:lnTo>
                    <a:pt x="542670" y="151411"/>
                  </a:lnTo>
                  <a:lnTo>
                    <a:pt x="564254" y="152386"/>
                  </a:lnTo>
                  <a:lnTo>
                    <a:pt x="570358" y="149570"/>
                  </a:lnTo>
                  <a:lnTo>
                    <a:pt x="577845" y="144195"/>
                  </a:lnTo>
                  <a:lnTo>
                    <a:pt x="593473" y="142075"/>
                  </a:lnTo>
                  <a:lnTo>
                    <a:pt x="604468" y="135345"/>
                  </a:lnTo>
                  <a:lnTo>
                    <a:pt x="614429" y="127707"/>
                  </a:lnTo>
                  <a:lnTo>
                    <a:pt x="627276" y="121767"/>
                  </a:lnTo>
                  <a:lnTo>
                    <a:pt x="645061" y="110716"/>
                  </a:lnTo>
                  <a:lnTo>
                    <a:pt x="664823" y="102733"/>
                  </a:lnTo>
                  <a:lnTo>
                    <a:pt x="709860" y="60315"/>
                  </a:lnTo>
                  <a:lnTo>
                    <a:pt x="719387" y="51854"/>
                  </a:lnTo>
                  <a:lnTo>
                    <a:pt x="749151" y="37508"/>
                  </a:lnTo>
                  <a:lnTo>
                    <a:pt x="763444" y="25281"/>
                  </a:lnTo>
                  <a:lnTo>
                    <a:pt x="767190" y="18995"/>
                  </a:lnTo>
                  <a:lnTo>
                    <a:pt x="768189" y="15838"/>
                  </a:lnTo>
                  <a:lnTo>
                    <a:pt x="769913" y="13733"/>
                  </a:lnTo>
                  <a:lnTo>
                    <a:pt x="789406" y="2229"/>
                  </a:lnTo>
                  <a:lnTo>
                    <a:pt x="806801" y="36"/>
                  </a:lnTo>
                  <a:lnTo>
                    <a:pt x="816357" y="0"/>
                  </a:lnTo>
                  <a:lnTo>
                    <a:pt x="816843" y="1058"/>
                  </a:lnTo>
                  <a:lnTo>
                    <a:pt x="818845" y="16865"/>
                  </a:lnTo>
                  <a:lnTo>
                    <a:pt x="824351" y="25691"/>
                  </a:lnTo>
                  <a:lnTo>
                    <a:pt x="826748" y="38155"/>
                  </a:lnTo>
                  <a:lnTo>
                    <a:pt x="827327" y="84037"/>
                  </a:lnTo>
                  <a:lnTo>
                    <a:pt x="827337" y="131535"/>
                  </a:lnTo>
                  <a:lnTo>
                    <a:pt x="827337" y="174702"/>
                  </a:lnTo>
                  <a:lnTo>
                    <a:pt x="827337" y="217224"/>
                  </a:lnTo>
                  <a:lnTo>
                    <a:pt x="826279" y="241559"/>
                  </a:lnTo>
                  <a:lnTo>
                    <a:pt x="818400" y="278223"/>
                  </a:lnTo>
                  <a:lnTo>
                    <a:pt x="817822" y="325567"/>
                  </a:lnTo>
                  <a:lnTo>
                    <a:pt x="817815" y="336116"/>
                  </a:lnTo>
                  <a:lnTo>
                    <a:pt x="814992" y="342705"/>
                  </a:lnTo>
                  <a:lnTo>
                    <a:pt x="811267" y="349161"/>
                  </a:lnTo>
                  <a:lnTo>
                    <a:pt x="808297" y="361898"/>
                  </a:lnTo>
                  <a:lnTo>
                    <a:pt x="803234" y="356876"/>
                  </a:lnTo>
                  <a:lnTo>
                    <a:pt x="800749" y="348757"/>
                  </a:lnTo>
                  <a:lnTo>
                    <a:pt x="796114" y="321539"/>
                  </a:lnTo>
                  <a:lnTo>
                    <a:pt x="791274" y="304113"/>
                  </a:lnTo>
                  <a:lnTo>
                    <a:pt x="786594" y="259098"/>
                  </a:lnTo>
                  <a:lnTo>
                    <a:pt x="781751" y="235871"/>
                  </a:lnTo>
                  <a:lnTo>
                    <a:pt x="777494" y="211702"/>
                  </a:lnTo>
                  <a:lnTo>
                    <a:pt x="771630" y="184573"/>
                  </a:lnTo>
                  <a:lnTo>
                    <a:pt x="769213" y="139722"/>
                  </a:lnTo>
                  <a:lnTo>
                    <a:pt x="761057" y="102156"/>
                  </a:lnTo>
                  <a:lnTo>
                    <a:pt x="760672" y="78093"/>
                  </a:lnTo>
                  <a:lnTo>
                    <a:pt x="767210" y="68967"/>
                  </a:lnTo>
                  <a:lnTo>
                    <a:pt x="768864" y="63106"/>
                  </a:lnTo>
                  <a:lnTo>
                    <a:pt x="770363" y="61119"/>
                  </a:lnTo>
                  <a:lnTo>
                    <a:pt x="787032" y="50704"/>
                  </a:lnTo>
                  <a:lnTo>
                    <a:pt x="792843" y="48992"/>
                  </a:lnTo>
                  <a:lnTo>
                    <a:pt x="821930" y="47657"/>
                  </a:lnTo>
                  <a:lnTo>
                    <a:pt x="827756" y="50460"/>
                  </a:lnTo>
                  <a:lnTo>
                    <a:pt x="833873" y="54175"/>
                  </a:lnTo>
                  <a:lnTo>
                    <a:pt x="843267" y="57325"/>
                  </a:lnTo>
                  <a:lnTo>
                    <a:pt x="863558" y="74446"/>
                  </a:lnTo>
                  <a:lnTo>
                    <a:pt x="864601" y="78241"/>
                  </a:lnTo>
                  <a:lnTo>
                    <a:pt x="864880" y="80735"/>
                  </a:lnTo>
                  <a:lnTo>
                    <a:pt x="868012" y="86328"/>
                  </a:lnTo>
                  <a:lnTo>
                    <a:pt x="871873" y="92341"/>
                  </a:lnTo>
                  <a:lnTo>
                    <a:pt x="874556" y="102926"/>
                  </a:lnTo>
                  <a:lnTo>
                    <a:pt x="874926" y="117867"/>
                  </a:lnTo>
                  <a:lnTo>
                    <a:pt x="873880" y="119852"/>
                  </a:lnTo>
                  <a:lnTo>
                    <a:pt x="872124" y="121176"/>
                  </a:lnTo>
                  <a:lnTo>
                    <a:pt x="869894" y="122058"/>
                  </a:lnTo>
                  <a:lnTo>
                    <a:pt x="868409" y="123704"/>
                  </a:lnTo>
                  <a:lnTo>
                    <a:pt x="864639" y="133420"/>
                  </a:lnTo>
                  <a:lnTo>
                    <a:pt x="860497" y="137966"/>
                  </a:lnTo>
                  <a:lnTo>
                    <a:pt x="855128" y="140691"/>
                  </a:lnTo>
                  <a:lnTo>
                    <a:pt x="838338" y="142834"/>
                  </a:lnTo>
                  <a:lnTo>
                    <a:pt x="837846" y="141788"/>
                  </a:lnTo>
                  <a:lnTo>
                    <a:pt x="836900" y="128682"/>
                  </a:lnTo>
                  <a:lnTo>
                    <a:pt x="837946" y="127062"/>
                  </a:lnTo>
                  <a:lnTo>
                    <a:pt x="839701" y="125982"/>
                  </a:lnTo>
                  <a:lnTo>
                    <a:pt x="846387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8" name="SMARTInkShape-606"/>
          <p:cNvSpPr/>
          <p:nvPr>
            <p:custDataLst>
              <p:tags r:id="rId20"/>
            </p:custDataLst>
          </p:nvPr>
        </p:nvSpPr>
        <p:spPr>
          <a:xfrm>
            <a:off x="7296150" y="4143417"/>
            <a:ext cx="85726" cy="114210"/>
          </a:xfrm>
          <a:custGeom>
            <a:avLst/>
            <a:gdLst/>
            <a:ahLst/>
            <a:cxnLst/>
            <a:rect l="0" t="0" r="0" b="0"/>
            <a:pathLst>
              <a:path w="85726" h="114210">
                <a:moveTo>
                  <a:pt x="28575" y="38058"/>
                </a:moveTo>
                <a:lnTo>
                  <a:pt x="28575" y="38058"/>
                </a:lnTo>
                <a:lnTo>
                  <a:pt x="28575" y="29857"/>
                </a:lnTo>
                <a:lnTo>
                  <a:pt x="27517" y="29416"/>
                </a:lnTo>
                <a:lnTo>
                  <a:pt x="13994" y="28533"/>
                </a:lnTo>
                <a:lnTo>
                  <a:pt x="12505" y="29591"/>
                </a:lnTo>
                <a:lnTo>
                  <a:pt x="11512" y="31355"/>
                </a:lnTo>
                <a:lnTo>
                  <a:pt x="9786" y="38234"/>
                </a:lnTo>
                <a:lnTo>
                  <a:pt x="9641" y="42722"/>
                </a:lnTo>
                <a:lnTo>
                  <a:pt x="6754" y="48245"/>
                </a:lnTo>
                <a:lnTo>
                  <a:pt x="3001" y="54227"/>
                </a:lnTo>
                <a:lnTo>
                  <a:pt x="593" y="66691"/>
                </a:lnTo>
                <a:lnTo>
                  <a:pt x="0" y="113700"/>
                </a:lnTo>
                <a:lnTo>
                  <a:pt x="13257" y="114209"/>
                </a:lnTo>
                <a:lnTo>
                  <a:pt x="15188" y="113167"/>
                </a:lnTo>
                <a:lnTo>
                  <a:pt x="16475" y="111414"/>
                </a:lnTo>
                <a:lnTo>
                  <a:pt x="18963" y="106644"/>
                </a:lnTo>
                <a:lnTo>
                  <a:pt x="57166" y="59087"/>
                </a:lnTo>
                <a:lnTo>
                  <a:pt x="71968" y="41494"/>
                </a:lnTo>
                <a:lnTo>
                  <a:pt x="84733" y="10569"/>
                </a:lnTo>
                <a:lnTo>
                  <a:pt x="85722" y="0"/>
                </a:lnTo>
                <a:lnTo>
                  <a:pt x="85725" y="8163"/>
                </a:lnTo>
                <a:lnTo>
                  <a:pt x="79180" y="16826"/>
                </a:lnTo>
                <a:lnTo>
                  <a:pt x="77083" y="25652"/>
                </a:lnTo>
                <a:lnTo>
                  <a:pt x="76593" y="31839"/>
                </a:lnTo>
                <a:lnTo>
                  <a:pt x="73552" y="38116"/>
                </a:lnTo>
                <a:lnTo>
                  <a:pt x="69731" y="44434"/>
                </a:lnTo>
                <a:lnTo>
                  <a:pt x="67581" y="54999"/>
                </a:lnTo>
                <a:lnTo>
                  <a:pt x="66686" y="90066"/>
                </a:lnTo>
                <a:lnTo>
                  <a:pt x="67741" y="91780"/>
                </a:lnTo>
                <a:lnTo>
                  <a:pt x="69502" y="92922"/>
                </a:lnTo>
                <a:lnTo>
                  <a:pt x="71735" y="93684"/>
                </a:lnTo>
                <a:lnTo>
                  <a:pt x="73223" y="95251"/>
                </a:lnTo>
                <a:lnTo>
                  <a:pt x="74877" y="99813"/>
                </a:lnTo>
                <a:lnTo>
                  <a:pt x="76376" y="101453"/>
                </a:lnTo>
                <a:lnTo>
                  <a:pt x="85725" y="104733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9" name="SMARTInkShape-607"/>
          <p:cNvSpPr/>
          <p:nvPr>
            <p:custDataLst>
              <p:tags r:id="rId21"/>
            </p:custDataLst>
          </p:nvPr>
        </p:nvSpPr>
        <p:spPr>
          <a:xfrm>
            <a:off x="7734303" y="4105314"/>
            <a:ext cx="676273" cy="314248"/>
          </a:xfrm>
          <a:custGeom>
            <a:avLst/>
            <a:gdLst/>
            <a:ahLst/>
            <a:cxnLst/>
            <a:rect l="0" t="0" r="0" b="0"/>
            <a:pathLst>
              <a:path w="676273" h="314248">
                <a:moveTo>
                  <a:pt x="19047" y="9486"/>
                </a:moveTo>
                <a:lnTo>
                  <a:pt x="19047" y="9486"/>
                </a:lnTo>
                <a:lnTo>
                  <a:pt x="13991" y="9486"/>
                </a:lnTo>
                <a:lnTo>
                  <a:pt x="12502" y="10544"/>
                </a:lnTo>
                <a:lnTo>
                  <a:pt x="11509" y="12308"/>
                </a:lnTo>
                <a:lnTo>
                  <a:pt x="8726" y="25733"/>
                </a:lnTo>
                <a:lnTo>
                  <a:pt x="1356" y="36229"/>
                </a:lnTo>
                <a:lnTo>
                  <a:pt x="399" y="42574"/>
                </a:lnTo>
                <a:lnTo>
                  <a:pt x="0" y="88755"/>
                </a:lnTo>
                <a:lnTo>
                  <a:pt x="1057" y="90907"/>
                </a:lnTo>
                <a:lnTo>
                  <a:pt x="2821" y="92342"/>
                </a:lnTo>
                <a:lnTo>
                  <a:pt x="5054" y="93298"/>
                </a:lnTo>
                <a:lnTo>
                  <a:pt x="6544" y="94994"/>
                </a:lnTo>
                <a:lnTo>
                  <a:pt x="8198" y="99701"/>
                </a:lnTo>
                <a:lnTo>
                  <a:pt x="9698" y="101379"/>
                </a:lnTo>
                <a:lnTo>
                  <a:pt x="17607" y="104294"/>
                </a:lnTo>
                <a:lnTo>
                  <a:pt x="32178" y="104697"/>
                </a:lnTo>
                <a:lnTo>
                  <a:pt x="34152" y="103652"/>
                </a:lnTo>
                <a:lnTo>
                  <a:pt x="35467" y="101897"/>
                </a:lnTo>
                <a:lnTo>
                  <a:pt x="37986" y="97124"/>
                </a:lnTo>
                <a:lnTo>
                  <a:pt x="71987" y="60276"/>
                </a:lnTo>
                <a:lnTo>
                  <a:pt x="78188" y="47584"/>
                </a:lnTo>
                <a:lnTo>
                  <a:pt x="82373" y="41235"/>
                </a:lnTo>
                <a:lnTo>
                  <a:pt x="85788" y="31711"/>
                </a:lnTo>
                <a:lnTo>
                  <a:pt x="91974" y="22186"/>
                </a:lnTo>
                <a:lnTo>
                  <a:pt x="94815" y="11368"/>
                </a:lnTo>
                <a:lnTo>
                  <a:pt x="95236" y="402"/>
                </a:lnTo>
                <a:lnTo>
                  <a:pt x="103447" y="8200"/>
                </a:lnTo>
                <a:lnTo>
                  <a:pt x="102829" y="9687"/>
                </a:lnTo>
                <a:lnTo>
                  <a:pt x="97964" y="16836"/>
                </a:lnTo>
                <a:lnTo>
                  <a:pt x="95783" y="28733"/>
                </a:lnTo>
                <a:lnTo>
                  <a:pt x="95257" y="74479"/>
                </a:lnTo>
                <a:lnTo>
                  <a:pt x="95247" y="121042"/>
                </a:lnTo>
                <a:lnTo>
                  <a:pt x="95247" y="168309"/>
                </a:lnTo>
                <a:lnTo>
                  <a:pt x="95247" y="215776"/>
                </a:lnTo>
                <a:lnTo>
                  <a:pt x="95247" y="222173"/>
                </a:lnTo>
                <a:lnTo>
                  <a:pt x="92425" y="228544"/>
                </a:lnTo>
                <a:lnTo>
                  <a:pt x="88702" y="234904"/>
                </a:lnTo>
                <a:lnTo>
                  <a:pt x="86310" y="247610"/>
                </a:lnTo>
                <a:lnTo>
                  <a:pt x="85838" y="255254"/>
                </a:lnTo>
                <a:lnTo>
                  <a:pt x="77531" y="265172"/>
                </a:lnTo>
                <a:lnTo>
                  <a:pt x="76314" y="274731"/>
                </a:lnTo>
                <a:lnTo>
                  <a:pt x="73427" y="272717"/>
                </a:lnTo>
                <a:lnTo>
                  <a:pt x="61734" y="261709"/>
                </a:lnTo>
                <a:lnTo>
                  <a:pt x="59185" y="256347"/>
                </a:lnTo>
                <a:lnTo>
                  <a:pt x="57182" y="225372"/>
                </a:lnTo>
                <a:lnTo>
                  <a:pt x="57158" y="215857"/>
                </a:lnTo>
                <a:lnTo>
                  <a:pt x="59974" y="209509"/>
                </a:lnTo>
                <a:lnTo>
                  <a:pt x="62207" y="206335"/>
                </a:lnTo>
                <a:lnTo>
                  <a:pt x="65349" y="191754"/>
                </a:lnTo>
                <a:lnTo>
                  <a:pt x="67470" y="175469"/>
                </a:lnTo>
                <a:lnTo>
                  <a:pt x="95316" y="131093"/>
                </a:lnTo>
                <a:lnTo>
                  <a:pt x="121708" y="88970"/>
                </a:lnTo>
                <a:lnTo>
                  <a:pt x="143708" y="68853"/>
                </a:lnTo>
                <a:lnTo>
                  <a:pt x="191107" y="38119"/>
                </a:lnTo>
                <a:lnTo>
                  <a:pt x="214723" y="22193"/>
                </a:lnTo>
                <a:lnTo>
                  <a:pt x="236195" y="1843"/>
                </a:lnTo>
                <a:lnTo>
                  <a:pt x="240088" y="797"/>
                </a:lnTo>
                <a:lnTo>
                  <a:pt x="247204" y="10"/>
                </a:lnTo>
                <a:lnTo>
                  <a:pt x="247647" y="45495"/>
                </a:lnTo>
                <a:lnTo>
                  <a:pt x="246589" y="60489"/>
                </a:lnTo>
                <a:lnTo>
                  <a:pt x="239447" y="78945"/>
                </a:lnTo>
                <a:lnTo>
                  <a:pt x="238132" y="117433"/>
                </a:lnTo>
                <a:lnTo>
                  <a:pt x="240949" y="123785"/>
                </a:lnTo>
                <a:lnTo>
                  <a:pt x="252587" y="138202"/>
                </a:lnTo>
                <a:lnTo>
                  <a:pt x="255174" y="138689"/>
                </a:lnTo>
                <a:lnTo>
                  <a:pt x="257956" y="137955"/>
                </a:lnTo>
                <a:lnTo>
                  <a:pt x="264971" y="134228"/>
                </a:lnTo>
                <a:lnTo>
                  <a:pt x="273960" y="132434"/>
                </a:lnTo>
                <a:lnTo>
                  <a:pt x="279802" y="128335"/>
                </a:lnTo>
                <a:lnTo>
                  <a:pt x="283105" y="122986"/>
                </a:lnTo>
                <a:lnTo>
                  <a:pt x="283986" y="120077"/>
                </a:lnTo>
                <a:lnTo>
                  <a:pt x="285632" y="118139"/>
                </a:lnTo>
                <a:lnTo>
                  <a:pt x="308091" y="101154"/>
                </a:lnTo>
                <a:lnTo>
                  <a:pt x="311552" y="95030"/>
                </a:lnTo>
                <a:lnTo>
                  <a:pt x="314149" y="88781"/>
                </a:lnTo>
                <a:lnTo>
                  <a:pt x="322361" y="78032"/>
                </a:lnTo>
                <a:lnTo>
                  <a:pt x="323407" y="71659"/>
                </a:lnTo>
                <a:lnTo>
                  <a:pt x="324611" y="69985"/>
                </a:lnTo>
                <a:lnTo>
                  <a:pt x="326473" y="68868"/>
                </a:lnTo>
                <a:lnTo>
                  <a:pt x="333336" y="66647"/>
                </a:lnTo>
                <a:lnTo>
                  <a:pt x="333372" y="90316"/>
                </a:lnTo>
                <a:lnTo>
                  <a:pt x="334430" y="91948"/>
                </a:lnTo>
                <a:lnTo>
                  <a:pt x="336194" y="93036"/>
                </a:lnTo>
                <a:lnTo>
                  <a:pt x="338428" y="93760"/>
                </a:lnTo>
                <a:lnTo>
                  <a:pt x="339917" y="95302"/>
                </a:lnTo>
                <a:lnTo>
                  <a:pt x="343693" y="104827"/>
                </a:lnTo>
                <a:lnTo>
                  <a:pt x="351063" y="112810"/>
                </a:lnTo>
                <a:lnTo>
                  <a:pt x="357076" y="113831"/>
                </a:lnTo>
                <a:lnTo>
                  <a:pt x="362604" y="111248"/>
                </a:lnTo>
                <a:lnTo>
                  <a:pt x="376010" y="100061"/>
                </a:lnTo>
                <a:lnTo>
                  <a:pt x="384425" y="97366"/>
                </a:lnTo>
                <a:lnTo>
                  <a:pt x="394162" y="95111"/>
                </a:lnTo>
                <a:lnTo>
                  <a:pt x="402018" y="90580"/>
                </a:lnTo>
                <a:lnTo>
                  <a:pt x="406215" y="85039"/>
                </a:lnTo>
                <a:lnTo>
                  <a:pt x="409139" y="79048"/>
                </a:lnTo>
                <a:lnTo>
                  <a:pt x="424629" y="60261"/>
                </a:lnTo>
                <a:lnTo>
                  <a:pt x="430655" y="47581"/>
                </a:lnTo>
                <a:lnTo>
                  <a:pt x="436667" y="39942"/>
                </a:lnTo>
                <a:lnTo>
                  <a:pt x="437709" y="33562"/>
                </a:lnTo>
                <a:lnTo>
                  <a:pt x="438018" y="24968"/>
                </a:lnTo>
                <a:lnTo>
                  <a:pt x="440912" y="18836"/>
                </a:lnTo>
                <a:lnTo>
                  <a:pt x="443165" y="15720"/>
                </a:lnTo>
                <a:lnTo>
                  <a:pt x="443609" y="13642"/>
                </a:lnTo>
                <a:lnTo>
                  <a:pt x="442847" y="12256"/>
                </a:lnTo>
                <a:lnTo>
                  <a:pt x="438171" y="9500"/>
                </a:lnTo>
                <a:lnTo>
                  <a:pt x="438154" y="14547"/>
                </a:lnTo>
                <a:lnTo>
                  <a:pt x="435328" y="19849"/>
                </a:lnTo>
                <a:lnTo>
                  <a:pt x="431602" y="25733"/>
                </a:lnTo>
                <a:lnTo>
                  <a:pt x="429210" y="38134"/>
                </a:lnTo>
                <a:lnTo>
                  <a:pt x="428623" y="85686"/>
                </a:lnTo>
                <a:lnTo>
                  <a:pt x="428622" y="98386"/>
                </a:lnTo>
                <a:lnTo>
                  <a:pt x="429680" y="100503"/>
                </a:lnTo>
                <a:lnTo>
                  <a:pt x="431444" y="101914"/>
                </a:lnTo>
                <a:lnTo>
                  <a:pt x="433678" y="102854"/>
                </a:lnTo>
                <a:lnTo>
                  <a:pt x="435167" y="104540"/>
                </a:lnTo>
                <a:lnTo>
                  <a:pt x="436822" y="109235"/>
                </a:lnTo>
                <a:lnTo>
                  <a:pt x="438323" y="110910"/>
                </a:lnTo>
                <a:lnTo>
                  <a:pt x="442811" y="112772"/>
                </a:lnTo>
                <a:lnTo>
                  <a:pt x="469936" y="114222"/>
                </a:lnTo>
                <a:lnTo>
                  <a:pt x="476264" y="111422"/>
                </a:lnTo>
                <a:lnTo>
                  <a:pt x="482604" y="107708"/>
                </a:lnTo>
                <a:lnTo>
                  <a:pt x="492124" y="104558"/>
                </a:lnTo>
                <a:lnTo>
                  <a:pt x="539747" y="60279"/>
                </a:lnTo>
                <a:lnTo>
                  <a:pt x="546097" y="53933"/>
                </a:lnTo>
                <a:lnTo>
                  <a:pt x="549625" y="44762"/>
                </a:lnTo>
                <a:lnTo>
                  <a:pt x="553135" y="23069"/>
                </a:lnTo>
                <a:lnTo>
                  <a:pt x="560599" y="11484"/>
                </a:lnTo>
                <a:lnTo>
                  <a:pt x="561969" y="0"/>
                </a:lnTo>
                <a:lnTo>
                  <a:pt x="561972" y="22627"/>
                </a:lnTo>
                <a:lnTo>
                  <a:pt x="559150" y="28732"/>
                </a:lnTo>
                <a:lnTo>
                  <a:pt x="555427" y="34973"/>
                </a:lnTo>
                <a:lnTo>
                  <a:pt x="553035" y="47603"/>
                </a:lnTo>
                <a:lnTo>
                  <a:pt x="552563" y="60289"/>
                </a:lnTo>
                <a:lnTo>
                  <a:pt x="555320" y="66638"/>
                </a:lnTo>
                <a:lnTo>
                  <a:pt x="559016" y="72987"/>
                </a:lnTo>
                <a:lnTo>
                  <a:pt x="561582" y="83804"/>
                </a:lnTo>
                <a:lnTo>
                  <a:pt x="562770" y="84431"/>
                </a:lnTo>
                <a:lnTo>
                  <a:pt x="566913" y="85128"/>
                </a:lnTo>
                <a:lnTo>
                  <a:pt x="568441" y="86372"/>
                </a:lnTo>
                <a:lnTo>
                  <a:pt x="570139" y="90577"/>
                </a:lnTo>
                <a:lnTo>
                  <a:pt x="571650" y="91064"/>
                </a:lnTo>
                <a:lnTo>
                  <a:pt x="573715" y="90330"/>
                </a:lnTo>
                <a:lnTo>
                  <a:pt x="578832" y="87750"/>
                </a:lnTo>
                <a:lnTo>
                  <a:pt x="593851" y="85958"/>
                </a:lnTo>
                <a:lnTo>
                  <a:pt x="595925" y="84809"/>
                </a:lnTo>
                <a:lnTo>
                  <a:pt x="597307" y="82984"/>
                </a:lnTo>
                <a:lnTo>
                  <a:pt x="599901" y="78135"/>
                </a:lnTo>
                <a:lnTo>
                  <a:pt x="613168" y="63303"/>
                </a:lnTo>
                <a:lnTo>
                  <a:pt x="619298" y="59863"/>
                </a:lnTo>
                <a:lnTo>
                  <a:pt x="625550" y="57276"/>
                </a:lnTo>
                <a:lnTo>
                  <a:pt x="641357" y="44015"/>
                </a:lnTo>
                <a:lnTo>
                  <a:pt x="644879" y="37885"/>
                </a:lnTo>
                <a:lnTo>
                  <a:pt x="647140" y="25326"/>
                </a:lnTo>
                <a:lnTo>
                  <a:pt x="648385" y="23221"/>
                </a:lnTo>
                <a:lnTo>
                  <a:pt x="650272" y="21817"/>
                </a:lnTo>
                <a:lnTo>
                  <a:pt x="652589" y="20882"/>
                </a:lnTo>
                <a:lnTo>
                  <a:pt x="654133" y="19200"/>
                </a:lnTo>
                <a:lnTo>
                  <a:pt x="657219" y="9497"/>
                </a:lnTo>
                <a:lnTo>
                  <a:pt x="649021" y="9487"/>
                </a:lnTo>
                <a:lnTo>
                  <a:pt x="648579" y="10545"/>
                </a:lnTo>
                <a:lnTo>
                  <a:pt x="647697" y="33557"/>
                </a:lnTo>
                <a:lnTo>
                  <a:pt x="646639" y="35059"/>
                </a:lnTo>
                <a:lnTo>
                  <a:pt x="644875" y="36060"/>
                </a:lnTo>
                <a:lnTo>
                  <a:pt x="642641" y="36727"/>
                </a:lnTo>
                <a:lnTo>
                  <a:pt x="641152" y="38230"/>
                </a:lnTo>
                <a:lnTo>
                  <a:pt x="638565" y="46145"/>
                </a:lnTo>
                <a:lnTo>
                  <a:pt x="638172" y="89947"/>
                </a:lnTo>
                <a:lnTo>
                  <a:pt x="638172" y="136122"/>
                </a:lnTo>
                <a:lnTo>
                  <a:pt x="638172" y="181598"/>
                </a:lnTo>
                <a:lnTo>
                  <a:pt x="637114" y="192872"/>
                </a:lnTo>
                <a:lnTo>
                  <a:pt x="630634" y="211555"/>
                </a:lnTo>
                <a:lnTo>
                  <a:pt x="628681" y="258857"/>
                </a:lnTo>
                <a:lnTo>
                  <a:pt x="628657" y="269405"/>
                </a:lnTo>
                <a:lnTo>
                  <a:pt x="625829" y="275995"/>
                </a:lnTo>
                <a:lnTo>
                  <a:pt x="622103" y="282451"/>
                </a:lnTo>
                <a:lnTo>
                  <a:pt x="619711" y="295219"/>
                </a:lnTo>
                <a:lnTo>
                  <a:pt x="619515" y="298400"/>
                </a:lnTo>
                <a:lnTo>
                  <a:pt x="618326" y="300521"/>
                </a:lnTo>
                <a:lnTo>
                  <a:pt x="616474" y="301934"/>
                </a:lnTo>
                <a:lnTo>
                  <a:pt x="614182" y="302876"/>
                </a:lnTo>
                <a:lnTo>
                  <a:pt x="612653" y="304563"/>
                </a:lnTo>
                <a:lnTo>
                  <a:pt x="609999" y="312796"/>
                </a:lnTo>
                <a:lnTo>
                  <a:pt x="606954" y="313624"/>
                </a:lnTo>
                <a:lnTo>
                  <a:pt x="600474" y="314247"/>
                </a:lnTo>
                <a:lnTo>
                  <a:pt x="592547" y="307732"/>
                </a:lnTo>
                <a:lnTo>
                  <a:pt x="586850" y="306081"/>
                </a:lnTo>
                <a:lnTo>
                  <a:pt x="584907" y="304583"/>
                </a:lnTo>
                <a:lnTo>
                  <a:pt x="576477" y="291619"/>
                </a:lnTo>
                <a:lnTo>
                  <a:pt x="570889" y="288337"/>
                </a:lnTo>
                <a:lnTo>
                  <a:pt x="567917" y="287461"/>
                </a:lnTo>
                <a:lnTo>
                  <a:pt x="565935" y="285820"/>
                </a:lnTo>
                <a:lnTo>
                  <a:pt x="554665" y="266482"/>
                </a:lnTo>
                <a:lnTo>
                  <a:pt x="553925" y="263367"/>
                </a:lnTo>
                <a:lnTo>
                  <a:pt x="545102" y="247595"/>
                </a:lnTo>
                <a:lnTo>
                  <a:pt x="542933" y="215468"/>
                </a:lnTo>
                <a:lnTo>
                  <a:pt x="547982" y="201163"/>
                </a:lnTo>
                <a:lnTo>
                  <a:pt x="562220" y="181509"/>
                </a:lnTo>
                <a:lnTo>
                  <a:pt x="569491" y="174841"/>
                </a:lnTo>
                <a:lnTo>
                  <a:pt x="584426" y="164078"/>
                </a:lnTo>
                <a:lnTo>
                  <a:pt x="602312" y="144837"/>
                </a:lnTo>
                <a:lnTo>
                  <a:pt x="644653" y="120728"/>
                </a:lnTo>
                <a:lnTo>
                  <a:pt x="676272" y="10473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0" name="SMARTInkShape-608"/>
          <p:cNvSpPr/>
          <p:nvPr>
            <p:custDataLst>
              <p:tags r:id="rId22"/>
            </p:custDataLst>
          </p:nvPr>
        </p:nvSpPr>
        <p:spPr>
          <a:xfrm>
            <a:off x="8658225" y="4029089"/>
            <a:ext cx="1343026" cy="352408"/>
          </a:xfrm>
          <a:custGeom>
            <a:avLst/>
            <a:gdLst/>
            <a:ahLst/>
            <a:cxnLst/>
            <a:rect l="0" t="0" r="0" b="0"/>
            <a:pathLst>
              <a:path w="1343026" h="352408">
                <a:moveTo>
                  <a:pt x="0" y="171436"/>
                </a:moveTo>
                <a:lnTo>
                  <a:pt x="0" y="171436"/>
                </a:lnTo>
                <a:lnTo>
                  <a:pt x="0" y="180568"/>
                </a:lnTo>
                <a:lnTo>
                  <a:pt x="5056" y="180844"/>
                </a:lnTo>
                <a:lnTo>
                  <a:pt x="6545" y="181942"/>
                </a:lnTo>
                <a:lnTo>
                  <a:pt x="9132" y="189152"/>
                </a:lnTo>
                <a:lnTo>
                  <a:pt x="12173" y="189893"/>
                </a:lnTo>
                <a:lnTo>
                  <a:pt x="22748" y="190369"/>
                </a:lnTo>
                <a:lnTo>
                  <a:pt x="24691" y="189349"/>
                </a:lnTo>
                <a:lnTo>
                  <a:pt x="25986" y="187612"/>
                </a:lnTo>
                <a:lnTo>
                  <a:pt x="26849" y="185395"/>
                </a:lnTo>
                <a:lnTo>
                  <a:pt x="28483" y="183917"/>
                </a:lnTo>
                <a:lnTo>
                  <a:pt x="46737" y="176293"/>
                </a:lnTo>
                <a:lnTo>
                  <a:pt x="50209" y="173616"/>
                </a:lnTo>
                <a:lnTo>
                  <a:pt x="92091" y="126984"/>
                </a:lnTo>
                <a:lnTo>
                  <a:pt x="107953" y="111111"/>
                </a:lnTo>
                <a:lnTo>
                  <a:pt x="111479" y="101939"/>
                </a:lnTo>
                <a:lnTo>
                  <a:pt x="114294" y="56977"/>
                </a:lnTo>
                <a:lnTo>
                  <a:pt x="114299" y="48159"/>
                </a:lnTo>
                <a:lnTo>
                  <a:pt x="106099" y="47659"/>
                </a:lnTo>
                <a:lnTo>
                  <a:pt x="105656" y="48702"/>
                </a:lnTo>
                <a:lnTo>
                  <a:pt x="103793" y="63861"/>
                </a:lnTo>
                <a:lnTo>
                  <a:pt x="95080" y="76023"/>
                </a:lnTo>
                <a:lnTo>
                  <a:pt x="90589" y="80700"/>
                </a:lnTo>
                <a:lnTo>
                  <a:pt x="87887" y="89128"/>
                </a:lnTo>
                <a:lnTo>
                  <a:pt x="85730" y="133910"/>
                </a:lnTo>
                <a:lnTo>
                  <a:pt x="85726" y="141093"/>
                </a:lnTo>
                <a:lnTo>
                  <a:pt x="86783" y="141682"/>
                </a:lnTo>
                <a:lnTo>
                  <a:pt x="103060" y="142815"/>
                </a:lnTo>
                <a:lnTo>
                  <a:pt x="112040" y="136306"/>
                </a:lnTo>
                <a:lnTo>
                  <a:pt x="120921" y="133158"/>
                </a:lnTo>
                <a:lnTo>
                  <a:pt x="130256" y="127051"/>
                </a:lnTo>
                <a:lnTo>
                  <a:pt x="139724" y="123713"/>
                </a:lnTo>
                <a:lnTo>
                  <a:pt x="184150" y="82525"/>
                </a:lnTo>
                <a:lnTo>
                  <a:pt x="187678" y="76181"/>
                </a:lnTo>
                <a:lnTo>
                  <a:pt x="188618" y="73008"/>
                </a:lnTo>
                <a:lnTo>
                  <a:pt x="190304" y="70892"/>
                </a:lnTo>
                <a:lnTo>
                  <a:pt x="196673" y="66856"/>
                </a:lnTo>
                <a:lnTo>
                  <a:pt x="199582" y="58625"/>
                </a:lnTo>
                <a:lnTo>
                  <a:pt x="200013" y="48042"/>
                </a:lnTo>
                <a:lnTo>
                  <a:pt x="200025" y="88925"/>
                </a:lnTo>
                <a:lnTo>
                  <a:pt x="197203" y="95253"/>
                </a:lnTo>
                <a:lnTo>
                  <a:pt x="193479" y="101593"/>
                </a:lnTo>
                <a:lnTo>
                  <a:pt x="191088" y="114288"/>
                </a:lnTo>
                <a:lnTo>
                  <a:pt x="190891" y="117462"/>
                </a:lnTo>
                <a:lnTo>
                  <a:pt x="193496" y="123811"/>
                </a:lnTo>
                <a:lnTo>
                  <a:pt x="197124" y="130161"/>
                </a:lnTo>
                <a:lnTo>
                  <a:pt x="199643" y="140979"/>
                </a:lnTo>
                <a:lnTo>
                  <a:pt x="208193" y="150897"/>
                </a:lnTo>
                <a:lnTo>
                  <a:pt x="211769" y="151724"/>
                </a:lnTo>
                <a:lnTo>
                  <a:pt x="231904" y="152347"/>
                </a:lnTo>
                <a:lnTo>
                  <a:pt x="238183" y="149547"/>
                </a:lnTo>
                <a:lnTo>
                  <a:pt x="244501" y="145833"/>
                </a:lnTo>
                <a:lnTo>
                  <a:pt x="270073" y="135518"/>
                </a:lnTo>
                <a:lnTo>
                  <a:pt x="281694" y="127750"/>
                </a:lnTo>
                <a:lnTo>
                  <a:pt x="295101" y="121767"/>
                </a:lnTo>
                <a:lnTo>
                  <a:pt x="307941" y="110707"/>
                </a:lnTo>
                <a:lnTo>
                  <a:pt x="317490" y="96410"/>
                </a:lnTo>
                <a:lnTo>
                  <a:pt x="332932" y="59051"/>
                </a:lnTo>
                <a:lnTo>
                  <a:pt x="333372" y="39541"/>
                </a:lnTo>
                <a:lnTo>
                  <a:pt x="332315" y="39056"/>
                </a:lnTo>
                <a:lnTo>
                  <a:pt x="316040" y="38124"/>
                </a:lnTo>
                <a:lnTo>
                  <a:pt x="296729" y="55696"/>
                </a:lnTo>
                <a:lnTo>
                  <a:pt x="278857" y="85314"/>
                </a:lnTo>
                <a:lnTo>
                  <a:pt x="276455" y="104726"/>
                </a:lnTo>
                <a:lnTo>
                  <a:pt x="276229" y="131454"/>
                </a:lnTo>
                <a:lnTo>
                  <a:pt x="284426" y="141372"/>
                </a:lnTo>
                <a:lnTo>
                  <a:pt x="287985" y="142199"/>
                </a:lnTo>
                <a:lnTo>
                  <a:pt x="308106" y="142822"/>
                </a:lnTo>
                <a:lnTo>
                  <a:pt x="314383" y="140022"/>
                </a:lnTo>
                <a:lnTo>
                  <a:pt x="336754" y="127670"/>
                </a:lnTo>
                <a:lnTo>
                  <a:pt x="378266" y="110704"/>
                </a:lnTo>
                <a:lnTo>
                  <a:pt x="387899" y="101758"/>
                </a:lnTo>
                <a:lnTo>
                  <a:pt x="396766" y="91785"/>
                </a:lnTo>
                <a:lnTo>
                  <a:pt x="444385" y="51744"/>
                </a:lnTo>
                <a:lnTo>
                  <a:pt x="488821" y="15872"/>
                </a:lnTo>
                <a:lnTo>
                  <a:pt x="501624" y="4221"/>
                </a:lnTo>
                <a:lnTo>
                  <a:pt x="511168" y="1241"/>
                </a:lnTo>
                <a:lnTo>
                  <a:pt x="531911" y="0"/>
                </a:lnTo>
                <a:lnTo>
                  <a:pt x="532407" y="1054"/>
                </a:lnTo>
                <a:lnTo>
                  <a:pt x="534457" y="35182"/>
                </a:lnTo>
                <a:lnTo>
                  <a:pt x="540938" y="47664"/>
                </a:lnTo>
                <a:lnTo>
                  <a:pt x="541601" y="50822"/>
                </a:lnTo>
                <a:lnTo>
                  <a:pt x="533506" y="98295"/>
                </a:lnTo>
                <a:lnTo>
                  <a:pt x="533410" y="117451"/>
                </a:lnTo>
                <a:lnTo>
                  <a:pt x="532348" y="119571"/>
                </a:lnTo>
                <a:lnTo>
                  <a:pt x="530582" y="120984"/>
                </a:lnTo>
                <a:lnTo>
                  <a:pt x="528346" y="121927"/>
                </a:lnTo>
                <a:lnTo>
                  <a:pt x="526855" y="123613"/>
                </a:lnTo>
                <a:lnTo>
                  <a:pt x="521642" y="133924"/>
                </a:lnTo>
                <a:lnTo>
                  <a:pt x="515791" y="141096"/>
                </a:lnTo>
                <a:lnTo>
                  <a:pt x="512168" y="142077"/>
                </a:lnTo>
                <a:lnTo>
                  <a:pt x="506275" y="142706"/>
                </a:lnTo>
                <a:lnTo>
                  <a:pt x="496751" y="151048"/>
                </a:lnTo>
                <a:lnTo>
                  <a:pt x="487226" y="152269"/>
                </a:lnTo>
                <a:lnTo>
                  <a:pt x="468086" y="134694"/>
                </a:lnTo>
                <a:lnTo>
                  <a:pt x="466844" y="125254"/>
                </a:lnTo>
                <a:lnTo>
                  <a:pt x="466728" y="109659"/>
                </a:lnTo>
                <a:lnTo>
                  <a:pt x="467785" y="108026"/>
                </a:lnTo>
                <a:lnTo>
                  <a:pt x="469549" y="106938"/>
                </a:lnTo>
                <a:lnTo>
                  <a:pt x="474926" y="105191"/>
                </a:lnTo>
                <a:lnTo>
                  <a:pt x="501938" y="80127"/>
                </a:lnTo>
                <a:lnTo>
                  <a:pt x="542341" y="64495"/>
                </a:lnTo>
                <a:lnTo>
                  <a:pt x="545712" y="62042"/>
                </a:lnTo>
                <a:lnTo>
                  <a:pt x="555100" y="59316"/>
                </a:lnTo>
                <a:lnTo>
                  <a:pt x="565270" y="57047"/>
                </a:lnTo>
                <a:lnTo>
                  <a:pt x="580421" y="49788"/>
                </a:lnTo>
                <a:lnTo>
                  <a:pt x="583798" y="49062"/>
                </a:lnTo>
                <a:lnTo>
                  <a:pt x="603215" y="39537"/>
                </a:lnTo>
                <a:lnTo>
                  <a:pt x="637769" y="38086"/>
                </a:lnTo>
                <a:lnTo>
                  <a:pt x="638172" y="60752"/>
                </a:lnTo>
                <a:lnTo>
                  <a:pt x="635351" y="66857"/>
                </a:lnTo>
                <a:lnTo>
                  <a:pt x="629974" y="74344"/>
                </a:lnTo>
                <a:lnTo>
                  <a:pt x="628911" y="84485"/>
                </a:lnTo>
                <a:lnTo>
                  <a:pt x="628684" y="106729"/>
                </a:lnTo>
                <a:lnTo>
                  <a:pt x="625843" y="113750"/>
                </a:lnTo>
                <a:lnTo>
                  <a:pt x="620452" y="121824"/>
                </a:lnTo>
                <a:lnTo>
                  <a:pt x="619299" y="133910"/>
                </a:lnTo>
                <a:lnTo>
                  <a:pt x="619128" y="142706"/>
                </a:lnTo>
                <a:lnTo>
                  <a:pt x="627326" y="142847"/>
                </a:lnTo>
                <a:lnTo>
                  <a:pt x="633316" y="137800"/>
                </a:lnTo>
                <a:lnTo>
                  <a:pt x="636015" y="132498"/>
                </a:lnTo>
                <a:lnTo>
                  <a:pt x="636736" y="129602"/>
                </a:lnTo>
                <a:lnTo>
                  <a:pt x="642804" y="120471"/>
                </a:lnTo>
                <a:lnTo>
                  <a:pt x="655396" y="107903"/>
                </a:lnTo>
                <a:lnTo>
                  <a:pt x="701600" y="69836"/>
                </a:lnTo>
                <a:lnTo>
                  <a:pt x="730248" y="42319"/>
                </a:lnTo>
                <a:lnTo>
                  <a:pt x="739775" y="39341"/>
                </a:lnTo>
                <a:lnTo>
                  <a:pt x="769760" y="38090"/>
                </a:lnTo>
                <a:lnTo>
                  <a:pt x="770349" y="39147"/>
                </a:lnTo>
                <a:lnTo>
                  <a:pt x="771370" y="46287"/>
                </a:lnTo>
                <a:lnTo>
                  <a:pt x="774278" y="47023"/>
                </a:lnTo>
                <a:lnTo>
                  <a:pt x="781050" y="47611"/>
                </a:lnTo>
                <a:lnTo>
                  <a:pt x="775993" y="47611"/>
                </a:lnTo>
                <a:lnTo>
                  <a:pt x="774504" y="46553"/>
                </a:lnTo>
                <a:lnTo>
                  <a:pt x="773510" y="44789"/>
                </a:lnTo>
                <a:lnTo>
                  <a:pt x="771916" y="39410"/>
                </a:lnTo>
                <a:lnTo>
                  <a:pt x="768877" y="38675"/>
                </a:lnTo>
                <a:lnTo>
                  <a:pt x="749145" y="38120"/>
                </a:lnTo>
                <a:lnTo>
                  <a:pt x="747081" y="39167"/>
                </a:lnTo>
                <a:lnTo>
                  <a:pt x="745703" y="40923"/>
                </a:lnTo>
                <a:lnTo>
                  <a:pt x="744786" y="43153"/>
                </a:lnTo>
                <a:lnTo>
                  <a:pt x="743115" y="44639"/>
                </a:lnTo>
                <a:lnTo>
                  <a:pt x="732830" y="49846"/>
                </a:lnTo>
                <a:lnTo>
                  <a:pt x="719366" y="61766"/>
                </a:lnTo>
                <a:lnTo>
                  <a:pt x="716593" y="67308"/>
                </a:lnTo>
                <a:lnTo>
                  <a:pt x="715853" y="70267"/>
                </a:lnTo>
                <a:lnTo>
                  <a:pt x="707030" y="85768"/>
                </a:lnTo>
                <a:lnTo>
                  <a:pt x="705281" y="98422"/>
                </a:lnTo>
                <a:lnTo>
                  <a:pt x="704079" y="100535"/>
                </a:lnTo>
                <a:lnTo>
                  <a:pt x="702218" y="101944"/>
                </a:lnTo>
                <a:lnTo>
                  <a:pt x="699921" y="102882"/>
                </a:lnTo>
                <a:lnTo>
                  <a:pt x="698388" y="104567"/>
                </a:lnTo>
                <a:lnTo>
                  <a:pt x="696686" y="109261"/>
                </a:lnTo>
                <a:lnTo>
                  <a:pt x="697291" y="111994"/>
                </a:lnTo>
                <a:lnTo>
                  <a:pt x="703645" y="122046"/>
                </a:lnTo>
                <a:lnTo>
                  <a:pt x="704493" y="128344"/>
                </a:lnTo>
                <a:lnTo>
                  <a:pt x="705671" y="130009"/>
                </a:lnTo>
                <a:lnTo>
                  <a:pt x="707513" y="131118"/>
                </a:lnTo>
                <a:lnTo>
                  <a:pt x="715163" y="132679"/>
                </a:lnTo>
                <a:lnTo>
                  <a:pt x="736647" y="133297"/>
                </a:lnTo>
                <a:lnTo>
                  <a:pt x="779366" y="119146"/>
                </a:lnTo>
                <a:lnTo>
                  <a:pt x="826863" y="100223"/>
                </a:lnTo>
                <a:lnTo>
                  <a:pt x="847068" y="85532"/>
                </a:lnTo>
                <a:lnTo>
                  <a:pt x="863513" y="70870"/>
                </a:lnTo>
                <a:lnTo>
                  <a:pt x="869912" y="68532"/>
                </a:lnTo>
                <a:lnTo>
                  <a:pt x="872041" y="66850"/>
                </a:lnTo>
                <a:lnTo>
                  <a:pt x="876096" y="60485"/>
                </a:lnTo>
                <a:lnTo>
                  <a:pt x="885694" y="57175"/>
                </a:lnTo>
                <a:lnTo>
                  <a:pt x="885824" y="79802"/>
                </a:lnTo>
                <a:lnTo>
                  <a:pt x="883003" y="85907"/>
                </a:lnTo>
                <a:lnTo>
                  <a:pt x="879279" y="92148"/>
                </a:lnTo>
                <a:lnTo>
                  <a:pt x="877624" y="98449"/>
                </a:lnTo>
                <a:lnTo>
                  <a:pt x="878240" y="100554"/>
                </a:lnTo>
                <a:lnTo>
                  <a:pt x="879711" y="101956"/>
                </a:lnTo>
                <a:lnTo>
                  <a:pt x="881749" y="102891"/>
                </a:lnTo>
                <a:lnTo>
                  <a:pt x="883108" y="104573"/>
                </a:lnTo>
                <a:lnTo>
                  <a:pt x="885468" y="112798"/>
                </a:lnTo>
                <a:lnTo>
                  <a:pt x="893995" y="122356"/>
                </a:lnTo>
                <a:lnTo>
                  <a:pt x="900005" y="123380"/>
                </a:lnTo>
                <a:lnTo>
                  <a:pt x="908488" y="123683"/>
                </a:lnTo>
                <a:lnTo>
                  <a:pt x="914595" y="120932"/>
                </a:lnTo>
                <a:lnTo>
                  <a:pt x="917704" y="118716"/>
                </a:lnTo>
                <a:lnTo>
                  <a:pt x="941006" y="112047"/>
                </a:lnTo>
                <a:lnTo>
                  <a:pt x="984240" y="73000"/>
                </a:lnTo>
                <a:lnTo>
                  <a:pt x="987773" y="66656"/>
                </a:lnTo>
                <a:lnTo>
                  <a:pt x="991285" y="50785"/>
                </a:lnTo>
                <a:lnTo>
                  <a:pt x="995490" y="44436"/>
                </a:lnTo>
                <a:lnTo>
                  <a:pt x="995977" y="41261"/>
                </a:lnTo>
                <a:lnTo>
                  <a:pt x="995242" y="38086"/>
                </a:lnTo>
                <a:lnTo>
                  <a:pt x="992663" y="31736"/>
                </a:lnTo>
                <a:lnTo>
                  <a:pt x="990872" y="20918"/>
                </a:lnTo>
                <a:lnTo>
                  <a:pt x="985624" y="14537"/>
                </a:lnTo>
                <a:lnTo>
                  <a:pt x="980275" y="11745"/>
                </a:lnTo>
                <a:lnTo>
                  <a:pt x="963860" y="9642"/>
                </a:lnTo>
                <a:lnTo>
                  <a:pt x="952456" y="9550"/>
                </a:lnTo>
                <a:lnTo>
                  <a:pt x="944366" y="12350"/>
                </a:lnTo>
                <a:lnTo>
                  <a:pt x="937243" y="16064"/>
                </a:lnTo>
                <a:lnTo>
                  <a:pt x="927284" y="19214"/>
                </a:lnTo>
                <a:lnTo>
                  <a:pt x="901709" y="41392"/>
                </a:lnTo>
                <a:lnTo>
                  <a:pt x="898175" y="47669"/>
                </a:lnTo>
                <a:lnTo>
                  <a:pt x="895548" y="53987"/>
                </a:lnTo>
                <a:lnTo>
                  <a:pt x="889177" y="63493"/>
                </a:lnTo>
                <a:lnTo>
                  <a:pt x="886268" y="74305"/>
                </a:lnTo>
                <a:lnTo>
                  <a:pt x="885837" y="90326"/>
                </a:lnTo>
                <a:lnTo>
                  <a:pt x="886891" y="91963"/>
                </a:lnTo>
                <a:lnTo>
                  <a:pt x="888652" y="93054"/>
                </a:lnTo>
                <a:lnTo>
                  <a:pt x="894027" y="94805"/>
                </a:lnTo>
                <a:lnTo>
                  <a:pt x="902693" y="101696"/>
                </a:lnTo>
                <a:lnTo>
                  <a:pt x="912649" y="104358"/>
                </a:lnTo>
                <a:lnTo>
                  <a:pt x="913233" y="105550"/>
                </a:lnTo>
                <a:lnTo>
                  <a:pt x="913881" y="109698"/>
                </a:lnTo>
                <a:lnTo>
                  <a:pt x="915113" y="111227"/>
                </a:lnTo>
                <a:lnTo>
                  <a:pt x="919303" y="112926"/>
                </a:lnTo>
                <a:lnTo>
                  <a:pt x="920844" y="114438"/>
                </a:lnTo>
                <a:lnTo>
                  <a:pt x="926139" y="124468"/>
                </a:lnTo>
                <a:lnTo>
                  <a:pt x="930201" y="130453"/>
                </a:lnTo>
                <a:lnTo>
                  <a:pt x="932486" y="140831"/>
                </a:lnTo>
                <a:lnTo>
                  <a:pt x="933323" y="163773"/>
                </a:lnTo>
                <a:lnTo>
                  <a:pt x="936216" y="170853"/>
                </a:lnTo>
                <a:lnTo>
                  <a:pt x="938469" y="174222"/>
                </a:lnTo>
                <a:lnTo>
                  <a:pt x="941639" y="189077"/>
                </a:lnTo>
                <a:lnTo>
                  <a:pt x="942858" y="220510"/>
                </a:lnTo>
                <a:lnTo>
                  <a:pt x="933840" y="264955"/>
                </a:lnTo>
                <a:lnTo>
                  <a:pt x="930800" y="274031"/>
                </a:lnTo>
                <a:lnTo>
                  <a:pt x="926980" y="281592"/>
                </a:lnTo>
                <a:lnTo>
                  <a:pt x="923773" y="291799"/>
                </a:lnTo>
                <a:lnTo>
                  <a:pt x="907502" y="314294"/>
                </a:lnTo>
                <a:lnTo>
                  <a:pt x="906627" y="317475"/>
                </a:lnTo>
                <a:lnTo>
                  <a:pt x="904984" y="319596"/>
                </a:lnTo>
                <a:lnTo>
                  <a:pt x="900338" y="321951"/>
                </a:lnTo>
                <a:lnTo>
                  <a:pt x="876228" y="323826"/>
                </a:lnTo>
                <a:lnTo>
                  <a:pt x="871682" y="323832"/>
                </a:lnTo>
                <a:lnTo>
                  <a:pt x="870046" y="322775"/>
                </a:lnTo>
                <a:lnTo>
                  <a:pt x="868955" y="321012"/>
                </a:lnTo>
                <a:lnTo>
                  <a:pt x="868229" y="318778"/>
                </a:lnTo>
                <a:lnTo>
                  <a:pt x="859427" y="304538"/>
                </a:lnTo>
                <a:lnTo>
                  <a:pt x="856479" y="288878"/>
                </a:lnTo>
                <a:lnTo>
                  <a:pt x="849768" y="276204"/>
                </a:lnTo>
                <a:lnTo>
                  <a:pt x="847760" y="244461"/>
                </a:lnTo>
                <a:lnTo>
                  <a:pt x="850563" y="238111"/>
                </a:lnTo>
                <a:lnTo>
                  <a:pt x="854277" y="231761"/>
                </a:lnTo>
                <a:lnTo>
                  <a:pt x="857429" y="222236"/>
                </a:lnTo>
                <a:lnTo>
                  <a:pt x="861916" y="215886"/>
                </a:lnTo>
                <a:lnTo>
                  <a:pt x="867438" y="212358"/>
                </a:lnTo>
                <a:lnTo>
                  <a:pt x="902296" y="196443"/>
                </a:lnTo>
                <a:lnTo>
                  <a:pt x="949732" y="168251"/>
                </a:lnTo>
                <a:lnTo>
                  <a:pt x="995661" y="149210"/>
                </a:lnTo>
                <a:lnTo>
                  <a:pt x="1041325" y="118344"/>
                </a:lnTo>
                <a:lnTo>
                  <a:pt x="1059370" y="107140"/>
                </a:lnTo>
                <a:lnTo>
                  <a:pt x="1078307" y="87748"/>
                </a:lnTo>
                <a:lnTo>
                  <a:pt x="1123892" y="47627"/>
                </a:lnTo>
                <a:lnTo>
                  <a:pt x="1129216" y="41268"/>
                </a:lnTo>
                <a:lnTo>
                  <a:pt x="1135455" y="28562"/>
                </a:lnTo>
                <a:lnTo>
                  <a:pt x="1139647" y="22211"/>
                </a:lnTo>
                <a:lnTo>
                  <a:pt x="1142962" y="9676"/>
                </a:lnTo>
                <a:lnTo>
                  <a:pt x="1142988" y="4504"/>
                </a:lnTo>
                <a:lnTo>
                  <a:pt x="1141933" y="2997"/>
                </a:lnTo>
                <a:lnTo>
                  <a:pt x="1140173" y="1994"/>
                </a:lnTo>
                <a:lnTo>
                  <a:pt x="1134798" y="382"/>
                </a:lnTo>
                <a:lnTo>
                  <a:pt x="1125391" y="8222"/>
                </a:lnTo>
                <a:lnTo>
                  <a:pt x="1124589" y="11760"/>
                </a:lnTo>
                <a:lnTo>
                  <a:pt x="1124377" y="14186"/>
                </a:lnTo>
                <a:lnTo>
                  <a:pt x="1121318" y="19702"/>
                </a:lnTo>
                <a:lnTo>
                  <a:pt x="1110730" y="31867"/>
                </a:lnTo>
                <a:lnTo>
                  <a:pt x="1107490" y="40967"/>
                </a:lnTo>
                <a:lnTo>
                  <a:pt x="1102306" y="68900"/>
                </a:lnTo>
                <a:lnTo>
                  <a:pt x="1096743" y="87447"/>
                </a:lnTo>
                <a:lnTo>
                  <a:pt x="1095495" y="116011"/>
                </a:lnTo>
                <a:lnTo>
                  <a:pt x="1096513" y="118611"/>
                </a:lnTo>
                <a:lnTo>
                  <a:pt x="1098250" y="120344"/>
                </a:lnTo>
                <a:lnTo>
                  <a:pt x="1100466" y="121500"/>
                </a:lnTo>
                <a:lnTo>
                  <a:pt x="1101944" y="123329"/>
                </a:lnTo>
                <a:lnTo>
                  <a:pt x="1103588" y="128183"/>
                </a:lnTo>
                <a:lnTo>
                  <a:pt x="1105083" y="129901"/>
                </a:lnTo>
                <a:lnTo>
                  <a:pt x="1109567" y="131809"/>
                </a:lnTo>
                <a:lnTo>
                  <a:pt x="1132312" y="133202"/>
                </a:lnTo>
                <a:lnTo>
                  <a:pt x="1141072" y="130454"/>
                </a:lnTo>
                <a:lnTo>
                  <a:pt x="1148494" y="126764"/>
                </a:lnTo>
                <a:lnTo>
                  <a:pt x="1187974" y="110669"/>
                </a:lnTo>
                <a:lnTo>
                  <a:pt x="1197561" y="101742"/>
                </a:lnTo>
                <a:lnTo>
                  <a:pt x="1212338" y="83821"/>
                </a:lnTo>
                <a:lnTo>
                  <a:pt x="1243688" y="59328"/>
                </a:lnTo>
                <a:lnTo>
                  <a:pt x="1263950" y="29154"/>
                </a:lnTo>
                <a:lnTo>
                  <a:pt x="1264908" y="25782"/>
                </a:lnTo>
                <a:lnTo>
                  <a:pt x="1266605" y="23533"/>
                </a:lnTo>
                <a:lnTo>
                  <a:pt x="1272992" y="19310"/>
                </a:lnTo>
                <a:lnTo>
                  <a:pt x="1276312" y="9643"/>
                </a:lnTo>
                <a:lnTo>
                  <a:pt x="1276347" y="17723"/>
                </a:lnTo>
                <a:lnTo>
                  <a:pt x="1269804" y="26381"/>
                </a:lnTo>
                <a:lnTo>
                  <a:pt x="1266648" y="35206"/>
                </a:lnTo>
                <a:lnTo>
                  <a:pt x="1260540" y="45581"/>
                </a:lnTo>
                <a:lnTo>
                  <a:pt x="1257201" y="60533"/>
                </a:lnTo>
                <a:lnTo>
                  <a:pt x="1251039" y="73194"/>
                </a:lnTo>
                <a:lnTo>
                  <a:pt x="1247683" y="88823"/>
                </a:lnTo>
                <a:lnTo>
                  <a:pt x="1241515" y="101685"/>
                </a:lnTo>
                <a:lnTo>
                  <a:pt x="1228634" y="149100"/>
                </a:lnTo>
                <a:lnTo>
                  <a:pt x="1221377" y="172041"/>
                </a:lnTo>
                <a:lnTo>
                  <a:pt x="1218226" y="215714"/>
                </a:lnTo>
                <a:lnTo>
                  <a:pt x="1207446" y="257337"/>
                </a:lnTo>
                <a:lnTo>
                  <a:pt x="1202312" y="276263"/>
                </a:lnTo>
                <a:lnTo>
                  <a:pt x="1197518" y="306777"/>
                </a:lnTo>
                <a:lnTo>
                  <a:pt x="1188408" y="332699"/>
                </a:lnTo>
                <a:lnTo>
                  <a:pt x="1184349" y="339417"/>
                </a:lnTo>
                <a:lnTo>
                  <a:pt x="1182543" y="345930"/>
                </a:lnTo>
                <a:lnTo>
                  <a:pt x="1181005" y="348090"/>
                </a:lnTo>
                <a:lnTo>
                  <a:pt x="1178920" y="349531"/>
                </a:lnTo>
                <a:lnTo>
                  <a:pt x="1173025" y="351842"/>
                </a:lnTo>
                <a:lnTo>
                  <a:pt x="1153976" y="352407"/>
                </a:lnTo>
                <a:lnTo>
                  <a:pt x="1153492" y="351350"/>
                </a:lnTo>
                <a:lnTo>
                  <a:pt x="1152653" y="344210"/>
                </a:lnTo>
                <a:lnTo>
                  <a:pt x="1146004" y="335543"/>
                </a:lnTo>
                <a:lnTo>
                  <a:pt x="1143891" y="326717"/>
                </a:lnTo>
                <a:lnTo>
                  <a:pt x="1143118" y="311097"/>
                </a:lnTo>
                <a:lnTo>
                  <a:pt x="1140230" y="304769"/>
                </a:lnTo>
                <a:lnTo>
                  <a:pt x="1136477" y="298429"/>
                </a:lnTo>
                <a:lnTo>
                  <a:pt x="1134068" y="285734"/>
                </a:lnTo>
                <a:lnTo>
                  <a:pt x="1133510" y="258454"/>
                </a:lnTo>
                <a:lnTo>
                  <a:pt x="1136312" y="249622"/>
                </a:lnTo>
                <a:lnTo>
                  <a:pt x="1140027" y="241110"/>
                </a:lnTo>
                <a:lnTo>
                  <a:pt x="1143177" y="225476"/>
                </a:lnTo>
                <a:lnTo>
                  <a:pt x="1149285" y="212613"/>
                </a:lnTo>
                <a:lnTo>
                  <a:pt x="1152624" y="196924"/>
                </a:lnTo>
                <a:lnTo>
                  <a:pt x="1160904" y="184045"/>
                </a:lnTo>
                <a:lnTo>
                  <a:pt x="1192916" y="142670"/>
                </a:lnTo>
                <a:lnTo>
                  <a:pt x="1210354" y="126576"/>
                </a:lnTo>
                <a:lnTo>
                  <a:pt x="1254165" y="88490"/>
                </a:lnTo>
                <a:lnTo>
                  <a:pt x="1300430" y="64008"/>
                </a:lnTo>
                <a:lnTo>
                  <a:pt x="1343025" y="4761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5" name="SMARTInkShape-Group166"/>
          <p:cNvGrpSpPr/>
          <p:nvPr/>
        </p:nvGrpSpPr>
        <p:grpSpPr>
          <a:xfrm>
            <a:off x="10267950" y="3990975"/>
            <a:ext cx="971551" cy="169958"/>
            <a:chOff x="10267950" y="3990975"/>
            <a:chExt cx="971551" cy="169958"/>
          </a:xfrm>
        </p:grpSpPr>
        <p:sp>
          <p:nvSpPr>
            <p:cNvPr id="171" name="SMARTInkShape-609"/>
            <p:cNvSpPr/>
            <p:nvPr>
              <p:custDataLst>
                <p:tags r:id="rId105"/>
              </p:custDataLst>
            </p:nvPr>
          </p:nvSpPr>
          <p:spPr>
            <a:xfrm>
              <a:off x="11229975" y="4095750"/>
              <a:ext cx="9526" cy="8202"/>
            </a:xfrm>
            <a:custGeom>
              <a:avLst/>
              <a:gdLst/>
              <a:ahLst/>
              <a:cxnLst/>
              <a:rect l="0" t="0" r="0" b="0"/>
              <a:pathLst>
                <a:path w="9526" h="8202">
                  <a:moveTo>
                    <a:pt x="9525" y="0"/>
                  </a:moveTo>
                  <a:lnTo>
                    <a:pt x="9525" y="0"/>
                  </a:lnTo>
                  <a:lnTo>
                    <a:pt x="4468" y="0"/>
                  </a:lnTo>
                  <a:lnTo>
                    <a:pt x="2979" y="1058"/>
                  </a:lnTo>
                  <a:lnTo>
                    <a:pt x="1987" y="2822"/>
                  </a:lnTo>
                  <a:lnTo>
                    <a:pt x="391" y="8201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SMARTInkShape-610"/>
            <p:cNvSpPr/>
            <p:nvPr>
              <p:custDataLst>
                <p:tags r:id="rId106"/>
              </p:custDataLst>
            </p:nvPr>
          </p:nvSpPr>
          <p:spPr>
            <a:xfrm>
              <a:off x="11229975" y="39909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SMARTInkShape-611"/>
            <p:cNvSpPr/>
            <p:nvPr>
              <p:custDataLst>
                <p:tags r:id="rId107"/>
              </p:custDataLst>
            </p:nvPr>
          </p:nvSpPr>
          <p:spPr>
            <a:xfrm>
              <a:off x="10601325" y="4000514"/>
              <a:ext cx="428626" cy="133337"/>
            </a:xfrm>
            <a:custGeom>
              <a:avLst/>
              <a:gdLst/>
              <a:ahLst/>
              <a:cxnLst/>
              <a:rect l="0" t="0" r="0" b="0"/>
              <a:pathLst>
                <a:path w="428626" h="133337">
                  <a:moveTo>
                    <a:pt x="0" y="133336"/>
                  </a:moveTo>
                  <a:lnTo>
                    <a:pt x="0" y="133336"/>
                  </a:lnTo>
                  <a:lnTo>
                    <a:pt x="14547" y="133336"/>
                  </a:lnTo>
                  <a:lnTo>
                    <a:pt x="16048" y="132278"/>
                  </a:lnTo>
                  <a:lnTo>
                    <a:pt x="17048" y="130514"/>
                  </a:lnTo>
                  <a:lnTo>
                    <a:pt x="18655" y="125135"/>
                  </a:lnTo>
                  <a:lnTo>
                    <a:pt x="21696" y="124400"/>
                  </a:lnTo>
                  <a:lnTo>
                    <a:pt x="23989" y="124204"/>
                  </a:lnTo>
                  <a:lnTo>
                    <a:pt x="29359" y="121163"/>
                  </a:lnTo>
                  <a:lnTo>
                    <a:pt x="44553" y="108646"/>
                  </a:lnTo>
                  <a:lnTo>
                    <a:pt x="57169" y="102706"/>
                  </a:lnTo>
                  <a:lnTo>
                    <a:pt x="60338" y="100216"/>
                  </a:lnTo>
                  <a:lnTo>
                    <a:pt x="63859" y="94627"/>
                  </a:lnTo>
                  <a:lnTo>
                    <a:pt x="66482" y="88615"/>
                  </a:lnTo>
                  <a:lnTo>
                    <a:pt x="81753" y="63266"/>
                  </a:lnTo>
                  <a:lnTo>
                    <a:pt x="85606" y="51662"/>
                  </a:lnTo>
                  <a:lnTo>
                    <a:pt x="91922" y="41521"/>
                  </a:lnTo>
                  <a:lnTo>
                    <a:pt x="94264" y="31813"/>
                  </a:lnTo>
                  <a:lnTo>
                    <a:pt x="95121" y="15871"/>
                  </a:lnTo>
                  <a:lnTo>
                    <a:pt x="98015" y="9516"/>
                  </a:lnTo>
                  <a:lnTo>
                    <a:pt x="104657" y="151"/>
                  </a:lnTo>
                  <a:lnTo>
                    <a:pt x="96562" y="0"/>
                  </a:lnTo>
                  <a:lnTo>
                    <a:pt x="96125" y="1054"/>
                  </a:lnTo>
                  <a:lnTo>
                    <a:pt x="95638" y="5047"/>
                  </a:lnTo>
                  <a:lnTo>
                    <a:pt x="92600" y="10349"/>
                  </a:lnTo>
                  <a:lnTo>
                    <a:pt x="88780" y="16233"/>
                  </a:lnTo>
                  <a:lnTo>
                    <a:pt x="86630" y="26555"/>
                  </a:lnTo>
                  <a:lnTo>
                    <a:pt x="84934" y="41490"/>
                  </a:lnTo>
                  <a:lnTo>
                    <a:pt x="77559" y="59923"/>
                  </a:lnTo>
                  <a:lnTo>
                    <a:pt x="76210" y="107540"/>
                  </a:lnTo>
                  <a:lnTo>
                    <a:pt x="76201" y="118750"/>
                  </a:lnTo>
                  <a:lnTo>
                    <a:pt x="77258" y="120437"/>
                  </a:lnTo>
                  <a:lnTo>
                    <a:pt x="79024" y="121562"/>
                  </a:lnTo>
                  <a:lnTo>
                    <a:pt x="84402" y="123366"/>
                  </a:lnTo>
                  <a:lnTo>
                    <a:pt x="108080" y="123800"/>
                  </a:lnTo>
                  <a:lnTo>
                    <a:pt x="110154" y="122746"/>
                  </a:lnTo>
                  <a:lnTo>
                    <a:pt x="111537" y="120984"/>
                  </a:lnTo>
                  <a:lnTo>
                    <a:pt x="112457" y="118751"/>
                  </a:lnTo>
                  <a:lnTo>
                    <a:pt x="123868" y="110552"/>
                  </a:lnTo>
                  <a:lnTo>
                    <a:pt x="135598" y="106477"/>
                  </a:lnTo>
                  <a:lnTo>
                    <a:pt x="142463" y="99879"/>
                  </a:lnTo>
                  <a:lnTo>
                    <a:pt x="184147" y="53985"/>
                  </a:lnTo>
                  <a:lnTo>
                    <a:pt x="195792" y="34720"/>
                  </a:lnTo>
                  <a:lnTo>
                    <a:pt x="199829" y="23095"/>
                  </a:lnTo>
                  <a:lnTo>
                    <a:pt x="208061" y="11509"/>
                  </a:lnTo>
                  <a:lnTo>
                    <a:pt x="209547" y="25"/>
                  </a:lnTo>
                  <a:lnTo>
                    <a:pt x="209550" y="22377"/>
                  </a:lnTo>
                  <a:lnTo>
                    <a:pt x="206726" y="28635"/>
                  </a:lnTo>
                  <a:lnTo>
                    <a:pt x="203004" y="34944"/>
                  </a:lnTo>
                  <a:lnTo>
                    <a:pt x="200613" y="47618"/>
                  </a:lnTo>
                  <a:lnTo>
                    <a:pt x="200026" y="95236"/>
                  </a:lnTo>
                  <a:lnTo>
                    <a:pt x="200025" y="102879"/>
                  </a:lnTo>
                  <a:lnTo>
                    <a:pt x="201083" y="103506"/>
                  </a:lnTo>
                  <a:lnTo>
                    <a:pt x="214216" y="104712"/>
                  </a:lnTo>
                  <a:lnTo>
                    <a:pt x="215835" y="103670"/>
                  </a:lnTo>
                  <a:lnTo>
                    <a:pt x="216914" y="101917"/>
                  </a:lnTo>
                  <a:lnTo>
                    <a:pt x="217634" y="99690"/>
                  </a:lnTo>
                  <a:lnTo>
                    <a:pt x="219172" y="98205"/>
                  </a:lnTo>
                  <a:lnTo>
                    <a:pt x="229247" y="93000"/>
                  </a:lnTo>
                  <a:lnTo>
                    <a:pt x="244559" y="80125"/>
                  </a:lnTo>
                  <a:lnTo>
                    <a:pt x="257193" y="74142"/>
                  </a:lnTo>
                  <a:lnTo>
                    <a:pt x="279400" y="53841"/>
                  </a:lnTo>
                  <a:lnTo>
                    <a:pt x="282926" y="47558"/>
                  </a:lnTo>
                  <a:lnTo>
                    <a:pt x="285554" y="41237"/>
                  </a:lnTo>
                  <a:lnTo>
                    <a:pt x="291924" y="31729"/>
                  </a:lnTo>
                  <a:lnTo>
                    <a:pt x="295340" y="22209"/>
                  </a:lnTo>
                  <a:lnTo>
                    <a:pt x="301528" y="12685"/>
                  </a:lnTo>
                  <a:lnTo>
                    <a:pt x="304797" y="0"/>
                  </a:lnTo>
                  <a:lnTo>
                    <a:pt x="296598" y="8188"/>
                  </a:lnTo>
                  <a:lnTo>
                    <a:pt x="294477" y="16854"/>
                  </a:lnTo>
                  <a:lnTo>
                    <a:pt x="288807" y="25680"/>
                  </a:lnTo>
                  <a:lnTo>
                    <a:pt x="285598" y="34998"/>
                  </a:lnTo>
                  <a:lnTo>
                    <a:pt x="279472" y="44462"/>
                  </a:lnTo>
                  <a:lnTo>
                    <a:pt x="276130" y="53968"/>
                  </a:lnTo>
                  <a:lnTo>
                    <a:pt x="269964" y="63488"/>
                  </a:lnTo>
                  <a:lnTo>
                    <a:pt x="267667" y="73012"/>
                  </a:lnTo>
                  <a:lnTo>
                    <a:pt x="267129" y="79361"/>
                  </a:lnTo>
                  <a:lnTo>
                    <a:pt x="264068" y="85711"/>
                  </a:lnTo>
                  <a:lnTo>
                    <a:pt x="261771" y="88886"/>
                  </a:lnTo>
                  <a:lnTo>
                    <a:pt x="261296" y="91003"/>
                  </a:lnTo>
                  <a:lnTo>
                    <a:pt x="262041" y="92414"/>
                  </a:lnTo>
                  <a:lnTo>
                    <a:pt x="263594" y="93354"/>
                  </a:lnTo>
                  <a:lnTo>
                    <a:pt x="264629" y="95040"/>
                  </a:lnTo>
                  <a:lnTo>
                    <a:pt x="266619" y="104320"/>
                  </a:lnTo>
                  <a:lnTo>
                    <a:pt x="289366" y="104758"/>
                  </a:lnTo>
                  <a:lnTo>
                    <a:pt x="295471" y="101937"/>
                  </a:lnTo>
                  <a:lnTo>
                    <a:pt x="301712" y="98215"/>
                  </a:lnTo>
                  <a:lnTo>
                    <a:pt x="311175" y="95060"/>
                  </a:lnTo>
                  <a:lnTo>
                    <a:pt x="346075" y="63448"/>
                  </a:lnTo>
                  <a:lnTo>
                    <a:pt x="349601" y="57119"/>
                  </a:lnTo>
                  <a:lnTo>
                    <a:pt x="352229" y="50779"/>
                  </a:lnTo>
                  <a:lnTo>
                    <a:pt x="379152" y="20918"/>
                  </a:lnTo>
                  <a:lnTo>
                    <a:pt x="380179" y="17050"/>
                  </a:lnTo>
                  <a:lnTo>
                    <a:pt x="380452" y="14537"/>
                  </a:lnTo>
                  <a:lnTo>
                    <a:pt x="381695" y="12862"/>
                  </a:lnTo>
                  <a:lnTo>
                    <a:pt x="385895" y="11000"/>
                  </a:lnTo>
                  <a:lnTo>
                    <a:pt x="387438" y="9446"/>
                  </a:lnTo>
                  <a:lnTo>
                    <a:pt x="390515" y="24"/>
                  </a:lnTo>
                  <a:lnTo>
                    <a:pt x="390525" y="14176"/>
                  </a:lnTo>
                  <a:lnTo>
                    <a:pt x="389467" y="15796"/>
                  </a:lnTo>
                  <a:lnTo>
                    <a:pt x="387701" y="16876"/>
                  </a:lnTo>
                  <a:lnTo>
                    <a:pt x="385468" y="17596"/>
                  </a:lnTo>
                  <a:lnTo>
                    <a:pt x="383979" y="19134"/>
                  </a:lnTo>
                  <a:lnTo>
                    <a:pt x="382323" y="23666"/>
                  </a:lnTo>
                  <a:lnTo>
                    <a:pt x="381115" y="41389"/>
                  </a:lnTo>
                  <a:lnTo>
                    <a:pt x="380018" y="43463"/>
                  </a:lnTo>
                  <a:lnTo>
                    <a:pt x="378229" y="44846"/>
                  </a:lnTo>
                  <a:lnTo>
                    <a:pt x="375978" y="45767"/>
                  </a:lnTo>
                  <a:lnTo>
                    <a:pt x="374477" y="47440"/>
                  </a:lnTo>
                  <a:lnTo>
                    <a:pt x="372811" y="52121"/>
                  </a:lnTo>
                  <a:lnTo>
                    <a:pt x="371478" y="98414"/>
                  </a:lnTo>
                  <a:lnTo>
                    <a:pt x="371475" y="131857"/>
                  </a:lnTo>
                  <a:lnTo>
                    <a:pt x="372533" y="132350"/>
                  </a:lnTo>
                  <a:lnTo>
                    <a:pt x="394141" y="133325"/>
                  </a:lnTo>
                  <a:lnTo>
                    <a:pt x="396110" y="132271"/>
                  </a:lnTo>
                  <a:lnTo>
                    <a:pt x="397424" y="130509"/>
                  </a:lnTo>
                  <a:lnTo>
                    <a:pt x="398299" y="128276"/>
                  </a:lnTo>
                  <a:lnTo>
                    <a:pt x="399941" y="126788"/>
                  </a:lnTo>
                  <a:lnTo>
                    <a:pt x="410180" y="121577"/>
                  </a:lnTo>
                  <a:lnTo>
                    <a:pt x="416194" y="117526"/>
                  </a:lnTo>
                  <a:lnTo>
                    <a:pt x="428625" y="1142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SMARTInkShape-612"/>
            <p:cNvSpPr/>
            <p:nvPr>
              <p:custDataLst>
                <p:tags r:id="rId108"/>
              </p:custDataLst>
            </p:nvPr>
          </p:nvSpPr>
          <p:spPr>
            <a:xfrm>
              <a:off x="10267950" y="4000500"/>
              <a:ext cx="304800" cy="160433"/>
            </a:xfrm>
            <a:custGeom>
              <a:avLst/>
              <a:gdLst/>
              <a:ahLst/>
              <a:cxnLst/>
              <a:rect l="0" t="0" r="0" b="0"/>
              <a:pathLst>
                <a:path w="304800" h="160433">
                  <a:moveTo>
                    <a:pt x="9525" y="9525"/>
                  </a:moveTo>
                  <a:lnTo>
                    <a:pt x="9525" y="9525"/>
                  </a:lnTo>
                  <a:lnTo>
                    <a:pt x="9525" y="10"/>
                  </a:lnTo>
                  <a:lnTo>
                    <a:pt x="18659" y="0"/>
                  </a:lnTo>
                  <a:lnTo>
                    <a:pt x="19050" y="45534"/>
                  </a:lnTo>
                  <a:lnTo>
                    <a:pt x="17992" y="60528"/>
                  </a:lnTo>
                  <a:lnTo>
                    <a:pt x="11512" y="78435"/>
                  </a:lnTo>
                  <a:lnTo>
                    <a:pt x="6877" y="106957"/>
                  </a:lnTo>
                  <a:lnTo>
                    <a:pt x="1359" y="125550"/>
                  </a:lnTo>
                  <a:lnTo>
                    <a:pt x="3" y="160432"/>
                  </a:lnTo>
                  <a:lnTo>
                    <a:pt x="0" y="130041"/>
                  </a:lnTo>
                  <a:lnTo>
                    <a:pt x="2824" y="123765"/>
                  </a:lnTo>
                  <a:lnTo>
                    <a:pt x="6546" y="117448"/>
                  </a:lnTo>
                  <a:lnTo>
                    <a:pt x="8937" y="104770"/>
                  </a:lnTo>
                  <a:lnTo>
                    <a:pt x="10507" y="82354"/>
                  </a:lnTo>
                  <a:lnTo>
                    <a:pt x="18655" y="59148"/>
                  </a:lnTo>
                  <a:lnTo>
                    <a:pt x="19047" y="47757"/>
                  </a:lnTo>
                  <a:lnTo>
                    <a:pt x="19050" y="55837"/>
                  </a:lnTo>
                  <a:lnTo>
                    <a:pt x="12504" y="64495"/>
                  </a:lnTo>
                  <a:lnTo>
                    <a:pt x="10408" y="73320"/>
                  </a:lnTo>
                  <a:lnTo>
                    <a:pt x="9560" y="98436"/>
                  </a:lnTo>
                  <a:lnTo>
                    <a:pt x="10606" y="100549"/>
                  </a:lnTo>
                  <a:lnTo>
                    <a:pt x="12362" y="101958"/>
                  </a:lnTo>
                  <a:lnTo>
                    <a:pt x="14591" y="102896"/>
                  </a:lnTo>
                  <a:lnTo>
                    <a:pt x="16077" y="104581"/>
                  </a:lnTo>
                  <a:lnTo>
                    <a:pt x="18659" y="112811"/>
                  </a:lnTo>
                  <a:lnTo>
                    <a:pt x="21698" y="113638"/>
                  </a:lnTo>
                  <a:lnTo>
                    <a:pt x="33228" y="114261"/>
                  </a:lnTo>
                  <a:lnTo>
                    <a:pt x="38755" y="111461"/>
                  </a:lnTo>
                  <a:lnTo>
                    <a:pt x="44742" y="107747"/>
                  </a:lnTo>
                  <a:lnTo>
                    <a:pt x="54062" y="104597"/>
                  </a:lnTo>
                  <a:lnTo>
                    <a:pt x="85726" y="78964"/>
                  </a:lnTo>
                  <a:lnTo>
                    <a:pt x="88900" y="78042"/>
                  </a:lnTo>
                  <a:lnTo>
                    <a:pt x="95250" y="71374"/>
                  </a:lnTo>
                  <a:lnTo>
                    <a:pt x="100542" y="62414"/>
                  </a:lnTo>
                  <a:lnTo>
                    <a:pt x="102894" y="54903"/>
                  </a:lnTo>
                  <a:lnTo>
                    <a:pt x="104579" y="52477"/>
                  </a:lnTo>
                  <a:lnTo>
                    <a:pt x="106762" y="50860"/>
                  </a:lnTo>
                  <a:lnTo>
                    <a:pt x="109274" y="49781"/>
                  </a:lnTo>
                  <a:lnTo>
                    <a:pt x="110949" y="48004"/>
                  </a:lnTo>
                  <a:lnTo>
                    <a:pt x="112811" y="43208"/>
                  </a:lnTo>
                  <a:lnTo>
                    <a:pt x="114300" y="19089"/>
                  </a:lnTo>
                  <a:lnTo>
                    <a:pt x="114300" y="24118"/>
                  </a:lnTo>
                  <a:lnTo>
                    <a:pt x="111476" y="29416"/>
                  </a:lnTo>
                  <a:lnTo>
                    <a:pt x="107754" y="35299"/>
                  </a:lnTo>
                  <a:lnTo>
                    <a:pt x="104598" y="44560"/>
                  </a:lnTo>
                  <a:lnTo>
                    <a:pt x="98490" y="54008"/>
                  </a:lnTo>
                  <a:lnTo>
                    <a:pt x="95153" y="63510"/>
                  </a:lnTo>
                  <a:lnTo>
                    <a:pt x="88989" y="73028"/>
                  </a:lnTo>
                  <a:lnTo>
                    <a:pt x="86692" y="82551"/>
                  </a:lnTo>
                  <a:lnTo>
                    <a:pt x="85737" y="109274"/>
                  </a:lnTo>
                  <a:lnTo>
                    <a:pt x="86792" y="110949"/>
                  </a:lnTo>
                  <a:lnTo>
                    <a:pt x="88552" y="112066"/>
                  </a:lnTo>
                  <a:lnTo>
                    <a:pt x="93927" y="113859"/>
                  </a:lnTo>
                  <a:lnTo>
                    <a:pt x="108391" y="114261"/>
                  </a:lnTo>
                  <a:lnTo>
                    <a:pt x="114496" y="111461"/>
                  </a:lnTo>
                  <a:lnTo>
                    <a:pt x="120737" y="107747"/>
                  </a:lnTo>
                  <a:lnTo>
                    <a:pt x="130200" y="104597"/>
                  </a:lnTo>
                  <a:lnTo>
                    <a:pt x="155575" y="82419"/>
                  </a:lnTo>
                  <a:lnTo>
                    <a:pt x="159101" y="76142"/>
                  </a:lnTo>
                  <a:lnTo>
                    <a:pt x="161729" y="69824"/>
                  </a:lnTo>
                  <a:lnTo>
                    <a:pt x="168099" y="60318"/>
                  </a:lnTo>
                  <a:lnTo>
                    <a:pt x="171515" y="50798"/>
                  </a:lnTo>
                  <a:lnTo>
                    <a:pt x="177703" y="41274"/>
                  </a:lnTo>
                  <a:lnTo>
                    <a:pt x="181064" y="31750"/>
                  </a:lnTo>
                  <a:lnTo>
                    <a:pt x="189048" y="20932"/>
                  </a:lnTo>
                  <a:lnTo>
                    <a:pt x="190462" y="9966"/>
                  </a:lnTo>
                  <a:lnTo>
                    <a:pt x="182295" y="9564"/>
                  </a:lnTo>
                  <a:lnTo>
                    <a:pt x="181856" y="10609"/>
                  </a:lnTo>
                  <a:lnTo>
                    <a:pt x="181366" y="14593"/>
                  </a:lnTo>
                  <a:lnTo>
                    <a:pt x="178327" y="19891"/>
                  </a:lnTo>
                  <a:lnTo>
                    <a:pt x="174507" y="25774"/>
                  </a:lnTo>
                  <a:lnTo>
                    <a:pt x="171298" y="35035"/>
                  </a:lnTo>
                  <a:lnTo>
                    <a:pt x="165172" y="44483"/>
                  </a:lnTo>
                  <a:lnTo>
                    <a:pt x="162889" y="55043"/>
                  </a:lnTo>
                  <a:lnTo>
                    <a:pt x="161152" y="70049"/>
                  </a:lnTo>
                  <a:lnTo>
                    <a:pt x="155463" y="82726"/>
                  </a:lnTo>
                  <a:lnTo>
                    <a:pt x="152425" y="130091"/>
                  </a:lnTo>
                  <a:lnTo>
                    <a:pt x="152410" y="136487"/>
                  </a:lnTo>
                  <a:lnTo>
                    <a:pt x="153467" y="138617"/>
                  </a:lnTo>
                  <a:lnTo>
                    <a:pt x="155227" y="140036"/>
                  </a:lnTo>
                  <a:lnTo>
                    <a:pt x="160602" y="142314"/>
                  </a:lnTo>
                  <a:lnTo>
                    <a:pt x="176080" y="142861"/>
                  </a:lnTo>
                  <a:lnTo>
                    <a:pt x="181622" y="140046"/>
                  </a:lnTo>
                  <a:lnTo>
                    <a:pt x="206400" y="118423"/>
                  </a:lnTo>
                  <a:lnTo>
                    <a:pt x="216966" y="113405"/>
                  </a:lnTo>
                  <a:lnTo>
                    <a:pt x="263447" y="69904"/>
                  </a:lnTo>
                  <a:lnTo>
                    <a:pt x="271968" y="60341"/>
                  </a:lnTo>
                  <a:lnTo>
                    <a:pt x="278207" y="47628"/>
                  </a:lnTo>
                  <a:lnTo>
                    <a:pt x="291303" y="31750"/>
                  </a:lnTo>
                  <a:lnTo>
                    <a:pt x="293510" y="25400"/>
                  </a:lnTo>
                  <a:lnTo>
                    <a:pt x="295156" y="23283"/>
                  </a:lnTo>
                  <a:lnTo>
                    <a:pt x="301472" y="19246"/>
                  </a:lnTo>
                  <a:lnTo>
                    <a:pt x="304796" y="9542"/>
                  </a:lnTo>
                  <a:lnTo>
                    <a:pt x="304798" y="9532"/>
                  </a:lnTo>
                  <a:lnTo>
                    <a:pt x="304799" y="9530"/>
                  </a:lnTo>
                  <a:lnTo>
                    <a:pt x="304799" y="9528"/>
                  </a:lnTo>
                  <a:lnTo>
                    <a:pt x="296598" y="17726"/>
                  </a:lnTo>
                  <a:lnTo>
                    <a:pt x="294477" y="26393"/>
                  </a:lnTo>
                  <a:lnTo>
                    <a:pt x="288807" y="35219"/>
                  </a:lnTo>
                  <a:lnTo>
                    <a:pt x="286354" y="47683"/>
                  </a:lnTo>
                  <a:lnTo>
                    <a:pt x="286152" y="50838"/>
                  </a:lnTo>
                  <a:lnTo>
                    <a:pt x="284959" y="52943"/>
                  </a:lnTo>
                  <a:lnTo>
                    <a:pt x="283106" y="54345"/>
                  </a:lnTo>
                  <a:lnTo>
                    <a:pt x="280812" y="55280"/>
                  </a:lnTo>
                  <a:lnTo>
                    <a:pt x="279283" y="58020"/>
                  </a:lnTo>
                  <a:lnTo>
                    <a:pt x="276627" y="73388"/>
                  </a:lnTo>
                  <a:lnTo>
                    <a:pt x="268738" y="86191"/>
                  </a:lnTo>
                  <a:lnTo>
                    <a:pt x="266700" y="131899"/>
                  </a:lnTo>
                  <a:lnTo>
                    <a:pt x="267758" y="132382"/>
                  </a:lnTo>
                  <a:lnTo>
                    <a:pt x="29527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7" name="SMARTInkShape-Group167"/>
          <p:cNvGrpSpPr/>
          <p:nvPr/>
        </p:nvGrpSpPr>
        <p:grpSpPr>
          <a:xfrm>
            <a:off x="1038225" y="4762627"/>
            <a:ext cx="1304891" cy="304674"/>
            <a:chOff x="1038225" y="4762627"/>
            <a:chExt cx="1304891" cy="304674"/>
          </a:xfrm>
        </p:grpSpPr>
        <p:sp>
          <p:nvSpPr>
            <p:cNvPr id="176" name="SMARTInkShape-613"/>
            <p:cNvSpPr/>
            <p:nvPr>
              <p:custDataLst>
                <p:tags r:id="rId94"/>
              </p:custDataLst>
            </p:nvPr>
          </p:nvSpPr>
          <p:spPr>
            <a:xfrm>
              <a:off x="2286000" y="4857750"/>
              <a:ext cx="57116" cy="142876"/>
            </a:xfrm>
            <a:custGeom>
              <a:avLst/>
              <a:gdLst/>
              <a:ahLst/>
              <a:cxnLst/>
              <a:rect l="0" t="0" r="0" b="0"/>
              <a:pathLst>
                <a:path w="57116" h="142876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14189" y="9491"/>
                  </a:lnTo>
                  <a:lnTo>
                    <a:pt x="15809" y="10561"/>
                  </a:lnTo>
                  <a:lnTo>
                    <a:pt x="16890" y="12332"/>
                  </a:lnTo>
                  <a:lnTo>
                    <a:pt x="18623" y="17723"/>
                  </a:lnTo>
                  <a:lnTo>
                    <a:pt x="21683" y="18461"/>
                  </a:lnTo>
                  <a:lnTo>
                    <a:pt x="28575" y="19050"/>
                  </a:lnTo>
                  <a:lnTo>
                    <a:pt x="28575" y="9642"/>
                  </a:lnTo>
                  <a:lnTo>
                    <a:pt x="43040" y="9525"/>
                  </a:lnTo>
                  <a:lnTo>
                    <a:pt x="44569" y="10584"/>
                  </a:lnTo>
                  <a:lnTo>
                    <a:pt x="45587" y="12348"/>
                  </a:lnTo>
                  <a:lnTo>
                    <a:pt x="47357" y="19226"/>
                  </a:lnTo>
                  <a:lnTo>
                    <a:pt x="47506" y="23714"/>
                  </a:lnTo>
                  <a:lnTo>
                    <a:pt x="48604" y="25335"/>
                  </a:lnTo>
                  <a:lnTo>
                    <a:pt x="50394" y="26415"/>
                  </a:lnTo>
                  <a:lnTo>
                    <a:pt x="52646" y="27134"/>
                  </a:lnTo>
                  <a:lnTo>
                    <a:pt x="54147" y="28673"/>
                  </a:lnTo>
                  <a:lnTo>
                    <a:pt x="55815" y="33205"/>
                  </a:lnTo>
                  <a:lnTo>
                    <a:pt x="57115" y="60363"/>
                  </a:lnTo>
                  <a:lnTo>
                    <a:pt x="54312" y="66692"/>
                  </a:lnTo>
                  <a:lnTo>
                    <a:pt x="50597" y="73032"/>
                  </a:lnTo>
                  <a:lnTo>
                    <a:pt x="48506" y="83610"/>
                  </a:lnTo>
                  <a:lnTo>
                    <a:pt x="46828" y="98622"/>
                  </a:lnTo>
                  <a:lnTo>
                    <a:pt x="40098" y="110243"/>
                  </a:lnTo>
                  <a:lnTo>
                    <a:pt x="32459" y="120388"/>
                  </a:lnTo>
                  <a:lnTo>
                    <a:pt x="26520" y="133298"/>
                  </a:lnTo>
                  <a:lnTo>
                    <a:pt x="1905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SMARTInkShape-614"/>
            <p:cNvSpPr/>
            <p:nvPr>
              <p:custDataLst>
                <p:tags r:id="rId95"/>
              </p:custDataLst>
            </p:nvPr>
          </p:nvSpPr>
          <p:spPr>
            <a:xfrm>
              <a:off x="2010167" y="4867275"/>
              <a:ext cx="132959" cy="57151"/>
            </a:xfrm>
            <a:custGeom>
              <a:avLst/>
              <a:gdLst/>
              <a:ahLst/>
              <a:cxnLst/>
              <a:rect l="0" t="0" r="0" b="0"/>
              <a:pathLst>
                <a:path w="132959" h="57151">
                  <a:moveTo>
                    <a:pt x="9133" y="0"/>
                  </a:moveTo>
                  <a:lnTo>
                    <a:pt x="9133" y="0"/>
                  </a:lnTo>
                  <a:lnTo>
                    <a:pt x="4077" y="0"/>
                  </a:lnTo>
                  <a:lnTo>
                    <a:pt x="2587" y="1058"/>
                  </a:lnTo>
                  <a:lnTo>
                    <a:pt x="1594" y="2822"/>
                  </a:lnTo>
                  <a:lnTo>
                    <a:pt x="0" y="8201"/>
                  </a:lnTo>
                  <a:lnTo>
                    <a:pt x="7844" y="17609"/>
                  </a:lnTo>
                  <a:lnTo>
                    <a:pt x="8751" y="23680"/>
                  </a:lnTo>
                  <a:lnTo>
                    <a:pt x="9020" y="32181"/>
                  </a:lnTo>
                  <a:lnTo>
                    <a:pt x="10116" y="34155"/>
                  </a:lnTo>
                  <a:lnTo>
                    <a:pt x="11905" y="35470"/>
                  </a:lnTo>
                  <a:lnTo>
                    <a:pt x="14156" y="36347"/>
                  </a:lnTo>
                  <a:lnTo>
                    <a:pt x="15657" y="37990"/>
                  </a:lnTo>
                  <a:lnTo>
                    <a:pt x="17324" y="42637"/>
                  </a:lnTo>
                  <a:lnTo>
                    <a:pt x="18827" y="44300"/>
                  </a:lnTo>
                  <a:lnTo>
                    <a:pt x="23319" y="46147"/>
                  </a:lnTo>
                  <a:lnTo>
                    <a:pt x="24940" y="47698"/>
                  </a:lnTo>
                  <a:lnTo>
                    <a:pt x="26742" y="52243"/>
                  </a:lnTo>
                  <a:lnTo>
                    <a:pt x="28281" y="53879"/>
                  </a:lnTo>
                  <a:lnTo>
                    <a:pt x="36258" y="56719"/>
                  </a:lnTo>
                  <a:lnTo>
                    <a:pt x="70793" y="57150"/>
                  </a:lnTo>
                  <a:lnTo>
                    <a:pt x="76402" y="54327"/>
                  </a:lnTo>
                  <a:lnTo>
                    <a:pt x="82422" y="50604"/>
                  </a:lnTo>
                  <a:lnTo>
                    <a:pt x="91761" y="47449"/>
                  </a:lnTo>
                  <a:lnTo>
                    <a:pt x="101231" y="41340"/>
                  </a:lnTo>
                  <a:lnTo>
                    <a:pt x="110740" y="39060"/>
                  </a:lnTo>
                  <a:lnTo>
                    <a:pt x="117086" y="38527"/>
                  </a:lnTo>
                  <a:lnTo>
                    <a:pt x="123434" y="35468"/>
                  </a:lnTo>
                  <a:lnTo>
                    <a:pt x="132958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SMARTInkShape-615"/>
            <p:cNvSpPr/>
            <p:nvPr>
              <p:custDataLst>
                <p:tags r:id="rId96"/>
              </p:custDataLst>
            </p:nvPr>
          </p:nvSpPr>
          <p:spPr>
            <a:xfrm>
              <a:off x="1724026" y="4762627"/>
              <a:ext cx="371440" cy="209283"/>
            </a:xfrm>
            <a:custGeom>
              <a:avLst/>
              <a:gdLst/>
              <a:ahLst/>
              <a:cxnLst/>
              <a:rect l="0" t="0" r="0" b="0"/>
              <a:pathLst>
                <a:path w="371440" h="209283">
                  <a:moveTo>
                    <a:pt x="85724" y="37973"/>
                  </a:moveTo>
                  <a:lnTo>
                    <a:pt x="85724" y="37973"/>
                  </a:lnTo>
                  <a:lnTo>
                    <a:pt x="95133" y="47381"/>
                  </a:lnTo>
                  <a:lnTo>
                    <a:pt x="87038" y="47488"/>
                  </a:lnTo>
                  <a:lnTo>
                    <a:pt x="86600" y="48549"/>
                  </a:lnTo>
                  <a:lnTo>
                    <a:pt x="85727" y="56989"/>
                  </a:lnTo>
                  <a:lnTo>
                    <a:pt x="85724" y="33319"/>
                  </a:lnTo>
                  <a:lnTo>
                    <a:pt x="84666" y="31695"/>
                  </a:lnTo>
                  <a:lnTo>
                    <a:pt x="82902" y="30613"/>
                  </a:lnTo>
                  <a:lnTo>
                    <a:pt x="80668" y="29891"/>
                  </a:lnTo>
                  <a:lnTo>
                    <a:pt x="79178" y="28352"/>
                  </a:lnTo>
                  <a:lnTo>
                    <a:pt x="76315" y="19353"/>
                  </a:lnTo>
                  <a:lnTo>
                    <a:pt x="71177" y="13993"/>
                  </a:lnTo>
                  <a:lnTo>
                    <a:pt x="65853" y="11441"/>
                  </a:lnTo>
                  <a:lnTo>
                    <a:pt x="62952" y="10760"/>
                  </a:lnTo>
                  <a:lnTo>
                    <a:pt x="61018" y="9248"/>
                  </a:lnTo>
                  <a:lnTo>
                    <a:pt x="58868" y="4745"/>
                  </a:lnTo>
                  <a:lnTo>
                    <a:pt x="57237" y="3121"/>
                  </a:lnTo>
                  <a:lnTo>
                    <a:pt x="49099" y="300"/>
                  </a:lnTo>
                  <a:lnTo>
                    <a:pt x="43005" y="0"/>
                  </a:lnTo>
                  <a:lnTo>
                    <a:pt x="41370" y="1016"/>
                  </a:lnTo>
                  <a:lnTo>
                    <a:pt x="40279" y="2752"/>
                  </a:lnTo>
                  <a:lnTo>
                    <a:pt x="38530" y="8085"/>
                  </a:lnTo>
                  <a:lnTo>
                    <a:pt x="22297" y="26243"/>
                  </a:lnTo>
                  <a:lnTo>
                    <a:pt x="18953" y="35086"/>
                  </a:lnTo>
                  <a:lnTo>
                    <a:pt x="12788" y="44408"/>
                  </a:lnTo>
                  <a:lnTo>
                    <a:pt x="1450" y="77928"/>
                  </a:lnTo>
                  <a:lnTo>
                    <a:pt x="37" y="121978"/>
                  </a:lnTo>
                  <a:lnTo>
                    <a:pt x="0" y="163522"/>
                  </a:lnTo>
                  <a:lnTo>
                    <a:pt x="2822" y="170678"/>
                  </a:lnTo>
                  <a:lnTo>
                    <a:pt x="16246" y="192601"/>
                  </a:lnTo>
                  <a:lnTo>
                    <a:pt x="36232" y="207814"/>
                  </a:lnTo>
                  <a:lnTo>
                    <a:pt x="59393" y="209282"/>
                  </a:lnTo>
                  <a:lnTo>
                    <a:pt x="74630" y="204324"/>
                  </a:lnTo>
                  <a:lnTo>
                    <a:pt x="120742" y="174465"/>
                  </a:lnTo>
                  <a:lnTo>
                    <a:pt x="136434" y="163905"/>
                  </a:lnTo>
                  <a:lnTo>
                    <a:pt x="154576" y="144731"/>
                  </a:lnTo>
                  <a:lnTo>
                    <a:pt x="165008" y="136222"/>
                  </a:lnTo>
                  <a:lnTo>
                    <a:pt x="196764" y="92036"/>
                  </a:lnTo>
                  <a:lnTo>
                    <a:pt x="231773" y="45685"/>
                  </a:lnTo>
                  <a:lnTo>
                    <a:pt x="235301" y="38578"/>
                  </a:lnTo>
                  <a:lnTo>
                    <a:pt x="236242" y="35201"/>
                  </a:lnTo>
                  <a:lnTo>
                    <a:pt x="237928" y="32950"/>
                  </a:lnTo>
                  <a:lnTo>
                    <a:pt x="244298" y="28724"/>
                  </a:lnTo>
                  <a:lnTo>
                    <a:pt x="246160" y="23985"/>
                  </a:lnTo>
                  <a:lnTo>
                    <a:pt x="247714" y="22298"/>
                  </a:lnTo>
                  <a:lnTo>
                    <a:pt x="256743" y="19055"/>
                  </a:lnTo>
                  <a:lnTo>
                    <a:pt x="257136" y="10734"/>
                  </a:lnTo>
                  <a:lnTo>
                    <a:pt x="257174" y="57040"/>
                  </a:lnTo>
                  <a:lnTo>
                    <a:pt x="256116" y="79446"/>
                  </a:lnTo>
                  <a:lnTo>
                    <a:pt x="248973" y="97906"/>
                  </a:lnTo>
                  <a:lnTo>
                    <a:pt x="246614" y="138684"/>
                  </a:lnTo>
                  <a:lnTo>
                    <a:pt x="239009" y="151999"/>
                  </a:lnTo>
                  <a:lnTo>
                    <a:pt x="238127" y="161759"/>
                  </a:lnTo>
                  <a:lnTo>
                    <a:pt x="246325" y="153593"/>
                  </a:lnTo>
                  <a:lnTo>
                    <a:pt x="248446" y="144929"/>
                  </a:lnTo>
                  <a:lnTo>
                    <a:pt x="254117" y="136103"/>
                  </a:lnTo>
                  <a:lnTo>
                    <a:pt x="257327" y="126786"/>
                  </a:lnTo>
                  <a:lnTo>
                    <a:pt x="273596" y="104643"/>
                  </a:lnTo>
                  <a:lnTo>
                    <a:pt x="276115" y="98296"/>
                  </a:lnTo>
                  <a:lnTo>
                    <a:pt x="291310" y="78190"/>
                  </a:lnTo>
                  <a:lnTo>
                    <a:pt x="295158" y="64235"/>
                  </a:lnTo>
                  <a:lnTo>
                    <a:pt x="297313" y="61832"/>
                  </a:lnTo>
                  <a:lnTo>
                    <a:pt x="333967" y="30671"/>
                  </a:lnTo>
                  <a:lnTo>
                    <a:pt x="350945" y="28487"/>
                  </a:lnTo>
                  <a:lnTo>
                    <a:pt x="357042" y="28459"/>
                  </a:lnTo>
                  <a:lnTo>
                    <a:pt x="358678" y="29513"/>
                  </a:lnTo>
                  <a:lnTo>
                    <a:pt x="359768" y="31275"/>
                  </a:lnTo>
                  <a:lnTo>
                    <a:pt x="361518" y="36650"/>
                  </a:lnTo>
                  <a:lnTo>
                    <a:pt x="364580" y="37385"/>
                  </a:lnTo>
                  <a:lnTo>
                    <a:pt x="366878" y="37581"/>
                  </a:lnTo>
                  <a:lnTo>
                    <a:pt x="368410" y="38770"/>
                  </a:lnTo>
                  <a:lnTo>
                    <a:pt x="371439" y="47379"/>
                  </a:lnTo>
                  <a:lnTo>
                    <a:pt x="362340" y="56628"/>
                  </a:lnTo>
                  <a:lnTo>
                    <a:pt x="352424" y="570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SMARTInkShape-616"/>
            <p:cNvSpPr/>
            <p:nvPr>
              <p:custDataLst>
                <p:tags r:id="rId97"/>
              </p:custDataLst>
            </p:nvPr>
          </p:nvSpPr>
          <p:spPr>
            <a:xfrm>
              <a:off x="1485900" y="4933950"/>
              <a:ext cx="85726" cy="38101"/>
            </a:xfrm>
            <a:custGeom>
              <a:avLst/>
              <a:gdLst/>
              <a:ahLst/>
              <a:cxnLst/>
              <a:rect l="0" t="0" r="0" b="0"/>
              <a:pathLst>
                <a:path w="85726" h="38101">
                  <a:moveTo>
                    <a:pt x="0" y="38100"/>
                  </a:moveTo>
                  <a:lnTo>
                    <a:pt x="0" y="38100"/>
                  </a:lnTo>
                  <a:lnTo>
                    <a:pt x="8201" y="38100"/>
                  </a:lnTo>
                  <a:lnTo>
                    <a:pt x="17610" y="29899"/>
                  </a:lnTo>
                  <a:lnTo>
                    <a:pt x="23680" y="28967"/>
                  </a:lnTo>
                  <a:lnTo>
                    <a:pt x="32181" y="28691"/>
                  </a:lnTo>
                  <a:lnTo>
                    <a:pt x="34154" y="27594"/>
                  </a:lnTo>
                  <a:lnTo>
                    <a:pt x="35469" y="25805"/>
                  </a:lnTo>
                  <a:lnTo>
                    <a:pt x="36346" y="23553"/>
                  </a:lnTo>
                  <a:lnTo>
                    <a:pt x="37989" y="22053"/>
                  </a:lnTo>
                  <a:lnTo>
                    <a:pt x="42637" y="20384"/>
                  </a:lnTo>
                  <a:lnTo>
                    <a:pt x="54244" y="18255"/>
                  </a:lnTo>
                  <a:lnTo>
                    <a:pt x="63580" y="12582"/>
                  </a:lnTo>
                  <a:lnTo>
                    <a:pt x="73049" y="9373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SMARTInkShape-617"/>
            <p:cNvSpPr/>
            <p:nvPr>
              <p:custDataLst>
                <p:tags r:id="rId98"/>
              </p:custDataLst>
            </p:nvPr>
          </p:nvSpPr>
          <p:spPr>
            <a:xfrm>
              <a:off x="1476375" y="4905375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47453" y="0"/>
                  </a:lnTo>
                  <a:lnTo>
                    <a:pt x="95055" y="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1" name="SMARTInkShape-618"/>
            <p:cNvSpPr/>
            <p:nvPr>
              <p:custDataLst>
                <p:tags r:id="rId99"/>
              </p:custDataLst>
            </p:nvPr>
          </p:nvSpPr>
          <p:spPr>
            <a:xfrm>
              <a:off x="1238250" y="4800611"/>
              <a:ext cx="123423" cy="228586"/>
            </a:xfrm>
            <a:custGeom>
              <a:avLst/>
              <a:gdLst/>
              <a:ahLst/>
              <a:cxnLst/>
              <a:rect l="0" t="0" r="0" b="0"/>
              <a:pathLst>
                <a:path w="123423" h="228586">
                  <a:moveTo>
                    <a:pt x="19050" y="38089"/>
                  </a:moveTo>
                  <a:lnTo>
                    <a:pt x="19050" y="38089"/>
                  </a:lnTo>
                  <a:lnTo>
                    <a:pt x="19050" y="43146"/>
                  </a:lnTo>
                  <a:lnTo>
                    <a:pt x="17992" y="44635"/>
                  </a:lnTo>
                  <a:lnTo>
                    <a:pt x="16228" y="45628"/>
                  </a:lnTo>
                  <a:lnTo>
                    <a:pt x="10849" y="47222"/>
                  </a:lnTo>
                  <a:lnTo>
                    <a:pt x="10113" y="50262"/>
                  </a:lnTo>
                  <a:lnTo>
                    <a:pt x="9535" y="79409"/>
                  </a:lnTo>
                  <a:lnTo>
                    <a:pt x="8474" y="81511"/>
                  </a:lnTo>
                  <a:lnTo>
                    <a:pt x="6707" y="82912"/>
                  </a:lnTo>
                  <a:lnTo>
                    <a:pt x="4472" y="83846"/>
                  </a:lnTo>
                  <a:lnTo>
                    <a:pt x="2981" y="86585"/>
                  </a:lnTo>
                  <a:lnTo>
                    <a:pt x="175" y="113875"/>
                  </a:lnTo>
                  <a:lnTo>
                    <a:pt x="1" y="161322"/>
                  </a:lnTo>
                  <a:lnTo>
                    <a:pt x="0" y="207167"/>
                  </a:lnTo>
                  <a:lnTo>
                    <a:pt x="0" y="228585"/>
                  </a:lnTo>
                  <a:lnTo>
                    <a:pt x="0" y="183055"/>
                  </a:lnTo>
                  <a:lnTo>
                    <a:pt x="0" y="135499"/>
                  </a:lnTo>
                  <a:lnTo>
                    <a:pt x="1058" y="98323"/>
                  </a:lnTo>
                  <a:lnTo>
                    <a:pt x="8642" y="70806"/>
                  </a:lnTo>
                  <a:lnTo>
                    <a:pt x="10322" y="59542"/>
                  </a:lnTo>
                  <a:lnTo>
                    <a:pt x="23704" y="28937"/>
                  </a:lnTo>
                  <a:lnTo>
                    <a:pt x="26386" y="25638"/>
                  </a:lnTo>
                  <a:lnTo>
                    <a:pt x="55664" y="1452"/>
                  </a:lnTo>
                  <a:lnTo>
                    <a:pt x="61766" y="423"/>
                  </a:lnTo>
                  <a:lnTo>
                    <a:pt x="80737" y="0"/>
                  </a:lnTo>
                  <a:lnTo>
                    <a:pt x="82399" y="1054"/>
                  </a:lnTo>
                  <a:lnTo>
                    <a:pt x="83508" y="2816"/>
                  </a:lnTo>
                  <a:lnTo>
                    <a:pt x="84247" y="5049"/>
                  </a:lnTo>
                  <a:lnTo>
                    <a:pt x="85798" y="6537"/>
                  </a:lnTo>
                  <a:lnTo>
                    <a:pt x="95339" y="10311"/>
                  </a:lnTo>
                  <a:lnTo>
                    <a:pt x="109401" y="23693"/>
                  </a:lnTo>
                  <a:lnTo>
                    <a:pt x="112123" y="29221"/>
                  </a:lnTo>
                  <a:lnTo>
                    <a:pt x="115072" y="44525"/>
                  </a:lnTo>
                  <a:lnTo>
                    <a:pt x="121782" y="57156"/>
                  </a:lnTo>
                  <a:lnTo>
                    <a:pt x="123422" y="69842"/>
                  </a:lnTo>
                  <a:lnTo>
                    <a:pt x="120823" y="76190"/>
                  </a:lnTo>
                  <a:lnTo>
                    <a:pt x="108009" y="92947"/>
                  </a:lnTo>
                  <a:lnTo>
                    <a:pt x="104675" y="101851"/>
                  </a:lnTo>
                  <a:lnTo>
                    <a:pt x="98513" y="111192"/>
                  </a:lnTo>
                  <a:lnTo>
                    <a:pt x="95158" y="120662"/>
                  </a:lnTo>
                  <a:lnTo>
                    <a:pt x="72595" y="146432"/>
                  </a:lnTo>
                  <a:lnTo>
                    <a:pt x="66484" y="149741"/>
                  </a:lnTo>
                  <a:lnTo>
                    <a:pt x="53937" y="151866"/>
                  </a:lnTo>
                  <a:lnTo>
                    <a:pt x="51833" y="153099"/>
                  </a:lnTo>
                  <a:lnTo>
                    <a:pt x="50430" y="154979"/>
                  </a:lnTo>
                  <a:lnTo>
                    <a:pt x="49495" y="157291"/>
                  </a:lnTo>
                  <a:lnTo>
                    <a:pt x="47813" y="158832"/>
                  </a:lnTo>
                  <a:lnTo>
                    <a:pt x="39588" y="161508"/>
                  </a:lnTo>
                  <a:lnTo>
                    <a:pt x="30030" y="161878"/>
                  </a:lnTo>
                  <a:lnTo>
                    <a:pt x="29545" y="160832"/>
                  </a:lnTo>
                  <a:lnTo>
                    <a:pt x="28575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2" name="SMARTInkShape-619"/>
            <p:cNvSpPr/>
            <p:nvPr>
              <p:custDataLst>
                <p:tags r:id="rId100"/>
              </p:custDataLst>
            </p:nvPr>
          </p:nvSpPr>
          <p:spPr>
            <a:xfrm>
              <a:off x="1047761" y="5000625"/>
              <a:ext cx="85714" cy="66676"/>
            </a:xfrm>
            <a:custGeom>
              <a:avLst/>
              <a:gdLst/>
              <a:ahLst/>
              <a:cxnLst/>
              <a:rect l="0" t="0" r="0" b="0"/>
              <a:pathLst>
                <a:path w="85714" h="66676">
                  <a:moveTo>
                    <a:pt x="19039" y="0"/>
                  </a:moveTo>
                  <a:lnTo>
                    <a:pt x="19039" y="0"/>
                  </a:lnTo>
                  <a:lnTo>
                    <a:pt x="61792" y="0"/>
                  </a:lnTo>
                  <a:lnTo>
                    <a:pt x="63416" y="1058"/>
                  </a:lnTo>
                  <a:lnTo>
                    <a:pt x="64499" y="2822"/>
                  </a:lnTo>
                  <a:lnTo>
                    <a:pt x="65220" y="5056"/>
                  </a:lnTo>
                  <a:lnTo>
                    <a:pt x="66760" y="6545"/>
                  </a:lnTo>
                  <a:lnTo>
                    <a:pt x="74738" y="9133"/>
                  </a:lnTo>
                  <a:lnTo>
                    <a:pt x="80816" y="9409"/>
                  </a:lnTo>
                  <a:lnTo>
                    <a:pt x="82449" y="10506"/>
                  </a:lnTo>
                  <a:lnTo>
                    <a:pt x="83537" y="12295"/>
                  </a:lnTo>
                  <a:lnTo>
                    <a:pt x="85587" y="18655"/>
                  </a:lnTo>
                  <a:lnTo>
                    <a:pt x="85713" y="36657"/>
                  </a:lnTo>
                  <a:lnTo>
                    <a:pt x="68104" y="55699"/>
                  </a:lnTo>
                  <a:lnTo>
                    <a:pt x="59344" y="57922"/>
                  </a:lnTo>
                  <a:lnTo>
                    <a:pt x="49368" y="65313"/>
                  </a:lnTo>
                  <a:lnTo>
                    <a:pt x="39567" y="66555"/>
                  </a:lnTo>
                  <a:lnTo>
                    <a:pt x="116" y="66675"/>
                  </a:lnTo>
                  <a:lnTo>
                    <a:pt x="0" y="58474"/>
                  </a:lnTo>
                  <a:lnTo>
                    <a:pt x="1055" y="58033"/>
                  </a:lnTo>
                  <a:lnTo>
                    <a:pt x="9122" y="57184"/>
                  </a:lnTo>
                  <a:lnTo>
                    <a:pt x="19039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3" name="SMARTInkShape-620"/>
            <p:cNvSpPr/>
            <p:nvPr>
              <p:custDataLst>
                <p:tags r:id="rId101"/>
              </p:custDataLst>
            </p:nvPr>
          </p:nvSpPr>
          <p:spPr>
            <a:xfrm>
              <a:off x="1047750" y="50006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" name="SMARTInkShape-621"/>
            <p:cNvSpPr/>
            <p:nvPr>
              <p:custDataLst>
                <p:tags r:id="rId102"/>
              </p:custDataLst>
            </p:nvPr>
          </p:nvSpPr>
          <p:spPr>
            <a:xfrm>
              <a:off x="1066800" y="4791075"/>
              <a:ext cx="57150" cy="133351"/>
            </a:xfrm>
            <a:custGeom>
              <a:avLst/>
              <a:gdLst/>
              <a:ahLst/>
              <a:cxnLst/>
              <a:rect l="0" t="0" r="0" b="0"/>
              <a:pathLst>
                <a:path w="57150" h="133351">
                  <a:moveTo>
                    <a:pt x="9525" y="0"/>
                  </a:moveTo>
                  <a:lnTo>
                    <a:pt x="9525" y="0"/>
                  </a:lnTo>
                  <a:lnTo>
                    <a:pt x="23714" y="0"/>
                  </a:lnTo>
                  <a:lnTo>
                    <a:pt x="25335" y="1058"/>
                  </a:lnTo>
                  <a:lnTo>
                    <a:pt x="26415" y="2822"/>
                  </a:lnTo>
                  <a:lnTo>
                    <a:pt x="28148" y="8201"/>
                  </a:lnTo>
                  <a:lnTo>
                    <a:pt x="35037" y="16868"/>
                  </a:lnTo>
                  <a:lnTo>
                    <a:pt x="36739" y="22666"/>
                  </a:lnTo>
                  <a:lnTo>
                    <a:pt x="38251" y="24636"/>
                  </a:lnTo>
                  <a:lnTo>
                    <a:pt x="42753" y="26824"/>
                  </a:lnTo>
                  <a:lnTo>
                    <a:pt x="44377" y="28466"/>
                  </a:lnTo>
                  <a:lnTo>
                    <a:pt x="54974" y="47804"/>
                  </a:lnTo>
                  <a:lnTo>
                    <a:pt x="57139" y="83844"/>
                  </a:lnTo>
                  <a:lnTo>
                    <a:pt x="57149" y="98817"/>
                  </a:lnTo>
                  <a:lnTo>
                    <a:pt x="56091" y="100804"/>
                  </a:lnTo>
                  <a:lnTo>
                    <a:pt x="54327" y="102127"/>
                  </a:lnTo>
                  <a:lnTo>
                    <a:pt x="52093" y="103010"/>
                  </a:lnTo>
                  <a:lnTo>
                    <a:pt x="50604" y="104656"/>
                  </a:lnTo>
                  <a:lnTo>
                    <a:pt x="48949" y="109308"/>
                  </a:lnTo>
                  <a:lnTo>
                    <a:pt x="47449" y="110972"/>
                  </a:lnTo>
                  <a:lnTo>
                    <a:pt x="38002" y="115066"/>
                  </a:lnTo>
                  <a:lnTo>
                    <a:pt x="30025" y="122462"/>
                  </a:lnTo>
                  <a:lnTo>
                    <a:pt x="20501" y="123705"/>
                  </a:lnTo>
                  <a:lnTo>
                    <a:pt x="430" y="123825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" name="SMARTInkShape-622"/>
            <p:cNvSpPr/>
            <p:nvPr>
              <p:custDataLst>
                <p:tags r:id="rId103"/>
              </p:custDataLst>
            </p:nvPr>
          </p:nvSpPr>
          <p:spPr>
            <a:xfrm>
              <a:off x="1047750" y="48291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6" name="SMARTInkShape-623"/>
            <p:cNvSpPr/>
            <p:nvPr>
              <p:custDataLst>
                <p:tags r:id="rId104"/>
              </p:custDataLst>
            </p:nvPr>
          </p:nvSpPr>
          <p:spPr>
            <a:xfrm>
              <a:off x="1038225" y="4829175"/>
              <a:ext cx="1" cy="200026"/>
            </a:xfrm>
            <a:custGeom>
              <a:avLst/>
              <a:gdLst/>
              <a:ahLst/>
              <a:cxnLst/>
              <a:rect l="0" t="0" r="0" b="0"/>
              <a:pathLst>
                <a:path w="1" h="200026">
                  <a:moveTo>
                    <a:pt x="0" y="0"/>
                  </a:moveTo>
                  <a:lnTo>
                    <a:pt x="0" y="0"/>
                  </a:lnTo>
                  <a:lnTo>
                    <a:pt x="0" y="45594"/>
                  </a:lnTo>
                  <a:lnTo>
                    <a:pt x="0" y="93091"/>
                  </a:lnTo>
                  <a:lnTo>
                    <a:pt x="0" y="140472"/>
                  </a:lnTo>
                  <a:lnTo>
                    <a:pt x="0" y="187837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4" name="SMARTInkShape-Group168"/>
          <p:cNvGrpSpPr/>
          <p:nvPr/>
        </p:nvGrpSpPr>
        <p:grpSpPr>
          <a:xfrm>
            <a:off x="2619375" y="4686339"/>
            <a:ext cx="1343026" cy="247612"/>
            <a:chOff x="2619375" y="4686339"/>
            <a:chExt cx="1343026" cy="247612"/>
          </a:xfrm>
        </p:grpSpPr>
        <p:sp>
          <p:nvSpPr>
            <p:cNvPr id="188" name="SMARTInkShape-624"/>
            <p:cNvSpPr/>
            <p:nvPr>
              <p:custDataLst>
                <p:tags r:id="rId88"/>
              </p:custDataLst>
            </p:nvPr>
          </p:nvSpPr>
          <p:spPr>
            <a:xfrm>
              <a:off x="3924300" y="4838700"/>
              <a:ext cx="38101" cy="95251"/>
            </a:xfrm>
            <a:custGeom>
              <a:avLst/>
              <a:gdLst/>
              <a:ahLst/>
              <a:cxnLst/>
              <a:rect l="0" t="0" r="0" b="0"/>
              <a:pathLst>
                <a:path w="38101" h="95251">
                  <a:moveTo>
                    <a:pt x="38100" y="0"/>
                  </a:moveTo>
                  <a:lnTo>
                    <a:pt x="38100" y="0"/>
                  </a:lnTo>
                  <a:lnTo>
                    <a:pt x="38100" y="23704"/>
                  </a:lnTo>
                  <a:lnTo>
                    <a:pt x="35278" y="29232"/>
                  </a:lnTo>
                  <a:lnTo>
                    <a:pt x="29899" y="36349"/>
                  </a:lnTo>
                  <a:lnTo>
                    <a:pt x="28837" y="45359"/>
                  </a:lnTo>
                  <a:lnTo>
                    <a:pt x="28692" y="51204"/>
                  </a:lnTo>
                  <a:lnTo>
                    <a:pt x="25805" y="57329"/>
                  </a:lnTo>
                  <a:lnTo>
                    <a:pt x="12767" y="73915"/>
                  </a:lnTo>
                  <a:lnTo>
                    <a:pt x="9428" y="82814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9" name="SMARTInkShape-625"/>
            <p:cNvSpPr/>
            <p:nvPr>
              <p:custDataLst>
                <p:tags r:id="rId89"/>
              </p:custDataLst>
            </p:nvPr>
          </p:nvSpPr>
          <p:spPr>
            <a:xfrm>
              <a:off x="3409961" y="4686339"/>
              <a:ext cx="380990" cy="171401"/>
            </a:xfrm>
            <a:custGeom>
              <a:avLst/>
              <a:gdLst/>
              <a:ahLst/>
              <a:cxnLst/>
              <a:rect l="0" t="0" r="0" b="0"/>
              <a:pathLst>
                <a:path w="380990" h="171401">
                  <a:moveTo>
                    <a:pt x="66664" y="38061"/>
                  </a:moveTo>
                  <a:lnTo>
                    <a:pt x="66664" y="38061"/>
                  </a:lnTo>
                  <a:lnTo>
                    <a:pt x="57139" y="38061"/>
                  </a:lnTo>
                  <a:lnTo>
                    <a:pt x="57139" y="66598"/>
                  </a:lnTo>
                  <a:lnTo>
                    <a:pt x="66271" y="66636"/>
                  </a:lnTo>
                  <a:lnTo>
                    <a:pt x="66664" y="38061"/>
                  </a:lnTo>
                  <a:lnTo>
                    <a:pt x="66664" y="57108"/>
                  </a:lnTo>
                  <a:lnTo>
                    <a:pt x="66664" y="28939"/>
                  </a:lnTo>
                  <a:lnTo>
                    <a:pt x="61607" y="28655"/>
                  </a:lnTo>
                  <a:lnTo>
                    <a:pt x="60118" y="27557"/>
                  </a:lnTo>
                  <a:lnTo>
                    <a:pt x="58463" y="23515"/>
                  </a:lnTo>
                  <a:lnTo>
                    <a:pt x="56963" y="22014"/>
                  </a:lnTo>
                  <a:lnTo>
                    <a:pt x="49054" y="19406"/>
                  </a:lnTo>
                  <a:lnTo>
                    <a:pt x="48574" y="20333"/>
                  </a:lnTo>
                  <a:lnTo>
                    <a:pt x="48040" y="24184"/>
                  </a:lnTo>
                  <a:lnTo>
                    <a:pt x="46840" y="25635"/>
                  </a:lnTo>
                  <a:lnTo>
                    <a:pt x="42684" y="27247"/>
                  </a:lnTo>
                  <a:lnTo>
                    <a:pt x="34394" y="28154"/>
                  </a:lnTo>
                  <a:lnTo>
                    <a:pt x="32450" y="29339"/>
                  </a:lnTo>
                  <a:lnTo>
                    <a:pt x="31155" y="31189"/>
                  </a:lnTo>
                  <a:lnTo>
                    <a:pt x="28657" y="36065"/>
                  </a:lnTo>
                  <a:lnTo>
                    <a:pt x="20515" y="45859"/>
                  </a:lnTo>
                  <a:lnTo>
                    <a:pt x="18272" y="54849"/>
                  </a:lnTo>
                  <a:lnTo>
                    <a:pt x="12579" y="64790"/>
                  </a:lnTo>
                  <a:lnTo>
                    <a:pt x="9364" y="79612"/>
                  </a:lnTo>
                  <a:lnTo>
                    <a:pt x="2155" y="94639"/>
                  </a:lnTo>
                  <a:lnTo>
                    <a:pt x="14" y="139393"/>
                  </a:lnTo>
                  <a:lnTo>
                    <a:pt x="0" y="145892"/>
                  </a:lnTo>
                  <a:lnTo>
                    <a:pt x="2816" y="152308"/>
                  </a:lnTo>
                  <a:lnTo>
                    <a:pt x="14178" y="166382"/>
                  </a:lnTo>
                  <a:lnTo>
                    <a:pt x="19701" y="169176"/>
                  </a:lnTo>
                  <a:lnTo>
                    <a:pt x="38147" y="171215"/>
                  </a:lnTo>
                  <a:lnTo>
                    <a:pt x="60317" y="171400"/>
                  </a:lnTo>
                  <a:lnTo>
                    <a:pt x="91181" y="161710"/>
                  </a:lnTo>
                  <a:lnTo>
                    <a:pt x="111036" y="145717"/>
                  </a:lnTo>
                  <a:lnTo>
                    <a:pt x="139687" y="118487"/>
                  </a:lnTo>
                  <a:lnTo>
                    <a:pt x="152389" y="112274"/>
                  </a:lnTo>
                  <a:lnTo>
                    <a:pt x="160032" y="106225"/>
                  </a:lnTo>
                  <a:lnTo>
                    <a:pt x="161078" y="102575"/>
                  </a:lnTo>
                  <a:lnTo>
                    <a:pt x="161910" y="95249"/>
                  </a:lnTo>
                  <a:lnTo>
                    <a:pt x="161914" y="141075"/>
                  </a:lnTo>
                  <a:lnTo>
                    <a:pt x="171046" y="151923"/>
                  </a:lnTo>
                  <a:lnTo>
                    <a:pt x="184662" y="152323"/>
                  </a:lnTo>
                  <a:lnTo>
                    <a:pt x="186604" y="151277"/>
                  </a:lnTo>
                  <a:lnTo>
                    <a:pt x="187899" y="149521"/>
                  </a:lnTo>
                  <a:lnTo>
                    <a:pt x="188762" y="147293"/>
                  </a:lnTo>
                  <a:lnTo>
                    <a:pt x="190396" y="145807"/>
                  </a:lnTo>
                  <a:lnTo>
                    <a:pt x="200623" y="140600"/>
                  </a:lnTo>
                  <a:lnTo>
                    <a:pt x="231774" y="111047"/>
                  </a:lnTo>
                  <a:lnTo>
                    <a:pt x="235297" y="104719"/>
                  </a:lnTo>
                  <a:lnTo>
                    <a:pt x="237920" y="98379"/>
                  </a:lnTo>
                  <a:lnTo>
                    <a:pt x="254516" y="76161"/>
                  </a:lnTo>
                  <a:lnTo>
                    <a:pt x="266397" y="40615"/>
                  </a:lnTo>
                  <a:lnTo>
                    <a:pt x="266689" y="19141"/>
                  </a:lnTo>
                  <a:lnTo>
                    <a:pt x="261632" y="19050"/>
                  </a:lnTo>
                  <a:lnTo>
                    <a:pt x="260143" y="20095"/>
                  </a:lnTo>
                  <a:lnTo>
                    <a:pt x="259150" y="21851"/>
                  </a:lnTo>
                  <a:lnTo>
                    <a:pt x="257426" y="28714"/>
                  </a:lnTo>
                  <a:lnTo>
                    <a:pt x="257281" y="33201"/>
                  </a:lnTo>
                  <a:lnTo>
                    <a:pt x="254394" y="38723"/>
                  </a:lnTo>
                  <a:lnTo>
                    <a:pt x="250641" y="44706"/>
                  </a:lnTo>
                  <a:lnTo>
                    <a:pt x="247470" y="54023"/>
                  </a:lnTo>
                  <a:lnTo>
                    <a:pt x="241356" y="63487"/>
                  </a:lnTo>
                  <a:lnTo>
                    <a:pt x="239075" y="74051"/>
                  </a:lnTo>
                  <a:lnTo>
                    <a:pt x="238121" y="120534"/>
                  </a:lnTo>
                  <a:lnTo>
                    <a:pt x="238115" y="131419"/>
                  </a:lnTo>
                  <a:lnTo>
                    <a:pt x="244660" y="140542"/>
                  </a:lnTo>
                  <a:lnTo>
                    <a:pt x="246315" y="146402"/>
                  </a:lnTo>
                  <a:lnTo>
                    <a:pt x="247815" y="148389"/>
                  </a:lnTo>
                  <a:lnTo>
                    <a:pt x="252303" y="150595"/>
                  </a:lnTo>
                  <a:lnTo>
                    <a:pt x="264938" y="152206"/>
                  </a:lnTo>
                  <a:lnTo>
                    <a:pt x="280493" y="144726"/>
                  </a:lnTo>
                  <a:lnTo>
                    <a:pt x="291475" y="137163"/>
                  </a:lnTo>
                  <a:lnTo>
                    <a:pt x="298166" y="135023"/>
                  </a:lnTo>
                  <a:lnTo>
                    <a:pt x="300374" y="133394"/>
                  </a:lnTo>
                  <a:lnTo>
                    <a:pt x="301845" y="131249"/>
                  </a:lnTo>
                  <a:lnTo>
                    <a:pt x="304539" y="126045"/>
                  </a:lnTo>
                  <a:lnTo>
                    <a:pt x="339736" y="80212"/>
                  </a:lnTo>
                  <a:lnTo>
                    <a:pt x="348187" y="70070"/>
                  </a:lnTo>
                  <a:lnTo>
                    <a:pt x="360450" y="36220"/>
                  </a:lnTo>
                  <a:lnTo>
                    <a:pt x="361808" y="15953"/>
                  </a:lnTo>
                  <a:lnTo>
                    <a:pt x="362910" y="13797"/>
                  </a:lnTo>
                  <a:lnTo>
                    <a:pt x="364703" y="12360"/>
                  </a:lnTo>
                  <a:lnTo>
                    <a:pt x="366957" y="11402"/>
                  </a:lnTo>
                  <a:lnTo>
                    <a:pt x="368459" y="9705"/>
                  </a:lnTo>
                  <a:lnTo>
                    <a:pt x="370129" y="4998"/>
                  </a:lnTo>
                  <a:lnTo>
                    <a:pt x="369516" y="3319"/>
                  </a:lnTo>
                  <a:lnTo>
                    <a:pt x="368048" y="2200"/>
                  </a:lnTo>
                  <a:lnTo>
                    <a:pt x="362045" y="0"/>
                  </a:lnTo>
                  <a:lnTo>
                    <a:pt x="353747" y="8166"/>
                  </a:lnTo>
                  <a:lnTo>
                    <a:pt x="351619" y="16829"/>
                  </a:lnTo>
                  <a:lnTo>
                    <a:pt x="345946" y="25656"/>
                  </a:lnTo>
                  <a:lnTo>
                    <a:pt x="343795" y="34973"/>
                  </a:lnTo>
                  <a:lnTo>
                    <a:pt x="342099" y="45495"/>
                  </a:lnTo>
                  <a:lnTo>
                    <a:pt x="334724" y="68491"/>
                  </a:lnTo>
                  <a:lnTo>
                    <a:pt x="332574" y="83308"/>
                  </a:lnTo>
                  <a:lnTo>
                    <a:pt x="325199" y="106553"/>
                  </a:lnTo>
                  <a:lnTo>
                    <a:pt x="324242" y="117033"/>
                  </a:lnTo>
                  <a:lnTo>
                    <a:pt x="326840" y="123607"/>
                  </a:lnTo>
                  <a:lnTo>
                    <a:pt x="330465" y="130057"/>
                  </a:lnTo>
                  <a:lnTo>
                    <a:pt x="332792" y="142820"/>
                  </a:lnTo>
                  <a:lnTo>
                    <a:pt x="333251" y="150476"/>
                  </a:lnTo>
                  <a:lnTo>
                    <a:pt x="341555" y="160396"/>
                  </a:lnTo>
                  <a:lnTo>
                    <a:pt x="345118" y="161224"/>
                  </a:lnTo>
                  <a:lnTo>
                    <a:pt x="380989" y="1618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0" name="SMARTInkShape-626"/>
            <p:cNvSpPr/>
            <p:nvPr>
              <p:custDataLst>
                <p:tags r:id="rId90"/>
              </p:custDataLst>
            </p:nvPr>
          </p:nvSpPr>
          <p:spPr>
            <a:xfrm>
              <a:off x="3124210" y="4819650"/>
              <a:ext cx="104766" cy="19051"/>
            </a:xfrm>
            <a:custGeom>
              <a:avLst/>
              <a:gdLst/>
              <a:ahLst/>
              <a:cxnLst/>
              <a:rect l="0" t="0" r="0" b="0"/>
              <a:pathLst>
                <a:path w="104766" h="19051">
                  <a:moveTo>
                    <a:pt x="9515" y="9525"/>
                  </a:moveTo>
                  <a:lnTo>
                    <a:pt x="9515" y="9525"/>
                  </a:lnTo>
                  <a:lnTo>
                    <a:pt x="0" y="9525"/>
                  </a:lnTo>
                  <a:lnTo>
                    <a:pt x="9123" y="18658"/>
                  </a:lnTo>
                  <a:lnTo>
                    <a:pt x="33194" y="19050"/>
                  </a:lnTo>
                  <a:lnTo>
                    <a:pt x="38736" y="16227"/>
                  </a:lnTo>
                  <a:lnTo>
                    <a:pt x="45861" y="10849"/>
                  </a:lnTo>
                  <a:lnTo>
                    <a:pt x="54873" y="9787"/>
                  </a:lnTo>
                  <a:lnTo>
                    <a:pt x="69960" y="9559"/>
                  </a:lnTo>
                  <a:lnTo>
                    <a:pt x="72037" y="8489"/>
                  </a:lnTo>
                  <a:lnTo>
                    <a:pt x="73421" y="6718"/>
                  </a:lnTo>
                  <a:lnTo>
                    <a:pt x="74344" y="4478"/>
                  </a:lnTo>
                  <a:lnTo>
                    <a:pt x="76018" y="2986"/>
                  </a:lnTo>
                  <a:lnTo>
                    <a:pt x="80700" y="1327"/>
                  </a:lnTo>
                  <a:lnTo>
                    <a:pt x="1047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SMARTInkShape-627"/>
            <p:cNvSpPr/>
            <p:nvPr>
              <p:custDataLst>
                <p:tags r:id="rId91"/>
              </p:custDataLst>
            </p:nvPr>
          </p:nvSpPr>
          <p:spPr>
            <a:xfrm>
              <a:off x="3162300" y="4772025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9525" y="9525"/>
                  </a:moveTo>
                  <a:lnTo>
                    <a:pt x="9525" y="9525"/>
                  </a:lnTo>
                  <a:lnTo>
                    <a:pt x="0" y="9525"/>
                  </a:lnTo>
                  <a:lnTo>
                    <a:pt x="44737" y="9525"/>
                  </a:lnTo>
                  <a:lnTo>
                    <a:pt x="61660" y="9525"/>
                  </a:lnTo>
                  <a:lnTo>
                    <a:pt x="63332" y="8467"/>
                  </a:lnTo>
                  <a:lnTo>
                    <a:pt x="64446" y="6703"/>
                  </a:lnTo>
                  <a:lnTo>
                    <a:pt x="65189" y="4468"/>
                  </a:lnTo>
                  <a:lnTo>
                    <a:pt x="66743" y="2979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SMARTInkShape-628"/>
            <p:cNvSpPr/>
            <p:nvPr>
              <p:custDataLst>
                <p:tags r:id="rId92"/>
              </p:custDataLst>
            </p:nvPr>
          </p:nvSpPr>
          <p:spPr>
            <a:xfrm>
              <a:off x="2790825" y="4724439"/>
              <a:ext cx="209551" cy="152235"/>
            </a:xfrm>
            <a:custGeom>
              <a:avLst/>
              <a:gdLst/>
              <a:ahLst/>
              <a:cxnLst/>
              <a:rect l="0" t="0" r="0" b="0"/>
              <a:pathLst>
                <a:path w="209551" h="152235">
                  <a:moveTo>
                    <a:pt x="0" y="123786"/>
                  </a:moveTo>
                  <a:lnTo>
                    <a:pt x="0" y="123786"/>
                  </a:lnTo>
                  <a:lnTo>
                    <a:pt x="0" y="131987"/>
                  </a:lnTo>
                  <a:lnTo>
                    <a:pt x="1058" y="132428"/>
                  </a:lnTo>
                  <a:lnTo>
                    <a:pt x="9409" y="133301"/>
                  </a:lnTo>
                  <a:lnTo>
                    <a:pt x="9525" y="123786"/>
                  </a:lnTo>
                  <a:lnTo>
                    <a:pt x="9525" y="132919"/>
                  </a:lnTo>
                  <a:lnTo>
                    <a:pt x="17726" y="133277"/>
                  </a:lnTo>
                  <a:lnTo>
                    <a:pt x="18167" y="134347"/>
                  </a:lnTo>
                  <a:lnTo>
                    <a:pt x="19015" y="147499"/>
                  </a:lnTo>
                  <a:lnTo>
                    <a:pt x="20085" y="149120"/>
                  </a:lnTo>
                  <a:lnTo>
                    <a:pt x="21857" y="150200"/>
                  </a:lnTo>
                  <a:lnTo>
                    <a:pt x="28749" y="152076"/>
                  </a:lnTo>
                  <a:lnTo>
                    <a:pt x="33238" y="152234"/>
                  </a:lnTo>
                  <a:lnTo>
                    <a:pt x="34859" y="151218"/>
                  </a:lnTo>
                  <a:lnTo>
                    <a:pt x="35939" y="149482"/>
                  </a:lnTo>
                  <a:lnTo>
                    <a:pt x="36659" y="147267"/>
                  </a:lnTo>
                  <a:lnTo>
                    <a:pt x="38198" y="145790"/>
                  </a:lnTo>
                  <a:lnTo>
                    <a:pt x="48271" y="140597"/>
                  </a:lnTo>
                  <a:lnTo>
                    <a:pt x="51231" y="138168"/>
                  </a:lnTo>
                  <a:lnTo>
                    <a:pt x="54519" y="132647"/>
                  </a:lnTo>
                  <a:lnTo>
                    <a:pt x="57039" y="126666"/>
                  </a:lnTo>
                  <a:lnTo>
                    <a:pt x="73557" y="104719"/>
                  </a:lnTo>
                  <a:lnTo>
                    <a:pt x="80734" y="86976"/>
                  </a:lnTo>
                  <a:lnTo>
                    <a:pt x="91285" y="69635"/>
                  </a:lnTo>
                  <a:lnTo>
                    <a:pt x="97289" y="49746"/>
                  </a:lnTo>
                  <a:lnTo>
                    <a:pt x="101448" y="42196"/>
                  </a:lnTo>
                  <a:lnTo>
                    <a:pt x="104118" y="28726"/>
                  </a:lnTo>
                  <a:lnTo>
                    <a:pt x="104645" y="15874"/>
                  </a:lnTo>
                  <a:lnTo>
                    <a:pt x="105747" y="13744"/>
                  </a:lnTo>
                  <a:lnTo>
                    <a:pt x="107540" y="12325"/>
                  </a:lnTo>
                  <a:lnTo>
                    <a:pt x="109793" y="11379"/>
                  </a:lnTo>
                  <a:lnTo>
                    <a:pt x="110237" y="9689"/>
                  </a:lnTo>
                  <a:lnTo>
                    <a:pt x="104856" y="92"/>
                  </a:lnTo>
                  <a:lnTo>
                    <a:pt x="104799" y="0"/>
                  </a:lnTo>
                  <a:lnTo>
                    <a:pt x="104782" y="5029"/>
                  </a:lnTo>
                  <a:lnTo>
                    <a:pt x="103721" y="6515"/>
                  </a:lnTo>
                  <a:lnTo>
                    <a:pt x="99720" y="8166"/>
                  </a:lnTo>
                  <a:lnTo>
                    <a:pt x="98230" y="9664"/>
                  </a:lnTo>
                  <a:lnTo>
                    <a:pt x="96575" y="14151"/>
                  </a:lnTo>
                  <a:lnTo>
                    <a:pt x="94215" y="44437"/>
                  </a:lnTo>
                  <a:lnTo>
                    <a:pt x="87716" y="57116"/>
                  </a:lnTo>
                  <a:lnTo>
                    <a:pt x="85760" y="97994"/>
                  </a:lnTo>
                  <a:lnTo>
                    <a:pt x="88563" y="104562"/>
                  </a:lnTo>
                  <a:lnTo>
                    <a:pt x="93929" y="112345"/>
                  </a:lnTo>
                  <a:lnTo>
                    <a:pt x="95134" y="122294"/>
                  </a:lnTo>
                  <a:lnTo>
                    <a:pt x="96231" y="122791"/>
                  </a:lnTo>
                  <a:lnTo>
                    <a:pt x="113873" y="123783"/>
                  </a:lnTo>
                  <a:lnTo>
                    <a:pt x="121820" y="117239"/>
                  </a:lnTo>
                  <a:lnTo>
                    <a:pt x="127520" y="115585"/>
                  </a:lnTo>
                  <a:lnTo>
                    <a:pt x="129464" y="114085"/>
                  </a:lnTo>
                  <a:lnTo>
                    <a:pt x="148437" y="87715"/>
                  </a:lnTo>
                  <a:lnTo>
                    <a:pt x="154439" y="68605"/>
                  </a:lnTo>
                  <a:lnTo>
                    <a:pt x="158598" y="61161"/>
                  </a:lnTo>
                  <a:lnTo>
                    <a:pt x="161998" y="51020"/>
                  </a:lnTo>
                  <a:lnTo>
                    <a:pt x="168179" y="41313"/>
                  </a:lnTo>
                  <a:lnTo>
                    <a:pt x="170481" y="31734"/>
                  </a:lnTo>
                  <a:lnTo>
                    <a:pt x="171412" y="14512"/>
                  </a:lnTo>
                  <a:lnTo>
                    <a:pt x="172483" y="12837"/>
                  </a:lnTo>
                  <a:lnTo>
                    <a:pt x="174255" y="11720"/>
                  </a:lnTo>
                  <a:lnTo>
                    <a:pt x="179647" y="9927"/>
                  </a:lnTo>
                  <a:lnTo>
                    <a:pt x="171482" y="9486"/>
                  </a:lnTo>
                  <a:lnTo>
                    <a:pt x="171459" y="9486"/>
                  </a:lnTo>
                  <a:lnTo>
                    <a:pt x="171451" y="22743"/>
                  </a:lnTo>
                  <a:lnTo>
                    <a:pt x="168628" y="28784"/>
                  </a:lnTo>
                  <a:lnTo>
                    <a:pt x="163250" y="36229"/>
                  </a:lnTo>
                  <a:lnTo>
                    <a:pt x="161932" y="82457"/>
                  </a:lnTo>
                  <a:lnTo>
                    <a:pt x="161928" y="88837"/>
                  </a:lnTo>
                  <a:lnTo>
                    <a:pt x="164748" y="95200"/>
                  </a:lnTo>
                  <a:lnTo>
                    <a:pt x="168472" y="101556"/>
                  </a:lnTo>
                  <a:lnTo>
                    <a:pt x="170862" y="114260"/>
                  </a:lnTo>
                  <a:lnTo>
                    <a:pt x="171334" y="126961"/>
                  </a:lnTo>
                  <a:lnTo>
                    <a:pt x="172431" y="129078"/>
                  </a:lnTo>
                  <a:lnTo>
                    <a:pt x="174221" y="130489"/>
                  </a:lnTo>
                  <a:lnTo>
                    <a:pt x="176472" y="131430"/>
                  </a:lnTo>
                  <a:lnTo>
                    <a:pt x="177973" y="133115"/>
                  </a:lnTo>
                  <a:lnTo>
                    <a:pt x="179641" y="137810"/>
                  </a:lnTo>
                  <a:lnTo>
                    <a:pt x="181144" y="139486"/>
                  </a:lnTo>
                  <a:lnTo>
                    <a:pt x="185636" y="141347"/>
                  </a:lnTo>
                  <a:lnTo>
                    <a:pt x="209550" y="1428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SMARTInkShape-629"/>
            <p:cNvSpPr/>
            <p:nvPr>
              <p:custDataLst>
                <p:tags r:id="rId93"/>
              </p:custDataLst>
            </p:nvPr>
          </p:nvSpPr>
          <p:spPr>
            <a:xfrm>
              <a:off x="2619375" y="4724400"/>
              <a:ext cx="76200" cy="190498"/>
            </a:xfrm>
            <a:custGeom>
              <a:avLst/>
              <a:gdLst/>
              <a:ahLst/>
              <a:cxnLst/>
              <a:rect l="0" t="0" r="0" b="0"/>
              <a:pathLst>
                <a:path w="76200" h="190498">
                  <a:moveTo>
                    <a:pt x="0" y="47625"/>
                  </a:moveTo>
                  <a:lnTo>
                    <a:pt x="0" y="47625"/>
                  </a:lnTo>
                  <a:lnTo>
                    <a:pt x="0" y="38134"/>
                  </a:lnTo>
                  <a:lnTo>
                    <a:pt x="0" y="82635"/>
                  </a:lnTo>
                  <a:lnTo>
                    <a:pt x="0" y="126648"/>
                  </a:lnTo>
                  <a:lnTo>
                    <a:pt x="0" y="171398"/>
                  </a:lnTo>
                  <a:lnTo>
                    <a:pt x="0" y="179083"/>
                  </a:lnTo>
                  <a:lnTo>
                    <a:pt x="9490" y="190461"/>
                  </a:lnTo>
                  <a:lnTo>
                    <a:pt x="1321" y="190497"/>
                  </a:lnTo>
                  <a:lnTo>
                    <a:pt x="881" y="189440"/>
                  </a:lnTo>
                  <a:lnTo>
                    <a:pt x="1" y="142869"/>
                  </a:lnTo>
                  <a:lnTo>
                    <a:pt x="0" y="96936"/>
                  </a:lnTo>
                  <a:lnTo>
                    <a:pt x="0" y="54384"/>
                  </a:lnTo>
                  <a:lnTo>
                    <a:pt x="1058" y="44279"/>
                  </a:lnTo>
                  <a:lnTo>
                    <a:pt x="10322" y="19324"/>
                  </a:lnTo>
                  <a:lnTo>
                    <a:pt x="27132" y="1455"/>
                  </a:lnTo>
                  <a:lnTo>
                    <a:pt x="36649" y="128"/>
                  </a:lnTo>
                  <a:lnTo>
                    <a:pt x="52554" y="0"/>
                  </a:lnTo>
                  <a:lnTo>
                    <a:pt x="54086" y="1059"/>
                  </a:lnTo>
                  <a:lnTo>
                    <a:pt x="55107" y="2823"/>
                  </a:lnTo>
                  <a:lnTo>
                    <a:pt x="55788" y="5057"/>
                  </a:lnTo>
                  <a:lnTo>
                    <a:pt x="57301" y="6546"/>
                  </a:lnTo>
                  <a:lnTo>
                    <a:pt x="61803" y="8201"/>
                  </a:lnTo>
                  <a:lnTo>
                    <a:pt x="63427" y="9701"/>
                  </a:lnTo>
                  <a:lnTo>
                    <a:pt x="75233" y="28466"/>
                  </a:lnTo>
                  <a:lnTo>
                    <a:pt x="76199" y="71177"/>
                  </a:lnTo>
                  <a:lnTo>
                    <a:pt x="73377" y="76789"/>
                  </a:lnTo>
                  <a:lnTo>
                    <a:pt x="58590" y="93771"/>
                  </a:lnTo>
                  <a:lnTo>
                    <a:pt x="49075" y="95120"/>
                  </a:lnTo>
                  <a:lnTo>
                    <a:pt x="48592" y="96222"/>
                  </a:lnTo>
                  <a:lnTo>
                    <a:pt x="47753" y="103440"/>
                  </a:lnTo>
                  <a:lnTo>
                    <a:pt x="44859" y="104182"/>
                  </a:lnTo>
                  <a:lnTo>
                    <a:pt x="38496" y="104740"/>
                  </a:lnTo>
                  <a:lnTo>
                    <a:pt x="28585" y="95260"/>
                  </a:lnTo>
                  <a:lnTo>
                    <a:pt x="3810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5" name="SMARTInkShape-630"/>
          <p:cNvSpPr/>
          <p:nvPr>
            <p:custDataLst>
              <p:tags r:id="rId23"/>
            </p:custDataLst>
          </p:nvPr>
        </p:nvSpPr>
        <p:spPr>
          <a:xfrm>
            <a:off x="4267317" y="4705350"/>
            <a:ext cx="190384" cy="95251"/>
          </a:xfrm>
          <a:custGeom>
            <a:avLst/>
            <a:gdLst/>
            <a:ahLst/>
            <a:cxnLst/>
            <a:rect l="0" t="0" r="0" b="0"/>
            <a:pathLst>
              <a:path w="190384" h="95251">
                <a:moveTo>
                  <a:pt x="142758" y="0"/>
                </a:moveTo>
                <a:lnTo>
                  <a:pt x="142758" y="0"/>
                </a:lnTo>
                <a:lnTo>
                  <a:pt x="142758" y="9408"/>
                </a:lnTo>
                <a:lnTo>
                  <a:pt x="137701" y="9491"/>
                </a:lnTo>
                <a:lnTo>
                  <a:pt x="136212" y="10561"/>
                </a:lnTo>
                <a:lnTo>
                  <a:pt x="134557" y="14572"/>
                </a:lnTo>
                <a:lnTo>
                  <a:pt x="133057" y="16064"/>
                </a:lnTo>
                <a:lnTo>
                  <a:pt x="128569" y="17723"/>
                </a:lnTo>
                <a:lnTo>
                  <a:pt x="120092" y="18657"/>
                </a:lnTo>
                <a:lnTo>
                  <a:pt x="118122" y="19846"/>
                </a:lnTo>
                <a:lnTo>
                  <a:pt x="116809" y="21698"/>
                </a:lnTo>
                <a:lnTo>
                  <a:pt x="115934" y="23990"/>
                </a:lnTo>
                <a:lnTo>
                  <a:pt x="114292" y="25518"/>
                </a:lnTo>
                <a:lnTo>
                  <a:pt x="104052" y="30793"/>
                </a:lnTo>
                <a:lnTo>
                  <a:pt x="87876" y="44361"/>
                </a:lnTo>
                <a:lnTo>
                  <a:pt x="78990" y="47716"/>
                </a:lnTo>
                <a:lnTo>
                  <a:pt x="69654" y="53884"/>
                </a:lnTo>
                <a:lnTo>
                  <a:pt x="60184" y="57241"/>
                </a:lnTo>
                <a:lnTo>
                  <a:pt x="37394" y="74023"/>
                </a:lnTo>
                <a:lnTo>
                  <a:pt x="25167" y="75770"/>
                </a:lnTo>
                <a:lnTo>
                  <a:pt x="23089" y="76972"/>
                </a:lnTo>
                <a:lnTo>
                  <a:pt x="21703" y="78831"/>
                </a:lnTo>
                <a:lnTo>
                  <a:pt x="19480" y="84363"/>
                </a:lnTo>
                <a:lnTo>
                  <a:pt x="16354" y="85120"/>
                </a:lnTo>
                <a:lnTo>
                  <a:pt x="9529" y="85714"/>
                </a:lnTo>
                <a:lnTo>
                  <a:pt x="0" y="95133"/>
                </a:lnTo>
                <a:lnTo>
                  <a:pt x="47566" y="95250"/>
                </a:lnTo>
                <a:lnTo>
                  <a:pt x="79259" y="95250"/>
                </a:lnTo>
                <a:lnTo>
                  <a:pt x="85608" y="92428"/>
                </a:lnTo>
                <a:lnTo>
                  <a:pt x="91958" y="88704"/>
                </a:lnTo>
                <a:lnTo>
                  <a:pt x="104658" y="86314"/>
                </a:lnTo>
                <a:lnTo>
                  <a:pt x="151826" y="85727"/>
                </a:lnTo>
                <a:lnTo>
                  <a:pt x="180858" y="85725"/>
                </a:lnTo>
                <a:lnTo>
                  <a:pt x="190383" y="762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7" name="SMARTInkShape-Group170"/>
          <p:cNvGrpSpPr/>
          <p:nvPr/>
        </p:nvGrpSpPr>
        <p:grpSpPr>
          <a:xfrm>
            <a:off x="4733925" y="4533911"/>
            <a:ext cx="2600326" cy="228552"/>
            <a:chOff x="4733925" y="4533911"/>
            <a:chExt cx="2600326" cy="228552"/>
          </a:xfrm>
        </p:grpSpPr>
        <p:sp>
          <p:nvSpPr>
            <p:cNvPr id="196" name="SMARTInkShape-631"/>
            <p:cNvSpPr/>
            <p:nvPr>
              <p:custDataLst>
                <p:tags r:id="rId77"/>
              </p:custDataLst>
            </p:nvPr>
          </p:nvSpPr>
          <p:spPr>
            <a:xfrm>
              <a:off x="7162800" y="4619625"/>
              <a:ext cx="171451" cy="9526"/>
            </a:xfrm>
            <a:custGeom>
              <a:avLst/>
              <a:gdLst/>
              <a:ahLst/>
              <a:cxnLst/>
              <a:rect l="0" t="0" r="0" b="0"/>
              <a:pathLst>
                <a:path w="171451" h="9526">
                  <a:moveTo>
                    <a:pt x="0" y="0"/>
                  </a:moveTo>
                  <a:lnTo>
                    <a:pt x="0" y="0"/>
                  </a:lnTo>
                  <a:lnTo>
                    <a:pt x="0" y="9491"/>
                  </a:lnTo>
                  <a:lnTo>
                    <a:pt x="44476" y="9525"/>
                  </a:lnTo>
                  <a:lnTo>
                    <a:pt x="91279" y="9525"/>
                  </a:lnTo>
                  <a:lnTo>
                    <a:pt x="136953" y="9525"/>
                  </a:lnTo>
                  <a:lnTo>
                    <a:pt x="147411" y="9525"/>
                  </a:lnTo>
                  <a:lnTo>
                    <a:pt x="149075" y="8467"/>
                  </a:lnTo>
                  <a:lnTo>
                    <a:pt x="150183" y="6703"/>
                  </a:lnTo>
                  <a:lnTo>
                    <a:pt x="150922" y="4468"/>
                  </a:lnTo>
                  <a:lnTo>
                    <a:pt x="152474" y="2979"/>
                  </a:lnTo>
                  <a:lnTo>
                    <a:pt x="161494" y="117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7" name="SMARTInkShape-632"/>
            <p:cNvSpPr/>
            <p:nvPr>
              <p:custDataLst>
                <p:tags r:id="rId78"/>
              </p:custDataLst>
            </p:nvPr>
          </p:nvSpPr>
          <p:spPr>
            <a:xfrm>
              <a:off x="7172325" y="4543425"/>
              <a:ext cx="142865" cy="19051"/>
            </a:xfrm>
            <a:custGeom>
              <a:avLst/>
              <a:gdLst/>
              <a:ahLst/>
              <a:cxnLst/>
              <a:rect l="0" t="0" r="0" b="0"/>
              <a:pathLst>
                <a:path w="142865" h="19051">
                  <a:moveTo>
                    <a:pt x="0" y="19050"/>
                  </a:moveTo>
                  <a:lnTo>
                    <a:pt x="0" y="19050"/>
                  </a:lnTo>
                  <a:lnTo>
                    <a:pt x="8200" y="10849"/>
                  </a:lnTo>
                  <a:lnTo>
                    <a:pt x="17610" y="9642"/>
                  </a:lnTo>
                  <a:lnTo>
                    <a:pt x="41403" y="9528"/>
                  </a:lnTo>
                  <a:lnTo>
                    <a:pt x="47682" y="6704"/>
                  </a:lnTo>
                  <a:lnTo>
                    <a:pt x="55280" y="1324"/>
                  </a:lnTo>
                  <a:lnTo>
                    <a:pt x="64384" y="262"/>
                  </a:lnTo>
                  <a:lnTo>
                    <a:pt x="110956" y="0"/>
                  </a:lnTo>
                  <a:lnTo>
                    <a:pt x="142864" y="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8" name="SMARTInkShape-633"/>
            <p:cNvSpPr/>
            <p:nvPr>
              <p:custDataLst>
                <p:tags r:id="rId79"/>
              </p:custDataLst>
            </p:nvPr>
          </p:nvSpPr>
          <p:spPr>
            <a:xfrm>
              <a:off x="6715125" y="4638675"/>
              <a:ext cx="257176" cy="38066"/>
            </a:xfrm>
            <a:custGeom>
              <a:avLst/>
              <a:gdLst/>
              <a:ahLst/>
              <a:cxnLst/>
              <a:rect l="0" t="0" r="0" b="0"/>
              <a:pathLst>
                <a:path w="257176" h="38066">
                  <a:moveTo>
                    <a:pt x="0" y="0"/>
                  </a:moveTo>
                  <a:lnTo>
                    <a:pt x="0" y="0"/>
                  </a:lnTo>
                  <a:lnTo>
                    <a:pt x="23988" y="23987"/>
                  </a:lnTo>
                  <a:lnTo>
                    <a:pt x="29359" y="26536"/>
                  </a:lnTo>
                  <a:lnTo>
                    <a:pt x="45789" y="28456"/>
                  </a:lnTo>
                  <a:lnTo>
                    <a:pt x="54867" y="35097"/>
                  </a:lnTo>
                  <a:lnTo>
                    <a:pt x="63764" y="37211"/>
                  </a:lnTo>
                  <a:lnTo>
                    <a:pt x="97111" y="38065"/>
                  </a:lnTo>
                  <a:lnTo>
                    <a:pt x="104191" y="35263"/>
                  </a:lnTo>
                  <a:lnTo>
                    <a:pt x="110865" y="31547"/>
                  </a:lnTo>
                  <a:lnTo>
                    <a:pt x="121631" y="29456"/>
                  </a:lnTo>
                  <a:lnTo>
                    <a:pt x="144716" y="28691"/>
                  </a:lnTo>
                  <a:lnTo>
                    <a:pt x="151807" y="25804"/>
                  </a:lnTo>
                  <a:lnTo>
                    <a:pt x="155180" y="23552"/>
                  </a:lnTo>
                  <a:lnTo>
                    <a:pt x="170039" y="20384"/>
                  </a:lnTo>
                  <a:lnTo>
                    <a:pt x="193273" y="19167"/>
                  </a:lnTo>
                  <a:lnTo>
                    <a:pt x="199846" y="16280"/>
                  </a:lnTo>
                  <a:lnTo>
                    <a:pt x="206295" y="12528"/>
                  </a:lnTo>
                  <a:lnTo>
                    <a:pt x="219059" y="10118"/>
                  </a:lnTo>
                  <a:lnTo>
                    <a:pt x="222238" y="9920"/>
                  </a:lnTo>
                  <a:lnTo>
                    <a:pt x="224359" y="8730"/>
                  </a:lnTo>
                  <a:lnTo>
                    <a:pt x="225773" y="6879"/>
                  </a:lnTo>
                  <a:lnTo>
                    <a:pt x="226715" y="4586"/>
                  </a:lnTo>
                  <a:lnTo>
                    <a:pt x="228402" y="3057"/>
                  </a:lnTo>
                  <a:lnTo>
                    <a:pt x="237684" y="119"/>
                  </a:lnTo>
                  <a:lnTo>
                    <a:pt x="2571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9" name="SMARTInkShape-634"/>
            <p:cNvSpPr/>
            <p:nvPr>
              <p:custDataLst>
                <p:tags r:id="rId80"/>
              </p:custDataLst>
            </p:nvPr>
          </p:nvSpPr>
          <p:spPr>
            <a:xfrm>
              <a:off x="6429386" y="4533911"/>
              <a:ext cx="400006" cy="161911"/>
            </a:xfrm>
            <a:custGeom>
              <a:avLst/>
              <a:gdLst/>
              <a:ahLst/>
              <a:cxnLst/>
              <a:rect l="0" t="0" r="0" b="0"/>
              <a:pathLst>
                <a:path w="400006" h="161911">
                  <a:moveTo>
                    <a:pt x="47614" y="28564"/>
                  </a:moveTo>
                  <a:lnTo>
                    <a:pt x="47614" y="28564"/>
                  </a:lnTo>
                  <a:lnTo>
                    <a:pt x="52670" y="28564"/>
                  </a:lnTo>
                  <a:lnTo>
                    <a:pt x="57975" y="25742"/>
                  </a:lnTo>
                  <a:lnTo>
                    <a:pt x="63861" y="22018"/>
                  </a:lnTo>
                  <a:lnTo>
                    <a:pt x="75646" y="19156"/>
                  </a:lnTo>
                  <a:lnTo>
                    <a:pt x="85308" y="19042"/>
                  </a:lnTo>
                  <a:lnTo>
                    <a:pt x="85703" y="33228"/>
                  </a:lnTo>
                  <a:lnTo>
                    <a:pt x="86765" y="34849"/>
                  </a:lnTo>
                  <a:lnTo>
                    <a:pt x="88532" y="35929"/>
                  </a:lnTo>
                  <a:lnTo>
                    <a:pt x="93914" y="37662"/>
                  </a:lnTo>
                  <a:lnTo>
                    <a:pt x="94650" y="40721"/>
                  </a:lnTo>
                  <a:lnTo>
                    <a:pt x="95239" y="47611"/>
                  </a:lnTo>
                  <a:lnTo>
                    <a:pt x="103439" y="39413"/>
                  </a:lnTo>
                  <a:lnTo>
                    <a:pt x="104648" y="30004"/>
                  </a:lnTo>
                  <a:lnTo>
                    <a:pt x="104764" y="4888"/>
                  </a:lnTo>
                  <a:lnTo>
                    <a:pt x="103706" y="3255"/>
                  </a:lnTo>
                  <a:lnTo>
                    <a:pt x="101942" y="2166"/>
                  </a:lnTo>
                  <a:lnTo>
                    <a:pt x="95632" y="117"/>
                  </a:lnTo>
                  <a:lnTo>
                    <a:pt x="82016" y="0"/>
                  </a:lnTo>
                  <a:lnTo>
                    <a:pt x="75956" y="2816"/>
                  </a:lnTo>
                  <a:lnTo>
                    <a:pt x="34880" y="41303"/>
                  </a:lnTo>
                  <a:lnTo>
                    <a:pt x="13746" y="73192"/>
                  </a:lnTo>
                  <a:lnTo>
                    <a:pt x="7528" y="93079"/>
                  </a:lnTo>
                  <a:lnTo>
                    <a:pt x="3339" y="100629"/>
                  </a:lnTo>
                  <a:lnTo>
                    <a:pt x="651" y="114099"/>
                  </a:lnTo>
                  <a:lnTo>
                    <a:pt x="0" y="146036"/>
                  </a:lnTo>
                  <a:lnTo>
                    <a:pt x="1054" y="148154"/>
                  </a:lnTo>
                  <a:lnTo>
                    <a:pt x="2816" y="149566"/>
                  </a:lnTo>
                  <a:lnTo>
                    <a:pt x="5049" y="150507"/>
                  </a:lnTo>
                  <a:lnTo>
                    <a:pt x="6537" y="152193"/>
                  </a:lnTo>
                  <a:lnTo>
                    <a:pt x="8191" y="156888"/>
                  </a:lnTo>
                  <a:lnTo>
                    <a:pt x="9690" y="158563"/>
                  </a:lnTo>
                  <a:lnTo>
                    <a:pt x="14179" y="160425"/>
                  </a:lnTo>
                  <a:lnTo>
                    <a:pt x="55492" y="161875"/>
                  </a:lnTo>
                  <a:lnTo>
                    <a:pt x="64521" y="159074"/>
                  </a:lnTo>
                  <a:lnTo>
                    <a:pt x="73119" y="155360"/>
                  </a:lnTo>
                  <a:lnTo>
                    <a:pt x="108227" y="145046"/>
                  </a:lnTo>
                  <a:lnTo>
                    <a:pt x="134670" y="130033"/>
                  </a:lnTo>
                  <a:lnTo>
                    <a:pt x="178318" y="95822"/>
                  </a:lnTo>
                  <a:lnTo>
                    <a:pt x="225122" y="51057"/>
                  </a:lnTo>
                  <a:lnTo>
                    <a:pt x="243380" y="31763"/>
                  </a:lnTo>
                  <a:lnTo>
                    <a:pt x="245745" y="25400"/>
                  </a:lnTo>
                  <a:lnTo>
                    <a:pt x="247435" y="23279"/>
                  </a:lnTo>
                  <a:lnTo>
                    <a:pt x="253811" y="19237"/>
                  </a:lnTo>
                  <a:lnTo>
                    <a:pt x="256722" y="11004"/>
                  </a:lnTo>
                  <a:lnTo>
                    <a:pt x="259790" y="10176"/>
                  </a:lnTo>
                  <a:lnTo>
                    <a:pt x="266285" y="9553"/>
                  </a:lnTo>
                  <a:lnTo>
                    <a:pt x="266686" y="33112"/>
                  </a:lnTo>
                  <a:lnTo>
                    <a:pt x="263865" y="38699"/>
                  </a:lnTo>
                  <a:lnTo>
                    <a:pt x="260142" y="44710"/>
                  </a:lnTo>
                  <a:lnTo>
                    <a:pt x="258047" y="55103"/>
                  </a:lnTo>
                  <a:lnTo>
                    <a:pt x="257279" y="78051"/>
                  </a:lnTo>
                  <a:lnTo>
                    <a:pt x="254393" y="85131"/>
                  </a:lnTo>
                  <a:lnTo>
                    <a:pt x="250640" y="91805"/>
                  </a:lnTo>
                  <a:lnTo>
                    <a:pt x="238398" y="132880"/>
                  </a:lnTo>
                  <a:lnTo>
                    <a:pt x="238114" y="161910"/>
                  </a:lnTo>
                  <a:lnTo>
                    <a:pt x="262750" y="136220"/>
                  </a:lnTo>
                  <a:lnTo>
                    <a:pt x="276819" y="106733"/>
                  </a:lnTo>
                  <a:lnTo>
                    <a:pt x="311146" y="60598"/>
                  </a:lnTo>
                  <a:lnTo>
                    <a:pt x="339714" y="32804"/>
                  </a:lnTo>
                  <a:lnTo>
                    <a:pt x="346064" y="30449"/>
                  </a:lnTo>
                  <a:lnTo>
                    <a:pt x="348181" y="28762"/>
                  </a:lnTo>
                  <a:lnTo>
                    <a:pt x="352218" y="22390"/>
                  </a:lnTo>
                  <a:lnTo>
                    <a:pt x="356913" y="20529"/>
                  </a:lnTo>
                  <a:lnTo>
                    <a:pt x="368551" y="18275"/>
                  </a:lnTo>
                  <a:lnTo>
                    <a:pt x="379142" y="10877"/>
                  </a:lnTo>
                  <a:lnTo>
                    <a:pt x="385498" y="9917"/>
                  </a:lnTo>
                  <a:lnTo>
                    <a:pt x="387170" y="10841"/>
                  </a:lnTo>
                  <a:lnTo>
                    <a:pt x="388285" y="12516"/>
                  </a:lnTo>
                  <a:lnTo>
                    <a:pt x="390383" y="18657"/>
                  </a:lnTo>
                  <a:lnTo>
                    <a:pt x="398703" y="19005"/>
                  </a:lnTo>
                  <a:lnTo>
                    <a:pt x="399149" y="20075"/>
                  </a:lnTo>
                  <a:lnTo>
                    <a:pt x="400005" y="28171"/>
                  </a:lnTo>
                  <a:lnTo>
                    <a:pt x="385848" y="28554"/>
                  </a:lnTo>
                  <a:lnTo>
                    <a:pt x="384229" y="29615"/>
                  </a:lnTo>
                  <a:lnTo>
                    <a:pt x="383149" y="31381"/>
                  </a:lnTo>
                  <a:lnTo>
                    <a:pt x="381416" y="36764"/>
                  </a:lnTo>
                  <a:lnTo>
                    <a:pt x="378357" y="37500"/>
                  </a:lnTo>
                  <a:lnTo>
                    <a:pt x="371464" y="380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" name="SMARTInkShape-635"/>
            <p:cNvSpPr/>
            <p:nvPr>
              <p:custDataLst>
                <p:tags r:id="rId81"/>
              </p:custDataLst>
            </p:nvPr>
          </p:nvSpPr>
          <p:spPr>
            <a:xfrm>
              <a:off x="6029325" y="4533914"/>
              <a:ext cx="361951" cy="200001"/>
            </a:xfrm>
            <a:custGeom>
              <a:avLst/>
              <a:gdLst/>
              <a:ahLst/>
              <a:cxnLst/>
              <a:rect l="0" t="0" r="0" b="0"/>
              <a:pathLst>
                <a:path w="361951" h="200001">
                  <a:moveTo>
                    <a:pt x="0" y="180961"/>
                  </a:moveTo>
                  <a:lnTo>
                    <a:pt x="0" y="180961"/>
                  </a:lnTo>
                  <a:lnTo>
                    <a:pt x="9525" y="180961"/>
                  </a:lnTo>
                  <a:lnTo>
                    <a:pt x="9525" y="195426"/>
                  </a:lnTo>
                  <a:lnTo>
                    <a:pt x="10583" y="196954"/>
                  </a:lnTo>
                  <a:lnTo>
                    <a:pt x="12347" y="197974"/>
                  </a:lnTo>
                  <a:lnTo>
                    <a:pt x="18934" y="199975"/>
                  </a:lnTo>
                  <a:lnTo>
                    <a:pt x="24073" y="200000"/>
                  </a:lnTo>
                  <a:lnTo>
                    <a:pt x="29395" y="197184"/>
                  </a:lnTo>
                  <a:lnTo>
                    <a:pt x="35290" y="193463"/>
                  </a:lnTo>
                  <a:lnTo>
                    <a:pt x="44559" y="190310"/>
                  </a:lnTo>
                  <a:lnTo>
                    <a:pt x="87577" y="158697"/>
                  </a:lnTo>
                  <a:lnTo>
                    <a:pt x="131630" y="115971"/>
                  </a:lnTo>
                  <a:lnTo>
                    <a:pt x="159295" y="93054"/>
                  </a:lnTo>
                  <a:lnTo>
                    <a:pt x="193630" y="45887"/>
                  </a:lnTo>
                  <a:lnTo>
                    <a:pt x="197183" y="38731"/>
                  </a:lnTo>
                  <a:lnTo>
                    <a:pt x="199820" y="32023"/>
                  </a:lnTo>
                  <a:lnTo>
                    <a:pt x="206197" y="22296"/>
                  </a:lnTo>
                  <a:lnTo>
                    <a:pt x="208556" y="12711"/>
                  </a:lnTo>
                  <a:lnTo>
                    <a:pt x="209550" y="0"/>
                  </a:lnTo>
                  <a:lnTo>
                    <a:pt x="209550" y="14175"/>
                  </a:lnTo>
                  <a:lnTo>
                    <a:pt x="206728" y="19698"/>
                  </a:lnTo>
                  <a:lnTo>
                    <a:pt x="203005" y="25680"/>
                  </a:lnTo>
                  <a:lnTo>
                    <a:pt x="199849" y="34998"/>
                  </a:lnTo>
                  <a:lnTo>
                    <a:pt x="193740" y="45520"/>
                  </a:lnTo>
                  <a:lnTo>
                    <a:pt x="190402" y="60514"/>
                  </a:lnTo>
                  <a:lnTo>
                    <a:pt x="183150" y="75600"/>
                  </a:lnTo>
                  <a:lnTo>
                    <a:pt x="178344" y="102724"/>
                  </a:lnTo>
                  <a:lnTo>
                    <a:pt x="174514" y="110205"/>
                  </a:lnTo>
                  <a:lnTo>
                    <a:pt x="171854" y="126867"/>
                  </a:lnTo>
                  <a:lnTo>
                    <a:pt x="171486" y="146025"/>
                  </a:lnTo>
                  <a:lnTo>
                    <a:pt x="172532" y="148146"/>
                  </a:lnTo>
                  <a:lnTo>
                    <a:pt x="174288" y="149559"/>
                  </a:lnTo>
                  <a:lnTo>
                    <a:pt x="176518" y="150501"/>
                  </a:lnTo>
                  <a:lnTo>
                    <a:pt x="178003" y="152188"/>
                  </a:lnTo>
                  <a:lnTo>
                    <a:pt x="180584" y="160421"/>
                  </a:lnTo>
                  <a:lnTo>
                    <a:pt x="183624" y="161249"/>
                  </a:lnTo>
                  <a:lnTo>
                    <a:pt x="198298" y="161872"/>
                  </a:lnTo>
                  <a:lnTo>
                    <a:pt x="207288" y="155357"/>
                  </a:lnTo>
                  <a:lnTo>
                    <a:pt x="213131" y="153706"/>
                  </a:lnTo>
                  <a:lnTo>
                    <a:pt x="257006" y="114402"/>
                  </a:lnTo>
                  <a:lnTo>
                    <a:pt x="294682" y="73956"/>
                  </a:lnTo>
                  <a:lnTo>
                    <a:pt x="301803" y="59297"/>
                  </a:lnTo>
                  <a:lnTo>
                    <a:pt x="313917" y="11796"/>
                  </a:lnTo>
                  <a:lnTo>
                    <a:pt x="314322" y="120"/>
                  </a:lnTo>
                  <a:lnTo>
                    <a:pt x="309268" y="25"/>
                  </a:lnTo>
                  <a:lnTo>
                    <a:pt x="307778" y="1071"/>
                  </a:lnTo>
                  <a:lnTo>
                    <a:pt x="306786" y="2826"/>
                  </a:lnTo>
                  <a:lnTo>
                    <a:pt x="305192" y="8191"/>
                  </a:lnTo>
                  <a:lnTo>
                    <a:pt x="298331" y="16854"/>
                  </a:lnTo>
                  <a:lnTo>
                    <a:pt x="295123" y="25681"/>
                  </a:lnTo>
                  <a:lnTo>
                    <a:pt x="280166" y="51008"/>
                  </a:lnTo>
                  <a:lnTo>
                    <a:pt x="266627" y="91101"/>
                  </a:lnTo>
                  <a:lnTo>
                    <a:pt x="260446" y="102360"/>
                  </a:lnTo>
                  <a:lnTo>
                    <a:pt x="257212" y="145916"/>
                  </a:lnTo>
                  <a:lnTo>
                    <a:pt x="258258" y="148073"/>
                  </a:lnTo>
                  <a:lnTo>
                    <a:pt x="260014" y="149511"/>
                  </a:lnTo>
                  <a:lnTo>
                    <a:pt x="265379" y="151818"/>
                  </a:lnTo>
                  <a:lnTo>
                    <a:pt x="274044" y="158820"/>
                  </a:lnTo>
                  <a:lnTo>
                    <a:pt x="279842" y="160537"/>
                  </a:lnTo>
                  <a:lnTo>
                    <a:pt x="281811" y="159937"/>
                  </a:lnTo>
                  <a:lnTo>
                    <a:pt x="283124" y="158478"/>
                  </a:lnTo>
                  <a:lnTo>
                    <a:pt x="283999" y="156447"/>
                  </a:lnTo>
                  <a:lnTo>
                    <a:pt x="286699" y="155093"/>
                  </a:lnTo>
                  <a:lnTo>
                    <a:pt x="299554" y="152130"/>
                  </a:lnTo>
                  <a:lnTo>
                    <a:pt x="313916" y="142183"/>
                  </a:lnTo>
                  <a:lnTo>
                    <a:pt x="361950" y="1047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" name="SMARTInkShape-636"/>
            <p:cNvSpPr/>
            <p:nvPr>
              <p:custDataLst>
                <p:tags r:id="rId82"/>
              </p:custDataLst>
            </p:nvPr>
          </p:nvSpPr>
          <p:spPr>
            <a:xfrm>
              <a:off x="5781676" y="4638709"/>
              <a:ext cx="152400" cy="104742"/>
            </a:xfrm>
            <a:custGeom>
              <a:avLst/>
              <a:gdLst/>
              <a:ahLst/>
              <a:cxnLst/>
              <a:rect l="0" t="0" r="0" b="0"/>
              <a:pathLst>
                <a:path w="152400" h="104742">
                  <a:moveTo>
                    <a:pt x="114299" y="9491"/>
                  </a:moveTo>
                  <a:lnTo>
                    <a:pt x="114299" y="9491"/>
                  </a:lnTo>
                  <a:lnTo>
                    <a:pt x="114299" y="0"/>
                  </a:lnTo>
                  <a:lnTo>
                    <a:pt x="114299" y="8170"/>
                  </a:lnTo>
                  <a:lnTo>
                    <a:pt x="106098" y="17576"/>
                  </a:lnTo>
                  <a:lnTo>
                    <a:pt x="97431" y="19790"/>
                  </a:lnTo>
                  <a:lnTo>
                    <a:pt x="82418" y="32236"/>
                  </a:lnTo>
                  <a:lnTo>
                    <a:pt x="78963" y="38297"/>
                  </a:lnTo>
                  <a:lnTo>
                    <a:pt x="78041" y="41395"/>
                  </a:lnTo>
                  <a:lnTo>
                    <a:pt x="76368" y="43461"/>
                  </a:lnTo>
                  <a:lnTo>
                    <a:pt x="38083" y="73396"/>
                  </a:lnTo>
                  <a:lnTo>
                    <a:pt x="31742" y="75994"/>
                  </a:lnTo>
                  <a:lnTo>
                    <a:pt x="11816" y="91943"/>
                  </a:lnTo>
                  <a:lnTo>
                    <a:pt x="1764" y="94785"/>
                  </a:lnTo>
                  <a:lnTo>
                    <a:pt x="1176" y="95987"/>
                  </a:lnTo>
                  <a:lnTo>
                    <a:pt x="0" y="104730"/>
                  </a:lnTo>
                  <a:lnTo>
                    <a:pt x="44475" y="104741"/>
                  </a:lnTo>
                  <a:lnTo>
                    <a:pt x="60327" y="104741"/>
                  </a:lnTo>
                  <a:lnTo>
                    <a:pt x="66675" y="101919"/>
                  </a:lnTo>
                  <a:lnTo>
                    <a:pt x="74318" y="96540"/>
                  </a:lnTo>
                  <a:lnTo>
                    <a:pt x="83432" y="95478"/>
                  </a:lnTo>
                  <a:lnTo>
                    <a:pt x="102927" y="95226"/>
                  </a:lnTo>
                  <a:lnTo>
                    <a:pt x="112013" y="101764"/>
                  </a:lnTo>
                  <a:lnTo>
                    <a:pt x="123302" y="104625"/>
                  </a:lnTo>
                  <a:lnTo>
                    <a:pt x="152399" y="1047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" name="SMARTInkShape-637"/>
            <p:cNvSpPr/>
            <p:nvPr>
              <p:custDataLst>
                <p:tags r:id="rId83"/>
              </p:custDataLst>
            </p:nvPr>
          </p:nvSpPr>
          <p:spPr>
            <a:xfrm>
              <a:off x="5468592" y="4699865"/>
              <a:ext cx="141634" cy="24419"/>
            </a:xfrm>
            <a:custGeom>
              <a:avLst/>
              <a:gdLst/>
              <a:ahLst/>
              <a:cxnLst/>
              <a:rect l="0" t="0" r="0" b="0"/>
              <a:pathLst>
                <a:path w="141634" h="24419">
                  <a:moveTo>
                    <a:pt x="8283" y="15010"/>
                  </a:moveTo>
                  <a:lnTo>
                    <a:pt x="8283" y="15010"/>
                  </a:lnTo>
                  <a:lnTo>
                    <a:pt x="2795" y="15010"/>
                  </a:lnTo>
                  <a:lnTo>
                    <a:pt x="7351" y="15010"/>
                  </a:lnTo>
                  <a:lnTo>
                    <a:pt x="0" y="23211"/>
                  </a:lnTo>
                  <a:lnTo>
                    <a:pt x="644" y="23652"/>
                  </a:lnTo>
                  <a:lnTo>
                    <a:pt x="7068" y="24418"/>
                  </a:lnTo>
                  <a:lnTo>
                    <a:pt x="16377" y="16323"/>
                  </a:lnTo>
                  <a:lnTo>
                    <a:pt x="22441" y="15399"/>
                  </a:lnTo>
                  <a:lnTo>
                    <a:pt x="40161" y="15044"/>
                  </a:lnTo>
                  <a:lnTo>
                    <a:pt x="46440" y="12203"/>
                  </a:lnTo>
                  <a:lnTo>
                    <a:pt x="52758" y="8471"/>
                  </a:lnTo>
                  <a:lnTo>
                    <a:pt x="65438" y="6074"/>
                  </a:lnTo>
                  <a:lnTo>
                    <a:pt x="97183" y="5495"/>
                  </a:lnTo>
                  <a:lnTo>
                    <a:pt x="103533" y="2668"/>
                  </a:lnTo>
                  <a:lnTo>
                    <a:pt x="106708" y="432"/>
                  </a:lnTo>
                  <a:lnTo>
                    <a:pt x="109883" y="0"/>
                  </a:lnTo>
                  <a:lnTo>
                    <a:pt x="141633" y="548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" name="SMARTInkShape-638"/>
            <p:cNvSpPr/>
            <p:nvPr>
              <p:custDataLst>
                <p:tags r:id="rId84"/>
              </p:custDataLst>
            </p:nvPr>
          </p:nvSpPr>
          <p:spPr>
            <a:xfrm>
              <a:off x="5514975" y="4648200"/>
              <a:ext cx="123698" cy="9526"/>
            </a:xfrm>
            <a:custGeom>
              <a:avLst/>
              <a:gdLst/>
              <a:ahLst/>
              <a:cxnLst/>
              <a:rect l="0" t="0" r="0" b="0"/>
              <a:pathLst>
                <a:path w="123698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9133" y="9408"/>
                  </a:lnTo>
                  <a:lnTo>
                    <a:pt x="54001" y="9525"/>
                  </a:lnTo>
                  <a:lnTo>
                    <a:pt x="79376" y="9525"/>
                  </a:lnTo>
                  <a:lnTo>
                    <a:pt x="85725" y="6703"/>
                  </a:lnTo>
                  <a:lnTo>
                    <a:pt x="92075" y="2979"/>
                  </a:lnTo>
                  <a:lnTo>
                    <a:pt x="102894" y="392"/>
                  </a:lnTo>
                  <a:lnTo>
                    <a:pt x="123697" y="0"/>
                  </a:lnTo>
                  <a:lnTo>
                    <a:pt x="115613" y="8201"/>
                  </a:lnTo>
                  <a:lnTo>
                    <a:pt x="109632" y="9133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" name="SMARTInkShape-639"/>
            <p:cNvSpPr/>
            <p:nvPr>
              <p:custDataLst>
                <p:tags r:id="rId85"/>
              </p:custDataLst>
            </p:nvPr>
          </p:nvSpPr>
          <p:spPr>
            <a:xfrm>
              <a:off x="5076825" y="4583015"/>
              <a:ext cx="238126" cy="169961"/>
            </a:xfrm>
            <a:custGeom>
              <a:avLst/>
              <a:gdLst/>
              <a:ahLst/>
              <a:cxnLst/>
              <a:rect l="0" t="0" r="0" b="0"/>
              <a:pathLst>
                <a:path w="238126" h="169961">
                  <a:moveTo>
                    <a:pt x="0" y="131860"/>
                  </a:moveTo>
                  <a:lnTo>
                    <a:pt x="0" y="131860"/>
                  </a:lnTo>
                  <a:lnTo>
                    <a:pt x="0" y="149470"/>
                  </a:lnTo>
                  <a:lnTo>
                    <a:pt x="1058" y="149950"/>
                  </a:lnTo>
                  <a:lnTo>
                    <a:pt x="5056" y="150483"/>
                  </a:lnTo>
                  <a:lnTo>
                    <a:pt x="6545" y="151684"/>
                  </a:lnTo>
                  <a:lnTo>
                    <a:pt x="8201" y="155840"/>
                  </a:lnTo>
                  <a:lnTo>
                    <a:pt x="9701" y="157372"/>
                  </a:lnTo>
                  <a:lnTo>
                    <a:pt x="18623" y="160316"/>
                  </a:lnTo>
                  <a:lnTo>
                    <a:pt x="23980" y="160399"/>
                  </a:lnTo>
                  <a:lnTo>
                    <a:pt x="29355" y="157597"/>
                  </a:lnTo>
                  <a:lnTo>
                    <a:pt x="35271" y="153882"/>
                  </a:lnTo>
                  <a:lnTo>
                    <a:pt x="44553" y="150732"/>
                  </a:lnTo>
                  <a:lnTo>
                    <a:pt x="88900" y="109624"/>
                  </a:lnTo>
                  <a:lnTo>
                    <a:pt x="107087" y="96933"/>
                  </a:lnTo>
                  <a:lnTo>
                    <a:pt x="127276" y="66478"/>
                  </a:lnTo>
                  <a:lnTo>
                    <a:pt x="135372" y="46724"/>
                  </a:lnTo>
                  <a:lnTo>
                    <a:pt x="139540" y="40047"/>
                  </a:lnTo>
                  <a:lnTo>
                    <a:pt x="141887" y="30338"/>
                  </a:lnTo>
                  <a:lnTo>
                    <a:pt x="142872" y="0"/>
                  </a:lnTo>
                  <a:lnTo>
                    <a:pt x="142875" y="4008"/>
                  </a:lnTo>
                  <a:lnTo>
                    <a:pt x="141816" y="5350"/>
                  </a:lnTo>
                  <a:lnTo>
                    <a:pt x="137819" y="6842"/>
                  </a:lnTo>
                  <a:lnTo>
                    <a:pt x="136330" y="8297"/>
                  </a:lnTo>
                  <a:lnTo>
                    <a:pt x="132554" y="17665"/>
                  </a:lnTo>
                  <a:lnTo>
                    <a:pt x="126881" y="24882"/>
                  </a:lnTo>
                  <a:lnTo>
                    <a:pt x="124731" y="33723"/>
                  </a:lnTo>
                  <a:lnTo>
                    <a:pt x="123035" y="44104"/>
                  </a:lnTo>
                  <a:lnTo>
                    <a:pt x="115659" y="67047"/>
                  </a:lnTo>
                  <a:lnTo>
                    <a:pt x="114310" y="114651"/>
                  </a:lnTo>
                  <a:lnTo>
                    <a:pt x="114300" y="155406"/>
                  </a:lnTo>
                  <a:lnTo>
                    <a:pt x="115358" y="157082"/>
                  </a:lnTo>
                  <a:lnTo>
                    <a:pt x="117122" y="158200"/>
                  </a:lnTo>
                  <a:lnTo>
                    <a:pt x="124661" y="159773"/>
                  </a:lnTo>
                  <a:lnTo>
                    <a:pt x="127557" y="159994"/>
                  </a:lnTo>
                  <a:lnTo>
                    <a:pt x="129488" y="159083"/>
                  </a:lnTo>
                  <a:lnTo>
                    <a:pt x="130775" y="157417"/>
                  </a:lnTo>
                  <a:lnTo>
                    <a:pt x="131633" y="155248"/>
                  </a:lnTo>
                  <a:lnTo>
                    <a:pt x="133263" y="153802"/>
                  </a:lnTo>
                  <a:lnTo>
                    <a:pt x="143485" y="148659"/>
                  </a:lnTo>
                  <a:lnTo>
                    <a:pt x="155696" y="137765"/>
                  </a:lnTo>
                  <a:lnTo>
                    <a:pt x="159157" y="131662"/>
                  </a:lnTo>
                  <a:lnTo>
                    <a:pt x="161753" y="125422"/>
                  </a:lnTo>
                  <a:lnTo>
                    <a:pt x="196873" y="78767"/>
                  </a:lnTo>
                  <a:lnTo>
                    <a:pt x="203210" y="71927"/>
                  </a:lnTo>
                  <a:lnTo>
                    <a:pt x="206733" y="62537"/>
                  </a:lnTo>
                  <a:lnTo>
                    <a:pt x="209385" y="33838"/>
                  </a:lnTo>
                  <a:lnTo>
                    <a:pt x="210498" y="31587"/>
                  </a:lnTo>
                  <a:lnTo>
                    <a:pt x="212299" y="30086"/>
                  </a:lnTo>
                  <a:lnTo>
                    <a:pt x="214557" y="29085"/>
                  </a:lnTo>
                  <a:lnTo>
                    <a:pt x="216063" y="27361"/>
                  </a:lnTo>
                  <a:lnTo>
                    <a:pt x="219040" y="17692"/>
                  </a:lnTo>
                  <a:lnTo>
                    <a:pt x="219065" y="22656"/>
                  </a:lnTo>
                  <a:lnTo>
                    <a:pt x="218010" y="24132"/>
                  </a:lnTo>
                  <a:lnTo>
                    <a:pt x="214015" y="25773"/>
                  </a:lnTo>
                  <a:lnTo>
                    <a:pt x="212527" y="27269"/>
                  </a:lnTo>
                  <a:lnTo>
                    <a:pt x="210873" y="31753"/>
                  </a:lnTo>
                  <a:lnTo>
                    <a:pt x="208514" y="68582"/>
                  </a:lnTo>
                  <a:lnTo>
                    <a:pt x="201352" y="87021"/>
                  </a:lnTo>
                  <a:lnTo>
                    <a:pt x="200041" y="131681"/>
                  </a:lnTo>
                  <a:lnTo>
                    <a:pt x="200035" y="134916"/>
                  </a:lnTo>
                  <a:lnTo>
                    <a:pt x="202852" y="141332"/>
                  </a:lnTo>
                  <a:lnTo>
                    <a:pt x="206573" y="147711"/>
                  </a:lnTo>
                  <a:lnTo>
                    <a:pt x="208227" y="154074"/>
                  </a:lnTo>
                  <a:lnTo>
                    <a:pt x="209726" y="156195"/>
                  </a:lnTo>
                  <a:lnTo>
                    <a:pt x="211784" y="157608"/>
                  </a:lnTo>
                  <a:lnTo>
                    <a:pt x="216893" y="160237"/>
                  </a:lnTo>
                  <a:lnTo>
                    <a:pt x="225718" y="166609"/>
                  </a:lnTo>
                  <a:lnTo>
                    <a:pt x="238125" y="1699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" name="SMARTInkShape-640"/>
            <p:cNvSpPr/>
            <p:nvPr>
              <p:custDataLst>
                <p:tags r:id="rId86"/>
              </p:custDataLst>
            </p:nvPr>
          </p:nvSpPr>
          <p:spPr>
            <a:xfrm>
              <a:off x="4924425" y="4572000"/>
              <a:ext cx="103297" cy="95251"/>
            </a:xfrm>
            <a:custGeom>
              <a:avLst/>
              <a:gdLst/>
              <a:ahLst/>
              <a:cxnLst/>
              <a:rect l="0" t="0" r="0" b="0"/>
              <a:pathLst>
                <a:path w="103297" h="95251">
                  <a:moveTo>
                    <a:pt x="9525" y="57150"/>
                  </a:moveTo>
                  <a:lnTo>
                    <a:pt x="9525" y="57150"/>
                  </a:lnTo>
                  <a:lnTo>
                    <a:pt x="4469" y="52093"/>
                  </a:lnTo>
                  <a:lnTo>
                    <a:pt x="1986" y="46789"/>
                  </a:lnTo>
                  <a:lnTo>
                    <a:pt x="0" y="19481"/>
                  </a:lnTo>
                  <a:lnTo>
                    <a:pt x="0" y="14121"/>
                  </a:lnTo>
                  <a:lnTo>
                    <a:pt x="1058" y="12589"/>
                  </a:lnTo>
                  <a:lnTo>
                    <a:pt x="2822" y="11568"/>
                  </a:lnTo>
                  <a:lnTo>
                    <a:pt x="8201" y="9928"/>
                  </a:lnTo>
                  <a:lnTo>
                    <a:pt x="16868" y="3059"/>
                  </a:lnTo>
                  <a:lnTo>
                    <a:pt x="26824" y="403"/>
                  </a:lnTo>
                  <a:lnTo>
                    <a:pt x="69861" y="0"/>
                  </a:lnTo>
                  <a:lnTo>
                    <a:pt x="71974" y="1059"/>
                  </a:lnTo>
                  <a:lnTo>
                    <a:pt x="73383" y="2823"/>
                  </a:lnTo>
                  <a:lnTo>
                    <a:pt x="74321" y="5057"/>
                  </a:lnTo>
                  <a:lnTo>
                    <a:pt x="76006" y="6546"/>
                  </a:lnTo>
                  <a:lnTo>
                    <a:pt x="86314" y="11759"/>
                  </a:lnTo>
                  <a:lnTo>
                    <a:pt x="89293" y="14189"/>
                  </a:lnTo>
                  <a:lnTo>
                    <a:pt x="92602" y="19712"/>
                  </a:lnTo>
                  <a:lnTo>
                    <a:pt x="95131" y="25694"/>
                  </a:lnTo>
                  <a:lnTo>
                    <a:pt x="103296" y="36257"/>
                  </a:lnTo>
                  <a:lnTo>
                    <a:pt x="102731" y="37930"/>
                  </a:lnTo>
                  <a:lnTo>
                    <a:pt x="97937" y="45340"/>
                  </a:lnTo>
                  <a:lnTo>
                    <a:pt x="95781" y="57326"/>
                  </a:lnTo>
                  <a:lnTo>
                    <a:pt x="95604" y="60442"/>
                  </a:lnTo>
                  <a:lnTo>
                    <a:pt x="92585" y="66727"/>
                  </a:lnTo>
                  <a:lnTo>
                    <a:pt x="81070" y="80702"/>
                  </a:lnTo>
                  <a:lnTo>
                    <a:pt x="75542" y="83493"/>
                  </a:lnTo>
                  <a:lnTo>
                    <a:pt x="72586" y="84237"/>
                  </a:lnTo>
                  <a:lnTo>
                    <a:pt x="57321" y="94280"/>
                  </a:lnTo>
                  <a:lnTo>
                    <a:pt x="1905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SMARTInkShape-641"/>
            <p:cNvSpPr/>
            <p:nvPr>
              <p:custDataLst>
                <p:tags r:id="rId87"/>
              </p:custDataLst>
            </p:nvPr>
          </p:nvSpPr>
          <p:spPr>
            <a:xfrm>
              <a:off x="4733925" y="4572036"/>
              <a:ext cx="266701" cy="190427"/>
            </a:xfrm>
            <a:custGeom>
              <a:avLst/>
              <a:gdLst/>
              <a:ahLst/>
              <a:cxnLst/>
              <a:rect l="0" t="0" r="0" b="0"/>
              <a:pathLst>
                <a:path w="266701" h="190427">
                  <a:moveTo>
                    <a:pt x="19050" y="28539"/>
                  </a:moveTo>
                  <a:lnTo>
                    <a:pt x="19050" y="28539"/>
                  </a:lnTo>
                  <a:lnTo>
                    <a:pt x="19050" y="43004"/>
                  </a:lnTo>
                  <a:lnTo>
                    <a:pt x="16228" y="48373"/>
                  </a:lnTo>
                  <a:lnTo>
                    <a:pt x="12504" y="54288"/>
                  </a:lnTo>
                  <a:lnTo>
                    <a:pt x="10114" y="66708"/>
                  </a:lnTo>
                  <a:lnTo>
                    <a:pt x="9528" y="107914"/>
                  </a:lnTo>
                  <a:lnTo>
                    <a:pt x="6704" y="114264"/>
                  </a:lnTo>
                  <a:lnTo>
                    <a:pt x="2979" y="120614"/>
                  </a:lnTo>
                  <a:lnTo>
                    <a:pt x="589" y="133314"/>
                  </a:lnTo>
                  <a:lnTo>
                    <a:pt x="0" y="179484"/>
                  </a:lnTo>
                  <a:lnTo>
                    <a:pt x="1058" y="179969"/>
                  </a:lnTo>
                  <a:lnTo>
                    <a:pt x="9408" y="180928"/>
                  </a:lnTo>
                  <a:lnTo>
                    <a:pt x="9525" y="136220"/>
                  </a:lnTo>
                  <a:lnTo>
                    <a:pt x="9525" y="89123"/>
                  </a:lnTo>
                  <a:lnTo>
                    <a:pt x="9525" y="53942"/>
                  </a:lnTo>
                  <a:lnTo>
                    <a:pt x="12347" y="47590"/>
                  </a:lnTo>
                  <a:lnTo>
                    <a:pt x="16071" y="41239"/>
                  </a:lnTo>
                  <a:lnTo>
                    <a:pt x="18461" y="28539"/>
                  </a:lnTo>
                  <a:lnTo>
                    <a:pt x="18933" y="15839"/>
                  </a:lnTo>
                  <a:lnTo>
                    <a:pt x="20031" y="13722"/>
                  </a:lnTo>
                  <a:lnTo>
                    <a:pt x="21820" y="12311"/>
                  </a:lnTo>
                  <a:lnTo>
                    <a:pt x="27241" y="10047"/>
                  </a:lnTo>
                  <a:lnTo>
                    <a:pt x="27982" y="6914"/>
                  </a:lnTo>
                  <a:lnTo>
                    <a:pt x="28458" y="1337"/>
                  </a:lnTo>
                  <a:lnTo>
                    <a:pt x="29555" y="879"/>
                  </a:lnTo>
                  <a:lnTo>
                    <a:pt x="42761" y="0"/>
                  </a:lnTo>
                  <a:lnTo>
                    <a:pt x="44382" y="1046"/>
                  </a:lnTo>
                  <a:lnTo>
                    <a:pt x="45464" y="2802"/>
                  </a:lnTo>
                  <a:lnTo>
                    <a:pt x="46184" y="5032"/>
                  </a:lnTo>
                  <a:lnTo>
                    <a:pt x="47722" y="6517"/>
                  </a:lnTo>
                  <a:lnTo>
                    <a:pt x="57241" y="10286"/>
                  </a:lnTo>
                  <a:lnTo>
                    <a:pt x="65224" y="17656"/>
                  </a:lnTo>
                  <a:lnTo>
                    <a:pt x="67447" y="26350"/>
                  </a:lnTo>
                  <a:lnTo>
                    <a:pt x="74838" y="36313"/>
                  </a:lnTo>
                  <a:lnTo>
                    <a:pt x="75931" y="45322"/>
                  </a:lnTo>
                  <a:lnTo>
                    <a:pt x="76164" y="55352"/>
                  </a:lnTo>
                  <a:lnTo>
                    <a:pt x="69647" y="64371"/>
                  </a:lnTo>
                  <a:lnTo>
                    <a:pt x="67996" y="70217"/>
                  </a:lnTo>
                  <a:lnTo>
                    <a:pt x="66497" y="72199"/>
                  </a:lnTo>
                  <a:lnTo>
                    <a:pt x="60390" y="76047"/>
                  </a:lnTo>
                  <a:lnTo>
                    <a:pt x="58590" y="80698"/>
                  </a:lnTo>
                  <a:lnTo>
                    <a:pt x="57052" y="82362"/>
                  </a:lnTo>
                  <a:lnTo>
                    <a:pt x="38210" y="94245"/>
                  </a:lnTo>
                  <a:lnTo>
                    <a:pt x="28575" y="95214"/>
                  </a:lnTo>
                  <a:lnTo>
                    <a:pt x="36776" y="87013"/>
                  </a:lnTo>
                  <a:lnTo>
                    <a:pt x="42764" y="86081"/>
                  </a:lnTo>
                  <a:lnTo>
                    <a:pt x="89293" y="85689"/>
                  </a:lnTo>
                  <a:lnTo>
                    <a:pt x="98541" y="85689"/>
                  </a:lnTo>
                  <a:lnTo>
                    <a:pt x="104827" y="88511"/>
                  </a:lnTo>
                  <a:lnTo>
                    <a:pt x="111148" y="92235"/>
                  </a:lnTo>
                  <a:lnTo>
                    <a:pt x="121946" y="94822"/>
                  </a:lnTo>
                  <a:lnTo>
                    <a:pt x="137965" y="109393"/>
                  </a:lnTo>
                  <a:lnTo>
                    <a:pt x="140693" y="114921"/>
                  </a:lnTo>
                  <a:lnTo>
                    <a:pt x="142747" y="128327"/>
                  </a:lnTo>
                  <a:lnTo>
                    <a:pt x="142864" y="141077"/>
                  </a:lnTo>
                  <a:lnTo>
                    <a:pt x="119195" y="166515"/>
                  </a:lnTo>
                  <a:lnTo>
                    <a:pt x="113653" y="169237"/>
                  </a:lnTo>
                  <a:lnTo>
                    <a:pt x="98340" y="172186"/>
                  </a:lnTo>
                  <a:lnTo>
                    <a:pt x="85708" y="178896"/>
                  </a:lnTo>
                  <a:lnTo>
                    <a:pt x="57188" y="180939"/>
                  </a:lnTo>
                  <a:lnTo>
                    <a:pt x="57161" y="175882"/>
                  </a:lnTo>
                  <a:lnTo>
                    <a:pt x="58215" y="174393"/>
                  </a:lnTo>
                  <a:lnTo>
                    <a:pt x="59977" y="173400"/>
                  </a:lnTo>
                  <a:lnTo>
                    <a:pt x="62210" y="172738"/>
                  </a:lnTo>
                  <a:lnTo>
                    <a:pt x="63698" y="171238"/>
                  </a:lnTo>
                  <a:lnTo>
                    <a:pt x="65352" y="166750"/>
                  </a:lnTo>
                  <a:lnTo>
                    <a:pt x="66851" y="165129"/>
                  </a:lnTo>
                  <a:lnTo>
                    <a:pt x="85921" y="154539"/>
                  </a:lnTo>
                  <a:lnTo>
                    <a:pt x="103520" y="147738"/>
                  </a:lnTo>
                  <a:lnTo>
                    <a:pt x="147228" y="117414"/>
                  </a:lnTo>
                  <a:lnTo>
                    <a:pt x="193530" y="88864"/>
                  </a:lnTo>
                  <a:lnTo>
                    <a:pt x="231885" y="61347"/>
                  </a:lnTo>
                  <a:lnTo>
                    <a:pt x="243567" y="57310"/>
                  </a:lnTo>
                  <a:lnTo>
                    <a:pt x="250422" y="52615"/>
                  </a:lnTo>
                  <a:lnTo>
                    <a:pt x="254172" y="47000"/>
                  </a:lnTo>
                  <a:lnTo>
                    <a:pt x="255174" y="44021"/>
                  </a:lnTo>
                  <a:lnTo>
                    <a:pt x="256899" y="42035"/>
                  </a:lnTo>
                  <a:lnTo>
                    <a:pt x="265200" y="38587"/>
                  </a:lnTo>
                  <a:lnTo>
                    <a:pt x="266034" y="35474"/>
                  </a:lnTo>
                  <a:lnTo>
                    <a:pt x="266700" y="28542"/>
                  </a:lnTo>
                  <a:lnTo>
                    <a:pt x="249091" y="46149"/>
                  </a:lnTo>
                  <a:lnTo>
                    <a:pt x="246876" y="54909"/>
                  </a:lnTo>
                  <a:lnTo>
                    <a:pt x="241188" y="63752"/>
                  </a:lnTo>
                  <a:lnTo>
                    <a:pt x="239487" y="69942"/>
                  </a:lnTo>
                  <a:lnTo>
                    <a:pt x="237975" y="72016"/>
                  </a:lnTo>
                  <a:lnTo>
                    <a:pt x="235908" y="73399"/>
                  </a:lnTo>
                  <a:lnTo>
                    <a:pt x="233472" y="74321"/>
                  </a:lnTo>
                  <a:lnTo>
                    <a:pt x="231848" y="75993"/>
                  </a:lnTo>
                  <a:lnTo>
                    <a:pt x="230043" y="80674"/>
                  </a:lnTo>
                  <a:lnTo>
                    <a:pt x="227826" y="92303"/>
                  </a:lnTo>
                  <a:lnTo>
                    <a:pt x="222138" y="101642"/>
                  </a:lnTo>
                  <a:lnTo>
                    <a:pt x="219680" y="114280"/>
                  </a:lnTo>
                  <a:lnTo>
                    <a:pt x="219078" y="155539"/>
                  </a:lnTo>
                  <a:lnTo>
                    <a:pt x="216255" y="161889"/>
                  </a:lnTo>
                  <a:lnTo>
                    <a:pt x="210874" y="169533"/>
                  </a:lnTo>
                  <a:lnTo>
                    <a:pt x="209666" y="179450"/>
                  </a:lnTo>
                  <a:lnTo>
                    <a:pt x="209550" y="190426"/>
                  </a:lnTo>
                  <a:lnTo>
                    <a:pt x="209550" y="1523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2" name="SMARTInkShape-Group171"/>
          <p:cNvGrpSpPr/>
          <p:nvPr/>
        </p:nvGrpSpPr>
        <p:grpSpPr>
          <a:xfrm>
            <a:off x="1724025" y="1990764"/>
            <a:ext cx="780932" cy="628612"/>
            <a:chOff x="1724025" y="1990764"/>
            <a:chExt cx="780932" cy="628612"/>
          </a:xfrm>
        </p:grpSpPr>
        <p:sp>
          <p:nvSpPr>
            <p:cNvPr id="208" name="SMARTInkShape-642"/>
            <p:cNvSpPr/>
            <p:nvPr>
              <p:custDataLst>
                <p:tags r:id="rId73"/>
              </p:custDataLst>
            </p:nvPr>
          </p:nvSpPr>
          <p:spPr>
            <a:xfrm>
              <a:off x="2438400" y="1990764"/>
              <a:ext cx="66557" cy="95212"/>
            </a:xfrm>
            <a:custGeom>
              <a:avLst/>
              <a:gdLst/>
              <a:ahLst/>
              <a:cxnLst/>
              <a:rect l="0" t="0" r="0" b="0"/>
              <a:pathLst>
                <a:path w="66557" h="95212">
                  <a:moveTo>
                    <a:pt x="9525" y="47586"/>
                  </a:moveTo>
                  <a:lnTo>
                    <a:pt x="9525" y="47586"/>
                  </a:lnTo>
                  <a:lnTo>
                    <a:pt x="9525" y="23906"/>
                  </a:lnTo>
                  <a:lnTo>
                    <a:pt x="10583" y="22275"/>
                  </a:lnTo>
                  <a:lnTo>
                    <a:pt x="12347" y="21187"/>
                  </a:lnTo>
                  <a:lnTo>
                    <a:pt x="19047" y="19012"/>
                  </a:lnTo>
                  <a:lnTo>
                    <a:pt x="19049" y="24068"/>
                  </a:lnTo>
                  <a:lnTo>
                    <a:pt x="20108" y="25557"/>
                  </a:lnTo>
                  <a:lnTo>
                    <a:pt x="21872" y="26550"/>
                  </a:lnTo>
                  <a:lnTo>
                    <a:pt x="24106" y="27212"/>
                  </a:lnTo>
                  <a:lnTo>
                    <a:pt x="25596" y="28712"/>
                  </a:lnTo>
                  <a:lnTo>
                    <a:pt x="28183" y="36621"/>
                  </a:lnTo>
                  <a:lnTo>
                    <a:pt x="28540" y="51192"/>
                  </a:lnTo>
                  <a:lnTo>
                    <a:pt x="29610" y="53165"/>
                  </a:lnTo>
                  <a:lnTo>
                    <a:pt x="31382" y="54480"/>
                  </a:lnTo>
                  <a:lnTo>
                    <a:pt x="33621" y="55357"/>
                  </a:lnTo>
                  <a:lnTo>
                    <a:pt x="35114" y="57000"/>
                  </a:lnTo>
                  <a:lnTo>
                    <a:pt x="38065" y="66506"/>
                  </a:lnTo>
                  <a:lnTo>
                    <a:pt x="43146" y="66598"/>
                  </a:lnTo>
                  <a:lnTo>
                    <a:pt x="44639" y="65552"/>
                  </a:lnTo>
                  <a:lnTo>
                    <a:pt x="45634" y="63797"/>
                  </a:lnTo>
                  <a:lnTo>
                    <a:pt x="46298" y="61568"/>
                  </a:lnTo>
                  <a:lnTo>
                    <a:pt x="47799" y="60083"/>
                  </a:lnTo>
                  <a:lnTo>
                    <a:pt x="52288" y="58432"/>
                  </a:lnTo>
                  <a:lnTo>
                    <a:pt x="53909" y="56933"/>
                  </a:lnTo>
                  <a:lnTo>
                    <a:pt x="55709" y="52446"/>
                  </a:lnTo>
                  <a:lnTo>
                    <a:pt x="57924" y="40941"/>
                  </a:lnTo>
                  <a:lnTo>
                    <a:pt x="65313" y="30379"/>
                  </a:lnTo>
                  <a:lnTo>
                    <a:pt x="66406" y="21296"/>
                  </a:lnTo>
                  <a:lnTo>
                    <a:pt x="66556" y="15440"/>
                  </a:lnTo>
                  <a:lnTo>
                    <a:pt x="65537" y="13456"/>
                  </a:lnTo>
                  <a:lnTo>
                    <a:pt x="63800" y="12133"/>
                  </a:lnTo>
                  <a:lnTo>
                    <a:pt x="61583" y="11250"/>
                  </a:lnTo>
                  <a:lnTo>
                    <a:pt x="60105" y="9604"/>
                  </a:lnTo>
                  <a:lnTo>
                    <a:pt x="58464" y="4952"/>
                  </a:lnTo>
                  <a:lnTo>
                    <a:pt x="56967" y="3289"/>
                  </a:lnTo>
                  <a:lnTo>
                    <a:pt x="49064" y="399"/>
                  </a:lnTo>
                  <a:lnTo>
                    <a:pt x="39550" y="0"/>
                  </a:lnTo>
                  <a:lnTo>
                    <a:pt x="23948" y="14151"/>
                  </a:lnTo>
                  <a:lnTo>
                    <a:pt x="21227" y="22495"/>
                  </a:lnTo>
                  <a:lnTo>
                    <a:pt x="16873" y="39093"/>
                  </a:lnTo>
                  <a:lnTo>
                    <a:pt x="11702" y="57417"/>
                  </a:lnTo>
                  <a:lnTo>
                    <a:pt x="7348" y="76252"/>
                  </a:lnTo>
                  <a:lnTo>
                    <a:pt x="0" y="952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SMARTInkShape-643"/>
            <p:cNvSpPr/>
            <p:nvPr>
              <p:custDataLst>
                <p:tags r:id="rId74"/>
              </p:custDataLst>
            </p:nvPr>
          </p:nvSpPr>
          <p:spPr>
            <a:xfrm>
              <a:off x="2143136" y="2066939"/>
              <a:ext cx="257162" cy="228453"/>
            </a:xfrm>
            <a:custGeom>
              <a:avLst/>
              <a:gdLst/>
              <a:ahLst/>
              <a:cxnLst/>
              <a:rect l="0" t="0" r="0" b="0"/>
              <a:pathLst>
                <a:path w="257162" h="228453">
                  <a:moveTo>
                    <a:pt x="19039" y="38086"/>
                  </a:moveTo>
                  <a:lnTo>
                    <a:pt x="19039" y="38086"/>
                  </a:lnTo>
                  <a:lnTo>
                    <a:pt x="19039" y="71199"/>
                  </a:lnTo>
                  <a:lnTo>
                    <a:pt x="17981" y="72861"/>
                  </a:lnTo>
                  <a:lnTo>
                    <a:pt x="16217" y="73969"/>
                  </a:lnTo>
                  <a:lnTo>
                    <a:pt x="13983" y="74708"/>
                  </a:lnTo>
                  <a:lnTo>
                    <a:pt x="12493" y="76259"/>
                  </a:lnTo>
                  <a:lnTo>
                    <a:pt x="9524" y="85673"/>
                  </a:lnTo>
                  <a:lnTo>
                    <a:pt x="9514" y="52598"/>
                  </a:lnTo>
                  <a:lnTo>
                    <a:pt x="12336" y="47005"/>
                  </a:lnTo>
                  <a:lnTo>
                    <a:pt x="16060" y="40992"/>
                  </a:lnTo>
                  <a:lnTo>
                    <a:pt x="18450" y="28508"/>
                  </a:lnTo>
                  <a:lnTo>
                    <a:pt x="18647" y="25351"/>
                  </a:lnTo>
                  <a:lnTo>
                    <a:pt x="19836" y="23246"/>
                  </a:lnTo>
                  <a:lnTo>
                    <a:pt x="21687" y="21842"/>
                  </a:lnTo>
                  <a:lnTo>
                    <a:pt x="23979" y="20907"/>
                  </a:lnTo>
                  <a:lnTo>
                    <a:pt x="25508" y="19225"/>
                  </a:lnTo>
                  <a:lnTo>
                    <a:pt x="30782" y="8921"/>
                  </a:lnTo>
                  <a:lnTo>
                    <a:pt x="36646" y="1751"/>
                  </a:lnTo>
                  <a:lnTo>
                    <a:pt x="40270" y="770"/>
                  </a:lnTo>
                  <a:lnTo>
                    <a:pt x="55688" y="0"/>
                  </a:lnTo>
                  <a:lnTo>
                    <a:pt x="65213" y="8188"/>
                  </a:lnTo>
                  <a:lnTo>
                    <a:pt x="67436" y="16854"/>
                  </a:lnTo>
                  <a:lnTo>
                    <a:pt x="73125" y="25680"/>
                  </a:lnTo>
                  <a:lnTo>
                    <a:pt x="75281" y="34998"/>
                  </a:lnTo>
                  <a:lnTo>
                    <a:pt x="76182" y="81654"/>
                  </a:lnTo>
                  <a:lnTo>
                    <a:pt x="75130" y="109113"/>
                  </a:lnTo>
                  <a:lnTo>
                    <a:pt x="64430" y="149633"/>
                  </a:lnTo>
                  <a:lnTo>
                    <a:pt x="42235" y="187379"/>
                  </a:lnTo>
                  <a:lnTo>
                    <a:pt x="36086" y="207355"/>
                  </a:lnTo>
                  <a:lnTo>
                    <a:pt x="33578" y="211257"/>
                  </a:lnTo>
                  <a:lnTo>
                    <a:pt x="27970" y="215592"/>
                  </a:lnTo>
                  <a:lnTo>
                    <a:pt x="21950" y="218578"/>
                  </a:lnTo>
                  <a:lnTo>
                    <a:pt x="11361" y="227059"/>
                  </a:lnTo>
                  <a:lnTo>
                    <a:pt x="1475" y="228452"/>
                  </a:lnTo>
                  <a:lnTo>
                    <a:pt x="980" y="227438"/>
                  </a:lnTo>
                  <a:lnTo>
                    <a:pt x="0" y="205919"/>
                  </a:lnTo>
                  <a:lnTo>
                    <a:pt x="2816" y="199814"/>
                  </a:lnTo>
                  <a:lnTo>
                    <a:pt x="6537" y="193574"/>
                  </a:lnTo>
                  <a:lnTo>
                    <a:pt x="17599" y="160057"/>
                  </a:lnTo>
                  <a:lnTo>
                    <a:pt x="19137" y="157500"/>
                  </a:lnTo>
                  <a:lnTo>
                    <a:pt x="21221" y="155795"/>
                  </a:lnTo>
                  <a:lnTo>
                    <a:pt x="26359" y="152843"/>
                  </a:lnTo>
                  <a:lnTo>
                    <a:pt x="36335" y="144385"/>
                  </a:lnTo>
                  <a:lnTo>
                    <a:pt x="46136" y="142995"/>
                  </a:lnTo>
                  <a:lnTo>
                    <a:pt x="60742" y="142873"/>
                  </a:lnTo>
                  <a:lnTo>
                    <a:pt x="62716" y="143927"/>
                  </a:lnTo>
                  <a:lnTo>
                    <a:pt x="64032" y="145689"/>
                  </a:lnTo>
                  <a:lnTo>
                    <a:pt x="64909" y="147921"/>
                  </a:lnTo>
                  <a:lnTo>
                    <a:pt x="66552" y="149409"/>
                  </a:lnTo>
                  <a:lnTo>
                    <a:pt x="71200" y="151063"/>
                  </a:lnTo>
                  <a:lnTo>
                    <a:pt x="72863" y="152563"/>
                  </a:lnTo>
                  <a:lnTo>
                    <a:pt x="83533" y="171632"/>
                  </a:lnTo>
                  <a:lnTo>
                    <a:pt x="84260" y="174742"/>
                  </a:lnTo>
                  <a:lnTo>
                    <a:pt x="93062" y="190503"/>
                  </a:lnTo>
                  <a:lnTo>
                    <a:pt x="94809" y="198133"/>
                  </a:lnTo>
                  <a:lnTo>
                    <a:pt x="100168" y="204511"/>
                  </a:lnTo>
                  <a:lnTo>
                    <a:pt x="105544" y="207303"/>
                  </a:lnTo>
                  <a:lnTo>
                    <a:pt x="123882" y="209340"/>
                  </a:lnTo>
                  <a:lnTo>
                    <a:pt x="127035" y="209405"/>
                  </a:lnTo>
                  <a:lnTo>
                    <a:pt x="133359" y="206656"/>
                  </a:lnTo>
                  <a:lnTo>
                    <a:pt x="136527" y="204441"/>
                  </a:lnTo>
                  <a:lnTo>
                    <a:pt x="140048" y="199158"/>
                  </a:lnTo>
                  <a:lnTo>
                    <a:pt x="142670" y="193282"/>
                  </a:lnTo>
                  <a:lnTo>
                    <a:pt x="147364" y="187142"/>
                  </a:lnTo>
                  <a:lnTo>
                    <a:pt x="164488" y="174578"/>
                  </a:lnTo>
                  <a:lnTo>
                    <a:pt x="186447" y="137393"/>
                  </a:lnTo>
                  <a:lnTo>
                    <a:pt x="192513" y="123985"/>
                  </a:lnTo>
                  <a:lnTo>
                    <a:pt x="196680" y="117539"/>
                  </a:lnTo>
                  <a:lnTo>
                    <a:pt x="199026" y="107959"/>
                  </a:lnTo>
                  <a:lnTo>
                    <a:pt x="200013" y="86118"/>
                  </a:lnTo>
                  <a:lnTo>
                    <a:pt x="200014" y="133393"/>
                  </a:lnTo>
                  <a:lnTo>
                    <a:pt x="200014" y="140991"/>
                  </a:lnTo>
                  <a:lnTo>
                    <a:pt x="208215" y="150898"/>
                  </a:lnTo>
                  <a:lnTo>
                    <a:pt x="211773" y="151725"/>
                  </a:lnTo>
                  <a:lnTo>
                    <a:pt x="223694" y="152347"/>
                  </a:lnTo>
                  <a:lnTo>
                    <a:pt x="225326" y="151302"/>
                  </a:lnTo>
                  <a:lnTo>
                    <a:pt x="226413" y="149547"/>
                  </a:lnTo>
                  <a:lnTo>
                    <a:pt x="227139" y="147318"/>
                  </a:lnTo>
                  <a:lnTo>
                    <a:pt x="228680" y="145832"/>
                  </a:lnTo>
                  <a:lnTo>
                    <a:pt x="233216" y="144182"/>
                  </a:lnTo>
                  <a:lnTo>
                    <a:pt x="234849" y="142683"/>
                  </a:lnTo>
                  <a:lnTo>
                    <a:pt x="245462" y="123615"/>
                  </a:lnTo>
                  <a:lnTo>
                    <a:pt x="246188" y="120505"/>
                  </a:lnTo>
                  <a:lnTo>
                    <a:pt x="254987" y="104744"/>
                  </a:lnTo>
                  <a:lnTo>
                    <a:pt x="257147" y="57310"/>
                  </a:lnTo>
                  <a:lnTo>
                    <a:pt x="257161" y="44470"/>
                  </a:lnTo>
                  <a:lnTo>
                    <a:pt x="254340" y="38101"/>
                  </a:lnTo>
                  <a:lnTo>
                    <a:pt x="242975" y="24063"/>
                  </a:lnTo>
                  <a:lnTo>
                    <a:pt x="237452" y="21270"/>
                  </a:lnTo>
                  <a:lnTo>
                    <a:pt x="234498" y="20525"/>
                  </a:lnTo>
                  <a:lnTo>
                    <a:pt x="231470" y="21087"/>
                  </a:lnTo>
                  <a:lnTo>
                    <a:pt x="219006" y="26771"/>
                  </a:lnTo>
                  <a:lnTo>
                    <a:pt x="215850" y="27368"/>
                  </a:lnTo>
                  <a:lnTo>
                    <a:pt x="206353" y="33264"/>
                  </a:lnTo>
                  <a:lnTo>
                    <a:pt x="202831" y="38765"/>
                  </a:lnTo>
                  <a:lnTo>
                    <a:pt x="200208" y="44738"/>
                  </a:lnTo>
                  <a:lnTo>
                    <a:pt x="193839" y="54050"/>
                  </a:lnTo>
                  <a:lnTo>
                    <a:pt x="190423" y="63512"/>
                  </a:lnTo>
                  <a:lnTo>
                    <a:pt x="184237" y="73019"/>
                  </a:lnTo>
                  <a:lnTo>
                    <a:pt x="181934" y="82538"/>
                  </a:lnTo>
                  <a:lnTo>
                    <a:pt x="180964" y="1047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SMARTInkShape-644"/>
            <p:cNvSpPr/>
            <p:nvPr>
              <p:custDataLst>
                <p:tags r:id="rId75"/>
              </p:custDataLst>
            </p:nvPr>
          </p:nvSpPr>
          <p:spPr>
            <a:xfrm>
              <a:off x="2076450" y="2080487"/>
              <a:ext cx="9526" cy="205514"/>
            </a:xfrm>
            <a:custGeom>
              <a:avLst/>
              <a:gdLst/>
              <a:ahLst/>
              <a:cxnLst/>
              <a:rect l="0" t="0" r="0" b="0"/>
              <a:pathLst>
                <a:path w="9526" h="205514">
                  <a:moveTo>
                    <a:pt x="9525" y="5488"/>
                  </a:moveTo>
                  <a:lnTo>
                    <a:pt x="9525" y="5488"/>
                  </a:lnTo>
                  <a:lnTo>
                    <a:pt x="9525" y="432"/>
                  </a:lnTo>
                  <a:lnTo>
                    <a:pt x="8467" y="0"/>
                  </a:lnTo>
                  <a:lnTo>
                    <a:pt x="116" y="5406"/>
                  </a:lnTo>
                  <a:lnTo>
                    <a:pt x="0" y="51022"/>
                  </a:lnTo>
                  <a:lnTo>
                    <a:pt x="0" y="94272"/>
                  </a:lnTo>
                  <a:lnTo>
                    <a:pt x="9263" y="136458"/>
                  </a:lnTo>
                  <a:lnTo>
                    <a:pt x="9523" y="183208"/>
                  </a:lnTo>
                  <a:lnTo>
                    <a:pt x="9525" y="20551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" name="SMARTInkShape-645"/>
            <p:cNvSpPr/>
            <p:nvPr>
              <p:custDataLst>
                <p:tags r:id="rId76"/>
              </p:custDataLst>
            </p:nvPr>
          </p:nvSpPr>
          <p:spPr>
            <a:xfrm>
              <a:off x="1724025" y="2209800"/>
              <a:ext cx="276226" cy="409576"/>
            </a:xfrm>
            <a:custGeom>
              <a:avLst/>
              <a:gdLst/>
              <a:ahLst/>
              <a:cxnLst/>
              <a:rect l="0" t="0" r="0" b="0"/>
              <a:pathLst>
                <a:path w="276226" h="409576">
                  <a:moveTo>
                    <a:pt x="19050" y="409575"/>
                  </a:moveTo>
                  <a:lnTo>
                    <a:pt x="19050" y="409575"/>
                  </a:lnTo>
                  <a:lnTo>
                    <a:pt x="1324" y="409575"/>
                  </a:lnTo>
                  <a:lnTo>
                    <a:pt x="883" y="408517"/>
                  </a:lnTo>
                  <a:lnTo>
                    <a:pt x="0" y="361759"/>
                  </a:lnTo>
                  <a:lnTo>
                    <a:pt x="0" y="315722"/>
                  </a:lnTo>
                  <a:lnTo>
                    <a:pt x="0" y="312081"/>
                  </a:lnTo>
                  <a:lnTo>
                    <a:pt x="2822" y="305214"/>
                  </a:lnTo>
                  <a:lnTo>
                    <a:pt x="6546" y="298634"/>
                  </a:lnTo>
                  <a:lnTo>
                    <a:pt x="8936" y="285786"/>
                  </a:lnTo>
                  <a:lnTo>
                    <a:pt x="9409" y="273057"/>
                  </a:lnTo>
                  <a:lnTo>
                    <a:pt x="12296" y="266703"/>
                  </a:lnTo>
                  <a:lnTo>
                    <a:pt x="14547" y="263527"/>
                  </a:lnTo>
                  <a:lnTo>
                    <a:pt x="17716" y="248944"/>
                  </a:lnTo>
                  <a:lnTo>
                    <a:pt x="19845" y="232658"/>
                  </a:lnTo>
                  <a:lnTo>
                    <a:pt x="26537" y="219249"/>
                  </a:lnTo>
                  <a:lnTo>
                    <a:pt x="38873" y="174889"/>
                  </a:lnTo>
                  <a:lnTo>
                    <a:pt x="54559" y="152415"/>
                  </a:lnTo>
                  <a:lnTo>
                    <a:pt x="57057" y="146057"/>
                  </a:lnTo>
                  <a:lnTo>
                    <a:pt x="61695" y="139703"/>
                  </a:lnTo>
                  <a:lnTo>
                    <a:pt x="67284" y="136174"/>
                  </a:lnTo>
                  <a:lnTo>
                    <a:pt x="73296" y="133547"/>
                  </a:lnTo>
                  <a:lnTo>
                    <a:pt x="114301" y="98057"/>
                  </a:lnTo>
                  <a:lnTo>
                    <a:pt x="120651" y="95439"/>
                  </a:lnTo>
                  <a:lnTo>
                    <a:pt x="152400" y="69445"/>
                  </a:lnTo>
                  <a:lnTo>
                    <a:pt x="158750" y="66848"/>
                  </a:lnTo>
                  <a:lnTo>
                    <a:pt x="168275" y="60494"/>
                  </a:lnTo>
                  <a:lnTo>
                    <a:pt x="177800" y="57082"/>
                  </a:lnTo>
                  <a:lnTo>
                    <a:pt x="187325" y="50898"/>
                  </a:lnTo>
                  <a:lnTo>
                    <a:pt x="196850" y="47536"/>
                  </a:lnTo>
                  <a:lnTo>
                    <a:pt x="206375" y="41366"/>
                  </a:lnTo>
                  <a:lnTo>
                    <a:pt x="212725" y="39552"/>
                  </a:lnTo>
                  <a:lnTo>
                    <a:pt x="214842" y="38010"/>
                  </a:lnTo>
                  <a:lnTo>
                    <a:pt x="216253" y="35923"/>
                  </a:lnTo>
                  <a:lnTo>
                    <a:pt x="217194" y="33474"/>
                  </a:lnTo>
                  <a:lnTo>
                    <a:pt x="218879" y="31841"/>
                  </a:lnTo>
                  <a:lnTo>
                    <a:pt x="223574" y="30027"/>
                  </a:lnTo>
                  <a:lnTo>
                    <a:pt x="246171" y="28586"/>
                  </a:lnTo>
                  <a:lnTo>
                    <a:pt x="257175" y="19050"/>
                  </a:lnTo>
                  <a:lnTo>
                    <a:pt x="209978" y="19050"/>
                  </a:lnTo>
                  <a:lnTo>
                    <a:pt x="190500" y="19050"/>
                  </a:lnTo>
                  <a:lnTo>
                    <a:pt x="195556" y="19050"/>
                  </a:lnTo>
                  <a:lnTo>
                    <a:pt x="197046" y="17992"/>
                  </a:lnTo>
                  <a:lnTo>
                    <a:pt x="198039" y="16228"/>
                  </a:lnTo>
                  <a:lnTo>
                    <a:pt x="198701" y="13994"/>
                  </a:lnTo>
                  <a:lnTo>
                    <a:pt x="200201" y="12504"/>
                  </a:lnTo>
                  <a:lnTo>
                    <a:pt x="208110" y="9917"/>
                  </a:lnTo>
                  <a:lnTo>
                    <a:pt x="233137" y="9528"/>
                  </a:lnTo>
                  <a:lnTo>
                    <a:pt x="238730" y="6704"/>
                  </a:lnTo>
                  <a:lnTo>
                    <a:pt x="244744" y="2980"/>
                  </a:lnTo>
                  <a:lnTo>
                    <a:pt x="255329" y="392"/>
                  </a:lnTo>
                  <a:lnTo>
                    <a:pt x="276225" y="0"/>
                  </a:lnTo>
                  <a:lnTo>
                    <a:pt x="276225" y="8201"/>
                  </a:lnTo>
                  <a:lnTo>
                    <a:pt x="275167" y="8642"/>
                  </a:lnTo>
                  <a:lnTo>
                    <a:pt x="271169" y="9133"/>
                  </a:lnTo>
                  <a:lnTo>
                    <a:pt x="269679" y="10322"/>
                  </a:lnTo>
                  <a:lnTo>
                    <a:pt x="265903" y="19203"/>
                  </a:lnTo>
                  <a:lnTo>
                    <a:pt x="258533" y="27132"/>
                  </a:lnTo>
                  <a:lnTo>
                    <a:pt x="256385" y="35894"/>
                  </a:lnTo>
                  <a:lnTo>
                    <a:pt x="250709" y="44737"/>
                  </a:lnTo>
                  <a:lnTo>
                    <a:pt x="248254" y="57207"/>
                  </a:lnTo>
                  <a:lnTo>
                    <a:pt x="247769" y="69861"/>
                  </a:lnTo>
                  <a:lnTo>
                    <a:pt x="246671" y="71974"/>
                  </a:lnTo>
                  <a:lnTo>
                    <a:pt x="244881" y="73383"/>
                  </a:lnTo>
                  <a:lnTo>
                    <a:pt x="242629" y="74322"/>
                  </a:lnTo>
                  <a:lnTo>
                    <a:pt x="241128" y="76006"/>
                  </a:lnTo>
                  <a:lnTo>
                    <a:pt x="239460" y="80700"/>
                  </a:lnTo>
                  <a:lnTo>
                    <a:pt x="238126" y="123268"/>
                  </a:lnTo>
                  <a:lnTo>
                    <a:pt x="24765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7" name="SMARTInkShape-Group172"/>
          <p:cNvGrpSpPr/>
          <p:nvPr/>
        </p:nvGrpSpPr>
        <p:grpSpPr>
          <a:xfrm>
            <a:off x="2533650" y="3343396"/>
            <a:ext cx="514351" cy="590430"/>
            <a:chOff x="2533650" y="3343396"/>
            <a:chExt cx="514351" cy="590430"/>
          </a:xfrm>
        </p:grpSpPr>
        <p:sp>
          <p:nvSpPr>
            <p:cNvPr id="213" name="SMARTInkShape-646"/>
            <p:cNvSpPr/>
            <p:nvPr>
              <p:custDataLst>
                <p:tags r:id="rId69"/>
              </p:custDataLst>
            </p:nvPr>
          </p:nvSpPr>
          <p:spPr>
            <a:xfrm>
              <a:off x="3000375" y="3343396"/>
              <a:ext cx="47626" cy="66552"/>
            </a:xfrm>
            <a:custGeom>
              <a:avLst/>
              <a:gdLst/>
              <a:ahLst/>
              <a:cxnLst/>
              <a:rect l="0" t="0" r="0" b="0"/>
              <a:pathLst>
                <a:path w="47626" h="66552">
                  <a:moveTo>
                    <a:pt x="28575" y="18929"/>
                  </a:moveTo>
                  <a:lnTo>
                    <a:pt x="28575" y="18929"/>
                  </a:lnTo>
                  <a:lnTo>
                    <a:pt x="20374" y="18929"/>
                  </a:lnTo>
                  <a:lnTo>
                    <a:pt x="19933" y="19987"/>
                  </a:lnTo>
                  <a:lnTo>
                    <a:pt x="19053" y="36621"/>
                  </a:lnTo>
                  <a:lnTo>
                    <a:pt x="25597" y="45315"/>
                  </a:lnTo>
                  <a:lnTo>
                    <a:pt x="28183" y="55278"/>
                  </a:lnTo>
                  <a:lnTo>
                    <a:pt x="37981" y="66424"/>
                  </a:lnTo>
                  <a:lnTo>
                    <a:pt x="47229" y="66551"/>
                  </a:lnTo>
                  <a:lnTo>
                    <a:pt x="47625" y="23835"/>
                  </a:lnTo>
                  <a:lnTo>
                    <a:pt x="44803" y="18287"/>
                  </a:lnTo>
                  <a:lnTo>
                    <a:pt x="29933" y="1249"/>
                  </a:lnTo>
                  <a:lnTo>
                    <a:pt x="20494" y="0"/>
                  </a:lnTo>
                  <a:lnTo>
                    <a:pt x="1451" y="17490"/>
                  </a:lnTo>
                  <a:lnTo>
                    <a:pt x="430" y="23559"/>
                  </a:lnTo>
                  <a:lnTo>
                    <a:pt x="0" y="379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" name="SMARTInkShape-647"/>
            <p:cNvSpPr/>
            <p:nvPr>
              <p:custDataLst>
                <p:tags r:id="rId70"/>
              </p:custDataLst>
            </p:nvPr>
          </p:nvSpPr>
          <p:spPr>
            <a:xfrm>
              <a:off x="2887402" y="3400460"/>
              <a:ext cx="160197" cy="180902"/>
            </a:xfrm>
            <a:custGeom>
              <a:avLst/>
              <a:gdLst/>
              <a:ahLst/>
              <a:cxnLst/>
              <a:rect l="0" t="0" r="0" b="0"/>
              <a:pathLst>
                <a:path w="160197" h="180902">
                  <a:moveTo>
                    <a:pt x="8198" y="19015"/>
                  </a:moveTo>
                  <a:lnTo>
                    <a:pt x="8198" y="19015"/>
                  </a:lnTo>
                  <a:lnTo>
                    <a:pt x="17607" y="9607"/>
                  </a:lnTo>
                  <a:lnTo>
                    <a:pt x="17723" y="47160"/>
                  </a:lnTo>
                  <a:lnTo>
                    <a:pt x="8590" y="47579"/>
                  </a:lnTo>
                  <a:lnTo>
                    <a:pt x="8233" y="55790"/>
                  </a:lnTo>
                  <a:lnTo>
                    <a:pt x="8198" y="10941"/>
                  </a:lnTo>
                  <a:lnTo>
                    <a:pt x="9256" y="10457"/>
                  </a:lnTo>
                  <a:lnTo>
                    <a:pt x="13254" y="9920"/>
                  </a:lnTo>
                  <a:lnTo>
                    <a:pt x="14744" y="8718"/>
                  </a:lnTo>
                  <a:lnTo>
                    <a:pt x="17708" y="18"/>
                  </a:lnTo>
                  <a:lnTo>
                    <a:pt x="17713" y="0"/>
                  </a:lnTo>
                  <a:lnTo>
                    <a:pt x="26855" y="9099"/>
                  </a:lnTo>
                  <a:lnTo>
                    <a:pt x="27132" y="14430"/>
                  </a:lnTo>
                  <a:lnTo>
                    <a:pt x="30018" y="19799"/>
                  </a:lnTo>
                  <a:lnTo>
                    <a:pt x="33771" y="25714"/>
                  </a:lnTo>
                  <a:lnTo>
                    <a:pt x="36180" y="38134"/>
                  </a:lnTo>
                  <a:lnTo>
                    <a:pt x="37753" y="60495"/>
                  </a:lnTo>
                  <a:lnTo>
                    <a:pt x="41794" y="68495"/>
                  </a:lnTo>
                  <a:lnTo>
                    <a:pt x="42238" y="72110"/>
                  </a:lnTo>
                  <a:lnTo>
                    <a:pt x="36827" y="119726"/>
                  </a:lnTo>
                  <a:lnTo>
                    <a:pt x="36797" y="126569"/>
                  </a:lnTo>
                  <a:lnTo>
                    <a:pt x="27074" y="157809"/>
                  </a:lnTo>
                  <a:lnTo>
                    <a:pt x="19164" y="169414"/>
                  </a:lnTo>
                  <a:lnTo>
                    <a:pt x="17850" y="179440"/>
                  </a:lnTo>
                  <a:lnTo>
                    <a:pt x="16749" y="179940"/>
                  </a:lnTo>
                  <a:lnTo>
                    <a:pt x="8594" y="180901"/>
                  </a:lnTo>
                  <a:lnTo>
                    <a:pt x="8233" y="167679"/>
                  </a:lnTo>
                  <a:lnTo>
                    <a:pt x="7163" y="165749"/>
                  </a:lnTo>
                  <a:lnTo>
                    <a:pt x="5391" y="164463"/>
                  </a:lnTo>
                  <a:lnTo>
                    <a:pt x="3152" y="163605"/>
                  </a:lnTo>
                  <a:lnTo>
                    <a:pt x="1659" y="161975"/>
                  </a:lnTo>
                  <a:lnTo>
                    <a:pt x="0" y="157342"/>
                  </a:lnTo>
                  <a:lnTo>
                    <a:pt x="616" y="154625"/>
                  </a:lnTo>
                  <a:lnTo>
                    <a:pt x="6991" y="144601"/>
                  </a:lnTo>
                  <a:lnTo>
                    <a:pt x="8127" y="133243"/>
                  </a:lnTo>
                  <a:lnTo>
                    <a:pt x="8189" y="125244"/>
                  </a:lnTo>
                  <a:lnTo>
                    <a:pt x="9250" y="124759"/>
                  </a:lnTo>
                  <a:lnTo>
                    <a:pt x="16398" y="123918"/>
                  </a:lnTo>
                  <a:lnTo>
                    <a:pt x="16840" y="124933"/>
                  </a:lnTo>
                  <a:lnTo>
                    <a:pt x="17607" y="132002"/>
                  </a:lnTo>
                  <a:lnTo>
                    <a:pt x="20493" y="132732"/>
                  </a:lnTo>
                  <a:lnTo>
                    <a:pt x="25914" y="133200"/>
                  </a:lnTo>
                  <a:lnTo>
                    <a:pt x="44547" y="150646"/>
                  </a:lnTo>
                  <a:lnTo>
                    <a:pt x="48342" y="151601"/>
                  </a:lnTo>
                  <a:lnTo>
                    <a:pt x="59402" y="152214"/>
                  </a:lnTo>
                  <a:lnTo>
                    <a:pt x="61384" y="153323"/>
                  </a:lnTo>
                  <a:lnTo>
                    <a:pt x="62705" y="155120"/>
                  </a:lnTo>
                  <a:lnTo>
                    <a:pt x="63586" y="157377"/>
                  </a:lnTo>
                  <a:lnTo>
                    <a:pt x="65232" y="158881"/>
                  </a:lnTo>
                  <a:lnTo>
                    <a:pt x="73394" y="161494"/>
                  </a:lnTo>
                  <a:lnTo>
                    <a:pt x="79492" y="161773"/>
                  </a:lnTo>
                  <a:lnTo>
                    <a:pt x="85040" y="159016"/>
                  </a:lnTo>
                  <a:lnTo>
                    <a:pt x="98460" y="147697"/>
                  </a:lnTo>
                  <a:lnTo>
                    <a:pt x="101230" y="142177"/>
                  </a:lnTo>
                  <a:lnTo>
                    <a:pt x="101970" y="139223"/>
                  </a:lnTo>
                  <a:lnTo>
                    <a:pt x="103521" y="137254"/>
                  </a:lnTo>
                  <a:lnTo>
                    <a:pt x="108067" y="135066"/>
                  </a:lnTo>
                  <a:lnTo>
                    <a:pt x="109702" y="133424"/>
                  </a:lnTo>
                  <a:lnTo>
                    <a:pt x="111519" y="128777"/>
                  </a:lnTo>
                  <a:lnTo>
                    <a:pt x="112973" y="82936"/>
                  </a:lnTo>
                  <a:lnTo>
                    <a:pt x="112973" y="77503"/>
                  </a:lnTo>
                  <a:lnTo>
                    <a:pt x="112973" y="99848"/>
                  </a:lnTo>
                  <a:lnTo>
                    <a:pt x="115795" y="105388"/>
                  </a:lnTo>
                  <a:lnTo>
                    <a:pt x="121174" y="112511"/>
                  </a:lnTo>
                  <a:lnTo>
                    <a:pt x="122382" y="122312"/>
                  </a:lnTo>
                  <a:lnTo>
                    <a:pt x="122463" y="128409"/>
                  </a:lnTo>
                  <a:lnTo>
                    <a:pt x="123533" y="130044"/>
                  </a:lnTo>
                  <a:lnTo>
                    <a:pt x="125305" y="131134"/>
                  </a:lnTo>
                  <a:lnTo>
                    <a:pt x="131907" y="133277"/>
                  </a:lnTo>
                  <a:lnTo>
                    <a:pt x="140214" y="125111"/>
                  </a:lnTo>
                  <a:lnTo>
                    <a:pt x="141152" y="119125"/>
                  </a:lnTo>
                  <a:lnTo>
                    <a:pt x="142343" y="117505"/>
                  </a:lnTo>
                  <a:lnTo>
                    <a:pt x="146487" y="115705"/>
                  </a:lnTo>
                  <a:lnTo>
                    <a:pt x="148016" y="114167"/>
                  </a:lnTo>
                  <a:lnTo>
                    <a:pt x="149714" y="109635"/>
                  </a:lnTo>
                  <a:lnTo>
                    <a:pt x="151863" y="98102"/>
                  </a:lnTo>
                  <a:lnTo>
                    <a:pt x="157540" y="88780"/>
                  </a:lnTo>
                  <a:lnTo>
                    <a:pt x="159994" y="76148"/>
                  </a:lnTo>
                  <a:lnTo>
                    <a:pt x="160196" y="72979"/>
                  </a:lnTo>
                  <a:lnTo>
                    <a:pt x="157597" y="66635"/>
                  </a:lnTo>
                  <a:lnTo>
                    <a:pt x="153973" y="60288"/>
                  </a:lnTo>
                  <a:lnTo>
                    <a:pt x="151646" y="47590"/>
                  </a:lnTo>
                  <a:lnTo>
                    <a:pt x="151455" y="44415"/>
                  </a:lnTo>
                  <a:lnTo>
                    <a:pt x="150269" y="42298"/>
                  </a:lnTo>
                  <a:lnTo>
                    <a:pt x="148420" y="40887"/>
                  </a:lnTo>
                  <a:lnTo>
                    <a:pt x="146130" y="39947"/>
                  </a:lnTo>
                  <a:lnTo>
                    <a:pt x="144603" y="38261"/>
                  </a:lnTo>
                  <a:lnTo>
                    <a:pt x="142905" y="33566"/>
                  </a:lnTo>
                  <a:lnTo>
                    <a:pt x="141395" y="31891"/>
                  </a:lnTo>
                  <a:lnTo>
                    <a:pt x="136893" y="30029"/>
                  </a:lnTo>
                  <a:lnTo>
                    <a:pt x="114450" y="28551"/>
                  </a:lnTo>
                  <a:lnTo>
                    <a:pt x="98823" y="42729"/>
                  </a:lnTo>
                  <a:lnTo>
                    <a:pt x="96100" y="51074"/>
                  </a:lnTo>
                  <a:lnTo>
                    <a:pt x="92949" y="82279"/>
                  </a:lnTo>
                  <a:lnTo>
                    <a:pt x="88904" y="88760"/>
                  </a:lnTo>
                  <a:lnTo>
                    <a:pt x="88461" y="91970"/>
                  </a:lnTo>
                  <a:lnTo>
                    <a:pt x="93923" y="1047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" name="SMARTInkShape-648"/>
            <p:cNvSpPr/>
            <p:nvPr>
              <p:custDataLst>
                <p:tags r:id="rId71"/>
              </p:custDataLst>
            </p:nvPr>
          </p:nvSpPr>
          <p:spPr>
            <a:xfrm>
              <a:off x="2828925" y="3419475"/>
              <a:ext cx="28576" cy="161926"/>
            </a:xfrm>
            <a:custGeom>
              <a:avLst/>
              <a:gdLst/>
              <a:ahLst/>
              <a:cxnLst/>
              <a:rect l="0" t="0" r="0" b="0"/>
              <a:pathLst>
                <a:path w="28576" h="161926">
                  <a:moveTo>
                    <a:pt x="0" y="0"/>
                  </a:moveTo>
                  <a:lnTo>
                    <a:pt x="0" y="0"/>
                  </a:lnTo>
                  <a:lnTo>
                    <a:pt x="0" y="27131"/>
                  </a:lnTo>
                  <a:lnTo>
                    <a:pt x="6546" y="35894"/>
                  </a:lnTo>
                  <a:lnTo>
                    <a:pt x="8642" y="44737"/>
                  </a:lnTo>
                  <a:lnTo>
                    <a:pt x="9409" y="60363"/>
                  </a:lnTo>
                  <a:lnTo>
                    <a:pt x="12295" y="66692"/>
                  </a:lnTo>
                  <a:lnTo>
                    <a:pt x="16048" y="73032"/>
                  </a:lnTo>
                  <a:lnTo>
                    <a:pt x="18457" y="85727"/>
                  </a:lnTo>
                  <a:lnTo>
                    <a:pt x="18655" y="88901"/>
                  </a:lnTo>
                  <a:lnTo>
                    <a:pt x="21696" y="95250"/>
                  </a:lnTo>
                  <a:lnTo>
                    <a:pt x="25518" y="101600"/>
                  </a:lnTo>
                  <a:lnTo>
                    <a:pt x="27669" y="112183"/>
                  </a:lnTo>
                  <a:lnTo>
                    <a:pt x="28574" y="159553"/>
                  </a:lnTo>
                  <a:lnTo>
                    <a:pt x="2857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" name="SMARTInkShape-649"/>
            <p:cNvSpPr/>
            <p:nvPr>
              <p:custDataLst>
                <p:tags r:id="rId72"/>
              </p:custDataLst>
            </p:nvPr>
          </p:nvSpPr>
          <p:spPr>
            <a:xfrm>
              <a:off x="2533650" y="3609978"/>
              <a:ext cx="428625" cy="323848"/>
            </a:xfrm>
            <a:custGeom>
              <a:avLst/>
              <a:gdLst/>
              <a:ahLst/>
              <a:cxnLst/>
              <a:rect l="0" t="0" r="0" b="0"/>
              <a:pathLst>
                <a:path w="428625" h="323848">
                  <a:moveTo>
                    <a:pt x="9525" y="314322"/>
                  </a:moveTo>
                  <a:lnTo>
                    <a:pt x="9525" y="314322"/>
                  </a:lnTo>
                  <a:lnTo>
                    <a:pt x="0" y="314322"/>
                  </a:lnTo>
                  <a:lnTo>
                    <a:pt x="9133" y="323454"/>
                  </a:lnTo>
                  <a:lnTo>
                    <a:pt x="55396" y="323847"/>
                  </a:lnTo>
                  <a:lnTo>
                    <a:pt x="64408" y="317301"/>
                  </a:lnTo>
                  <a:lnTo>
                    <a:pt x="73294" y="315205"/>
                  </a:lnTo>
                  <a:lnTo>
                    <a:pt x="95291" y="314356"/>
                  </a:lnTo>
                  <a:lnTo>
                    <a:pt x="98452" y="313287"/>
                  </a:lnTo>
                  <a:lnTo>
                    <a:pt x="100560" y="311515"/>
                  </a:lnTo>
                  <a:lnTo>
                    <a:pt x="101965" y="309275"/>
                  </a:lnTo>
                  <a:lnTo>
                    <a:pt x="103960" y="307783"/>
                  </a:lnTo>
                  <a:lnTo>
                    <a:pt x="114766" y="302565"/>
                  </a:lnTo>
                  <a:lnTo>
                    <a:pt x="120857" y="298513"/>
                  </a:lnTo>
                  <a:lnTo>
                    <a:pt x="130236" y="296232"/>
                  </a:lnTo>
                  <a:lnTo>
                    <a:pt x="136552" y="295699"/>
                  </a:lnTo>
                  <a:lnTo>
                    <a:pt x="142887" y="292640"/>
                  </a:lnTo>
                  <a:lnTo>
                    <a:pt x="149230" y="288810"/>
                  </a:lnTo>
                  <a:lnTo>
                    <a:pt x="158752" y="285596"/>
                  </a:lnTo>
                  <a:lnTo>
                    <a:pt x="180975" y="269324"/>
                  </a:lnTo>
                  <a:lnTo>
                    <a:pt x="187325" y="266806"/>
                  </a:lnTo>
                  <a:lnTo>
                    <a:pt x="209550" y="250290"/>
                  </a:lnTo>
                  <a:lnTo>
                    <a:pt x="212725" y="249409"/>
                  </a:lnTo>
                  <a:lnTo>
                    <a:pt x="219075" y="242786"/>
                  </a:lnTo>
                  <a:lnTo>
                    <a:pt x="225425" y="234903"/>
                  </a:lnTo>
                  <a:lnTo>
                    <a:pt x="251021" y="220488"/>
                  </a:lnTo>
                  <a:lnTo>
                    <a:pt x="292077" y="174694"/>
                  </a:lnTo>
                  <a:lnTo>
                    <a:pt x="304795" y="159114"/>
                  </a:lnTo>
                  <a:lnTo>
                    <a:pt x="336550" y="112563"/>
                  </a:lnTo>
                  <a:lnTo>
                    <a:pt x="367242" y="70755"/>
                  </a:lnTo>
                  <a:lnTo>
                    <a:pt x="373461" y="57326"/>
                  </a:lnTo>
                  <a:lnTo>
                    <a:pt x="377649" y="50877"/>
                  </a:lnTo>
                  <a:lnTo>
                    <a:pt x="381066" y="41296"/>
                  </a:lnTo>
                  <a:lnTo>
                    <a:pt x="387252" y="31754"/>
                  </a:lnTo>
                  <a:lnTo>
                    <a:pt x="389070" y="25400"/>
                  </a:lnTo>
                  <a:lnTo>
                    <a:pt x="390613" y="23282"/>
                  </a:lnTo>
                  <a:lnTo>
                    <a:pt x="392701" y="21871"/>
                  </a:lnTo>
                  <a:lnTo>
                    <a:pt x="395150" y="20929"/>
                  </a:lnTo>
                  <a:lnTo>
                    <a:pt x="396784" y="19243"/>
                  </a:lnTo>
                  <a:lnTo>
                    <a:pt x="400822" y="9457"/>
                  </a:lnTo>
                  <a:lnTo>
                    <a:pt x="409171" y="428"/>
                  </a:lnTo>
                  <a:lnTo>
                    <a:pt x="418981" y="0"/>
                  </a:lnTo>
                  <a:lnTo>
                    <a:pt x="419100" y="27128"/>
                  </a:lnTo>
                  <a:lnTo>
                    <a:pt x="410899" y="36646"/>
                  </a:lnTo>
                  <a:lnTo>
                    <a:pt x="409691" y="46171"/>
                  </a:lnTo>
                  <a:lnTo>
                    <a:pt x="408594" y="46655"/>
                  </a:lnTo>
                  <a:lnTo>
                    <a:pt x="401384" y="47494"/>
                  </a:lnTo>
                  <a:lnTo>
                    <a:pt x="400643" y="50387"/>
                  </a:lnTo>
                  <a:lnTo>
                    <a:pt x="400446" y="52641"/>
                  </a:lnTo>
                  <a:lnTo>
                    <a:pt x="399255" y="54143"/>
                  </a:lnTo>
                  <a:lnTo>
                    <a:pt x="390927" y="57030"/>
                  </a:lnTo>
                  <a:lnTo>
                    <a:pt x="372835" y="57147"/>
                  </a:lnTo>
                  <a:lnTo>
                    <a:pt x="372381" y="56089"/>
                  </a:lnTo>
                  <a:lnTo>
                    <a:pt x="371877" y="52090"/>
                  </a:lnTo>
                  <a:lnTo>
                    <a:pt x="370685" y="50601"/>
                  </a:lnTo>
                  <a:lnTo>
                    <a:pt x="362352" y="47739"/>
                  </a:lnTo>
                  <a:lnTo>
                    <a:pt x="344259" y="47622"/>
                  </a:lnTo>
                  <a:lnTo>
                    <a:pt x="343806" y="48680"/>
                  </a:lnTo>
                  <a:lnTo>
                    <a:pt x="343019" y="55823"/>
                  </a:lnTo>
                  <a:lnTo>
                    <a:pt x="340131" y="56558"/>
                  </a:lnTo>
                  <a:lnTo>
                    <a:pt x="333492" y="57137"/>
                  </a:lnTo>
                  <a:lnTo>
                    <a:pt x="342785" y="66555"/>
                  </a:lnTo>
                  <a:lnTo>
                    <a:pt x="361523" y="66672"/>
                  </a:lnTo>
                  <a:lnTo>
                    <a:pt x="366880" y="61615"/>
                  </a:lnTo>
                  <a:lnTo>
                    <a:pt x="369433" y="56311"/>
                  </a:lnTo>
                  <a:lnTo>
                    <a:pt x="370113" y="53415"/>
                  </a:lnTo>
                  <a:lnTo>
                    <a:pt x="371626" y="51484"/>
                  </a:lnTo>
                  <a:lnTo>
                    <a:pt x="395063" y="33478"/>
                  </a:lnTo>
                  <a:lnTo>
                    <a:pt x="397834" y="27930"/>
                  </a:lnTo>
                  <a:lnTo>
                    <a:pt x="398573" y="24969"/>
                  </a:lnTo>
                  <a:lnTo>
                    <a:pt x="400123" y="22995"/>
                  </a:lnTo>
                  <a:lnTo>
                    <a:pt x="419054" y="9561"/>
                  </a:lnTo>
                  <a:lnTo>
                    <a:pt x="427297" y="9525"/>
                  </a:lnTo>
                  <a:lnTo>
                    <a:pt x="427740" y="10583"/>
                  </a:lnTo>
                  <a:lnTo>
                    <a:pt x="428624" y="36370"/>
                  </a:lnTo>
                  <a:lnTo>
                    <a:pt x="422079" y="45360"/>
                  </a:lnTo>
                  <a:lnTo>
                    <a:pt x="419492" y="55386"/>
                  </a:lnTo>
                  <a:lnTo>
                    <a:pt x="419101" y="101604"/>
                  </a:lnTo>
                  <a:lnTo>
                    <a:pt x="419100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2" name="SMARTInkShape-Group173"/>
          <p:cNvGrpSpPr/>
          <p:nvPr/>
        </p:nvGrpSpPr>
        <p:grpSpPr>
          <a:xfrm>
            <a:off x="7543800" y="4343400"/>
            <a:ext cx="904876" cy="380835"/>
            <a:chOff x="7543800" y="4343400"/>
            <a:chExt cx="904876" cy="380835"/>
          </a:xfrm>
        </p:grpSpPr>
        <p:sp>
          <p:nvSpPr>
            <p:cNvPr id="218" name="SMARTInkShape-650"/>
            <p:cNvSpPr/>
            <p:nvPr>
              <p:custDataLst>
                <p:tags r:id="rId65"/>
              </p:custDataLst>
            </p:nvPr>
          </p:nvSpPr>
          <p:spPr>
            <a:xfrm>
              <a:off x="8210551" y="4343400"/>
              <a:ext cx="238125" cy="380835"/>
            </a:xfrm>
            <a:custGeom>
              <a:avLst/>
              <a:gdLst/>
              <a:ahLst/>
              <a:cxnLst/>
              <a:rect l="0" t="0" r="0" b="0"/>
              <a:pathLst>
                <a:path w="238125" h="380835">
                  <a:moveTo>
                    <a:pt x="238124" y="28575"/>
                  </a:moveTo>
                  <a:lnTo>
                    <a:pt x="238124" y="28575"/>
                  </a:lnTo>
                  <a:lnTo>
                    <a:pt x="238124" y="185"/>
                  </a:lnTo>
                  <a:lnTo>
                    <a:pt x="220433" y="0"/>
                  </a:lnTo>
                  <a:lnTo>
                    <a:pt x="210992" y="8201"/>
                  </a:lnTo>
                  <a:lnTo>
                    <a:pt x="202229" y="10321"/>
                  </a:lnTo>
                  <a:lnTo>
                    <a:pt x="171433" y="35347"/>
                  </a:lnTo>
                  <a:lnTo>
                    <a:pt x="165092" y="37935"/>
                  </a:lnTo>
                  <a:lnTo>
                    <a:pt x="158747" y="42613"/>
                  </a:lnTo>
                  <a:lnTo>
                    <a:pt x="140052" y="64865"/>
                  </a:lnTo>
                  <a:lnTo>
                    <a:pt x="121974" y="79017"/>
                  </a:lnTo>
                  <a:lnTo>
                    <a:pt x="102126" y="102742"/>
                  </a:lnTo>
                  <a:lnTo>
                    <a:pt x="91955" y="111280"/>
                  </a:lnTo>
                  <a:lnTo>
                    <a:pt x="58562" y="158880"/>
                  </a:lnTo>
                  <a:lnTo>
                    <a:pt x="32017" y="203207"/>
                  </a:lnTo>
                  <a:lnTo>
                    <a:pt x="13781" y="247846"/>
                  </a:lnTo>
                  <a:lnTo>
                    <a:pt x="2235" y="295101"/>
                  </a:lnTo>
                  <a:lnTo>
                    <a:pt x="57" y="340662"/>
                  </a:lnTo>
                  <a:lnTo>
                    <a:pt x="0" y="374611"/>
                  </a:lnTo>
                  <a:lnTo>
                    <a:pt x="1057" y="376741"/>
                  </a:lnTo>
                  <a:lnTo>
                    <a:pt x="2821" y="378160"/>
                  </a:lnTo>
                  <a:lnTo>
                    <a:pt x="8199" y="380439"/>
                  </a:lnTo>
                  <a:lnTo>
                    <a:pt x="14188" y="380834"/>
                  </a:lnTo>
                  <a:lnTo>
                    <a:pt x="19710" y="378104"/>
                  </a:lnTo>
                  <a:lnTo>
                    <a:pt x="47624" y="3619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" name="SMARTInkShape-651"/>
            <p:cNvSpPr/>
            <p:nvPr>
              <p:custDataLst>
                <p:tags r:id="rId66"/>
              </p:custDataLst>
            </p:nvPr>
          </p:nvSpPr>
          <p:spPr>
            <a:xfrm>
              <a:off x="8001000" y="4391153"/>
              <a:ext cx="66640" cy="57020"/>
            </a:xfrm>
            <a:custGeom>
              <a:avLst/>
              <a:gdLst/>
              <a:ahLst/>
              <a:cxnLst/>
              <a:rect l="0" t="0" r="0" b="0"/>
              <a:pathLst>
                <a:path w="66640" h="57020">
                  <a:moveTo>
                    <a:pt x="28575" y="18922"/>
                  </a:moveTo>
                  <a:lnTo>
                    <a:pt x="28575" y="18922"/>
                  </a:lnTo>
                  <a:lnTo>
                    <a:pt x="28575" y="46046"/>
                  </a:lnTo>
                  <a:lnTo>
                    <a:pt x="37707" y="56592"/>
                  </a:lnTo>
                  <a:lnTo>
                    <a:pt x="55707" y="57019"/>
                  </a:lnTo>
                  <a:lnTo>
                    <a:pt x="56187" y="55962"/>
                  </a:lnTo>
                  <a:lnTo>
                    <a:pt x="56722" y="51965"/>
                  </a:lnTo>
                  <a:lnTo>
                    <a:pt x="59782" y="46660"/>
                  </a:lnTo>
                  <a:lnTo>
                    <a:pt x="65313" y="39688"/>
                  </a:lnTo>
                  <a:lnTo>
                    <a:pt x="66555" y="29922"/>
                  </a:lnTo>
                  <a:lnTo>
                    <a:pt x="66639" y="23828"/>
                  </a:lnTo>
                  <a:lnTo>
                    <a:pt x="65592" y="22193"/>
                  </a:lnTo>
                  <a:lnTo>
                    <a:pt x="63837" y="21102"/>
                  </a:lnTo>
                  <a:lnTo>
                    <a:pt x="61608" y="20375"/>
                  </a:lnTo>
                  <a:lnTo>
                    <a:pt x="60122" y="18832"/>
                  </a:lnTo>
                  <a:lnTo>
                    <a:pt x="56352" y="9306"/>
                  </a:lnTo>
                  <a:lnTo>
                    <a:pt x="48984" y="1323"/>
                  </a:lnTo>
                  <a:lnTo>
                    <a:pt x="42971" y="302"/>
                  </a:lnTo>
                  <a:lnTo>
                    <a:pt x="34487" y="0"/>
                  </a:lnTo>
                  <a:lnTo>
                    <a:pt x="28380" y="2751"/>
                  </a:lnTo>
                  <a:lnTo>
                    <a:pt x="14539" y="14065"/>
                  </a:lnTo>
                  <a:lnTo>
                    <a:pt x="11754" y="19586"/>
                  </a:lnTo>
                  <a:lnTo>
                    <a:pt x="11010" y="22539"/>
                  </a:lnTo>
                  <a:lnTo>
                    <a:pt x="9457" y="24509"/>
                  </a:lnTo>
                  <a:lnTo>
                    <a:pt x="4908" y="26697"/>
                  </a:lnTo>
                  <a:lnTo>
                    <a:pt x="3273" y="28338"/>
                  </a:lnTo>
                  <a:lnTo>
                    <a:pt x="1455" y="32985"/>
                  </a:lnTo>
                  <a:lnTo>
                    <a:pt x="0" y="47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0" name="SMARTInkShape-652"/>
            <p:cNvSpPr/>
            <p:nvPr>
              <p:custDataLst>
                <p:tags r:id="rId67"/>
              </p:custDataLst>
            </p:nvPr>
          </p:nvSpPr>
          <p:spPr>
            <a:xfrm>
              <a:off x="7667625" y="4457700"/>
              <a:ext cx="285748" cy="180573"/>
            </a:xfrm>
            <a:custGeom>
              <a:avLst/>
              <a:gdLst/>
              <a:ahLst/>
              <a:cxnLst/>
              <a:rect l="0" t="0" r="0" b="0"/>
              <a:pathLst>
                <a:path w="285748" h="180573">
                  <a:moveTo>
                    <a:pt x="66675" y="28575"/>
                  </a:moveTo>
                  <a:lnTo>
                    <a:pt x="66675" y="28575"/>
                  </a:lnTo>
                  <a:lnTo>
                    <a:pt x="66675" y="20374"/>
                  </a:lnTo>
                  <a:lnTo>
                    <a:pt x="67733" y="19933"/>
                  </a:lnTo>
                  <a:lnTo>
                    <a:pt x="75807" y="19084"/>
                  </a:lnTo>
                  <a:lnTo>
                    <a:pt x="76200" y="43037"/>
                  </a:lnTo>
                  <a:lnTo>
                    <a:pt x="75142" y="44567"/>
                  </a:lnTo>
                  <a:lnTo>
                    <a:pt x="73378" y="45586"/>
                  </a:lnTo>
                  <a:lnTo>
                    <a:pt x="67068" y="47506"/>
                  </a:lnTo>
                  <a:lnTo>
                    <a:pt x="57269" y="47625"/>
                  </a:lnTo>
                  <a:lnTo>
                    <a:pt x="48020" y="38492"/>
                  </a:lnTo>
                  <a:lnTo>
                    <a:pt x="47742" y="33160"/>
                  </a:lnTo>
                  <a:lnTo>
                    <a:pt x="48761" y="31632"/>
                  </a:lnTo>
                  <a:lnTo>
                    <a:pt x="50499" y="30612"/>
                  </a:lnTo>
                  <a:lnTo>
                    <a:pt x="52716" y="29933"/>
                  </a:lnTo>
                  <a:lnTo>
                    <a:pt x="54194" y="28423"/>
                  </a:lnTo>
                  <a:lnTo>
                    <a:pt x="56760" y="20493"/>
                  </a:lnTo>
                  <a:lnTo>
                    <a:pt x="59799" y="19691"/>
                  </a:lnTo>
                  <a:lnTo>
                    <a:pt x="62091" y="19477"/>
                  </a:lnTo>
                  <a:lnTo>
                    <a:pt x="63619" y="18276"/>
                  </a:lnTo>
                  <a:lnTo>
                    <a:pt x="71329" y="5830"/>
                  </a:lnTo>
                  <a:lnTo>
                    <a:pt x="76857" y="2592"/>
                  </a:lnTo>
                  <a:lnTo>
                    <a:pt x="85616" y="341"/>
                  </a:lnTo>
                  <a:lnTo>
                    <a:pt x="118918" y="0"/>
                  </a:lnTo>
                  <a:lnTo>
                    <a:pt x="120555" y="1058"/>
                  </a:lnTo>
                  <a:lnTo>
                    <a:pt x="121645" y="2822"/>
                  </a:lnTo>
                  <a:lnTo>
                    <a:pt x="123538" y="9701"/>
                  </a:lnTo>
                  <a:lnTo>
                    <a:pt x="123822" y="41314"/>
                  </a:lnTo>
                  <a:lnTo>
                    <a:pt x="121001" y="47642"/>
                  </a:lnTo>
                  <a:lnTo>
                    <a:pt x="117278" y="53982"/>
                  </a:lnTo>
                  <a:lnTo>
                    <a:pt x="114124" y="63502"/>
                  </a:lnTo>
                  <a:lnTo>
                    <a:pt x="99189" y="83608"/>
                  </a:lnTo>
                  <a:lnTo>
                    <a:pt x="93206" y="102789"/>
                  </a:lnTo>
                  <a:lnTo>
                    <a:pt x="63464" y="136491"/>
                  </a:lnTo>
                  <a:lnTo>
                    <a:pt x="57134" y="140038"/>
                  </a:lnTo>
                  <a:lnTo>
                    <a:pt x="53964" y="140983"/>
                  </a:lnTo>
                  <a:lnTo>
                    <a:pt x="51851" y="142672"/>
                  </a:lnTo>
                  <a:lnTo>
                    <a:pt x="47819" y="149047"/>
                  </a:lnTo>
                  <a:lnTo>
                    <a:pt x="28401" y="159743"/>
                  </a:lnTo>
                  <a:lnTo>
                    <a:pt x="5954" y="161887"/>
                  </a:lnTo>
                  <a:lnTo>
                    <a:pt x="3970" y="160841"/>
                  </a:lnTo>
                  <a:lnTo>
                    <a:pt x="2646" y="159086"/>
                  </a:lnTo>
                  <a:lnTo>
                    <a:pt x="154" y="152791"/>
                  </a:lnTo>
                  <a:lnTo>
                    <a:pt x="0" y="128721"/>
                  </a:lnTo>
                  <a:lnTo>
                    <a:pt x="1058" y="127089"/>
                  </a:lnTo>
                  <a:lnTo>
                    <a:pt x="2822" y="126001"/>
                  </a:lnTo>
                  <a:lnTo>
                    <a:pt x="9701" y="124112"/>
                  </a:lnTo>
                  <a:lnTo>
                    <a:pt x="41314" y="123828"/>
                  </a:lnTo>
                  <a:lnTo>
                    <a:pt x="43417" y="124885"/>
                  </a:lnTo>
                  <a:lnTo>
                    <a:pt x="44820" y="126648"/>
                  </a:lnTo>
                  <a:lnTo>
                    <a:pt x="47437" y="131430"/>
                  </a:lnTo>
                  <a:lnTo>
                    <a:pt x="52127" y="137083"/>
                  </a:lnTo>
                  <a:lnTo>
                    <a:pt x="57740" y="140301"/>
                  </a:lnTo>
                  <a:lnTo>
                    <a:pt x="63762" y="142790"/>
                  </a:lnTo>
                  <a:lnTo>
                    <a:pt x="69967" y="147423"/>
                  </a:lnTo>
                  <a:lnTo>
                    <a:pt x="73429" y="153010"/>
                  </a:lnTo>
                  <a:lnTo>
                    <a:pt x="74353" y="155982"/>
                  </a:lnTo>
                  <a:lnTo>
                    <a:pt x="76027" y="157963"/>
                  </a:lnTo>
                  <a:lnTo>
                    <a:pt x="93487" y="169971"/>
                  </a:lnTo>
                  <a:lnTo>
                    <a:pt x="99784" y="171012"/>
                  </a:lnTo>
                  <a:lnTo>
                    <a:pt x="101447" y="172216"/>
                  </a:lnTo>
                  <a:lnTo>
                    <a:pt x="102557" y="174077"/>
                  </a:lnTo>
                  <a:lnTo>
                    <a:pt x="103297" y="176376"/>
                  </a:lnTo>
                  <a:lnTo>
                    <a:pt x="104848" y="177909"/>
                  </a:lnTo>
                  <a:lnTo>
                    <a:pt x="109393" y="179613"/>
                  </a:lnTo>
                  <a:lnTo>
                    <a:pt x="117903" y="180572"/>
                  </a:lnTo>
                  <a:lnTo>
                    <a:pt x="124015" y="177973"/>
                  </a:lnTo>
                  <a:lnTo>
                    <a:pt x="131506" y="172739"/>
                  </a:lnTo>
                  <a:lnTo>
                    <a:pt x="140591" y="170647"/>
                  </a:lnTo>
                  <a:lnTo>
                    <a:pt x="174635" y="139655"/>
                  </a:lnTo>
                  <a:lnTo>
                    <a:pt x="178157" y="133330"/>
                  </a:lnTo>
                  <a:lnTo>
                    <a:pt x="180781" y="126991"/>
                  </a:lnTo>
                  <a:lnTo>
                    <a:pt x="197377" y="104775"/>
                  </a:lnTo>
                  <a:lnTo>
                    <a:pt x="198260" y="101600"/>
                  </a:lnTo>
                  <a:lnTo>
                    <a:pt x="199906" y="99483"/>
                  </a:lnTo>
                  <a:lnTo>
                    <a:pt x="206222" y="95446"/>
                  </a:lnTo>
                  <a:lnTo>
                    <a:pt x="209112" y="87214"/>
                  </a:lnTo>
                  <a:lnTo>
                    <a:pt x="209539" y="76631"/>
                  </a:lnTo>
                  <a:lnTo>
                    <a:pt x="209550" y="90401"/>
                  </a:lnTo>
                  <a:lnTo>
                    <a:pt x="208492" y="92017"/>
                  </a:lnTo>
                  <a:lnTo>
                    <a:pt x="206728" y="93095"/>
                  </a:lnTo>
                  <a:lnTo>
                    <a:pt x="204494" y="93813"/>
                  </a:lnTo>
                  <a:lnTo>
                    <a:pt x="203005" y="95350"/>
                  </a:lnTo>
                  <a:lnTo>
                    <a:pt x="201350" y="99881"/>
                  </a:lnTo>
                  <a:lnTo>
                    <a:pt x="200026" y="141387"/>
                  </a:lnTo>
                  <a:lnTo>
                    <a:pt x="201083" y="141883"/>
                  </a:lnTo>
                  <a:lnTo>
                    <a:pt x="205081" y="142434"/>
                  </a:lnTo>
                  <a:lnTo>
                    <a:pt x="206570" y="143639"/>
                  </a:lnTo>
                  <a:lnTo>
                    <a:pt x="209157" y="151037"/>
                  </a:lnTo>
                  <a:lnTo>
                    <a:pt x="212198" y="151794"/>
                  </a:lnTo>
                  <a:lnTo>
                    <a:pt x="214490" y="151997"/>
                  </a:lnTo>
                  <a:lnTo>
                    <a:pt x="219859" y="149398"/>
                  </a:lnTo>
                  <a:lnTo>
                    <a:pt x="225774" y="145774"/>
                  </a:lnTo>
                  <a:lnTo>
                    <a:pt x="236289" y="143257"/>
                  </a:lnTo>
                  <a:lnTo>
                    <a:pt x="266752" y="117053"/>
                  </a:lnTo>
                  <a:lnTo>
                    <a:pt x="269910" y="116136"/>
                  </a:lnTo>
                  <a:lnTo>
                    <a:pt x="272015" y="114465"/>
                  </a:lnTo>
                  <a:lnTo>
                    <a:pt x="282401" y="98160"/>
                  </a:lnTo>
                  <a:lnTo>
                    <a:pt x="284262" y="91958"/>
                  </a:lnTo>
                  <a:lnTo>
                    <a:pt x="285745" y="47088"/>
                  </a:lnTo>
                  <a:lnTo>
                    <a:pt x="285747" y="44092"/>
                  </a:lnTo>
                  <a:lnTo>
                    <a:pt x="282926" y="37941"/>
                  </a:lnTo>
                  <a:lnTo>
                    <a:pt x="277549" y="30425"/>
                  </a:lnTo>
                  <a:lnTo>
                    <a:pt x="273990" y="29397"/>
                  </a:lnTo>
                  <a:lnTo>
                    <a:pt x="253869" y="28623"/>
                  </a:lnTo>
                  <a:lnTo>
                    <a:pt x="251796" y="29665"/>
                  </a:lnTo>
                  <a:lnTo>
                    <a:pt x="250414" y="31419"/>
                  </a:lnTo>
                  <a:lnTo>
                    <a:pt x="249493" y="33646"/>
                  </a:lnTo>
                  <a:lnTo>
                    <a:pt x="247820" y="35131"/>
                  </a:lnTo>
                  <a:lnTo>
                    <a:pt x="237532" y="40336"/>
                  </a:lnTo>
                  <a:lnTo>
                    <a:pt x="234554" y="42765"/>
                  </a:lnTo>
                  <a:lnTo>
                    <a:pt x="231246" y="48287"/>
                  </a:lnTo>
                  <a:lnTo>
                    <a:pt x="228717" y="54270"/>
                  </a:lnTo>
                  <a:lnTo>
                    <a:pt x="222403" y="63587"/>
                  </a:lnTo>
                  <a:lnTo>
                    <a:pt x="220061" y="73051"/>
                  </a:lnTo>
                  <a:lnTo>
                    <a:pt x="219513" y="79386"/>
                  </a:lnTo>
                  <a:lnTo>
                    <a:pt x="216448" y="85730"/>
                  </a:lnTo>
                  <a:lnTo>
                    <a:pt x="214149" y="88903"/>
                  </a:lnTo>
                  <a:lnTo>
                    <a:pt x="213675" y="91019"/>
                  </a:lnTo>
                  <a:lnTo>
                    <a:pt x="214416" y="92429"/>
                  </a:lnTo>
                  <a:lnTo>
                    <a:pt x="215969" y="93369"/>
                  </a:lnTo>
                  <a:lnTo>
                    <a:pt x="217005" y="95054"/>
                  </a:lnTo>
                  <a:lnTo>
                    <a:pt x="21907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1" name="SMARTInkShape-653"/>
            <p:cNvSpPr/>
            <p:nvPr>
              <p:custDataLst>
                <p:tags r:id="rId68"/>
              </p:custDataLst>
            </p:nvPr>
          </p:nvSpPr>
          <p:spPr>
            <a:xfrm>
              <a:off x="7543800" y="4448213"/>
              <a:ext cx="114184" cy="190424"/>
            </a:xfrm>
            <a:custGeom>
              <a:avLst/>
              <a:gdLst/>
              <a:ahLst/>
              <a:cxnLst/>
              <a:rect l="0" t="0" r="0" b="0"/>
              <a:pathLst>
                <a:path w="114184" h="190424">
                  <a:moveTo>
                    <a:pt x="0" y="133312"/>
                  </a:moveTo>
                  <a:lnTo>
                    <a:pt x="0" y="133312"/>
                  </a:lnTo>
                  <a:lnTo>
                    <a:pt x="5056" y="133312"/>
                  </a:lnTo>
                  <a:lnTo>
                    <a:pt x="6545" y="132254"/>
                  </a:lnTo>
                  <a:lnTo>
                    <a:pt x="7538" y="130490"/>
                  </a:lnTo>
                  <a:lnTo>
                    <a:pt x="8200" y="128255"/>
                  </a:lnTo>
                  <a:lnTo>
                    <a:pt x="9701" y="126766"/>
                  </a:lnTo>
                  <a:lnTo>
                    <a:pt x="19711" y="121553"/>
                  </a:lnTo>
                  <a:lnTo>
                    <a:pt x="66691" y="76145"/>
                  </a:lnTo>
                  <a:lnTo>
                    <a:pt x="81493" y="60285"/>
                  </a:lnTo>
                  <a:lnTo>
                    <a:pt x="87712" y="47587"/>
                  </a:lnTo>
                  <a:lnTo>
                    <a:pt x="100804" y="31712"/>
                  </a:lnTo>
                  <a:lnTo>
                    <a:pt x="104252" y="20893"/>
                  </a:lnTo>
                  <a:lnTo>
                    <a:pt x="104620" y="14513"/>
                  </a:lnTo>
                  <a:lnTo>
                    <a:pt x="105730" y="12837"/>
                  </a:lnTo>
                  <a:lnTo>
                    <a:pt x="107529" y="11721"/>
                  </a:lnTo>
                  <a:lnTo>
                    <a:pt x="109786" y="10976"/>
                  </a:lnTo>
                  <a:lnTo>
                    <a:pt x="111290" y="9422"/>
                  </a:lnTo>
                  <a:lnTo>
                    <a:pt x="114183" y="393"/>
                  </a:lnTo>
                  <a:lnTo>
                    <a:pt x="106089" y="0"/>
                  </a:lnTo>
                  <a:lnTo>
                    <a:pt x="105651" y="1046"/>
                  </a:lnTo>
                  <a:lnTo>
                    <a:pt x="104890" y="8167"/>
                  </a:lnTo>
                  <a:lnTo>
                    <a:pt x="102004" y="8901"/>
                  </a:lnTo>
                  <a:lnTo>
                    <a:pt x="99753" y="9096"/>
                  </a:lnTo>
                  <a:lnTo>
                    <a:pt x="98251" y="10284"/>
                  </a:lnTo>
                  <a:lnTo>
                    <a:pt x="96584" y="14428"/>
                  </a:lnTo>
                  <a:lnTo>
                    <a:pt x="94455" y="25711"/>
                  </a:lnTo>
                  <a:lnTo>
                    <a:pt x="79447" y="51850"/>
                  </a:lnTo>
                  <a:lnTo>
                    <a:pt x="68037" y="97039"/>
                  </a:lnTo>
                  <a:lnTo>
                    <a:pt x="57055" y="129175"/>
                  </a:lnTo>
                  <a:lnTo>
                    <a:pt x="49801" y="142647"/>
                  </a:lnTo>
                  <a:lnTo>
                    <a:pt x="49076" y="145886"/>
                  </a:lnTo>
                  <a:lnTo>
                    <a:pt x="39551" y="165051"/>
                  </a:lnTo>
                  <a:lnTo>
                    <a:pt x="38227" y="179055"/>
                  </a:lnTo>
                  <a:lnTo>
                    <a:pt x="28609" y="190423"/>
                  </a:lnTo>
                  <a:lnTo>
                    <a:pt x="33642" y="185394"/>
                  </a:lnTo>
                  <a:lnTo>
                    <a:pt x="36119" y="180096"/>
                  </a:lnTo>
                  <a:lnTo>
                    <a:pt x="38100" y="1714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0" name="SMARTInkShape-Group174"/>
          <p:cNvGrpSpPr/>
          <p:nvPr/>
        </p:nvGrpSpPr>
        <p:grpSpPr>
          <a:xfrm>
            <a:off x="8392897" y="4076700"/>
            <a:ext cx="3484779" cy="571487"/>
            <a:chOff x="8392897" y="4076700"/>
            <a:chExt cx="3484779" cy="571487"/>
          </a:xfrm>
        </p:grpSpPr>
        <p:sp>
          <p:nvSpPr>
            <p:cNvPr id="223" name="SMARTInkShape-654"/>
            <p:cNvSpPr/>
            <p:nvPr>
              <p:custDataLst>
                <p:tags r:id="rId58"/>
              </p:custDataLst>
            </p:nvPr>
          </p:nvSpPr>
          <p:spPr>
            <a:xfrm>
              <a:off x="11668125" y="4076700"/>
              <a:ext cx="209551" cy="428626"/>
            </a:xfrm>
            <a:custGeom>
              <a:avLst/>
              <a:gdLst/>
              <a:ahLst/>
              <a:cxnLst/>
              <a:rect l="0" t="0" r="0" b="0"/>
              <a:pathLst>
                <a:path w="209551" h="428626">
                  <a:moveTo>
                    <a:pt x="200025" y="0"/>
                  </a:moveTo>
                  <a:lnTo>
                    <a:pt x="200025" y="0"/>
                  </a:lnTo>
                  <a:lnTo>
                    <a:pt x="200025" y="31799"/>
                  </a:lnTo>
                  <a:lnTo>
                    <a:pt x="202849" y="38122"/>
                  </a:lnTo>
                  <a:lnTo>
                    <a:pt x="206571" y="44460"/>
                  </a:lnTo>
                  <a:lnTo>
                    <a:pt x="208667" y="55036"/>
                  </a:lnTo>
                  <a:lnTo>
                    <a:pt x="209535" y="102615"/>
                  </a:lnTo>
                  <a:lnTo>
                    <a:pt x="209550" y="146338"/>
                  </a:lnTo>
                  <a:lnTo>
                    <a:pt x="208492" y="184175"/>
                  </a:lnTo>
                  <a:lnTo>
                    <a:pt x="195359" y="226750"/>
                  </a:lnTo>
                  <a:lnTo>
                    <a:pt x="183601" y="257350"/>
                  </a:lnTo>
                  <a:lnTo>
                    <a:pt x="182725" y="263641"/>
                  </a:lnTo>
                  <a:lnTo>
                    <a:pt x="180025" y="268894"/>
                  </a:lnTo>
                  <a:lnTo>
                    <a:pt x="149498" y="311545"/>
                  </a:lnTo>
                  <a:lnTo>
                    <a:pt x="108838" y="358847"/>
                  </a:lnTo>
                  <a:lnTo>
                    <a:pt x="97629" y="374554"/>
                  </a:lnTo>
                  <a:lnTo>
                    <a:pt x="60592" y="405257"/>
                  </a:lnTo>
                  <a:lnTo>
                    <a:pt x="47678" y="411544"/>
                  </a:lnTo>
                  <a:lnTo>
                    <a:pt x="31757" y="424651"/>
                  </a:lnTo>
                  <a:lnTo>
                    <a:pt x="20932" y="428102"/>
                  </a:lnTo>
                  <a:lnTo>
                    <a:pt x="0" y="428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SMARTInkShape-655"/>
            <p:cNvSpPr/>
            <p:nvPr>
              <p:custDataLst>
                <p:tags r:id="rId59"/>
              </p:custDataLst>
            </p:nvPr>
          </p:nvSpPr>
          <p:spPr>
            <a:xfrm>
              <a:off x="11753850" y="4175996"/>
              <a:ext cx="47616" cy="34055"/>
            </a:xfrm>
            <a:custGeom>
              <a:avLst/>
              <a:gdLst/>
              <a:ahLst/>
              <a:cxnLst/>
              <a:rect l="0" t="0" r="0" b="0"/>
              <a:pathLst>
                <a:path w="47616" h="34055">
                  <a:moveTo>
                    <a:pt x="19050" y="15004"/>
                  </a:moveTo>
                  <a:lnTo>
                    <a:pt x="19050" y="15004"/>
                  </a:lnTo>
                  <a:lnTo>
                    <a:pt x="9916" y="15004"/>
                  </a:lnTo>
                  <a:lnTo>
                    <a:pt x="9525" y="5513"/>
                  </a:lnTo>
                  <a:lnTo>
                    <a:pt x="9525" y="10546"/>
                  </a:lnTo>
                  <a:lnTo>
                    <a:pt x="8467" y="12032"/>
                  </a:lnTo>
                  <a:lnTo>
                    <a:pt x="6701" y="13023"/>
                  </a:lnTo>
                  <a:lnTo>
                    <a:pt x="1323" y="14613"/>
                  </a:lnTo>
                  <a:lnTo>
                    <a:pt x="588" y="17652"/>
                  </a:lnTo>
                  <a:lnTo>
                    <a:pt x="0" y="34019"/>
                  </a:lnTo>
                  <a:lnTo>
                    <a:pt x="23703" y="34054"/>
                  </a:lnTo>
                  <a:lnTo>
                    <a:pt x="29230" y="31232"/>
                  </a:lnTo>
                  <a:lnTo>
                    <a:pt x="36349" y="25853"/>
                  </a:lnTo>
                  <a:lnTo>
                    <a:pt x="42637" y="24922"/>
                  </a:lnTo>
                  <a:lnTo>
                    <a:pt x="44299" y="23733"/>
                  </a:lnTo>
                  <a:lnTo>
                    <a:pt x="45408" y="21881"/>
                  </a:lnTo>
                  <a:lnTo>
                    <a:pt x="46970" y="14220"/>
                  </a:lnTo>
                  <a:lnTo>
                    <a:pt x="47615" y="5631"/>
                  </a:lnTo>
                  <a:lnTo>
                    <a:pt x="42565" y="5524"/>
                  </a:lnTo>
                  <a:lnTo>
                    <a:pt x="41077" y="4451"/>
                  </a:lnTo>
                  <a:lnTo>
                    <a:pt x="39423" y="436"/>
                  </a:lnTo>
                  <a:lnTo>
                    <a:pt x="37923" y="0"/>
                  </a:lnTo>
                  <a:lnTo>
                    <a:pt x="28478" y="4859"/>
                  </a:lnTo>
                  <a:lnTo>
                    <a:pt x="20500" y="5397"/>
                  </a:lnTo>
                  <a:lnTo>
                    <a:pt x="20017" y="6483"/>
                  </a:lnTo>
                  <a:lnTo>
                    <a:pt x="19050" y="245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SMARTInkShape-656"/>
            <p:cNvSpPr/>
            <p:nvPr>
              <p:custDataLst>
                <p:tags r:id="rId60"/>
              </p:custDataLst>
            </p:nvPr>
          </p:nvSpPr>
          <p:spPr>
            <a:xfrm>
              <a:off x="11477665" y="4219575"/>
              <a:ext cx="209473" cy="209423"/>
            </a:xfrm>
            <a:custGeom>
              <a:avLst/>
              <a:gdLst/>
              <a:ahLst/>
              <a:cxnLst/>
              <a:rect l="0" t="0" r="0" b="0"/>
              <a:pathLst>
                <a:path w="209473" h="209423">
                  <a:moveTo>
                    <a:pt x="152360" y="0"/>
                  </a:moveTo>
                  <a:lnTo>
                    <a:pt x="152360" y="0"/>
                  </a:lnTo>
                  <a:lnTo>
                    <a:pt x="134669" y="0"/>
                  </a:lnTo>
                  <a:lnTo>
                    <a:pt x="125974" y="6546"/>
                  </a:lnTo>
                  <a:lnTo>
                    <a:pt x="117143" y="9701"/>
                  </a:lnTo>
                  <a:lnTo>
                    <a:pt x="69810" y="53982"/>
                  </a:lnTo>
                  <a:lnTo>
                    <a:pt x="47585" y="79023"/>
                  </a:lnTo>
                  <a:lnTo>
                    <a:pt x="19010" y="125884"/>
                  </a:lnTo>
                  <a:lnTo>
                    <a:pt x="12309" y="140663"/>
                  </a:lnTo>
                  <a:lnTo>
                    <a:pt x="9681" y="148242"/>
                  </a:lnTo>
                  <a:lnTo>
                    <a:pt x="3311" y="159517"/>
                  </a:lnTo>
                  <a:lnTo>
                    <a:pt x="0" y="194880"/>
                  </a:lnTo>
                  <a:lnTo>
                    <a:pt x="1043" y="196595"/>
                  </a:lnTo>
                  <a:lnTo>
                    <a:pt x="2799" y="197738"/>
                  </a:lnTo>
                  <a:lnTo>
                    <a:pt x="5029" y="198501"/>
                  </a:lnTo>
                  <a:lnTo>
                    <a:pt x="6515" y="200067"/>
                  </a:lnTo>
                  <a:lnTo>
                    <a:pt x="8165" y="204630"/>
                  </a:lnTo>
                  <a:lnTo>
                    <a:pt x="9663" y="206270"/>
                  </a:lnTo>
                  <a:lnTo>
                    <a:pt x="14151" y="208092"/>
                  </a:lnTo>
                  <a:lnTo>
                    <a:pt x="31840" y="209422"/>
                  </a:lnTo>
                  <a:lnTo>
                    <a:pt x="33914" y="208406"/>
                  </a:lnTo>
                  <a:lnTo>
                    <a:pt x="35297" y="206671"/>
                  </a:lnTo>
                  <a:lnTo>
                    <a:pt x="36217" y="204455"/>
                  </a:lnTo>
                  <a:lnTo>
                    <a:pt x="37890" y="202979"/>
                  </a:lnTo>
                  <a:lnTo>
                    <a:pt x="42571" y="201338"/>
                  </a:lnTo>
                  <a:lnTo>
                    <a:pt x="51156" y="200414"/>
                  </a:lnTo>
                  <a:lnTo>
                    <a:pt x="53141" y="199225"/>
                  </a:lnTo>
                  <a:lnTo>
                    <a:pt x="54464" y="197376"/>
                  </a:lnTo>
                  <a:lnTo>
                    <a:pt x="56992" y="192497"/>
                  </a:lnTo>
                  <a:lnTo>
                    <a:pt x="63307" y="183801"/>
                  </a:lnTo>
                  <a:lnTo>
                    <a:pt x="66198" y="173286"/>
                  </a:lnTo>
                  <a:lnTo>
                    <a:pt x="66597" y="158354"/>
                  </a:lnTo>
                  <a:lnTo>
                    <a:pt x="63796" y="152224"/>
                  </a:lnTo>
                  <a:lnTo>
                    <a:pt x="52444" y="138366"/>
                  </a:lnTo>
                  <a:lnTo>
                    <a:pt x="46922" y="135579"/>
                  </a:lnTo>
                  <a:lnTo>
                    <a:pt x="33522" y="133481"/>
                  </a:lnTo>
                  <a:lnTo>
                    <a:pt x="9500" y="133350"/>
                  </a:lnTo>
                  <a:lnTo>
                    <a:pt x="55002" y="133350"/>
                  </a:lnTo>
                  <a:lnTo>
                    <a:pt x="70008" y="132292"/>
                  </a:lnTo>
                  <a:lnTo>
                    <a:pt x="87920" y="125811"/>
                  </a:lnTo>
                  <a:lnTo>
                    <a:pt x="110124" y="123029"/>
                  </a:lnTo>
                  <a:lnTo>
                    <a:pt x="123595" y="116337"/>
                  </a:lnTo>
                  <a:lnTo>
                    <a:pt x="139634" y="113510"/>
                  </a:lnTo>
                  <a:lnTo>
                    <a:pt x="152195" y="104894"/>
                  </a:lnTo>
                  <a:lnTo>
                    <a:pt x="152356" y="113911"/>
                  </a:lnTo>
                  <a:lnTo>
                    <a:pt x="145814" y="121828"/>
                  </a:lnTo>
                  <a:lnTo>
                    <a:pt x="143226" y="131623"/>
                  </a:lnTo>
                  <a:lnTo>
                    <a:pt x="125511" y="150639"/>
                  </a:lnTo>
                  <a:lnTo>
                    <a:pt x="124552" y="154440"/>
                  </a:lnTo>
                  <a:lnTo>
                    <a:pt x="123786" y="171322"/>
                  </a:lnTo>
                  <a:lnTo>
                    <a:pt x="147383" y="171450"/>
                  </a:lnTo>
                  <a:lnTo>
                    <a:pt x="152970" y="168627"/>
                  </a:lnTo>
                  <a:lnTo>
                    <a:pt x="158981" y="164904"/>
                  </a:lnTo>
                  <a:lnTo>
                    <a:pt x="168316" y="161749"/>
                  </a:lnTo>
                  <a:lnTo>
                    <a:pt x="177784" y="155640"/>
                  </a:lnTo>
                  <a:lnTo>
                    <a:pt x="187294" y="152302"/>
                  </a:lnTo>
                  <a:lnTo>
                    <a:pt x="193638" y="147770"/>
                  </a:lnTo>
                  <a:lnTo>
                    <a:pt x="197164" y="142228"/>
                  </a:lnTo>
                  <a:lnTo>
                    <a:pt x="199790" y="136237"/>
                  </a:lnTo>
                  <a:lnTo>
                    <a:pt x="206159" y="126915"/>
                  </a:lnTo>
                  <a:lnTo>
                    <a:pt x="209070" y="116170"/>
                  </a:lnTo>
                  <a:lnTo>
                    <a:pt x="209472" y="101207"/>
                  </a:lnTo>
                  <a:lnTo>
                    <a:pt x="208427" y="99221"/>
                  </a:lnTo>
                  <a:lnTo>
                    <a:pt x="206671" y="97898"/>
                  </a:lnTo>
                  <a:lnTo>
                    <a:pt x="204441" y="97015"/>
                  </a:lnTo>
                  <a:lnTo>
                    <a:pt x="202955" y="95369"/>
                  </a:lnTo>
                  <a:lnTo>
                    <a:pt x="201305" y="90717"/>
                  </a:lnTo>
                  <a:lnTo>
                    <a:pt x="199807" y="89052"/>
                  </a:lnTo>
                  <a:lnTo>
                    <a:pt x="195319" y="87204"/>
                  </a:lnTo>
                  <a:lnTo>
                    <a:pt x="177630" y="85855"/>
                  </a:lnTo>
                  <a:lnTo>
                    <a:pt x="171351" y="88605"/>
                  </a:lnTo>
                  <a:lnTo>
                    <a:pt x="165035" y="92296"/>
                  </a:lnTo>
                  <a:lnTo>
                    <a:pt x="158700" y="93937"/>
                  </a:lnTo>
                  <a:lnTo>
                    <a:pt x="156586" y="95433"/>
                  </a:lnTo>
                  <a:lnTo>
                    <a:pt x="155178" y="97489"/>
                  </a:lnTo>
                  <a:lnTo>
                    <a:pt x="154238" y="99918"/>
                  </a:lnTo>
                  <a:lnTo>
                    <a:pt x="152555" y="101536"/>
                  </a:lnTo>
                  <a:lnTo>
                    <a:pt x="142770" y="105549"/>
                  </a:lnTo>
                  <a:lnTo>
                    <a:pt x="133437" y="114180"/>
                  </a:lnTo>
                  <a:lnTo>
                    <a:pt x="14283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SMARTInkShape-657"/>
            <p:cNvSpPr/>
            <p:nvPr>
              <p:custDataLst>
                <p:tags r:id="rId61"/>
              </p:custDataLst>
            </p:nvPr>
          </p:nvSpPr>
          <p:spPr>
            <a:xfrm>
              <a:off x="11096625" y="4315266"/>
              <a:ext cx="228586" cy="113860"/>
            </a:xfrm>
            <a:custGeom>
              <a:avLst/>
              <a:gdLst/>
              <a:ahLst/>
              <a:cxnLst/>
              <a:rect l="0" t="0" r="0" b="0"/>
              <a:pathLst>
                <a:path w="228586" h="113860">
                  <a:moveTo>
                    <a:pt x="9525" y="113859"/>
                  </a:moveTo>
                  <a:lnTo>
                    <a:pt x="9525" y="113859"/>
                  </a:lnTo>
                  <a:lnTo>
                    <a:pt x="0" y="113859"/>
                  </a:lnTo>
                  <a:lnTo>
                    <a:pt x="27125" y="113859"/>
                  </a:lnTo>
                  <a:lnTo>
                    <a:pt x="35893" y="107313"/>
                  </a:lnTo>
                  <a:lnTo>
                    <a:pt x="41706" y="105658"/>
                  </a:lnTo>
                  <a:lnTo>
                    <a:pt x="43679" y="104158"/>
                  </a:lnTo>
                  <a:lnTo>
                    <a:pt x="47513" y="98049"/>
                  </a:lnTo>
                  <a:lnTo>
                    <a:pt x="60728" y="90179"/>
                  </a:lnTo>
                  <a:lnTo>
                    <a:pt x="73103" y="79704"/>
                  </a:lnTo>
                  <a:lnTo>
                    <a:pt x="85741" y="73716"/>
                  </a:lnTo>
                  <a:lnTo>
                    <a:pt x="107950" y="53415"/>
                  </a:lnTo>
                  <a:lnTo>
                    <a:pt x="111476" y="47131"/>
                  </a:lnTo>
                  <a:lnTo>
                    <a:pt x="114104" y="40810"/>
                  </a:lnTo>
                  <a:lnTo>
                    <a:pt x="120474" y="31302"/>
                  </a:lnTo>
                  <a:lnTo>
                    <a:pt x="122336" y="24956"/>
                  </a:lnTo>
                  <a:lnTo>
                    <a:pt x="123890" y="22840"/>
                  </a:lnTo>
                  <a:lnTo>
                    <a:pt x="125986" y="21430"/>
                  </a:lnTo>
                  <a:lnTo>
                    <a:pt x="128441" y="20490"/>
                  </a:lnTo>
                  <a:lnTo>
                    <a:pt x="130078" y="18805"/>
                  </a:lnTo>
                  <a:lnTo>
                    <a:pt x="133222" y="9525"/>
                  </a:lnTo>
                  <a:lnTo>
                    <a:pt x="128256" y="9215"/>
                  </a:lnTo>
                  <a:lnTo>
                    <a:pt x="126780" y="10230"/>
                  </a:lnTo>
                  <a:lnTo>
                    <a:pt x="125795" y="11964"/>
                  </a:lnTo>
                  <a:lnTo>
                    <a:pt x="125137" y="14179"/>
                  </a:lnTo>
                  <a:lnTo>
                    <a:pt x="116458" y="28387"/>
                  </a:lnTo>
                  <a:lnTo>
                    <a:pt x="115739" y="31478"/>
                  </a:lnTo>
                  <a:lnTo>
                    <a:pt x="97427" y="64838"/>
                  </a:lnTo>
                  <a:lnTo>
                    <a:pt x="96701" y="68478"/>
                  </a:lnTo>
                  <a:lnTo>
                    <a:pt x="95159" y="70905"/>
                  </a:lnTo>
                  <a:lnTo>
                    <a:pt x="93073" y="72524"/>
                  </a:lnTo>
                  <a:lnTo>
                    <a:pt x="90624" y="73602"/>
                  </a:lnTo>
                  <a:lnTo>
                    <a:pt x="88990" y="75380"/>
                  </a:lnTo>
                  <a:lnTo>
                    <a:pt x="87176" y="80177"/>
                  </a:lnTo>
                  <a:lnTo>
                    <a:pt x="87750" y="82938"/>
                  </a:lnTo>
                  <a:lnTo>
                    <a:pt x="94896" y="94284"/>
                  </a:lnTo>
                  <a:lnTo>
                    <a:pt x="127046" y="94805"/>
                  </a:lnTo>
                  <a:lnTo>
                    <a:pt x="133369" y="91985"/>
                  </a:lnTo>
                  <a:lnTo>
                    <a:pt x="139709" y="88262"/>
                  </a:lnTo>
                  <a:lnTo>
                    <a:pt x="149228" y="85108"/>
                  </a:lnTo>
                  <a:lnTo>
                    <a:pt x="196850" y="40827"/>
                  </a:lnTo>
                  <a:lnTo>
                    <a:pt x="226719" y="10966"/>
                  </a:lnTo>
                  <a:lnTo>
                    <a:pt x="227764" y="7098"/>
                  </a:lnTo>
                  <a:lnTo>
                    <a:pt x="228551" y="0"/>
                  </a:lnTo>
                  <a:lnTo>
                    <a:pt x="228585" y="4746"/>
                  </a:lnTo>
                  <a:lnTo>
                    <a:pt x="227533" y="6192"/>
                  </a:lnTo>
                  <a:lnTo>
                    <a:pt x="223539" y="7798"/>
                  </a:lnTo>
                  <a:lnTo>
                    <a:pt x="222052" y="9285"/>
                  </a:lnTo>
                  <a:lnTo>
                    <a:pt x="216840" y="19276"/>
                  </a:lnTo>
                  <a:lnTo>
                    <a:pt x="203965" y="34572"/>
                  </a:lnTo>
                  <a:lnTo>
                    <a:pt x="191978" y="68089"/>
                  </a:lnTo>
                  <a:lnTo>
                    <a:pt x="189734" y="81848"/>
                  </a:lnTo>
                  <a:lnTo>
                    <a:pt x="185573" y="88343"/>
                  </a:lnTo>
                  <a:lnTo>
                    <a:pt x="185099" y="90499"/>
                  </a:lnTo>
                  <a:lnTo>
                    <a:pt x="185841" y="91935"/>
                  </a:lnTo>
                  <a:lnTo>
                    <a:pt x="187394" y="92893"/>
                  </a:lnTo>
                  <a:lnTo>
                    <a:pt x="188429" y="94590"/>
                  </a:lnTo>
                  <a:lnTo>
                    <a:pt x="190227" y="102842"/>
                  </a:lnTo>
                  <a:lnTo>
                    <a:pt x="191377" y="103339"/>
                  </a:lnTo>
                  <a:lnTo>
                    <a:pt x="219075" y="1043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7" name="SMARTInkShape-658"/>
            <p:cNvSpPr/>
            <p:nvPr>
              <p:custDataLst>
                <p:tags r:id="rId62"/>
              </p:custDataLst>
            </p:nvPr>
          </p:nvSpPr>
          <p:spPr>
            <a:xfrm>
              <a:off x="10506076" y="4324389"/>
              <a:ext cx="599680" cy="323798"/>
            </a:xfrm>
            <a:custGeom>
              <a:avLst/>
              <a:gdLst/>
              <a:ahLst/>
              <a:cxnLst/>
              <a:rect l="0" t="0" r="0" b="0"/>
              <a:pathLst>
                <a:path w="599680" h="323798">
                  <a:moveTo>
                    <a:pt x="95249" y="28536"/>
                  </a:moveTo>
                  <a:lnTo>
                    <a:pt x="95249" y="28536"/>
                  </a:lnTo>
                  <a:lnTo>
                    <a:pt x="95249" y="46146"/>
                  </a:lnTo>
                  <a:lnTo>
                    <a:pt x="88703" y="54906"/>
                  </a:lnTo>
                  <a:lnTo>
                    <a:pt x="86607" y="63749"/>
                  </a:lnTo>
                  <a:lnTo>
                    <a:pt x="85839" y="79374"/>
                  </a:lnTo>
                  <a:lnTo>
                    <a:pt x="84742" y="81478"/>
                  </a:lnTo>
                  <a:lnTo>
                    <a:pt x="82953" y="82880"/>
                  </a:lnTo>
                  <a:lnTo>
                    <a:pt x="80702" y="83816"/>
                  </a:lnTo>
                  <a:lnTo>
                    <a:pt x="79201" y="85498"/>
                  </a:lnTo>
                  <a:lnTo>
                    <a:pt x="76594" y="93723"/>
                  </a:lnTo>
                  <a:lnTo>
                    <a:pt x="85342" y="104305"/>
                  </a:lnTo>
                  <a:lnTo>
                    <a:pt x="90666" y="104608"/>
                  </a:lnTo>
                  <a:lnTo>
                    <a:pt x="96034" y="101857"/>
                  </a:lnTo>
                  <a:lnTo>
                    <a:pt x="130254" y="70782"/>
                  </a:lnTo>
                  <a:lnTo>
                    <a:pt x="142890" y="64633"/>
                  </a:lnTo>
                  <a:lnTo>
                    <a:pt x="146059" y="62125"/>
                  </a:lnTo>
                  <a:lnTo>
                    <a:pt x="149581" y="56518"/>
                  </a:lnTo>
                  <a:lnTo>
                    <a:pt x="150521" y="53541"/>
                  </a:lnTo>
                  <a:lnTo>
                    <a:pt x="152204" y="51556"/>
                  </a:lnTo>
                  <a:lnTo>
                    <a:pt x="156899" y="49350"/>
                  </a:lnTo>
                  <a:lnTo>
                    <a:pt x="158573" y="47704"/>
                  </a:lnTo>
                  <a:lnTo>
                    <a:pt x="161484" y="39540"/>
                  </a:lnTo>
                  <a:lnTo>
                    <a:pt x="161912" y="28967"/>
                  </a:lnTo>
                  <a:lnTo>
                    <a:pt x="161924" y="51206"/>
                  </a:lnTo>
                  <a:lnTo>
                    <a:pt x="159100" y="57309"/>
                  </a:lnTo>
                  <a:lnTo>
                    <a:pt x="155378" y="63549"/>
                  </a:lnTo>
                  <a:lnTo>
                    <a:pt x="152222" y="73012"/>
                  </a:lnTo>
                  <a:lnTo>
                    <a:pt x="137289" y="93096"/>
                  </a:lnTo>
                  <a:lnTo>
                    <a:pt x="120246" y="139826"/>
                  </a:lnTo>
                  <a:lnTo>
                    <a:pt x="95233" y="181531"/>
                  </a:lnTo>
                  <a:lnTo>
                    <a:pt x="69849" y="225214"/>
                  </a:lnTo>
                  <a:lnTo>
                    <a:pt x="61382" y="242150"/>
                  </a:lnTo>
                  <a:lnTo>
                    <a:pt x="55162" y="264015"/>
                  </a:lnTo>
                  <a:lnTo>
                    <a:pt x="31345" y="295167"/>
                  </a:lnTo>
                  <a:lnTo>
                    <a:pt x="28748" y="301555"/>
                  </a:lnTo>
                  <a:lnTo>
                    <a:pt x="22394" y="311102"/>
                  </a:lnTo>
                  <a:lnTo>
                    <a:pt x="20535" y="317457"/>
                  </a:lnTo>
                  <a:lnTo>
                    <a:pt x="18982" y="319575"/>
                  </a:lnTo>
                  <a:lnTo>
                    <a:pt x="16887" y="320987"/>
                  </a:lnTo>
                  <a:lnTo>
                    <a:pt x="9955" y="323646"/>
                  </a:lnTo>
                  <a:lnTo>
                    <a:pt x="1361" y="323797"/>
                  </a:lnTo>
                  <a:lnTo>
                    <a:pt x="907" y="322743"/>
                  </a:lnTo>
                  <a:lnTo>
                    <a:pt x="0" y="282497"/>
                  </a:lnTo>
                  <a:lnTo>
                    <a:pt x="2823" y="276169"/>
                  </a:lnTo>
                  <a:lnTo>
                    <a:pt x="6545" y="269829"/>
                  </a:lnTo>
                  <a:lnTo>
                    <a:pt x="8936" y="257135"/>
                  </a:lnTo>
                  <a:lnTo>
                    <a:pt x="9133" y="253961"/>
                  </a:lnTo>
                  <a:lnTo>
                    <a:pt x="12172" y="247611"/>
                  </a:lnTo>
                  <a:lnTo>
                    <a:pt x="15992" y="241261"/>
                  </a:lnTo>
                  <a:lnTo>
                    <a:pt x="18445" y="228561"/>
                  </a:lnTo>
                  <a:lnTo>
                    <a:pt x="18647" y="225386"/>
                  </a:lnTo>
                  <a:lnTo>
                    <a:pt x="21693" y="219036"/>
                  </a:lnTo>
                  <a:lnTo>
                    <a:pt x="41429" y="196811"/>
                  </a:lnTo>
                  <a:lnTo>
                    <a:pt x="84041" y="168236"/>
                  </a:lnTo>
                  <a:lnTo>
                    <a:pt x="131536" y="139661"/>
                  </a:lnTo>
                  <a:lnTo>
                    <a:pt x="174704" y="108794"/>
                  </a:lnTo>
                  <a:lnTo>
                    <a:pt x="220370" y="82545"/>
                  </a:lnTo>
                  <a:lnTo>
                    <a:pt x="267229" y="49820"/>
                  </a:lnTo>
                  <a:lnTo>
                    <a:pt x="270227" y="49075"/>
                  </a:lnTo>
                  <a:lnTo>
                    <a:pt x="272225" y="47521"/>
                  </a:lnTo>
                  <a:lnTo>
                    <a:pt x="276178" y="38189"/>
                  </a:lnTo>
                  <a:lnTo>
                    <a:pt x="276222" y="38068"/>
                  </a:lnTo>
                  <a:lnTo>
                    <a:pt x="276222" y="38066"/>
                  </a:lnTo>
                  <a:lnTo>
                    <a:pt x="276223" y="38064"/>
                  </a:lnTo>
                  <a:lnTo>
                    <a:pt x="276224" y="43118"/>
                  </a:lnTo>
                  <a:lnTo>
                    <a:pt x="275166" y="44608"/>
                  </a:lnTo>
                  <a:lnTo>
                    <a:pt x="273400" y="45600"/>
                  </a:lnTo>
                  <a:lnTo>
                    <a:pt x="271167" y="46262"/>
                  </a:lnTo>
                  <a:lnTo>
                    <a:pt x="269678" y="47762"/>
                  </a:lnTo>
                  <a:lnTo>
                    <a:pt x="264464" y="57773"/>
                  </a:lnTo>
                  <a:lnTo>
                    <a:pt x="260414" y="63755"/>
                  </a:lnTo>
                  <a:lnTo>
                    <a:pt x="257077" y="73073"/>
                  </a:lnTo>
                  <a:lnTo>
                    <a:pt x="250913" y="82537"/>
                  </a:lnTo>
                  <a:lnTo>
                    <a:pt x="247557" y="92043"/>
                  </a:lnTo>
                  <a:lnTo>
                    <a:pt x="241389" y="101563"/>
                  </a:lnTo>
                  <a:lnTo>
                    <a:pt x="238033" y="111086"/>
                  </a:lnTo>
                  <a:lnTo>
                    <a:pt x="231864" y="120611"/>
                  </a:lnTo>
                  <a:lnTo>
                    <a:pt x="229028" y="131430"/>
                  </a:lnTo>
                  <a:lnTo>
                    <a:pt x="228637" y="141347"/>
                  </a:lnTo>
                  <a:lnTo>
                    <a:pt x="236804" y="150906"/>
                  </a:lnTo>
                  <a:lnTo>
                    <a:pt x="240360" y="151714"/>
                  </a:lnTo>
                  <a:lnTo>
                    <a:pt x="251267" y="152233"/>
                  </a:lnTo>
                  <a:lnTo>
                    <a:pt x="253234" y="151217"/>
                  </a:lnTo>
                  <a:lnTo>
                    <a:pt x="254548" y="149482"/>
                  </a:lnTo>
                  <a:lnTo>
                    <a:pt x="255423" y="147266"/>
                  </a:lnTo>
                  <a:lnTo>
                    <a:pt x="257065" y="145790"/>
                  </a:lnTo>
                  <a:lnTo>
                    <a:pt x="267304" y="140597"/>
                  </a:lnTo>
                  <a:lnTo>
                    <a:pt x="270277" y="138168"/>
                  </a:lnTo>
                  <a:lnTo>
                    <a:pt x="279225" y="135470"/>
                  </a:lnTo>
                  <a:lnTo>
                    <a:pt x="289200" y="133212"/>
                  </a:lnTo>
                  <a:lnTo>
                    <a:pt x="297161" y="128681"/>
                  </a:lnTo>
                  <a:lnTo>
                    <a:pt x="301404" y="123139"/>
                  </a:lnTo>
                  <a:lnTo>
                    <a:pt x="304349" y="117148"/>
                  </a:lnTo>
                  <a:lnTo>
                    <a:pt x="309186" y="110958"/>
                  </a:lnTo>
                  <a:lnTo>
                    <a:pt x="314863" y="107501"/>
                  </a:lnTo>
                  <a:lnTo>
                    <a:pt x="320913" y="104907"/>
                  </a:lnTo>
                  <a:lnTo>
                    <a:pt x="327130" y="100226"/>
                  </a:lnTo>
                  <a:lnTo>
                    <a:pt x="330598" y="94618"/>
                  </a:lnTo>
                  <a:lnTo>
                    <a:pt x="333009" y="85804"/>
                  </a:lnTo>
                  <a:lnTo>
                    <a:pt x="333373" y="76199"/>
                  </a:lnTo>
                  <a:lnTo>
                    <a:pt x="325172" y="84366"/>
                  </a:lnTo>
                  <a:lnTo>
                    <a:pt x="323884" y="94784"/>
                  </a:lnTo>
                  <a:lnTo>
                    <a:pt x="323852" y="103374"/>
                  </a:lnTo>
                  <a:lnTo>
                    <a:pt x="324909" y="103828"/>
                  </a:lnTo>
                  <a:lnTo>
                    <a:pt x="338040" y="104700"/>
                  </a:lnTo>
                  <a:lnTo>
                    <a:pt x="343560" y="101898"/>
                  </a:lnTo>
                  <a:lnTo>
                    <a:pt x="349543" y="98183"/>
                  </a:lnTo>
                  <a:lnTo>
                    <a:pt x="358861" y="95033"/>
                  </a:lnTo>
                  <a:lnTo>
                    <a:pt x="368324" y="88926"/>
                  </a:lnTo>
                  <a:lnTo>
                    <a:pt x="377833" y="85588"/>
                  </a:lnTo>
                  <a:lnTo>
                    <a:pt x="393699" y="72555"/>
                  </a:lnTo>
                  <a:lnTo>
                    <a:pt x="397225" y="66444"/>
                  </a:lnTo>
                  <a:lnTo>
                    <a:pt x="398168" y="63333"/>
                  </a:lnTo>
                  <a:lnTo>
                    <a:pt x="399853" y="61259"/>
                  </a:lnTo>
                  <a:lnTo>
                    <a:pt x="406223" y="57282"/>
                  </a:lnTo>
                  <a:lnTo>
                    <a:pt x="416919" y="37885"/>
                  </a:lnTo>
                  <a:lnTo>
                    <a:pt x="417645" y="34769"/>
                  </a:lnTo>
                  <a:lnTo>
                    <a:pt x="426447" y="18995"/>
                  </a:lnTo>
                  <a:lnTo>
                    <a:pt x="428623" y="19"/>
                  </a:lnTo>
                  <a:lnTo>
                    <a:pt x="428623" y="0"/>
                  </a:lnTo>
                  <a:lnTo>
                    <a:pt x="423567" y="5029"/>
                  </a:lnTo>
                  <a:lnTo>
                    <a:pt x="421086" y="10327"/>
                  </a:lnTo>
                  <a:lnTo>
                    <a:pt x="420422" y="13222"/>
                  </a:lnTo>
                  <a:lnTo>
                    <a:pt x="411735" y="28610"/>
                  </a:lnTo>
                  <a:lnTo>
                    <a:pt x="400337" y="73783"/>
                  </a:lnTo>
                  <a:lnTo>
                    <a:pt x="400061" y="102452"/>
                  </a:lnTo>
                  <a:lnTo>
                    <a:pt x="408251" y="112737"/>
                  </a:lnTo>
                  <a:lnTo>
                    <a:pt x="411809" y="113584"/>
                  </a:lnTo>
                  <a:lnTo>
                    <a:pt x="422715" y="114127"/>
                  </a:lnTo>
                  <a:lnTo>
                    <a:pt x="453168" y="104552"/>
                  </a:lnTo>
                  <a:lnTo>
                    <a:pt x="466554" y="97370"/>
                  </a:lnTo>
                  <a:lnTo>
                    <a:pt x="484447" y="90581"/>
                  </a:lnTo>
                  <a:lnTo>
                    <a:pt x="493297" y="82217"/>
                  </a:lnTo>
                  <a:lnTo>
                    <a:pt x="501819" y="72503"/>
                  </a:lnTo>
                  <a:lnTo>
                    <a:pt x="536146" y="44516"/>
                  </a:lnTo>
                  <a:lnTo>
                    <a:pt x="539913" y="38108"/>
                  </a:lnTo>
                  <a:lnTo>
                    <a:pt x="542644" y="31732"/>
                  </a:lnTo>
                  <a:lnTo>
                    <a:pt x="560206" y="11368"/>
                  </a:lnTo>
                  <a:lnTo>
                    <a:pt x="561189" y="7500"/>
                  </a:lnTo>
                  <a:lnTo>
                    <a:pt x="561970" y="0"/>
                  </a:lnTo>
                  <a:lnTo>
                    <a:pt x="556916" y="5029"/>
                  </a:lnTo>
                  <a:lnTo>
                    <a:pt x="554436" y="10327"/>
                  </a:lnTo>
                  <a:lnTo>
                    <a:pt x="553772" y="13222"/>
                  </a:lnTo>
                  <a:lnTo>
                    <a:pt x="552272" y="15152"/>
                  </a:lnTo>
                  <a:lnTo>
                    <a:pt x="547783" y="17296"/>
                  </a:lnTo>
                  <a:lnTo>
                    <a:pt x="546164" y="18926"/>
                  </a:lnTo>
                  <a:lnTo>
                    <a:pt x="538294" y="32118"/>
                  </a:lnTo>
                  <a:lnTo>
                    <a:pt x="527820" y="44492"/>
                  </a:lnTo>
                  <a:lnTo>
                    <a:pt x="521831" y="57127"/>
                  </a:lnTo>
                  <a:lnTo>
                    <a:pt x="519337" y="60296"/>
                  </a:lnTo>
                  <a:lnTo>
                    <a:pt x="516566" y="69463"/>
                  </a:lnTo>
                  <a:lnTo>
                    <a:pt x="515827" y="74871"/>
                  </a:lnTo>
                  <a:lnTo>
                    <a:pt x="514275" y="78476"/>
                  </a:lnTo>
                  <a:lnTo>
                    <a:pt x="512184" y="80880"/>
                  </a:lnTo>
                  <a:lnTo>
                    <a:pt x="509731" y="82482"/>
                  </a:lnTo>
                  <a:lnTo>
                    <a:pt x="508095" y="84609"/>
                  </a:lnTo>
                  <a:lnTo>
                    <a:pt x="502648" y="95625"/>
                  </a:lnTo>
                  <a:lnTo>
                    <a:pt x="496751" y="102936"/>
                  </a:lnTo>
                  <a:lnTo>
                    <a:pt x="495302" y="114222"/>
                  </a:lnTo>
                  <a:lnTo>
                    <a:pt x="504433" y="123393"/>
                  </a:lnTo>
                  <a:lnTo>
                    <a:pt x="522431" y="123783"/>
                  </a:lnTo>
                  <a:lnTo>
                    <a:pt x="531949" y="115585"/>
                  </a:lnTo>
                  <a:lnTo>
                    <a:pt x="542495" y="114295"/>
                  </a:lnTo>
                  <a:lnTo>
                    <a:pt x="547853" y="114271"/>
                  </a:lnTo>
                  <a:lnTo>
                    <a:pt x="553228" y="111444"/>
                  </a:lnTo>
                  <a:lnTo>
                    <a:pt x="560246" y="106061"/>
                  </a:lnTo>
                  <a:lnTo>
                    <a:pt x="566519" y="105129"/>
                  </a:lnTo>
                  <a:lnTo>
                    <a:pt x="568178" y="103940"/>
                  </a:lnTo>
                  <a:lnTo>
                    <a:pt x="569285" y="102088"/>
                  </a:lnTo>
                  <a:lnTo>
                    <a:pt x="570023" y="99796"/>
                  </a:lnTo>
                  <a:lnTo>
                    <a:pt x="571573" y="98268"/>
                  </a:lnTo>
                  <a:lnTo>
                    <a:pt x="576117" y="96569"/>
                  </a:lnTo>
                  <a:lnTo>
                    <a:pt x="577753" y="95059"/>
                  </a:lnTo>
                  <a:lnTo>
                    <a:pt x="588372" y="75966"/>
                  </a:lnTo>
                  <a:lnTo>
                    <a:pt x="590421" y="58981"/>
                  </a:lnTo>
                  <a:lnTo>
                    <a:pt x="597070" y="49876"/>
                  </a:lnTo>
                  <a:lnTo>
                    <a:pt x="599183" y="40974"/>
                  </a:lnTo>
                  <a:lnTo>
                    <a:pt x="599679" y="34770"/>
                  </a:lnTo>
                  <a:lnTo>
                    <a:pt x="597076" y="28484"/>
                  </a:lnTo>
                  <a:lnTo>
                    <a:pt x="591839" y="20882"/>
                  </a:lnTo>
                  <a:lnTo>
                    <a:pt x="590663" y="10974"/>
                  </a:lnTo>
                  <a:lnTo>
                    <a:pt x="589566" y="10478"/>
                  </a:lnTo>
                  <a:lnTo>
                    <a:pt x="566951" y="9497"/>
                  </a:lnTo>
                  <a:lnTo>
                    <a:pt x="561364" y="12313"/>
                  </a:lnTo>
                  <a:lnTo>
                    <a:pt x="546018" y="24675"/>
                  </a:lnTo>
                  <a:lnTo>
                    <a:pt x="533383" y="30596"/>
                  </a:lnTo>
                  <a:lnTo>
                    <a:pt x="530214" y="33084"/>
                  </a:lnTo>
                  <a:lnTo>
                    <a:pt x="526692" y="38671"/>
                  </a:lnTo>
                  <a:lnTo>
                    <a:pt x="524069" y="44682"/>
                  </a:lnTo>
                  <a:lnTo>
                    <a:pt x="519374" y="50882"/>
                  </a:lnTo>
                  <a:lnTo>
                    <a:pt x="516584" y="59987"/>
                  </a:lnTo>
                  <a:lnTo>
                    <a:pt x="514349" y="952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8" name="SMARTInkShape-659"/>
            <p:cNvSpPr/>
            <p:nvPr>
              <p:custDataLst>
                <p:tags r:id="rId63"/>
              </p:custDataLst>
            </p:nvPr>
          </p:nvSpPr>
          <p:spPr>
            <a:xfrm>
              <a:off x="10287431" y="4371978"/>
              <a:ext cx="161495" cy="114272"/>
            </a:xfrm>
            <a:custGeom>
              <a:avLst/>
              <a:gdLst/>
              <a:ahLst/>
              <a:cxnLst/>
              <a:rect l="0" t="0" r="0" b="0"/>
              <a:pathLst>
                <a:path w="161495" h="114272">
                  <a:moveTo>
                    <a:pt x="94819" y="38097"/>
                  </a:moveTo>
                  <a:lnTo>
                    <a:pt x="94819" y="38097"/>
                  </a:lnTo>
                  <a:lnTo>
                    <a:pt x="94819" y="46298"/>
                  </a:lnTo>
                  <a:lnTo>
                    <a:pt x="93761" y="46739"/>
                  </a:lnTo>
                  <a:lnTo>
                    <a:pt x="85685" y="47588"/>
                  </a:lnTo>
                  <a:lnTo>
                    <a:pt x="85295" y="57113"/>
                  </a:lnTo>
                  <a:lnTo>
                    <a:pt x="85294" y="52080"/>
                  </a:lnTo>
                  <a:lnTo>
                    <a:pt x="86352" y="50594"/>
                  </a:lnTo>
                  <a:lnTo>
                    <a:pt x="91840" y="48503"/>
                  </a:lnTo>
                  <a:lnTo>
                    <a:pt x="94428" y="47738"/>
                  </a:lnTo>
                  <a:lnTo>
                    <a:pt x="94819" y="10041"/>
                  </a:lnTo>
                  <a:lnTo>
                    <a:pt x="86617" y="1366"/>
                  </a:lnTo>
                  <a:lnTo>
                    <a:pt x="77210" y="118"/>
                  </a:lnTo>
                  <a:lnTo>
                    <a:pt x="61618" y="0"/>
                  </a:lnTo>
                  <a:lnTo>
                    <a:pt x="56072" y="2820"/>
                  </a:lnTo>
                  <a:lnTo>
                    <a:pt x="24850" y="31878"/>
                  </a:lnTo>
                  <a:lnTo>
                    <a:pt x="21389" y="38156"/>
                  </a:lnTo>
                  <a:lnTo>
                    <a:pt x="18793" y="44473"/>
                  </a:lnTo>
                  <a:lnTo>
                    <a:pt x="14108" y="50808"/>
                  </a:lnTo>
                  <a:lnTo>
                    <a:pt x="11323" y="59974"/>
                  </a:lnTo>
                  <a:lnTo>
                    <a:pt x="9027" y="70045"/>
                  </a:lnTo>
                  <a:lnTo>
                    <a:pt x="1749" y="85134"/>
                  </a:lnTo>
                  <a:lnTo>
                    <a:pt x="0" y="98306"/>
                  </a:lnTo>
                  <a:lnTo>
                    <a:pt x="915" y="100462"/>
                  </a:lnTo>
                  <a:lnTo>
                    <a:pt x="2583" y="101898"/>
                  </a:lnTo>
                  <a:lnTo>
                    <a:pt x="4753" y="102856"/>
                  </a:lnTo>
                  <a:lnTo>
                    <a:pt x="6200" y="104553"/>
                  </a:lnTo>
                  <a:lnTo>
                    <a:pt x="7808" y="109261"/>
                  </a:lnTo>
                  <a:lnTo>
                    <a:pt x="9295" y="110939"/>
                  </a:lnTo>
                  <a:lnTo>
                    <a:pt x="13770" y="112805"/>
                  </a:lnTo>
                  <a:lnTo>
                    <a:pt x="59854" y="114271"/>
                  </a:lnTo>
                  <a:lnTo>
                    <a:pt x="72700" y="113232"/>
                  </a:lnTo>
                  <a:lnTo>
                    <a:pt x="98289" y="106756"/>
                  </a:lnTo>
                  <a:lnTo>
                    <a:pt x="121601" y="102538"/>
                  </a:lnTo>
                  <a:lnTo>
                    <a:pt x="141913" y="97407"/>
                  </a:lnTo>
                  <a:lnTo>
                    <a:pt x="161494" y="95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9" name="SMARTInkShape-660"/>
            <p:cNvSpPr/>
            <p:nvPr>
              <p:custDataLst>
                <p:tags r:id="rId64"/>
              </p:custDataLst>
            </p:nvPr>
          </p:nvSpPr>
          <p:spPr>
            <a:xfrm>
              <a:off x="8392897" y="4381511"/>
              <a:ext cx="1694079" cy="219026"/>
            </a:xfrm>
            <a:custGeom>
              <a:avLst/>
              <a:gdLst/>
              <a:ahLst/>
              <a:cxnLst/>
              <a:rect l="0" t="0" r="0" b="0"/>
              <a:pathLst>
                <a:path w="1694079" h="219026">
                  <a:moveTo>
                    <a:pt x="74828" y="123814"/>
                  </a:moveTo>
                  <a:lnTo>
                    <a:pt x="74828" y="123814"/>
                  </a:lnTo>
                  <a:lnTo>
                    <a:pt x="74828" y="142854"/>
                  </a:lnTo>
                  <a:lnTo>
                    <a:pt x="74828" y="134662"/>
                  </a:lnTo>
                  <a:lnTo>
                    <a:pt x="83960" y="124241"/>
                  </a:lnTo>
                  <a:lnTo>
                    <a:pt x="84353" y="114300"/>
                  </a:lnTo>
                  <a:lnTo>
                    <a:pt x="79297" y="114292"/>
                  </a:lnTo>
                  <a:lnTo>
                    <a:pt x="77808" y="115349"/>
                  </a:lnTo>
                  <a:lnTo>
                    <a:pt x="76815" y="117112"/>
                  </a:lnTo>
                  <a:lnTo>
                    <a:pt x="74944" y="123422"/>
                  </a:lnTo>
                  <a:lnTo>
                    <a:pt x="74828" y="152259"/>
                  </a:lnTo>
                  <a:lnTo>
                    <a:pt x="83028" y="152378"/>
                  </a:lnTo>
                  <a:lnTo>
                    <a:pt x="83470" y="151324"/>
                  </a:lnTo>
                  <a:lnTo>
                    <a:pt x="84237" y="144187"/>
                  </a:lnTo>
                  <a:lnTo>
                    <a:pt x="90876" y="135521"/>
                  </a:lnTo>
                  <a:lnTo>
                    <a:pt x="93483" y="125565"/>
                  </a:lnTo>
                  <a:lnTo>
                    <a:pt x="93878" y="99835"/>
                  </a:lnTo>
                  <a:lnTo>
                    <a:pt x="92820" y="98303"/>
                  </a:lnTo>
                  <a:lnTo>
                    <a:pt x="91056" y="97282"/>
                  </a:lnTo>
                  <a:lnTo>
                    <a:pt x="84746" y="95358"/>
                  </a:lnTo>
                  <a:lnTo>
                    <a:pt x="79413" y="95275"/>
                  </a:lnTo>
                  <a:lnTo>
                    <a:pt x="74044" y="98077"/>
                  </a:lnTo>
                  <a:lnTo>
                    <a:pt x="38574" y="131496"/>
                  </a:lnTo>
                  <a:lnTo>
                    <a:pt x="10923" y="171317"/>
                  </a:lnTo>
                  <a:lnTo>
                    <a:pt x="7459" y="187298"/>
                  </a:lnTo>
                  <a:lnTo>
                    <a:pt x="686" y="200011"/>
                  </a:lnTo>
                  <a:lnTo>
                    <a:pt x="0" y="203187"/>
                  </a:lnTo>
                  <a:lnTo>
                    <a:pt x="601" y="205305"/>
                  </a:lnTo>
                  <a:lnTo>
                    <a:pt x="2060" y="206716"/>
                  </a:lnTo>
                  <a:lnTo>
                    <a:pt x="4091" y="207657"/>
                  </a:lnTo>
                  <a:lnTo>
                    <a:pt x="5445" y="209343"/>
                  </a:lnTo>
                  <a:lnTo>
                    <a:pt x="6949" y="214038"/>
                  </a:lnTo>
                  <a:lnTo>
                    <a:pt x="8408" y="215713"/>
                  </a:lnTo>
                  <a:lnTo>
                    <a:pt x="12852" y="217575"/>
                  </a:lnTo>
                  <a:lnTo>
                    <a:pt x="39943" y="219025"/>
                  </a:lnTo>
                  <a:lnTo>
                    <a:pt x="46271" y="216224"/>
                  </a:lnTo>
                  <a:lnTo>
                    <a:pt x="52610" y="212510"/>
                  </a:lnTo>
                  <a:lnTo>
                    <a:pt x="78200" y="202196"/>
                  </a:lnTo>
                  <a:lnTo>
                    <a:pt x="124269" y="168253"/>
                  </a:lnTo>
                  <a:lnTo>
                    <a:pt x="157354" y="137572"/>
                  </a:lnTo>
                  <a:lnTo>
                    <a:pt x="169880" y="132652"/>
                  </a:lnTo>
                  <a:lnTo>
                    <a:pt x="179162" y="124221"/>
                  </a:lnTo>
                  <a:lnTo>
                    <a:pt x="179603" y="157015"/>
                  </a:lnTo>
                  <a:lnTo>
                    <a:pt x="180661" y="158649"/>
                  </a:lnTo>
                  <a:lnTo>
                    <a:pt x="182425" y="159737"/>
                  </a:lnTo>
                  <a:lnTo>
                    <a:pt x="189304" y="161627"/>
                  </a:lnTo>
                  <a:lnTo>
                    <a:pt x="212716" y="161911"/>
                  </a:lnTo>
                  <a:lnTo>
                    <a:pt x="218308" y="159091"/>
                  </a:lnTo>
                  <a:lnTo>
                    <a:pt x="243127" y="137462"/>
                  </a:lnTo>
                  <a:lnTo>
                    <a:pt x="255808" y="131331"/>
                  </a:lnTo>
                  <a:lnTo>
                    <a:pt x="278028" y="110997"/>
                  </a:lnTo>
                  <a:lnTo>
                    <a:pt x="281556" y="104712"/>
                  </a:lnTo>
                  <a:lnTo>
                    <a:pt x="284182" y="98391"/>
                  </a:lnTo>
                  <a:lnTo>
                    <a:pt x="290551" y="88882"/>
                  </a:lnTo>
                  <a:lnTo>
                    <a:pt x="292414" y="82536"/>
                  </a:lnTo>
                  <a:lnTo>
                    <a:pt x="293968" y="80420"/>
                  </a:lnTo>
                  <a:lnTo>
                    <a:pt x="296063" y="79010"/>
                  </a:lnTo>
                  <a:lnTo>
                    <a:pt x="301974" y="76747"/>
                  </a:lnTo>
                  <a:lnTo>
                    <a:pt x="302781" y="73614"/>
                  </a:lnTo>
                  <a:lnTo>
                    <a:pt x="303390" y="67071"/>
                  </a:lnTo>
                  <a:lnTo>
                    <a:pt x="303416" y="71841"/>
                  </a:lnTo>
                  <a:lnTo>
                    <a:pt x="302362" y="73290"/>
                  </a:lnTo>
                  <a:lnTo>
                    <a:pt x="295226" y="75807"/>
                  </a:lnTo>
                  <a:lnTo>
                    <a:pt x="294491" y="78842"/>
                  </a:lnTo>
                  <a:lnTo>
                    <a:pt x="294294" y="81132"/>
                  </a:lnTo>
                  <a:lnTo>
                    <a:pt x="291255" y="86500"/>
                  </a:lnTo>
                  <a:lnTo>
                    <a:pt x="287434" y="92413"/>
                  </a:lnTo>
                  <a:lnTo>
                    <a:pt x="285283" y="101692"/>
                  </a:lnTo>
                  <a:lnTo>
                    <a:pt x="284780" y="107984"/>
                  </a:lnTo>
                  <a:lnTo>
                    <a:pt x="281734" y="114309"/>
                  </a:lnTo>
                  <a:lnTo>
                    <a:pt x="277911" y="120648"/>
                  </a:lnTo>
                  <a:lnTo>
                    <a:pt x="275457" y="133341"/>
                  </a:lnTo>
                  <a:lnTo>
                    <a:pt x="274864" y="156888"/>
                  </a:lnTo>
                  <a:lnTo>
                    <a:pt x="275919" y="158564"/>
                  </a:lnTo>
                  <a:lnTo>
                    <a:pt x="277680" y="159680"/>
                  </a:lnTo>
                  <a:lnTo>
                    <a:pt x="284554" y="161620"/>
                  </a:lnTo>
                  <a:lnTo>
                    <a:pt x="301677" y="161903"/>
                  </a:lnTo>
                  <a:lnTo>
                    <a:pt x="310686" y="155366"/>
                  </a:lnTo>
                  <a:lnTo>
                    <a:pt x="319573" y="152213"/>
                  </a:lnTo>
                  <a:lnTo>
                    <a:pt x="363754" y="111103"/>
                  </a:lnTo>
                  <a:lnTo>
                    <a:pt x="367281" y="104759"/>
                  </a:lnTo>
                  <a:lnTo>
                    <a:pt x="369907" y="98412"/>
                  </a:lnTo>
                  <a:lnTo>
                    <a:pt x="389148" y="76194"/>
                  </a:lnTo>
                  <a:lnTo>
                    <a:pt x="389152" y="76189"/>
                  </a:lnTo>
                  <a:lnTo>
                    <a:pt x="384096" y="81246"/>
                  </a:lnTo>
                  <a:lnTo>
                    <a:pt x="381613" y="86550"/>
                  </a:lnTo>
                  <a:lnTo>
                    <a:pt x="380019" y="93522"/>
                  </a:lnTo>
                  <a:lnTo>
                    <a:pt x="373159" y="102504"/>
                  </a:lnTo>
                  <a:lnTo>
                    <a:pt x="371008" y="111385"/>
                  </a:lnTo>
                  <a:lnTo>
                    <a:pt x="370222" y="127025"/>
                  </a:lnTo>
                  <a:lnTo>
                    <a:pt x="367333" y="133355"/>
                  </a:lnTo>
                  <a:lnTo>
                    <a:pt x="363580" y="139696"/>
                  </a:lnTo>
                  <a:lnTo>
                    <a:pt x="360973" y="150508"/>
                  </a:lnTo>
                  <a:lnTo>
                    <a:pt x="360695" y="156888"/>
                  </a:lnTo>
                  <a:lnTo>
                    <a:pt x="361715" y="158564"/>
                  </a:lnTo>
                  <a:lnTo>
                    <a:pt x="363452" y="159680"/>
                  </a:lnTo>
                  <a:lnTo>
                    <a:pt x="369713" y="161783"/>
                  </a:lnTo>
                  <a:lnTo>
                    <a:pt x="406956" y="161914"/>
                  </a:lnTo>
                  <a:lnTo>
                    <a:pt x="415762" y="159091"/>
                  </a:lnTo>
                  <a:lnTo>
                    <a:pt x="461273" y="126956"/>
                  </a:lnTo>
                  <a:lnTo>
                    <a:pt x="506226" y="92064"/>
                  </a:lnTo>
                  <a:lnTo>
                    <a:pt x="536524" y="62165"/>
                  </a:lnTo>
                  <a:lnTo>
                    <a:pt x="539317" y="56550"/>
                  </a:lnTo>
                  <a:lnTo>
                    <a:pt x="541422" y="48137"/>
                  </a:lnTo>
                  <a:lnTo>
                    <a:pt x="533340" y="39458"/>
                  </a:lnTo>
                  <a:lnTo>
                    <a:pt x="523942" y="38210"/>
                  </a:lnTo>
                  <a:lnTo>
                    <a:pt x="515183" y="44659"/>
                  </a:lnTo>
                  <a:lnTo>
                    <a:pt x="509372" y="46301"/>
                  </a:lnTo>
                  <a:lnTo>
                    <a:pt x="507399" y="47797"/>
                  </a:lnTo>
                  <a:lnTo>
                    <a:pt x="503564" y="53900"/>
                  </a:lnTo>
                  <a:lnTo>
                    <a:pt x="493323" y="59321"/>
                  </a:lnTo>
                  <a:lnTo>
                    <a:pt x="471668" y="79492"/>
                  </a:lnTo>
                  <a:lnTo>
                    <a:pt x="468159" y="85771"/>
                  </a:lnTo>
                  <a:lnTo>
                    <a:pt x="465542" y="92089"/>
                  </a:lnTo>
                  <a:lnTo>
                    <a:pt x="459177" y="101596"/>
                  </a:lnTo>
                  <a:lnTo>
                    <a:pt x="455762" y="111116"/>
                  </a:lnTo>
                  <a:lnTo>
                    <a:pt x="449575" y="120639"/>
                  </a:lnTo>
                  <a:lnTo>
                    <a:pt x="447273" y="130164"/>
                  </a:lnTo>
                  <a:lnTo>
                    <a:pt x="446341" y="147363"/>
                  </a:lnTo>
                  <a:lnTo>
                    <a:pt x="447387" y="149039"/>
                  </a:lnTo>
                  <a:lnTo>
                    <a:pt x="449142" y="150155"/>
                  </a:lnTo>
                  <a:lnTo>
                    <a:pt x="454508" y="151948"/>
                  </a:lnTo>
                  <a:lnTo>
                    <a:pt x="460494" y="157315"/>
                  </a:lnTo>
                  <a:lnTo>
                    <a:pt x="463173" y="157790"/>
                  </a:lnTo>
                  <a:lnTo>
                    <a:pt x="466016" y="157048"/>
                  </a:lnTo>
                  <a:lnTo>
                    <a:pt x="468969" y="155495"/>
                  </a:lnTo>
                  <a:lnTo>
                    <a:pt x="511304" y="147413"/>
                  </a:lnTo>
                  <a:lnTo>
                    <a:pt x="554341" y="127942"/>
                  </a:lnTo>
                  <a:lnTo>
                    <a:pt x="573329" y="122920"/>
                  </a:lnTo>
                  <a:lnTo>
                    <a:pt x="620577" y="95651"/>
                  </a:lnTo>
                  <a:lnTo>
                    <a:pt x="641520" y="85836"/>
                  </a:lnTo>
                  <a:lnTo>
                    <a:pt x="686729" y="60319"/>
                  </a:lnTo>
                  <a:lnTo>
                    <a:pt x="716018" y="42323"/>
                  </a:lnTo>
                  <a:lnTo>
                    <a:pt x="731564" y="38461"/>
                  </a:lnTo>
                  <a:lnTo>
                    <a:pt x="750577" y="38093"/>
                  </a:lnTo>
                  <a:lnTo>
                    <a:pt x="751099" y="60755"/>
                  </a:lnTo>
                  <a:lnTo>
                    <a:pt x="748279" y="66860"/>
                  </a:lnTo>
                  <a:lnTo>
                    <a:pt x="744557" y="73101"/>
                  </a:lnTo>
                  <a:lnTo>
                    <a:pt x="741402" y="82565"/>
                  </a:lnTo>
                  <a:lnTo>
                    <a:pt x="698967" y="128323"/>
                  </a:lnTo>
                  <a:lnTo>
                    <a:pt x="687339" y="138894"/>
                  </a:lnTo>
                  <a:lnTo>
                    <a:pt x="674851" y="144902"/>
                  </a:lnTo>
                  <a:lnTo>
                    <a:pt x="667250" y="150910"/>
                  </a:lnTo>
                  <a:lnTo>
                    <a:pt x="655865" y="152389"/>
                  </a:lnTo>
                  <a:lnTo>
                    <a:pt x="655856" y="152389"/>
                  </a:lnTo>
                  <a:lnTo>
                    <a:pt x="655853" y="144188"/>
                  </a:lnTo>
                  <a:lnTo>
                    <a:pt x="681802" y="114097"/>
                  </a:lnTo>
                  <a:lnTo>
                    <a:pt x="682677" y="110986"/>
                  </a:lnTo>
                  <a:lnTo>
                    <a:pt x="684319" y="108912"/>
                  </a:lnTo>
                  <a:lnTo>
                    <a:pt x="713056" y="88360"/>
                  </a:lnTo>
                  <a:lnTo>
                    <a:pt x="719377" y="85832"/>
                  </a:lnTo>
                  <a:lnTo>
                    <a:pt x="744951" y="70629"/>
                  </a:lnTo>
                  <a:lnTo>
                    <a:pt x="756572" y="66781"/>
                  </a:lnTo>
                  <a:lnTo>
                    <a:pt x="767775" y="60466"/>
                  </a:lnTo>
                  <a:lnTo>
                    <a:pt x="782972" y="57066"/>
                  </a:lnTo>
                  <a:lnTo>
                    <a:pt x="798124" y="49795"/>
                  </a:lnTo>
                  <a:lnTo>
                    <a:pt x="814525" y="46843"/>
                  </a:lnTo>
                  <a:lnTo>
                    <a:pt x="827287" y="40132"/>
                  </a:lnTo>
                  <a:lnTo>
                    <a:pt x="834944" y="38492"/>
                  </a:lnTo>
                  <a:lnTo>
                    <a:pt x="844864" y="46325"/>
                  </a:lnTo>
                  <a:lnTo>
                    <a:pt x="850967" y="47232"/>
                  </a:lnTo>
                  <a:lnTo>
                    <a:pt x="852605" y="48417"/>
                  </a:lnTo>
                  <a:lnTo>
                    <a:pt x="853696" y="50267"/>
                  </a:lnTo>
                  <a:lnTo>
                    <a:pt x="855590" y="57292"/>
                  </a:lnTo>
                  <a:lnTo>
                    <a:pt x="855840" y="70277"/>
                  </a:lnTo>
                  <a:lnTo>
                    <a:pt x="854794" y="72248"/>
                  </a:lnTo>
                  <a:lnTo>
                    <a:pt x="853039" y="73562"/>
                  </a:lnTo>
                  <a:lnTo>
                    <a:pt x="850811" y="74438"/>
                  </a:lnTo>
                  <a:lnTo>
                    <a:pt x="849324" y="76079"/>
                  </a:lnTo>
                  <a:lnTo>
                    <a:pt x="847673" y="80727"/>
                  </a:lnTo>
                  <a:lnTo>
                    <a:pt x="845555" y="92333"/>
                  </a:lnTo>
                  <a:lnTo>
                    <a:pt x="829892" y="114305"/>
                  </a:lnTo>
                  <a:lnTo>
                    <a:pt x="827395" y="120646"/>
                  </a:lnTo>
                  <a:lnTo>
                    <a:pt x="819254" y="131458"/>
                  </a:lnTo>
                  <a:lnTo>
                    <a:pt x="817816" y="142423"/>
                  </a:lnTo>
                  <a:lnTo>
                    <a:pt x="809581" y="151026"/>
                  </a:lnTo>
                  <a:lnTo>
                    <a:pt x="822478" y="138165"/>
                  </a:lnTo>
                  <a:lnTo>
                    <a:pt x="827980" y="135484"/>
                  </a:lnTo>
                  <a:lnTo>
                    <a:pt x="830930" y="134770"/>
                  </a:lnTo>
                  <a:lnTo>
                    <a:pt x="840136" y="128706"/>
                  </a:lnTo>
                  <a:lnTo>
                    <a:pt x="882469" y="92400"/>
                  </a:lnTo>
                  <a:lnTo>
                    <a:pt x="889922" y="83394"/>
                  </a:lnTo>
                  <a:lnTo>
                    <a:pt x="927998" y="61188"/>
                  </a:lnTo>
                  <a:lnTo>
                    <a:pt x="941424" y="55117"/>
                  </a:lnTo>
                  <a:lnTo>
                    <a:pt x="949211" y="49096"/>
                  </a:lnTo>
                  <a:lnTo>
                    <a:pt x="959161" y="47744"/>
                  </a:lnTo>
                  <a:lnTo>
                    <a:pt x="979669" y="66630"/>
                  </a:lnTo>
                  <a:lnTo>
                    <a:pt x="979703" y="52198"/>
                  </a:lnTo>
                  <a:lnTo>
                    <a:pt x="980761" y="50671"/>
                  </a:lnTo>
                  <a:lnTo>
                    <a:pt x="982525" y="49651"/>
                  </a:lnTo>
                  <a:lnTo>
                    <a:pt x="987904" y="48017"/>
                  </a:lnTo>
                  <a:lnTo>
                    <a:pt x="985817" y="44971"/>
                  </a:lnTo>
                  <a:lnTo>
                    <a:pt x="980060" y="38492"/>
                  </a:lnTo>
                  <a:lnTo>
                    <a:pt x="965523" y="38100"/>
                  </a:lnTo>
                  <a:lnTo>
                    <a:pt x="963900" y="39154"/>
                  </a:lnTo>
                  <a:lnTo>
                    <a:pt x="962817" y="40916"/>
                  </a:lnTo>
                  <a:lnTo>
                    <a:pt x="962096" y="43149"/>
                  </a:lnTo>
                  <a:lnTo>
                    <a:pt x="960557" y="44637"/>
                  </a:lnTo>
                  <a:lnTo>
                    <a:pt x="950482" y="49848"/>
                  </a:lnTo>
                  <a:lnTo>
                    <a:pt x="947522" y="52278"/>
                  </a:lnTo>
                  <a:lnTo>
                    <a:pt x="944235" y="57801"/>
                  </a:lnTo>
                  <a:lnTo>
                    <a:pt x="943357" y="60755"/>
                  </a:lnTo>
                  <a:lnTo>
                    <a:pt x="941714" y="62725"/>
                  </a:lnTo>
                  <a:lnTo>
                    <a:pt x="919259" y="79768"/>
                  </a:lnTo>
                  <a:lnTo>
                    <a:pt x="915798" y="85893"/>
                  </a:lnTo>
                  <a:lnTo>
                    <a:pt x="913201" y="92143"/>
                  </a:lnTo>
                  <a:lnTo>
                    <a:pt x="906848" y="101613"/>
                  </a:lnTo>
                  <a:lnTo>
                    <a:pt x="904493" y="111121"/>
                  </a:lnTo>
                  <a:lnTo>
                    <a:pt x="903515" y="137838"/>
                  </a:lnTo>
                  <a:lnTo>
                    <a:pt x="904569" y="139514"/>
                  </a:lnTo>
                  <a:lnTo>
                    <a:pt x="906330" y="140630"/>
                  </a:lnTo>
                  <a:lnTo>
                    <a:pt x="913866" y="142202"/>
                  </a:lnTo>
                  <a:lnTo>
                    <a:pt x="940359" y="142825"/>
                  </a:lnTo>
                  <a:lnTo>
                    <a:pt x="949165" y="140024"/>
                  </a:lnTo>
                  <a:lnTo>
                    <a:pt x="957664" y="136310"/>
                  </a:lnTo>
                  <a:lnTo>
                    <a:pt x="992698" y="125996"/>
                  </a:lnTo>
                  <a:lnTo>
                    <a:pt x="1036871" y="104705"/>
                  </a:lnTo>
                  <a:lnTo>
                    <a:pt x="1074954" y="82887"/>
                  </a:lnTo>
                  <a:lnTo>
                    <a:pt x="1120343" y="47788"/>
                  </a:lnTo>
                  <a:lnTo>
                    <a:pt x="1139249" y="31922"/>
                  </a:lnTo>
                  <a:lnTo>
                    <a:pt x="1145156" y="30056"/>
                  </a:lnTo>
                  <a:lnTo>
                    <a:pt x="1147156" y="28500"/>
                  </a:lnTo>
                  <a:lnTo>
                    <a:pt x="1150627" y="20494"/>
                  </a:lnTo>
                  <a:lnTo>
                    <a:pt x="1149743" y="20009"/>
                  </a:lnTo>
                  <a:lnTo>
                    <a:pt x="1145941" y="19470"/>
                  </a:lnTo>
                  <a:lnTo>
                    <a:pt x="1144503" y="20385"/>
                  </a:lnTo>
                  <a:lnTo>
                    <a:pt x="1143545" y="22053"/>
                  </a:lnTo>
                  <a:lnTo>
                    <a:pt x="1142906" y="24223"/>
                  </a:lnTo>
                  <a:lnTo>
                    <a:pt x="1141423" y="25670"/>
                  </a:lnTo>
                  <a:lnTo>
                    <a:pt x="1136950" y="27278"/>
                  </a:lnTo>
                  <a:lnTo>
                    <a:pt x="1135335" y="28765"/>
                  </a:lnTo>
                  <a:lnTo>
                    <a:pt x="1127471" y="41709"/>
                  </a:lnTo>
                  <a:lnTo>
                    <a:pt x="1116999" y="54052"/>
                  </a:lnTo>
                  <a:lnTo>
                    <a:pt x="1111010" y="66681"/>
                  </a:lnTo>
                  <a:lnTo>
                    <a:pt x="1090709" y="93946"/>
                  </a:lnTo>
                  <a:lnTo>
                    <a:pt x="1076439" y="121816"/>
                  </a:lnTo>
                  <a:lnTo>
                    <a:pt x="1055941" y="142826"/>
                  </a:lnTo>
                  <a:lnTo>
                    <a:pt x="1055915" y="137796"/>
                  </a:lnTo>
                  <a:lnTo>
                    <a:pt x="1056969" y="136311"/>
                  </a:lnTo>
                  <a:lnTo>
                    <a:pt x="1058730" y="135320"/>
                  </a:lnTo>
                  <a:lnTo>
                    <a:pt x="1060962" y="134659"/>
                  </a:lnTo>
                  <a:lnTo>
                    <a:pt x="1062451" y="133161"/>
                  </a:lnTo>
                  <a:lnTo>
                    <a:pt x="1066226" y="123716"/>
                  </a:lnTo>
                  <a:lnTo>
                    <a:pt x="1071897" y="116494"/>
                  </a:lnTo>
                  <a:lnTo>
                    <a:pt x="1075105" y="107651"/>
                  </a:lnTo>
                  <a:lnTo>
                    <a:pt x="1081231" y="98329"/>
                  </a:lnTo>
                  <a:lnTo>
                    <a:pt x="1083514" y="88864"/>
                  </a:lnTo>
                  <a:lnTo>
                    <a:pt x="1084050" y="82528"/>
                  </a:lnTo>
                  <a:lnTo>
                    <a:pt x="1085252" y="80415"/>
                  </a:lnTo>
                  <a:lnTo>
                    <a:pt x="1087110" y="79006"/>
                  </a:lnTo>
                  <a:lnTo>
                    <a:pt x="1089408" y="78068"/>
                  </a:lnTo>
                  <a:lnTo>
                    <a:pt x="1090940" y="76383"/>
                  </a:lnTo>
                  <a:lnTo>
                    <a:pt x="1093968" y="66795"/>
                  </a:lnTo>
                  <a:lnTo>
                    <a:pt x="1094002" y="75800"/>
                  </a:lnTo>
                  <a:lnTo>
                    <a:pt x="1087457" y="83717"/>
                  </a:lnTo>
                  <a:lnTo>
                    <a:pt x="1084869" y="93512"/>
                  </a:lnTo>
                  <a:lnTo>
                    <a:pt x="1092714" y="103289"/>
                  </a:lnTo>
                  <a:lnTo>
                    <a:pt x="1093621" y="109383"/>
                  </a:lnTo>
                  <a:lnTo>
                    <a:pt x="1094806" y="111018"/>
                  </a:lnTo>
                  <a:lnTo>
                    <a:pt x="1096655" y="112109"/>
                  </a:lnTo>
                  <a:lnTo>
                    <a:pt x="1103681" y="114002"/>
                  </a:lnTo>
                  <a:lnTo>
                    <a:pt x="1135318" y="114286"/>
                  </a:lnTo>
                  <a:lnTo>
                    <a:pt x="1141646" y="111466"/>
                  </a:lnTo>
                  <a:lnTo>
                    <a:pt x="1147985" y="107742"/>
                  </a:lnTo>
                  <a:lnTo>
                    <a:pt x="1173574" y="97421"/>
                  </a:lnTo>
                  <a:lnTo>
                    <a:pt x="1220993" y="53961"/>
                  </a:lnTo>
                  <a:lnTo>
                    <a:pt x="1224526" y="47613"/>
                  </a:lnTo>
                  <a:lnTo>
                    <a:pt x="1225469" y="44439"/>
                  </a:lnTo>
                  <a:lnTo>
                    <a:pt x="1227155" y="42322"/>
                  </a:lnTo>
                  <a:lnTo>
                    <a:pt x="1233526" y="38285"/>
                  </a:lnTo>
                  <a:lnTo>
                    <a:pt x="1235389" y="33590"/>
                  </a:lnTo>
                  <a:lnTo>
                    <a:pt x="1236943" y="31914"/>
                  </a:lnTo>
                  <a:lnTo>
                    <a:pt x="1245972" y="28695"/>
                  </a:lnTo>
                  <a:lnTo>
                    <a:pt x="1241219" y="28603"/>
                  </a:lnTo>
                  <a:lnTo>
                    <a:pt x="1239772" y="29648"/>
                  </a:lnTo>
                  <a:lnTo>
                    <a:pt x="1238165" y="33632"/>
                  </a:lnTo>
                  <a:lnTo>
                    <a:pt x="1236677" y="35118"/>
                  </a:lnTo>
                  <a:lnTo>
                    <a:pt x="1232203" y="36769"/>
                  </a:lnTo>
                  <a:lnTo>
                    <a:pt x="1230587" y="38267"/>
                  </a:lnTo>
                  <a:lnTo>
                    <a:pt x="1211190" y="72218"/>
                  </a:lnTo>
                  <a:lnTo>
                    <a:pt x="1191123" y="101527"/>
                  </a:lnTo>
                  <a:lnTo>
                    <a:pt x="1181960" y="122239"/>
                  </a:lnTo>
                  <a:lnTo>
                    <a:pt x="1179766" y="141347"/>
                  </a:lnTo>
                  <a:lnTo>
                    <a:pt x="1180812" y="141853"/>
                  </a:lnTo>
                  <a:lnTo>
                    <a:pt x="1202120" y="142825"/>
                  </a:lnTo>
                  <a:lnTo>
                    <a:pt x="1208377" y="140024"/>
                  </a:lnTo>
                  <a:lnTo>
                    <a:pt x="1253312" y="111065"/>
                  </a:lnTo>
                  <a:lnTo>
                    <a:pt x="1300784" y="82538"/>
                  </a:lnTo>
                  <a:lnTo>
                    <a:pt x="1310436" y="73366"/>
                  </a:lnTo>
                  <a:lnTo>
                    <a:pt x="1319313" y="63293"/>
                  </a:lnTo>
                  <a:lnTo>
                    <a:pt x="1363748" y="25423"/>
                  </a:lnTo>
                  <a:lnTo>
                    <a:pt x="1367348" y="19055"/>
                  </a:lnTo>
                  <a:lnTo>
                    <a:pt x="1370213" y="9562"/>
                  </a:lnTo>
                  <a:lnTo>
                    <a:pt x="1370224" y="14585"/>
                  </a:lnTo>
                  <a:lnTo>
                    <a:pt x="1369167" y="16070"/>
                  </a:lnTo>
                  <a:lnTo>
                    <a:pt x="1367404" y="17059"/>
                  </a:lnTo>
                  <a:lnTo>
                    <a:pt x="1365170" y="17719"/>
                  </a:lnTo>
                  <a:lnTo>
                    <a:pt x="1363682" y="19217"/>
                  </a:lnTo>
                  <a:lnTo>
                    <a:pt x="1358468" y="29226"/>
                  </a:lnTo>
                  <a:lnTo>
                    <a:pt x="1338347" y="55884"/>
                  </a:lnTo>
                  <a:lnTo>
                    <a:pt x="1320441" y="95188"/>
                  </a:lnTo>
                  <a:lnTo>
                    <a:pt x="1316350" y="101566"/>
                  </a:lnTo>
                  <a:lnTo>
                    <a:pt x="1314048" y="111107"/>
                  </a:lnTo>
                  <a:lnTo>
                    <a:pt x="1313079" y="147479"/>
                  </a:lnTo>
                  <a:lnTo>
                    <a:pt x="1314136" y="149116"/>
                  </a:lnTo>
                  <a:lnTo>
                    <a:pt x="1315900" y="150207"/>
                  </a:lnTo>
                  <a:lnTo>
                    <a:pt x="1321279" y="151958"/>
                  </a:lnTo>
                  <a:lnTo>
                    <a:pt x="1332791" y="144793"/>
                  </a:lnTo>
                  <a:lnTo>
                    <a:pt x="1348091" y="142060"/>
                  </a:lnTo>
                  <a:lnTo>
                    <a:pt x="1368350" y="125541"/>
                  </a:lnTo>
                  <a:lnTo>
                    <a:pt x="1374728" y="119269"/>
                  </a:lnTo>
                  <a:lnTo>
                    <a:pt x="1377520" y="113680"/>
                  </a:lnTo>
                  <a:lnTo>
                    <a:pt x="1378264" y="110708"/>
                  </a:lnTo>
                  <a:lnTo>
                    <a:pt x="1387098" y="95186"/>
                  </a:lnTo>
                  <a:lnTo>
                    <a:pt x="1389271" y="66783"/>
                  </a:lnTo>
                  <a:lnTo>
                    <a:pt x="1389278" y="49376"/>
                  </a:lnTo>
                  <a:lnTo>
                    <a:pt x="1379788" y="38127"/>
                  </a:lnTo>
                  <a:lnTo>
                    <a:pt x="1379756" y="29891"/>
                  </a:lnTo>
                  <a:lnTo>
                    <a:pt x="1380813" y="29449"/>
                  </a:lnTo>
                  <a:lnTo>
                    <a:pt x="1427435" y="28564"/>
                  </a:lnTo>
                  <a:lnTo>
                    <a:pt x="1474641" y="28564"/>
                  </a:lnTo>
                  <a:lnTo>
                    <a:pt x="1508050" y="28564"/>
                  </a:lnTo>
                  <a:lnTo>
                    <a:pt x="1509735" y="29622"/>
                  </a:lnTo>
                  <a:lnTo>
                    <a:pt x="1510856" y="31386"/>
                  </a:lnTo>
                  <a:lnTo>
                    <a:pt x="1511605" y="33621"/>
                  </a:lnTo>
                  <a:lnTo>
                    <a:pt x="1513163" y="35110"/>
                  </a:lnTo>
                  <a:lnTo>
                    <a:pt x="1521173" y="37697"/>
                  </a:lnTo>
                  <a:lnTo>
                    <a:pt x="1521981" y="40737"/>
                  </a:lnTo>
                  <a:lnTo>
                    <a:pt x="1522500" y="46256"/>
                  </a:lnTo>
                  <a:lnTo>
                    <a:pt x="1514415" y="55696"/>
                  </a:lnTo>
                  <a:lnTo>
                    <a:pt x="1512304" y="64458"/>
                  </a:lnTo>
                  <a:lnTo>
                    <a:pt x="1506633" y="73301"/>
                  </a:lnTo>
                  <a:lnTo>
                    <a:pt x="1504936" y="79492"/>
                  </a:lnTo>
                  <a:lnTo>
                    <a:pt x="1503426" y="81566"/>
                  </a:lnTo>
                  <a:lnTo>
                    <a:pt x="1501360" y="82948"/>
                  </a:lnTo>
                  <a:lnTo>
                    <a:pt x="1498925" y="83870"/>
                  </a:lnTo>
                  <a:lnTo>
                    <a:pt x="1497300" y="85543"/>
                  </a:lnTo>
                  <a:lnTo>
                    <a:pt x="1495496" y="90224"/>
                  </a:lnTo>
                  <a:lnTo>
                    <a:pt x="1493280" y="101853"/>
                  </a:lnTo>
                  <a:lnTo>
                    <a:pt x="1485889" y="112442"/>
                  </a:lnTo>
                  <a:lnTo>
                    <a:pt x="1484648" y="122328"/>
                  </a:lnTo>
                  <a:lnTo>
                    <a:pt x="1492741" y="131884"/>
                  </a:lnTo>
                  <a:lnTo>
                    <a:pt x="1496292" y="132693"/>
                  </a:lnTo>
                  <a:lnTo>
                    <a:pt x="1516408" y="133301"/>
                  </a:lnTo>
                  <a:lnTo>
                    <a:pt x="1522686" y="130500"/>
                  </a:lnTo>
                  <a:lnTo>
                    <a:pt x="1529003" y="126786"/>
                  </a:lnTo>
                  <a:lnTo>
                    <a:pt x="1539569" y="124694"/>
                  </a:lnTo>
                  <a:lnTo>
                    <a:pt x="1554576" y="123017"/>
                  </a:lnTo>
                  <a:lnTo>
                    <a:pt x="1587143" y="104531"/>
                  </a:lnTo>
                  <a:lnTo>
                    <a:pt x="1633467" y="69836"/>
                  </a:lnTo>
                  <a:lnTo>
                    <a:pt x="1643194" y="59255"/>
                  </a:lnTo>
                  <a:lnTo>
                    <a:pt x="1652777" y="45301"/>
                  </a:lnTo>
                  <a:lnTo>
                    <a:pt x="1659141" y="41295"/>
                  </a:lnTo>
                  <a:lnTo>
                    <a:pt x="1661262" y="38109"/>
                  </a:lnTo>
                  <a:lnTo>
                    <a:pt x="1664665" y="20611"/>
                  </a:lnTo>
                  <a:lnTo>
                    <a:pt x="1665488" y="1506"/>
                  </a:lnTo>
                  <a:lnTo>
                    <a:pt x="1664436" y="1000"/>
                  </a:lnTo>
                  <a:lnTo>
                    <a:pt x="1642835" y="0"/>
                  </a:lnTo>
                  <a:lnTo>
                    <a:pt x="1636732" y="2816"/>
                  </a:lnTo>
                  <a:lnTo>
                    <a:pt x="1605174" y="31788"/>
                  </a:lnTo>
                  <a:lnTo>
                    <a:pt x="1601649" y="38111"/>
                  </a:lnTo>
                  <a:lnTo>
                    <a:pt x="1594328" y="55850"/>
                  </a:lnTo>
                  <a:lnTo>
                    <a:pt x="1573024" y="85540"/>
                  </a:lnTo>
                  <a:lnTo>
                    <a:pt x="1570618" y="101566"/>
                  </a:lnTo>
                  <a:lnTo>
                    <a:pt x="1570300" y="112404"/>
                  </a:lnTo>
                  <a:lnTo>
                    <a:pt x="1575323" y="118788"/>
                  </a:lnTo>
                  <a:lnTo>
                    <a:pt x="1580619" y="121580"/>
                  </a:lnTo>
                  <a:lnTo>
                    <a:pt x="1602310" y="123520"/>
                  </a:lnTo>
                  <a:lnTo>
                    <a:pt x="1632640" y="122730"/>
                  </a:lnTo>
                  <a:lnTo>
                    <a:pt x="1675717" y="115609"/>
                  </a:lnTo>
                  <a:lnTo>
                    <a:pt x="1694078" y="114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5" name="SMARTInkShape-Group175"/>
          <p:cNvGrpSpPr/>
          <p:nvPr/>
        </p:nvGrpSpPr>
        <p:grpSpPr>
          <a:xfrm>
            <a:off x="1000242" y="5230589"/>
            <a:ext cx="895231" cy="274862"/>
            <a:chOff x="1000242" y="5230589"/>
            <a:chExt cx="895231" cy="274862"/>
          </a:xfrm>
        </p:grpSpPr>
        <p:sp>
          <p:nvSpPr>
            <p:cNvPr id="231" name="SMARTInkShape-661"/>
            <p:cNvSpPr/>
            <p:nvPr>
              <p:custDataLst>
                <p:tags r:id="rId54"/>
              </p:custDataLst>
            </p:nvPr>
          </p:nvSpPr>
          <p:spPr>
            <a:xfrm>
              <a:off x="1514475" y="5230589"/>
              <a:ext cx="380998" cy="208186"/>
            </a:xfrm>
            <a:custGeom>
              <a:avLst/>
              <a:gdLst/>
              <a:ahLst/>
              <a:cxnLst/>
              <a:rect l="0" t="0" r="0" b="0"/>
              <a:pathLst>
                <a:path w="380998" h="208186">
                  <a:moveTo>
                    <a:pt x="0" y="189136"/>
                  </a:moveTo>
                  <a:lnTo>
                    <a:pt x="0" y="189136"/>
                  </a:lnTo>
                  <a:lnTo>
                    <a:pt x="5056" y="194192"/>
                  </a:lnTo>
                  <a:lnTo>
                    <a:pt x="7539" y="199497"/>
                  </a:lnTo>
                  <a:lnTo>
                    <a:pt x="9409" y="207678"/>
                  </a:lnTo>
                  <a:lnTo>
                    <a:pt x="28148" y="208185"/>
                  </a:lnTo>
                  <a:lnTo>
                    <a:pt x="33505" y="203129"/>
                  </a:lnTo>
                  <a:lnTo>
                    <a:pt x="36058" y="197824"/>
                  </a:lnTo>
                  <a:lnTo>
                    <a:pt x="36738" y="194928"/>
                  </a:lnTo>
                  <a:lnTo>
                    <a:pt x="45460" y="179538"/>
                  </a:lnTo>
                  <a:lnTo>
                    <a:pt x="46181" y="176388"/>
                  </a:lnTo>
                  <a:lnTo>
                    <a:pt x="54974" y="160554"/>
                  </a:lnTo>
                  <a:lnTo>
                    <a:pt x="65767" y="115935"/>
                  </a:lnTo>
                  <a:lnTo>
                    <a:pt x="66659" y="72204"/>
                  </a:lnTo>
                  <a:lnTo>
                    <a:pt x="66675" y="36783"/>
                  </a:lnTo>
                  <a:lnTo>
                    <a:pt x="66675" y="68535"/>
                  </a:lnTo>
                  <a:lnTo>
                    <a:pt x="63853" y="74858"/>
                  </a:lnTo>
                  <a:lnTo>
                    <a:pt x="61619" y="78026"/>
                  </a:lnTo>
                  <a:lnTo>
                    <a:pt x="58474" y="92597"/>
                  </a:lnTo>
                  <a:lnTo>
                    <a:pt x="57543" y="110319"/>
                  </a:lnTo>
                  <a:lnTo>
                    <a:pt x="66102" y="153044"/>
                  </a:lnTo>
                  <a:lnTo>
                    <a:pt x="66562" y="171776"/>
                  </a:lnTo>
                  <a:lnTo>
                    <a:pt x="69447" y="178951"/>
                  </a:lnTo>
                  <a:lnTo>
                    <a:pt x="73199" y="185668"/>
                  </a:lnTo>
                  <a:lnTo>
                    <a:pt x="74866" y="192181"/>
                  </a:lnTo>
                  <a:lnTo>
                    <a:pt x="76369" y="194340"/>
                  </a:lnTo>
                  <a:lnTo>
                    <a:pt x="78429" y="195781"/>
                  </a:lnTo>
                  <a:lnTo>
                    <a:pt x="83541" y="197381"/>
                  </a:lnTo>
                  <a:lnTo>
                    <a:pt x="89340" y="198092"/>
                  </a:lnTo>
                  <a:lnTo>
                    <a:pt x="95446" y="195586"/>
                  </a:lnTo>
                  <a:lnTo>
                    <a:pt x="117871" y="175991"/>
                  </a:lnTo>
                  <a:lnTo>
                    <a:pt x="146060" y="133660"/>
                  </a:lnTo>
                  <a:lnTo>
                    <a:pt x="159692" y="87125"/>
                  </a:lnTo>
                  <a:lnTo>
                    <a:pt x="164086" y="72833"/>
                  </a:lnTo>
                  <a:lnTo>
                    <a:pt x="169268" y="58015"/>
                  </a:lnTo>
                  <a:lnTo>
                    <a:pt x="171439" y="28712"/>
                  </a:lnTo>
                  <a:lnTo>
                    <a:pt x="171450" y="41439"/>
                  </a:lnTo>
                  <a:lnTo>
                    <a:pt x="168627" y="46940"/>
                  </a:lnTo>
                  <a:lnTo>
                    <a:pt x="166393" y="49889"/>
                  </a:lnTo>
                  <a:lnTo>
                    <a:pt x="163911" y="58809"/>
                  </a:lnTo>
                  <a:lnTo>
                    <a:pt x="161959" y="105149"/>
                  </a:lnTo>
                  <a:lnTo>
                    <a:pt x="162985" y="138427"/>
                  </a:lnTo>
                  <a:lnTo>
                    <a:pt x="171626" y="164885"/>
                  </a:lnTo>
                  <a:lnTo>
                    <a:pt x="173684" y="166618"/>
                  </a:lnTo>
                  <a:lnTo>
                    <a:pt x="178793" y="169603"/>
                  </a:lnTo>
                  <a:lnTo>
                    <a:pt x="187619" y="176176"/>
                  </a:lnTo>
                  <a:lnTo>
                    <a:pt x="198182" y="179159"/>
                  </a:lnTo>
                  <a:lnTo>
                    <a:pt x="210144" y="172013"/>
                  </a:lnTo>
                  <a:lnTo>
                    <a:pt x="213121" y="171371"/>
                  </a:lnTo>
                  <a:lnTo>
                    <a:pt x="219251" y="165012"/>
                  </a:lnTo>
                  <a:lnTo>
                    <a:pt x="226562" y="156189"/>
                  </a:lnTo>
                  <a:lnTo>
                    <a:pt x="240461" y="145272"/>
                  </a:lnTo>
                  <a:lnTo>
                    <a:pt x="263710" y="100938"/>
                  </a:lnTo>
                  <a:lnTo>
                    <a:pt x="291046" y="59944"/>
                  </a:lnTo>
                  <a:lnTo>
                    <a:pt x="297262" y="46455"/>
                  </a:lnTo>
                  <a:lnTo>
                    <a:pt x="301450" y="39997"/>
                  </a:lnTo>
                  <a:lnTo>
                    <a:pt x="304866" y="30412"/>
                  </a:lnTo>
                  <a:lnTo>
                    <a:pt x="313894" y="18244"/>
                  </a:lnTo>
                  <a:lnTo>
                    <a:pt x="314197" y="22908"/>
                  </a:lnTo>
                  <a:lnTo>
                    <a:pt x="317091" y="28121"/>
                  </a:lnTo>
                  <a:lnTo>
                    <a:pt x="320846" y="33965"/>
                  </a:lnTo>
                  <a:lnTo>
                    <a:pt x="323256" y="46340"/>
                  </a:lnTo>
                  <a:lnTo>
                    <a:pt x="323840" y="91269"/>
                  </a:lnTo>
                  <a:lnTo>
                    <a:pt x="324906" y="109676"/>
                  </a:lnTo>
                  <a:lnTo>
                    <a:pt x="332051" y="138743"/>
                  </a:lnTo>
                  <a:lnTo>
                    <a:pt x="333352" y="184975"/>
                  </a:lnTo>
                  <a:lnTo>
                    <a:pt x="333375" y="208136"/>
                  </a:lnTo>
                  <a:lnTo>
                    <a:pt x="333375" y="163473"/>
                  </a:lnTo>
                  <a:lnTo>
                    <a:pt x="333375" y="119372"/>
                  </a:lnTo>
                  <a:lnTo>
                    <a:pt x="333375" y="72433"/>
                  </a:lnTo>
                  <a:lnTo>
                    <a:pt x="333375" y="25405"/>
                  </a:lnTo>
                  <a:lnTo>
                    <a:pt x="333375" y="13307"/>
                  </a:lnTo>
                  <a:lnTo>
                    <a:pt x="334433" y="11592"/>
                  </a:lnTo>
                  <a:lnTo>
                    <a:pt x="336197" y="10448"/>
                  </a:lnTo>
                  <a:lnTo>
                    <a:pt x="341576" y="8613"/>
                  </a:lnTo>
                  <a:lnTo>
                    <a:pt x="342311" y="5539"/>
                  </a:lnTo>
                  <a:lnTo>
                    <a:pt x="342508" y="3238"/>
                  </a:lnTo>
                  <a:lnTo>
                    <a:pt x="343697" y="1704"/>
                  </a:lnTo>
                  <a:lnTo>
                    <a:pt x="347840" y="0"/>
                  </a:lnTo>
                  <a:lnTo>
                    <a:pt x="349368" y="604"/>
                  </a:lnTo>
                  <a:lnTo>
                    <a:pt x="350387" y="2065"/>
                  </a:lnTo>
                  <a:lnTo>
                    <a:pt x="352023" y="6957"/>
                  </a:lnTo>
                  <a:lnTo>
                    <a:pt x="355068" y="7626"/>
                  </a:lnTo>
                  <a:lnTo>
                    <a:pt x="360591" y="8055"/>
                  </a:lnTo>
                  <a:lnTo>
                    <a:pt x="376104" y="22347"/>
                  </a:lnTo>
                  <a:lnTo>
                    <a:pt x="378824" y="27871"/>
                  </a:lnTo>
                  <a:lnTo>
                    <a:pt x="380915" y="46092"/>
                  </a:lnTo>
                  <a:lnTo>
                    <a:pt x="380997" y="68603"/>
                  </a:lnTo>
                  <a:lnTo>
                    <a:pt x="378176" y="74888"/>
                  </a:lnTo>
                  <a:lnTo>
                    <a:pt x="374454" y="81209"/>
                  </a:lnTo>
                  <a:lnTo>
                    <a:pt x="371299" y="90718"/>
                  </a:lnTo>
                  <a:lnTo>
                    <a:pt x="366811" y="97064"/>
                  </a:lnTo>
                  <a:lnTo>
                    <a:pt x="361288" y="100591"/>
                  </a:lnTo>
                  <a:lnTo>
                    <a:pt x="358334" y="101530"/>
                  </a:lnTo>
                  <a:lnTo>
                    <a:pt x="356364" y="103215"/>
                  </a:lnTo>
                  <a:lnTo>
                    <a:pt x="354176" y="107910"/>
                  </a:lnTo>
                  <a:lnTo>
                    <a:pt x="352534" y="109586"/>
                  </a:lnTo>
                  <a:lnTo>
                    <a:pt x="343338" y="112805"/>
                  </a:lnTo>
                  <a:lnTo>
                    <a:pt x="342938" y="121126"/>
                  </a:lnTo>
                  <a:lnTo>
                    <a:pt x="342911" y="117009"/>
                  </a:lnTo>
                  <a:lnTo>
                    <a:pt x="343966" y="115651"/>
                  </a:lnTo>
                  <a:lnTo>
                    <a:pt x="352425" y="1129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2" name="SMARTInkShape-662"/>
            <p:cNvSpPr/>
            <p:nvPr>
              <p:custDataLst>
                <p:tags r:id="rId55"/>
              </p:custDataLst>
            </p:nvPr>
          </p:nvSpPr>
          <p:spPr>
            <a:xfrm>
              <a:off x="1371600" y="5238788"/>
              <a:ext cx="85690" cy="228547"/>
            </a:xfrm>
            <a:custGeom>
              <a:avLst/>
              <a:gdLst/>
              <a:ahLst/>
              <a:cxnLst/>
              <a:rect l="0" t="0" r="0" b="0"/>
              <a:pathLst>
                <a:path w="85690" h="228547">
                  <a:moveTo>
                    <a:pt x="9525" y="9487"/>
                  </a:moveTo>
                  <a:lnTo>
                    <a:pt x="9525" y="9487"/>
                  </a:lnTo>
                  <a:lnTo>
                    <a:pt x="35" y="9487"/>
                  </a:lnTo>
                  <a:lnTo>
                    <a:pt x="0" y="55081"/>
                  </a:lnTo>
                  <a:lnTo>
                    <a:pt x="0" y="99382"/>
                  </a:lnTo>
                  <a:lnTo>
                    <a:pt x="0" y="142895"/>
                  </a:lnTo>
                  <a:lnTo>
                    <a:pt x="0" y="187093"/>
                  </a:lnTo>
                  <a:lnTo>
                    <a:pt x="0" y="228546"/>
                  </a:lnTo>
                  <a:lnTo>
                    <a:pt x="0" y="223501"/>
                  </a:lnTo>
                  <a:lnTo>
                    <a:pt x="2822" y="218199"/>
                  </a:lnTo>
                  <a:lnTo>
                    <a:pt x="5057" y="215304"/>
                  </a:lnTo>
                  <a:lnTo>
                    <a:pt x="7539" y="206442"/>
                  </a:lnTo>
                  <a:lnTo>
                    <a:pt x="9490" y="160148"/>
                  </a:lnTo>
                  <a:lnTo>
                    <a:pt x="9524" y="114070"/>
                  </a:lnTo>
                  <a:lnTo>
                    <a:pt x="8467" y="73156"/>
                  </a:lnTo>
                  <a:lnTo>
                    <a:pt x="1324" y="54377"/>
                  </a:lnTo>
                  <a:lnTo>
                    <a:pt x="0" y="7327"/>
                  </a:lnTo>
                  <a:lnTo>
                    <a:pt x="0" y="4872"/>
                  </a:lnTo>
                  <a:lnTo>
                    <a:pt x="1058" y="3235"/>
                  </a:lnTo>
                  <a:lnTo>
                    <a:pt x="2823" y="2144"/>
                  </a:lnTo>
                  <a:lnTo>
                    <a:pt x="9409" y="0"/>
                  </a:lnTo>
                  <a:lnTo>
                    <a:pt x="17716" y="8167"/>
                  </a:lnTo>
                  <a:lnTo>
                    <a:pt x="23711" y="9096"/>
                  </a:lnTo>
                  <a:lnTo>
                    <a:pt x="25332" y="10285"/>
                  </a:lnTo>
                  <a:lnTo>
                    <a:pt x="36649" y="26811"/>
                  </a:lnTo>
                  <a:lnTo>
                    <a:pt x="37670" y="33081"/>
                  </a:lnTo>
                  <a:lnTo>
                    <a:pt x="38099" y="79340"/>
                  </a:lnTo>
                  <a:lnTo>
                    <a:pt x="37041" y="81455"/>
                  </a:lnTo>
                  <a:lnTo>
                    <a:pt x="35277" y="82867"/>
                  </a:lnTo>
                  <a:lnTo>
                    <a:pt x="33043" y="83806"/>
                  </a:lnTo>
                  <a:lnTo>
                    <a:pt x="31554" y="85491"/>
                  </a:lnTo>
                  <a:lnTo>
                    <a:pt x="26341" y="95800"/>
                  </a:lnTo>
                  <a:lnTo>
                    <a:pt x="19050" y="104737"/>
                  </a:lnTo>
                  <a:lnTo>
                    <a:pt x="27251" y="96536"/>
                  </a:lnTo>
                  <a:lnTo>
                    <a:pt x="33239" y="95604"/>
                  </a:lnTo>
                  <a:lnTo>
                    <a:pt x="52163" y="95222"/>
                  </a:lnTo>
                  <a:lnTo>
                    <a:pt x="53825" y="96277"/>
                  </a:lnTo>
                  <a:lnTo>
                    <a:pt x="54933" y="98039"/>
                  </a:lnTo>
                  <a:lnTo>
                    <a:pt x="55672" y="100272"/>
                  </a:lnTo>
                  <a:lnTo>
                    <a:pt x="57223" y="101760"/>
                  </a:lnTo>
                  <a:lnTo>
                    <a:pt x="61769" y="103414"/>
                  </a:lnTo>
                  <a:lnTo>
                    <a:pt x="70278" y="104345"/>
                  </a:lnTo>
                  <a:lnTo>
                    <a:pt x="72252" y="105534"/>
                  </a:lnTo>
                  <a:lnTo>
                    <a:pt x="73568" y="107386"/>
                  </a:lnTo>
                  <a:lnTo>
                    <a:pt x="75030" y="112264"/>
                  </a:lnTo>
                  <a:lnTo>
                    <a:pt x="75680" y="117960"/>
                  </a:lnTo>
                  <a:lnTo>
                    <a:pt x="78791" y="124020"/>
                  </a:lnTo>
                  <a:lnTo>
                    <a:pt x="82643" y="130240"/>
                  </a:lnTo>
                  <a:lnTo>
                    <a:pt x="85116" y="142857"/>
                  </a:lnTo>
                  <a:lnTo>
                    <a:pt x="85689" y="165064"/>
                  </a:lnTo>
                  <a:lnTo>
                    <a:pt x="82887" y="171412"/>
                  </a:lnTo>
                  <a:lnTo>
                    <a:pt x="77521" y="179056"/>
                  </a:lnTo>
                  <a:lnTo>
                    <a:pt x="76200" y="1904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3" name="SMARTInkShape-663"/>
            <p:cNvSpPr/>
            <p:nvPr>
              <p:custDataLst>
                <p:tags r:id="rId56"/>
              </p:custDataLst>
            </p:nvPr>
          </p:nvSpPr>
          <p:spPr>
            <a:xfrm>
              <a:off x="1000242" y="5343563"/>
              <a:ext cx="142758" cy="161888"/>
            </a:xfrm>
            <a:custGeom>
              <a:avLst/>
              <a:gdLst/>
              <a:ahLst/>
              <a:cxnLst/>
              <a:rect l="0" t="0" r="0" b="0"/>
              <a:pathLst>
                <a:path w="142758" h="161888">
                  <a:moveTo>
                    <a:pt x="47508" y="9487"/>
                  </a:moveTo>
                  <a:lnTo>
                    <a:pt x="47508" y="9487"/>
                  </a:lnTo>
                  <a:lnTo>
                    <a:pt x="47508" y="42600"/>
                  </a:lnTo>
                  <a:lnTo>
                    <a:pt x="44686" y="48193"/>
                  </a:lnTo>
                  <a:lnTo>
                    <a:pt x="42451" y="51166"/>
                  </a:lnTo>
                  <a:lnTo>
                    <a:pt x="39969" y="60115"/>
                  </a:lnTo>
                  <a:lnTo>
                    <a:pt x="38375" y="72992"/>
                  </a:lnTo>
                  <a:lnTo>
                    <a:pt x="30496" y="86106"/>
                  </a:lnTo>
                  <a:lnTo>
                    <a:pt x="29816" y="89141"/>
                  </a:lnTo>
                  <a:lnTo>
                    <a:pt x="21098" y="104774"/>
                  </a:lnTo>
                  <a:lnTo>
                    <a:pt x="20376" y="107936"/>
                  </a:lnTo>
                  <a:lnTo>
                    <a:pt x="18837" y="110045"/>
                  </a:lnTo>
                  <a:lnTo>
                    <a:pt x="16752" y="111451"/>
                  </a:lnTo>
                  <a:lnTo>
                    <a:pt x="14304" y="112388"/>
                  </a:lnTo>
                  <a:lnTo>
                    <a:pt x="12672" y="114071"/>
                  </a:lnTo>
                  <a:lnTo>
                    <a:pt x="9446" y="123656"/>
                  </a:lnTo>
                  <a:lnTo>
                    <a:pt x="1210" y="131977"/>
                  </a:lnTo>
                  <a:lnTo>
                    <a:pt x="768" y="131363"/>
                  </a:lnTo>
                  <a:lnTo>
                    <a:pt x="0" y="124994"/>
                  </a:lnTo>
                  <a:lnTo>
                    <a:pt x="6452" y="116421"/>
                  </a:lnTo>
                  <a:lnTo>
                    <a:pt x="9019" y="106485"/>
                  </a:lnTo>
                  <a:lnTo>
                    <a:pt x="9293" y="100198"/>
                  </a:lnTo>
                  <a:lnTo>
                    <a:pt x="12179" y="94606"/>
                  </a:lnTo>
                  <a:lnTo>
                    <a:pt x="15931" y="88593"/>
                  </a:lnTo>
                  <a:lnTo>
                    <a:pt x="19102" y="79258"/>
                  </a:lnTo>
                  <a:lnTo>
                    <a:pt x="25215" y="69788"/>
                  </a:lnTo>
                  <a:lnTo>
                    <a:pt x="28556" y="60280"/>
                  </a:lnTo>
                  <a:lnTo>
                    <a:pt x="34719" y="50760"/>
                  </a:lnTo>
                  <a:lnTo>
                    <a:pt x="37016" y="41237"/>
                  </a:lnTo>
                  <a:lnTo>
                    <a:pt x="37553" y="34887"/>
                  </a:lnTo>
                  <a:lnTo>
                    <a:pt x="40614" y="28537"/>
                  </a:lnTo>
                  <a:lnTo>
                    <a:pt x="46146" y="20893"/>
                  </a:lnTo>
                  <a:lnTo>
                    <a:pt x="47105" y="14513"/>
                  </a:lnTo>
                  <a:lnTo>
                    <a:pt x="48297" y="12837"/>
                  </a:lnTo>
                  <a:lnTo>
                    <a:pt x="50151" y="11721"/>
                  </a:lnTo>
                  <a:lnTo>
                    <a:pt x="52445" y="10976"/>
                  </a:lnTo>
                  <a:lnTo>
                    <a:pt x="53974" y="9422"/>
                  </a:lnTo>
                  <a:lnTo>
                    <a:pt x="56630" y="1417"/>
                  </a:lnTo>
                  <a:lnTo>
                    <a:pt x="59676" y="609"/>
                  </a:lnTo>
                  <a:lnTo>
                    <a:pt x="66155" y="0"/>
                  </a:lnTo>
                  <a:lnTo>
                    <a:pt x="80737" y="14152"/>
                  </a:lnTo>
                  <a:lnTo>
                    <a:pt x="83443" y="19674"/>
                  </a:lnTo>
                  <a:lnTo>
                    <a:pt x="84165" y="22629"/>
                  </a:lnTo>
                  <a:lnTo>
                    <a:pt x="85704" y="24598"/>
                  </a:lnTo>
                  <a:lnTo>
                    <a:pt x="90237" y="26786"/>
                  </a:lnTo>
                  <a:lnTo>
                    <a:pt x="91869" y="29486"/>
                  </a:lnTo>
                  <a:lnTo>
                    <a:pt x="100062" y="56870"/>
                  </a:lnTo>
                  <a:lnTo>
                    <a:pt x="116238" y="78015"/>
                  </a:lnTo>
                  <a:lnTo>
                    <a:pt x="129270" y="92281"/>
                  </a:lnTo>
                  <a:lnTo>
                    <a:pt x="135273" y="104785"/>
                  </a:lnTo>
                  <a:lnTo>
                    <a:pt x="141279" y="112390"/>
                  </a:lnTo>
                  <a:lnTo>
                    <a:pt x="142757" y="123776"/>
                  </a:lnTo>
                  <a:lnTo>
                    <a:pt x="128569" y="123787"/>
                  </a:lnTo>
                  <a:lnTo>
                    <a:pt x="123046" y="126609"/>
                  </a:lnTo>
                  <a:lnTo>
                    <a:pt x="117064" y="130332"/>
                  </a:lnTo>
                  <a:lnTo>
                    <a:pt x="104600" y="132724"/>
                  </a:lnTo>
                  <a:lnTo>
                    <a:pt x="72710" y="134348"/>
                  </a:lnTo>
                  <a:lnTo>
                    <a:pt x="29282" y="151456"/>
                  </a:lnTo>
                  <a:lnTo>
                    <a:pt x="20505" y="152243"/>
                  </a:lnTo>
                  <a:lnTo>
                    <a:pt x="19981" y="153341"/>
                  </a:lnTo>
                  <a:lnTo>
                    <a:pt x="19399" y="157383"/>
                  </a:lnTo>
                  <a:lnTo>
                    <a:pt x="20302" y="158884"/>
                  </a:lnTo>
                  <a:lnTo>
                    <a:pt x="21962" y="159886"/>
                  </a:lnTo>
                  <a:lnTo>
                    <a:pt x="28661" y="161623"/>
                  </a:lnTo>
                  <a:lnTo>
                    <a:pt x="37983" y="1618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4" name="SMARTInkShape-664"/>
            <p:cNvSpPr/>
            <p:nvPr>
              <p:custDataLst>
                <p:tags r:id="rId57"/>
              </p:custDataLst>
            </p:nvPr>
          </p:nvSpPr>
          <p:spPr>
            <a:xfrm>
              <a:off x="1038225" y="53530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8" name="SMARTInkShape-Group176"/>
          <p:cNvGrpSpPr/>
          <p:nvPr/>
        </p:nvGrpSpPr>
        <p:grpSpPr>
          <a:xfrm>
            <a:off x="2190866" y="5324475"/>
            <a:ext cx="114185" cy="76201"/>
            <a:chOff x="2190866" y="5324475"/>
            <a:chExt cx="114185" cy="76201"/>
          </a:xfrm>
        </p:grpSpPr>
        <p:sp>
          <p:nvSpPr>
            <p:cNvPr id="236" name="SMARTInkShape-665"/>
            <p:cNvSpPr/>
            <p:nvPr>
              <p:custDataLst>
                <p:tags r:id="rId52"/>
              </p:custDataLst>
            </p:nvPr>
          </p:nvSpPr>
          <p:spPr>
            <a:xfrm>
              <a:off x="2209800" y="5391150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9525"/>
                  </a:moveTo>
                  <a:lnTo>
                    <a:pt x="0" y="9525"/>
                  </a:lnTo>
                  <a:lnTo>
                    <a:pt x="44530" y="9525"/>
                  </a:lnTo>
                  <a:lnTo>
                    <a:pt x="69853" y="9525"/>
                  </a:lnTo>
                  <a:lnTo>
                    <a:pt x="71969" y="8467"/>
                  </a:lnTo>
                  <a:lnTo>
                    <a:pt x="73379" y="6703"/>
                  </a:lnTo>
                  <a:lnTo>
                    <a:pt x="74319" y="4469"/>
                  </a:lnTo>
                  <a:lnTo>
                    <a:pt x="77063" y="298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SMARTInkShape-666"/>
            <p:cNvSpPr/>
            <p:nvPr>
              <p:custDataLst>
                <p:tags r:id="rId53"/>
              </p:custDataLst>
            </p:nvPr>
          </p:nvSpPr>
          <p:spPr>
            <a:xfrm>
              <a:off x="2190866" y="5324475"/>
              <a:ext cx="114185" cy="9526"/>
            </a:xfrm>
            <a:custGeom>
              <a:avLst/>
              <a:gdLst/>
              <a:ahLst/>
              <a:cxnLst/>
              <a:rect l="0" t="0" r="0" b="0"/>
              <a:pathLst>
                <a:path w="114185" h="9526">
                  <a:moveTo>
                    <a:pt x="9409" y="0"/>
                  </a:moveTo>
                  <a:lnTo>
                    <a:pt x="9409" y="0"/>
                  </a:lnTo>
                  <a:lnTo>
                    <a:pt x="0" y="0"/>
                  </a:lnTo>
                  <a:lnTo>
                    <a:pt x="45666" y="0"/>
                  </a:lnTo>
                  <a:lnTo>
                    <a:pt x="78984" y="0"/>
                  </a:lnTo>
                  <a:lnTo>
                    <a:pt x="85487" y="2822"/>
                  </a:lnTo>
                  <a:lnTo>
                    <a:pt x="93228" y="8201"/>
                  </a:lnTo>
                  <a:lnTo>
                    <a:pt x="102362" y="9263"/>
                  </a:lnTo>
                  <a:lnTo>
                    <a:pt x="114184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4" name="SMARTInkShape-Group177"/>
          <p:cNvGrpSpPr/>
          <p:nvPr/>
        </p:nvGrpSpPr>
        <p:grpSpPr>
          <a:xfrm>
            <a:off x="2552703" y="5105400"/>
            <a:ext cx="971548" cy="304801"/>
            <a:chOff x="2552703" y="5105400"/>
            <a:chExt cx="971548" cy="304801"/>
          </a:xfrm>
        </p:grpSpPr>
        <p:sp>
          <p:nvSpPr>
            <p:cNvPr id="239" name="SMARTInkShape-667"/>
            <p:cNvSpPr/>
            <p:nvPr>
              <p:custDataLst>
                <p:tags r:id="rId47"/>
              </p:custDataLst>
            </p:nvPr>
          </p:nvSpPr>
          <p:spPr>
            <a:xfrm>
              <a:off x="3371853" y="5114925"/>
              <a:ext cx="152398" cy="167118"/>
            </a:xfrm>
            <a:custGeom>
              <a:avLst/>
              <a:gdLst/>
              <a:ahLst/>
              <a:cxnLst/>
              <a:rect l="0" t="0" r="0" b="0"/>
              <a:pathLst>
                <a:path w="152398" h="167118">
                  <a:moveTo>
                    <a:pt x="57147" y="0"/>
                  </a:moveTo>
                  <a:lnTo>
                    <a:pt x="57147" y="0"/>
                  </a:lnTo>
                  <a:lnTo>
                    <a:pt x="66279" y="0"/>
                  </a:lnTo>
                  <a:lnTo>
                    <a:pt x="74839" y="8201"/>
                  </a:lnTo>
                  <a:lnTo>
                    <a:pt x="76078" y="17609"/>
                  </a:lnTo>
                  <a:lnTo>
                    <a:pt x="84388" y="27124"/>
                  </a:lnTo>
                  <a:lnTo>
                    <a:pt x="85722" y="38089"/>
                  </a:lnTo>
                  <a:lnTo>
                    <a:pt x="85722" y="38097"/>
                  </a:lnTo>
                  <a:lnTo>
                    <a:pt x="85722" y="28967"/>
                  </a:lnTo>
                  <a:lnTo>
                    <a:pt x="77521" y="20408"/>
                  </a:lnTo>
                  <a:lnTo>
                    <a:pt x="76314" y="10968"/>
                  </a:lnTo>
                  <a:lnTo>
                    <a:pt x="68006" y="1451"/>
                  </a:lnTo>
                  <a:lnTo>
                    <a:pt x="57574" y="38"/>
                  </a:lnTo>
                  <a:lnTo>
                    <a:pt x="48984" y="3"/>
                  </a:lnTo>
                  <a:lnTo>
                    <a:pt x="24966" y="22666"/>
                  </a:lnTo>
                  <a:lnTo>
                    <a:pt x="21678" y="28771"/>
                  </a:lnTo>
                  <a:lnTo>
                    <a:pt x="19158" y="35012"/>
                  </a:lnTo>
                  <a:lnTo>
                    <a:pt x="12848" y="44476"/>
                  </a:lnTo>
                  <a:lnTo>
                    <a:pt x="10508" y="53982"/>
                  </a:lnTo>
                  <a:lnTo>
                    <a:pt x="8755" y="64560"/>
                  </a:lnTo>
                  <a:lnTo>
                    <a:pt x="1359" y="87576"/>
                  </a:lnTo>
                  <a:lnTo>
                    <a:pt x="13" y="132746"/>
                  </a:lnTo>
                  <a:lnTo>
                    <a:pt x="0" y="145931"/>
                  </a:lnTo>
                  <a:lnTo>
                    <a:pt x="1058" y="148087"/>
                  </a:lnTo>
                  <a:lnTo>
                    <a:pt x="2821" y="149525"/>
                  </a:lnTo>
                  <a:lnTo>
                    <a:pt x="5054" y="150483"/>
                  </a:lnTo>
                  <a:lnTo>
                    <a:pt x="6543" y="152180"/>
                  </a:lnTo>
                  <a:lnTo>
                    <a:pt x="8198" y="156888"/>
                  </a:lnTo>
                  <a:lnTo>
                    <a:pt x="9698" y="158567"/>
                  </a:lnTo>
                  <a:lnTo>
                    <a:pt x="22663" y="166539"/>
                  </a:lnTo>
                  <a:lnTo>
                    <a:pt x="25691" y="167117"/>
                  </a:lnTo>
                  <a:lnTo>
                    <a:pt x="28768" y="166445"/>
                  </a:lnTo>
                  <a:lnTo>
                    <a:pt x="36067" y="163934"/>
                  </a:lnTo>
                  <a:lnTo>
                    <a:pt x="68911" y="159220"/>
                  </a:lnTo>
                  <a:lnTo>
                    <a:pt x="86385" y="154420"/>
                  </a:lnTo>
                  <a:lnTo>
                    <a:pt x="97658" y="152240"/>
                  </a:lnTo>
                  <a:lnTo>
                    <a:pt x="144199" y="127972"/>
                  </a:lnTo>
                  <a:lnTo>
                    <a:pt x="152397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SMARTInkShape-668"/>
            <p:cNvSpPr/>
            <p:nvPr>
              <p:custDataLst>
                <p:tags r:id="rId48"/>
              </p:custDataLst>
            </p:nvPr>
          </p:nvSpPr>
          <p:spPr>
            <a:xfrm>
              <a:off x="2895600" y="5124464"/>
              <a:ext cx="409576" cy="180959"/>
            </a:xfrm>
            <a:custGeom>
              <a:avLst/>
              <a:gdLst/>
              <a:ahLst/>
              <a:cxnLst/>
              <a:rect l="0" t="0" r="0" b="0"/>
              <a:pathLst>
                <a:path w="409576" h="180959">
                  <a:moveTo>
                    <a:pt x="0" y="142861"/>
                  </a:moveTo>
                  <a:lnTo>
                    <a:pt x="0" y="142861"/>
                  </a:lnTo>
                  <a:lnTo>
                    <a:pt x="0" y="147917"/>
                  </a:lnTo>
                  <a:lnTo>
                    <a:pt x="1058" y="149406"/>
                  </a:lnTo>
                  <a:lnTo>
                    <a:pt x="2822" y="150400"/>
                  </a:lnTo>
                  <a:lnTo>
                    <a:pt x="5056" y="151062"/>
                  </a:lnTo>
                  <a:lnTo>
                    <a:pt x="6546" y="152562"/>
                  </a:lnTo>
                  <a:lnTo>
                    <a:pt x="9133" y="160470"/>
                  </a:lnTo>
                  <a:lnTo>
                    <a:pt x="12172" y="161271"/>
                  </a:lnTo>
                  <a:lnTo>
                    <a:pt x="14465" y="161484"/>
                  </a:lnTo>
                  <a:lnTo>
                    <a:pt x="15994" y="162685"/>
                  </a:lnTo>
                  <a:lnTo>
                    <a:pt x="17692" y="166841"/>
                  </a:lnTo>
                  <a:lnTo>
                    <a:pt x="19203" y="168373"/>
                  </a:lnTo>
                  <a:lnTo>
                    <a:pt x="29232" y="173653"/>
                  </a:lnTo>
                  <a:lnTo>
                    <a:pt x="35217" y="177713"/>
                  </a:lnTo>
                  <a:lnTo>
                    <a:pt x="45782" y="180533"/>
                  </a:lnTo>
                  <a:lnTo>
                    <a:pt x="71209" y="180958"/>
                  </a:lnTo>
                  <a:lnTo>
                    <a:pt x="76804" y="178138"/>
                  </a:lnTo>
                  <a:lnTo>
                    <a:pt x="82818" y="174414"/>
                  </a:lnTo>
                  <a:lnTo>
                    <a:pt x="92155" y="171260"/>
                  </a:lnTo>
                  <a:lnTo>
                    <a:pt x="98460" y="166771"/>
                  </a:lnTo>
                  <a:lnTo>
                    <a:pt x="101968" y="161249"/>
                  </a:lnTo>
                  <a:lnTo>
                    <a:pt x="102904" y="158295"/>
                  </a:lnTo>
                  <a:lnTo>
                    <a:pt x="104586" y="156325"/>
                  </a:lnTo>
                  <a:lnTo>
                    <a:pt x="117868" y="147848"/>
                  </a:lnTo>
                  <a:lnTo>
                    <a:pt x="121178" y="142255"/>
                  </a:lnTo>
                  <a:lnTo>
                    <a:pt x="122060" y="139282"/>
                  </a:lnTo>
                  <a:lnTo>
                    <a:pt x="123707" y="137300"/>
                  </a:lnTo>
                  <a:lnTo>
                    <a:pt x="128359" y="135098"/>
                  </a:lnTo>
                  <a:lnTo>
                    <a:pt x="130022" y="133452"/>
                  </a:lnTo>
                  <a:lnTo>
                    <a:pt x="133220" y="124249"/>
                  </a:lnTo>
                  <a:lnTo>
                    <a:pt x="142479" y="123822"/>
                  </a:lnTo>
                  <a:lnTo>
                    <a:pt x="143933" y="159007"/>
                  </a:lnTo>
                  <a:lnTo>
                    <a:pt x="151075" y="169590"/>
                  </a:lnTo>
                  <a:lnTo>
                    <a:pt x="152284" y="179475"/>
                  </a:lnTo>
                  <a:lnTo>
                    <a:pt x="153381" y="179970"/>
                  </a:lnTo>
                  <a:lnTo>
                    <a:pt x="169731" y="180922"/>
                  </a:lnTo>
                  <a:lnTo>
                    <a:pt x="184556" y="167700"/>
                  </a:lnTo>
                  <a:lnTo>
                    <a:pt x="187858" y="161662"/>
                  </a:lnTo>
                  <a:lnTo>
                    <a:pt x="190384" y="155451"/>
                  </a:lnTo>
                  <a:lnTo>
                    <a:pt x="206907" y="133329"/>
                  </a:lnTo>
                  <a:lnTo>
                    <a:pt x="209434" y="126983"/>
                  </a:lnTo>
                  <a:lnTo>
                    <a:pt x="224635" y="101389"/>
                  </a:lnTo>
                  <a:lnTo>
                    <a:pt x="228484" y="89768"/>
                  </a:lnTo>
                  <a:lnTo>
                    <a:pt x="234798" y="79623"/>
                  </a:lnTo>
                  <a:lnTo>
                    <a:pt x="237139" y="69913"/>
                  </a:lnTo>
                  <a:lnTo>
                    <a:pt x="238114" y="39968"/>
                  </a:lnTo>
                  <a:lnTo>
                    <a:pt x="239176" y="39341"/>
                  </a:lnTo>
                  <a:lnTo>
                    <a:pt x="247534" y="38100"/>
                  </a:lnTo>
                  <a:lnTo>
                    <a:pt x="242559" y="38091"/>
                  </a:lnTo>
                  <a:lnTo>
                    <a:pt x="241081" y="39147"/>
                  </a:lnTo>
                  <a:lnTo>
                    <a:pt x="239439" y="43144"/>
                  </a:lnTo>
                  <a:lnTo>
                    <a:pt x="238128" y="88614"/>
                  </a:lnTo>
                  <a:lnTo>
                    <a:pt x="239184" y="108078"/>
                  </a:lnTo>
                  <a:lnTo>
                    <a:pt x="246326" y="126587"/>
                  </a:lnTo>
                  <a:lnTo>
                    <a:pt x="247534" y="146001"/>
                  </a:lnTo>
                  <a:lnTo>
                    <a:pt x="248631" y="148129"/>
                  </a:lnTo>
                  <a:lnTo>
                    <a:pt x="250420" y="149548"/>
                  </a:lnTo>
                  <a:lnTo>
                    <a:pt x="255841" y="151826"/>
                  </a:lnTo>
                  <a:lnTo>
                    <a:pt x="261836" y="152220"/>
                  </a:lnTo>
                  <a:lnTo>
                    <a:pt x="267360" y="149490"/>
                  </a:lnTo>
                  <a:lnTo>
                    <a:pt x="288964" y="129992"/>
                  </a:lnTo>
                  <a:lnTo>
                    <a:pt x="292470" y="123735"/>
                  </a:lnTo>
                  <a:lnTo>
                    <a:pt x="293405" y="120585"/>
                  </a:lnTo>
                  <a:lnTo>
                    <a:pt x="318996" y="88708"/>
                  </a:lnTo>
                  <a:lnTo>
                    <a:pt x="325713" y="68821"/>
                  </a:lnTo>
                  <a:lnTo>
                    <a:pt x="349651" y="29205"/>
                  </a:lnTo>
                  <a:lnTo>
                    <a:pt x="352251" y="22497"/>
                  </a:lnTo>
                  <a:lnTo>
                    <a:pt x="358606" y="12771"/>
                  </a:lnTo>
                  <a:lnTo>
                    <a:pt x="361947" y="0"/>
                  </a:lnTo>
                  <a:lnTo>
                    <a:pt x="356893" y="5047"/>
                  </a:lnTo>
                  <a:lnTo>
                    <a:pt x="354411" y="10349"/>
                  </a:lnTo>
                  <a:lnTo>
                    <a:pt x="352817" y="17320"/>
                  </a:lnTo>
                  <a:lnTo>
                    <a:pt x="347485" y="23584"/>
                  </a:lnTo>
                  <a:lnTo>
                    <a:pt x="344938" y="31993"/>
                  </a:lnTo>
                  <a:lnTo>
                    <a:pt x="342923" y="79487"/>
                  </a:lnTo>
                  <a:lnTo>
                    <a:pt x="342900" y="122482"/>
                  </a:lnTo>
                  <a:lnTo>
                    <a:pt x="342900" y="147243"/>
                  </a:lnTo>
                  <a:lnTo>
                    <a:pt x="343958" y="148958"/>
                  </a:lnTo>
                  <a:lnTo>
                    <a:pt x="345722" y="150100"/>
                  </a:lnTo>
                  <a:lnTo>
                    <a:pt x="351101" y="151934"/>
                  </a:lnTo>
                  <a:lnTo>
                    <a:pt x="365566" y="152347"/>
                  </a:lnTo>
                  <a:lnTo>
                    <a:pt x="367536" y="151301"/>
                  </a:lnTo>
                  <a:lnTo>
                    <a:pt x="368849" y="149546"/>
                  </a:lnTo>
                  <a:lnTo>
                    <a:pt x="369724" y="147318"/>
                  </a:lnTo>
                  <a:lnTo>
                    <a:pt x="371366" y="145833"/>
                  </a:lnTo>
                  <a:lnTo>
                    <a:pt x="376013" y="144181"/>
                  </a:lnTo>
                  <a:lnTo>
                    <a:pt x="381606" y="137803"/>
                  </a:lnTo>
                  <a:lnTo>
                    <a:pt x="388677" y="128972"/>
                  </a:lnTo>
                  <a:lnTo>
                    <a:pt x="409575" y="1142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SMARTInkShape-669"/>
            <p:cNvSpPr/>
            <p:nvPr>
              <p:custDataLst>
                <p:tags r:id="rId49"/>
              </p:custDataLst>
            </p:nvPr>
          </p:nvSpPr>
          <p:spPr>
            <a:xfrm>
              <a:off x="2847975" y="5105400"/>
              <a:ext cx="152400" cy="228159"/>
            </a:xfrm>
            <a:custGeom>
              <a:avLst/>
              <a:gdLst/>
              <a:ahLst/>
              <a:cxnLst/>
              <a:rect l="0" t="0" r="0" b="0"/>
              <a:pathLst>
                <a:path w="152400" h="228159">
                  <a:moveTo>
                    <a:pt x="47625" y="0"/>
                  </a:moveTo>
                  <a:lnTo>
                    <a:pt x="47625" y="0"/>
                  </a:lnTo>
                  <a:lnTo>
                    <a:pt x="47625" y="8201"/>
                  </a:lnTo>
                  <a:lnTo>
                    <a:pt x="46567" y="8642"/>
                  </a:lnTo>
                  <a:lnTo>
                    <a:pt x="42569" y="9133"/>
                  </a:lnTo>
                  <a:lnTo>
                    <a:pt x="41079" y="10321"/>
                  </a:lnTo>
                  <a:lnTo>
                    <a:pt x="38492" y="17692"/>
                  </a:lnTo>
                  <a:lnTo>
                    <a:pt x="37044" y="61605"/>
                  </a:lnTo>
                  <a:lnTo>
                    <a:pt x="29458" y="91991"/>
                  </a:lnTo>
                  <a:lnTo>
                    <a:pt x="25805" y="133531"/>
                  </a:lnTo>
                  <a:lnTo>
                    <a:pt x="20384" y="153730"/>
                  </a:lnTo>
                  <a:lnTo>
                    <a:pt x="18255" y="174456"/>
                  </a:lnTo>
                  <a:lnTo>
                    <a:pt x="10884" y="193235"/>
                  </a:lnTo>
                  <a:lnTo>
                    <a:pt x="8735" y="206288"/>
                  </a:lnTo>
                  <a:lnTo>
                    <a:pt x="1359" y="217182"/>
                  </a:lnTo>
                  <a:lnTo>
                    <a:pt x="35" y="228158"/>
                  </a:lnTo>
                  <a:lnTo>
                    <a:pt x="0" y="196798"/>
                  </a:lnTo>
                  <a:lnTo>
                    <a:pt x="2822" y="190477"/>
                  </a:lnTo>
                  <a:lnTo>
                    <a:pt x="6546" y="184140"/>
                  </a:lnTo>
                  <a:lnTo>
                    <a:pt x="25694" y="139328"/>
                  </a:lnTo>
                  <a:lnTo>
                    <a:pt x="50811" y="97087"/>
                  </a:lnTo>
                  <a:lnTo>
                    <a:pt x="73026" y="61501"/>
                  </a:lnTo>
                  <a:lnTo>
                    <a:pt x="107950" y="25414"/>
                  </a:lnTo>
                  <a:lnTo>
                    <a:pt x="114300" y="21878"/>
                  </a:lnTo>
                  <a:lnTo>
                    <a:pt x="127000" y="19608"/>
                  </a:lnTo>
                  <a:lnTo>
                    <a:pt x="152269" y="19050"/>
                  </a:lnTo>
                  <a:lnTo>
                    <a:pt x="152399" y="36659"/>
                  </a:lnTo>
                  <a:lnTo>
                    <a:pt x="135924" y="57342"/>
                  </a:lnTo>
                  <a:lnTo>
                    <a:pt x="13335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2" name="SMARTInkShape-670"/>
            <p:cNvSpPr/>
            <p:nvPr>
              <p:custDataLst>
                <p:tags r:id="rId50"/>
              </p:custDataLst>
            </p:nvPr>
          </p:nvSpPr>
          <p:spPr>
            <a:xfrm>
              <a:off x="2886075" y="51054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3" name="SMARTInkShape-671"/>
            <p:cNvSpPr/>
            <p:nvPr>
              <p:custDataLst>
                <p:tags r:id="rId51"/>
              </p:custDataLst>
            </p:nvPr>
          </p:nvSpPr>
          <p:spPr>
            <a:xfrm>
              <a:off x="2552703" y="5257803"/>
              <a:ext cx="142753" cy="152398"/>
            </a:xfrm>
            <a:custGeom>
              <a:avLst/>
              <a:gdLst/>
              <a:ahLst/>
              <a:cxnLst/>
              <a:rect l="0" t="0" r="0" b="0"/>
              <a:pathLst>
                <a:path w="142753" h="152398">
                  <a:moveTo>
                    <a:pt x="57147" y="19047"/>
                  </a:moveTo>
                  <a:lnTo>
                    <a:pt x="57147" y="19047"/>
                  </a:lnTo>
                  <a:lnTo>
                    <a:pt x="57147" y="9914"/>
                  </a:lnTo>
                  <a:lnTo>
                    <a:pt x="66637" y="9522"/>
                  </a:lnTo>
                  <a:lnTo>
                    <a:pt x="61605" y="9522"/>
                  </a:lnTo>
                  <a:lnTo>
                    <a:pt x="60119" y="10580"/>
                  </a:lnTo>
                  <a:lnTo>
                    <a:pt x="59128" y="12344"/>
                  </a:lnTo>
                  <a:lnTo>
                    <a:pt x="57408" y="19223"/>
                  </a:lnTo>
                  <a:lnTo>
                    <a:pt x="57263" y="23711"/>
                  </a:lnTo>
                  <a:lnTo>
                    <a:pt x="56166" y="25332"/>
                  </a:lnTo>
                  <a:lnTo>
                    <a:pt x="54376" y="26412"/>
                  </a:lnTo>
                  <a:lnTo>
                    <a:pt x="52125" y="27131"/>
                  </a:lnTo>
                  <a:lnTo>
                    <a:pt x="50624" y="28670"/>
                  </a:lnTo>
                  <a:lnTo>
                    <a:pt x="45393" y="38744"/>
                  </a:lnTo>
                  <a:lnTo>
                    <a:pt x="41339" y="44734"/>
                  </a:lnTo>
                  <a:lnTo>
                    <a:pt x="37999" y="54058"/>
                  </a:lnTo>
                  <a:lnTo>
                    <a:pt x="33468" y="60360"/>
                  </a:lnTo>
                  <a:lnTo>
                    <a:pt x="27926" y="63867"/>
                  </a:lnTo>
                  <a:lnTo>
                    <a:pt x="24966" y="64802"/>
                  </a:lnTo>
                  <a:lnTo>
                    <a:pt x="22993" y="66484"/>
                  </a:lnTo>
                  <a:lnTo>
                    <a:pt x="11739" y="85897"/>
                  </a:lnTo>
                  <a:lnTo>
                    <a:pt x="9960" y="98456"/>
                  </a:lnTo>
                  <a:lnTo>
                    <a:pt x="8755" y="100562"/>
                  </a:lnTo>
                  <a:lnTo>
                    <a:pt x="6894" y="101965"/>
                  </a:lnTo>
                  <a:lnTo>
                    <a:pt x="4595" y="102901"/>
                  </a:lnTo>
                  <a:lnTo>
                    <a:pt x="3063" y="104582"/>
                  </a:lnTo>
                  <a:lnTo>
                    <a:pt x="32" y="114166"/>
                  </a:lnTo>
                  <a:lnTo>
                    <a:pt x="0" y="106084"/>
                  </a:lnTo>
                  <a:lnTo>
                    <a:pt x="6544" y="97427"/>
                  </a:lnTo>
                  <a:lnTo>
                    <a:pt x="9698" y="88602"/>
                  </a:lnTo>
                  <a:lnTo>
                    <a:pt x="15806" y="79285"/>
                  </a:lnTo>
                  <a:lnTo>
                    <a:pt x="19145" y="69821"/>
                  </a:lnTo>
                  <a:lnTo>
                    <a:pt x="25309" y="60315"/>
                  </a:lnTo>
                  <a:lnTo>
                    <a:pt x="28663" y="50795"/>
                  </a:lnTo>
                  <a:lnTo>
                    <a:pt x="54381" y="19047"/>
                  </a:lnTo>
                  <a:lnTo>
                    <a:pt x="55303" y="15872"/>
                  </a:lnTo>
                  <a:lnTo>
                    <a:pt x="56976" y="13755"/>
                  </a:lnTo>
                  <a:lnTo>
                    <a:pt x="63329" y="9718"/>
                  </a:lnTo>
                  <a:lnTo>
                    <a:pt x="66661" y="36"/>
                  </a:lnTo>
                  <a:lnTo>
                    <a:pt x="74872" y="0"/>
                  </a:lnTo>
                  <a:lnTo>
                    <a:pt x="75314" y="1057"/>
                  </a:lnTo>
                  <a:lnTo>
                    <a:pt x="76081" y="13255"/>
                  </a:lnTo>
                  <a:lnTo>
                    <a:pt x="77178" y="15186"/>
                  </a:lnTo>
                  <a:lnTo>
                    <a:pt x="78967" y="16472"/>
                  </a:lnTo>
                  <a:lnTo>
                    <a:pt x="81219" y="17331"/>
                  </a:lnTo>
                  <a:lnTo>
                    <a:pt x="82720" y="18962"/>
                  </a:lnTo>
                  <a:lnTo>
                    <a:pt x="87951" y="29182"/>
                  </a:lnTo>
                  <a:lnTo>
                    <a:pt x="92005" y="35193"/>
                  </a:lnTo>
                  <a:lnTo>
                    <a:pt x="94286" y="44528"/>
                  </a:lnTo>
                  <a:lnTo>
                    <a:pt x="94820" y="50833"/>
                  </a:lnTo>
                  <a:lnTo>
                    <a:pt x="97879" y="57164"/>
                  </a:lnTo>
                  <a:lnTo>
                    <a:pt x="110411" y="73024"/>
                  </a:lnTo>
                  <a:lnTo>
                    <a:pt x="113145" y="82547"/>
                  </a:lnTo>
                  <a:lnTo>
                    <a:pt x="113785" y="88897"/>
                  </a:lnTo>
                  <a:lnTo>
                    <a:pt x="116892" y="95247"/>
                  </a:lnTo>
                  <a:lnTo>
                    <a:pt x="130098" y="112005"/>
                  </a:lnTo>
                  <a:lnTo>
                    <a:pt x="132919" y="122057"/>
                  </a:lnTo>
                  <a:lnTo>
                    <a:pt x="142752" y="133217"/>
                  </a:lnTo>
                  <a:lnTo>
                    <a:pt x="101193" y="133347"/>
                  </a:lnTo>
                  <a:lnTo>
                    <a:pt x="95067" y="136169"/>
                  </a:lnTo>
                  <a:lnTo>
                    <a:pt x="91952" y="138403"/>
                  </a:lnTo>
                  <a:lnTo>
                    <a:pt x="69867" y="142480"/>
                  </a:lnTo>
                  <a:lnTo>
                    <a:pt x="35232" y="142862"/>
                  </a:lnTo>
                  <a:lnTo>
                    <a:pt x="33012" y="143923"/>
                  </a:lnTo>
                  <a:lnTo>
                    <a:pt x="31532" y="145689"/>
                  </a:lnTo>
                  <a:lnTo>
                    <a:pt x="30546" y="147925"/>
                  </a:lnTo>
                  <a:lnTo>
                    <a:pt x="28829" y="149416"/>
                  </a:lnTo>
                  <a:lnTo>
                    <a:pt x="19047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8" name="SMARTInkShape-Group178"/>
          <p:cNvGrpSpPr/>
          <p:nvPr/>
        </p:nvGrpSpPr>
        <p:grpSpPr>
          <a:xfrm>
            <a:off x="4000500" y="5057892"/>
            <a:ext cx="428612" cy="247406"/>
            <a:chOff x="4000500" y="5057892"/>
            <a:chExt cx="428612" cy="247406"/>
          </a:xfrm>
        </p:grpSpPr>
        <p:sp>
          <p:nvSpPr>
            <p:cNvPr id="245" name="SMARTInkShape-672"/>
            <p:cNvSpPr/>
            <p:nvPr>
              <p:custDataLst>
                <p:tags r:id="rId44"/>
              </p:custDataLst>
            </p:nvPr>
          </p:nvSpPr>
          <p:spPr>
            <a:xfrm>
              <a:off x="4257675" y="5057892"/>
              <a:ext cx="171437" cy="247406"/>
            </a:xfrm>
            <a:custGeom>
              <a:avLst/>
              <a:gdLst/>
              <a:ahLst/>
              <a:cxnLst/>
              <a:rect l="0" t="0" r="0" b="0"/>
              <a:pathLst>
                <a:path w="171437" h="247406">
                  <a:moveTo>
                    <a:pt x="9525" y="18933"/>
                  </a:moveTo>
                  <a:lnTo>
                    <a:pt x="9525" y="18933"/>
                  </a:lnTo>
                  <a:lnTo>
                    <a:pt x="9525" y="13877"/>
                  </a:lnTo>
                  <a:lnTo>
                    <a:pt x="8467" y="12388"/>
                  </a:lnTo>
                  <a:lnTo>
                    <a:pt x="6703" y="11394"/>
                  </a:lnTo>
                  <a:lnTo>
                    <a:pt x="393" y="9524"/>
                  </a:lnTo>
                  <a:lnTo>
                    <a:pt x="3" y="0"/>
                  </a:lnTo>
                  <a:lnTo>
                    <a:pt x="0" y="4974"/>
                  </a:lnTo>
                  <a:lnTo>
                    <a:pt x="1058" y="6452"/>
                  </a:lnTo>
                  <a:lnTo>
                    <a:pt x="8936" y="9236"/>
                  </a:lnTo>
                  <a:lnTo>
                    <a:pt x="9132" y="9293"/>
                  </a:lnTo>
                  <a:lnTo>
                    <a:pt x="35894" y="34719"/>
                  </a:lnTo>
                  <a:lnTo>
                    <a:pt x="44737" y="38074"/>
                  </a:lnTo>
                  <a:lnTo>
                    <a:pt x="66692" y="54402"/>
                  </a:lnTo>
                  <a:lnTo>
                    <a:pt x="73032" y="56922"/>
                  </a:lnTo>
                  <a:lnTo>
                    <a:pt x="82552" y="63233"/>
                  </a:lnTo>
                  <a:lnTo>
                    <a:pt x="92076" y="66631"/>
                  </a:lnTo>
                  <a:lnTo>
                    <a:pt x="101600" y="72812"/>
                  </a:lnTo>
                  <a:lnTo>
                    <a:pt x="111125" y="76172"/>
                  </a:lnTo>
                  <a:lnTo>
                    <a:pt x="120650" y="82342"/>
                  </a:lnTo>
                  <a:lnTo>
                    <a:pt x="130175" y="85699"/>
                  </a:lnTo>
                  <a:lnTo>
                    <a:pt x="139700" y="91867"/>
                  </a:lnTo>
                  <a:lnTo>
                    <a:pt x="150519" y="94703"/>
                  </a:lnTo>
                  <a:lnTo>
                    <a:pt x="159633" y="101594"/>
                  </a:lnTo>
                  <a:lnTo>
                    <a:pt x="170927" y="104538"/>
                  </a:lnTo>
                  <a:lnTo>
                    <a:pt x="171436" y="118844"/>
                  </a:lnTo>
                  <a:lnTo>
                    <a:pt x="170382" y="120466"/>
                  </a:lnTo>
                  <a:lnTo>
                    <a:pt x="168622" y="121546"/>
                  </a:lnTo>
                  <a:lnTo>
                    <a:pt x="166389" y="122267"/>
                  </a:lnTo>
                  <a:lnTo>
                    <a:pt x="152485" y="133324"/>
                  </a:lnTo>
                  <a:lnTo>
                    <a:pt x="126919" y="157659"/>
                  </a:lnTo>
                  <a:lnTo>
                    <a:pt x="114284" y="163811"/>
                  </a:lnTo>
                  <a:lnTo>
                    <a:pt x="83412" y="187286"/>
                  </a:lnTo>
                  <a:lnTo>
                    <a:pt x="77279" y="195698"/>
                  </a:lnTo>
                  <a:lnTo>
                    <a:pt x="45692" y="213001"/>
                  </a:lnTo>
                  <a:lnTo>
                    <a:pt x="41475" y="219133"/>
                  </a:lnTo>
                  <a:lnTo>
                    <a:pt x="40349" y="222250"/>
                  </a:lnTo>
                  <a:lnTo>
                    <a:pt x="38541" y="224327"/>
                  </a:lnTo>
                  <a:lnTo>
                    <a:pt x="33710" y="226636"/>
                  </a:lnTo>
                  <a:lnTo>
                    <a:pt x="31998" y="228310"/>
                  </a:lnTo>
                  <a:lnTo>
                    <a:pt x="30096" y="232992"/>
                  </a:lnTo>
                  <a:lnTo>
                    <a:pt x="28531" y="234664"/>
                  </a:lnTo>
                  <a:lnTo>
                    <a:pt x="23969" y="236522"/>
                  </a:lnTo>
                  <a:lnTo>
                    <a:pt x="22330" y="238075"/>
                  </a:lnTo>
                  <a:lnTo>
                    <a:pt x="19088" y="247405"/>
                  </a:lnTo>
                  <a:lnTo>
                    <a:pt x="19061" y="242439"/>
                  </a:lnTo>
                  <a:lnTo>
                    <a:pt x="20115" y="240961"/>
                  </a:lnTo>
                  <a:lnTo>
                    <a:pt x="28575" y="2380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" name="SMARTInkShape-673"/>
            <p:cNvSpPr/>
            <p:nvPr>
              <p:custDataLst>
                <p:tags r:id="rId45"/>
              </p:custDataLst>
            </p:nvPr>
          </p:nvSpPr>
          <p:spPr>
            <a:xfrm>
              <a:off x="4019550" y="5210175"/>
              <a:ext cx="266701" cy="38101"/>
            </a:xfrm>
            <a:custGeom>
              <a:avLst/>
              <a:gdLst/>
              <a:ahLst/>
              <a:cxnLst/>
              <a:rect l="0" t="0" r="0" b="0"/>
              <a:pathLst>
                <a:path w="266701" h="38101">
                  <a:moveTo>
                    <a:pt x="0" y="38100"/>
                  </a:moveTo>
                  <a:lnTo>
                    <a:pt x="0" y="38100"/>
                  </a:lnTo>
                  <a:lnTo>
                    <a:pt x="0" y="29899"/>
                  </a:lnTo>
                  <a:lnTo>
                    <a:pt x="1058" y="29458"/>
                  </a:lnTo>
                  <a:lnTo>
                    <a:pt x="35893" y="27517"/>
                  </a:lnTo>
                  <a:lnTo>
                    <a:pt x="44736" y="22030"/>
                  </a:lnTo>
                  <a:lnTo>
                    <a:pt x="57207" y="19638"/>
                  </a:lnTo>
                  <a:lnTo>
                    <a:pt x="102789" y="19055"/>
                  </a:lnTo>
                  <a:lnTo>
                    <a:pt x="149377" y="19050"/>
                  </a:lnTo>
                  <a:lnTo>
                    <a:pt x="193586" y="19050"/>
                  </a:lnTo>
                  <a:lnTo>
                    <a:pt x="222122" y="19050"/>
                  </a:lnTo>
                  <a:lnTo>
                    <a:pt x="228543" y="16228"/>
                  </a:lnTo>
                  <a:lnTo>
                    <a:pt x="234925" y="12505"/>
                  </a:lnTo>
                  <a:lnTo>
                    <a:pt x="247645" y="10113"/>
                  </a:lnTo>
                  <a:lnTo>
                    <a:pt x="265211" y="9535"/>
                  </a:lnTo>
                  <a:lnTo>
                    <a:pt x="265707" y="8474"/>
                  </a:lnTo>
                  <a:lnTo>
                    <a:pt x="2667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" name="SMARTInkShape-674"/>
            <p:cNvSpPr/>
            <p:nvPr>
              <p:custDataLst>
                <p:tags r:id="rId46"/>
              </p:custDataLst>
            </p:nvPr>
          </p:nvSpPr>
          <p:spPr>
            <a:xfrm>
              <a:off x="4000500" y="5153025"/>
              <a:ext cx="190501" cy="9526"/>
            </a:xfrm>
            <a:custGeom>
              <a:avLst/>
              <a:gdLst/>
              <a:ahLst/>
              <a:cxnLst/>
              <a:rect l="0" t="0" r="0" b="0"/>
              <a:pathLst>
                <a:path w="190501" h="9526">
                  <a:moveTo>
                    <a:pt x="0" y="0"/>
                  </a:moveTo>
                  <a:lnTo>
                    <a:pt x="0" y="0"/>
                  </a:lnTo>
                  <a:lnTo>
                    <a:pt x="17723" y="0"/>
                  </a:lnTo>
                  <a:lnTo>
                    <a:pt x="27134" y="8201"/>
                  </a:lnTo>
                  <a:lnTo>
                    <a:pt x="33205" y="9133"/>
                  </a:lnTo>
                  <a:lnTo>
                    <a:pt x="79102" y="9525"/>
                  </a:lnTo>
                  <a:lnTo>
                    <a:pt x="126606" y="9525"/>
                  </a:lnTo>
                  <a:lnTo>
                    <a:pt x="136408" y="9525"/>
                  </a:lnTo>
                  <a:lnTo>
                    <a:pt x="180799" y="175"/>
                  </a:lnTo>
                  <a:lnTo>
                    <a:pt x="190450" y="0"/>
                  </a:lnTo>
                  <a:lnTo>
                    <a:pt x="1905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7" name="SMARTInkShape-Group179"/>
          <p:cNvGrpSpPr/>
          <p:nvPr/>
        </p:nvGrpSpPr>
        <p:grpSpPr>
          <a:xfrm>
            <a:off x="4810518" y="4972054"/>
            <a:ext cx="1561708" cy="266576"/>
            <a:chOff x="4810518" y="4972054"/>
            <a:chExt cx="1561708" cy="266576"/>
          </a:xfrm>
        </p:grpSpPr>
        <p:sp>
          <p:nvSpPr>
            <p:cNvPr id="249" name="SMARTInkShape-675"/>
            <p:cNvSpPr/>
            <p:nvPr>
              <p:custDataLst>
                <p:tags r:id="rId36"/>
              </p:custDataLst>
            </p:nvPr>
          </p:nvSpPr>
          <p:spPr>
            <a:xfrm>
              <a:off x="6183049" y="5105400"/>
              <a:ext cx="189177" cy="47626"/>
            </a:xfrm>
            <a:custGeom>
              <a:avLst/>
              <a:gdLst/>
              <a:ahLst/>
              <a:cxnLst/>
              <a:rect l="0" t="0" r="0" b="0"/>
              <a:pathLst>
                <a:path w="189177" h="47626">
                  <a:moveTo>
                    <a:pt x="8201" y="9525"/>
                  </a:moveTo>
                  <a:lnTo>
                    <a:pt x="8201" y="9525"/>
                  </a:lnTo>
                  <a:lnTo>
                    <a:pt x="8201" y="23714"/>
                  </a:lnTo>
                  <a:lnTo>
                    <a:pt x="7143" y="25335"/>
                  </a:lnTo>
                  <a:lnTo>
                    <a:pt x="5379" y="26415"/>
                  </a:lnTo>
                  <a:lnTo>
                    <a:pt x="3145" y="27134"/>
                  </a:lnTo>
                  <a:lnTo>
                    <a:pt x="1656" y="28673"/>
                  </a:lnTo>
                  <a:lnTo>
                    <a:pt x="0" y="33205"/>
                  </a:lnTo>
                  <a:lnTo>
                    <a:pt x="617" y="34837"/>
                  </a:lnTo>
                  <a:lnTo>
                    <a:pt x="2087" y="35925"/>
                  </a:lnTo>
                  <a:lnTo>
                    <a:pt x="6993" y="37671"/>
                  </a:lnTo>
                  <a:lnTo>
                    <a:pt x="7665" y="40731"/>
                  </a:lnTo>
                  <a:lnTo>
                    <a:pt x="7843" y="43030"/>
                  </a:lnTo>
                  <a:lnTo>
                    <a:pt x="9021" y="44561"/>
                  </a:lnTo>
                  <a:lnTo>
                    <a:pt x="13151" y="46263"/>
                  </a:lnTo>
                  <a:lnTo>
                    <a:pt x="59005" y="47622"/>
                  </a:lnTo>
                  <a:lnTo>
                    <a:pt x="103467" y="47625"/>
                  </a:lnTo>
                  <a:lnTo>
                    <a:pt x="116154" y="47625"/>
                  </a:lnTo>
                  <a:lnTo>
                    <a:pt x="122502" y="44803"/>
                  </a:lnTo>
                  <a:lnTo>
                    <a:pt x="128851" y="41080"/>
                  </a:lnTo>
                  <a:lnTo>
                    <a:pt x="141551" y="38688"/>
                  </a:lnTo>
                  <a:lnTo>
                    <a:pt x="144726" y="38492"/>
                  </a:lnTo>
                  <a:lnTo>
                    <a:pt x="151076" y="35452"/>
                  </a:lnTo>
                  <a:lnTo>
                    <a:pt x="167834" y="22297"/>
                  </a:lnTo>
                  <a:lnTo>
                    <a:pt x="176738" y="18954"/>
                  </a:lnTo>
                  <a:lnTo>
                    <a:pt x="182943" y="14421"/>
                  </a:lnTo>
                  <a:lnTo>
                    <a:pt x="186405" y="8879"/>
                  </a:lnTo>
                  <a:lnTo>
                    <a:pt x="18917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0" name="SMARTInkShape-676"/>
            <p:cNvSpPr/>
            <p:nvPr>
              <p:custDataLst>
                <p:tags r:id="rId37"/>
              </p:custDataLst>
            </p:nvPr>
          </p:nvSpPr>
          <p:spPr>
            <a:xfrm>
              <a:off x="5772184" y="4972054"/>
              <a:ext cx="523839" cy="219037"/>
            </a:xfrm>
            <a:custGeom>
              <a:avLst/>
              <a:gdLst/>
              <a:ahLst/>
              <a:cxnLst/>
              <a:rect l="0" t="0" r="0" b="0"/>
              <a:pathLst>
                <a:path w="523839" h="219037">
                  <a:moveTo>
                    <a:pt x="9491" y="190496"/>
                  </a:moveTo>
                  <a:lnTo>
                    <a:pt x="9491" y="190496"/>
                  </a:lnTo>
                  <a:lnTo>
                    <a:pt x="9491" y="199905"/>
                  </a:lnTo>
                  <a:lnTo>
                    <a:pt x="1290" y="200011"/>
                  </a:lnTo>
                  <a:lnTo>
                    <a:pt x="849" y="201072"/>
                  </a:lnTo>
                  <a:lnTo>
                    <a:pt x="0" y="209153"/>
                  </a:lnTo>
                  <a:lnTo>
                    <a:pt x="9100" y="218668"/>
                  </a:lnTo>
                  <a:lnTo>
                    <a:pt x="17658" y="219036"/>
                  </a:lnTo>
                  <a:lnTo>
                    <a:pt x="18110" y="217989"/>
                  </a:lnTo>
                  <a:lnTo>
                    <a:pt x="18614" y="214003"/>
                  </a:lnTo>
                  <a:lnTo>
                    <a:pt x="19806" y="212518"/>
                  </a:lnTo>
                  <a:lnTo>
                    <a:pt x="27183" y="209937"/>
                  </a:lnTo>
                  <a:lnTo>
                    <a:pt x="27937" y="206897"/>
                  </a:lnTo>
                  <a:lnTo>
                    <a:pt x="28541" y="185477"/>
                  </a:lnTo>
                  <a:lnTo>
                    <a:pt x="27483" y="183975"/>
                  </a:lnTo>
                  <a:lnTo>
                    <a:pt x="25719" y="182974"/>
                  </a:lnTo>
                  <a:lnTo>
                    <a:pt x="19026" y="180974"/>
                  </a:lnTo>
                  <a:lnTo>
                    <a:pt x="9607" y="190380"/>
                  </a:lnTo>
                  <a:lnTo>
                    <a:pt x="17703" y="190486"/>
                  </a:lnTo>
                  <a:lnTo>
                    <a:pt x="18140" y="191547"/>
                  </a:lnTo>
                  <a:lnTo>
                    <a:pt x="18900" y="198696"/>
                  </a:lnTo>
                  <a:lnTo>
                    <a:pt x="19006" y="191704"/>
                  </a:lnTo>
                  <a:lnTo>
                    <a:pt x="21833" y="191032"/>
                  </a:lnTo>
                  <a:lnTo>
                    <a:pt x="28425" y="190505"/>
                  </a:lnTo>
                  <a:lnTo>
                    <a:pt x="28541" y="180981"/>
                  </a:lnTo>
                  <a:lnTo>
                    <a:pt x="13970" y="180971"/>
                  </a:lnTo>
                  <a:lnTo>
                    <a:pt x="12477" y="182029"/>
                  </a:lnTo>
                  <a:lnTo>
                    <a:pt x="11482" y="183793"/>
                  </a:lnTo>
                  <a:lnTo>
                    <a:pt x="9884" y="189172"/>
                  </a:lnTo>
                  <a:lnTo>
                    <a:pt x="10811" y="189613"/>
                  </a:lnTo>
                  <a:lnTo>
                    <a:pt x="14664" y="190104"/>
                  </a:lnTo>
                  <a:lnTo>
                    <a:pt x="16115" y="191292"/>
                  </a:lnTo>
                  <a:lnTo>
                    <a:pt x="18634" y="198663"/>
                  </a:lnTo>
                  <a:lnTo>
                    <a:pt x="18903" y="204675"/>
                  </a:lnTo>
                  <a:lnTo>
                    <a:pt x="19999" y="206299"/>
                  </a:lnTo>
                  <a:lnTo>
                    <a:pt x="21788" y="207381"/>
                  </a:lnTo>
                  <a:lnTo>
                    <a:pt x="28710" y="209261"/>
                  </a:lnTo>
                  <a:lnTo>
                    <a:pt x="36625" y="209508"/>
                  </a:lnTo>
                  <a:lnTo>
                    <a:pt x="45386" y="202993"/>
                  </a:lnTo>
                  <a:lnTo>
                    <a:pt x="54228" y="199843"/>
                  </a:lnTo>
                  <a:lnTo>
                    <a:pt x="98589" y="165070"/>
                  </a:lnTo>
                  <a:lnTo>
                    <a:pt x="131156" y="140048"/>
                  </a:lnTo>
                  <a:lnTo>
                    <a:pt x="173229" y="93511"/>
                  </a:lnTo>
                  <a:lnTo>
                    <a:pt x="177514" y="83539"/>
                  </a:lnTo>
                  <a:lnTo>
                    <a:pt x="185321" y="59890"/>
                  </a:lnTo>
                  <a:lnTo>
                    <a:pt x="197328" y="38875"/>
                  </a:lnTo>
                  <a:lnTo>
                    <a:pt x="199865" y="32092"/>
                  </a:lnTo>
                  <a:lnTo>
                    <a:pt x="206186" y="22324"/>
                  </a:lnTo>
                  <a:lnTo>
                    <a:pt x="208530" y="12726"/>
                  </a:lnTo>
                  <a:lnTo>
                    <a:pt x="209505" y="161"/>
                  </a:lnTo>
                  <a:lnTo>
                    <a:pt x="200383" y="0"/>
                  </a:lnTo>
                  <a:lnTo>
                    <a:pt x="195051" y="5054"/>
                  </a:lnTo>
                  <a:lnTo>
                    <a:pt x="192503" y="10358"/>
                  </a:lnTo>
                  <a:lnTo>
                    <a:pt x="191824" y="13254"/>
                  </a:lnTo>
                  <a:lnTo>
                    <a:pt x="184188" y="26565"/>
                  </a:lnTo>
                  <a:lnTo>
                    <a:pt x="180845" y="41500"/>
                  </a:lnTo>
                  <a:lnTo>
                    <a:pt x="174681" y="54157"/>
                  </a:lnTo>
                  <a:lnTo>
                    <a:pt x="166790" y="82988"/>
                  </a:lnTo>
                  <a:lnTo>
                    <a:pt x="156313" y="101487"/>
                  </a:lnTo>
                  <a:lnTo>
                    <a:pt x="151654" y="129187"/>
                  </a:lnTo>
                  <a:lnTo>
                    <a:pt x="144895" y="142676"/>
                  </a:lnTo>
                  <a:lnTo>
                    <a:pt x="142961" y="165085"/>
                  </a:lnTo>
                  <a:lnTo>
                    <a:pt x="143979" y="167206"/>
                  </a:lnTo>
                  <a:lnTo>
                    <a:pt x="145716" y="168619"/>
                  </a:lnTo>
                  <a:lnTo>
                    <a:pt x="151053" y="170888"/>
                  </a:lnTo>
                  <a:lnTo>
                    <a:pt x="166521" y="171432"/>
                  </a:lnTo>
                  <a:lnTo>
                    <a:pt x="172063" y="168617"/>
                  </a:lnTo>
                  <a:lnTo>
                    <a:pt x="178053" y="164897"/>
                  </a:lnTo>
                  <a:lnTo>
                    <a:pt x="187377" y="161745"/>
                  </a:lnTo>
                  <a:lnTo>
                    <a:pt x="203177" y="148780"/>
                  </a:lnTo>
                  <a:lnTo>
                    <a:pt x="241266" y="101709"/>
                  </a:lnTo>
                  <a:lnTo>
                    <a:pt x="252908" y="82372"/>
                  </a:lnTo>
                  <a:lnTo>
                    <a:pt x="256945" y="70735"/>
                  </a:lnTo>
                  <a:lnTo>
                    <a:pt x="263316" y="60585"/>
                  </a:lnTo>
                  <a:lnTo>
                    <a:pt x="265674" y="50875"/>
                  </a:lnTo>
                  <a:lnTo>
                    <a:pt x="266663" y="29944"/>
                  </a:lnTo>
                  <a:lnTo>
                    <a:pt x="258465" y="36893"/>
                  </a:lnTo>
                  <a:lnTo>
                    <a:pt x="256344" y="45463"/>
                  </a:lnTo>
                  <a:lnTo>
                    <a:pt x="250672" y="54272"/>
                  </a:lnTo>
                  <a:lnTo>
                    <a:pt x="247464" y="63585"/>
                  </a:lnTo>
                  <a:lnTo>
                    <a:pt x="241338" y="73047"/>
                  </a:lnTo>
                  <a:lnTo>
                    <a:pt x="237995" y="82554"/>
                  </a:lnTo>
                  <a:lnTo>
                    <a:pt x="231831" y="93131"/>
                  </a:lnTo>
                  <a:lnTo>
                    <a:pt x="227593" y="129909"/>
                  </a:lnTo>
                  <a:lnTo>
                    <a:pt x="221044" y="142819"/>
                  </a:lnTo>
                  <a:lnTo>
                    <a:pt x="219075" y="174620"/>
                  </a:lnTo>
                  <a:lnTo>
                    <a:pt x="220122" y="176737"/>
                  </a:lnTo>
                  <a:lnTo>
                    <a:pt x="221878" y="178149"/>
                  </a:lnTo>
                  <a:lnTo>
                    <a:pt x="224109" y="179090"/>
                  </a:lnTo>
                  <a:lnTo>
                    <a:pt x="225594" y="180775"/>
                  </a:lnTo>
                  <a:lnTo>
                    <a:pt x="227245" y="185470"/>
                  </a:lnTo>
                  <a:lnTo>
                    <a:pt x="228744" y="187146"/>
                  </a:lnTo>
                  <a:lnTo>
                    <a:pt x="236651" y="190055"/>
                  </a:lnTo>
                  <a:lnTo>
                    <a:pt x="242721" y="190365"/>
                  </a:lnTo>
                  <a:lnTo>
                    <a:pt x="272219" y="180787"/>
                  </a:lnTo>
                  <a:lnTo>
                    <a:pt x="319752" y="146020"/>
                  </a:lnTo>
                  <a:lnTo>
                    <a:pt x="364134" y="102537"/>
                  </a:lnTo>
                  <a:lnTo>
                    <a:pt x="399826" y="64039"/>
                  </a:lnTo>
                  <a:lnTo>
                    <a:pt x="416227" y="38701"/>
                  </a:lnTo>
                  <a:lnTo>
                    <a:pt x="418505" y="30572"/>
                  </a:lnTo>
                  <a:lnTo>
                    <a:pt x="428580" y="19057"/>
                  </a:lnTo>
                  <a:lnTo>
                    <a:pt x="428588" y="24106"/>
                  </a:lnTo>
                  <a:lnTo>
                    <a:pt x="425768" y="29409"/>
                  </a:lnTo>
                  <a:lnTo>
                    <a:pt x="420390" y="36380"/>
                  </a:lnTo>
                  <a:lnTo>
                    <a:pt x="418269" y="51908"/>
                  </a:lnTo>
                  <a:lnTo>
                    <a:pt x="411578" y="66263"/>
                  </a:lnTo>
                  <a:lnTo>
                    <a:pt x="410899" y="69574"/>
                  </a:lnTo>
                  <a:lnTo>
                    <a:pt x="402181" y="88508"/>
                  </a:lnTo>
                  <a:lnTo>
                    <a:pt x="399920" y="98601"/>
                  </a:lnTo>
                  <a:lnTo>
                    <a:pt x="393756" y="111292"/>
                  </a:lnTo>
                  <a:lnTo>
                    <a:pt x="390400" y="126929"/>
                  </a:lnTo>
                  <a:lnTo>
                    <a:pt x="383143" y="142230"/>
                  </a:lnTo>
                  <a:lnTo>
                    <a:pt x="380875" y="148936"/>
                  </a:lnTo>
                  <a:lnTo>
                    <a:pt x="374707" y="158661"/>
                  </a:lnTo>
                  <a:lnTo>
                    <a:pt x="371871" y="169553"/>
                  </a:lnTo>
                  <a:lnTo>
                    <a:pt x="371568" y="175942"/>
                  </a:lnTo>
                  <a:lnTo>
                    <a:pt x="370468" y="177618"/>
                  </a:lnTo>
                  <a:lnTo>
                    <a:pt x="368675" y="178735"/>
                  </a:lnTo>
                  <a:lnTo>
                    <a:pt x="366422" y="179481"/>
                  </a:lnTo>
                  <a:lnTo>
                    <a:pt x="364920" y="181036"/>
                  </a:lnTo>
                  <a:lnTo>
                    <a:pt x="362033" y="190065"/>
                  </a:lnTo>
                  <a:lnTo>
                    <a:pt x="370128" y="182257"/>
                  </a:lnTo>
                  <a:lnTo>
                    <a:pt x="372239" y="173621"/>
                  </a:lnTo>
                  <a:lnTo>
                    <a:pt x="412730" y="130168"/>
                  </a:lnTo>
                  <a:lnTo>
                    <a:pt x="450463" y="83073"/>
                  </a:lnTo>
                  <a:lnTo>
                    <a:pt x="474720" y="59706"/>
                  </a:lnTo>
                  <a:lnTo>
                    <a:pt x="492142" y="49421"/>
                  </a:lnTo>
                  <a:lnTo>
                    <a:pt x="502253" y="46918"/>
                  </a:lnTo>
                  <a:lnTo>
                    <a:pt x="512519" y="39467"/>
                  </a:lnTo>
                  <a:lnTo>
                    <a:pt x="523402" y="38132"/>
                  </a:lnTo>
                  <a:lnTo>
                    <a:pt x="523838" y="52561"/>
                  </a:lnTo>
                  <a:lnTo>
                    <a:pt x="522781" y="54090"/>
                  </a:lnTo>
                  <a:lnTo>
                    <a:pt x="521018" y="55109"/>
                  </a:lnTo>
                  <a:lnTo>
                    <a:pt x="518784" y="55788"/>
                  </a:lnTo>
                  <a:lnTo>
                    <a:pt x="517294" y="57298"/>
                  </a:lnTo>
                  <a:lnTo>
                    <a:pt x="514708" y="65228"/>
                  </a:lnTo>
                  <a:lnTo>
                    <a:pt x="511667" y="66030"/>
                  </a:lnTo>
                  <a:lnTo>
                    <a:pt x="504791" y="666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1" name="SMARTInkShape-677"/>
            <p:cNvSpPr/>
            <p:nvPr>
              <p:custDataLst>
                <p:tags r:id="rId38"/>
              </p:custDataLst>
            </p:nvPr>
          </p:nvSpPr>
          <p:spPr>
            <a:xfrm>
              <a:off x="5429250" y="5153025"/>
              <a:ext cx="152401" cy="28573"/>
            </a:xfrm>
            <a:custGeom>
              <a:avLst/>
              <a:gdLst/>
              <a:ahLst/>
              <a:cxnLst/>
              <a:rect l="0" t="0" r="0" b="0"/>
              <a:pathLst>
                <a:path w="152401" h="28573">
                  <a:moveTo>
                    <a:pt x="0" y="19050"/>
                  </a:moveTo>
                  <a:lnTo>
                    <a:pt x="0" y="19050"/>
                  </a:lnTo>
                  <a:lnTo>
                    <a:pt x="0" y="28541"/>
                  </a:lnTo>
                  <a:lnTo>
                    <a:pt x="13257" y="28572"/>
                  </a:lnTo>
                  <a:lnTo>
                    <a:pt x="19298" y="25752"/>
                  </a:lnTo>
                  <a:lnTo>
                    <a:pt x="25510" y="22028"/>
                  </a:lnTo>
                  <a:lnTo>
                    <a:pt x="38122" y="19638"/>
                  </a:lnTo>
                  <a:lnTo>
                    <a:pt x="50805" y="19166"/>
                  </a:lnTo>
                  <a:lnTo>
                    <a:pt x="57152" y="16279"/>
                  </a:lnTo>
                  <a:lnTo>
                    <a:pt x="63501" y="12526"/>
                  </a:lnTo>
                  <a:lnTo>
                    <a:pt x="76200" y="10118"/>
                  </a:lnTo>
                  <a:lnTo>
                    <a:pt x="93369" y="9560"/>
                  </a:lnTo>
                  <a:lnTo>
                    <a:pt x="102483" y="2986"/>
                  </a:lnTo>
                  <a:lnTo>
                    <a:pt x="111387" y="885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SMARTInkShape-678"/>
            <p:cNvSpPr/>
            <p:nvPr>
              <p:custDataLst>
                <p:tags r:id="rId39"/>
              </p:custDataLst>
            </p:nvPr>
          </p:nvSpPr>
          <p:spPr>
            <a:xfrm>
              <a:off x="5457825" y="5086350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0"/>
                  </a:moveTo>
                  <a:lnTo>
                    <a:pt x="0" y="0"/>
                  </a:lnTo>
                  <a:lnTo>
                    <a:pt x="47516" y="0"/>
                  </a:lnTo>
                  <a:lnTo>
                    <a:pt x="95056" y="0"/>
                  </a:lnTo>
                  <a:lnTo>
                    <a:pt x="127034" y="0"/>
                  </a:lnTo>
                  <a:lnTo>
                    <a:pt x="129140" y="1058"/>
                  </a:lnTo>
                  <a:lnTo>
                    <a:pt x="130543" y="2822"/>
                  </a:lnTo>
                  <a:lnTo>
                    <a:pt x="131479" y="5056"/>
                  </a:lnTo>
                  <a:lnTo>
                    <a:pt x="133160" y="5488"/>
                  </a:lnTo>
                  <a:lnTo>
                    <a:pt x="137852" y="3144"/>
                  </a:lnTo>
                  <a:lnTo>
                    <a:pt x="139526" y="3155"/>
                  </a:lnTo>
                  <a:lnTo>
                    <a:pt x="140643" y="4220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SMARTInkShape-679"/>
            <p:cNvSpPr/>
            <p:nvPr>
              <p:custDataLst>
                <p:tags r:id="rId40"/>
              </p:custDataLst>
            </p:nvPr>
          </p:nvSpPr>
          <p:spPr>
            <a:xfrm>
              <a:off x="5048250" y="5000639"/>
              <a:ext cx="276226" cy="224526"/>
            </a:xfrm>
            <a:custGeom>
              <a:avLst/>
              <a:gdLst/>
              <a:ahLst/>
              <a:cxnLst/>
              <a:rect l="0" t="0" r="0" b="0"/>
              <a:pathLst>
                <a:path w="276226" h="224526">
                  <a:moveTo>
                    <a:pt x="0" y="200011"/>
                  </a:moveTo>
                  <a:lnTo>
                    <a:pt x="0" y="200011"/>
                  </a:lnTo>
                  <a:lnTo>
                    <a:pt x="0" y="218942"/>
                  </a:lnTo>
                  <a:lnTo>
                    <a:pt x="5056" y="224082"/>
                  </a:lnTo>
                  <a:lnTo>
                    <a:pt x="6545" y="224525"/>
                  </a:lnTo>
                  <a:lnTo>
                    <a:pt x="7539" y="223762"/>
                  </a:lnTo>
                  <a:lnTo>
                    <a:pt x="8201" y="222195"/>
                  </a:lnTo>
                  <a:lnTo>
                    <a:pt x="9701" y="221150"/>
                  </a:lnTo>
                  <a:lnTo>
                    <a:pt x="17609" y="219336"/>
                  </a:lnTo>
                  <a:lnTo>
                    <a:pt x="26370" y="212570"/>
                  </a:lnTo>
                  <a:lnTo>
                    <a:pt x="32181" y="210884"/>
                  </a:lnTo>
                  <a:lnTo>
                    <a:pt x="38292" y="204490"/>
                  </a:lnTo>
                  <a:lnTo>
                    <a:pt x="74085" y="158592"/>
                  </a:lnTo>
                  <a:lnTo>
                    <a:pt x="93264" y="140638"/>
                  </a:lnTo>
                  <a:lnTo>
                    <a:pt x="120573" y="93033"/>
                  </a:lnTo>
                  <a:lnTo>
                    <a:pt x="136515" y="68501"/>
                  </a:lnTo>
                  <a:lnTo>
                    <a:pt x="152465" y="22559"/>
                  </a:lnTo>
                  <a:lnTo>
                    <a:pt x="158652" y="12789"/>
                  </a:lnTo>
                  <a:lnTo>
                    <a:pt x="161914" y="36"/>
                  </a:lnTo>
                  <a:lnTo>
                    <a:pt x="156865" y="0"/>
                  </a:lnTo>
                  <a:lnTo>
                    <a:pt x="155377" y="1055"/>
                  </a:lnTo>
                  <a:lnTo>
                    <a:pt x="154384" y="2815"/>
                  </a:lnTo>
                  <a:lnTo>
                    <a:pt x="151603" y="16233"/>
                  </a:lnTo>
                  <a:lnTo>
                    <a:pt x="145931" y="25496"/>
                  </a:lnTo>
                  <a:lnTo>
                    <a:pt x="143781" y="36002"/>
                  </a:lnTo>
                  <a:lnTo>
                    <a:pt x="142085" y="50992"/>
                  </a:lnTo>
                  <a:lnTo>
                    <a:pt x="136409" y="63664"/>
                  </a:lnTo>
                  <a:lnTo>
                    <a:pt x="133198" y="79296"/>
                  </a:lnTo>
                  <a:lnTo>
                    <a:pt x="127072" y="92159"/>
                  </a:lnTo>
                  <a:lnTo>
                    <a:pt x="123881" y="135967"/>
                  </a:lnTo>
                  <a:lnTo>
                    <a:pt x="123828" y="156481"/>
                  </a:lnTo>
                  <a:lnTo>
                    <a:pt x="126648" y="162320"/>
                  </a:lnTo>
                  <a:lnTo>
                    <a:pt x="132958" y="170902"/>
                  </a:lnTo>
                  <a:lnTo>
                    <a:pt x="147529" y="171422"/>
                  </a:lnTo>
                  <a:lnTo>
                    <a:pt x="153057" y="168608"/>
                  </a:lnTo>
                  <a:lnTo>
                    <a:pt x="168361" y="156247"/>
                  </a:lnTo>
                  <a:lnTo>
                    <a:pt x="180992" y="150326"/>
                  </a:lnTo>
                  <a:lnTo>
                    <a:pt x="211402" y="121839"/>
                  </a:lnTo>
                  <a:lnTo>
                    <a:pt x="241266" y="77903"/>
                  </a:lnTo>
                  <a:lnTo>
                    <a:pt x="263877" y="47802"/>
                  </a:lnTo>
                  <a:lnTo>
                    <a:pt x="266504" y="41346"/>
                  </a:lnTo>
                  <a:lnTo>
                    <a:pt x="272874" y="31761"/>
                  </a:lnTo>
                  <a:lnTo>
                    <a:pt x="276094" y="19594"/>
                  </a:lnTo>
                  <a:lnTo>
                    <a:pt x="276214" y="10884"/>
                  </a:lnTo>
                  <a:lnTo>
                    <a:pt x="276225" y="17833"/>
                  </a:lnTo>
                  <a:lnTo>
                    <a:pt x="269680" y="26403"/>
                  </a:lnTo>
                  <a:lnTo>
                    <a:pt x="267583" y="35212"/>
                  </a:lnTo>
                  <a:lnTo>
                    <a:pt x="267092" y="41395"/>
                  </a:lnTo>
                  <a:lnTo>
                    <a:pt x="264052" y="47670"/>
                  </a:lnTo>
                  <a:lnTo>
                    <a:pt x="261760" y="50825"/>
                  </a:lnTo>
                  <a:lnTo>
                    <a:pt x="247554" y="98346"/>
                  </a:lnTo>
                  <a:lnTo>
                    <a:pt x="241390" y="111209"/>
                  </a:lnTo>
                  <a:lnTo>
                    <a:pt x="231664" y="155471"/>
                  </a:lnTo>
                  <a:lnTo>
                    <a:pt x="227622" y="187226"/>
                  </a:lnTo>
                  <a:lnTo>
                    <a:pt x="221076" y="199994"/>
                  </a:lnTo>
                  <a:lnTo>
                    <a:pt x="220409" y="203175"/>
                  </a:lnTo>
                  <a:lnTo>
                    <a:pt x="221023" y="206354"/>
                  </a:lnTo>
                  <a:lnTo>
                    <a:pt x="228493" y="218896"/>
                  </a:lnTo>
                  <a:lnTo>
                    <a:pt x="233625" y="219013"/>
                  </a:lnTo>
                  <a:lnTo>
                    <a:pt x="235125" y="217970"/>
                  </a:lnTo>
                  <a:lnTo>
                    <a:pt x="236125" y="216217"/>
                  </a:lnTo>
                  <a:lnTo>
                    <a:pt x="236791" y="213990"/>
                  </a:lnTo>
                  <a:lnTo>
                    <a:pt x="238294" y="212505"/>
                  </a:lnTo>
                  <a:lnTo>
                    <a:pt x="247650" y="2095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SMARTInkShape-680"/>
            <p:cNvSpPr/>
            <p:nvPr>
              <p:custDataLst>
                <p:tags r:id="rId41"/>
              </p:custDataLst>
            </p:nvPr>
          </p:nvSpPr>
          <p:spPr>
            <a:xfrm>
              <a:off x="4867275" y="5010160"/>
              <a:ext cx="123815" cy="200016"/>
            </a:xfrm>
            <a:custGeom>
              <a:avLst/>
              <a:gdLst/>
              <a:ahLst/>
              <a:cxnLst/>
              <a:rect l="0" t="0" r="0" b="0"/>
              <a:pathLst>
                <a:path w="123815" h="200016">
                  <a:moveTo>
                    <a:pt x="0" y="19040"/>
                  </a:moveTo>
                  <a:lnTo>
                    <a:pt x="0" y="19040"/>
                  </a:lnTo>
                  <a:lnTo>
                    <a:pt x="5057" y="19040"/>
                  </a:lnTo>
                  <a:lnTo>
                    <a:pt x="6546" y="17982"/>
                  </a:lnTo>
                  <a:lnTo>
                    <a:pt x="7539" y="16218"/>
                  </a:lnTo>
                  <a:lnTo>
                    <a:pt x="8201" y="13984"/>
                  </a:lnTo>
                  <a:lnTo>
                    <a:pt x="9701" y="12495"/>
                  </a:lnTo>
                  <a:lnTo>
                    <a:pt x="19148" y="8719"/>
                  </a:lnTo>
                  <a:lnTo>
                    <a:pt x="26370" y="3046"/>
                  </a:lnTo>
                  <a:lnTo>
                    <a:pt x="36347" y="393"/>
                  </a:lnTo>
                  <a:lnTo>
                    <a:pt x="55388" y="0"/>
                  </a:lnTo>
                  <a:lnTo>
                    <a:pt x="71293" y="14180"/>
                  </a:lnTo>
                  <a:lnTo>
                    <a:pt x="74019" y="19702"/>
                  </a:lnTo>
                  <a:lnTo>
                    <a:pt x="76073" y="41304"/>
                  </a:lnTo>
                  <a:lnTo>
                    <a:pt x="73321" y="47632"/>
                  </a:lnTo>
                  <a:lnTo>
                    <a:pt x="69628" y="53972"/>
                  </a:lnTo>
                  <a:lnTo>
                    <a:pt x="67259" y="66666"/>
                  </a:lnTo>
                  <a:lnTo>
                    <a:pt x="67064" y="69841"/>
                  </a:lnTo>
                  <a:lnTo>
                    <a:pt x="64026" y="76190"/>
                  </a:lnTo>
                  <a:lnTo>
                    <a:pt x="51509" y="92065"/>
                  </a:lnTo>
                  <a:lnTo>
                    <a:pt x="49351" y="98415"/>
                  </a:lnTo>
                  <a:lnTo>
                    <a:pt x="47718" y="100532"/>
                  </a:lnTo>
                  <a:lnTo>
                    <a:pt x="41420" y="104569"/>
                  </a:lnTo>
                  <a:lnTo>
                    <a:pt x="39575" y="109264"/>
                  </a:lnTo>
                  <a:lnTo>
                    <a:pt x="38026" y="110940"/>
                  </a:lnTo>
                  <a:lnTo>
                    <a:pt x="30028" y="113849"/>
                  </a:lnTo>
                  <a:lnTo>
                    <a:pt x="19177" y="114287"/>
                  </a:lnTo>
                  <a:lnTo>
                    <a:pt x="19088" y="109233"/>
                  </a:lnTo>
                  <a:lnTo>
                    <a:pt x="20134" y="107743"/>
                  </a:lnTo>
                  <a:lnTo>
                    <a:pt x="21889" y="106751"/>
                  </a:lnTo>
                  <a:lnTo>
                    <a:pt x="27255" y="105157"/>
                  </a:lnTo>
                  <a:lnTo>
                    <a:pt x="45420" y="88962"/>
                  </a:lnTo>
                  <a:lnTo>
                    <a:pt x="54262" y="86677"/>
                  </a:lnTo>
                  <a:lnTo>
                    <a:pt x="93403" y="85715"/>
                  </a:lnTo>
                  <a:lnTo>
                    <a:pt x="118834" y="109313"/>
                  </a:lnTo>
                  <a:lnTo>
                    <a:pt x="121607" y="114900"/>
                  </a:lnTo>
                  <a:lnTo>
                    <a:pt x="123738" y="133168"/>
                  </a:lnTo>
                  <a:lnTo>
                    <a:pt x="123814" y="146435"/>
                  </a:lnTo>
                  <a:lnTo>
                    <a:pt x="120998" y="152566"/>
                  </a:lnTo>
                  <a:lnTo>
                    <a:pt x="117277" y="158818"/>
                  </a:lnTo>
                  <a:lnTo>
                    <a:pt x="115623" y="165124"/>
                  </a:lnTo>
                  <a:lnTo>
                    <a:pt x="114124" y="167230"/>
                  </a:lnTo>
                  <a:lnTo>
                    <a:pt x="112066" y="168633"/>
                  </a:lnTo>
                  <a:lnTo>
                    <a:pt x="109635" y="169569"/>
                  </a:lnTo>
                  <a:lnTo>
                    <a:pt x="108015" y="171250"/>
                  </a:lnTo>
                  <a:lnTo>
                    <a:pt x="102593" y="181554"/>
                  </a:lnTo>
                  <a:lnTo>
                    <a:pt x="100145" y="184533"/>
                  </a:lnTo>
                  <a:lnTo>
                    <a:pt x="94603" y="187842"/>
                  </a:lnTo>
                  <a:lnTo>
                    <a:pt x="91644" y="188725"/>
                  </a:lnTo>
                  <a:lnTo>
                    <a:pt x="89670" y="190371"/>
                  </a:lnTo>
                  <a:lnTo>
                    <a:pt x="87478" y="195023"/>
                  </a:lnTo>
                  <a:lnTo>
                    <a:pt x="85835" y="196687"/>
                  </a:lnTo>
                  <a:lnTo>
                    <a:pt x="81188" y="198536"/>
                  </a:lnTo>
                  <a:lnTo>
                    <a:pt x="57150" y="200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SMARTInkShape-681"/>
            <p:cNvSpPr/>
            <p:nvPr>
              <p:custDataLst>
                <p:tags r:id="rId42"/>
              </p:custDataLst>
            </p:nvPr>
          </p:nvSpPr>
          <p:spPr>
            <a:xfrm>
              <a:off x="4848225" y="5057775"/>
              <a:ext cx="1" cy="19051"/>
            </a:xfrm>
            <a:custGeom>
              <a:avLst/>
              <a:gdLst/>
              <a:ahLst/>
              <a:cxnLst/>
              <a:rect l="0" t="0" r="0" b="0"/>
              <a:pathLst>
                <a:path w="1" h="19051">
                  <a:moveTo>
                    <a:pt x="0" y="19050"/>
                  </a:moveTo>
                  <a:lnTo>
                    <a:pt x="0" y="1905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SMARTInkShape-682"/>
            <p:cNvSpPr/>
            <p:nvPr>
              <p:custDataLst>
                <p:tags r:id="rId43"/>
              </p:custDataLst>
            </p:nvPr>
          </p:nvSpPr>
          <p:spPr>
            <a:xfrm>
              <a:off x="4810518" y="5029200"/>
              <a:ext cx="56758" cy="209430"/>
            </a:xfrm>
            <a:custGeom>
              <a:avLst/>
              <a:gdLst/>
              <a:ahLst/>
              <a:cxnLst/>
              <a:rect l="0" t="0" r="0" b="0"/>
              <a:pathLst>
                <a:path w="56758" h="209430">
                  <a:moveTo>
                    <a:pt x="56757" y="0"/>
                  </a:moveTo>
                  <a:lnTo>
                    <a:pt x="56757" y="0"/>
                  </a:lnTo>
                  <a:lnTo>
                    <a:pt x="51700" y="0"/>
                  </a:lnTo>
                  <a:lnTo>
                    <a:pt x="50211" y="1058"/>
                  </a:lnTo>
                  <a:lnTo>
                    <a:pt x="49218" y="2822"/>
                  </a:lnTo>
                  <a:lnTo>
                    <a:pt x="47494" y="9701"/>
                  </a:lnTo>
                  <a:lnTo>
                    <a:pt x="47242" y="26824"/>
                  </a:lnTo>
                  <a:lnTo>
                    <a:pt x="40688" y="36892"/>
                  </a:lnTo>
                  <a:lnTo>
                    <a:pt x="32685" y="84325"/>
                  </a:lnTo>
                  <a:lnTo>
                    <a:pt x="29071" y="101755"/>
                  </a:lnTo>
                  <a:lnTo>
                    <a:pt x="28299" y="125557"/>
                  </a:lnTo>
                  <a:lnTo>
                    <a:pt x="25412" y="132709"/>
                  </a:lnTo>
                  <a:lnTo>
                    <a:pt x="23160" y="136098"/>
                  </a:lnTo>
                  <a:lnTo>
                    <a:pt x="19991" y="150980"/>
                  </a:lnTo>
                  <a:lnTo>
                    <a:pt x="18692" y="184031"/>
                  </a:lnTo>
                  <a:lnTo>
                    <a:pt x="15850" y="190446"/>
                  </a:lnTo>
                  <a:lnTo>
                    <a:pt x="9525" y="199465"/>
                  </a:lnTo>
                  <a:lnTo>
                    <a:pt x="9166" y="208177"/>
                  </a:lnTo>
                  <a:lnTo>
                    <a:pt x="8096" y="208634"/>
                  </a:lnTo>
                  <a:lnTo>
                    <a:pt x="934" y="209429"/>
                  </a:lnTo>
                  <a:lnTo>
                    <a:pt x="492" y="208411"/>
                  </a:lnTo>
                  <a:lnTo>
                    <a:pt x="0" y="204457"/>
                  </a:lnTo>
                  <a:lnTo>
                    <a:pt x="927" y="202980"/>
                  </a:lnTo>
                  <a:lnTo>
                    <a:pt x="2604" y="201995"/>
                  </a:lnTo>
                  <a:lnTo>
                    <a:pt x="9132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1" name="SMARTInkShape-Group180"/>
          <p:cNvGrpSpPr/>
          <p:nvPr/>
        </p:nvGrpSpPr>
        <p:grpSpPr>
          <a:xfrm>
            <a:off x="6629400" y="4848236"/>
            <a:ext cx="961585" cy="314315"/>
            <a:chOff x="6629400" y="4848236"/>
            <a:chExt cx="961585" cy="314315"/>
          </a:xfrm>
        </p:grpSpPr>
        <p:sp>
          <p:nvSpPr>
            <p:cNvPr id="258" name="SMARTInkShape-683"/>
            <p:cNvSpPr/>
            <p:nvPr>
              <p:custDataLst>
                <p:tags r:id="rId33"/>
              </p:custDataLst>
            </p:nvPr>
          </p:nvSpPr>
          <p:spPr>
            <a:xfrm>
              <a:off x="7048500" y="4848236"/>
              <a:ext cx="542485" cy="295109"/>
            </a:xfrm>
            <a:custGeom>
              <a:avLst/>
              <a:gdLst/>
              <a:ahLst/>
              <a:cxnLst/>
              <a:rect l="0" t="0" r="0" b="0"/>
              <a:pathLst>
                <a:path w="542485" h="295109">
                  <a:moveTo>
                    <a:pt x="0" y="66664"/>
                  </a:moveTo>
                  <a:lnTo>
                    <a:pt x="0" y="66664"/>
                  </a:lnTo>
                  <a:lnTo>
                    <a:pt x="0" y="61608"/>
                  </a:lnTo>
                  <a:lnTo>
                    <a:pt x="1058" y="60119"/>
                  </a:lnTo>
                  <a:lnTo>
                    <a:pt x="2822" y="59125"/>
                  </a:lnTo>
                  <a:lnTo>
                    <a:pt x="5056" y="58463"/>
                  </a:lnTo>
                  <a:lnTo>
                    <a:pt x="6545" y="56963"/>
                  </a:lnTo>
                  <a:lnTo>
                    <a:pt x="8200" y="52475"/>
                  </a:lnTo>
                  <a:lnTo>
                    <a:pt x="9132" y="43998"/>
                  </a:lnTo>
                  <a:lnTo>
                    <a:pt x="10321" y="42028"/>
                  </a:lnTo>
                  <a:lnTo>
                    <a:pt x="12173" y="40715"/>
                  </a:lnTo>
                  <a:lnTo>
                    <a:pt x="14465" y="39840"/>
                  </a:lnTo>
                  <a:lnTo>
                    <a:pt x="15994" y="38198"/>
                  </a:lnTo>
                  <a:lnTo>
                    <a:pt x="17691" y="33551"/>
                  </a:lnTo>
                  <a:lnTo>
                    <a:pt x="19203" y="31889"/>
                  </a:lnTo>
                  <a:lnTo>
                    <a:pt x="23704" y="30042"/>
                  </a:lnTo>
                  <a:lnTo>
                    <a:pt x="25328" y="28491"/>
                  </a:lnTo>
                  <a:lnTo>
                    <a:pt x="33203" y="15436"/>
                  </a:lnTo>
                  <a:lnTo>
                    <a:pt x="38746" y="12146"/>
                  </a:lnTo>
                  <a:lnTo>
                    <a:pt x="41705" y="11269"/>
                  </a:lnTo>
                  <a:lnTo>
                    <a:pt x="43679" y="9625"/>
                  </a:lnTo>
                  <a:lnTo>
                    <a:pt x="45871" y="4977"/>
                  </a:lnTo>
                  <a:lnTo>
                    <a:pt x="47514" y="3315"/>
                  </a:lnTo>
                  <a:lnTo>
                    <a:pt x="55672" y="427"/>
                  </a:lnTo>
                  <a:lnTo>
                    <a:pt x="71301" y="0"/>
                  </a:lnTo>
                  <a:lnTo>
                    <a:pt x="72934" y="1054"/>
                  </a:lnTo>
                  <a:lnTo>
                    <a:pt x="74023" y="2816"/>
                  </a:lnTo>
                  <a:lnTo>
                    <a:pt x="75913" y="9690"/>
                  </a:lnTo>
                  <a:lnTo>
                    <a:pt x="76189" y="23669"/>
                  </a:lnTo>
                  <a:lnTo>
                    <a:pt x="77251" y="25301"/>
                  </a:lnTo>
                  <a:lnTo>
                    <a:pt x="79018" y="26389"/>
                  </a:lnTo>
                  <a:lnTo>
                    <a:pt x="84400" y="28135"/>
                  </a:lnTo>
                  <a:lnTo>
                    <a:pt x="85136" y="31195"/>
                  </a:lnTo>
                  <a:lnTo>
                    <a:pt x="85332" y="33494"/>
                  </a:lnTo>
                  <a:lnTo>
                    <a:pt x="86521" y="35025"/>
                  </a:lnTo>
                  <a:lnTo>
                    <a:pt x="94848" y="37969"/>
                  </a:lnTo>
                  <a:lnTo>
                    <a:pt x="100188" y="38053"/>
                  </a:lnTo>
                  <a:lnTo>
                    <a:pt x="101716" y="37007"/>
                  </a:lnTo>
                  <a:lnTo>
                    <a:pt x="102736" y="35251"/>
                  </a:lnTo>
                  <a:lnTo>
                    <a:pt x="103416" y="33021"/>
                  </a:lnTo>
                  <a:lnTo>
                    <a:pt x="104928" y="31536"/>
                  </a:lnTo>
                  <a:lnTo>
                    <a:pt x="114174" y="28598"/>
                  </a:lnTo>
                  <a:lnTo>
                    <a:pt x="123708" y="19156"/>
                  </a:lnTo>
                  <a:lnTo>
                    <a:pt x="115614" y="19049"/>
                  </a:lnTo>
                  <a:lnTo>
                    <a:pt x="115176" y="20104"/>
                  </a:lnTo>
                  <a:lnTo>
                    <a:pt x="114415" y="27241"/>
                  </a:lnTo>
                  <a:lnTo>
                    <a:pt x="107776" y="35907"/>
                  </a:lnTo>
                  <a:lnTo>
                    <a:pt x="104606" y="44732"/>
                  </a:lnTo>
                  <a:lnTo>
                    <a:pt x="98492" y="54051"/>
                  </a:lnTo>
                  <a:lnTo>
                    <a:pt x="95152" y="63515"/>
                  </a:lnTo>
                  <a:lnTo>
                    <a:pt x="88989" y="73021"/>
                  </a:lnTo>
                  <a:lnTo>
                    <a:pt x="85634" y="82541"/>
                  </a:lnTo>
                  <a:lnTo>
                    <a:pt x="61299" y="120814"/>
                  </a:lnTo>
                  <a:lnTo>
                    <a:pt x="48616" y="168155"/>
                  </a:lnTo>
                  <a:lnTo>
                    <a:pt x="46860" y="183989"/>
                  </a:lnTo>
                  <a:lnTo>
                    <a:pt x="40144" y="202180"/>
                  </a:lnTo>
                  <a:lnTo>
                    <a:pt x="37311" y="224445"/>
                  </a:lnTo>
                  <a:lnTo>
                    <a:pt x="30614" y="237923"/>
                  </a:lnTo>
                  <a:lnTo>
                    <a:pt x="29935" y="241161"/>
                  </a:lnTo>
                  <a:lnTo>
                    <a:pt x="30540" y="244379"/>
                  </a:lnTo>
                  <a:lnTo>
                    <a:pt x="36293" y="257147"/>
                  </a:lnTo>
                  <a:lnTo>
                    <a:pt x="37743" y="264804"/>
                  </a:lnTo>
                  <a:lnTo>
                    <a:pt x="38920" y="265432"/>
                  </a:lnTo>
                  <a:lnTo>
                    <a:pt x="55425" y="266641"/>
                  </a:lnTo>
                  <a:lnTo>
                    <a:pt x="70959" y="259075"/>
                  </a:lnTo>
                  <a:lnTo>
                    <a:pt x="112983" y="220343"/>
                  </a:lnTo>
                  <a:lnTo>
                    <a:pt x="140298" y="197778"/>
                  </a:lnTo>
                  <a:lnTo>
                    <a:pt x="149138" y="187379"/>
                  </a:lnTo>
                  <a:lnTo>
                    <a:pt x="193546" y="149251"/>
                  </a:lnTo>
                  <a:lnTo>
                    <a:pt x="199968" y="145703"/>
                  </a:lnTo>
                  <a:lnTo>
                    <a:pt x="212713" y="143424"/>
                  </a:lnTo>
                  <a:lnTo>
                    <a:pt x="233490" y="142869"/>
                  </a:lnTo>
                  <a:lnTo>
                    <a:pt x="235036" y="143925"/>
                  </a:lnTo>
                  <a:lnTo>
                    <a:pt x="236065" y="145688"/>
                  </a:lnTo>
                  <a:lnTo>
                    <a:pt x="237854" y="152565"/>
                  </a:lnTo>
                  <a:lnTo>
                    <a:pt x="238089" y="165530"/>
                  </a:lnTo>
                  <a:lnTo>
                    <a:pt x="235287" y="171635"/>
                  </a:lnTo>
                  <a:lnTo>
                    <a:pt x="231572" y="177876"/>
                  </a:lnTo>
                  <a:lnTo>
                    <a:pt x="229187" y="190506"/>
                  </a:lnTo>
                  <a:lnTo>
                    <a:pt x="227802" y="197904"/>
                  </a:lnTo>
                  <a:lnTo>
                    <a:pt x="216857" y="228001"/>
                  </a:lnTo>
                  <a:lnTo>
                    <a:pt x="212797" y="234677"/>
                  </a:lnTo>
                  <a:lnTo>
                    <a:pt x="199934" y="271092"/>
                  </a:lnTo>
                  <a:lnTo>
                    <a:pt x="197848" y="272799"/>
                  </a:lnTo>
                  <a:lnTo>
                    <a:pt x="195399" y="273937"/>
                  </a:lnTo>
                  <a:lnTo>
                    <a:pt x="193766" y="275755"/>
                  </a:lnTo>
                  <a:lnTo>
                    <a:pt x="191951" y="280596"/>
                  </a:lnTo>
                  <a:lnTo>
                    <a:pt x="190930" y="289272"/>
                  </a:lnTo>
                  <a:lnTo>
                    <a:pt x="189729" y="291269"/>
                  </a:lnTo>
                  <a:lnTo>
                    <a:pt x="187868" y="292602"/>
                  </a:lnTo>
                  <a:lnTo>
                    <a:pt x="181379" y="295108"/>
                  </a:lnTo>
                  <a:lnTo>
                    <a:pt x="187601" y="287629"/>
                  </a:lnTo>
                  <a:lnTo>
                    <a:pt x="189640" y="279008"/>
                  </a:lnTo>
                  <a:lnTo>
                    <a:pt x="190118" y="272870"/>
                  </a:lnTo>
                  <a:lnTo>
                    <a:pt x="193153" y="266613"/>
                  </a:lnTo>
                  <a:lnTo>
                    <a:pt x="225455" y="222063"/>
                  </a:lnTo>
                  <a:lnTo>
                    <a:pt x="236017" y="206429"/>
                  </a:lnTo>
                  <a:lnTo>
                    <a:pt x="262644" y="183365"/>
                  </a:lnTo>
                  <a:lnTo>
                    <a:pt x="272789" y="169211"/>
                  </a:lnTo>
                  <a:lnTo>
                    <a:pt x="281439" y="163017"/>
                  </a:lnTo>
                  <a:lnTo>
                    <a:pt x="283835" y="157818"/>
                  </a:lnTo>
                  <a:lnTo>
                    <a:pt x="285531" y="156009"/>
                  </a:lnTo>
                  <a:lnTo>
                    <a:pt x="290239" y="153998"/>
                  </a:lnTo>
                  <a:lnTo>
                    <a:pt x="291918" y="154519"/>
                  </a:lnTo>
                  <a:lnTo>
                    <a:pt x="293037" y="155926"/>
                  </a:lnTo>
                  <a:lnTo>
                    <a:pt x="293783" y="157922"/>
                  </a:lnTo>
                  <a:lnTo>
                    <a:pt x="295339" y="159253"/>
                  </a:lnTo>
                  <a:lnTo>
                    <a:pt x="299889" y="160732"/>
                  </a:lnTo>
                  <a:lnTo>
                    <a:pt x="301527" y="162184"/>
                  </a:lnTo>
                  <a:lnTo>
                    <a:pt x="303345" y="166620"/>
                  </a:lnTo>
                  <a:lnTo>
                    <a:pt x="305773" y="181916"/>
                  </a:lnTo>
                  <a:lnTo>
                    <a:pt x="309819" y="190559"/>
                  </a:lnTo>
                  <a:lnTo>
                    <a:pt x="310262" y="194769"/>
                  </a:lnTo>
                  <a:lnTo>
                    <a:pt x="304824" y="241282"/>
                  </a:lnTo>
                  <a:lnTo>
                    <a:pt x="301989" y="247636"/>
                  </a:lnTo>
                  <a:lnTo>
                    <a:pt x="298259" y="253987"/>
                  </a:lnTo>
                  <a:lnTo>
                    <a:pt x="295668" y="264807"/>
                  </a:lnTo>
                  <a:lnTo>
                    <a:pt x="295285" y="275773"/>
                  </a:lnTo>
                  <a:lnTo>
                    <a:pt x="317941" y="253544"/>
                  </a:lnTo>
                  <a:lnTo>
                    <a:pt x="321224" y="247442"/>
                  </a:lnTo>
                  <a:lnTo>
                    <a:pt x="323741" y="241201"/>
                  </a:lnTo>
                  <a:lnTo>
                    <a:pt x="346195" y="215886"/>
                  </a:lnTo>
                  <a:lnTo>
                    <a:pt x="352478" y="212359"/>
                  </a:lnTo>
                  <a:lnTo>
                    <a:pt x="358799" y="209734"/>
                  </a:lnTo>
                  <a:lnTo>
                    <a:pt x="365136" y="205040"/>
                  </a:lnTo>
                  <a:lnTo>
                    <a:pt x="368657" y="199426"/>
                  </a:lnTo>
                  <a:lnTo>
                    <a:pt x="369597" y="196447"/>
                  </a:lnTo>
                  <a:lnTo>
                    <a:pt x="371281" y="194460"/>
                  </a:lnTo>
                  <a:lnTo>
                    <a:pt x="380869" y="190535"/>
                  </a:lnTo>
                  <a:lnTo>
                    <a:pt x="381000" y="238131"/>
                  </a:lnTo>
                  <a:lnTo>
                    <a:pt x="381000" y="274759"/>
                  </a:lnTo>
                  <a:lnTo>
                    <a:pt x="383822" y="272745"/>
                  </a:lnTo>
                  <a:lnTo>
                    <a:pt x="386056" y="270726"/>
                  </a:lnTo>
                  <a:lnTo>
                    <a:pt x="391361" y="268484"/>
                  </a:lnTo>
                  <a:lnTo>
                    <a:pt x="403390" y="267044"/>
                  </a:lnTo>
                  <a:lnTo>
                    <a:pt x="405452" y="265867"/>
                  </a:lnTo>
                  <a:lnTo>
                    <a:pt x="406826" y="264024"/>
                  </a:lnTo>
                  <a:lnTo>
                    <a:pt x="409411" y="259155"/>
                  </a:lnTo>
                  <a:lnTo>
                    <a:pt x="422672" y="244308"/>
                  </a:lnTo>
                  <a:lnTo>
                    <a:pt x="428801" y="240867"/>
                  </a:lnTo>
                  <a:lnTo>
                    <a:pt x="435053" y="238279"/>
                  </a:lnTo>
                  <a:lnTo>
                    <a:pt x="441360" y="233601"/>
                  </a:lnTo>
                  <a:lnTo>
                    <a:pt x="444868" y="227994"/>
                  </a:lnTo>
                  <a:lnTo>
                    <a:pt x="445804" y="225018"/>
                  </a:lnTo>
                  <a:lnTo>
                    <a:pt x="447485" y="223033"/>
                  </a:lnTo>
                  <a:lnTo>
                    <a:pt x="452177" y="220828"/>
                  </a:lnTo>
                  <a:lnTo>
                    <a:pt x="453851" y="219181"/>
                  </a:lnTo>
                  <a:lnTo>
                    <a:pt x="457162" y="209669"/>
                  </a:lnTo>
                  <a:lnTo>
                    <a:pt x="457200" y="257181"/>
                  </a:lnTo>
                  <a:lnTo>
                    <a:pt x="457200" y="280829"/>
                  </a:lnTo>
                  <a:lnTo>
                    <a:pt x="458258" y="282466"/>
                  </a:lnTo>
                  <a:lnTo>
                    <a:pt x="460022" y="283557"/>
                  </a:lnTo>
                  <a:lnTo>
                    <a:pt x="466901" y="285451"/>
                  </a:lnTo>
                  <a:lnTo>
                    <a:pt x="471389" y="285611"/>
                  </a:lnTo>
                  <a:lnTo>
                    <a:pt x="473009" y="284595"/>
                  </a:lnTo>
                  <a:lnTo>
                    <a:pt x="474090" y="282860"/>
                  </a:lnTo>
                  <a:lnTo>
                    <a:pt x="474810" y="280645"/>
                  </a:lnTo>
                  <a:lnTo>
                    <a:pt x="476348" y="279167"/>
                  </a:lnTo>
                  <a:lnTo>
                    <a:pt x="486422" y="273975"/>
                  </a:lnTo>
                  <a:lnTo>
                    <a:pt x="520707" y="242322"/>
                  </a:lnTo>
                  <a:lnTo>
                    <a:pt x="527052" y="239984"/>
                  </a:lnTo>
                  <a:lnTo>
                    <a:pt x="529168" y="237244"/>
                  </a:lnTo>
                  <a:lnTo>
                    <a:pt x="533204" y="225391"/>
                  </a:lnTo>
                  <a:lnTo>
                    <a:pt x="535387" y="223282"/>
                  </a:lnTo>
                  <a:lnTo>
                    <a:pt x="537899" y="221876"/>
                  </a:lnTo>
                  <a:lnTo>
                    <a:pt x="539575" y="219881"/>
                  </a:lnTo>
                  <a:lnTo>
                    <a:pt x="541436" y="214841"/>
                  </a:lnTo>
                  <a:lnTo>
                    <a:pt x="542484" y="206054"/>
                  </a:lnTo>
                  <a:lnTo>
                    <a:pt x="539907" y="199876"/>
                  </a:lnTo>
                  <a:lnTo>
                    <a:pt x="534686" y="192343"/>
                  </a:lnTo>
                  <a:lnTo>
                    <a:pt x="531149" y="191313"/>
                  </a:lnTo>
                  <a:lnTo>
                    <a:pt x="492114" y="190493"/>
                  </a:lnTo>
                  <a:lnTo>
                    <a:pt x="485770" y="193313"/>
                  </a:lnTo>
                  <a:lnTo>
                    <a:pt x="482598" y="195547"/>
                  </a:lnTo>
                  <a:lnTo>
                    <a:pt x="479071" y="200851"/>
                  </a:lnTo>
                  <a:lnTo>
                    <a:pt x="476446" y="206736"/>
                  </a:lnTo>
                  <a:lnTo>
                    <a:pt x="440957" y="247641"/>
                  </a:lnTo>
                  <a:lnTo>
                    <a:pt x="438704" y="260339"/>
                  </a:lnTo>
                  <a:lnTo>
                    <a:pt x="438150" y="2762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" name="SMARTInkShape-684"/>
            <p:cNvSpPr/>
            <p:nvPr>
              <p:custDataLst>
                <p:tags r:id="rId34"/>
              </p:custDataLst>
            </p:nvPr>
          </p:nvSpPr>
          <p:spPr>
            <a:xfrm>
              <a:off x="7038975" y="494347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9525"/>
                  </a:moveTo>
                  <a:lnTo>
                    <a:pt x="0" y="9525"/>
                  </a:lnTo>
                  <a:lnTo>
                    <a:pt x="0" y="392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" name="SMARTInkShape-685"/>
            <p:cNvSpPr/>
            <p:nvPr>
              <p:custDataLst>
                <p:tags r:id="rId35"/>
              </p:custDataLst>
            </p:nvPr>
          </p:nvSpPr>
          <p:spPr>
            <a:xfrm>
              <a:off x="6629400" y="5153025"/>
              <a:ext cx="19041" cy="9526"/>
            </a:xfrm>
            <a:custGeom>
              <a:avLst/>
              <a:gdLst/>
              <a:ahLst/>
              <a:cxnLst/>
              <a:rect l="0" t="0" r="0" b="0"/>
              <a:pathLst>
                <a:path w="19041" h="9526">
                  <a:moveTo>
                    <a:pt x="9525" y="0"/>
                  </a:moveTo>
                  <a:lnTo>
                    <a:pt x="9525" y="0"/>
                  </a:lnTo>
                  <a:lnTo>
                    <a:pt x="19040" y="0"/>
                  </a:ln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6" name="SMARTInkShape-Group181"/>
          <p:cNvGrpSpPr/>
          <p:nvPr/>
        </p:nvGrpSpPr>
        <p:grpSpPr>
          <a:xfrm>
            <a:off x="7888059" y="4743450"/>
            <a:ext cx="1074967" cy="570011"/>
            <a:chOff x="7888059" y="4743450"/>
            <a:chExt cx="1074967" cy="570011"/>
          </a:xfrm>
        </p:grpSpPr>
        <p:sp>
          <p:nvSpPr>
            <p:cNvPr id="262" name="SMARTInkShape-686"/>
            <p:cNvSpPr/>
            <p:nvPr>
              <p:custDataLst>
                <p:tags r:id="rId29"/>
              </p:custDataLst>
            </p:nvPr>
          </p:nvSpPr>
          <p:spPr>
            <a:xfrm>
              <a:off x="8582025" y="4743450"/>
              <a:ext cx="381001" cy="342770"/>
            </a:xfrm>
            <a:custGeom>
              <a:avLst/>
              <a:gdLst/>
              <a:ahLst/>
              <a:cxnLst/>
              <a:rect l="0" t="0" r="0" b="0"/>
              <a:pathLst>
                <a:path w="381001" h="342770">
                  <a:moveTo>
                    <a:pt x="0" y="314325"/>
                  </a:moveTo>
                  <a:lnTo>
                    <a:pt x="0" y="314325"/>
                  </a:lnTo>
                  <a:lnTo>
                    <a:pt x="33203" y="314325"/>
                  </a:lnTo>
                  <a:lnTo>
                    <a:pt x="34836" y="313267"/>
                  </a:lnTo>
                  <a:lnTo>
                    <a:pt x="35924" y="311503"/>
                  </a:lnTo>
                  <a:lnTo>
                    <a:pt x="36649" y="309269"/>
                  </a:lnTo>
                  <a:lnTo>
                    <a:pt x="38191" y="307780"/>
                  </a:lnTo>
                  <a:lnTo>
                    <a:pt x="48270" y="302566"/>
                  </a:lnTo>
                  <a:lnTo>
                    <a:pt x="54262" y="298515"/>
                  </a:lnTo>
                  <a:lnTo>
                    <a:pt x="63584" y="295177"/>
                  </a:lnTo>
                  <a:lnTo>
                    <a:pt x="73050" y="289013"/>
                  </a:lnTo>
                  <a:lnTo>
                    <a:pt x="79386" y="287201"/>
                  </a:lnTo>
                  <a:lnTo>
                    <a:pt x="81499" y="285659"/>
                  </a:lnTo>
                  <a:lnTo>
                    <a:pt x="82907" y="283572"/>
                  </a:lnTo>
                  <a:lnTo>
                    <a:pt x="85531" y="278433"/>
                  </a:lnTo>
                  <a:lnTo>
                    <a:pt x="98818" y="263397"/>
                  </a:lnTo>
                  <a:lnTo>
                    <a:pt x="104949" y="259941"/>
                  </a:lnTo>
                  <a:lnTo>
                    <a:pt x="108067" y="259019"/>
                  </a:lnTo>
                  <a:lnTo>
                    <a:pt x="110144" y="257346"/>
                  </a:lnTo>
                  <a:lnTo>
                    <a:pt x="112453" y="252665"/>
                  </a:lnTo>
                  <a:lnTo>
                    <a:pt x="113754" y="244079"/>
                  </a:lnTo>
                  <a:lnTo>
                    <a:pt x="114994" y="242095"/>
                  </a:lnTo>
                  <a:lnTo>
                    <a:pt x="116879" y="240771"/>
                  </a:lnTo>
                  <a:lnTo>
                    <a:pt x="119193" y="239889"/>
                  </a:lnTo>
                  <a:lnTo>
                    <a:pt x="120738" y="238242"/>
                  </a:lnTo>
                  <a:lnTo>
                    <a:pt x="123419" y="230079"/>
                  </a:lnTo>
                  <a:lnTo>
                    <a:pt x="123705" y="223982"/>
                  </a:lnTo>
                  <a:lnTo>
                    <a:pt x="122686" y="222346"/>
                  </a:lnTo>
                  <a:lnTo>
                    <a:pt x="120948" y="221256"/>
                  </a:lnTo>
                  <a:lnTo>
                    <a:pt x="114690" y="219202"/>
                  </a:lnTo>
                  <a:lnTo>
                    <a:pt x="106133" y="210885"/>
                  </a:lnTo>
                  <a:lnTo>
                    <a:pt x="104623" y="211499"/>
                  </a:lnTo>
                  <a:lnTo>
                    <a:pt x="96694" y="217868"/>
                  </a:lnTo>
                  <a:lnTo>
                    <a:pt x="90621" y="218717"/>
                  </a:lnTo>
                  <a:lnTo>
                    <a:pt x="88989" y="219895"/>
                  </a:lnTo>
                  <a:lnTo>
                    <a:pt x="87901" y="221738"/>
                  </a:lnTo>
                  <a:lnTo>
                    <a:pt x="87175" y="224025"/>
                  </a:lnTo>
                  <a:lnTo>
                    <a:pt x="75554" y="238359"/>
                  </a:lnTo>
                  <a:lnTo>
                    <a:pt x="61299" y="254031"/>
                  </a:lnTo>
                  <a:lnTo>
                    <a:pt x="55147" y="266706"/>
                  </a:lnTo>
                  <a:lnTo>
                    <a:pt x="42070" y="282576"/>
                  </a:lnTo>
                  <a:lnTo>
                    <a:pt x="39863" y="288925"/>
                  </a:lnTo>
                  <a:lnTo>
                    <a:pt x="37389" y="308171"/>
                  </a:lnTo>
                  <a:lnTo>
                    <a:pt x="29945" y="326632"/>
                  </a:lnTo>
                  <a:lnTo>
                    <a:pt x="30546" y="328880"/>
                  </a:lnTo>
                  <a:lnTo>
                    <a:pt x="32006" y="330378"/>
                  </a:lnTo>
                  <a:lnTo>
                    <a:pt x="34037" y="331377"/>
                  </a:lnTo>
                  <a:lnTo>
                    <a:pt x="35392" y="333101"/>
                  </a:lnTo>
                  <a:lnTo>
                    <a:pt x="37743" y="341401"/>
                  </a:lnTo>
                  <a:lnTo>
                    <a:pt x="40763" y="342234"/>
                  </a:lnTo>
                  <a:lnTo>
                    <a:pt x="56383" y="342769"/>
                  </a:lnTo>
                  <a:lnTo>
                    <a:pt x="64922" y="340018"/>
                  </a:lnTo>
                  <a:lnTo>
                    <a:pt x="108253" y="317388"/>
                  </a:lnTo>
                  <a:lnTo>
                    <a:pt x="152418" y="295268"/>
                  </a:lnTo>
                  <a:lnTo>
                    <a:pt x="171455" y="282926"/>
                  </a:lnTo>
                  <a:lnTo>
                    <a:pt x="215900" y="249336"/>
                  </a:lnTo>
                  <a:lnTo>
                    <a:pt x="253889" y="213868"/>
                  </a:lnTo>
                  <a:lnTo>
                    <a:pt x="266678" y="207580"/>
                  </a:lnTo>
                  <a:lnTo>
                    <a:pt x="276058" y="200156"/>
                  </a:lnTo>
                  <a:lnTo>
                    <a:pt x="276176" y="205120"/>
                  </a:lnTo>
                  <a:lnTo>
                    <a:pt x="275134" y="206597"/>
                  </a:lnTo>
                  <a:lnTo>
                    <a:pt x="273381" y="207581"/>
                  </a:lnTo>
                  <a:lnTo>
                    <a:pt x="271153" y="208237"/>
                  </a:lnTo>
                  <a:lnTo>
                    <a:pt x="262964" y="214218"/>
                  </a:lnTo>
                  <a:lnTo>
                    <a:pt x="259748" y="219739"/>
                  </a:lnTo>
                  <a:lnTo>
                    <a:pt x="258890" y="222692"/>
                  </a:lnTo>
                  <a:lnTo>
                    <a:pt x="257259" y="224661"/>
                  </a:lnTo>
                  <a:lnTo>
                    <a:pt x="252627" y="226850"/>
                  </a:lnTo>
                  <a:lnTo>
                    <a:pt x="247040" y="233466"/>
                  </a:lnTo>
                  <a:lnTo>
                    <a:pt x="231369" y="256766"/>
                  </a:lnTo>
                  <a:lnTo>
                    <a:pt x="228773" y="263343"/>
                  </a:lnTo>
                  <a:lnTo>
                    <a:pt x="202795" y="304208"/>
                  </a:lnTo>
                  <a:lnTo>
                    <a:pt x="200198" y="310888"/>
                  </a:lnTo>
                  <a:lnTo>
                    <a:pt x="191986" y="321934"/>
                  </a:lnTo>
                  <a:lnTo>
                    <a:pt x="190631" y="331882"/>
                  </a:lnTo>
                  <a:lnTo>
                    <a:pt x="190538" y="337989"/>
                  </a:lnTo>
                  <a:lnTo>
                    <a:pt x="191584" y="339626"/>
                  </a:lnTo>
                  <a:lnTo>
                    <a:pt x="193339" y="340718"/>
                  </a:lnTo>
                  <a:lnTo>
                    <a:pt x="198705" y="342469"/>
                  </a:lnTo>
                  <a:lnTo>
                    <a:pt x="210213" y="335304"/>
                  </a:lnTo>
                  <a:lnTo>
                    <a:pt x="213166" y="334661"/>
                  </a:lnTo>
                  <a:lnTo>
                    <a:pt x="222381" y="328699"/>
                  </a:lnTo>
                  <a:lnTo>
                    <a:pt x="225837" y="323182"/>
                  </a:lnTo>
                  <a:lnTo>
                    <a:pt x="226757" y="320230"/>
                  </a:lnTo>
                  <a:lnTo>
                    <a:pt x="228430" y="318261"/>
                  </a:lnTo>
                  <a:lnTo>
                    <a:pt x="233111" y="316075"/>
                  </a:lnTo>
                  <a:lnTo>
                    <a:pt x="238718" y="309459"/>
                  </a:lnTo>
                  <a:lnTo>
                    <a:pt x="250942" y="293020"/>
                  </a:lnTo>
                  <a:lnTo>
                    <a:pt x="257227" y="288981"/>
                  </a:lnTo>
                  <a:lnTo>
                    <a:pt x="260385" y="287904"/>
                  </a:lnTo>
                  <a:lnTo>
                    <a:pt x="262489" y="285069"/>
                  </a:lnTo>
                  <a:lnTo>
                    <a:pt x="265453" y="272025"/>
                  </a:lnTo>
                  <a:lnTo>
                    <a:pt x="266685" y="234975"/>
                  </a:lnTo>
                  <a:lnTo>
                    <a:pt x="263871" y="228611"/>
                  </a:lnTo>
                  <a:lnTo>
                    <a:pt x="260152" y="222255"/>
                  </a:lnTo>
                  <a:lnTo>
                    <a:pt x="256999" y="212727"/>
                  </a:lnTo>
                  <a:lnTo>
                    <a:pt x="240751" y="190500"/>
                  </a:lnTo>
                  <a:lnTo>
                    <a:pt x="238234" y="184150"/>
                  </a:lnTo>
                  <a:lnTo>
                    <a:pt x="231925" y="174625"/>
                  </a:lnTo>
                  <a:lnTo>
                    <a:pt x="228526" y="165100"/>
                  </a:lnTo>
                  <a:lnTo>
                    <a:pt x="222346" y="155575"/>
                  </a:lnTo>
                  <a:lnTo>
                    <a:pt x="219506" y="144756"/>
                  </a:lnTo>
                  <a:lnTo>
                    <a:pt x="219087" y="120534"/>
                  </a:lnTo>
                  <a:lnTo>
                    <a:pt x="221902" y="114248"/>
                  </a:lnTo>
                  <a:lnTo>
                    <a:pt x="225623" y="107927"/>
                  </a:lnTo>
                  <a:lnTo>
                    <a:pt x="228776" y="98418"/>
                  </a:lnTo>
                  <a:lnTo>
                    <a:pt x="250956" y="73025"/>
                  </a:lnTo>
                  <a:lnTo>
                    <a:pt x="298335" y="34925"/>
                  </a:lnTo>
                  <a:lnTo>
                    <a:pt x="317673" y="23283"/>
                  </a:lnTo>
                  <a:lnTo>
                    <a:pt x="329311" y="19246"/>
                  </a:lnTo>
                  <a:lnTo>
                    <a:pt x="350231" y="3971"/>
                  </a:lnTo>
                  <a:lnTo>
                    <a:pt x="372868" y="233"/>
                  </a:lnTo>
                  <a:lnTo>
                    <a:pt x="3810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" name="SMARTInkShape-687"/>
            <p:cNvSpPr/>
            <p:nvPr>
              <p:custDataLst>
                <p:tags r:id="rId30"/>
              </p:custDataLst>
            </p:nvPr>
          </p:nvSpPr>
          <p:spPr>
            <a:xfrm>
              <a:off x="8458200" y="4972054"/>
              <a:ext cx="95214" cy="123822"/>
            </a:xfrm>
            <a:custGeom>
              <a:avLst/>
              <a:gdLst/>
              <a:ahLst/>
              <a:cxnLst/>
              <a:rect l="0" t="0" r="0" b="0"/>
              <a:pathLst>
                <a:path w="95214" h="123822">
                  <a:moveTo>
                    <a:pt x="0" y="123821"/>
                  </a:moveTo>
                  <a:lnTo>
                    <a:pt x="0" y="123821"/>
                  </a:lnTo>
                  <a:lnTo>
                    <a:pt x="1058" y="92386"/>
                  </a:lnTo>
                  <a:lnTo>
                    <a:pt x="7538" y="74064"/>
                  </a:lnTo>
                  <a:lnTo>
                    <a:pt x="10506" y="41560"/>
                  </a:lnTo>
                  <a:lnTo>
                    <a:pt x="19871" y="28628"/>
                  </a:lnTo>
                  <a:lnTo>
                    <a:pt x="24706" y="22246"/>
                  </a:lnTo>
                  <a:lnTo>
                    <a:pt x="30633" y="9526"/>
                  </a:lnTo>
                  <a:lnTo>
                    <a:pt x="33122" y="6349"/>
                  </a:lnTo>
                  <a:lnTo>
                    <a:pt x="38710" y="2819"/>
                  </a:lnTo>
                  <a:lnTo>
                    <a:pt x="50921" y="554"/>
                  </a:lnTo>
                  <a:lnTo>
                    <a:pt x="74712" y="0"/>
                  </a:lnTo>
                  <a:lnTo>
                    <a:pt x="80814" y="5054"/>
                  </a:lnTo>
                  <a:lnTo>
                    <a:pt x="83543" y="10358"/>
                  </a:lnTo>
                  <a:lnTo>
                    <a:pt x="84270" y="13254"/>
                  </a:lnTo>
                  <a:lnTo>
                    <a:pt x="93072" y="28644"/>
                  </a:lnTo>
                  <a:lnTo>
                    <a:pt x="95213" y="59391"/>
                  </a:lnTo>
                  <a:lnTo>
                    <a:pt x="92411" y="66257"/>
                  </a:lnTo>
                  <a:lnTo>
                    <a:pt x="88697" y="72838"/>
                  </a:lnTo>
                  <a:lnTo>
                    <a:pt x="86312" y="85685"/>
                  </a:lnTo>
                  <a:lnTo>
                    <a:pt x="86116" y="88872"/>
                  </a:lnTo>
                  <a:lnTo>
                    <a:pt x="83076" y="95235"/>
                  </a:lnTo>
                  <a:lnTo>
                    <a:pt x="68118" y="112807"/>
                  </a:lnTo>
                  <a:lnTo>
                    <a:pt x="67103" y="118911"/>
                  </a:lnTo>
                  <a:lnTo>
                    <a:pt x="65901" y="120548"/>
                  </a:lnTo>
                  <a:lnTo>
                    <a:pt x="64043" y="121639"/>
                  </a:lnTo>
                  <a:lnTo>
                    <a:pt x="57186" y="123810"/>
                  </a:lnTo>
                  <a:lnTo>
                    <a:pt x="66675" y="1142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" name="SMARTInkShape-688"/>
            <p:cNvSpPr/>
            <p:nvPr>
              <p:custDataLst>
                <p:tags r:id="rId31"/>
              </p:custDataLst>
            </p:nvPr>
          </p:nvSpPr>
          <p:spPr>
            <a:xfrm>
              <a:off x="8210550" y="4981575"/>
              <a:ext cx="291213" cy="331886"/>
            </a:xfrm>
            <a:custGeom>
              <a:avLst/>
              <a:gdLst/>
              <a:ahLst/>
              <a:cxnLst/>
              <a:rect l="0" t="0" r="0" b="0"/>
              <a:pathLst>
                <a:path w="291213" h="331886">
                  <a:moveTo>
                    <a:pt x="19050" y="0"/>
                  </a:moveTo>
                  <a:lnTo>
                    <a:pt x="19050" y="0"/>
                  </a:lnTo>
                  <a:lnTo>
                    <a:pt x="19050" y="44536"/>
                  </a:lnTo>
                  <a:lnTo>
                    <a:pt x="19050" y="60336"/>
                  </a:lnTo>
                  <a:lnTo>
                    <a:pt x="16228" y="66680"/>
                  </a:lnTo>
                  <a:lnTo>
                    <a:pt x="12505" y="73027"/>
                  </a:lnTo>
                  <a:lnTo>
                    <a:pt x="10113" y="85725"/>
                  </a:lnTo>
                  <a:lnTo>
                    <a:pt x="9641" y="98425"/>
                  </a:lnTo>
                  <a:lnTo>
                    <a:pt x="6754" y="104775"/>
                  </a:lnTo>
                  <a:lnTo>
                    <a:pt x="1334" y="112419"/>
                  </a:lnTo>
                  <a:lnTo>
                    <a:pt x="3" y="123786"/>
                  </a:lnTo>
                  <a:lnTo>
                    <a:pt x="0" y="109635"/>
                  </a:lnTo>
                  <a:lnTo>
                    <a:pt x="2822" y="104113"/>
                  </a:lnTo>
                  <a:lnTo>
                    <a:pt x="6545" y="98130"/>
                  </a:lnTo>
                  <a:lnTo>
                    <a:pt x="9701" y="88813"/>
                  </a:lnTo>
                  <a:lnTo>
                    <a:pt x="24636" y="63297"/>
                  </a:lnTo>
                  <a:lnTo>
                    <a:pt x="28467" y="51680"/>
                  </a:lnTo>
                  <a:lnTo>
                    <a:pt x="44719" y="26339"/>
                  </a:lnTo>
                  <a:lnTo>
                    <a:pt x="74322" y="1800"/>
                  </a:lnTo>
                  <a:lnTo>
                    <a:pt x="78187" y="800"/>
                  </a:lnTo>
                  <a:lnTo>
                    <a:pt x="85284" y="47"/>
                  </a:lnTo>
                  <a:lnTo>
                    <a:pt x="93887" y="8205"/>
                  </a:lnTo>
                  <a:lnTo>
                    <a:pt x="94846" y="14190"/>
                  </a:lnTo>
                  <a:lnTo>
                    <a:pt x="95250" y="61650"/>
                  </a:lnTo>
                  <a:lnTo>
                    <a:pt x="92428" y="67264"/>
                  </a:lnTo>
                  <a:lnTo>
                    <a:pt x="87050" y="74435"/>
                  </a:lnTo>
                  <a:lnTo>
                    <a:pt x="85759" y="85287"/>
                  </a:lnTo>
                  <a:lnTo>
                    <a:pt x="85728" y="93887"/>
                  </a:lnTo>
                  <a:lnTo>
                    <a:pt x="85725" y="86930"/>
                  </a:lnTo>
                  <a:lnTo>
                    <a:pt x="100913" y="69549"/>
                  </a:lnTo>
                  <a:lnTo>
                    <a:pt x="106835" y="57091"/>
                  </a:lnTo>
                  <a:lnTo>
                    <a:pt x="136561" y="25399"/>
                  </a:lnTo>
                  <a:lnTo>
                    <a:pt x="142891" y="21872"/>
                  </a:lnTo>
                  <a:lnTo>
                    <a:pt x="146061" y="20931"/>
                  </a:lnTo>
                  <a:lnTo>
                    <a:pt x="148174" y="19246"/>
                  </a:lnTo>
                  <a:lnTo>
                    <a:pt x="152206" y="12875"/>
                  </a:lnTo>
                  <a:lnTo>
                    <a:pt x="161794" y="9564"/>
                  </a:lnTo>
                  <a:lnTo>
                    <a:pt x="161925" y="41406"/>
                  </a:lnTo>
                  <a:lnTo>
                    <a:pt x="159103" y="47683"/>
                  </a:lnTo>
                  <a:lnTo>
                    <a:pt x="155380" y="54001"/>
                  </a:lnTo>
                  <a:lnTo>
                    <a:pt x="152988" y="66680"/>
                  </a:lnTo>
                  <a:lnTo>
                    <a:pt x="152410" y="90224"/>
                  </a:lnTo>
                  <a:lnTo>
                    <a:pt x="153466" y="91900"/>
                  </a:lnTo>
                  <a:lnTo>
                    <a:pt x="155227" y="93016"/>
                  </a:lnTo>
                  <a:lnTo>
                    <a:pt x="160602" y="94809"/>
                  </a:lnTo>
                  <a:lnTo>
                    <a:pt x="166590" y="95119"/>
                  </a:lnTo>
                  <a:lnTo>
                    <a:pt x="172112" y="92370"/>
                  </a:lnTo>
                  <a:lnTo>
                    <a:pt x="187413" y="80054"/>
                  </a:lnTo>
                  <a:lnTo>
                    <a:pt x="200042" y="74139"/>
                  </a:lnTo>
                  <a:lnTo>
                    <a:pt x="206382" y="67875"/>
                  </a:lnTo>
                  <a:lnTo>
                    <a:pt x="216960" y="53507"/>
                  </a:lnTo>
                  <a:lnTo>
                    <a:pt x="253739" y="23354"/>
                  </a:lnTo>
                  <a:lnTo>
                    <a:pt x="260235" y="20963"/>
                  </a:lnTo>
                  <a:lnTo>
                    <a:pt x="262389" y="19267"/>
                  </a:lnTo>
                  <a:lnTo>
                    <a:pt x="274733" y="1766"/>
                  </a:lnTo>
                  <a:lnTo>
                    <a:pt x="278384" y="785"/>
                  </a:lnTo>
                  <a:lnTo>
                    <a:pt x="284295" y="155"/>
                  </a:lnTo>
                  <a:lnTo>
                    <a:pt x="284780" y="1162"/>
                  </a:lnTo>
                  <a:lnTo>
                    <a:pt x="285622" y="8215"/>
                  </a:lnTo>
                  <a:lnTo>
                    <a:pt x="290769" y="14193"/>
                  </a:lnTo>
                  <a:lnTo>
                    <a:pt x="291212" y="16870"/>
                  </a:lnTo>
                  <a:lnTo>
                    <a:pt x="290450" y="19714"/>
                  </a:lnTo>
                  <a:lnTo>
                    <a:pt x="287839" y="25695"/>
                  </a:lnTo>
                  <a:lnTo>
                    <a:pt x="279220" y="70048"/>
                  </a:lnTo>
                  <a:lnTo>
                    <a:pt x="273578" y="102615"/>
                  </a:lnTo>
                  <a:lnTo>
                    <a:pt x="269757" y="111223"/>
                  </a:lnTo>
                  <a:lnTo>
                    <a:pt x="264057" y="152592"/>
                  </a:lnTo>
                  <a:lnTo>
                    <a:pt x="250897" y="194565"/>
                  </a:lnTo>
                  <a:lnTo>
                    <a:pt x="240301" y="238177"/>
                  </a:lnTo>
                  <a:lnTo>
                    <a:pt x="238034" y="249789"/>
                  </a:lnTo>
                  <a:lnTo>
                    <a:pt x="231866" y="263336"/>
                  </a:lnTo>
                  <a:lnTo>
                    <a:pt x="228509" y="279226"/>
                  </a:lnTo>
                  <a:lnTo>
                    <a:pt x="221252" y="294613"/>
                  </a:lnTo>
                  <a:lnTo>
                    <a:pt x="218304" y="311063"/>
                  </a:lnTo>
                  <a:lnTo>
                    <a:pt x="210912" y="321957"/>
                  </a:lnTo>
                  <a:lnTo>
                    <a:pt x="209670" y="331885"/>
                  </a:lnTo>
                  <a:lnTo>
                    <a:pt x="209551" y="302496"/>
                  </a:lnTo>
                  <a:lnTo>
                    <a:pt x="212372" y="295662"/>
                  </a:lnTo>
                  <a:lnTo>
                    <a:pt x="214606" y="292359"/>
                  </a:lnTo>
                  <a:lnTo>
                    <a:pt x="228600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" name="SMARTInkShape-689"/>
            <p:cNvSpPr/>
            <p:nvPr>
              <p:custDataLst>
                <p:tags r:id="rId32"/>
              </p:custDataLst>
            </p:nvPr>
          </p:nvSpPr>
          <p:spPr>
            <a:xfrm>
              <a:off x="7888059" y="5000625"/>
              <a:ext cx="112811" cy="114301"/>
            </a:xfrm>
            <a:custGeom>
              <a:avLst/>
              <a:gdLst/>
              <a:ahLst/>
              <a:cxnLst/>
              <a:rect l="0" t="0" r="0" b="0"/>
              <a:pathLst>
                <a:path w="112811" h="114301">
                  <a:moveTo>
                    <a:pt x="27216" y="0"/>
                  </a:moveTo>
                  <a:lnTo>
                    <a:pt x="27216" y="0"/>
                  </a:lnTo>
                  <a:lnTo>
                    <a:pt x="27216" y="22666"/>
                  </a:lnTo>
                  <a:lnTo>
                    <a:pt x="24394" y="28771"/>
                  </a:lnTo>
                  <a:lnTo>
                    <a:pt x="20671" y="35012"/>
                  </a:lnTo>
                  <a:lnTo>
                    <a:pt x="18279" y="47642"/>
                  </a:lnTo>
                  <a:lnTo>
                    <a:pt x="17725" y="69851"/>
                  </a:lnTo>
                  <a:lnTo>
                    <a:pt x="14884" y="76200"/>
                  </a:lnTo>
                  <a:lnTo>
                    <a:pt x="11152" y="82550"/>
                  </a:lnTo>
                  <a:lnTo>
                    <a:pt x="8756" y="95250"/>
                  </a:lnTo>
                  <a:lnTo>
                    <a:pt x="8559" y="98425"/>
                  </a:lnTo>
                  <a:lnTo>
                    <a:pt x="7370" y="100542"/>
                  </a:lnTo>
                  <a:lnTo>
                    <a:pt x="5518" y="101953"/>
                  </a:lnTo>
                  <a:lnTo>
                    <a:pt x="3226" y="102894"/>
                  </a:lnTo>
                  <a:lnTo>
                    <a:pt x="1697" y="104579"/>
                  </a:lnTo>
                  <a:lnTo>
                    <a:pt x="0" y="109274"/>
                  </a:lnTo>
                  <a:lnTo>
                    <a:pt x="605" y="110950"/>
                  </a:lnTo>
                  <a:lnTo>
                    <a:pt x="2067" y="112066"/>
                  </a:lnTo>
                  <a:lnTo>
                    <a:pt x="7809" y="114169"/>
                  </a:lnTo>
                  <a:lnTo>
                    <a:pt x="15700" y="107728"/>
                  </a:lnTo>
                  <a:lnTo>
                    <a:pt x="24392" y="104592"/>
                  </a:lnTo>
                  <a:lnTo>
                    <a:pt x="49455" y="82419"/>
                  </a:lnTo>
                  <a:lnTo>
                    <a:pt x="87541" y="35040"/>
                  </a:lnTo>
                  <a:lnTo>
                    <a:pt x="93891" y="31448"/>
                  </a:lnTo>
                  <a:lnTo>
                    <a:pt x="97066" y="30491"/>
                  </a:lnTo>
                  <a:lnTo>
                    <a:pt x="99183" y="28794"/>
                  </a:lnTo>
                  <a:lnTo>
                    <a:pt x="103220" y="22408"/>
                  </a:lnTo>
                  <a:lnTo>
                    <a:pt x="107915" y="20543"/>
                  </a:lnTo>
                  <a:lnTo>
                    <a:pt x="109591" y="18986"/>
                  </a:lnTo>
                  <a:lnTo>
                    <a:pt x="112810" y="9956"/>
                  </a:lnTo>
                  <a:lnTo>
                    <a:pt x="104728" y="17764"/>
                  </a:lnTo>
                  <a:lnTo>
                    <a:pt x="103804" y="23726"/>
                  </a:lnTo>
                  <a:lnTo>
                    <a:pt x="103531" y="32195"/>
                  </a:lnTo>
                  <a:lnTo>
                    <a:pt x="102435" y="34164"/>
                  </a:lnTo>
                  <a:lnTo>
                    <a:pt x="100645" y="35475"/>
                  </a:lnTo>
                  <a:lnTo>
                    <a:pt x="98394" y="36350"/>
                  </a:lnTo>
                  <a:lnTo>
                    <a:pt x="96893" y="39050"/>
                  </a:lnTo>
                  <a:lnTo>
                    <a:pt x="93722" y="51904"/>
                  </a:lnTo>
                  <a:lnTo>
                    <a:pt x="86528" y="66266"/>
                  </a:lnTo>
                  <a:lnTo>
                    <a:pt x="83592" y="82496"/>
                  </a:lnTo>
                  <a:lnTo>
                    <a:pt x="76203" y="93361"/>
                  </a:lnTo>
                  <a:lnTo>
                    <a:pt x="75110" y="102481"/>
                  </a:lnTo>
                  <a:lnTo>
                    <a:pt x="74852" y="113777"/>
                  </a:lnTo>
                  <a:lnTo>
                    <a:pt x="84366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9" name="SMARTInkShape-Group182"/>
          <p:cNvGrpSpPr/>
          <p:nvPr/>
        </p:nvGrpSpPr>
        <p:grpSpPr>
          <a:xfrm>
            <a:off x="8877419" y="4762656"/>
            <a:ext cx="1132914" cy="295109"/>
            <a:chOff x="8877419" y="4762656"/>
            <a:chExt cx="1132914" cy="295109"/>
          </a:xfrm>
        </p:grpSpPr>
        <p:sp>
          <p:nvSpPr>
            <p:cNvPr id="267" name="SMARTInkShape-690"/>
            <p:cNvSpPr/>
            <p:nvPr>
              <p:custDataLst>
                <p:tags r:id="rId27"/>
              </p:custDataLst>
            </p:nvPr>
          </p:nvSpPr>
          <p:spPr>
            <a:xfrm>
              <a:off x="9744075" y="4877231"/>
              <a:ext cx="266258" cy="151970"/>
            </a:xfrm>
            <a:custGeom>
              <a:avLst/>
              <a:gdLst/>
              <a:ahLst/>
              <a:cxnLst/>
              <a:rect l="0" t="0" r="0" b="0"/>
              <a:pathLst>
                <a:path w="266258" h="151970">
                  <a:moveTo>
                    <a:pt x="0" y="56719"/>
                  </a:moveTo>
                  <a:lnTo>
                    <a:pt x="0" y="56719"/>
                  </a:lnTo>
                  <a:lnTo>
                    <a:pt x="45538" y="30893"/>
                  </a:lnTo>
                  <a:lnTo>
                    <a:pt x="53047" y="28307"/>
                  </a:lnTo>
                  <a:lnTo>
                    <a:pt x="63224" y="21960"/>
                  </a:lnTo>
                  <a:lnTo>
                    <a:pt x="74283" y="19059"/>
                  </a:lnTo>
                  <a:lnTo>
                    <a:pt x="89288" y="18658"/>
                  </a:lnTo>
                  <a:lnTo>
                    <a:pt x="95421" y="21458"/>
                  </a:lnTo>
                  <a:lnTo>
                    <a:pt x="104614" y="28028"/>
                  </a:lnTo>
                  <a:lnTo>
                    <a:pt x="104775" y="37669"/>
                  </a:lnTo>
                  <a:lnTo>
                    <a:pt x="104775" y="28260"/>
                  </a:lnTo>
                  <a:lnTo>
                    <a:pt x="96573" y="19953"/>
                  </a:lnTo>
                  <a:lnTo>
                    <a:pt x="87166" y="18736"/>
                  </a:lnTo>
                  <a:lnTo>
                    <a:pt x="72593" y="18629"/>
                  </a:lnTo>
                  <a:lnTo>
                    <a:pt x="70621" y="19684"/>
                  </a:lnTo>
                  <a:lnTo>
                    <a:pt x="69305" y="21446"/>
                  </a:lnTo>
                  <a:lnTo>
                    <a:pt x="68428" y="23679"/>
                  </a:lnTo>
                  <a:lnTo>
                    <a:pt x="66786" y="25167"/>
                  </a:lnTo>
                  <a:lnTo>
                    <a:pt x="56545" y="30378"/>
                  </a:lnTo>
                  <a:lnTo>
                    <a:pt x="44331" y="41285"/>
                  </a:lnTo>
                  <a:lnTo>
                    <a:pt x="40870" y="47390"/>
                  </a:lnTo>
                  <a:lnTo>
                    <a:pt x="38274" y="53631"/>
                  </a:lnTo>
                  <a:lnTo>
                    <a:pt x="23020" y="73659"/>
                  </a:lnTo>
                  <a:lnTo>
                    <a:pt x="17012" y="92835"/>
                  </a:lnTo>
                  <a:lnTo>
                    <a:pt x="12853" y="100287"/>
                  </a:lnTo>
                  <a:lnTo>
                    <a:pt x="9453" y="110432"/>
                  </a:lnTo>
                  <a:lnTo>
                    <a:pt x="3271" y="120142"/>
                  </a:lnTo>
                  <a:lnTo>
                    <a:pt x="431" y="131027"/>
                  </a:lnTo>
                  <a:lnTo>
                    <a:pt x="5184" y="137415"/>
                  </a:lnTo>
                  <a:lnTo>
                    <a:pt x="10418" y="140210"/>
                  </a:lnTo>
                  <a:lnTo>
                    <a:pt x="21114" y="142248"/>
                  </a:lnTo>
                  <a:lnTo>
                    <a:pt x="37214" y="142405"/>
                  </a:lnTo>
                  <a:lnTo>
                    <a:pt x="45820" y="139605"/>
                  </a:lnTo>
                  <a:lnTo>
                    <a:pt x="54232" y="135891"/>
                  </a:lnTo>
                  <a:lnTo>
                    <a:pt x="69807" y="132741"/>
                  </a:lnTo>
                  <a:lnTo>
                    <a:pt x="99398" y="117808"/>
                  </a:lnTo>
                  <a:lnTo>
                    <a:pt x="117763" y="112919"/>
                  </a:lnTo>
                  <a:lnTo>
                    <a:pt x="161943" y="85703"/>
                  </a:lnTo>
                  <a:lnTo>
                    <a:pt x="192618" y="68415"/>
                  </a:lnTo>
                  <a:lnTo>
                    <a:pt x="231726" y="25086"/>
                  </a:lnTo>
                  <a:lnTo>
                    <a:pt x="238103" y="21493"/>
                  </a:lnTo>
                  <a:lnTo>
                    <a:pt x="244466" y="18838"/>
                  </a:lnTo>
                  <a:lnTo>
                    <a:pt x="255293" y="10587"/>
                  </a:lnTo>
                  <a:lnTo>
                    <a:pt x="256339" y="6935"/>
                  </a:lnTo>
                  <a:lnTo>
                    <a:pt x="257126" y="0"/>
                  </a:lnTo>
                  <a:lnTo>
                    <a:pt x="257171" y="7808"/>
                  </a:lnTo>
                  <a:lnTo>
                    <a:pt x="252117" y="13770"/>
                  </a:lnTo>
                  <a:lnTo>
                    <a:pt x="246814" y="16463"/>
                  </a:lnTo>
                  <a:lnTo>
                    <a:pt x="243918" y="17182"/>
                  </a:lnTo>
                  <a:lnTo>
                    <a:pt x="241988" y="18719"/>
                  </a:lnTo>
                  <a:lnTo>
                    <a:pt x="233577" y="31750"/>
                  </a:lnTo>
                  <a:lnTo>
                    <a:pt x="216491" y="45163"/>
                  </a:lnTo>
                  <a:lnTo>
                    <a:pt x="205408" y="68106"/>
                  </a:lnTo>
                  <a:lnTo>
                    <a:pt x="175667" y="109789"/>
                  </a:lnTo>
                  <a:lnTo>
                    <a:pt x="172006" y="121394"/>
                  </a:lnTo>
                  <a:lnTo>
                    <a:pt x="171465" y="137532"/>
                  </a:lnTo>
                  <a:lnTo>
                    <a:pt x="172517" y="139169"/>
                  </a:lnTo>
                  <a:lnTo>
                    <a:pt x="174279" y="140260"/>
                  </a:lnTo>
                  <a:lnTo>
                    <a:pt x="181813" y="141797"/>
                  </a:lnTo>
                  <a:lnTo>
                    <a:pt x="203250" y="142406"/>
                  </a:lnTo>
                  <a:lnTo>
                    <a:pt x="209572" y="139605"/>
                  </a:lnTo>
                  <a:lnTo>
                    <a:pt x="215909" y="135891"/>
                  </a:lnTo>
                  <a:lnTo>
                    <a:pt x="225428" y="132741"/>
                  </a:lnTo>
                  <a:lnTo>
                    <a:pt x="234951" y="126634"/>
                  </a:lnTo>
                  <a:lnTo>
                    <a:pt x="244475" y="123296"/>
                  </a:lnTo>
                  <a:lnTo>
                    <a:pt x="265211" y="105795"/>
                  </a:lnTo>
                  <a:lnTo>
                    <a:pt x="266257" y="99718"/>
                  </a:lnTo>
                  <a:lnTo>
                    <a:pt x="265348" y="98085"/>
                  </a:lnTo>
                  <a:lnTo>
                    <a:pt x="263682" y="96996"/>
                  </a:lnTo>
                  <a:lnTo>
                    <a:pt x="258459" y="95249"/>
                  </a:lnTo>
                  <a:lnTo>
                    <a:pt x="244031" y="94857"/>
                  </a:lnTo>
                  <a:lnTo>
                    <a:pt x="237927" y="97658"/>
                  </a:lnTo>
                  <a:lnTo>
                    <a:pt x="231687" y="101372"/>
                  </a:lnTo>
                  <a:lnTo>
                    <a:pt x="222225" y="104522"/>
                  </a:lnTo>
                  <a:lnTo>
                    <a:pt x="215888" y="109009"/>
                  </a:lnTo>
                  <a:lnTo>
                    <a:pt x="212368" y="114531"/>
                  </a:lnTo>
                  <a:lnTo>
                    <a:pt x="209745" y="120514"/>
                  </a:lnTo>
                  <a:lnTo>
                    <a:pt x="201514" y="131076"/>
                  </a:lnTo>
                  <a:lnTo>
                    <a:pt x="200465" y="137430"/>
                  </a:lnTo>
                  <a:lnTo>
                    <a:pt x="200025" y="1519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8" name="SMARTInkShape-691"/>
            <p:cNvSpPr/>
            <p:nvPr>
              <p:custDataLst>
                <p:tags r:id="rId28"/>
              </p:custDataLst>
            </p:nvPr>
          </p:nvSpPr>
          <p:spPr>
            <a:xfrm>
              <a:off x="8877419" y="4762656"/>
              <a:ext cx="828426" cy="295109"/>
            </a:xfrm>
            <a:custGeom>
              <a:avLst/>
              <a:gdLst/>
              <a:ahLst/>
              <a:cxnLst/>
              <a:rect l="0" t="0" r="0" b="0"/>
              <a:pathLst>
                <a:path w="828426" h="295109">
                  <a:moveTo>
                    <a:pt x="37981" y="218919"/>
                  </a:moveTo>
                  <a:lnTo>
                    <a:pt x="37981" y="218919"/>
                  </a:lnTo>
                  <a:lnTo>
                    <a:pt x="37981" y="210718"/>
                  </a:lnTo>
                  <a:lnTo>
                    <a:pt x="37981" y="217711"/>
                  </a:lnTo>
                  <a:lnTo>
                    <a:pt x="35159" y="218381"/>
                  </a:lnTo>
                  <a:lnTo>
                    <a:pt x="28466" y="218919"/>
                  </a:lnTo>
                  <a:lnTo>
                    <a:pt x="28459" y="223975"/>
                  </a:lnTo>
                  <a:lnTo>
                    <a:pt x="27399" y="225464"/>
                  </a:lnTo>
                  <a:lnTo>
                    <a:pt x="25635" y="226458"/>
                  </a:lnTo>
                  <a:lnTo>
                    <a:pt x="23400" y="227120"/>
                  </a:lnTo>
                  <a:lnTo>
                    <a:pt x="21911" y="228620"/>
                  </a:lnTo>
                  <a:lnTo>
                    <a:pt x="18133" y="238067"/>
                  </a:lnTo>
                  <a:lnTo>
                    <a:pt x="12462" y="245289"/>
                  </a:lnTo>
                  <a:lnTo>
                    <a:pt x="10311" y="254131"/>
                  </a:lnTo>
                  <a:lnTo>
                    <a:pt x="9808" y="260322"/>
                  </a:lnTo>
                  <a:lnTo>
                    <a:pt x="6762" y="266601"/>
                  </a:lnTo>
                  <a:lnTo>
                    <a:pt x="1240" y="274199"/>
                  </a:lnTo>
                  <a:lnTo>
                    <a:pt x="148" y="283304"/>
                  </a:lnTo>
                  <a:lnTo>
                    <a:pt x="0" y="289162"/>
                  </a:lnTo>
                  <a:lnTo>
                    <a:pt x="1018" y="291148"/>
                  </a:lnTo>
                  <a:lnTo>
                    <a:pt x="2756" y="292471"/>
                  </a:lnTo>
                  <a:lnTo>
                    <a:pt x="8092" y="294596"/>
                  </a:lnTo>
                  <a:lnTo>
                    <a:pt x="23561" y="295105"/>
                  </a:lnTo>
                  <a:lnTo>
                    <a:pt x="29103" y="292291"/>
                  </a:lnTo>
                  <a:lnTo>
                    <a:pt x="35094" y="288571"/>
                  </a:lnTo>
                  <a:lnTo>
                    <a:pt x="44415" y="285418"/>
                  </a:lnTo>
                  <a:lnTo>
                    <a:pt x="60218" y="272453"/>
                  </a:lnTo>
                  <a:lnTo>
                    <a:pt x="63738" y="266348"/>
                  </a:lnTo>
                  <a:lnTo>
                    <a:pt x="66363" y="260107"/>
                  </a:lnTo>
                  <a:lnTo>
                    <a:pt x="71056" y="253805"/>
                  </a:lnTo>
                  <a:lnTo>
                    <a:pt x="76670" y="250299"/>
                  </a:lnTo>
                  <a:lnTo>
                    <a:pt x="79649" y="249364"/>
                  </a:lnTo>
                  <a:lnTo>
                    <a:pt x="81635" y="247682"/>
                  </a:lnTo>
                  <a:lnTo>
                    <a:pt x="83841" y="242992"/>
                  </a:lnTo>
                  <a:lnTo>
                    <a:pt x="85560" y="220766"/>
                  </a:lnTo>
                  <a:lnTo>
                    <a:pt x="77401" y="210880"/>
                  </a:lnTo>
                  <a:lnTo>
                    <a:pt x="76472" y="204778"/>
                  </a:lnTo>
                  <a:lnTo>
                    <a:pt x="75283" y="203142"/>
                  </a:lnTo>
                  <a:lnTo>
                    <a:pt x="73433" y="202051"/>
                  </a:lnTo>
                  <a:lnTo>
                    <a:pt x="65772" y="200515"/>
                  </a:lnTo>
                  <a:lnTo>
                    <a:pt x="58757" y="199997"/>
                  </a:lnTo>
                  <a:lnTo>
                    <a:pt x="49769" y="206441"/>
                  </a:lnTo>
                  <a:lnTo>
                    <a:pt x="43926" y="208081"/>
                  </a:lnTo>
                  <a:lnTo>
                    <a:pt x="41944" y="209577"/>
                  </a:lnTo>
                  <a:lnTo>
                    <a:pt x="38328" y="217959"/>
                  </a:lnTo>
                  <a:lnTo>
                    <a:pt x="38135" y="218492"/>
                  </a:lnTo>
                  <a:lnTo>
                    <a:pt x="37985" y="228041"/>
                  </a:lnTo>
                  <a:lnTo>
                    <a:pt x="51238" y="228408"/>
                  </a:lnTo>
                  <a:lnTo>
                    <a:pt x="57278" y="225606"/>
                  </a:lnTo>
                  <a:lnTo>
                    <a:pt x="60371" y="223376"/>
                  </a:lnTo>
                  <a:lnTo>
                    <a:pt x="102975" y="205778"/>
                  </a:lnTo>
                  <a:lnTo>
                    <a:pt x="144768" y="187130"/>
                  </a:lnTo>
                  <a:lnTo>
                    <a:pt x="186825" y="159914"/>
                  </a:lnTo>
                  <a:lnTo>
                    <a:pt x="233474" y="126403"/>
                  </a:lnTo>
                  <a:lnTo>
                    <a:pt x="281013" y="96906"/>
                  </a:lnTo>
                  <a:lnTo>
                    <a:pt x="325660" y="57777"/>
                  </a:lnTo>
                  <a:lnTo>
                    <a:pt x="336230" y="49934"/>
                  </a:lnTo>
                  <a:lnTo>
                    <a:pt x="359819" y="21181"/>
                  </a:lnTo>
                  <a:lnTo>
                    <a:pt x="360937" y="17088"/>
                  </a:lnTo>
                  <a:lnTo>
                    <a:pt x="361815" y="370"/>
                  </a:lnTo>
                  <a:lnTo>
                    <a:pt x="356770" y="0"/>
                  </a:lnTo>
                  <a:lnTo>
                    <a:pt x="351468" y="2735"/>
                  </a:lnTo>
                  <a:lnTo>
                    <a:pt x="345583" y="6421"/>
                  </a:lnTo>
                  <a:lnTo>
                    <a:pt x="336322" y="9553"/>
                  </a:lnTo>
                  <a:lnTo>
                    <a:pt x="301308" y="35915"/>
                  </a:lnTo>
                  <a:lnTo>
                    <a:pt x="273458" y="73475"/>
                  </a:lnTo>
                  <a:lnTo>
                    <a:pt x="263287" y="82310"/>
                  </a:lnTo>
                  <a:lnTo>
                    <a:pt x="235362" y="123850"/>
                  </a:lnTo>
                  <a:lnTo>
                    <a:pt x="210035" y="161786"/>
                  </a:lnTo>
                  <a:lnTo>
                    <a:pt x="193256" y="197049"/>
                  </a:lnTo>
                  <a:lnTo>
                    <a:pt x="185894" y="217068"/>
                  </a:lnTo>
                  <a:lnTo>
                    <a:pt x="173981" y="237307"/>
                  </a:lnTo>
                  <a:lnTo>
                    <a:pt x="171681" y="260303"/>
                  </a:lnTo>
                  <a:lnTo>
                    <a:pt x="171332" y="293619"/>
                  </a:lnTo>
                  <a:lnTo>
                    <a:pt x="172391" y="294119"/>
                  </a:lnTo>
                  <a:lnTo>
                    <a:pt x="193997" y="295108"/>
                  </a:lnTo>
                  <a:lnTo>
                    <a:pt x="195966" y="294054"/>
                  </a:lnTo>
                  <a:lnTo>
                    <a:pt x="197280" y="292292"/>
                  </a:lnTo>
                  <a:lnTo>
                    <a:pt x="199797" y="287512"/>
                  </a:lnTo>
                  <a:lnTo>
                    <a:pt x="214991" y="269609"/>
                  </a:lnTo>
                  <a:lnTo>
                    <a:pt x="217782" y="260161"/>
                  </a:lnTo>
                  <a:lnTo>
                    <a:pt x="218434" y="253830"/>
                  </a:lnTo>
                  <a:lnTo>
                    <a:pt x="221547" y="247488"/>
                  </a:lnTo>
                  <a:lnTo>
                    <a:pt x="225400" y="241141"/>
                  </a:lnTo>
                  <a:lnTo>
                    <a:pt x="227873" y="228444"/>
                  </a:lnTo>
                  <a:lnTo>
                    <a:pt x="228361" y="220800"/>
                  </a:lnTo>
                  <a:lnTo>
                    <a:pt x="235004" y="211686"/>
                  </a:lnTo>
                  <a:lnTo>
                    <a:pt x="237889" y="200392"/>
                  </a:lnTo>
                  <a:lnTo>
                    <a:pt x="237996" y="191713"/>
                  </a:lnTo>
                  <a:lnTo>
                    <a:pt x="239057" y="191257"/>
                  </a:lnTo>
                  <a:lnTo>
                    <a:pt x="243059" y="190750"/>
                  </a:lnTo>
                  <a:lnTo>
                    <a:pt x="244551" y="189556"/>
                  </a:lnTo>
                  <a:lnTo>
                    <a:pt x="246206" y="185408"/>
                  </a:lnTo>
                  <a:lnTo>
                    <a:pt x="247705" y="183878"/>
                  </a:lnTo>
                  <a:lnTo>
                    <a:pt x="252195" y="182179"/>
                  </a:lnTo>
                  <a:lnTo>
                    <a:pt x="263700" y="180030"/>
                  </a:lnTo>
                  <a:lnTo>
                    <a:pt x="273019" y="174353"/>
                  </a:lnTo>
                  <a:lnTo>
                    <a:pt x="283540" y="172200"/>
                  </a:lnTo>
                  <a:lnTo>
                    <a:pt x="298535" y="170504"/>
                  </a:lnTo>
                  <a:lnTo>
                    <a:pt x="316990" y="163128"/>
                  </a:lnTo>
                  <a:lnTo>
                    <a:pt x="336550" y="160979"/>
                  </a:lnTo>
                  <a:lnTo>
                    <a:pt x="354524" y="154283"/>
                  </a:lnTo>
                  <a:lnTo>
                    <a:pt x="399874" y="152261"/>
                  </a:lnTo>
                  <a:lnTo>
                    <a:pt x="403068" y="152254"/>
                  </a:lnTo>
                  <a:lnTo>
                    <a:pt x="409438" y="155071"/>
                  </a:lnTo>
                  <a:lnTo>
                    <a:pt x="415799" y="158792"/>
                  </a:lnTo>
                  <a:lnTo>
                    <a:pt x="428505" y="161181"/>
                  </a:lnTo>
                  <a:lnTo>
                    <a:pt x="431680" y="161377"/>
                  </a:lnTo>
                  <a:lnTo>
                    <a:pt x="433798" y="162566"/>
                  </a:lnTo>
                  <a:lnTo>
                    <a:pt x="435209" y="164417"/>
                  </a:lnTo>
                  <a:lnTo>
                    <a:pt x="436149" y="166709"/>
                  </a:lnTo>
                  <a:lnTo>
                    <a:pt x="437835" y="168238"/>
                  </a:lnTo>
                  <a:lnTo>
                    <a:pt x="447113" y="171175"/>
                  </a:lnTo>
                  <a:lnTo>
                    <a:pt x="457071" y="171294"/>
                  </a:lnTo>
                  <a:lnTo>
                    <a:pt x="442616" y="171294"/>
                  </a:lnTo>
                  <a:lnTo>
                    <a:pt x="441087" y="170236"/>
                  </a:lnTo>
                  <a:lnTo>
                    <a:pt x="440069" y="168472"/>
                  </a:lnTo>
                  <a:lnTo>
                    <a:pt x="439390" y="166238"/>
                  </a:lnTo>
                  <a:lnTo>
                    <a:pt x="437879" y="164749"/>
                  </a:lnTo>
                  <a:lnTo>
                    <a:pt x="433377" y="163093"/>
                  </a:lnTo>
                  <a:lnTo>
                    <a:pt x="404945" y="161779"/>
                  </a:lnTo>
                  <a:lnTo>
                    <a:pt x="399338" y="164596"/>
                  </a:lnTo>
                  <a:lnTo>
                    <a:pt x="393317" y="168317"/>
                  </a:lnTo>
                  <a:lnTo>
                    <a:pt x="383978" y="171470"/>
                  </a:lnTo>
                  <a:lnTo>
                    <a:pt x="339571" y="212607"/>
                  </a:lnTo>
                  <a:lnTo>
                    <a:pt x="336063" y="218936"/>
                  </a:lnTo>
                  <a:lnTo>
                    <a:pt x="333445" y="225276"/>
                  </a:lnTo>
                  <a:lnTo>
                    <a:pt x="327080" y="234796"/>
                  </a:lnTo>
                  <a:lnTo>
                    <a:pt x="323665" y="244319"/>
                  </a:lnTo>
                  <a:lnTo>
                    <a:pt x="317478" y="253844"/>
                  </a:lnTo>
                  <a:lnTo>
                    <a:pt x="315176" y="263369"/>
                  </a:lnTo>
                  <a:lnTo>
                    <a:pt x="314218" y="275904"/>
                  </a:lnTo>
                  <a:lnTo>
                    <a:pt x="342861" y="276068"/>
                  </a:lnTo>
                  <a:lnTo>
                    <a:pt x="350930" y="273246"/>
                  </a:lnTo>
                  <a:lnTo>
                    <a:pt x="358044" y="269522"/>
                  </a:lnTo>
                  <a:lnTo>
                    <a:pt x="367999" y="266368"/>
                  </a:lnTo>
                  <a:lnTo>
                    <a:pt x="412630" y="225258"/>
                  </a:lnTo>
                  <a:lnTo>
                    <a:pt x="428502" y="209398"/>
                  </a:lnTo>
                  <a:lnTo>
                    <a:pt x="423449" y="214452"/>
                  </a:lnTo>
                  <a:lnTo>
                    <a:pt x="420966" y="219756"/>
                  </a:lnTo>
                  <a:lnTo>
                    <a:pt x="420305" y="222652"/>
                  </a:lnTo>
                  <a:lnTo>
                    <a:pt x="418805" y="224583"/>
                  </a:lnTo>
                  <a:lnTo>
                    <a:pt x="414315" y="226728"/>
                  </a:lnTo>
                  <a:lnTo>
                    <a:pt x="412696" y="228359"/>
                  </a:lnTo>
                  <a:lnTo>
                    <a:pt x="402107" y="247675"/>
                  </a:lnTo>
                  <a:lnTo>
                    <a:pt x="400360" y="260230"/>
                  </a:lnTo>
                  <a:lnTo>
                    <a:pt x="399160" y="262335"/>
                  </a:lnTo>
                  <a:lnTo>
                    <a:pt x="397299" y="263737"/>
                  </a:lnTo>
                  <a:lnTo>
                    <a:pt x="395002" y="264673"/>
                  </a:lnTo>
                  <a:lnTo>
                    <a:pt x="393469" y="266354"/>
                  </a:lnTo>
                  <a:lnTo>
                    <a:pt x="390809" y="274581"/>
                  </a:lnTo>
                  <a:lnTo>
                    <a:pt x="390525" y="280684"/>
                  </a:lnTo>
                  <a:lnTo>
                    <a:pt x="391543" y="282321"/>
                  </a:lnTo>
                  <a:lnTo>
                    <a:pt x="393281" y="283412"/>
                  </a:lnTo>
                  <a:lnTo>
                    <a:pt x="400114" y="285306"/>
                  </a:lnTo>
                  <a:lnTo>
                    <a:pt x="408017" y="285556"/>
                  </a:lnTo>
                  <a:lnTo>
                    <a:pt x="416776" y="279041"/>
                  </a:lnTo>
                  <a:lnTo>
                    <a:pt x="425619" y="276949"/>
                  </a:lnTo>
                  <a:lnTo>
                    <a:pt x="431809" y="276460"/>
                  </a:lnTo>
                  <a:lnTo>
                    <a:pt x="438088" y="273420"/>
                  </a:lnTo>
                  <a:lnTo>
                    <a:pt x="444407" y="269600"/>
                  </a:lnTo>
                  <a:lnTo>
                    <a:pt x="457086" y="267148"/>
                  </a:lnTo>
                  <a:lnTo>
                    <a:pt x="460259" y="266947"/>
                  </a:lnTo>
                  <a:lnTo>
                    <a:pt x="466607" y="263901"/>
                  </a:lnTo>
                  <a:lnTo>
                    <a:pt x="474249" y="258378"/>
                  </a:lnTo>
                  <a:lnTo>
                    <a:pt x="484167" y="257138"/>
                  </a:lnTo>
                  <a:lnTo>
                    <a:pt x="490270" y="257055"/>
                  </a:lnTo>
                  <a:lnTo>
                    <a:pt x="491908" y="258101"/>
                  </a:lnTo>
                  <a:lnTo>
                    <a:pt x="492999" y="259857"/>
                  </a:lnTo>
                  <a:lnTo>
                    <a:pt x="495054" y="266153"/>
                  </a:lnTo>
                  <a:lnTo>
                    <a:pt x="512872" y="284235"/>
                  </a:lnTo>
                  <a:lnTo>
                    <a:pt x="514383" y="283630"/>
                  </a:lnTo>
                  <a:lnTo>
                    <a:pt x="521567" y="278780"/>
                  </a:lnTo>
                  <a:lnTo>
                    <a:pt x="533476" y="276604"/>
                  </a:lnTo>
                  <a:lnTo>
                    <a:pt x="536585" y="276426"/>
                  </a:lnTo>
                  <a:lnTo>
                    <a:pt x="542864" y="273406"/>
                  </a:lnTo>
                  <a:lnTo>
                    <a:pt x="588747" y="244272"/>
                  </a:lnTo>
                  <a:lnTo>
                    <a:pt x="634855" y="203044"/>
                  </a:lnTo>
                  <a:lnTo>
                    <a:pt x="641219" y="196694"/>
                  </a:lnTo>
                  <a:lnTo>
                    <a:pt x="644754" y="187522"/>
                  </a:lnTo>
                  <a:lnTo>
                    <a:pt x="645697" y="182112"/>
                  </a:lnTo>
                  <a:lnTo>
                    <a:pt x="647383" y="178507"/>
                  </a:lnTo>
                  <a:lnTo>
                    <a:pt x="649565" y="176103"/>
                  </a:lnTo>
                  <a:lnTo>
                    <a:pt x="652079" y="174500"/>
                  </a:lnTo>
                  <a:lnTo>
                    <a:pt x="653754" y="172373"/>
                  </a:lnTo>
                  <a:lnTo>
                    <a:pt x="655617" y="167187"/>
                  </a:lnTo>
                  <a:lnTo>
                    <a:pt x="656975" y="154044"/>
                  </a:lnTo>
                  <a:lnTo>
                    <a:pt x="655960" y="153444"/>
                  </a:lnTo>
                  <a:lnTo>
                    <a:pt x="647969" y="152291"/>
                  </a:lnTo>
                  <a:lnTo>
                    <a:pt x="642639" y="157315"/>
                  </a:lnTo>
                  <a:lnTo>
                    <a:pt x="640093" y="162611"/>
                  </a:lnTo>
                  <a:lnTo>
                    <a:pt x="639414" y="165505"/>
                  </a:lnTo>
                  <a:lnTo>
                    <a:pt x="630696" y="180893"/>
                  </a:lnTo>
                  <a:lnTo>
                    <a:pt x="629975" y="184043"/>
                  </a:lnTo>
                  <a:lnTo>
                    <a:pt x="621182" y="199876"/>
                  </a:lnTo>
                  <a:lnTo>
                    <a:pt x="620456" y="203049"/>
                  </a:lnTo>
                  <a:lnTo>
                    <a:pt x="611658" y="218919"/>
                  </a:lnTo>
                  <a:lnTo>
                    <a:pt x="609483" y="257084"/>
                  </a:lnTo>
                  <a:lnTo>
                    <a:pt x="609482" y="261634"/>
                  </a:lnTo>
                  <a:lnTo>
                    <a:pt x="610539" y="263271"/>
                  </a:lnTo>
                  <a:lnTo>
                    <a:pt x="612303" y="264362"/>
                  </a:lnTo>
                  <a:lnTo>
                    <a:pt x="617682" y="266113"/>
                  </a:lnTo>
                  <a:lnTo>
                    <a:pt x="629194" y="258948"/>
                  </a:lnTo>
                  <a:lnTo>
                    <a:pt x="632147" y="258305"/>
                  </a:lnTo>
                  <a:lnTo>
                    <a:pt x="647639" y="249650"/>
                  </a:lnTo>
                  <a:lnTo>
                    <a:pt x="650796" y="248931"/>
                  </a:lnTo>
                  <a:lnTo>
                    <a:pt x="660293" y="242863"/>
                  </a:lnTo>
                  <a:lnTo>
                    <a:pt x="707906" y="196691"/>
                  </a:lnTo>
                  <a:lnTo>
                    <a:pt x="720606" y="185052"/>
                  </a:lnTo>
                  <a:lnTo>
                    <a:pt x="726956" y="182700"/>
                  </a:lnTo>
                  <a:lnTo>
                    <a:pt x="729073" y="181015"/>
                  </a:lnTo>
                  <a:lnTo>
                    <a:pt x="733110" y="174644"/>
                  </a:lnTo>
                  <a:lnTo>
                    <a:pt x="737805" y="172783"/>
                  </a:lnTo>
                  <a:lnTo>
                    <a:pt x="739479" y="171229"/>
                  </a:lnTo>
                  <a:lnTo>
                    <a:pt x="742700" y="162200"/>
                  </a:lnTo>
                  <a:lnTo>
                    <a:pt x="742819" y="170008"/>
                  </a:lnTo>
                  <a:lnTo>
                    <a:pt x="736283" y="178644"/>
                  </a:lnTo>
                  <a:lnTo>
                    <a:pt x="734187" y="187465"/>
                  </a:lnTo>
                  <a:lnTo>
                    <a:pt x="733697" y="193651"/>
                  </a:lnTo>
                  <a:lnTo>
                    <a:pt x="730658" y="199928"/>
                  </a:lnTo>
                  <a:lnTo>
                    <a:pt x="726837" y="206245"/>
                  </a:lnTo>
                  <a:lnTo>
                    <a:pt x="723629" y="215752"/>
                  </a:lnTo>
                  <a:lnTo>
                    <a:pt x="715700" y="226564"/>
                  </a:lnTo>
                  <a:lnTo>
                    <a:pt x="714684" y="232943"/>
                  </a:lnTo>
                  <a:lnTo>
                    <a:pt x="714259" y="255540"/>
                  </a:lnTo>
                  <a:lnTo>
                    <a:pt x="715316" y="256033"/>
                  </a:lnTo>
                  <a:lnTo>
                    <a:pt x="731591" y="256981"/>
                  </a:lnTo>
                  <a:lnTo>
                    <a:pt x="740571" y="250466"/>
                  </a:lnTo>
                  <a:lnTo>
                    <a:pt x="749452" y="247316"/>
                  </a:lnTo>
                  <a:lnTo>
                    <a:pt x="759845" y="241209"/>
                  </a:lnTo>
                  <a:lnTo>
                    <a:pt x="774802" y="237871"/>
                  </a:lnTo>
                  <a:lnTo>
                    <a:pt x="789872" y="227797"/>
                  </a:lnTo>
                  <a:lnTo>
                    <a:pt x="812647" y="206181"/>
                  </a:lnTo>
                  <a:lnTo>
                    <a:pt x="816194" y="199852"/>
                  </a:lnTo>
                  <a:lnTo>
                    <a:pt x="818829" y="193512"/>
                  </a:lnTo>
                  <a:lnTo>
                    <a:pt x="827067" y="182700"/>
                  </a:lnTo>
                  <a:lnTo>
                    <a:pt x="828113" y="176320"/>
                  </a:lnTo>
                  <a:lnTo>
                    <a:pt x="828425" y="167727"/>
                  </a:lnTo>
                  <a:lnTo>
                    <a:pt x="827410" y="165740"/>
                  </a:lnTo>
                  <a:lnTo>
                    <a:pt x="825676" y="164417"/>
                  </a:lnTo>
                  <a:lnTo>
                    <a:pt x="823461" y="163534"/>
                  </a:lnTo>
                  <a:lnTo>
                    <a:pt x="821984" y="161888"/>
                  </a:lnTo>
                  <a:lnTo>
                    <a:pt x="820343" y="157236"/>
                  </a:lnTo>
                  <a:lnTo>
                    <a:pt x="818847" y="155572"/>
                  </a:lnTo>
                  <a:lnTo>
                    <a:pt x="814362" y="153723"/>
                  </a:lnTo>
                  <a:lnTo>
                    <a:pt x="777744" y="152255"/>
                  </a:lnTo>
                  <a:lnTo>
                    <a:pt x="771401" y="155071"/>
                  </a:lnTo>
                  <a:lnTo>
                    <a:pt x="765054" y="158792"/>
                  </a:lnTo>
                  <a:lnTo>
                    <a:pt x="755531" y="161945"/>
                  </a:lnTo>
                  <a:lnTo>
                    <a:pt x="707906" y="206226"/>
                  </a:lnTo>
                  <a:lnTo>
                    <a:pt x="697088" y="217038"/>
                  </a:lnTo>
                  <a:lnTo>
                    <a:pt x="696042" y="220905"/>
                  </a:lnTo>
                  <a:lnTo>
                    <a:pt x="695255" y="233059"/>
                  </a:lnTo>
                  <a:lnTo>
                    <a:pt x="696297" y="234696"/>
                  </a:lnTo>
                  <a:lnTo>
                    <a:pt x="698050" y="235787"/>
                  </a:lnTo>
                  <a:lnTo>
                    <a:pt x="705574" y="237322"/>
                  </a:lnTo>
                  <a:lnTo>
                    <a:pt x="708467" y="237538"/>
                  </a:lnTo>
                  <a:lnTo>
                    <a:pt x="714506" y="234955"/>
                  </a:lnTo>
                  <a:lnTo>
                    <a:pt x="720718" y="231338"/>
                  </a:lnTo>
                  <a:lnTo>
                    <a:pt x="730164" y="228243"/>
                  </a:lnTo>
                  <a:lnTo>
                    <a:pt x="740723" y="222152"/>
                  </a:lnTo>
                  <a:lnTo>
                    <a:pt x="781180" y="208747"/>
                  </a:lnTo>
                  <a:lnTo>
                    <a:pt x="799981" y="1998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3" name="SMARTInkShape-Group183"/>
          <p:cNvGrpSpPr/>
          <p:nvPr/>
        </p:nvGrpSpPr>
        <p:grpSpPr>
          <a:xfrm>
            <a:off x="10296528" y="4857788"/>
            <a:ext cx="1485898" cy="304759"/>
            <a:chOff x="10296528" y="4857788"/>
            <a:chExt cx="1485898" cy="304759"/>
          </a:xfrm>
        </p:grpSpPr>
        <p:sp>
          <p:nvSpPr>
            <p:cNvPr id="270" name="SMARTInkShape-692"/>
            <p:cNvSpPr/>
            <p:nvPr>
              <p:custDataLst>
                <p:tags r:id="rId24"/>
              </p:custDataLst>
            </p:nvPr>
          </p:nvSpPr>
          <p:spPr>
            <a:xfrm>
              <a:off x="11772900" y="50387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0"/>
                  </a:moveTo>
                  <a:lnTo>
                    <a:pt x="9525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1" name="SMARTInkShape-693"/>
            <p:cNvSpPr/>
            <p:nvPr>
              <p:custDataLst>
                <p:tags r:id="rId25"/>
              </p:custDataLst>
            </p:nvPr>
          </p:nvSpPr>
          <p:spPr>
            <a:xfrm>
              <a:off x="10887230" y="4857788"/>
              <a:ext cx="799944" cy="304759"/>
            </a:xfrm>
            <a:custGeom>
              <a:avLst/>
              <a:gdLst/>
              <a:ahLst/>
              <a:cxnLst/>
              <a:rect l="0" t="0" r="0" b="0"/>
              <a:pathLst>
                <a:path w="799944" h="304759">
                  <a:moveTo>
                    <a:pt x="142720" y="47587"/>
                  </a:moveTo>
                  <a:lnTo>
                    <a:pt x="142720" y="47587"/>
                  </a:lnTo>
                  <a:lnTo>
                    <a:pt x="147777" y="47587"/>
                  </a:lnTo>
                  <a:lnTo>
                    <a:pt x="149266" y="46529"/>
                  </a:lnTo>
                  <a:lnTo>
                    <a:pt x="150258" y="44765"/>
                  </a:lnTo>
                  <a:lnTo>
                    <a:pt x="151854" y="39386"/>
                  </a:lnTo>
                  <a:lnTo>
                    <a:pt x="143102" y="28964"/>
                  </a:lnTo>
                  <a:lnTo>
                    <a:pt x="115595" y="1413"/>
                  </a:lnTo>
                  <a:lnTo>
                    <a:pt x="109519" y="392"/>
                  </a:lnTo>
                  <a:lnTo>
                    <a:pt x="96850" y="0"/>
                  </a:lnTo>
                  <a:lnTo>
                    <a:pt x="87837" y="6515"/>
                  </a:lnTo>
                  <a:lnTo>
                    <a:pt x="78951" y="9665"/>
                  </a:lnTo>
                  <a:lnTo>
                    <a:pt x="44291" y="41276"/>
                  </a:lnTo>
                  <a:lnTo>
                    <a:pt x="23128" y="72107"/>
                  </a:lnTo>
                  <a:lnTo>
                    <a:pt x="16908" y="85512"/>
                  </a:lnTo>
                  <a:lnTo>
                    <a:pt x="3817" y="101539"/>
                  </a:lnTo>
                  <a:lnTo>
                    <a:pt x="0" y="113704"/>
                  </a:lnTo>
                  <a:lnTo>
                    <a:pt x="22513" y="114258"/>
                  </a:lnTo>
                  <a:lnTo>
                    <a:pt x="28616" y="111438"/>
                  </a:lnTo>
                  <a:lnTo>
                    <a:pt x="44320" y="99073"/>
                  </a:lnTo>
                  <a:lnTo>
                    <a:pt x="56999" y="93152"/>
                  </a:lnTo>
                  <a:lnTo>
                    <a:pt x="104446" y="57095"/>
                  </a:lnTo>
                  <a:lnTo>
                    <a:pt x="110892" y="51813"/>
                  </a:lnTo>
                  <a:lnTo>
                    <a:pt x="117286" y="49466"/>
                  </a:lnTo>
                  <a:lnTo>
                    <a:pt x="119413" y="47781"/>
                  </a:lnTo>
                  <a:lnTo>
                    <a:pt x="123637" y="38149"/>
                  </a:lnTo>
                  <a:lnTo>
                    <a:pt x="123666" y="38073"/>
                  </a:lnTo>
                  <a:lnTo>
                    <a:pt x="123669" y="43122"/>
                  </a:lnTo>
                  <a:lnTo>
                    <a:pt x="120846" y="48425"/>
                  </a:lnTo>
                  <a:lnTo>
                    <a:pt x="117124" y="54309"/>
                  </a:lnTo>
                  <a:lnTo>
                    <a:pt x="113968" y="63572"/>
                  </a:lnTo>
                  <a:lnTo>
                    <a:pt x="107860" y="73020"/>
                  </a:lnTo>
                  <a:lnTo>
                    <a:pt x="104523" y="82521"/>
                  </a:lnTo>
                  <a:lnTo>
                    <a:pt x="98359" y="92040"/>
                  </a:lnTo>
                  <a:lnTo>
                    <a:pt x="96062" y="101563"/>
                  </a:lnTo>
                  <a:lnTo>
                    <a:pt x="95098" y="123346"/>
                  </a:lnTo>
                  <a:lnTo>
                    <a:pt x="108352" y="123748"/>
                  </a:lnTo>
                  <a:lnTo>
                    <a:pt x="110282" y="122703"/>
                  </a:lnTo>
                  <a:lnTo>
                    <a:pt x="111571" y="120948"/>
                  </a:lnTo>
                  <a:lnTo>
                    <a:pt x="112430" y="118719"/>
                  </a:lnTo>
                  <a:lnTo>
                    <a:pt x="114059" y="117234"/>
                  </a:lnTo>
                  <a:lnTo>
                    <a:pt x="124280" y="112026"/>
                  </a:lnTo>
                  <a:lnTo>
                    <a:pt x="127251" y="109597"/>
                  </a:lnTo>
                  <a:lnTo>
                    <a:pt x="136199" y="106897"/>
                  </a:lnTo>
                  <a:lnTo>
                    <a:pt x="146171" y="104639"/>
                  </a:lnTo>
                  <a:lnTo>
                    <a:pt x="161196" y="94565"/>
                  </a:lnTo>
                  <a:lnTo>
                    <a:pt x="196689" y="61338"/>
                  </a:lnTo>
                  <a:lnTo>
                    <a:pt x="203042" y="58991"/>
                  </a:lnTo>
                  <a:lnTo>
                    <a:pt x="205160" y="57306"/>
                  </a:lnTo>
                  <a:lnTo>
                    <a:pt x="209199" y="50937"/>
                  </a:lnTo>
                  <a:lnTo>
                    <a:pt x="213894" y="49076"/>
                  </a:lnTo>
                  <a:lnTo>
                    <a:pt x="215569" y="47522"/>
                  </a:lnTo>
                  <a:lnTo>
                    <a:pt x="217431" y="42972"/>
                  </a:lnTo>
                  <a:lnTo>
                    <a:pt x="218985" y="41335"/>
                  </a:lnTo>
                  <a:lnTo>
                    <a:pt x="228014" y="38190"/>
                  </a:lnTo>
                  <a:lnTo>
                    <a:pt x="228407" y="46274"/>
                  </a:lnTo>
                  <a:lnTo>
                    <a:pt x="221890" y="54932"/>
                  </a:lnTo>
                  <a:lnTo>
                    <a:pt x="219801" y="63757"/>
                  </a:lnTo>
                  <a:lnTo>
                    <a:pt x="219311" y="69943"/>
                  </a:lnTo>
                  <a:lnTo>
                    <a:pt x="216272" y="76220"/>
                  </a:lnTo>
                  <a:lnTo>
                    <a:pt x="212452" y="82538"/>
                  </a:lnTo>
                  <a:lnTo>
                    <a:pt x="202059" y="108110"/>
                  </a:lnTo>
                  <a:lnTo>
                    <a:pt x="194287" y="119730"/>
                  </a:lnTo>
                  <a:lnTo>
                    <a:pt x="188302" y="133137"/>
                  </a:lnTo>
                  <a:lnTo>
                    <a:pt x="168001" y="163728"/>
                  </a:lnTo>
                  <a:lnTo>
                    <a:pt x="164540" y="173641"/>
                  </a:lnTo>
                  <a:lnTo>
                    <a:pt x="161944" y="184044"/>
                  </a:lnTo>
                  <a:lnTo>
                    <a:pt x="135041" y="231307"/>
                  </a:lnTo>
                  <a:lnTo>
                    <a:pt x="125956" y="250899"/>
                  </a:lnTo>
                  <a:lnTo>
                    <a:pt x="118115" y="262579"/>
                  </a:lnTo>
                  <a:lnTo>
                    <a:pt x="112107" y="276008"/>
                  </a:lnTo>
                  <a:lnTo>
                    <a:pt x="98366" y="292938"/>
                  </a:lnTo>
                  <a:lnTo>
                    <a:pt x="96548" y="298801"/>
                  </a:lnTo>
                  <a:lnTo>
                    <a:pt x="95005" y="300788"/>
                  </a:lnTo>
                  <a:lnTo>
                    <a:pt x="90470" y="302996"/>
                  </a:lnTo>
                  <a:lnTo>
                    <a:pt x="67890" y="304758"/>
                  </a:lnTo>
                  <a:lnTo>
                    <a:pt x="67432" y="303701"/>
                  </a:lnTo>
                  <a:lnTo>
                    <a:pt x="66640" y="296561"/>
                  </a:lnTo>
                  <a:lnTo>
                    <a:pt x="73090" y="286836"/>
                  </a:lnTo>
                  <a:lnTo>
                    <a:pt x="76228" y="272522"/>
                  </a:lnTo>
                  <a:lnTo>
                    <a:pt x="83412" y="257667"/>
                  </a:lnTo>
                  <a:lnTo>
                    <a:pt x="90200" y="239485"/>
                  </a:lnTo>
                  <a:lnTo>
                    <a:pt x="126491" y="192267"/>
                  </a:lnTo>
                  <a:lnTo>
                    <a:pt x="165295" y="149107"/>
                  </a:lnTo>
                  <a:lnTo>
                    <a:pt x="209414" y="104732"/>
                  </a:lnTo>
                  <a:lnTo>
                    <a:pt x="253847" y="68488"/>
                  </a:lnTo>
                  <a:lnTo>
                    <a:pt x="301449" y="41531"/>
                  </a:lnTo>
                  <a:lnTo>
                    <a:pt x="348981" y="21851"/>
                  </a:lnTo>
                  <a:lnTo>
                    <a:pt x="396420" y="9782"/>
                  </a:lnTo>
                  <a:lnTo>
                    <a:pt x="412555" y="9526"/>
                  </a:lnTo>
                  <a:lnTo>
                    <a:pt x="414686" y="10571"/>
                  </a:lnTo>
                  <a:lnTo>
                    <a:pt x="416106" y="12327"/>
                  </a:lnTo>
                  <a:lnTo>
                    <a:pt x="417051" y="14555"/>
                  </a:lnTo>
                  <a:lnTo>
                    <a:pt x="418741" y="16041"/>
                  </a:lnTo>
                  <a:lnTo>
                    <a:pt x="428027" y="18896"/>
                  </a:lnTo>
                  <a:lnTo>
                    <a:pt x="428470" y="28537"/>
                  </a:lnTo>
                  <a:lnTo>
                    <a:pt x="419060" y="28537"/>
                  </a:lnTo>
                  <a:lnTo>
                    <a:pt x="410756" y="20336"/>
                  </a:lnTo>
                  <a:lnTo>
                    <a:pt x="401337" y="19128"/>
                  </a:lnTo>
                  <a:lnTo>
                    <a:pt x="395265" y="19046"/>
                  </a:lnTo>
                  <a:lnTo>
                    <a:pt x="393634" y="20093"/>
                  </a:lnTo>
                  <a:lnTo>
                    <a:pt x="392546" y="21849"/>
                  </a:lnTo>
                  <a:lnTo>
                    <a:pt x="391820" y="24078"/>
                  </a:lnTo>
                  <a:lnTo>
                    <a:pt x="390278" y="25565"/>
                  </a:lnTo>
                  <a:lnTo>
                    <a:pt x="380198" y="30771"/>
                  </a:lnTo>
                  <a:lnTo>
                    <a:pt x="333219" y="76167"/>
                  </a:lnTo>
                  <a:lnTo>
                    <a:pt x="308878" y="101562"/>
                  </a:lnTo>
                  <a:lnTo>
                    <a:pt x="302658" y="114262"/>
                  </a:lnTo>
                  <a:lnTo>
                    <a:pt x="296609" y="121906"/>
                  </a:lnTo>
                  <a:lnTo>
                    <a:pt x="295132" y="133181"/>
                  </a:lnTo>
                  <a:lnTo>
                    <a:pt x="300179" y="133273"/>
                  </a:lnTo>
                  <a:lnTo>
                    <a:pt x="305483" y="130473"/>
                  </a:lnTo>
                  <a:lnTo>
                    <a:pt x="311368" y="126759"/>
                  </a:lnTo>
                  <a:lnTo>
                    <a:pt x="320629" y="123609"/>
                  </a:lnTo>
                  <a:lnTo>
                    <a:pt x="342751" y="107362"/>
                  </a:lnTo>
                  <a:lnTo>
                    <a:pt x="360503" y="100199"/>
                  </a:lnTo>
                  <a:lnTo>
                    <a:pt x="383627" y="82393"/>
                  </a:lnTo>
                  <a:lnTo>
                    <a:pt x="405163" y="60280"/>
                  </a:lnTo>
                  <a:lnTo>
                    <a:pt x="408860" y="49468"/>
                  </a:lnTo>
                  <a:lnTo>
                    <a:pt x="410105" y="48841"/>
                  </a:lnTo>
                  <a:lnTo>
                    <a:pt x="417571" y="47752"/>
                  </a:lnTo>
                  <a:lnTo>
                    <a:pt x="409777" y="47591"/>
                  </a:lnTo>
                  <a:lnTo>
                    <a:pt x="404469" y="52645"/>
                  </a:lnTo>
                  <a:lnTo>
                    <a:pt x="401927" y="57949"/>
                  </a:lnTo>
                  <a:lnTo>
                    <a:pt x="401251" y="60845"/>
                  </a:lnTo>
                  <a:lnTo>
                    <a:pt x="395240" y="69977"/>
                  </a:lnTo>
                  <a:lnTo>
                    <a:pt x="384787" y="82545"/>
                  </a:lnTo>
                  <a:lnTo>
                    <a:pt x="378802" y="95218"/>
                  </a:lnTo>
                  <a:lnTo>
                    <a:pt x="374646" y="101565"/>
                  </a:lnTo>
                  <a:lnTo>
                    <a:pt x="371757" y="112381"/>
                  </a:lnTo>
                  <a:lnTo>
                    <a:pt x="371323" y="123656"/>
                  </a:lnTo>
                  <a:lnTo>
                    <a:pt x="384577" y="123776"/>
                  </a:lnTo>
                  <a:lnTo>
                    <a:pt x="390616" y="120960"/>
                  </a:lnTo>
                  <a:lnTo>
                    <a:pt x="396829" y="117239"/>
                  </a:lnTo>
                  <a:lnTo>
                    <a:pt x="435381" y="101121"/>
                  </a:lnTo>
                  <a:lnTo>
                    <a:pt x="481462" y="69805"/>
                  </a:lnTo>
                  <a:lnTo>
                    <a:pt x="526492" y="34887"/>
                  </a:lnTo>
                  <a:lnTo>
                    <a:pt x="533066" y="31359"/>
                  </a:lnTo>
                  <a:lnTo>
                    <a:pt x="542550" y="28909"/>
                  </a:lnTo>
                  <a:lnTo>
                    <a:pt x="552164" y="28541"/>
                  </a:lnTo>
                  <a:lnTo>
                    <a:pt x="552283" y="41795"/>
                  </a:lnTo>
                  <a:lnTo>
                    <a:pt x="549468" y="47835"/>
                  </a:lnTo>
                  <a:lnTo>
                    <a:pt x="545747" y="54047"/>
                  </a:lnTo>
                  <a:lnTo>
                    <a:pt x="542593" y="63495"/>
                  </a:lnTo>
                  <a:lnTo>
                    <a:pt x="501483" y="107912"/>
                  </a:lnTo>
                  <a:lnTo>
                    <a:pt x="495141" y="111440"/>
                  </a:lnTo>
                  <a:lnTo>
                    <a:pt x="488793" y="114066"/>
                  </a:lnTo>
                  <a:lnTo>
                    <a:pt x="468451" y="131547"/>
                  </a:lnTo>
                  <a:lnTo>
                    <a:pt x="464583" y="132528"/>
                  </a:lnTo>
                  <a:lnTo>
                    <a:pt x="457085" y="133308"/>
                  </a:lnTo>
                  <a:lnTo>
                    <a:pt x="473294" y="118123"/>
                  </a:lnTo>
                  <a:lnTo>
                    <a:pt x="485694" y="112202"/>
                  </a:lnTo>
                  <a:lnTo>
                    <a:pt x="531258" y="73324"/>
                  </a:lnTo>
                  <a:lnTo>
                    <a:pt x="545552" y="55258"/>
                  </a:lnTo>
                  <a:lnTo>
                    <a:pt x="552121" y="50996"/>
                  </a:lnTo>
                  <a:lnTo>
                    <a:pt x="558567" y="48043"/>
                  </a:lnTo>
                  <a:lnTo>
                    <a:pt x="580866" y="31199"/>
                  </a:lnTo>
                  <a:lnTo>
                    <a:pt x="598039" y="28693"/>
                  </a:lnTo>
                  <a:lnTo>
                    <a:pt x="604419" y="28583"/>
                  </a:lnTo>
                  <a:lnTo>
                    <a:pt x="606094" y="29626"/>
                  </a:lnTo>
                  <a:lnTo>
                    <a:pt x="607210" y="31380"/>
                  </a:lnTo>
                  <a:lnTo>
                    <a:pt x="609005" y="36742"/>
                  </a:lnTo>
                  <a:lnTo>
                    <a:pt x="609433" y="60418"/>
                  </a:lnTo>
                  <a:lnTo>
                    <a:pt x="606618" y="66695"/>
                  </a:lnTo>
                  <a:lnTo>
                    <a:pt x="602897" y="73013"/>
                  </a:lnTo>
                  <a:lnTo>
                    <a:pt x="601243" y="79348"/>
                  </a:lnTo>
                  <a:lnTo>
                    <a:pt x="599743" y="81461"/>
                  </a:lnTo>
                  <a:lnTo>
                    <a:pt x="597685" y="82870"/>
                  </a:lnTo>
                  <a:lnTo>
                    <a:pt x="595254" y="83808"/>
                  </a:lnTo>
                  <a:lnTo>
                    <a:pt x="593635" y="85493"/>
                  </a:lnTo>
                  <a:lnTo>
                    <a:pt x="588215" y="95801"/>
                  </a:lnTo>
                  <a:lnTo>
                    <a:pt x="584134" y="101824"/>
                  </a:lnTo>
                  <a:lnTo>
                    <a:pt x="582320" y="108029"/>
                  </a:lnTo>
                  <a:lnTo>
                    <a:pt x="580778" y="110106"/>
                  </a:lnTo>
                  <a:lnTo>
                    <a:pt x="578693" y="111492"/>
                  </a:lnTo>
                  <a:lnTo>
                    <a:pt x="572796" y="113715"/>
                  </a:lnTo>
                  <a:lnTo>
                    <a:pt x="561858" y="123751"/>
                  </a:lnTo>
                  <a:lnTo>
                    <a:pt x="566889" y="123777"/>
                  </a:lnTo>
                  <a:lnTo>
                    <a:pt x="568375" y="122722"/>
                  </a:lnTo>
                  <a:lnTo>
                    <a:pt x="569365" y="120960"/>
                  </a:lnTo>
                  <a:lnTo>
                    <a:pt x="570025" y="118727"/>
                  </a:lnTo>
                  <a:lnTo>
                    <a:pt x="571523" y="117239"/>
                  </a:lnTo>
                  <a:lnTo>
                    <a:pt x="581533" y="112028"/>
                  </a:lnTo>
                  <a:lnTo>
                    <a:pt x="587514" y="107977"/>
                  </a:lnTo>
                  <a:lnTo>
                    <a:pt x="596832" y="104639"/>
                  </a:lnTo>
                  <a:lnTo>
                    <a:pt x="638020" y="69443"/>
                  </a:lnTo>
                  <a:lnTo>
                    <a:pt x="644370" y="66825"/>
                  </a:lnTo>
                  <a:lnTo>
                    <a:pt x="664714" y="49352"/>
                  </a:lnTo>
                  <a:lnTo>
                    <a:pt x="668582" y="48371"/>
                  </a:lnTo>
                  <a:lnTo>
                    <a:pt x="675680" y="47633"/>
                  </a:lnTo>
                  <a:lnTo>
                    <a:pt x="675989" y="52657"/>
                  </a:lnTo>
                  <a:lnTo>
                    <a:pt x="673239" y="57954"/>
                  </a:lnTo>
                  <a:lnTo>
                    <a:pt x="660307" y="73902"/>
                  </a:lnTo>
                  <a:lnTo>
                    <a:pt x="656971" y="82783"/>
                  </a:lnTo>
                  <a:lnTo>
                    <a:pt x="650809" y="92118"/>
                  </a:lnTo>
                  <a:lnTo>
                    <a:pt x="647453" y="101586"/>
                  </a:lnTo>
                  <a:lnTo>
                    <a:pt x="639471" y="112383"/>
                  </a:lnTo>
                  <a:lnTo>
                    <a:pt x="638148" y="122298"/>
                  </a:lnTo>
                  <a:lnTo>
                    <a:pt x="638023" y="132881"/>
                  </a:lnTo>
                  <a:lnTo>
                    <a:pt x="652211" y="133301"/>
                  </a:lnTo>
                  <a:lnTo>
                    <a:pt x="657731" y="130485"/>
                  </a:lnTo>
                  <a:lnTo>
                    <a:pt x="663714" y="126764"/>
                  </a:lnTo>
                  <a:lnTo>
                    <a:pt x="673032" y="123611"/>
                  </a:lnTo>
                  <a:lnTo>
                    <a:pt x="698549" y="108676"/>
                  </a:lnTo>
                  <a:lnTo>
                    <a:pt x="706549" y="106488"/>
                  </a:lnTo>
                  <a:lnTo>
                    <a:pt x="713633" y="99871"/>
                  </a:lnTo>
                  <a:lnTo>
                    <a:pt x="726805" y="83432"/>
                  </a:lnTo>
                  <a:lnTo>
                    <a:pt x="736041" y="79393"/>
                  </a:lnTo>
                  <a:lnTo>
                    <a:pt x="746143" y="76539"/>
                  </a:lnTo>
                  <a:lnTo>
                    <a:pt x="761252" y="66085"/>
                  </a:lnTo>
                  <a:lnTo>
                    <a:pt x="774427" y="53828"/>
                  </a:lnTo>
                  <a:lnTo>
                    <a:pt x="778020" y="47539"/>
                  </a:lnTo>
                  <a:lnTo>
                    <a:pt x="778978" y="44379"/>
                  </a:lnTo>
                  <a:lnTo>
                    <a:pt x="780675" y="42274"/>
                  </a:lnTo>
                  <a:lnTo>
                    <a:pt x="787062" y="38252"/>
                  </a:lnTo>
                  <a:lnTo>
                    <a:pt x="788926" y="33560"/>
                  </a:lnTo>
                  <a:lnTo>
                    <a:pt x="790483" y="31886"/>
                  </a:lnTo>
                  <a:lnTo>
                    <a:pt x="799927" y="28542"/>
                  </a:lnTo>
                  <a:lnTo>
                    <a:pt x="799943" y="28537"/>
                  </a:lnTo>
                  <a:lnTo>
                    <a:pt x="794887" y="28537"/>
                  </a:lnTo>
                  <a:lnTo>
                    <a:pt x="793399" y="29595"/>
                  </a:lnTo>
                  <a:lnTo>
                    <a:pt x="792407" y="31359"/>
                  </a:lnTo>
                  <a:lnTo>
                    <a:pt x="791743" y="33593"/>
                  </a:lnTo>
                  <a:lnTo>
                    <a:pt x="780234" y="47835"/>
                  </a:lnTo>
                  <a:lnTo>
                    <a:pt x="771479" y="58007"/>
                  </a:lnTo>
                  <a:lnTo>
                    <a:pt x="755226" y="81893"/>
                  </a:lnTo>
                  <a:lnTo>
                    <a:pt x="737478" y="101508"/>
                  </a:lnTo>
                  <a:lnTo>
                    <a:pt x="731279" y="114251"/>
                  </a:lnTo>
                  <a:lnTo>
                    <a:pt x="718191" y="130135"/>
                  </a:lnTo>
                  <a:lnTo>
                    <a:pt x="715395" y="139662"/>
                  </a:lnTo>
                  <a:lnTo>
                    <a:pt x="714224" y="166502"/>
                  </a:lnTo>
                  <a:lnTo>
                    <a:pt x="715281" y="168139"/>
                  </a:lnTo>
                  <a:lnTo>
                    <a:pt x="717045" y="169230"/>
                  </a:lnTo>
                  <a:lnTo>
                    <a:pt x="723922" y="171124"/>
                  </a:lnTo>
                  <a:lnTo>
                    <a:pt x="736886" y="171374"/>
                  </a:lnTo>
                  <a:lnTo>
                    <a:pt x="742991" y="168573"/>
                  </a:lnTo>
                  <a:lnTo>
                    <a:pt x="749232" y="164859"/>
                  </a:lnTo>
                  <a:lnTo>
                    <a:pt x="758695" y="161709"/>
                  </a:lnTo>
                  <a:lnTo>
                    <a:pt x="768204" y="155602"/>
                  </a:lnTo>
                  <a:lnTo>
                    <a:pt x="774548" y="153802"/>
                  </a:lnTo>
                  <a:lnTo>
                    <a:pt x="776663" y="152264"/>
                  </a:lnTo>
                  <a:lnTo>
                    <a:pt x="778074" y="150180"/>
                  </a:lnTo>
                  <a:lnTo>
                    <a:pt x="780338" y="144288"/>
                  </a:lnTo>
                  <a:lnTo>
                    <a:pt x="790013" y="133742"/>
                  </a:lnTo>
                  <a:lnTo>
                    <a:pt x="763595" y="133312"/>
                  </a:lnTo>
                  <a:lnTo>
                    <a:pt x="754587" y="139858"/>
                  </a:lnTo>
                  <a:lnTo>
                    <a:pt x="745701" y="143013"/>
                  </a:lnTo>
                  <a:lnTo>
                    <a:pt x="725231" y="160436"/>
                  </a:lnTo>
                  <a:lnTo>
                    <a:pt x="723832" y="170445"/>
                  </a:lnTo>
                  <a:lnTo>
                    <a:pt x="723745" y="1714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2" name="SMARTInkShape-694"/>
            <p:cNvSpPr/>
            <p:nvPr>
              <p:custDataLst>
                <p:tags r:id="rId26"/>
              </p:custDataLst>
            </p:nvPr>
          </p:nvSpPr>
          <p:spPr>
            <a:xfrm>
              <a:off x="10296528" y="4859205"/>
              <a:ext cx="581023" cy="293821"/>
            </a:xfrm>
            <a:custGeom>
              <a:avLst/>
              <a:gdLst/>
              <a:ahLst/>
              <a:cxnLst/>
              <a:rect l="0" t="0" r="0" b="0"/>
              <a:pathLst>
                <a:path w="581023" h="293821">
                  <a:moveTo>
                    <a:pt x="190497" y="27120"/>
                  </a:moveTo>
                  <a:lnTo>
                    <a:pt x="190497" y="27120"/>
                  </a:lnTo>
                  <a:lnTo>
                    <a:pt x="190497" y="18919"/>
                  </a:lnTo>
                  <a:lnTo>
                    <a:pt x="189439" y="18478"/>
                  </a:lnTo>
                  <a:lnTo>
                    <a:pt x="181363" y="17629"/>
                  </a:lnTo>
                  <a:lnTo>
                    <a:pt x="172806" y="9397"/>
                  </a:lnTo>
                  <a:lnTo>
                    <a:pt x="163365" y="8187"/>
                  </a:lnTo>
                  <a:lnTo>
                    <a:pt x="157293" y="8104"/>
                  </a:lnTo>
                  <a:lnTo>
                    <a:pt x="155661" y="9151"/>
                  </a:lnTo>
                  <a:lnTo>
                    <a:pt x="154573" y="10907"/>
                  </a:lnTo>
                  <a:lnTo>
                    <a:pt x="153847" y="13137"/>
                  </a:lnTo>
                  <a:lnTo>
                    <a:pt x="152305" y="14623"/>
                  </a:lnTo>
                  <a:lnTo>
                    <a:pt x="142781" y="18393"/>
                  </a:lnTo>
                  <a:lnTo>
                    <a:pt x="134798" y="25762"/>
                  </a:lnTo>
                  <a:lnTo>
                    <a:pt x="132575" y="34456"/>
                  </a:lnTo>
                  <a:lnTo>
                    <a:pt x="126885" y="43287"/>
                  </a:lnTo>
                  <a:lnTo>
                    <a:pt x="123671" y="52606"/>
                  </a:lnTo>
                  <a:lnTo>
                    <a:pt x="117546" y="62071"/>
                  </a:lnTo>
                  <a:lnTo>
                    <a:pt x="114725" y="72866"/>
                  </a:lnTo>
                  <a:lnTo>
                    <a:pt x="114300" y="89196"/>
                  </a:lnTo>
                  <a:lnTo>
                    <a:pt x="115357" y="90729"/>
                  </a:lnTo>
                  <a:lnTo>
                    <a:pt x="117121" y="91751"/>
                  </a:lnTo>
                  <a:lnTo>
                    <a:pt x="122499" y="93391"/>
                  </a:lnTo>
                  <a:lnTo>
                    <a:pt x="131906" y="85558"/>
                  </a:lnTo>
                  <a:lnTo>
                    <a:pt x="141422" y="84383"/>
                  </a:lnTo>
                  <a:lnTo>
                    <a:pt x="150946" y="76079"/>
                  </a:lnTo>
                  <a:lnTo>
                    <a:pt x="161910" y="74745"/>
                  </a:lnTo>
                  <a:lnTo>
                    <a:pt x="161921" y="88002"/>
                  </a:lnTo>
                  <a:lnTo>
                    <a:pt x="159098" y="94043"/>
                  </a:lnTo>
                  <a:lnTo>
                    <a:pt x="153720" y="101488"/>
                  </a:lnTo>
                  <a:lnTo>
                    <a:pt x="151599" y="110562"/>
                  </a:lnTo>
                  <a:lnTo>
                    <a:pt x="145929" y="120518"/>
                  </a:lnTo>
                  <a:lnTo>
                    <a:pt x="142720" y="135345"/>
                  </a:lnTo>
                  <a:lnTo>
                    <a:pt x="135512" y="150372"/>
                  </a:lnTo>
                  <a:lnTo>
                    <a:pt x="123730" y="184965"/>
                  </a:lnTo>
                  <a:lnTo>
                    <a:pt x="92035" y="229917"/>
                  </a:lnTo>
                  <a:lnTo>
                    <a:pt x="88527" y="236491"/>
                  </a:lnTo>
                  <a:lnTo>
                    <a:pt x="85910" y="242941"/>
                  </a:lnTo>
                  <a:lnTo>
                    <a:pt x="79545" y="252521"/>
                  </a:lnTo>
                  <a:lnTo>
                    <a:pt x="76131" y="262063"/>
                  </a:lnTo>
                  <a:lnTo>
                    <a:pt x="49100" y="292331"/>
                  </a:lnTo>
                  <a:lnTo>
                    <a:pt x="39550" y="293689"/>
                  </a:lnTo>
                  <a:lnTo>
                    <a:pt x="10974" y="293820"/>
                  </a:lnTo>
                  <a:lnTo>
                    <a:pt x="10490" y="292762"/>
                  </a:lnTo>
                  <a:lnTo>
                    <a:pt x="9952" y="288764"/>
                  </a:lnTo>
                  <a:lnTo>
                    <a:pt x="8750" y="287275"/>
                  </a:lnTo>
                  <a:lnTo>
                    <a:pt x="1359" y="284687"/>
                  </a:lnTo>
                  <a:lnTo>
                    <a:pt x="602" y="281647"/>
                  </a:lnTo>
                  <a:lnTo>
                    <a:pt x="0" y="257472"/>
                  </a:lnTo>
                  <a:lnTo>
                    <a:pt x="41287" y="214434"/>
                  </a:lnTo>
                  <a:lnTo>
                    <a:pt x="85971" y="189045"/>
                  </a:lnTo>
                  <a:lnTo>
                    <a:pt x="104846" y="176698"/>
                  </a:lnTo>
                  <a:lnTo>
                    <a:pt x="149226" y="148163"/>
                  </a:lnTo>
                  <a:lnTo>
                    <a:pt x="192378" y="123698"/>
                  </a:lnTo>
                  <a:lnTo>
                    <a:pt x="234554" y="100540"/>
                  </a:lnTo>
                  <a:lnTo>
                    <a:pt x="278193" y="74761"/>
                  </a:lnTo>
                  <a:lnTo>
                    <a:pt x="304134" y="58518"/>
                  </a:lnTo>
                  <a:lnTo>
                    <a:pt x="307531" y="57577"/>
                  </a:lnTo>
                  <a:lnTo>
                    <a:pt x="309794" y="55891"/>
                  </a:lnTo>
                  <a:lnTo>
                    <a:pt x="311304" y="53709"/>
                  </a:lnTo>
                  <a:lnTo>
                    <a:pt x="312310" y="51196"/>
                  </a:lnTo>
                  <a:lnTo>
                    <a:pt x="314040" y="49521"/>
                  </a:lnTo>
                  <a:lnTo>
                    <a:pt x="323835" y="46173"/>
                  </a:lnTo>
                  <a:lnTo>
                    <a:pt x="323847" y="60359"/>
                  </a:lnTo>
                  <a:lnTo>
                    <a:pt x="321023" y="65882"/>
                  </a:lnTo>
                  <a:lnTo>
                    <a:pt x="308037" y="82004"/>
                  </a:lnTo>
                  <a:lnTo>
                    <a:pt x="305757" y="90889"/>
                  </a:lnTo>
                  <a:lnTo>
                    <a:pt x="304798" y="112714"/>
                  </a:lnTo>
                  <a:lnTo>
                    <a:pt x="318988" y="112842"/>
                  </a:lnTo>
                  <a:lnTo>
                    <a:pt x="324508" y="110022"/>
                  </a:lnTo>
                  <a:lnTo>
                    <a:pt x="349516" y="88209"/>
                  </a:lnTo>
                  <a:lnTo>
                    <a:pt x="362000" y="82226"/>
                  </a:lnTo>
                  <a:lnTo>
                    <a:pt x="365157" y="79732"/>
                  </a:lnTo>
                  <a:lnTo>
                    <a:pt x="368666" y="74139"/>
                  </a:lnTo>
                  <a:lnTo>
                    <a:pt x="370917" y="61926"/>
                  </a:lnTo>
                  <a:lnTo>
                    <a:pt x="371468" y="23944"/>
                  </a:lnTo>
                  <a:lnTo>
                    <a:pt x="370411" y="21828"/>
                  </a:lnTo>
                  <a:lnTo>
                    <a:pt x="368647" y="20417"/>
                  </a:lnTo>
                  <a:lnTo>
                    <a:pt x="363866" y="18849"/>
                  </a:lnTo>
                  <a:lnTo>
                    <a:pt x="339672" y="17643"/>
                  </a:lnTo>
                  <a:lnTo>
                    <a:pt x="333350" y="20439"/>
                  </a:lnTo>
                  <a:lnTo>
                    <a:pt x="327013" y="24151"/>
                  </a:lnTo>
                  <a:lnTo>
                    <a:pt x="320668" y="25800"/>
                  </a:lnTo>
                  <a:lnTo>
                    <a:pt x="314320" y="32178"/>
                  </a:lnTo>
                  <a:lnTo>
                    <a:pt x="279046" y="74711"/>
                  </a:lnTo>
                  <a:lnTo>
                    <a:pt x="275534" y="90615"/>
                  </a:lnTo>
                  <a:lnTo>
                    <a:pt x="271330" y="96968"/>
                  </a:lnTo>
                  <a:lnTo>
                    <a:pt x="270845" y="100143"/>
                  </a:lnTo>
                  <a:lnTo>
                    <a:pt x="271578" y="103319"/>
                  </a:lnTo>
                  <a:lnTo>
                    <a:pt x="275950" y="112287"/>
                  </a:lnTo>
                  <a:lnTo>
                    <a:pt x="289455" y="112797"/>
                  </a:lnTo>
                  <a:lnTo>
                    <a:pt x="303662" y="107774"/>
                  </a:lnTo>
                  <a:lnTo>
                    <a:pt x="337548" y="88392"/>
                  </a:lnTo>
                  <a:lnTo>
                    <a:pt x="354837" y="84433"/>
                  </a:lnTo>
                  <a:lnTo>
                    <a:pt x="385080" y="67072"/>
                  </a:lnTo>
                  <a:lnTo>
                    <a:pt x="431645" y="30549"/>
                  </a:lnTo>
                  <a:lnTo>
                    <a:pt x="443512" y="21903"/>
                  </a:lnTo>
                  <a:lnTo>
                    <a:pt x="457002" y="15624"/>
                  </a:lnTo>
                  <a:lnTo>
                    <a:pt x="463460" y="11428"/>
                  </a:lnTo>
                  <a:lnTo>
                    <a:pt x="469857" y="9562"/>
                  </a:lnTo>
                  <a:lnTo>
                    <a:pt x="471988" y="8006"/>
                  </a:lnTo>
                  <a:lnTo>
                    <a:pt x="473408" y="5911"/>
                  </a:lnTo>
                  <a:lnTo>
                    <a:pt x="475687" y="0"/>
                  </a:lnTo>
                  <a:lnTo>
                    <a:pt x="475873" y="573"/>
                  </a:lnTo>
                  <a:lnTo>
                    <a:pt x="476232" y="12772"/>
                  </a:lnTo>
                  <a:lnTo>
                    <a:pt x="475180" y="14380"/>
                  </a:lnTo>
                  <a:lnTo>
                    <a:pt x="473418" y="15451"/>
                  </a:lnTo>
                  <a:lnTo>
                    <a:pt x="471186" y="16166"/>
                  </a:lnTo>
                  <a:lnTo>
                    <a:pt x="469699" y="17701"/>
                  </a:lnTo>
                  <a:lnTo>
                    <a:pt x="468045" y="22228"/>
                  </a:lnTo>
                  <a:lnTo>
                    <a:pt x="465924" y="33758"/>
                  </a:lnTo>
                  <a:lnTo>
                    <a:pt x="460254" y="43081"/>
                  </a:lnTo>
                  <a:lnTo>
                    <a:pt x="457045" y="52545"/>
                  </a:lnTo>
                  <a:lnTo>
                    <a:pt x="440774" y="74746"/>
                  </a:lnTo>
                  <a:lnTo>
                    <a:pt x="433610" y="92502"/>
                  </a:lnTo>
                  <a:lnTo>
                    <a:pt x="430889" y="96108"/>
                  </a:lnTo>
                  <a:lnTo>
                    <a:pt x="423062" y="102241"/>
                  </a:lnTo>
                  <a:lnTo>
                    <a:pt x="411051" y="120570"/>
                  </a:lnTo>
                  <a:lnTo>
                    <a:pt x="400085" y="131857"/>
                  </a:lnTo>
                  <a:lnTo>
                    <a:pt x="441151" y="93614"/>
                  </a:lnTo>
                  <a:lnTo>
                    <a:pt x="466148" y="74728"/>
                  </a:lnTo>
                  <a:lnTo>
                    <a:pt x="488544" y="55694"/>
                  </a:lnTo>
                  <a:lnTo>
                    <a:pt x="513754" y="39467"/>
                  </a:lnTo>
                  <a:lnTo>
                    <a:pt x="550163" y="27561"/>
                  </a:lnTo>
                  <a:lnTo>
                    <a:pt x="561522" y="17999"/>
                  </a:lnTo>
                  <a:lnTo>
                    <a:pt x="561972" y="27110"/>
                  </a:lnTo>
                  <a:lnTo>
                    <a:pt x="553770" y="35320"/>
                  </a:lnTo>
                  <a:lnTo>
                    <a:pt x="547781" y="36252"/>
                  </a:lnTo>
                  <a:lnTo>
                    <a:pt x="539306" y="36529"/>
                  </a:lnTo>
                  <a:lnTo>
                    <a:pt x="537337" y="37626"/>
                  </a:lnTo>
                  <a:lnTo>
                    <a:pt x="536023" y="39415"/>
                  </a:lnTo>
                  <a:lnTo>
                    <a:pt x="535148" y="41667"/>
                  </a:lnTo>
                  <a:lnTo>
                    <a:pt x="533506" y="43167"/>
                  </a:lnTo>
                  <a:lnTo>
                    <a:pt x="528859" y="44836"/>
                  </a:lnTo>
                  <a:lnTo>
                    <a:pt x="516110" y="46053"/>
                  </a:lnTo>
                  <a:lnTo>
                    <a:pt x="507092" y="52692"/>
                  </a:lnTo>
                  <a:lnTo>
                    <a:pt x="498203" y="55864"/>
                  </a:lnTo>
                  <a:lnTo>
                    <a:pt x="481261" y="69849"/>
                  </a:lnTo>
                  <a:lnTo>
                    <a:pt x="478476" y="75391"/>
                  </a:lnTo>
                  <a:lnTo>
                    <a:pt x="477733" y="78351"/>
                  </a:lnTo>
                  <a:lnTo>
                    <a:pt x="468902" y="93852"/>
                  </a:lnTo>
                  <a:lnTo>
                    <a:pt x="466729" y="122251"/>
                  </a:lnTo>
                  <a:lnTo>
                    <a:pt x="466725" y="126903"/>
                  </a:lnTo>
                  <a:lnTo>
                    <a:pt x="467782" y="128567"/>
                  </a:lnTo>
                  <a:lnTo>
                    <a:pt x="469546" y="129677"/>
                  </a:lnTo>
                  <a:lnTo>
                    <a:pt x="477083" y="131238"/>
                  </a:lnTo>
                  <a:lnTo>
                    <a:pt x="508012" y="131884"/>
                  </a:lnTo>
                  <a:lnTo>
                    <a:pt x="514353" y="129068"/>
                  </a:lnTo>
                  <a:lnTo>
                    <a:pt x="532105" y="118637"/>
                  </a:lnTo>
                  <a:lnTo>
                    <a:pt x="581022" y="10332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17604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42BDE3-6DB2-BE68-B5E6-5027AB71B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387" y="154113"/>
            <a:ext cx="11846103" cy="1536576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Narrow" panose="020B0606020202030204" pitchFamily="34" charset="0"/>
              </a:rPr>
              <a:t>7. На стороне АС равностороннего треугольника АВС взята точка М, а на продолжении стороны ВС за вершину С – точка К таким образом, что АМ = СК. Докажите, что МВ = МК.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C17D5B11-7B85-D0E1-5C2D-6ACF2B7468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0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192" r="62568" b="11200"/>
          <a:stretch/>
        </p:blipFill>
        <p:spPr bwMode="auto">
          <a:xfrm>
            <a:off x="475256" y="1582220"/>
            <a:ext cx="2818514" cy="21575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SMARTInkShape-Group184"/>
          <p:cNvGrpSpPr/>
          <p:nvPr/>
        </p:nvGrpSpPr>
        <p:grpSpPr>
          <a:xfrm>
            <a:off x="3543300" y="1457363"/>
            <a:ext cx="3562351" cy="571448"/>
            <a:chOff x="3543300" y="1457363"/>
            <a:chExt cx="3562351" cy="571448"/>
          </a:xfrm>
        </p:grpSpPr>
        <p:sp>
          <p:nvSpPr>
            <p:cNvPr id="3" name="SMARTInkShape-695"/>
            <p:cNvSpPr/>
            <p:nvPr>
              <p:custDataLst>
                <p:tags r:id="rId196"/>
              </p:custDataLst>
            </p:nvPr>
          </p:nvSpPr>
          <p:spPr>
            <a:xfrm>
              <a:off x="3543300" y="1600249"/>
              <a:ext cx="2419340" cy="428562"/>
            </a:xfrm>
            <a:custGeom>
              <a:avLst/>
              <a:gdLst/>
              <a:ahLst/>
              <a:cxnLst/>
              <a:rect l="0" t="0" r="0" b="0"/>
              <a:pathLst>
                <a:path w="2419340" h="428562">
                  <a:moveTo>
                    <a:pt x="152400" y="95201"/>
                  </a:moveTo>
                  <a:lnTo>
                    <a:pt x="152400" y="95201"/>
                  </a:lnTo>
                  <a:lnTo>
                    <a:pt x="152400" y="100257"/>
                  </a:lnTo>
                  <a:lnTo>
                    <a:pt x="151342" y="101747"/>
                  </a:lnTo>
                  <a:lnTo>
                    <a:pt x="149578" y="102740"/>
                  </a:lnTo>
                  <a:lnTo>
                    <a:pt x="147343" y="103402"/>
                  </a:lnTo>
                  <a:lnTo>
                    <a:pt x="145854" y="104902"/>
                  </a:lnTo>
                  <a:lnTo>
                    <a:pt x="144199" y="109390"/>
                  </a:lnTo>
                  <a:lnTo>
                    <a:pt x="142992" y="122025"/>
                  </a:lnTo>
                  <a:lnTo>
                    <a:pt x="136352" y="131034"/>
                  </a:lnTo>
                  <a:lnTo>
                    <a:pt x="134239" y="139920"/>
                  </a:lnTo>
                  <a:lnTo>
                    <a:pt x="132555" y="150314"/>
                  </a:lnTo>
                  <a:lnTo>
                    <a:pt x="121607" y="180342"/>
                  </a:lnTo>
                  <a:lnTo>
                    <a:pt x="99397" y="214946"/>
                  </a:lnTo>
                  <a:lnTo>
                    <a:pt x="93247" y="228372"/>
                  </a:lnTo>
                  <a:lnTo>
                    <a:pt x="57135" y="275586"/>
                  </a:lnTo>
                  <a:lnTo>
                    <a:pt x="33601" y="299715"/>
                  </a:lnTo>
                  <a:lnTo>
                    <a:pt x="27986" y="302513"/>
                  </a:lnTo>
                  <a:lnTo>
                    <a:pt x="25007" y="303259"/>
                  </a:lnTo>
                  <a:lnTo>
                    <a:pt x="9698" y="313306"/>
                  </a:lnTo>
                  <a:lnTo>
                    <a:pt x="1486" y="314148"/>
                  </a:lnTo>
                  <a:lnTo>
                    <a:pt x="991" y="313132"/>
                  </a:lnTo>
                  <a:lnTo>
                    <a:pt x="0" y="272873"/>
                  </a:lnTo>
                  <a:lnTo>
                    <a:pt x="2822" y="266594"/>
                  </a:lnTo>
                  <a:lnTo>
                    <a:pt x="14189" y="252624"/>
                  </a:lnTo>
                  <a:lnTo>
                    <a:pt x="19712" y="249833"/>
                  </a:lnTo>
                  <a:lnTo>
                    <a:pt x="22666" y="249089"/>
                  </a:lnTo>
                  <a:lnTo>
                    <a:pt x="24636" y="247535"/>
                  </a:lnTo>
                  <a:lnTo>
                    <a:pt x="26824" y="242986"/>
                  </a:lnTo>
                  <a:lnTo>
                    <a:pt x="28466" y="241349"/>
                  </a:lnTo>
                  <a:lnTo>
                    <a:pt x="33113" y="239531"/>
                  </a:lnTo>
                  <a:lnTo>
                    <a:pt x="44719" y="237305"/>
                  </a:lnTo>
                  <a:lnTo>
                    <a:pt x="54055" y="231615"/>
                  </a:lnTo>
                  <a:lnTo>
                    <a:pt x="66691" y="229156"/>
                  </a:lnTo>
                  <a:lnTo>
                    <a:pt x="79378" y="228671"/>
                  </a:lnTo>
                  <a:lnTo>
                    <a:pt x="85727" y="231426"/>
                  </a:lnTo>
                  <a:lnTo>
                    <a:pt x="92076" y="235121"/>
                  </a:lnTo>
                  <a:lnTo>
                    <a:pt x="104775" y="237492"/>
                  </a:lnTo>
                  <a:lnTo>
                    <a:pt x="107950" y="237687"/>
                  </a:lnTo>
                  <a:lnTo>
                    <a:pt x="114300" y="240725"/>
                  </a:lnTo>
                  <a:lnTo>
                    <a:pt x="120650" y="244545"/>
                  </a:lnTo>
                  <a:lnTo>
                    <a:pt x="130175" y="247754"/>
                  </a:lnTo>
                  <a:lnTo>
                    <a:pt x="171020" y="285271"/>
                  </a:lnTo>
                  <a:lnTo>
                    <a:pt x="195129" y="285700"/>
                  </a:lnTo>
                  <a:lnTo>
                    <a:pt x="196761" y="284642"/>
                  </a:lnTo>
                  <a:lnTo>
                    <a:pt x="197849" y="282878"/>
                  </a:lnTo>
                  <a:lnTo>
                    <a:pt x="198574" y="280644"/>
                  </a:lnTo>
                  <a:lnTo>
                    <a:pt x="200116" y="279155"/>
                  </a:lnTo>
                  <a:lnTo>
                    <a:pt x="204652" y="277500"/>
                  </a:lnTo>
                  <a:lnTo>
                    <a:pt x="206285" y="274942"/>
                  </a:lnTo>
                  <a:lnTo>
                    <a:pt x="211727" y="258450"/>
                  </a:lnTo>
                  <a:lnTo>
                    <a:pt x="215810" y="251365"/>
                  </a:lnTo>
                  <a:lnTo>
                    <a:pt x="219166" y="241425"/>
                  </a:lnTo>
                  <a:lnTo>
                    <a:pt x="234178" y="215670"/>
                  </a:lnTo>
                  <a:lnTo>
                    <a:pt x="246172" y="174136"/>
                  </a:lnTo>
                  <a:lnTo>
                    <a:pt x="247592" y="131298"/>
                  </a:lnTo>
                  <a:lnTo>
                    <a:pt x="246589" y="92123"/>
                  </a:lnTo>
                  <a:lnTo>
                    <a:pt x="239449" y="73407"/>
                  </a:lnTo>
                  <a:lnTo>
                    <a:pt x="237328" y="60361"/>
                  </a:lnTo>
                  <a:lnTo>
                    <a:pt x="230637" y="47593"/>
                  </a:lnTo>
                  <a:lnTo>
                    <a:pt x="229958" y="44412"/>
                  </a:lnTo>
                  <a:lnTo>
                    <a:pt x="220519" y="30408"/>
                  </a:lnTo>
                  <a:lnTo>
                    <a:pt x="214446" y="24027"/>
                  </a:lnTo>
                  <a:lnTo>
                    <a:pt x="208904" y="21235"/>
                  </a:lnTo>
                  <a:lnTo>
                    <a:pt x="190443" y="19197"/>
                  </a:lnTo>
                  <a:lnTo>
                    <a:pt x="168272" y="19012"/>
                  </a:lnTo>
                  <a:lnTo>
                    <a:pt x="161923" y="21828"/>
                  </a:lnTo>
                  <a:lnTo>
                    <a:pt x="155574" y="25549"/>
                  </a:lnTo>
                  <a:lnTo>
                    <a:pt x="146050" y="28703"/>
                  </a:lnTo>
                  <a:lnTo>
                    <a:pt x="136525" y="34811"/>
                  </a:lnTo>
                  <a:lnTo>
                    <a:pt x="130175" y="36611"/>
                  </a:lnTo>
                  <a:lnTo>
                    <a:pt x="128058" y="38149"/>
                  </a:lnTo>
                  <a:lnTo>
                    <a:pt x="126647" y="40233"/>
                  </a:lnTo>
                  <a:lnTo>
                    <a:pt x="124021" y="45371"/>
                  </a:lnTo>
                  <a:lnTo>
                    <a:pt x="110732" y="60404"/>
                  </a:lnTo>
                  <a:lnTo>
                    <a:pt x="104600" y="63860"/>
                  </a:lnTo>
                  <a:lnTo>
                    <a:pt x="101484" y="64782"/>
                  </a:lnTo>
                  <a:lnTo>
                    <a:pt x="99406" y="66455"/>
                  </a:lnTo>
                  <a:lnTo>
                    <a:pt x="87954" y="85852"/>
                  </a:lnTo>
                  <a:lnTo>
                    <a:pt x="85783" y="105319"/>
                  </a:lnTo>
                  <a:lnTo>
                    <a:pt x="85736" y="112487"/>
                  </a:lnTo>
                  <a:lnTo>
                    <a:pt x="90785" y="118785"/>
                  </a:lnTo>
                  <a:lnTo>
                    <a:pt x="96088" y="121558"/>
                  </a:lnTo>
                  <a:lnTo>
                    <a:pt x="114373" y="123581"/>
                  </a:lnTo>
                  <a:lnTo>
                    <a:pt x="158926" y="123774"/>
                  </a:lnTo>
                  <a:lnTo>
                    <a:pt x="206266" y="123776"/>
                  </a:lnTo>
                  <a:lnTo>
                    <a:pt x="223158" y="122718"/>
                  </a:lnTo>
                  <a:lnTo>
                    <a:pt x="263931" y="114840"/>
                  </a:lnTo>
                  <a:lnTo>
                    <a:pt x="311307" y="114256"/>
                  </a:lnTo>
                  <a:lnTo>
                    <a:pt x="312313" y="114254"/>
                  </a:lnTo>
                  <a:lnTo>
                    <a:pt x="322349" y="122452"/>
                  </a:lnTo>
                  <a:lnTo>
                    <a:pt x="323183" y="126010"/>
                  </a:lnTo>
                  <a:lnTo>
                    <a:pt x="323848" y="171406"/>
                  </a:lnTo>
                  <a:lnTo>
                    <a:pt x="323850" y="218852"/>
                  </a:lnTo>
                  <a:lnTo>
                    <a:pt x="323850" y="252099"/>
                  </a:lnTo>
                  <a:lnTo>
                    <a:pt x="324908" y="253775"/>
                  </a:lnTo>
                  <a:lnTo>
                    <a:pt x="326672" y="254892"/>
                  </a:lnTo>
                  <a:lnTo>
                    <a:pt x="328907" y="255637"/>
                  </a:lnTo>
                  <a:lnTo>
                    <a:pt x="330396" y="257191"/>
                  </a:lnTo>
                  <a:lnTo>
                    <a:pt x="332051" y="261741"/>
                  </a:lnTo>
                  <a:lnTo>
                    <a:pt x="333551" y="263378"/>
                  </a:lnTo>
                  <a:lnTo>
                    <a:pt x="338039" y="265196"/>
                  </a:lnTo>
                  <a:lnTo>
                    <a:pt x="355731" y="266523"/>
                  </a:lnTo>
                  <a:lnTo>
                    <a:pt x="362008" y="263772"/>
                  </a:lnTo>
                  <a:lnTo>
                    <a:pt x="368326" y="260080"/>
                  </a:lnTo>
                  <a:lnTo>
                    <a:pt x="377832" y="256943"/>
                  </a:lnTo>
                  <a:lnTo>
                    <a:pt x="422275" y="215840"/>
                  </a:lnTo>
                  <a:lnTo>
                    <a:pt x="433917" y="196603"/>
                  </a:lnTo>
                  <a:lnTo>
                    <a:pt x="437954" y="184983"/>
                  </a:lnTo>
                  <a:lnTo>
                    <a:pt x="444324" y="174837"/>
                  </a:lnTo>
                  <a:lnTo>
                    <a:pt x="446682" y="164070"/>
                  </a:lnTo>
                  <a:lnTo>
                    <a:pt x="447234" y="153679"/>
                  </a:lnTo>
                  <a:lnTo>
                    <a:pt x="444657" y="144827"/>
                  </a:lnTo>
                  <a:lnTo>
                    <a:pt x="435899" y="131490"/>
                  </a:lnTo>
                  <a:lnTo>
                    <a:pt x="433474" y="128919"/>
                  </a:lnTo>
                  <a:lnTo>
                    <a:pt x="430780" y="123239"/>
                  </a:lnTo>
                  <a:lnTo>
                    <a:pt x="430062" y="120243"/>
                  </a:lnTo>
                  <a:lnTo>
                    <a:pt x="428525" y="118246"/>
                  </a:lnTo>
                  <a:lnTo>
                    <a:pt x="423994" y="116027"/>
                  </a:lnTo>
                  <a:lnTo>
                    <a:pt x="396837" y="114297"/>
                  </a:lnTo>
                  <a:lnTo>
                    <a:pt x="390508" y="117094"/>
                  </a:lnTo>
                  <a:lnTo>
                    <a:pt x="384168" y="120806"/>
                  </a:lnTo>
                  <a:lnTo>
                    <a:pt x="374648" y="123954"/>
                  </a:lnTo>
                  <a:lnTo>
                    <a:pt x="349250" y="146132"/>
                  </a:lnTo>
                  <a:lnTo>
                    <a:pt x="345722" y="152409"/>
                  </a:lnTo>
                  <a:lnTo>
                    <a:pt x="338401" y="170119"/>
                  </a:lnTo>
                  <a:lnTo>
                    <a:pt x="327821" y="187454"/>
                  </a:lnTo>
                  <a:lnTo>
                    <a:pt x="323140" y="214891"/>
                  </a:lnTo>
                  <a:lnTo>
                    <a:pt x="318948" y="221774"/>
                  </a:lnTo>
                  <a:lnTo>
                    <a:pt x="318465" y="226150"/>
                  </a:lnTo>
                  <a:lnTo>
                    <a:pt x="323578" y="259898"/>
                  </a:lnTo>
                  <a:lnTo>
                    <a:pt x="324727" y="262149"/>
                  </a:lnTo>
                  <a:lnTo>
                    <a:pt x="326551" y="263649"/>
                  </a:lnTo>
                  <a:lnTo>
                    <a:pt x="331401" y="266375"/>
                  </a:lnTo>
                  <a:lnTo>
                    <a:pt x="340080" y="272802"/>
                  </a:lnTo>
                  <a:lnTo>
                    <a:pt x="349355" y="275176"/>
                  </a:lnTo>
                  <a:lnTo>
                    <a:pt x="365139" y="276044"/>
                  </a:lnTo>
                  <a:lnTo>
                    <a:pt x="397434" y="262907"/>
                  </a:lnTo>
                  <a:lnTo>
                    <a:pt x="444907" y="229830"/>
                  </a:lnTo>
                  <a:lnTo>
                    <a:pt x="488974" y="196866"/>
                  </a:lnTo>
                  <a:lnTo>
                    <a:pt x="533402" y="164052"/>
                  </a:lnTo>
                  <a:lnTo>
                    <a:pt x="545043" y="155435"/>
                  </a:lnTo>
                  <a:lnTo>
                    <a:pt x="563961" y="135478"/>
                  </a:lnTo>
                  <a:lnTo>
                    <a:pt x="598063" y="106645"/>
                  </a:lnTo>
                  <a:lnTo>
                    <a:pt x="602003" y="105579"/>
                  </a:lnTo>
                  <a:lnTo>
                    <a:pt x="617669" y="104741"/>
                  </a:lnTo>
                  <a:lnTo>
                    <a:pt x="618155" y="105794"/>
                  </a:lnTo>
                  <a:lnTo>
                    <a:pt x="619114" y="127392"/>
                  </a:lnTo>
                  <a:lnTo>
                    <a:pt x="616298" y="133497"/>
                  </a:lnTo>
                  <a:lnTo>
                    <a:pt x="612577" y="139738"/>
                  </a:lnTo>
                  <a:lnTo>
                    <a:pt x="609424" y="149202"/>
                  </a:lnTo>
                  <a:lnTo>
                    <a:pt x="603315" y="159767"/>
                  </a:lnTo>
                  <a:lnTo>
                    <a:pt x="599301" y="186394"/>
                  </a:lnTo>
                  <a:lnTo>
                    <a:pt x="589770" y="199802"/>
                  </a:lnTo>
                  <a:lnTo>
                    <a:pt x="584911" y="206249"/>
                  </a:lnTo>
                  <a:lnTo>
                    <a:pt x="576480" y="227247"/>
                  </a:lnTo>
                  <a:lnTo>
                    <a:pt x="573762" y="230857"/>
                  </a:lnTo>
                  <a:lnTo>
                    <a:pt x="558680" y="242182"/>
                  </a:lnTo>
                  <a:lnTo>
                    <a:pt x="555219" y="248015"/>
                  </a:lnTo>
                  <a:lnTo>
                    <a:pt x="552454" y="257112"/>
                  </a:lnTo>
                  <a:lnTo>
                    <a:pt x="552452" y="252066"/>
                  </a:lnTo>
                  <a:lnTo>
                    <a:pt x="555273" y="246763"/>
                  </a:lnTo>
                  <a:lnTo>
                    <a:pt x="598111" y="201956"/>
                  </a:lnTo>
                  <a:lnTo>
                    <a:pt x="643620" y="156432"/>
                  </a:lnTo>
                  <a:lnTo>
                    <a:pt x="663496" y="137614"/>
                  </a:lnTo>
                  <a:lnTo>
                    <a:pt x="676259" y="131331"/>
                  </a:lnTo>
                  <a:lnTo>
                    <a:pt x="682618" y="127134"/>
                  </a:lnTo>
                  <a:lnTo>
                    <a:pt x="694767" y="123907"/>
                  </a:lnTo>
                  <a:lnTo>
                    <a:pt x="704839" y="123776"/>
                  </a:lnTo>
                  <a:lnTo>
                    <a:pt x="695717" y="132909"/>
                  </a:lnTo>
                  <a:lnTo>
                    <a:pt x="695441" y="138241"/>
                  </a:lnTo>
                  <a:lnTo>
                    <a:pt x="694344" y="139769"/>
                  </a:lnTo>
                  <a:lnTo>
                    <a:pt x="692554" y="140788"/>
                  </a:lnTo>
                  <a:lnTo>
                    <a:pt x="682078" y="142424"/>
                  </a:lnTo>
                  <a:lnTo>
                    <a:pt x="680144" y="143616"/>
                  </a:lnTo>
                  <a:lnTo>
                    <a:pt x="678854" y="145469"/>
                  </a:lnTo>
                  <a:lnTo>
                    <a:pt x="677994" y="147763"/>
                  </a:lnTo>
                  <a:lnTo>
                    <a:pt x="676363" y="149292"/>
                  </a:lnTo>
                  <a:lnTo>
                    <a:pt x="671728" y="150992"/>
                  </a:lnTo>
                  <a:lnTo>
                    <a:pt x="663168" y="151948"/>
                  </a:lnTo>
                  <a:lnTo>
                    <a:pt x="661187" y="153141"/>
                  </a:lnTo>
                  <a:lnTo>
                    <a:pt x="659866" y="154994"/>
                  </a:lnTo>
                  <a:lnTo>
                    <a:pt x="658986" y="157288"/>
                  </a:lnTo>
                  <a:lnTo>
                    <a:pt x="657341" y="158817"/>
                  </a:lnTo>
                  <a:lnTo>
                    <a:pt x="652691" y="160517"/>
                  </a:lnTo>
                  <a:lnTo>
                    <a:pt x="651027" y="162028"/>
                  </a:lnTo>
                  <a:lnTo>
                    <a:pt x="639144" y="180817"/>
                  </a:lnTo>
                  <a:lnTo>
                    <a:pt x="638606" y="185464"/>
                  </a:lnTo>
                  <a:lnTo>
                    <a:pt x="635544" y="191057"/>
                  </a:lnTo>
                  <a:lnTo>
                    <a:pt x="631714" y="197070"/>
                  </a:lnTo>
                  <a:lnTo>
                    <a:pt x="629255" y="209554"/>
                  </a:lnTo>
                  <a:lnTo>
                    <a:pt x="628653" y="245720"/>
                  </a:lnTo>
                  <a:lnTo>
                    <a:pt x="642839" y="261741"/>
                  </a:lnTo>
                  <a:lnTo>
                    <a:pt x="648362" y="264469"/>
                  </a:lnTo>
                  <a:lnTo>
                    <a:pt x="662091" y="266459"/>
                  </a:lnTo>
                  <a:lnTo>
                    <a:pt x="666819" y="266523"/>
                  </a:lnTo>
                  <a:lnTo>
                    <a:pt x="674894" y="263772"/>
                  </a:lnTo>
                  <a:lnTo>
                    <a:pt x="682011" y="260080"/>
                  </a:lnTo>
                  <a:lnTo>
                    <a:pt x="703475" y="252459"/>
                  </a:lnTo>
                  <a:lnTo>
                    <a:pt x="720885" y="239898"/>
                  </a:lnTo>
                  <a:lnTo>
                    <a:pt x="755943" y="213533"/>
                  </a:lnTo>
                  <a:lnTo>
                    <a:pt x="773728" y="202347"/>
                  </a:lnTo>
                  <a:lnTo>
                    <a:pt x="797620" y="175481"/>
                  </a:lnTo>
                  <a:lnTo>
                    <a:pt x="831443" y="149211"/>
                  </a:lnTo>
                  <a:lnTo>
                    <a:pt x="835197" y="142842"/>
                  </a:lnTo>
                  <a:lnTo>
                    <a:pt x="837607" y="130129"/>
                  </a:lnTo>
                  <a:lnTo>
                    <a:pt x="838862" y="128011"/>
                  </a:lnTo>
                  <a:lnTo>
                    <a:pt x="840758" y="126600"/>
                  </a:lnTo>
                  <a:lnTo>
                    <a:pt x="847689" y="123791"/>
                  </a:lnTo>
                  <a:lnTo>
                    <a:pt x="839521" y="131978"/>
                  </a:lnTo>
                  <a:lnTo>
                    <a:pt x="838591" y="137966"/>
                  </a:lnTo>
                  <a:lnTo>
                    <a:pt x="837164" y="165334"/>
                  </a:lnTo>
                  <a:lnTo>
                    <a:pt x="830002" y="183720"/>
                  </a:lnTo>
                  <a:lnTo>
                    <a:pt x="828691" y="228372"/>
                  </a:lnTo>
                  <a:lnTo>
                    <a:pt x="828678" y="236159"/>
                  </a:lnTo>
                  <a:lnTo>
                    <a:pt x="836876" y="246109"/>
                  </a:lnTo>
                  <a:lnTo>
                    <a:pt x="840434" y="246938"/>
                  </a:lnTo>
                  <a:lnTo>
                    <a:pt x="842864" y="247159"/>
                  </a:lnTo>
                  <a:lnTo>
                    <a:pt x="848387" y="244582"/>
                  </a:lnTo>
                  <a:lnTo>
                    <a:pt x="854369" y="240967"/>
                  </a:lnTo>
                  <a:lnTo>
                    <a:pt x="863687" y="237874"/>
                  </a:lnTo>
                  <a:lnTo>
                    <a:pt x="889003" y="215719"/>
                  </a:lnTo>
                  <a:lnTo>
                    <a:pt x="923925" y="168752"/>
                  </a:lnTo>
                  <a:lnTo>
                    <a:pt x="930628" y="154388"/>
                  </a:lnTo>
                  <a:lnTo>
                    <a:pt x="933402" y="125693"/>
                  </a:lnTo>
                  <a:lnTo>
                    <a:pt x="925245" y="115743"/>
                  </a:lnTo>
                  <a:lnTo>
                    <a:pt x="921689" y="114914"/>
                  </a:lnTo>
                  <a:lnTo>
                    <a:pt x="892136" y="114262"/>
                  </a:lnTo>
                  <a:lnTo>
                    <a:pt x="877582" y="119311"/>
                  </a:lnTo>
                  <a:lnTo>
                    <a:pt x="857836" y="133549"/>
                  </a:lnTo>
                  <a:lnTo>
                    <a:pt x="810218" y="178942"/>
                  </a:lnTo>
                  <a:lnTo>
                    <a:pt x="804597" y="186394"/>
                  </a:lnTo>
                  <a:lnTo>
                    <a:pt x="798166" y="199802"/>
                  </a:lnTo>
                  <a:lnTo>
                    <a:pt x="793948" y="206249"/>
                  </a:lnTo>
                  <a:lnTo>
                    <a:pt x="791575" y="215828"/>
                  </a:lnTo>
                  <a:lnTo>
                    <a:pt x="790707" y="231723"/>
                  </a:lnTo>
                  <a:lnTo>
                    <a:pt x="791721" y="233841"/>
                  </a:lnTo>
                  <a:lnTo>
                    <a:pt x="793456" y="235252"/>
                  </a:lnTo>
                  <a:lnTo>
                    <a:pt x="798206" y="236821"/>
                  </a:lnTo>
                  <a:lnTo>
                    <a:pt x="803844" y="237518"/>
                  </a:lnTo>
                  <a:lnTo>
                    <a:pt x="809878" y="235006"/>
                  </a:lnTo>
                  <a:lnTo>
                    <a:pt x="812969" y="232854"/>
                  </a:lnTo>
                  <a:lnTo>
                    <a:pt x="836236" y="226296"/>
                  </a:lnTo>
                  <a:lnTo>
                    <a:pt x="870069" y="202005"/>
                  </a:lnTo>
                  <a:lnTo>
                    <a:pt x="888043" y="182895"/>
                  </a:lnTo>
                  <a:lnTo>
                    <a:pt x="933394" y="142841"/>
                  </a:lnTo>
                  <a:lnTo>
                    <a:pt x="941082" y="135186"/>
                  </a:lnTo>
                  <a:lnTo>
                    <a:pt x="942134" y="131316"/>
                  </a:lnTo>
                  <a:lnTo>
                    <a:pt x="942960" y="123907"/>
                  </a:lnTo>
                  <a:lnTo>
                    <a:pt x="942971" y="128871"/>
                  </a:lnTo>
                  <a:lnTo>
                    <a:pt x="940151" y="134154"/>
                  </a:lnTo>
                  <a:lnTo>
                    <a:pt x="936428" y="140030"/>
                  </a:lnTo>
                  <a:lnTo>
                    <a:pt x="934038" y="152426"/>
                  </a:lnTo>
                  <a:lnTo>
                    <a:pt x="933566" y="165066"/>
                  </a:lnTo>
                  <a:lnTo>
                    <a:pt x="930679" y="171408"/>
                  </a:lnTo>
                  <a:lnTo>
                    <a:pt x="928427" y="174580"/>
                  </a:lnTo>
                  <a:lnTo>
                    <a:pt x="925259" y="189159"/>
                  </a:lnTo>
                  <a:lnTo>
                    <a:pt x="923948" y="233941"/>
                  </a:lnTo>
                  <a:lnTo>
                    <a:pt x="923935" y="240824"/>
                  </a:lnTo>
                  <a:lnTo>
                    <a:pt x="926752" y="247411"/>
                  </a:lnTo>
                  <a:lnTo>
                    <a:pt x="932127" y="255207"/>
                  </a:lnTo>
                  <a:lnTo>
                    <a:pt x="935684" y="256273"/>
                  </a:lnTo>
                  <a:lnTo>
                    <a:pt x="955806" y="257076"/>
                  </a:lnTo>
                  <a:lnTo>
                    <a:pt x="962084" y="254282"/>
                  </a:lnTo>
                  <a:lnTo>
                    <a:pt x="968401" y="250570"/>
                  </a:lnTo>
                  <a:lnTo>
                    <a:pt x="993973" y="240257"/>
                  </a:lnTo>
                  <a:lnTo>
                    <a:pt x="1017490" y="220189"/>
                  </a:lnTo>
                  <a:lnTo>
                    <a:pt x="1023718" y="211429"/>
                  </a:lnTo>
                  <a:lnTo>
                    <a:pt x="1025379" y="207611"/>
                  </a:lnTo>
                  <a:lnTo>
                    <a:pt x="1032868" y="200547"/>
                  </a:lnTo>
                  <a:lnTo>
                    <a:pt x="1042194" y="192822"/>
                  </a:lnTo>
                  <a:lnTo>
                    <a:pt x="1072030" y="155794"/>
                  </a:lnTo>
                  <a:lnTo>
                    <a:pt x="1078299" y="142879"/>
                  </a:lnTo>
                  <a:lnTo>
                    <a:pt x="1094944" y="124218"/>
                  </a:lnTo>
                  <a:lnTo>
                    <a:pt x="1103538" y="123815"/>
                  </a:lnTo>
                  <a:lnTo>
                    <a:pt x="1103992" y="124860"/>
                  </a:lnTo>
                  <a:lnTo>
                    <a:pt x="1104497" y="128844"/>
                  </a:lnTo>
                  <a:lnTo>
                    <a:pt x="1107543" y="134142"/>
                  </a:lnTo>
                  <a:lnTo>
                    <a:pt x="1111366" y="140025"/>
                  </a:lnTo>
                  <a:lnTo>
                    <a:pt x="1113518" y="149287"/>
                  </a:lnTo>
                  <a:lnTo>
                    <a:pt x="1114414" y="192303"/>
                  </a:lnTo>
                  <a:lnTo>
                    <a:pt x="1113365" y="213669"/>
                  </a:lnTo>
                  <a:lnTo>
                    <a:pt x="1105783" y="250863"/>
                  </a:lnTo>
                  <a:lnTo>
                    <a:pt x="1104103" y="269852"/>
                  </a:lnTo>
                  <a:lnTo>
                    <a:pt x="1093157" y="311455"/>
                  </a:lnTo>
                  <a:lnTo>
                    <a:pt x="1080266" y="337384"/>
                  </a:lnTo>
                  <a:lnTo>
                    <a:pt x="1073733" y="378180"/>
                  </a:lnTo>
                  <a:lnTo>
                    <a:pt x="1069881" y="386070"/>
                  </a:lnTo>
                  <a:lnTo>
                    <a:pt x="1066655" y="396461"/>
                  </a:lnTo>
                  <a:lnTo>
                    <a:pt x="1050378" y="419030"/>
                  </a:lnTo>
                  <a:lnTo>
                    <a:pt x="1049502" y="422212"/>
                  </a:lnTo>
                  <a:lnTo>
                    <a:pt x="1047860" y="424333"/>
                  </a:lnTo>
                  <a:lnTo>
                    <a:pt x="1039703" y="428017"/>
                  </a:lnTo>
                  <a:lnTo>
                    <a:pt x="1029131" y="428561"/>
                  </a:lnTo>
                  <a:lnTo>
                    <a:pt x="1028828" y="423515"/>
                  </a:lnTo>
                  <a:lnTo>
                    <a:pt x="1025934" y="418213"/>
                  </a:lnTo>
                  <a:lnTo>
                    <a:pt x="1022179" y="412328"/>
                  </a:lnTo>
                  <a:lnTo>
                    <a:pt x="1020510" y="406186"/>
                  </a:lnTo>
                  <a:lnTo>
                    <a:pt x="1021123" y="403066"/>
                  </a:lnTo>
                  <a:lnTo>
                    <a:pt x="1025985" y="392560"/>
                  </a:lnTo>
                  <a:lnTo>
                    <a:pt x="1033650" y="345860"/>
                  </a:lnTo>
                  <a:lnTo>
                    <a:pt x="1048408" y="304156"/>
                  </a:lnTo>
                  <a:lnTo>
                    <a:pt x="1060292" y="285525"/>
                  </a:lnTo>
                  <a:lnTo>
                    <a:pt x="1088644" y="241241"/>
                  </a:lnTo>
                  <a:lnTo>
                    <a:pt x="1120928" y="197859"/>
                  </a:lnTo>
                  <a:lnTo>
                    <a:pt x="1168530" y="160190"/>
                  </a:lnTo>
                  <a:lnTo>
                    <a:pt x="1213915" y="126862"/>
                  </a:lnTo>
                  <a:lnTo>
                    <a:pt x="1258535" y="100402"/>
                  </a:lnTo>
                  <a:lnTo>
                    <a:pt x="1302108" y="87203"/>
                  </a:lnTo>
                  <a:lnTo>
                    <a:pt x="1311787" y="83532"/>
                  </a:lnTo>
                  <a:lnTo>
                    <a:pt x="1319617" y="79432"/>
                  </a:lnTo>
                  <a:lnTo>
                    <a:pt x="1333266" y="76799"/>
                  </a:lnTo>
                  <a:lnTo>
                    <a:pt x="1355711" y="76189"/>
                  </a:lnTo>
                  <a:lnTo>
                    <a:pt x="1357832" y="77235"/>
                  </a:lnTo>
                  <a:lnTo>
                    <a:pt x="1359247" y="78990"/>
                  </a:lnTo>
                  <a:lnTo>
                    <a:pt x="1360190" y="81219"/>
                  </a:lnTo>
                  <a:lnTo>
                    <a:pt x="1361877" y="82704"/>
                  </a:lnTo>
                  <a:lnTo>
                    <a:pt x="1370111" y="85285"/>
                  </a:lnTo>
                  <a:lnTo>
                    <a:pt x="1370938" y="88324"/>
                  </a:lnTo>
                  <a:lnTo>
                    <a:pt x="1371600" y="104691"/>
                  </a:lnTo>
                  <a:lnTo>
                    <a:pt x="1362109" y="104726"/>
                  </a:lnTo>
                  <a:lnTo>
                    <a:pt x="1353877" y="96525"/>
                  </a:lnTo>
                  <a:lnTo>
                    <a:pt x="1344466" y="95317"/>
                  </a:lnTo>
                  <a:lnTo>
                    <a:pt x="1320369" y="95202"/>
                  </a:lnTo>
                  <a:lnTo>
                    <a:pt x="1318397" y="96260"/>
                  </a:lnTo>
                  <a:lnTo>
                    <a:pt x="1317081" y="98024"/>
                  </a:lnTo>
                  <a:lnTo>
                    <a:pt x="1314561" y="102805"/>
                  </a:lnTo>
                  <a:lnTo>
                    <a:pt x="1280559" y="140719"/>
                  </a:lnTo>
                  <a:lnTo>
                    <a:pt x="1269115" y="173890"/>
                  </a:lnTo>
                  <a:lnTo>
                    <a:pt x="1254009" y="198174"/>
                  </a:lnTo>
                  <a:lnTo>
                    <a:pt x="1239241" y="244078"/>
                  </a:lnTo>
                  <a:lnTo>
                    <a:pt x="1238381" y="260255"/>
                  </a:lnTo>
                  <a:lnTo>
                    <a:pt x="1239396" y="262387"/>
                  </a:lnTo>
                  <a:lnTo>
                    <a:pt x="1241130" y="263808"/>
                  </a:lnTo>
                  <a:lnTo>
                    <a:pt x="1246462" y="266089"/>
                  </a:lnTo>
                  <a:lnTo>
                    <a:pt x="1252443" y="266485"/>
                  </a:lnTo>
                  <a:lnTo>
                    <a:pt x="1257964" y="263755"/>
                  </a:lnTo>
                  <a:lnTo>
                    <a:pt x="1298778" y="230634"/>
                  </a:lnTo>
                  <a:lnTo>
                    <a:pt x="1330248" y="186282"/>
                  </a:lnTo>
                  <a:lnTo>
                    <a:pt x="1340886" y="168990"/>
                  </a:lnTo>
                  <a:lnTo>
                    <a:pt x="1354856" y="156693"/>
                  </a:lnTo>
                  <a:lnTo>
                    <a:pt x="1367987" y="136579"/>
                  </a:lnTo>
                  <a:lnTo>
                    <a:pt x="1369994" y="130172"/>
                  </a:lnTo>
                  <a:lnTo>
                    <a:pt x="1371588" y="128040"/>
                  </a:lnTo>
                  <a:lnTo>
                    <a:pt x="1373710" y="126618"/>
                  </a:lnTo>
                  <a:lnTo>
                    <a:pt x="1380996" y="123825"/>
                  </a:lnTo>
                  <a:lnTo>
                    <a:pt x="1381122" y="146167"/>
                  </a:lnTo>
                  <a:lnTo>
                    <a:pt x="1378302" y="152425"/>
                  </a:lnTo>
                  <a:lnTo>
                    <a:pt x="1376068" y="155575"/>
                  </a:lnTo>
                  <a:lnTo>
                    <a:pt x="1372924" y="170122"/>
                  </a:lnTo>
                  <a:lnTo>
                    <a:pt x="1370803" y="187454"/>
                  </a:lnTo>
                  <a:lnTo>
                    <a:pt x="1363433" y="211236"/>
                  </a:lnTo>
                  <a:lnTo>
                    <a:pt x="1362078" y="255599"/>
                  </a:lnTo>
                  <a:lnTo>
                    <a:pt x="1363135" y="256108"/>
                  </a:lnTo>
                  <a:lnTo>
                    <a:pt x="1375333" y="256992"/>
                  </a:lnTo>
                  <a:lnTo>
                    <a:pt x="1381373" y="254244"/>
                  </a:lnTo>
                  <a:lnTo>
                    <a:pt x="1427068" y="225326"/>
                  </a:lnTo>
                  <a:lnTo>
                    <a:pt x="1436117" y="216182"/>
                  </a:lnTo>
                  <a:lnTo>
                    <a:pt x="1473291" y="169173"/>
                  </a:lnTo>
                  <a:lnTo>
                    <a:pt x="1493248" y="150343"/>
                  </a:lnTo>
                  <a:lnTo>
                    <a:pt x="1507695" y="131611"/>
                  </a:lnTo>
                  <a:lnTo>
                    <a:pt x="1538967" y="109046"/>
                  </a:lnTo>
                  <a:lnTo>
                    <a:pt x="1545822" y="106646"/>
                  </a:lnTo>
                  <a:lnTo>
                    <a:pt x="1548073" y="104948"/>
                  </a:lnTo>
                  <a:lnTo>
                    <a:pt x="1552299" y="98559"/>
                  </a:lnTo>
                  <a:lnTo>
                    <a:pt x="1560600" y="95643"/>
                  </a:lnTo>
                  <a:lnTo>
                    <a:pt x="1570169" y="103441"/>
                  </a:lnTo>
                  <a:lnTo>
                    <a:pt x="1570978" y="106977"/>
                  </a:lnTo>
                  <a:lnTo>
                    <a:pt x="1571194" y="109402"/>
                  </a:lnTo>
                  <a:lnTo>
                    <a:pt x="1574255" y="114918"/>
                  </a:lnTo>
                  <a:lnTo>
                    <a:pt x="1578085" y="120897"/>
                  </a:lnTo>
                  <a:lnTo>
                    <a:pt x="1580243" y="130214"/>
                  </a:lnTo>
                  <a:lnTo>
                    <a:pt x="1581030" y="146013"/>
                  </a:lnTo>
                  <a:lnTo>
                    <a:pt x="1571740" y="193510"/>
                  </a:lnTo>
                  <a:lnTo>
                    <a:pt x="1568854" y="199924"/>
                  </a:lnTo>
                  <a:lnTo>
                    <a:pt x="1565101" y="206303"/>
                  </a:lnTo>
                  <a:lnTo>
                    <a:pt x="1562693" y="219021"/>
                  </a:lnTo>
                  <a:lnTo>
                    <a:pt x="1562217" y="226669"/>
                  </a:lnTo>
                  <a:lnTo>
                    <a:pt x="1552692" y="237945"/>
                  </a:lnTo>
                  <a:lnTo>
                    <a:pt x="1557666" y="232981"/>
                  </a:lnTo>
                  <a:lnTo>
                    <a:pt x="1560130" y="227698"/>
                  </a:lnTo>
                  <a:lnTo>
                    <a:pt x="1561711" y="220739"/>
                  </a:lnTo>
                  <a:lnTo>
                    <a:pt x="1590744" y="178639"/>
                  </a:lnTo>
                  <a:lnTo>
                    <a:pt x="1616078" y="131095"/>
                  </a:lnTo>
                  <a:lnTo>
                    <a:pt x="1622427" y="122443"/>
                  </a:lnTo>
                  <a:lnTo>
                    <a:pt x="1643017" y="104968"/>
                  </a:lnTo>
                  <a:lnTo>
                    <a:pt x="1649222" y="95273"/>
                  </a:lnTo>
                  <a:lnTo>
                    <a:pt x="1651932" y="92074"/>
                  </a:lnTo>
                  <a:lnTo>
                    <a:pt x="1657764" y="88519"/>
                  </a:lnTo>
                  <a:lnTo>
                    <a:pt x="1674543" y="85842"/>
                  </a:lnTo>
                  <a:lnTo>
                    <a:pt x="1684438" y="85691"/>
                  </a:lnTo>
                  <a:lnTo>
                    <a:pt x="1684934" y="86744"/>
                  </a:lnTo>
                  <a:lnTo>
                    <a:pt x="1685484" y="90737"/>
                  </a:lnTo>
                  <a:lnTo>
                    <a:pt x="1688551" y="96039"/>
                  </a:lnTo>
                  <a:lnTo>
                    <a:pt x="1692384" y="101924"/>
                  </a:lnTo>
                  <a:lnTo>
                    <a:pt x="1694542" y="111186"/>
                  </a:lnTo>
                  <a:lnTo>
                    <a:pt x="1695445" y="155174"/>
                  </a:lnTo>
                  <a:lnTo>
                    <a:pt x="1694390" y="165247"/>
                  </a:lnTo>
                  <a:lnTo>
                    <a:pt x="1687249" y="183709"/>
                  </a:lnTo>
                  <a:lnTo>
                    <a:pt x="1685925" y="209462"/>
                  </a:lnTo>
                  <a:lnTo>
                    <a:pt x="1690981" y="204433"/>
                  </a:lnTo>
                  <a:lnTo>
                    <a:pt x="1693464" y="199135"/>
                  </a:lnTo>
                  <a:lnTo>
                    <a:pt x="1694126" y="196240"/>
                  </a:lnTo>
                  <a:lnTo>
                    <a:pt x="1717806" y="160010"/>
                  </a:lnTo>
                  <a:lnTo>
                    <a:pt x="1758691" y="116652"/>
                  </a:lnTo>
                  <a:lnTo>
                    <a:pt x="1769456" y="101439"/>
                  </a:lnTo>
                  <a:lnTo>
                    <a:pt x="1783465" y="89759"/>
                  </a:lnTo>
                  <a:lnTo>
                    <a:pt x="1789614" y="80653"/>
                  </a:lnTo>
                  <a:lnTo>
                    <a:pt x="1794803" y="78152"/>
                  </a:lnTo>
                  <a:lnTo>
                    <a:pt x="1809217" y="76203"/>
                  </a:lnTo>
                  <a:lnTo>
                    <a:pt x="1809750" y="123783"/>
                  </a:lnTo>
                  <a:lnTo>
                    <a:pt x="1809750" y="126955"/>
                  </a:lnTo>
                  <a:lnTo>
                    <a:pt x="1800487" y="174511"/>
                  </a:lnTo>
                  <a:lnTo>
                    <a:pt x="1800228" y="207582"/>
                  </a:lnTo>
                  <a:lnTo>
                    <a:pt x="1808426" y="217534"/>
                  </a:lnTo>
                  <a:lnTo>
                    <a:pt x="1811984" y="218363"/>
                  </a:lnTo>
                  <a:lnTo>
                    <a:pt x="1814415" y="218584"/>
                  </a:lnTo>
                  <a:lnTo>
                    <a:pt x="1819937" y="216007"/>
                  </a:lnTo>
                  <a:lnTo>
                    <a:pt x="1825918" y="212392"/>
                  </a:lnTo>
                  <a:lnTo>
                    <a:pt x="1835237" y="209299"/>
                  </a:lnTo>
                  <a:lnTo>
                    <a:pt x="1878916" y="184013"/>
                  </a:lnTo>
                  <a:lnTo>
                    <a:pt x="1908032" y="163985"/>
                  </a:lnTo>
                  <a:lnTo>
                    <a:pt x="1945865" y="116411"/>
                  </a:lnTo>
                  <a:lnTo>
                    <a:pt x="1963990" y="101978"/>
                  </a:lnTo>
                  <a:lnTo>
                    <a:pt x="1968259" y="92568"/>
                  </a:lnTo>
                  <a:lnTo>
                    <a:pt x="1971215" y="82389"/>
                  </a:lnTo>
                  <a:lnTo>
                    <a:pt x="1980184" y="67091"/>
                  </a:lnTo>
                  <a:lnTo>
                    <a:pt x="1981189" y="49034"/>
                  </a:lnTo>
                  <a:lnTo>
                    <a:pt x="1980134" y="48548"/>
                  </a:lnTo>
                  <a:lnTo>
                    <a:pt x="1967010" y="47614"/>
                  </a:lnTo>
                  <a:lnTo>
                    <a:pt x="1961488" y="50415"/>
                  </a:lnTo>
                  <a:lnTo>
                    <a:pt x="1955507" y="54129"/>
                  </a:lnTo>
                  <a:lnTo>
                    <a:pt x="1946188" y="57279"/>
                  </a:lnTo>
                  <a:lnTo>
                    <a:pt x="1911349" y="88890"/>
                  </a:lnTo>
                  <a:lnTo>
                    <a:pt x="1907822" y="95218"/>
                  </a:lnTo>
                  <a:lnTo>
                    <a:pt x="1905196" y="101559"/>
                  </a:lnTo>
                  <a:lnTo>
                    <a:pt x="1889921" y="127148"/>
                  </a:lnTo>
                  <a:lnTo>
                    <a:pt x="1886069" y="138768"/>
                  </a:lnTo>
                  <a:lnTo>
                    <a:pt x="1879753" y="149973"/>
                  </a:lnTo>
                  <a:lnTo>
                    <a:pt x="1876482" y="193094"/>
                  </a:lnTo>
                  <a:lnTo>
                    <a:pt x="1876436" y="211317"/>
                  </a:lnTo>
                  <a:lnTo>
                    <a:pt x="1877490" y="213886"/>
                  </a:lnTo>
                  <a:lnTo>
                    <a:pt x="1879252" y="215600"/>
                  </a:lnTo>
                  <a:lnTo>
                    <a:pt x="1886788" y="220833"/>
                  </a:lnTo>
                  <a:lnTo>
                    <a:pt x="1892672" y="225121"/>
                  </a:lnTo>
                  <a:lnTo>
                    <a:pt x="1901935" y="227535"/>
                  </a:lnTo>
                  <a:lnTo>
                    <a:pt x="1917715" y="228417"/>
                  </a:lnTo>
                  <a:lnTo>
                    <a:pt x="1932286" y="223455"/>
                  </a:lnTo>
                  <a:lnTo>
                    <a:pt x="1978466" y="196751"/>
                  </a:lnTo>
                  <a:lnTo>
                    <a:pt x="2002454" y="183033"/>
                  </a:lnTo>
                  <a:lnTo>
                    <a:pt x="2044768" y="137620"/>
                  </a:lnTo>
                  <a:lnTo>
                    <a:pt x="2091181" y="99443"/>
                  </a:lnTo>
                  <a:lnTo>
                    <a:pt x="2095331" y="95366"/>
                  </a:lnTo>
                  <a:lnTo>
                    <a:pt x="2103686" y="95216"/>
                  </a:lnTo>
                  <a:lnTo>
                    <a:pt x="2104132" y="96269"/>
                  </a:lnTo>
                  <a:lnTo>
                    <a:pt x="2105024" y="142832"/>
                  </a:lnTo>
                  <a:lnTo>
                    <a:pt x="2105025" y="146005"/>
                  </a:lnTo>
                  <a:lnTo>
                    <a:pt x="2107847" y="152353"/>
                  </a:lnTo>
                  <a:lnTo>
                    <a:pt x="2111570" y="158702"/>
                  </a:lnTo>
                  <a:lnTo>
                    <a:pt x="2114158" y="169520"/>
                  </a:lnTo>
                  <a:lnTo>
                    <a:pt x="2122717" y="179437"/>
                  </a:lnTo>
                  <a:lnTo>
                    <a:pt x="2126293" y="180264"/>
                  </a:lnTo>
                  <a:lnTo>
                    <a:pt x="2146430" y="180887"/>
                  </a:lnTo>
                  <a:lnTo>
                    <a:pt x="2152707" y="178087"/>
                  </a:lnTo>
                  <a:lnTo>
                    <a:pt x="2198982" y="134580"/>
                  </a:lnTo>
                  <a:lnTo>
                    <a:pt x="2218737" y="112015"/>
                  </a:lnTo>
                  <a:lnTo>
                    <a:pt x="2251065" y="64901"/>
                  </a:lnTo>
                  <a:lnTo>
                    <a:pt x="2254598" y="57746"/>
                  </a:lnTo>
                  <a:lnTo>
                    <a:pt x="2257227" y="51038"/>
                  </a:lnTo>
                  <a:lnTo>
                    <a:pt x="2263598" y="41311"/>
                  </a:lnTo>
                  <a:lnTo>
                    <a:pt x="2266939" y="28575"/>
                  </a:lnTo>
                  <a:lnTo>
                    <a:pt x="2266947" y="33597"/>
                  </a:lnTo>
                  <a:lnTo>
                    <a:pt x="2264127" y="38894"/>
                  </a:lnTo>
                  <a:lnTo>
                    <a:pt x="2260403" y="44776"/>
                  </a:lnTo>
                  <a:lnTo>
                    <a:pt x="2257249" y="54037"/>
                  </a:lnTo>
                  <a:lnTo>
                    <a:pt x="2242314" y="79532"/>
                  </a:lnTo>
                  <a:lnTo>
                    <a:pt x="2223289" y="126187"/>
                  </a:lnTo>
                  <a:lnTo>
                    <a:pt x="2220108" y="144870"/>
                  </a:lnTo>
                  <a:lnTo>
                    <a:pt x="2219339" y="177983"/>
                  </a:lnTo>
                  <a:lnTo>
                    <a:pt x="2227527" y="188869"/>
                  </a:lnTo>
                  <a:lnTo>
                    <a:pt x="2231084" y="189748"/>
                  </a:lnTo>
                  <a:lnTo>
                    <a:pt x="2233515" y="189982"/>
                  </a:lnTo>
                  <a:lnTo>
                    <a:pt x="2239037" y="187420"/>
                  </a:lnTo>
                  <a:lnTo>
                    <a:pt x="2241991" y="185256"/>
                  </a:lnTo>
                  <a:lnTo>
                    <a:pt x="2265023" y="178674"/>
                  </a:lnTo>
                  <a:lnTo>
                    <a:pt x="2298821" y="154380"/>
                  </a:lnTo>
                  <a:lnTo>
                    <a:pt x="2340413" y="107732"/>
                  </a:lnTo>
                  <a:lnTo>
                    <a:pt x="2361422" y="83668"/>
                  </a:lnTo>
                  <a:lnTo>
                    <a:pt x="2396212" y="42402"/>
                  </a:lnTo>
                  <a:lnTo>
                    <a:pt x="2405321" y="32049"/>
                  </a:lnTo>
                  <a:lnTo>
                    <a:pt x="2411758" y="19070"/>
                  </a:lnTo>
                  <a:lnTo>
                    <a:pt x="2415975" y="12682"/>
                  </a:lnTo>
                  <a:lnTo>
                    <a:pt x="2419339" y="0"/>
                  </a:lnTo>
                  <a:lnTo>
                    <a:pt x="2411148" y="8156"/>
                  </a:lnTo>
                  <a:lnTo>
                    <a:pt x="2404885" y="27674"/>
                  </a:lnTo>
                  <a:lnTo>
                    <a:pt x="2384004" y="64483"/>
                  </a:lnTo>
                  <a:lnTo>
                    <a:pt x="2364846" y="111621"/>
                  </a:lnTo>
                  <a:lnTo>
                    <a:pt x="2352968" y="158409"/>
                  </a:lnTo>
                  <a:lnTo>
                    <a:pt x="2352713" y="174538"/>
                  </a:lnTo>
                  <a:lnTo>
                    <a:pt x="2355514" y="180909"/>
                  </a:lnTo>
                  <a:lnTo>
                    <a:pt x="2361809" y="189893"/>
                  </a:lnTo>
                  <a:lnTo>
                    <a:pt x="2370367" y="190402"/>
                  </a:lnTo>
                  <a:lnTo>
                    <a:pt x="2379061" y="183895"/>
                  </a:lnTo>
                  <a:lnTo>
                    <a:pt x="2384863" y="182246"/>
                  </a:lnTo>
                  <a:lnTo>
                    <a:pt x="2386834" y="179689"/>
                  </a:lnTo>
                  <a:lnTo>
                    <a:pt x="2392819" y="163200"/>
                  </a:lnTo>
                  <a:lnTo>
                    <a:pt x="2396975" y="156114"/>
                  </a:lnTo>
                  <a:lnTo>
                    <a:pt x="2400373" y="146175"/>
                  </a:lnTo>
                  <a:lnTo>
                    <a:pt x="2406554" y="136528"/>
                  </a:lnTo>
                  <a:lnTo>
                    <a:pt x="2408856" y="126966"/>
                  </a:lnTo>
                  <a:lnTo>
                    <a:pt x="2409698" y="111078"/>
                  </a:lnTo>
                  <a:lnTo>
                    <a:pt x="2406946" y="104727"/>
                  </a:lnTo>
                  <a:lnTo>
                    <a:pt x="2401613" y="97083"/>
                  </a:lnTo>
                  <a:lnTo>
                    <a:pt x="2398061" y="96037"/>
                  </a:lnTo>
                  <a:lnTo>
                    <a:pt x="2387158" y="95366"/>
                  </a:lnTo>
                  <a:lnTo>
                    <a:pt x="2385189" y="96370"/>
                  </a:lnTo>
                  <a:lnTo>
                    <a:pt x="2383875" y="98097"/>
                  </a:lnTo>
                  <a:lnTo>
                    <a:pt x="2383000" y="100307"/>
                  </a:lnTo>
                  <a:lnTo>
                    <a:pt x="2381358" y="101780"/>
                  </a:lnTo>
                  <a:lnTo>
                    <a:pt x="2371119" y="106966"/>
                  </a:lnTo>
                  <a:lnTo>
                    <a:pt x="2368146" y="109395"/>
                  </a:lnTo>
                  <a:lnTo>
                    <a:pt x="2364843" y="114915"/>
                  </a:lnTo>
                  <a:lnTo>
                    <a:pt x="2362548" y="123667"/>
                  </a:lnTo>
                  <a:lnTo>
                    <a:pt x="2362214" y="141064"/>
                  </a:lnTo>
                  <a:lnTo>
                    <a:pt x="2371725" y="1523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696"/>
            <p:cNvSpPr/>
            <p:nvPr>
              <p:custDataLst>
                <p:tags r:id="rId197"/>
              </p:custDataLst>
            </p:nvPr>
          </p:nvSpPr>
          <p:spPr>
            <a:xfrm>
              <a:off x="6057900" y="1457363"/>
              <a:ext cx="733415" cy="332780"/>
            </a:xfrm>
            <a:custGeom>
              <a:avLst/>
              <a:gdLst/>
              <a:ahLst/>
              <a:cxnLst/>
              <a:rect l="0" t="0" r="0" b="0"/>
              <a:pathLst>
                <a:path w="733415" h="332780">
                  <a:moveTo>
                    <a:pt x="0" y="219037"/>
                  </a:moveTo>
                  <a:lnTo>
                    <a:pt x="0" y="219037"/>
                  </a:lnTo>
                  <a:lnTo>
                    <a:pt x="39723" y="196647"/>
                  </a:lnTo>
                  <a:lnTo>
                    <a:pt x="53668" y="185138"/>
                  </a:lnTo>
                  <a:lnTo>
                    <a:pt x="66615" y="178944"/>
                  </a:lnTo>
                  <a:lnTo>
                    <a:pt x="72999" y="174760"/>
                  </a:lnTo>
                  <a:lnTo>
                    <a:pt x="79363" y="172900"/>
                  </a:lnTo>
                  <a:lnTo>
                    <a:pt x="82542" y="173462"/>
                  </a:lnTo>
                  <a:lnTo>
                    <a:pt x="93368" y="179744"/>
                  </a:lnTo>
                  <a:lnTo>
                    <a:pt x="103286" y="189033"/>
                  </a:lnTo>
                  <a:lnTo>
                    <a:pt x="104334" y="195095"/>
                  </a:lnTo>
                  <a:lnTo>
                    <a:pt x="105539" y="196726"/>
                  </a:lnTo>
                  <a:lnTo>
                    <a:pt x="109701" y="198537"/>
                  </a:lnTo>
                  <a:lnTo>
                    <a:pt x="111234" y="200079"/>
                  </a:lnTo>
                  <a:lnTo>
                    <a:pt x="115089" y="209603"/>
                  </a:lnTo>
                  <a:lnTo>
                    <a:pt x="123422" y="218607"/>
                  </a:lnTo>
                  <a:lnTo>
                    <a:pt x="131992" y="218999"/>
                  </a:lnTo>
                  <a:lnTo>
                    <a:pt x="132444" y="217953"/>
                  </a:lnTo>
                  <a:lnTo>
                    <a:pt x="133350" y="171818"/>
                  </a:lnTo>
                  <a:lnTo>
                    <a:pt x="125149" y="171448"/>
                  </a:lnTo>
                  <a:lnTo>
                    <a:pt x="110684" y="184673"/>
                  </a:lnTo>
                  <a:lnTo>
                    <a:pt x="107401" y="190711"/>
                  </a:lnTo>
                  <a:lnTo>
                    <a:pt x="104884" y="196923"/>
                  </a:lnTo>
                  <a:lnTo>
                    <a:pt x="69826" y="241459"/>
                  </a:lnTo>
                  <a:lnTo>
                    <a:pt x="51857" y="264284"/>
                  </a:lnTo>
                  <a:lnTo>
                    <a:pt x="45639" y="283674"/>
                  </a:lnTo>
                  <a:lnTo>
                    <a:pt x="41450" y="291156"/>
                  </a:lnTo>
                  <a:lnTo>
                    <a:pt x="38541" y="302761"/>
                  </a:lnTo>
                  <a:lnTo>
                    <a:pt x="43287" y="309226"/>
                  </a:lnTo>
                  <a:lnTo>
                    <a:pt x="48519" y="312037"/>
                  </a:lnTo>
                  <a:lnTo>
                    <a:pt x="60502" y="313843"/>
                  </a:lnTo>
                  <a:lnTo>
                    <a:pt x="66754" y="311267"/>
                  </a:lnTo>
                  <a:lnTo>
                    <a:pt x="69902" y="309099"/>
                  </a:lnTo>
                  <a:lnTo>
                    <a:pt x="114550" y="294570"/>
                  </a:lnTo>
                  <a:lnTo>
                    <a:pt x="126053" y="287532"/>
                  </a:lnTo>
                  <a:lnTo>
                    <a:pt x="140596" y="272728"/>
                  </a:lnTo>
                  <a:lnTo>
                    <a:pt x="183532" y="244495"/>
                  </a:lnTo>
                  <a:lnTo>
                    <a:pt x="229869" y="207787"/>
                  </a:lnTo>
                  <a:lnTo>
                    <a:pt x="250221" y="183114"/>
                  </a:lnTo>
                  <a:lnTo>
                    <a:pt x="268501" y="168667"/>
                  </a:lnTo>
                  <a:lnTo>
                    <a:pt x="272792" y="162078"/>
                  </a:lnTo>
                  <a:lnTo>
                    <a:pt x="273936" y="158840"/>
                  </a:lnTo>
                  <a:lnTo>
                    <a:pt x="275758" y="156680"/>
                  </a:lnTo>
                  <a:lnTo>
                    <a:pt x="280603" y="154281"/>
                  </a:lnTo>
                  <a:lnTo>
                    <a:pt x="289282" y="152931"/>
                  </a:lnTo>
                  <a:lnTo>
                    <a:pt x="291280" y="151683"/>
                  </a:lnTo>
                  <a:lnTo>
                    <a:pt x="292612" y="149792"/>
                  </a:lnTo>
                  <a:lnTo>
                    <a:pt x="293500" y="147474"/>
                  </a:lnTo>
                  <a:lnTo>
                    <a:pt x="294092" y="146987"/>
                  </a:lnTo>
                  <a:lnTo>
                    <a:pt x="294486" y="147720"/>
                  </a:lnTo>
                  <a:lnTo>
                    <a:pt x="294749" y="149267"/>
                  </a:lnTo>
                  <a:lnTo>
                    <a:pt x="295982" y="150299"/>
                  </a:lnTo>
                  <a:lnTo>
                    <a:pt x="300175" y="151445"/>
                  </a:lnTo>
                  <a:lnTo>
                    <a:pt x="301717" y="152809"/>
                  </a:lnTo>
                  <a:lnTo>
                    <a:pt x="303431" y="157147"/>
                  </a:lnTo>
                  <a:lnTo>
                    <a:pt x="304764" y="184154"/>
                  </a:lnTo>
                  <a:lnTo>
                    <a:pt x="295666" y="230022"/>
                  </a:lnTo>
                  <a:lnTo>
                    <a:pt x="283532" y="273545"/>
                  </a:lnTo>
                  <a:lnTo>
                    <a:pt x="279472" y="281363"/>
                  </a:lnTo>
                  <a:lnTo>
                    <a:pt x="276129" y="291714"/>
                  </a:lnTo>
                  <a:lnTo>
                    <a:pt x="269965" y="301484"/>
                  </a:lnTo>
                  <a:lnTo>
                    <a:pt x="266609" y="311081"/>
                  </a:lnTo>
                  <a:lnTo>
                    <a:pt x="260441" y="320628"/>
                  </a:lnTo>
                  <a:lnTo>
                    <a:pt x="257302" y="332779"/>
                  </a:lnTo>
                  <a:lnTo>
                    <a:pt x="257178" y="319133"/>
                  </a:lnTo>
                  <a:lnTo>
                    <a:pt x="262232" y="305610"/>
                  </a:lnTo>
                  <a:lnTo>
                    <a:pt x="272364" y="288623"/>
                  </a:lnTo>
                  <a:lnTo>
                    <a:pt x="277197" y="271993"/>
                  </a:lnTo>
                  <a:lnTo>
                    <a:pt x="307214" y="228503"/>
                  </a:lnTo>
                  <a:lnTo>
                    <a:pt x="350255" y="183169"/>
                  </a:lnTo>
                  <a:lnTo>
                    <a:pt x="374107" y="162083"/>
                  </a:lnTo>
                  <a:lnTo>
                    <a:pt x="388482" y="155242"/>
                  </a:lnTo>
                  <a:lnTo>
                    <a:pt x="402822" y="152931"/>
                  </a:lnTo>
                  <a:lnTo>
                    <a:pt x="405073" y="153800"/>
                  </a:lnTo>
                  <a:lnTo>
                    <a:pt x="406572" y="155437"/>
                  </a:lnTo>
                  <a:lnTo>
                    <a:pt x="409299" y="160079"/>
                  </a:lnTo>
                  <a:lnTo>
                    <a:pt x="417601" y="169711"/>
                  </a:lnTo>
                  <a:lnTo>
                    <a:pt x="427717" y="206593"/>
                  </a:lnTo>
                  <a:lnTo>
                    <a:pt x="428505" y="230307"/>
                  </a:lnTo>
                  <a:lnTo>
                    <a:pt x="419272" y="275996"/>
                  </a:lnTo>
                  <a:lnTo>
                    <a:pt x="419215" y="279235"/>
                  </a:lnTo>
                  <a:lnTo>
                    <a:pt x="416329" y="285655"/>
                  </a:lnTo>
                  <a:lnTo>
                    <a:pt x="409585" y="295222"/>
                  </a:lnTo>
                  <a:lnTo>
                    <a:pt x="409578" y="290176"/>
                  </a:lnTo>
                  <a:lnTo>
                    <a:pt x="412398" y="284874"/>
                  </a:lnTo>
                  <a:lnTo>
                    <a:pt x="416122" y="278989"/>
                  </a:lnTo>
                  <a:lnTo>
                    <a:pt x="419276" y="269727"/>
                  </a:lnTo>
                  <a:lnTo>
                    <a:pt x="450555" y="226326"/>
                  </a:lnTo>
                  <a:lnTo>
                    <a:pt x="485602" y="181715"/>
                  </a:lnTo>
                  <a:lnTo>
                    <a:pt x="493106" y="174933"/>
                  </a:lnTo>
                  <a:lnTo>
                    <a:pt x="511134" y="163814"/>
                  </a:lnTo>
                  <a:lnTo>
                    <a:pt x="522268" y="162056"/>
                  </a:lnTo>
                  <a:lnTo>
                    <a:pt x="528455" y="161937"/>
                  </a:lnTo>
                  <a:lnTo>
                    <a:pt x="530103" y="162979"/>
                  </a:lnTo>
                  <a:lnTo>
                    <a:pt x="531202" y="164731"/>
                  </a:lnTo>
                  <a:lnTo>
                    <a:pt x="532749" y="172255"/>
                  </a:lnTo>
                  <a:lnTo>
                    <a:pt x="532966" y="175149"/>
                  </a:lnTo>
                  <a:lnTo>
                    <a:pt x="530385" y="181187"/>
                  </a:lnTo>
                  <a:lnTo>
                    <a:pt x="526768" y="187398"/>
                  </a:lnTo>
                  <a:lnTo>
                    <a:pt x="524446" y="200009"/>
                  </a:lnTo>
                  <a:lnTo>
                    <a:pt x="523070" y="207405"/>
                  </a:lnTo>
                  <a:lnTo>
                    <a:pt x="506989" y="254977"/>
                  </a:lnTo>
                  <a:lnTo>
                    <a:pt x="504728" y="262527"/>
                  </a:lnTo>
                  <a:lnTo>
                    <a:pt x="497476" y="275997"/>
                  </a:lnTo>
                  <a:lnTo>
                    <a:pt x="495311" y="303272"/>
                  </a:lnTo>
                  <a:lnTo>
                    <a:pt x="498127" y="301278"/>
                  </a:lnTo>
                  <a:lnTo>
                    <a:pt x="500360" y="299264"/>
                  </a:lnTo>
                  <a:lnTo>
                    <a:pt x="505663" y="297027"/>
                  </a:lnTo>
                  <a:lnTo>
                    <a:pt x="508558" y="296430"/>
                  </a:lnTo>
                  <a:lnTo>
                    <a:pt x="510489" y="294974"/>
                  </a:lnTo>
                  <a:lnTo>
                    <a:pt x="512635" y="290534"/>
                  </a:lnTo>
                  <a:lnTo>
                    <a:pt x="540196" y="269748"/>
                  </a:lnTo>
                  <a:lnTo>
                    <a:pt x="579316" y="239377"/>
                  </a:lnTo>
                  <a:lnTo>
                    <a:pt x="622385" y="196702"/>
                  </a:lnTo>
                  <a:lnTo>
                    <a:pt x="659216" y="152356"/>
                  </a:lnTo>
                  <a:lnTo>
                    <a:pt x="696735" y="107912"/>
                  </a:lnTo>
                  <a:lnTo>
                    <a:pt x="719563" y="73163"/>
                  </a:lnTo>
                  <a:lnTo>
                    <a:pt x="732430" y="32682"/>
                  </a:lnTo>
                  <a:lnTo>
                    <a:pt x="733414" y="10987"/>
                  </a:lnTo>
                  <a:lnTo>
                    <a:pt x="724291" y="393"/>
                  </a:lnTo>
                  <a:lnTo>
                    <a:pt x="715734" y="0"/>
                  </a:lnTo>
                  <a:lnTo>
                    <a:pt x="692021" y="22353"/>
                  </a:lnTo>
                  <a:lnTo>
                    <a:pt x="663573" y="64955"/>
                  </a:lnTo>
                  <a:lnTo>
                    <a:pt x="636323" y="109894"/>
                  </a:lnTo>
                  <a:lnTo>
                    <a:pt x="616065" y="157283"/>
                  </a:lnTo>
                  <a:lnTo>
                    <a:pt x="602374" y="204137"/>
                  </a:lnTo>
                  <a:lnTo>
                    <a:pt x="592317" y="243102"/>
                  </a:lnTo>
                  <a:lnTo>
                    <a:pt x="590705" y="269162"/>
                  </a:lnTo>
                  <a:lnTo>
                    <a:pt x="593441" y="275887"/>
                  </a:lnTo>
                  <a:lnTo>
                    <a:pt x="597126" y="282404"/>
                  </a:lnTo>
                  <a:lnTo>
                    <a:pt x="600260" y="292022"/>
                  </a:lnTo>
                  <a:lnTo>
                    <a:pt x="604744" y="298394"/>
                  </a:lnTo>
                  <a:lnTo>
                    <a:pt x="610264" y="301932"/>
                  </a:lnTo>
                  <a:lnTo>
                    <a:pt x="622431" y="304203"/>
                  </a:lnTo>
                  <a:lnTo>
                    <a:pt x="636920" y="304597"/>
                  </a:lnTo>
                  <a:lnTo>
                    <a:pt x="645732" y="301866"/>
                  </a:lnTo>
                  <a:lnTo>
                    <a:pt x="663316" y="288506"/>
                  </a:lnTo>
                  <a:lnTo>
                    <a:pt x="673023" y="278191"/>
                  </a:lnTo>
                  <a:lnTo>
                    <a:pt x="685800" y="2571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697"/>
            <p:cNvSpPr/>
            <p:nvPr>
              <p:custDataLst>
                <p:tags r:id="rId198"/>
              </p:custDataLst>
            </p:nvPr>
          </p:nvSpPr>
          <p:spPr>
            <a:xfrm>
              <a:off x="6743711" y="1590806"/>
              <a:ext cx="237674" cy="142731"/>
            </a:xfrm>
            <a:custGeom>
              <a:avLst/>
              <a:gdLst/>
              <a:ahLst/>
              <a:cxnLst/>
              <a:rect l="0" t="0" r="0" b="0"/>
              <a:pathLst>
                <a:path w="237674" h="142731">
                  <a:moveTo>
                    <a:pt x="19039" y="95119"/>
                  </a:moveTo>
                  <a:lnTo>
                    <a:pt x="19039" y="95119"/>
                  </a:lnTo>
                  <a:lnTo>
                    <a:pt x="19039" y="47524"/>
                  </a:lnTo>
                  <a:lnTo>
                    <a:pt x="19039" y="38528"/>
                  </a:lnTo>
                  <a:lnTo>
                    <a:pt x="4850" y="37984"/>
                  </a:lnTo>
                  <a:lnTo>
                    <a:pt x="3230" y="39037"/>
                  </a:lnTo>
                  <a:lnTo>
                    <a:pt x="2149" y="40798"/>
                  </a:lnTo>
                  <a:lnTo>
                    <a:pt x="629" y="48332"/>
                  </a:lnTo>
                  <a:lnTo>
                    <a:pt x="0" y="71057"/>
                  </a:lnTo>
                  <a:lnTo>
                    <a:pt x="1055" y="72728"/>
                  </a:lnTo>
                  <a:lnTo>
                    <a:pt x="2816" y="73842"/>
                  </a:lnTo>
                  <a:lnTo>
                    <a:pt x="5049" y="74584"/>
                  </a:lnTo>
                  <a:lnTo>
                    <a:pt x="17324" y="84139"/>
                  </a:lnTo>
                  <a:lnTo>
                    <a:pt x="28644" y="85163"/>
                  </a:lnTo>
                  <a:lnTo>
                    <a:pt x="36713" y="82580"/>
                  </a:lnTo>
                  <a:lnTo>
                    <a:pt x="43827" y="78963"/>
                  </a:lnTo>
                  <a:lnTo>
                    <a:pt x="53783" y="75868"/>
                  </a:lnTo>
                  <a:lnTo>
                    <a:pt x="64494" y="69777"/>
                  </a:lnTo>
                  <a:lnTo>
                    <a:pt x="79544" y="66444"/>
                  </a:lnTo>
                  <a:lnTo>
                    <a:pt x="91176" y="59224"/>
                  </a:lnTo>
                  <a:lnTo>
                    <a:pt x="111036" y="42117"/>
                  </a:lnTo>
                  <a:lnTo>
                    <a:pt x="123798" y="35966"/>
                  </a:lnTo>
                  <a:lnTo>
                    <a:pt x="131454" y="29930"/>
                  </a:lnTo>
                  <a:lnTo>
                    <a:pt x="142733" y="28455"/>
                  </a:lnTo>
                  <a:lnTo>
                    <a:pt x="142863" y="56167"/>
                  </a:lnTo>
                  <a:lnTo>
                    <a:pt x="140042" y="64754"/>
                  </a:lnTo>
                  <a:lnTo>
                    <a:pt x="136319" y="72099"/>
                  </a:lnTo>
                  <a:lnTo>
                    <a:pt x="133732" y="88664"/>
                  </a:lnTo>
                  <a:lnTo>
                    <a:pt x="132358" y="102507"/>
                  </a:lnTo>
                  <a:lnTo>
                    <a:pt x="124703" y="122614"/>
                  </a:lnTo>
                  <a:lnTo>
                    <a:pt x="123931" y="136670"/>
                  </a:lnTo>
                  <a:lnTo>
                    <a:pt x="124950" y="138694"/>
                  </a:lnTo>
                  <a:lnTo>
                    <a:pt x="126688" y="140044"/>
                  </a:lnTo>
                  <a:lnTo>
                    <a:pt x="132025" y="142211"/>
                  </a:lnTo>
                  <a:lnTo>
                    <a:pt x="155695" y="142730"/>
                  </a:lnTo>
                  <a:lnTo>
                    <a:pt x="161972" y="139916"/>
                  </a:lnTo>
                  <a:lnTo>
                    <a:pt x="203189" y="101454"/>
                  </a:lnTo>
                  <a:lnTo>
                    <a:pt x="224356" y="69542"/>
                  </a:lnTo>
                  <a:lnTo>
                    <a:pt x="230576" y="49654"/>
                  </a:lnTo>
                  <a:lnTo>
                    <a:pt x="234764" y="42104"/>
                  </a:lnTo>
                  <a:lnTo>
                    <a:pt x="237453" y="28634"/>
                  </a:lnTo>
                  <a:lnTo>
                    <a:pt x="237673" y="25395"/>
                  </a:lnTo>
                  <a:lnTo>
                    <a:pt x="235096" y="18975"/>
                  </a:lnTo>
                  <a:lnTo>
                    <a:pt x="223913" y="4898"/>
                  </a:lnTo>
                  <a:lnTo>
                    <a:pt x="218397" y="2104"/>
                  </a:lnTo>
                  <a:lnTo>
                    <a:pt x="205001" y="0"/>
                  </a:lnTo>
                  <a:lnTo>
                    <a:pt x="199409" y="2749"/>
                  </a:lnTo>
                  <a:lnTo>
                    <a:pt x="193395" y="6441"/>
                  </a:lnTo>
                  <a:lnTo>
                    <a:pt x="184059" y="9577"/>
                  </a:lnTo>
                  <a:lnTo>
                    <a:pt x="149213" y="41183"/>
                  </a:lnTo>
                  <a:lnTo>
                    <a:pt x="145686" y="47511"/>
                  </a:lnTo>
                  <a:lnTo>
                    <a:pt x="142177" y="63371"/>
                  </a:lnTo>
                  <a:lnTo>
                    <a:pt x="135399" y="76070"/>
                  </a:lnTo>
                  <a:lnTo>
                    <a:pt x="133459" y="98294"/>
                  </a:lnTo>
                  <a:lnTo>
                    <a:pt x="134478" y="100411"/>
                  </a:lnTo>
                  <a:lnTo>
                    <a:pt x="136216" y="101822"/>
                  </a:lnTo>
                  <a:lnTo>
                    <a:pt x="142864" y="1046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698"/>
            <p:cNvSpPr/>
            <p:nvPr>
              <p:custDataLst>
                <p:tags r:id="rId199"/>
              </p:custDataLst>
            </p:nvPr>
          </p:nvSpPr>
          <p:spPr>
            <a:xfrm>
              <a:off x="7096125" y="1600200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9525" y="0"/>
                  </a:moveTo>
                  <a:lnTo>
                    <a:pt x="9525" y="0"/>
                  </a:lnTo>
                  <a:lnTo>
                    <a:pt x="0" y="9525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699"/>
            <p:cNvSpPr/>
            <p:nvPr>
              <p:custDataLst>
                <p:tags r:id="rId200"/>
              </p:custDataLst>
            </p:nvPr>
          </p:nvSpPr>
          <p:spPr>
            <a:xfrm>
              <a:off x="7077075" y="172402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SMARTInkShape-Group185"/>
          <p:cNvGrpSpPr/>
          <p:nvPr/>
        </p:nvGrpSpPr>
        <p:grpSpPr>
          <a:xfrm>
            <a:off x="7458075" y="1467019"/>
            <a:ext cx="1066801" cy="228432"/>
            <a:chOff x="7458075" y="1467019"/>
            <a:chExt cx="1066801" cy="228432"/>
          </a:xfrm>
        </p:grpSpPr>
        <p:sp>
          <p:nvSpPr>
            <p:cNvPr id="10" name="SMARTInkShape-700"/>
            <p:cNvSpPr/>
            <p:nvPr>
              <p:custDataLst>
                <p:tags r:id="rId193"/>
              </p:custDataLst>
            </p:nvPr>
          </p:nvSpPr>
          <p:spPr>
            <a:xfrm>
              <a:off x="7458075" y="1467019"/>
              <a:ext cx="685801" cy="228432"/>
            </a:xfrm>
            <a:custGeom>
              <a:avLst/>
              <a:gdLst/>
              <a:ahLst/>
              <a:cxnLst/>
              <a:rect l="0" t="0" r="0" b="0"/>
              <a:pathLst>
                <a:path w="685801" h="228432">
                  <a:moveTo>
                    <a:pt x="9525" y="218906"/>
                  </a:moveTo>
                  <a:lnTo>
                    <a:pt x="9525" y="218906"/>
                  </a:lnTo>
                  <a:lnTo>
                    <a:pt x="9525" y="228431"/>
                  </a:lnTo>
                  <a:lnTo>
                    <a:pt x="17725" y="220230"/>
                  </a:lnTo>
                  <a:lnTo>
                    <a:pt x="18934" y="210821"/>
                  </a:lnTo>
                  <a:lnTo>
                    <a:pt x="19050" y="199867"/>
                  </a:lnTo>
                  <a:lnTo>
                    <a:pt x="9559" y="199856"/>
                  </a:lnTo>
                  <a:lnTo>
                    <a:pt x="393" y="208989"/>
                  </a:lnTo>
                  <a:lnTo>
                    <a:pt x="0" y="228312"/>
                  </a:lnTo>
                  <a:lnTo>
                    <a:pt x="22666" y="228430"/>
                  </a:lnTo>
                  <a:lnTo>
                    <a:pt x="24636" y="227372"/>
                  </a:lnTo>
                  <a:lnTo>
                    <a:pt x="25949" y="225608"/>
                  </a:lnTo>
                  <a:lnTo>
                    <a:pt x="26824" y="223374"/>
                  </a:lnTo>
                  <a:lnTo>
                    <a:pt x="29525" y="221885"/>
                  </a:lnTo>
                  <a:lnTo>
                    <a:pt x="42380" y="218730"/>
                  </a:lnTo>
                  <a:lnTo>
                    <a:pt x="56741" y="208719"/>
                  </a:lnTo>
                  <a:lnTo>
                    <a:pt x="103082" y="172563"/>
                  </a:lnTo>
                  <a:lnTo>
                    <a:pt x="123184" y="149996"/>
                  </a:lnTo>
                  <a:lnTo>
                    <a:pt x="158709" y="102881"/>
                  </a:lnTo>
                  <a:lnTo>
                    <a:pt x="169040" y="85747"/>
                  </a:lnTo>
                  <a:lnTo>
                    <a:pt x="171437" y="79291"/>
                  </a:lnTo>
                  <a:lnTo>
                    <a:pt x="177678" y="69706"/>
                  </a:lnTo>
                  <a:lnTo>
                    <a:pt x="180541" y="58866"/>
                  </a:lnTo>
                  <a:lnTo>
                    <a:pt x="180972" y="47587"/>
                  </a:lnTo>
                  <a:lnTo>
                    <a:pt x="180975" y="55668"/>
                  </a:lnTo>
                  <a:lnTo>
                    <a:pt x="172775" y="65067"/>
                  </a:lnTo>
                  <a:lnTo>
                    <a:pt x="171843" y="71136"/>
                  </a:lnTo>
                  <a:lnTo>
                    <a:pt x="170469" y="83727"/>
                  </a:lnTo>
                  <a:lnTo>
                    <a:pt x="163259" y="106495"/>
                  </a:lnTo>
                  <a:lnTo>
                    <a:pt x="161948" y="149209"/>
                  </a:lnTo>
                  <a:lnTo>
                    <a:pt x="161925" y="195538"/>
                  </a:lnTo>
                  <a:lnTo>
                    <a:pt x="161925" y="197937"/>
                  </a:lnTo>
                  <a:lnTo>
                    <a:pt x="170125" y="207889"/>
                  </a:lnTo>
                  <a:lnTo>
                    <a:pt x="173683" y="208718"/>
                  </a:lnTo>
                  <a:lnTo>
                    <a:pt x="184591" y="209250"/>
                  </a:lnTo>
                  <a:lnTo>
                    <a:pt x="215043" y="199673"/>
                  </a:lnTo>
                  <a:lnTo>
                    <a:pt x="260700" y="164668"/>
                  </a:lnTo>
                  <a:lnTo>
                    <a:pt x="304820" y="123455"/>
                  </a:lnTo>
                  <a:lnTo>
                    <a:pt x="344194" y="79194"/>
                  </a:lnTo>
                  <a:lnTo>
                    <a:pt x="368190" y="35814"/>
                  </a:lnTo>
                  <a:lnTo>
                    <a:pt x="387696" y="9604"/>
                  </a:lnTo>
                  <a:lnTo>
                    <a:pt x="388639" y="6346"/>
                  </a:lnTo>
                  <a:lnTo>
                    <a:pt x="390327" y="4175"/>
                  </a:lnTo>
                  <a:lnTo>
                    <a:pt x="399609" y="0"/>
                  </a:lnTo>
                  <a:lnTo>
                    <a:pt x="384233" y="16702"/>
                  </a:lnTo>
                  <a:lnTo>
                    <a:pt x="380900" y="25526"/>
                  </a:lnTo>
                  <a:lnTo>
                    <a:pt x="374738" y="34844"/>
                  </a:lnTo>
                  <a:lnTo>
                    <a:pt x="361859" y="78522"/>
                  </a:lnTo>
                  <a:lnTo>
                    <a:pt x="355691" y="91821"/>
                  </a:lnTo>
                  <a:lnTo>
                    <a:pt x="351451" y="136261"/>
                  </a:lnTo>
                  <a:lnTo>
                    <a:pt x="344236" y="154975"/>
                  </a:lnTo>
                  <a:lnTo>
                    <a:pt x="343295" y="164803"/>
                  </a:lnTo>
                  <a:lnTo>
                    <a:pt x="345897" y="171224"/>
                  </a:lnTo>
                  <a:lnTo>
                    <a:pt x="349524" y="177606"/>
                  </a:lnTo>
                  <a:lnTo>
                    <a:pt x="351852" y="190326"/>
                  </a:lnTo>
                  <a:lnTo>
                    <a:pt x="352313" y="197974"/>
                  </a:lnTo>
                  <a:lnTo>
                    <a:pt x="353408" y="198601"/>
                  </a:lnTo>
                  <a:lnTo>
                    <a:pt x="366611" y="199807"/>
                  </a:lnTo>
                  <a:lnTo>
                    <a:pt x="372135" y="197012"/>
                  </a:lnTo>
                  <a:lnTo>
                    <a:pt x="378119" y="193300"/>
                  </a:lnTo>
                  <a:lnTo>
                    <a:pt x="387438" y="190152"/>
                  </a:lnTo>
                  <a:lnTo>
                    <a:pt x="430861" y="158876"/>
                  </a:lnTo>
                  <a:lnTo>
                    <a:pt x="456560" y="130942"/>
                  </a:lnTo>
                  <a:lnTo>
                    <a:pt x="464324" y="120544"/>
                  </a:lnTo>
                  <a:lnTo>
                    <a:pt x="483733" y="102423"/>
                  </a:lnTo>
                  <a:lnTo>
                    <a:pt x="511475" y="66697"/>
                  </a:lnTo>
                  <a:lnTo>
                    <a:pt x="514131" y="60241"/>
                  </a:lnTo>
                  <a:lnTo>
                    <a:pt x="522383" y="49349"/>
                  </a:lnTo>
                  <a:lnTo>
                    <a:pt x="526034" y="48297"/>
                  </a:lnTo>
                  <a:lnTo>
                    <a:pt x="533362" y="47460"/>
                  </a:lnTo>
                  <a:lnTo>
                    <a:pt x="533400" y="91986"/>
                  </a:lnTo>
                  <a:lnTo>
                    <a:pt x="533400" y="98292"/>
                  </a:lnTo>
                  <a:lnTo>
                    <a:pt x="523699" y="129125"/>
                  </a:lnTo>
                  <a:lnTo>
                    <a:pt x="517591" y="140328"/>
                  </a:lnTo>
                  <a:lnTo>
                    <a:pt x="514252" y="155525"/>
                  </a:lnTo>
                  <a:lnTo>
                    <a:pt x="507001" y="170677"/>
                  </a:lnTo>
                  <a:lnTo>
                    <a:pt x="506275" y="174054"/>
                  </a:lnTo>
                  <a:lnTo>
                    <a:pt x="496751" y="193471"/>
                  </a:lnTo>
                  <a:lnTo>
                    <a:pt x="494529" y="206199"/>
                  </a:lnTo>
                  <a:lnTo>
                    <a:pt x="485776" y="218905"/>
                  </a:lnTo>
                  <a:lnTo>
                    <a:pt x="490831" y="218906"/>
                  </a:lnTo>
                  <a:lnTo>
                    <a:pt x="492320" y="217848"/>
                  </a:lnTo>
                  <a:lnTo>
                    <a:pt x="493313" y="216083"/>
                  </a:lnTo>
                  <a:lnTo>
                    <a:pt x="496096" y="202659"/>
                  </a:lnTo>
                  <a:lnTo>
                    <a:pt x="501769" y="193396"/>
                  </a:lnTo>
                  <a:lnTo>
                    <a:pt x="504221" y="180784"/>
                  </a:lnTo>
                  <a:lnTo>
                    <a:pt x="504423" y="177616"/>
                  </a:lnTo>
                  <a:lnTo>
                    <a:pt x="507468" y="171275"/>
                  </a:lnTo>
                  <a:lnTo>
                    <a:pt x="509763" y="168102"/>
                  </a:lnTo>
                  <a:lnTo>
                    <a:pt x="512991" y="153523"/>
                  </a:lnTo>
                  <a:lnTo>
                    <a:pt x="515140" y="137239"/>
                  </a:lnTo>
                  <a:lnTo>
                    <a:pt x="521836" y="123830"/>
                  </a:lnTo>
                  <a:lnTo>
                    <a:pt x="524665" y="102316"/>
                  </a:lnTo>
                  <a:lnTo>
                    <a:pt x="526518" y="99904"/>
                  </a:lnTo>
                  <a:lnTo>
                    <a:pt x="528813" y="98297"/>
                  </a:lnTo>
                  <a:lnTo>
                    <a:pt x="530341" y="96166"/>
                  </a:lnTo>
                  <a:lnTo>
                    <a:pt x="532041" y="90977"/>
                  </a:lnTo>
                  <a:lnTo>
                    <a:pt x="534190" y="79023"/>
                  </a:lnTo>
                  <a:lnTo>
                    <a:pt x="539866" y="69627"/>
                  </a:lnTo>
                  <a:lnTo>
                    <a:pt x="542523" y="58855"/>
                  </a:lnTo>
                  <a:lnTo>
                    <a:pt x="542806" y="52480"/>
                  </a:lnTo>
                  <a:lnTo>
                    <a:pt x="543905" y="50805"/>
                  </a:lnTo>
                  <a:lnTo>
                    <a:pt x="545695" y="49689"/>
                  </a:lnTo>
                  <a:lnTo>
                    <a:pt x="547947" y="48944"/>
                  </a:lnTo>
                  <a:lnTo>
                    <a:pt x="549448" y="47390"/>
                  </a:lnTo>
                  <a:lnTo>
                    <a:pt x="551116" y="42840"/>
                  </a:lnTo>
                  <a:lnTo>
                    <a:pt x="552619" y="41204"/>
                  </a:lnTo>
                  <a:lnTo>
                    <a:pt x="562073" y="37160"/>
                  </a:lnTo>
                  <a:lnTo>
                    <a:pt x="570050" y="29768"/>
                  </a:lnTo>
                  <a:lnTo>
                    <a:pt x="579574" y="28526"/>
                  </a:lnTo>
                  <a:lnTo>
                    <a:pt x="589099" y="20216"/>
                  </a:lnTo>
                  <a:lnTo>
                    <a:pt x="598624" y="18998"/>
                  </a:lnTo>
                  <a:lnTo>
                    <a:pt x="642710" y="18881"/>
                  </a:lnTo>
                  <a:lnTo>
                    <a:pt x="648305" y="16059"/>
                  </a:lnTo>
                  <a:lnTo>
                    <a:pt x="655462" y="10680"/>
                  </a:lnTo>
                  <a:lnTo>
                    <a:pt x="665272" y="9472"/>
                  </a:lnTo>
                  <a:lnTo>
                    <a:pt x="676148" y="9357"/>
                  </a:lnTo>
                  <a:lnTo>
                    <a:pt x="684464" y="17557"/>
                  </a:lnTo>
                  <a:lnTo>
                    <a:pt x="684910" y="16940"/>
                  </a:lnTo>
                  <a:lnTo>
                    <a:pt x="685683" y="10564"/>
                  </a:lnTo>
                  <a:lnTo>
                    <a:pt x="685800" y="188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701"/>
            <p:cNvSpPr/>
            <p:nvPr>
              <p:custDataLst>
                <p:tags r:id="rId194"/>
              </p:custDataLst>
            </p:nvPr>
          </p:nvSpPr>
          <p:spPr>
            <a:xfrm>
              <a:off x="8020050" y="1628775"/>
              <a:ext cx="85726" cy="1"/>
            </a:xfrm>
            <a:custGeom>
              <a:avLst/>
              <a:gdLst/>
              <a:ahLst/>
              <a:cxnLst/>
              <a:rect l="0" t="0" r="0" b="0"/>
              <a:pathLst>
                <a:path w="85726" h="1">
                  <a:moveTo>
                    <a:pt x="0" y="0"/>
                  </a:moveTo>
                  <a:lnTo>
                    <a:pt x="0" y="0"/>
                  </a:lnTo>
                  <a:lnTo>
                    <a:pt x="45435" y="0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702"/>
            <p:cNvSpPr/>
            <p:nvPr>
              <p:custDataLst>
                <p:tags r:id="rId195"/>
              </p:custDataLst>
            </p:nvPr>
          </p:nvSpPr>
          <p:spPr>
            <a:xfrm>
              <a:off x="8315325" y="1476375"/>
              <a:ext cx="209551" cy="209551"/>
            </a:xfrm>
            <a:custGeom>
              <a:avLst/>
              <a:gdLst/>
              <a:ahLst/>
              <a:cxnLst/>
              <a:rect l="0" t="0" r="0" b="0"/>
              <a:pathLst>
                <a:path w="209551" h="209551">
                  <a:moveTo>
                    <a:pt x="152400" y="0"/>
                  </a:moveTo>
                  <a:lnTo>
                    <a:pt x="152400" y="0"/>
                  </a:lnTo>
                  <a:lnTo>
                    <a:pt x="144200" y="8201"/>
                  </a:lnTo>
                  <a:lnTo>
                    <a:pt x="143268" y="14189"/>
                  </a:lnTo>
                  <a:lnTo>
                    <a:pt x="142991" y="22666"/>
                  </a:lnTo>
                  <a:lnTo>
                    <a:pt x="141894" y="24636"/>
                  </a:lnTo>
                  <a:lnTo>
                    <a:pt x="140104" y="25949"/>
                  </a:lnTo>
                  <a:lnTo>
                    <a:pt x="137853" y="26824"/>
                  </a:lnTo>
                  <a:lnTo>
                    <a:pt x="136352" y="28466"/>
                  </a:lnTo>
                  <a:lnTo>
                    <a:pt x="134684" y="33113"/>
                  </a:lnTo>
                  <a:lnTo>
                    <a:pt x="132555" y="44719"/>
                  </a:lnTo>
                  <a:lnTo>
                    <a:pt x="126882" y="54055"/>
                  </a:lnTo>
                  <a:lnTo>
                    <a:pt x="123672" y="63524"/>
                  </a:lnTo>
                  <a:lnTo>
                    <a:pt x="117547" y="73032"/>
                  </a:lnTo>
                  <a:lnTo>
                    <a:pt x="115263" y="82552"/>
                  </a:lnTo>
                  <a:lnTo>
                    <a:pt x="114728" y="88901"/>
                  </a:lnTo>
                  <a:lnTo>
                    <a:pt x="111668" y="95250"/>
                  </a:lnTo>
                  <a:lnTo>
                    <a:pt x="109370" y="98425"/>
                  </a:lnTo>
                  <a:lnTo>
                    <a:pt x="93070" y="142701"/>
                  </a:lnTo>
                  <a:lnTo>
                    <a:pt x="88989" y="149147"/>
                  </a:lnTo>
                  <a:lnTo>
                    <a:pt x="85634" y="158727"/>
                  </a:lnTo>
                  <a:lnTo>
                    <a:pt x="79466" y="168268"/>
                  </a:lnTo>
                  <a:lnTo>
                    <a:pt x="76630" y="179093"/>
                  </a:lnTo>
                  <a:lnTo>
                    <a:pt x="66683" y="190492"/>
                  </a:lnTo>
                  <a:lnTo>
                    <a:pt x="66675" y="190500"/>
                  </a:lnTo>
                  <a:lnTo>
                    <a:pt x="19596" y="190500"/>
                  </a:lnTo>
                  <a:lnTo>
                    <a:pt x="14155" y="190500"/>
                  </a:lnTo>
                  <a:lnTo>
                    <a:pt x="12612" y="191558"/>
                  </a:lnTo>
                  <a:lnTo>
                    <a:pt x="11583" y="193322"/>
                  </a:lnTo>
                  <a:lnTo>
                    <a:pt x="10897" y="195556"/>
                  </a:lnTo>
                  <a:lnTo>
                    <a:pt x="9382" y="197046"/>
                  </a:lnTo>
                  <a:lnTo>
                    <a:pt x="8" y="200023"/>
                  </a:lnTo>
                  <a:lnTo>
                    <a:pt x="0" y="200025"/>
                  </a:lnTo>
                  <a:lnTo>
                    <a:pt x="0" y="205081"/>
                  </a:lnTo>
                  <a:lnTo>
                    <a:pt x="1058" y="206571"/>
                  </a:lnTo>
                  <a:lnTo>
                    <a:pt x="2822" y="207564"/>
                  </a:lnTo>
                  <a:lnTo>
                    <a:pt x="9701" y="209288"/>
                  </a:lnTo>
                  <a:lnTo>
                    <a:pt x="57167" y="209550"/>
                  </a:lnTo>
                  <a:lnTo>
                    <a:pt x="102788" y="209550"/>
                  </a:lnTo>
                  <a:lnTo>
                    <a:pt x="117082" y="209550"/>
                  </a:lnTo>
                  <a:lnTo>
                    <a:pt x="123651" y="206728"/>
                  </a:lnTo>
                  <a:lnTo>
                    <a:pt x="130098" y="203004"/>
                  </a:lnTo>
                  <a:lnTo>
                    <a:pt x="142859" y="200614"/>
                  </a:lnTo>
                  <a:lnTo>
                    <a:pt x="155573" y="200141"/>
                  </a:lnTo>
                  <a:lnTo>
                    <a:pt x="161924" y="202899"/>
                  </a:lnTo>
                  <a:lnTo>
                    <a:pt x="168275" y="206594"/>
                  </a:lnTo>
                  <a:lnTo>
                    <a:pt x="179094" y="209161"/>
                  </a:lnTo>
                  <a:lnTo>
                    <a:pt x="20955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SMARTInkShape-703"/>
          <p:cNvSpPr/>
          <p:nvPr>
            <p:custDataLst>
              <p:tags r:id="rId1"/>
            </p:custDataLst>
          </p:nvPr>
        </p:nvSpPr>
        <p:spPr>
          <a:xfrm>
            <a:off x="8724900" y="1438671"/>
            <a:ext cx="466726" cy="228202"/>
          </a:xfrm>
          <a:custGeom>
            <a:avLst/>
            <a:gdLst/>
            <a:ahLst/>
            <a:cxnLst/>
            <a:rect l="0" t="0" r="0" b="0"/>
            <a:pathLst>
              <a:path w="466726" h="228202">
                <a:moveTo>
                  <a:pt x="28575" y="9129"/>
                </a:moveTo>
                <a:lnTo>
                  <a:pt x="28575" y="9129"/>
                </a:lnTo>
                <a:lnTo>
                  <a:pt x="37985" y="18538"/>
                </a:lnTo>
                <a:lnTo>
                  <a:pt x="33010" y="18620"/>
                </a:lnTo>
                <a:lnTo>
                  <a:pt x="31531" y="19689"/>
                </a:lnTo>
                <a:lnTo>
                  <a:pt x="28965" y="26852"/>
                </a:lnTo>
                <a:lnTo>
                  <a:pt x="28690" y="32842"/>
                </a:lnTo>
                <a:lnTo>
                  <a:pt x="25804" y="38365"/>
                </a:lnTo>
                <a:lnTo>
                  <a:pt x="20386" y="45478"/>
                </a:lnTo>
                <a:lnTo>
                  <a:pt x="19314" y="54487"/>
                </a:lnTo>
                <a:lnTo>
                  <a:pt x="19051" y="98032"/>
                </a:lnTo>
                <a:lnTo>
                  <a:pt x="16228" y="104380"/>
                </a:lnTo>
                <a:lnTo>
                  <a:pt x="12504" y="110730"/>
                </a:lnTo>
                <a:lnTo>
                  <a:pt x="10113" y="123429"/>
                </a:lnTo>
                <a:lnTo>
                  <a:pt x="9535" y="155179"/>
                </a:lnTo>
                <a:lnTo>
                  <a:pt x="8474" y="157296"/>
                </a:lnTo>
                <a:lnTo>
                  <a:pt x="6707" y="158707"/>
                </a:lnTo>
                <a:lnTo>
                  <a:pt x="4472" y="159648"/>
                </a:lnTo>
                <a:lnTo>
                  <a:pt x="2980" y="161333"/>
                </a:lnTo>
                <a:lnTo>
                  <a:pt x="1325" y="166028"/>
                </a:lnTo>
                <a:lnTo>
                  <a:pt x="0" y="190093"/>
                </a:lnTo>
                <a:lnTo>
                  <a:pt x="0" y="158223"/>
                </a:lnTo>
                <a:lnTo>
                  <a:pt x="2822" y="151946"/>
                </a:lnTo>
                <a:lnTo>
                  <a:pt x="6546" y="145628"/>
                </a:lnTo>
                <a:lnTo>
                  <a:pt x="8937" y="132949"/>
                </a:lnTo>
                <a:lnTo>
                  <a:pt x="10507" y="110532"/>
                </a:lnTo>
                <a:lnTo>
                  <a:pt x="17714" y="92071"/>
                </a:lnTo>
                <a:lnTo>
                  <a:pt x="21697" y="73033"/>
                </a:lnTo>
                <a:lnTo>
                  <a:pt x="26537" y="58755"/>
                </a:lnTo>
                <a:lnTo>
                  <a:pt x="28727" y="51293"/>
                </a:lnTo>
                <a:lnTo>
                  <a:pt x="35935" y="37880"/>
                </a:lnTo>
                <a:lnTo>
                  <a:pt x="36656" y="34646"/>
                </a:lnTo>
                <a:lnTo>
                  <a:pt x="38195" y="32490"/>
                </a:lnTo>
                <a:lnTo>
                  <a:pt x="40280" y="31053"/>
                </a:lnTo>
                <a:lnTo>
                  <a:pt x="42729" y="30095"/>
                </a:lnTo>
                <a:lnTo>
                  <a:pt x="44361" y="28398"/>
                </a:lnTo>
                <a:lnTo>
                  <a:pt x="49802" y="18070"/>
                </a:lnTo>
                <a:lnTo>
                  <a:pt x="55699" y="10895"/>
                </a:lnTo>
                <a:lnTo>
                  <a:pt x="59327" y="9914"/>
                </a:lnTo>
                <a:lnTo>
                  <a:pt x="70281" y="9284"/>
                </a:lnTo>
                <a:lnTo>
                  <a:pt x="72253" y="8174"/>
                </a:lnTo>
                <a:lnTo>
                  <a:pt x="73568" y="6376"/>
                </a:lnTo>
                <a:lnTo>
                  <a:pt x="74446" y="4118"/>
                </a:lnTo>
                <a:lnTo>
                  <a:pt x="76089" y="2614"/>
                </a:lnTo>
                <a:lnTo>
                  <a:pt x="84247" y="0"/>
                </a:lnTo>
                <a:lnTo>
                  <a:pt x="84740" y="927"/>
                </a:lnTo>
                <a:lnTo>
                  <a:pt x="85287" y="4778"/>
                </a:lnTo>
                <a:lnTo>
                  <a:pt x="86491" y="6228"/>
                </a:lnTo>
                <a:lnTo>
                  <a:pt x="94847" y="9016"/>
                </a:lnTo>
                <a:lnTo>
                  <a:pt x="103416" y="17320"/>
                </a:lnTo>
                <a:lnTo>
                  <a:pt x="104656" y="26738"/>
                </a:lnTo>
                <a:lnTo>
                  <a:pt x="98206" y="35499"/>
                </a:lnTo>
                <a:lnTo>
                  <a:pt x="95640" y="45475"/>
                </a:lnTo>
                <a:lnTo>
                  <a:pt x="88780" y="54487"/>
                </a:lnTo>
                <a:lnTo>
                  <a:pt x="86630" y="63373"/>
                </a:lnTo>
                <a:lnTo>
                  <a:pt x="86127" y="69574"/>
                </a:lnTo>
                <a:lnTo>
                  <a:pt x="84935" y="71650"/>
                </a:lnTo>
                <a:lnTo>
                  <a:pt x="83081" y="73035"/>
                </a:lnTo>
                <a:lnTo>
                  <a:pt x="80788" y="73958"/>
                </a:lnTo>
                <a:lnTo>
                  <a:pt x="79258" y="75632"/>
                </a:lnTo>
                <a:lnTo>
                  <a:pt x="73982" y="85922"/>
                </a:lnTo>
                <a:lnTo>
                  <a:pt x="71546" y="88900"/>
                </a:lnTo>
                <a:lnTo>
                  <a:pt x="66018" y="92208"/>
                </a:lnTo>
                <a:lnTo>
                  <a:pt x="58902" y="94331"/>
                </a:lnTo>
                <a:lnTo>
                  <a:pt x="58318" y="95564"/>
                </a:lnTo>
                <a:lnTo>
                  <a:pt x="57303" y="103009"/>
                </a:lnTo>
                <a:lnTo>
                  <a:pt x="54397" y="103770"/>
                </a:lnTo>
                <a:lnTo>
                  <a:pt x="48962" y="104259"/>
                </a:lnTo>
                <a:lnTo>
                  <a:pt x="61850" y="104376"/>
                </a:lnTo>
                <a:lnTo>
                  <a:pt x="63457" y="103319"/>
                </a:lnTo>
                <a:lnTo>
                  <a:pt x="64530" y="101555"/>
                </a:lnTo>
                <a:lnTo>
                  <a:pt x="65246" y="99322"/>
                </a:lnTo>
                <a:lnTo>
                  <a:pt x="66780" y="97833"/>
                </a:lnTo>
                <a:lnTo>
                  <a:pt x="71308" y="96178"/>
                </a:lnTo>
                <a:lnTo>
                  <a:pt x="117510" y="94855"/>
                </a:lnTo>
                <a:lnTo>
                  <a:pt x="132793" y="94854"/>
                </a:lnTo>
                <a:lnTo>
                  <a:pt x="141502" y="103055"/>
                </a:lnTo>
                <a:lnTo>
                  <a:pt x="142469" y="109043"/>
                </a:lnTo>
                <a:lnTo>
                  <a:pt x="142865" y="127967"/>
                </a:lnTo>
                <a:lnTo>
                  <a:pt x="140048" y="133560"/>
                </a:lnTo>
                <a:lnTo>
                  <a:pt x="136327" y="139573"/>
                </a:lnTo>
                <a:lnTo>
                  <a:pt x="133938" y="152057"/>
                </a:lnTo>
                <a:lnTo>
                  <a:pt x="133741" y="155214"/>
                </a:lnTo>
                <a:lnTo>
                  <a:pt x="130702" y="161545"/>
                </a:lnTo>
                <a:lnTo>
                  <a:pt x="110687" y="184147"/>
                </a:lnTo>
                <a:lnTo>
                  <a:pt x="104580" y="187456"/>
                </a:lnTo>
                <a:lnTo>
                  <a:pt x="98339" y="189986"/>
                </a:lnTo>
                <a:lnTo>
                  <a:pt x="88874" y="196301"/>
                </a:lnTo>
                <a:lnTo>
                  <a:pt x="78078" y="199191"/>
                </a:lnTo>
                <a:lnTo>
                  <a:pt x="68966" y="206088"/>
                </a:lnTo>
                <a:lnTo>
                  <a:pt x="57673" y="209034"/>
                </a:lnTo>
                <a:lnTo>
                  <a:pt x="57165" y="194962"/>
                </a:lnTo>
                <a:lnTo>
                  <a:pt x="59979" y="189441"/>
                </a:lnTo>
                <a:lnTo>
                  <a:pt x="88949" y="158343"/>
                </a:lnTo>
                <a:lnTo>
                  <a:pt x="108155" y="144593"/>
                </a:lnTo>
                <a:lnTo>
                  <a:pt x="126061" y="125415"/>
                </a:lnTo>
                <a:lnTo>
                  <a:pt x="168406" y="101320"/>
                </a:lnTo>
                <a:lnTo>
                  <a:pt x="211541" y="74411"/>
                </a:lnTo>
                <a:lnTo>
                  <a:pt x="245003" y="59454"/>
                </a:lnTo>
                <a:lnTo>
                  <a:pt x="274007" y="54169"/>
                </a:lnTo>
                <a:lnTo>
                  <a:pt x="281589" y="50313"/>
                </a:lnTo>
                <a:lnTo>
                  <a:pt x="298321" y="47635"/>
                </a:lnTo>
                <a:lnTo>
                  <a:pt x="307937" y="47349"/>
                </a:lnTo>
                <a:lnTo>
                  <a:pt x="314307" y="50105"/>
                </a:lnTo>
                <a:lnTo>
                  <a:pt x="321966" y="55441"/>
                </a:lnTo>
                <a:lnTo>
                  <a:pt x="332932" y="56720"/>
                </a:lnTo>
                <a:lnTo>
                  <a:pt x="342864" y="66245"/>
                </a:lnTo>
                <a:lnTo>
                  <a:pt x="352425" y="66279"/>
                </a:lnTo>
                <a:lnTo>
                  <a:pt x="344224" y="58078"/>
                </a:lnTo>
                <a:lnTo>
                  <a:pt x="343015" y="48669"/>
                </a:lnTo>
                <a:lnTo>
                  <a:pt x="341918" y="48189"/>
                </a:lnTo>
                <a:lnTo>
                  <a:pt x="296751" y="47229"/>
                </a:lnTo>
                <a:lnTo>
                  <a:pt x="277677" y="64839"/>
                </a:lnTo>
                <a:lnTo>
                  <a:pt x="271599" y="65852"/>
                </a:lnTo>
                <a:lnTo>
                  <a:pt x="269966" y="67053"/>
                </a:lnTo>
                <a:lnTo>
                  <a:pt x="258627" y="83602"/>
                </a:lnTo>
                <a:lnTo>
                  <a:pt x="250916" y="92592"/>
                </a:lnTo>
                <a:lnTo>
                  <a:pt x="247560" y="101475"/>
                </a:lnTo>
                <a:lnTo>
                  <a:pt x="241391" y="110809"/>
                </a:lnTo>
                <a:lnTo>
                  <a:pt x="239093" y="120278"/>
                </a:lnTo>
                <a:lnTo>
                  <a:pt x="238556" y="126615"/>
                </a:lnTo>
                <a:lnTo>
                  <a:pt x="235493" y="132959"/>
                </a:lnTo>
                <a:lnTo>
                  <a:pt x="231663" y="139306"/>
                </a:lnTo>
                <a:lnTo>
                  <a:pt x="229205" y="152004"/>
                </a:lnTo>
                <a:lnTo>
                  <a:pt x="228603" y="188223"/>
                </a:lnTo>
                <a:lnTo>
                  <a:pt x="235146" y="197337"/>
                </a:lnTo>
                <a:lnTo>
                  <a:pt x="237244" y="206241"/>
                </a:lnTo>
                <a:lnTo>
                  <a:pt x="237734" y="212445"/>
                </a:lnTo>
                <a:lnTo>
                  <a:pt x="238923" y="214523"/>
                </a:lnTo>
                <a:lnTo>
                  <a:pt x="240773" y="215908"/>
                </a:lnTo>
                <a:lnTo>
                  <a:pt x="243065" y="216832"/>
                </a:lnTo>
                <a:lnTo>
                  <a:pt x="244594" y="218506"/>
                </a:lnTo>
                <a:lnTo>
                  <a:pt x="246291" y="223188"/>
                </a:lnTo>
                <a:lnTo>
                  <a:pt x="247802" y="224860"/>
                </a:lnTo>
                <a:lnTo>
                  <a:pt x="252304" y="226718"/>
                </a:lnTo>
                <a:lnTo>
                  <a:pt x="297522" y="228201"/>
                </a:lnTo>
                <a:lnTo>
                  <a:pt x="317512" y="227145"/>
                </a:lnTo>
                <a:lnTo>
                  <a:pt x="335573" y="220665"/>
                </a:lnTo>
                <a:lnTo>
                  <a:pt x="353076" y="216445"/>
                </a:lnTo>
                <a:lnTo>
                  <a:pt x="368846" y="208492"/>
                </a:lnTo>
                <a:lnTo>
                  <a:pt x="372897" y="205538"/>
                </a:lnTo>
                <a:lnTo>
                  <a:pt x="383043" y="202255"/>
                </a:lnTo>
                <a:lnTo>
                  <a:pt x="393549" y="199738"/>
                </a:lnTo>
                <a:lnTo>
                  <a:pt x="408918" y="189498"/>
                </a:lnTo>
                <a:lnTo>
                  <a:pt x="422146" y="177284"/>
                </a:lnTo>
                <a:lnTo>
                  <a:pt x="431390" y="173823"/>
                </a:lnTo>
                <a:lnTo>
                  <a:pt x="436818" y="172900"/>
                </a:lnTo>
                <a:lnTo>
                  <a:pt x="440437" y="171226"/>
                </a:lnTo>
                <a:lnTo>
                  <a:pt x="442850" y="169052"/>
                </a:lnTo>
                <a:lnTo>
                  <a:pt x="444459" y="166544"/>
                </a:lnTo>
                <a:lnTo>
                  <a:pt x="446589" y="164873"/>
                </a:lnTo>
                <a:lnTo>
                  <a:pt x="451779" y="163015"/>
                </a:lnTo>
                <a:lnTo>
                  <a:pt x="466725" y="161529"/>
                </a:lnTo>
                <a:lnTo>
                  <a:pt x="466725" y="152004"/>
                </a:lnTo>
                <a:lnTo>
                  <a:pt x="457210" y="152004"/>
                </a:lnTo>
                <a:lnTo>
                  <a:pt x="457200" y="16152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SMARTInkShape-Group187"/>
          <p:cNvGrpSpPr/>
          <p:nvPr/>
        </p:nvGrpSpPr>
        <p:grpSpPr>
          <a:xfrm>
            <a:off x="3790950" y="2038350"/>
            <a:ext cx="1352551" cy="266701"/>
            <a:chOff x="3790950" y="2038350"/>
            <a:chExt cx="1352551" cy="266701"/>
          </a:xfrm>
        </p:grpSpPr>
        <p:sp>
          <p:nvSpPr>
            <p:cNvPr id="15" name="SMARTInkShape-704"/>
            <p:cNvSpPr/>
            <p:nvPr>
              <p:custDataLst>
                <p:tags r:id="rId188"/>
              </p:custDataLst>
            </p:nvPr>
          </p:nvSpPr>
          <p:spPr>
            <a:xfrm>
              <a:off x="3790950" y="2143125"/>
              <a:ext cx="161926" cy="161926"/>
            </a:xfrm>
            <a:custGeom>
              <a:avLst/>
              <a:gdLst/>
              <a:ahLst/>
              <a:cxnLst/>
              <a:rect l="0" t="0" r="0" b="0"/>
              <a:pathLst>
                <a:path w="161926" h="161926">
                  <a:moveTo>
                    <a:pt x="104775" y="0"/>
                  </a:moveTo>
                  <a:lnTo>
                    <a:pt x="104775" y="0"/>
                  </a:lnTo>
                  <a:lnTo>
                    <a:pt x="99718" y="0"/>
                  </a:lnTo>
                  <a:lnTo>
                    <a:pt x="98229" y="1058"/>
                  </a:lnTo>
                  <a:lnTo>
                    <a:pt x="97236" y="2822"/>
                  </a:lnTo>
                  <a:lnTo>
                    <a:pt x="95643" y="8201"/>
                  </a:lnTo>
                  <a:lnTo>
                    <a:pt x="79447" y="26370"/>
                  </a:lnTo>
                  <a:lnTo>
                    <a:pt x="76104" y="35213"/>
                  </a:lnTo>
                  <a:lnTo>
                    <a:pt x="59781" y="57167"/>
                  </a:lnTo>
                  <a:lnTo>
                    <a:pt x="52613" y="74910"/>
                  </a:lnTo>
                  <a:lnTo>
                    <a:pt x="31344" y="104601"/>
                  </a:lnTo>
                  <a:lnTo>
                    <a:pt x="28747" y="111047"/>
                  </a:lnTo>
                  <a:lnTo>
                    <a:pt x="22394" y="120627"/>
                  </a:lnTo>
                  <a:lnTo>
                    <a:pt x="20536" y="126990"/>
                  </a:lnTo>
                  <a:lnTo>
                    <a:pt x="18983" y="129110"/>
                  </a:lnTo>
                  <a:lnTo>
                    <a:pt x="16889" y="130523"/>
                  </a:lnTo>
                  <a:lnTo>
                    <a:pt x="11739" y="133152"/>
                  </a:lnTo>
                  <a:lnTo>
                    <a:pt x="4" y="142871"/>
                  </a:lnTo>
                  <a:lnTo>
                    <a:pt x="0" y="128686"/>
                  </a:lnTo>
                  <a:lnTo>
                    <a:pt x="1058" y="127066"/>
                  </a:lnTo>
                  <a:lnTo>
                    <a:pt x="2822" y="125985"/>
                  </a:lnTo>
                  <a:lnTo>
                    <a:pt x="5057" y="125265"/>
                  </a:lnTo>
                  <a:lnTo>
                    <a:pt x="6546" y="122668"/>
                  </a:lnTo>
                  <a:lnTo>
                    <a:pt x="9701" y="111017"/>
                  </a:lnTo>
                  <a:lnTo>
                    <a:pt x="11759" y="108937"/>
                  </a:lnTo>
                  <a:lnTo>
                    <a:pt x="14189" y="107549"/>
                  </a:lnTo>
                  <a:lnTo>
                    <a:pt x="15809" y="105566"/>
                  </a:lnTo>
                  <a:lnTo>
                    <a:pt x="17610" y="100541"/>
                  </a:lnTo>
                  <a:lnTo>
                    <a:pt x="19824" y="82145"/>
                  </a:lnTo>
                  <a:lnTo>
                    <a:pt x="26570" y="70671"/>
                  </a:lnTo>
                  <a:lnTo>
                    <a:pt x="34214" y="60568"/>
                  </a:lnTo>
                  <a:lnTo>
                    <a:pt x="40155" y="47673"/>
                  </a:lnTo>
                  <a:lnTo>
                    <a:pt x="53880" y="30869"/>
                  </a:lnTo>
                  <a:lnTo>
                    <a:pt x="55696" y="25009"/>
                  </a:lnTo>
                  <a:lnTo>
                    <a:pt x="57239" y="23022"/>
                  </a:lnTo>
                  <a:lnTo>
                    <a:pt x="63409" y="19169"/>
                  </a:lnTo>
                  <a:lnTo>
                    <a:pt x="66637" y="9655"/>
                  </a:lnTo>
                  <a:lnTo>
                    <a:pt x="76083" y="117"/>
                  </a:lnTo>
                  <a:lnTo>
                    <a:pt x="76166" y="5091"/>
                  </a:lnTo>
                  <a:lnTo>
                    <a:pt x="77235" y="6569"/>
                  </a:lnTo>
                  <a:lnTo>
                    <a:pt x="84398" y="9136"/>
                  </a:lnTo>
                  <a:lnTo>
                    <a:pt x="85135" y="12174"/>
                  </a:lnTo>
                  <a:lnTo>
                    <a:pt x="85608" y="17692"/>
                  </a:lnTo>
                  <a:lnTo>
                    <a:pt x="92248" y="26386"/>
                  </a:lnTo>
                  <a:lnTo>
                    <a:pt x="94854" y="36348"/>
                  </a:lnTo>
                  <a:lnTo>
                    <a:pt x="101717" y="45358"/>
                  </a:lnTo>
                  <a:lnTo>
                    <a:pt x="104928" y="54244"/>
                  </a:lnTo>
                  <a:lnTo>
                    <a:pt x="111053" y="63580"/>
                  </a:lnTo>
                  <a:lnTo>
                    <a:pt x="114396" y="73048"/>
                  </a:lnTo>
                  <a:lnTo>
                    <a:pt x="149757" y="114474"/>
                  </a:lnTo>
                  <a:lnTo>
                    <a:pt x="150638" y="117591"/>
                  </a:lnTo>
                  <a:lnTo>
                    <a:pt x="152284" y="119669"/>
                  </a:lnTo>
                  <a:lnTo>
                    <a:pt x="158598" y="123652"/>
                  </a:lnTo>
                  <a:lnTo>
                    <a:pt x="161795" y="132910"/>
                  </a:lnTo>
                  <a:lnTo>
                    <a:pt x="161925" y="147921"/>
                  </a:lnTo>
                  <a:lnTo>
                    <a:pt x="160867" y="149414"/>
                  </a:lnTo>
                  <a:lnTo>
                    <a:pt x="159103" y="150409"/>
                  </a:lnTo>
                  <a:lnTo>
                    <a:pt x="152224" y="152138"/>
                  </a:lnTo>
                  <a:lnTo>
                    <a:pt x="139259" y="152366"/>
                  </a:lnTo>
                  <a:lnTo>
                    <a:pt x="133154" y="155207"/>
                  </a:lnTo>
                  <a:lnTo>
                    <a:pt x="126913" y="158939"/>
                  </a:lnTo>
                  <a:lnTo>
                    <a:pt x="114283" y="161335"/>
                  </a:lnTo>
                  <a:lnTo>
                    <a:pt x="66849" y="161920"/>
                  </a:lnTo>
                  <a:lnTo>
                    <a:pt x="19231" y="161925"/>
                  </a:lnTo>
                  <a:lnTo>
                    <a:pt x="19050" y="161925"/>
                  </a:lnTo>
                  <a:lnTo>
                    <a:pt x="2857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705"/>
            <p:cNvSpPr/>
            <p:nvPr>
              <p:custDataLst>
                <p:tags r:id="rId189"/>
              </p:custDataLst>
            </p:nvPr>
          </p:nvSpPr>
          <p:spPr>
            <a:xfrm>
              <a:off x="4162425" y="2057411"/>
              <a:ext cx="428626" cy="228552"/>
            </a:xfrm>
            <a:custGeom>
              <a:avLst/>
              <a:gdLst/>
              <a:ahLst/>
              <a:cxnLst/>
              <a:rect l="0" t="0" r="0" b="0"/>
              <a:pathLst>
                <a:path w="428626" h="228552">
                  <a:moveTo>
                    <a:pt x="0" y="180964"/>
                  </a:moveTo>
                  <a:lnTo>
                    <a:pt x="0" y="180964"/>
                  </a:lnTo>
                  <a:lnTo>
                    <a:pt x="9132" y="190097"/>
                  </a:lnTo>
                  <a:lnTo>
                    <a:pt x="9525" y="217613"/>
                  </a:lnTo>
                  <a:lnTo>
                    <a:pt x="17726" y="227138"/>
                  </a:lnTo>
                  <a:lnTo>
                    <a:pt x="25334" y="228302"/>
                  </a:lnTo>
                  <a:lnTo>
                    <a:pt x="33205" y="228551"/>
                  </a:lnTo>
                  <a:lnTo>
                    <a:pt x="38747" y="225750"/>
                  </a:lnTo>
                  <a:lnTo>
                    <a:pt x="44738" y="222035"/>
                  </a:lnTo>
                  <a:lnTo>
                    <a:pt x="54060" y="218886"/>
                  </a:lnTo>
                  <a:lnTo>
                    <a:pt x="97102" y="179074"/>
                  </a:lnTo>
                  <a:lnTo>
                    <a:pt x="132710" y="140680"/>
                  </a:lnTo>
                  <a:lnTo>
                    <a:pt x="163738" y="98286"/>
                  </a:lnTo>
                  <a:lnTo>
                    <a:pt x="195768" y="50721"/>
                  </a:lnTo>
                  <a:lnTo>
                    <a:pt x="202006" y="30746"/>
                  </a:lnTo>
                  <a:lnTo>
                    <a:pt x="206197" y="23184"/>
                  </a:lnTo>
                  <a:lnTo>
                    <a:pt x="209109" y="11523"/>
                  </a:lnTo>
                  <a:lnTo>
                    <a:pt x="209419" y="5053"/>
                  </a:lnTo>
                  <a:lnTo>
                    <a:pt x="210521" y="3365"/>
                  </a:lnTo>
                  <a:lnTo>
                    <a:pt x="212314" y="2240"/>
                  </a:lnTo>
                  <a:lnTo>
                    <a:pt x="219040" y="0"/>
                  </a:lnTo>
                  <a:lnTo>
                    <a:pt x="210871" y="8191"/>
                  </a:lnTo>
                  <a:lnTo>
                    <a:pt x="209941" y="14179"/>
                  </a:lnTo>
                  <a:lnTo>
                    <a:pt x="209666" y="22655"/>
                  </a:lnTo>
                  <a:lnTo>
                    <a:pt x="206779" y="28760"/>
                  </a:lnTo>
                  <a:lnTo>
                    <a:pt x="204527" y="31870"/>
                  </a:lnTo>
                  <a:lnTo>
                    <a:pt x="191941" y="74507"/>
                  </a:lnTo>
                  <a:lnTo>
                    <a:pt x="189726" y="92163"/>
                  </a:lnTo>
                  <a:lnTo>
                    <a:pt x="178758" y="123169"/>
                  </a:lnTo>
                  <a:lnTo>
                    <a:pt x="176322" y="126559"/>
                  </a:lnTo>
                  <a:lnTo>
                    <a:pt x="173615" y="135970"/>
                  </a:lnTo>
                  <a:lnTo>
                    <a:pt x="171461" y="179047"/>
                  </a:lnTo>
                  <a:lnTo>
                    <a:pt x="179652" y="188997"/>
                  </a:lnTo>
                  <a:lnTo>
                    <a:pt x="183209" y="189826"/>
                  </a:lnTo>
                  <a:lnTo>
                    <a:pt x="195130" y="190450"/>
                  </a:lnTo>
                  <a:lnTo>
                    <a:pt x="200672" y="187650"/>
                  </a:lnTo>
                  <a:lnTo>
                    <a:pt x="246360" y="144143"/>
                  </a:lnTo>
                  <a:lnTo>
                    <a:pt x="291140" y="98316"/>
                  </a:lnTo>
                  <a:lnTo>
                    <a:pt x="321957" y="50947"/>
                  </a:lnTo>
                  <a:lnTo>
                    <a:pt x="330022" y="40668"/>
                  </a:lnTo>
                  <a:lnTo>
                    <a:pt x="333364" y="28611"/>
                  </a:lnTo>
                  <a:lnTo>
                    <a:pt x="328315" y="28578"/>
                  </a:lnTo>
                  <a:lnTo>
                    <a:pt x="326827" y="29632"/>
                  </a:lnTo>
                  <a:lnTo>
                    <a:pt x="325834" y="31392"/>
                  </a:lnTo>
                  <a:lnTo>
                    <a:pt x="323053" y="44812"/>
                  </a:lnTo>
                  <a:lnTo>
                    <a:pt x="317382" y="54074"/>
                  </a:lnTo>
                  <a:lnTo>
                    <a:pt x="314173" y="63522"/>
                  </a:lnTo>
                  <a:lnTo>
                    <a:pt x="308047" y="74082"/>
                  </a:lnTo>
                  <a:lnTo>
                    <a:pt x="304704" y="89088"/>
                  </a:lnTo>
                  <a:lnTo>
                    <a:pt x="298539" y="101765"/>
                  </a:lnTo>
                  <a:lnTo>
                    <a:pt x="295360" y="145951"/>
                  </a:lnTo>
                  <a:lnTo>
                    <a:pt x="295278" y="182688"/>
                  </a:lnTo>
                  <a:lnTo>
                    <a:pt x="298098" y="189844"/>
                  </a:lnTo>
                  <a:lnTo>
                    <a:pt x="312609" y="207620"/>
                  </a:lnTo>
                  <a:lnTo>
                    <a:pt x="316385" y="208686"/>
                  </a:lnTo>
                  <a:lnTo>
                    <a:pt x="341727" y="209489"/>
                  </a:lnTo>
                  <a:lnTo>
                    <a:pt x="350493" y="206694"/>
                  </a:lnTo>
                  <a:lnTo>
                    <a:pt x="369104" y="192231"/>
                  </a:lnTo>
                  <a:lnTo>
                    <a:pt x="416080" y="145859"/>
                  </a:lnTo>
                  <a:lnTo>
                    <a:pt x="428625" y="133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706"/>
            <p:cNvSpPr/>
            <p:nvPr>
              <p:custDataLst>
                <p:tags r:id="rId190"/>
              </p:custDataLst>
            </p:nvPr>
          </p:nvSpPr>
          <p:spPr>
            <a:xfrm>
              <a:off x="4648200" y="2047875"/>
              <a:ext cx="209551" cy="199987"/>
            </a:xfrm>
            <a:custGeom>
              <a:avLst/>
              <a:gdLst/>
              <a:ahLst/>
              <a:cxnLst/>
              <a:rect l="0" t="0" r="0" b="0"/>
              <a:pathLst>
                <a:path w="209551" h="199987">
                  <a:moveTo>
                    <a:pt x="0" y="85725"/>
                  </a:moveTo>
                  <a:lnTo>
                    <a:pt x="0" y="85725"/>
                  </a:lnTo>
                  <a:lnTo>
                    <a:pt x="17900" y="65002"/>
                  </a:lnTo>
                  <a:lnTo>
                    <a:pt x="43347" y="25510"/>
                  </a:lnTo>
                  <a:lnTo>
                    <a:pt x="45724" y="17335"/>
                  </a:lnTo>
                  <a:lnTo>
                    <a:pt x="47415" y="14732"/>
                  </a:lnTo>
                  <a:lnTo>
                    <a:pt x="49602" y="12996"/>
                  </a:lnTo>
                  <a:lnTo>
                    <a:pt x="52118" y="11839"/>
                  </a:lnTo>
                  <a:lnTo>
                    <a:pt x="53795" y="10009"/>
                  </a:lnTo>
                  <a:lnTo>
                    <a:pt x="57019" y="452"/>
                  </a:lnTo>
                  <a:lnTo>
                    <a:pt x="57150" y="31803"/>
                  </a:lnTo>
                  <a:lnTo>
                    <a:pt x="54327" y="38123"/>
                  </a:lnTo>
                  <a:lnTo>
                    <a:pt x="52093" y="41291"/>
                  </a:lnTo>
                  <a:lnTo>
                    <a:pt x="40261" y="85973"/>
                  </a:lnTo>
                  <a:lnTo>
                    <a:pt x="38002" y="97477"/>
                  </a:lnTo>
                  <a:lnTo>
                    <a:pt x="31838" y="110962"/>
                  </a:lnTo>
                  <a:lnTo>
                    <a:pt x="22114" y="155478"/>
                  </a:lnTo>
                  <a:lnTo>
                    <a:pt x="19169" y="184022"/>
                  </a:lnTo>
                  <a:lnTo>
                    <a:pt x="18072" y="186182"/>
                  </a:lnTo>
                  <a:lnTo>
                    <a:pt x="16281" y="187621"/>
                  </a:lnTo>
                  <a:lnTo>
                    <a:pt x="14029" y="188581"/>
                  </a:lnTo>
                  <a:lnTo>
                    <a:pt x="12528" y="190279"/>
                  </a:lnTo>
                  <a:lnTo>
                    <a:pt x="9535" y="199986"/>
                  </a:lnTo>
                  <a:lnTo>
                    <a:pt x="9525" y="191821"/>
                  </a:lnTo>
                  <a:lnTo>
                    <a:pt x="16071" y="183156"/>
                  </a:lnTo>
                  <a:lnTo>
                    <a:pt x="17726" y="177358"/>
                  </a:lnTo>
                  <a:lnTo>
                    <a:pt x="20086" y="130233"/>
                  </a:lnTo>
                  <a:lnTo>
                    <a:pt x="27248" y="111551"/>
                  </a:lnTo>
                  <a:lnTo>
                    <a:pt x="29556" y="80283"/>
                  </a:lnTo>
                  <a:lnTo>
                    <a:pt x="36099" y="66854"/>
                  </a:lnTo>
                  <a:lnTo>
                    <a:pt x="38895" y="50824"/>
                  </a:lnTo>
                  <a:lnTo>
                    <a:pt x="46267" y="39985"/>
                  </a:lnTo>
                  <a:lnTo>
                    <a:pt x="47222" y="33602"/>
                  </a:lnTo>
                  <a:lnTo>
                    <a:pt x="48415" y="31926"/>
                  </a:lnTo>
                  <a:lnTo>
                    <a:pt x="50268" y="30809"/>
                  </a:lnTo>
                  <a:lnTo>
                    <a:pt x="52562" y="30064"/>
                  </a:lnTo>
                  <a:lnTo>
                    <a:pt x="54092" y="28510"/>
                  </a:lnTo>
                  <a:lnTo>
                    <a:pt x="56747" y="20505"/>
                  </a:lnTo>
                  <a:lnTo>
                    <a:pt x="59793" y="19697"/>
                  </a:lnTo>
                  <a:lnTo>
                    <a:pt x="62087" y="19481"/>
                  </a:lnTo>
                  <a:lnTo>
                    <a:pt x="63617" y="18279"/>
                  </a:lnTo>
                  <a:lnTo>
                    <a:pt x="66272" y="10887"/>
                  </a:lnTo>
                  <a:lnTo>
                    <a:pt x="69318" y="10130"/>
                  </a:lnTo>
                  <a:lnTo>
                    <a:pt x="114353" y="9526"/>
                  </a:lnTo>
                  <a:lnTo>
                    <a:pt x="136528" y="9525"/>
                  </a:lnTo>
                  <a:lnTo>
                    <a:pt x="142876" y="6703"/>
                  </a:lnTo>
                  <a:lnTo>
                    <a:pt x="149225" y="2979"/>
                  </a:lnTo>
                  <a:lnTo>
                    <a:pt x="161925" y="589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707"/>
            <p:cNvSpPr/>
            <p:nvPr>
              <p:custDataLst>
                <p:tags r:id="rId191"/>
              </p:custDataLst>
            </p:nvPr>
          </p:nvSpPr>
          <p:spPr>
            <a:xfrm>
              <a:off x="4695825" y="2190750"/>
              <a:ext cx="133351" cy="9134"/>
            </a:xfrm>
            <a:custGeom>
              <a:avLst/>
              <a:gdLst/>
              <a:ahLst/>
              <a:cxnLst/>
              <a:rect l="0" t="0" r="0" b="0"/>
              <a:pathLst>
                <a:path w="133351" h="9134">
                  <a:moveTo>
                    <a:pt x="0" y="0"/>
                  </a:moveTo>
                  <a:lnTo>
                    <a:pt x="0" y="0"/>
                  </a:lnTo>
                  <a:lnTo>
                    <a:pt x="45358" y="0"/>
                  </a:lnTo>
                  <a:lnTo>
                    <a:pt x="92480" y="0"/>
                  </a:lnTo>
                  <a:lnTo>
                    <a:pt x="109391" y="0"/>
                  </a:lnTo>
                  <a:lnTo>
                    <a:pt x="111027" y="1058"/>
                  </a:lnTo>
                  <a:lnTo>
                    <a:pt x="112118" y="2822"/>
                  </a:lnTo>
                  <a:lnTo>
                    <a:pt x="112845" y="5056"/>
                  </a:lnTo>
                  <a:lnTo>
                    <a:pt x="114389" y="6546"/>
                  </a:lnTo>
                  <a:lnTo>
                    <a:pt x="122374" y="9133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708"/>
            <p:cNvSpPr/>
            <p:nvPr>
              <p:custDataLst>
                <p:tags r:id="rId192"/>
              </p:custDataLst>
            </p:nvPr>
          </p:nvSpPr>
          <p:spPr>
            <a:xfrm>
              <a:off x="4953003" y="2038350"/>
              <a:ext cx="190498" cy="199595"/>
            </a:xfrm>
            <a:custGeom>
              <a:avLst/>
              <a:gdLst/>
              <a:ahLst/>
              <a:cxnLst/>
              <a:rect l="0" t="0" r="0" b="0"/>
              <a:pathLst>
                <a:path w="190498" h="199595">
                  <a:moveTo>
                    <a:pt x="114297" y="47625"/>
                  </a:moveTo>
                  <a:lnTo>
                    <a:pt x="114297" y="47625"/>
                  </a:lnTo>
                  <a:lnTo>
                    <a:pt x="122498" y="47625"/>
                  </a:lnTo>
                  <a:lnTo>
                    <a:pt x="122939" y="48683"/>
                  </a:lnTo>
                  <a:lnTo>
                    <a:pt x="123822" y="57147"/>
                  </a:lnTo>
                  <a:lnTo>
                    <a:pt x="123822" y="57149"/>
                  </a:lnTo>
                  <a:lnTo>
                    <a:pt x="123822" y="10979"/>
                  </a:lnTo>
                  <a:lnTo>
                    <a:pt x="123822" y="1452"/>
                  </a:lnTo>
                  <a:lnTo>
                    <a:pt x="122764" y="968"/>
                  </a:lnTo>
                  <a:lnTo>
                    <a:pt x="82119" y="0"/>
                  </a:lnTo>
                  <a:lnTo>
                    <a:pt x="76007" y="2823"/>
                  </a:lnTo>
                  <a:lnTo>
                    <a:pt x="34805" y="41396"/>
                  </a:lnTo>
                  <a:lnTo>
                    <a:pt x="31342" y="47679"/>
                  </a:lnTo>
                  <a:lnTo>
                    <a:pt x="28744" y="53999"/>
                  </a:lnTo>
                  <a:lnTo>
                    <a:pt x="13492" y="74085"/>
                  </a:lnTo>
                  <a:lnTo>
                    <a:pt x="7484" y="93264"/>
                  </a:lnTo>
                  <a:lnTo>
                    <a:pt x="3325" y="100717"/>
                  </a:lnTo>
                  <a:lnTo>
                    <a:pt x="983" y="111922"/>
                  </a:lnTo>
                  <a:lnTo>
                    <a:pt x="5" y="158670"/>
                  </a:lnTo>
                  <a:lnTo>
                    <a:pt x="0" y="165065"/>
                  </a:lnTo>
                  <a:lnTo>
                    <a:pt x="2820" y="171434"/>
                  </a:lnTo>
                  <a:lnTo>
                    <a:pt x="5054" y="174615"/>
                  </a:lnTo>
                  <a:lnTo>
                    <a:pt x="10359" y="178148"/>
                  </a:lnTo>
                  <a:lnTo>
                    <a:pt x="13255" y="179091"/>
                  </a:lnTo>
                  <a:lnTo>
                    <a:pt x="15186" y="180777"/>
                  </a:lnTo>
                  <a:lnTo>
                    <a:pt x="17331" y="185473"/>
                  </a:lnTo>
                  <a:lnTo>
                    <a:pt x="18962" y="187148"/>
                  </a:lnTo>
                  <a:lnTo>
                    <a:pt x="45817" y="197843"/>
                  </a:lnTo>
                  <a:lnTo>
                    <a:pt x="59965" y="199594"/>
                  </a:lnTo>
                  <a:lnTo>
                    <a:pt x="66513" y="197011"/>
                  </a:lnTo>
                  <a:lnTo>
                    <a:pt x="69741" y="194841"/>
                  </a:lnTo>
                  <a:lnTo>
                    <a:pt x="93247" y="188250"/>
                  </a:lnTo>
                  <a:lnTo>
                    <a:pt x="97089" y="185825"/>
                  </a:lnTo>
                  <a:lnTo>
                    <a:pt x="112609" y="182412"/>
                  </a:lnTo>
                  <a:lnTo>
                    <a:pt x="130269" y="180200"/>
                  </a:lnTo>
                  <a:lnTo>
                    <a:pt x="145959" y="173455"/>
                  </a:lnTo>
                  <a:lnTo>
                    <a:pt x="158838" y="165812"/>
                  </a:lnTo>
                  <a:lnTo>
                    <a:pt x="190497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" name="SMARTInkShape-Group188"/>
          <p:cNvGrpSpPr/>
          <p:nvPr/>
        </p:nvGrpSpPr>
        <p:grpSpPr>
          <a:xfrm>
            <a:off x="5495925" y="2057400"/>
            <a:ext cx="28576" cy="171451"/>
            <a:chOff x="5495925" y="2057400"/>
            <a:chExt cx="28576" cy="171451"/>
          </a:xfrm>
        </p:grpSpPr>
        <p:sp>
          <p:nvSpPr>
            <p:cNvPr id="21" name="SMARTInkShape-709"/>
            <p:cNvSpPr/>
            <p:nvPr>
              <p:custDataLst>
                <p:tags r:id="rId186"/>
              </p:custDataLst>
            </p:nvPr>
          </p:nvSpPr>
          <p:spPr>
            <a:xfrm>
              <a:off x="5524500" y="2057400"/>
              <a:ext cx="1" cy="19051"/>
            </a:xfrm>
            <a:custGeom>
              <a:avLst/>
              <a:gdLst/>
              <a:ahLst/>
              <a:cxnLst/>
              <a:rect l="0" t="0" r="0" b="0"/>
              <a:pathLst>
                <a:path w="1" h="19051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710"/>
            <p:cNvSpPr/>
            <p:nvPr>
              <p:custDataLst>
                <p:tags r:id="rId187"/>
              </p:custDataLst>
            </p:nvPr>
          </p:nvSpPr>
          <p:spPr>
            <a:xfrm>
              <a:off x="5495925" y="2190750"/>
              <a:ext cx="9526" cy="38101"/>
            </a:xfrm>
            <a:custGeom>
              <a:avLst/>
              <a:gdLst/>
              <a:ahLst/>
              <a:cxnLst/>
              <a:rect l="0" t="0" r="0" b="0"/>
              <a:pathLst>
                <a:path w="9526" h="38101">
                  <a:moveTo>
                    <a:pt x="9525" y="38100"/>
                  </a:moveTo>
                  <a:lnTo>
                    <a:pt x="9525" y="38100"/>
                  </a:lnTo>
                  <a:lnTo>
                    <a:pt x="392" y="38100"/>
                  </a:lnTo>
                  <a:lnTo>
                    <a:pt x="0" y="20408"/>
                  </a:lnTo>
                  <a:lnTo>
                    <a:pt x="1059" y="19956"/>
                  </a:lnTo>
                  <a:lnTo>
                    <a:pt x="5056" y="19452"/>
                  </a:lnTo>
                  <a:lnTo>
                    <a:pt x="6545" y="18260"/>
                  </a:lnTo>
                  <a:lnTo>
                    <a:pt x="9409" y="9928"/>
                  </a:lnTo>
                  <a:lnTo>
                    <a:pt x="9525" y="0"/>
                  </a:lnTo>
                  <a:lnTo>
                    <a:pt x="9525" y="9133"/>
                  </a:lnTo>
                  <a:lnTo>
                    <a:pt x="1324" y="9491"/>
                  </a:lnTo>
                  <a:lnTo>
                    <a:pt x="883" y="10560"/>
                  </a:lnTo>
                  <a:lnTo>
                    <a:pt x="3" y="19016"/>
                  </a:lnTo>
                  <a:lnTo>
                    <a:pt x="8201" y="19047"/>
                  </a:lnTo>
                  <a:lnTo>
                    <a:pt x="8642" y="20106"/>
                  </a:lnTo>
                  <a:lnTo>
                    <a:pt x="952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SMARTInkShape-Group189"/>
          <p:cNvGrpSpPr/>
          <p:nvPr/>
        </p:nvGrpSpPr>
        <p:grpSpPr>
          <a:xfrm>
            <a:off x="5848466" y="1880566"/>
            <a:ext cx="2171585" cy="338760"/>
            <a:chOff x="5848466" y="1880566"/>
            <a:chExt cx="2171585" cy="338760"/>
          </a:xfrm>
        </p:grpSpPr>
        <p:sp>
          <p:nvSpPr>
            <p:cNvPr id="24" name="SMARTInkShape-711"/>
            <p:cNvSpPr/>
            <p:nvPr>
              <p:custDataLst>
                <p:tags r:id="rId176"/>
              </p:custDataLst>
            </p:nvPr>
          </p:nvSpPr>
          <p:spPr>
            <a:xfrm>
              <a:off x="5848466" y="2095500"/>
              <a:ext cx="152285" cy="100739"/>
            </a:xfrm>
            <a:custGeom>
              <a:avLst/>
              <a:gdLst/>
              <a:ahLst/>
              <a:cxnLst/>
              <a:rect l="0" t="0" r="0" b="0"/>
              <a:pathLst>
                <a:path w="152285" h="100739">
                  <a:moveTo>
                    <a:pt x="142759" y="0"/>
                  </a:moveTo>
                  <a:lnTo>
                    <a:pt x="142759" y="0"/>
                  </a:lnTo>
                  <a:lnTo>
                    <a:pt x="128294" y="0"/>
                  </a:lnTo>
                  <a:lnTo>
                    <a:pt x="126765" y="1058"/>
                  </a:lnTo>
                  <a:lnTo>
                    <a:pt x="125746" y="2822"/>
                  </a:lnTo>
                  <a:lnTo>
                    <a:pt x="124111" y="8201"/>
                  </a:lnTo>
                  <a:lnTo>
                    <a:pt x="121066" y="8936"/>
                  </a:lnTo>
                  <a:lnTo>
                    <a:pt x="118771" y="9133"/>
                  </a:lnTo>
                  <a:lnTo>
                    <a:pt x="117243" y="10322"/>
                  </a:lnTo>
                  <a:lnTo>
                    <a:pt x="115542" y="14465"/>
                  </a:lnTo>
                  <a:lnTo>
                    <a:pt x="114032" y="15993"/>
                  </a:lnTo>
                  <a:lnTo>
                    <a:pt x="109530" y="17692"/>
                  </a:lnTo>
                  <a:lnTo>
                    <a:pt x="101046" y="18648"/>
                  </a:lnTo>
                  <a:lnTo>
                    <a:pt x="99075" y="19840"/>
                  </a:lnTo>
                  <a:lnTo>
                    <a:pt x="97761" y="21693"/>
                  </a:lnTo>
                  <a:lnTo>
                    <a:pt x="96886" y="23987"/>
                  </a:lnTo>
                  <a:lnTo>
                    <a:pt x="95244" y="25516"/>
                  </a:lnTo>
                  <a:lnTo>
                    <a:pt x="85003" y="30793"/>
                  </a:lnTo>
                  <a:lnTo>
                    <a:pt x="59320" y="53825"/>
                  </a:lnTo>
                  <a:lnTo>
                    <a:pt x="53463" y="55672"/>
                  </a:lnTo>
                  <a:lnTo>
                    <a:pt x="51479" y="57223"/>
                  </a:lnTo>
                  <a:lnTo>
                    <a:pt x="49273" y="61769"/>
                  </a:lnTo>
                  <a:lnTo>
                    <a:pt x="47626" y="63404"/>
                  </a:lnTo>
                  <a:lnTo>
                    <a:pt x="30222" y="74748"/>
                  </a:lnTo>
                  <a:lnTo>
                    <a:pt x="21203" y="82459"/>
                  </a:lnTo>
                  <a:lnTo>
                    <a:pt x="11172" y="85295"/>
                  </a:lnTo>
                  <a:lnTo>
                    <a:pt x="10584" y="86497"/>
                  </a:lnTo>
                  <a:lnTo>
                    <a:pt x="9413" y="95215"/>
                  </a:lnTo>
                  <a:lnTo>
                    <a:pt x="0" y="95250"/>
                  </a:lnTo>
                  <a:lnTo>
                    <a:pt x="8096" y="95250"/>
                  </a:lnTo>
                  <a:lnTo>
                    <a:pt x="8533" y="96308"/>
                  </a:lnTo>
                  <a:lnTo>
                    <a:pt x="9149" y="100738"/>
                  </a:lnTo>
                  <a:lnTo>
                    <a:pt x="9375" y="96182"/>
                  </a:lnTo>
                  <a:lnTo>
                    <a:pt x="17607" y="95332"/>
                  </a:lnTo>
                  <a:lnTo>
                    <a:pt x="64269" y="95250"/>
                  </a:lnTo>
                  <a:lnTo>
                    <a:pt x="111011" y="95250"/>
                  </a:lnTo>
                  <a:lnTo>
                    <a:pt x="152284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712"/>
            <p:cNvSpPr/>
            <p:nvPr>
              <p:custDataLst>
                <p:tags r:id="rId177"/>
              </p:custDataLst>
            </p:nvPr>
          </p:nvSpPr>
          <p:spPr>
            <a:xfrm>
              <a:off x="6162675" y="1934948"/>
              <a:ext cx="400051" cy="236325"/>
            </a:xfrm>
            <a:custGeom>
              <a:avLst/>
              <a:gdLst/>
              <a:ahLst/>
              <a:cxnLst/>
              <a:rect l="0" t="0" r="0" b="0"/>
              <a:pathLst>
                <a:path w="400051" h="236325">
                  <a:moveTo>
                    <a:pt x="0" y="227227"/>
                  </a:moveTo>
                  <a:lnTo>
                    <a:pt x="0" y="227227"/>
                  </a:lnTo>
                  <a:lnTo>
                    <a:pt x="0" y="208579"/>
                  </a:lnTo>
                  <a:lnTo>
                    <a:pt x="9525" y="198653"/>
                  </a:lnTo>
                  <a:lnTo>
                    <a:pt x="9525" y="225865"/>
                  </a:lnTo>
                  <a:lnTo>
                    <a:pt x="17726" y="235308"/>
                  </a:lnTo>
                  <a:lnTo>
                    <a:pt x="23714" y="236324"/>
                  </a:lnTo>
                  <a:lnTo>
                    <a:pt x="25335" y="235408"/>
                  </a:lnTo>
                  <a:lnTo>
                    <a:pt x="26415" y="233740"/>
                  </a:lnTo>
                  <a:lnTo>
                    <a:pt x="27135" y="231569"/>
                  </a:lnTo>
                  <a:lnTo>
                    <a:pt x="28673" y="230121"/>
                  </a:lnTo>
                  <a:lnTo>
                    <a:pt x="38747" y="224977"/>
                  </a:lnTo>
                  <a:lnTo>
                    <a:pt x="84051" y="195438"/>
                  </a:lnTo>
                  <a:lnTo>
                    <a:pt x="107188" y="175165"/>
                  </a:lnTo>
                  <a:lnTo>
                    <a:pt x="143481" y="131903"/>
                  </a:lnTo>
                  <a:lnTo>
                    <a:pt x="179160" y="87523"/>
                  </a:lnTo>
                  <a:lnTo>
                    <a:pt x="214072" y="48486"/>
                  </a:lnTo>
                  <a:lnTo>
                    <a:pt x="220415" y="37389"/>
                  </a:lnTo>
                  <a:lnTo>
                    <a:pt x="224962" y="30671"/>
                  </a:lnTo>
                  <a:lnTo>
                    <a:pt x="228581" y="20939"/>
                  </a:lnTo>
                  <a:lnTo>
                    <a:pt x="237691" y="8713"/>
                  </a:lnTo>
                  <a:lnTo>
                    <a:pt x="238087" y="0"/>
                  </a:lnTo>
                  <a:lnTo>
                    <a:pt x="229920" y="6949"/>
                  </a:lnTo>
                  <a:lnTo>
                    <a:pt x="227802" y="15519"/>
                  </a:lnTo>
                  <a:lnTo>
                    <a:pt x="220433" y="25454"/>
                  </a:lnTo>
                  <a:lnTo>
                    <a:pt x="208760" y="71414"/>
                  </a:lnTo>
                  <a:lnTo>
                    <a:pt x="203084" y="82165"/>
                  </a:lnTo>
                  <a:lnTo>
                    <a:pt x="199873" y="97227"/>
                  </a:lnTo>
                  <a:lnTo>
                    <a:pt x="192665" y="112334"/>
                  </a:lnTo>
                  <a:lnTo>
                    <a:pt x="190511" y="158275"/>
                  </a:lnTo>
                  <a:lnTo>
                    <a:pt x="199633" y="178758"/>
                  </a:lnTo>
                  <a:lnTo>
                    <a:pt x="199909" y="184408"/>
                  </a:lnTo>
                  <a:lnTo>
                    <a:pt x="201006" y="185981"/>
                  </a:lnTo>
                  <a:lnTo>
                    <a:pt x="202796" y="187030"/>
                  </a:lnTo>
                  <a:lnTo>
                    <a:pt x="205048" y="187729"/>
                  </a:lnTo>
                  <a:lnTo>
                    <a:pt x="206549" y="187137"/>
                  </a:lnTo>
                  <a:lnTo>
                    <a:pt x="207549" y="185683"/>
                  </a:lnTo>
                  <a:lnTo>
                    <a:pt x="208216" y="183656"/>
                  </a:lnTo>
                  <a:lnTo>
                    <a:pt x="209719" y="182305"/>
                  </a:lnTo>
                  <a:lnTo>
                    <a:pt x="214211" y="180803"/>
                  </a:lnTo>
                  <a:lnTo>
                    <a:pt x="225718" y="178781"/>
                  </a:lnTo>
                  <a:lnTo>
                    <a:pt x="241339" y="166376"/>
                  </a:lnTo>
                  <a:lnTo>
                    <a:pt x="259496" y="147552"/>
                  </a:lnTo>
                  <a:lnTo>
                    <a:pt x="266682" y="136004"/>
                  </a:lnTo>
                  <a:lnTo>
                    <a:pt x="284178" y="119798"/>
                  </a:lnTo>
                  <a:lnTo>
                    <a:pt x="311462" y="84531"/>
                  </a:lnTo>
                  <a:lnTo>
                    <a:pt x="314111" y="78081"/>
                  </a:lnTo>
                  <a:lnTo>
                    <a:pt x="320494" y="68500"/>
                  </a:lnTo>
                  <a:lnTo>
                    <a:pt x="323408" y="57662"/>
                  </a:lnTo>
                  <a:lnTo>
                    <a:pt x="333255" y="46383"/>
                  </a:lnTo>
                  <a:lnTo>
                    <a:pt x="333339" y="51347"/>
                  </a:lnTo>
                  <a:lnTo>
                    <a:pt x="332293" y="52824"/>
                  </a:lnTo>
                  <a:lnTo>
                    <a:pt x="330537" y="53808"/>
                  </a:lnTo>
                  <a:lnTo>
                    <a:pt x="328307" y="54464"/>
                  </a:lnTo>
                  <a:lnTo>
                    <a:pt x="326822" y="55960"/>
                  </a:lnTo>
                  <a:lnTo>
                    <a:pt x="325171" y="60445"/>
                  </a:lnTo>
                  <a:lnTo>
                    <a:pt x="323052" y="71947"/>
                  </a:lnTo>
                  <a:lnTo>
                    <a:pt x="317381" y="81264"/>
                  </a:lnTo>
                  <a:lnTo>
                    <a:pt x="314173" y="90728"/>
                  </a:lnTo>
                  <a:lnTo>
                    <a:pt x="308047" y="100235"/>
                  </a:lnTo>
                  <a:lnTo>
                    <a:pt x="296726" y="133828"/>
                  </a:lnTo>
                  <a:lnTo>
                    <a:pt x="294503" y="154137"/>
                  </a:lnTo>
                  <a:lnTo>
                    <a:pt x="287112" y="172825"/>
                  </a:lnTo>
                  <a:lnTo>
                    <a:pt x="294918" y="205892"/>
                  </a:lnTo>
                  <a:lnTo>
                    <a:pt x="300225" y="212556"/>
                  </a:lnTo>
                  <a:lnTo>
                    <a:pt x="305589" y="215415"/>
                  </a:lnTo>
                  <a:lnTo>
                    <a:pt x="323919" y="217501"/>
                  </a:lnTo>
                  <a:lnTo>
                    <a:pt x="327072" y="217568"/>
                  </a:lnTo>
                  <a:lnTo>
                    <a:pt x="333396" y="214820"/>
                  </a:lnTo>
                  <a:lnTo>
                    <a:pt x="379315" y="180846"/>
                  </a:lnTo>
                  <a:lnTo>
                    <a:pt x="400050" y="16055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713"/>
            <p:cNvSpPr/>
            <p:nvPr>
              <p:custDataLst>
                <p:tags r:id="rId178"/>
              </p:custDataLst>
            </p:nvPr>
          </p:nvSpPr>
          <p:spPr>
            <a:xfrm>
              <a:off x="6600825" y="1933575"/>
              <a:ext cx="190501" cy="199895"/>
            </a:xfrm>
            <a:custGeom>
              <a:avLst/>
              <a:gdLst/>
              <a:ahLst/>
              <a:cxnLst/>
              <a:rect l="0" t="0" r="0" b="0"/>
              <a:pathLst>
                <a:path w="190501" h="199895">
                  <a:moveTo>
                    <a:pt x="9525" y="104775"/>
                  </a:moveTo>
                  <a:lnTo>
                    <a:pt x="9525" y="104775"/>
                  </a:lnTo>
                  <a:lnTo>
                    <a:pt x="17129" y="96113"/>
                  </a:lnTo>
                  <a:lnTo>
                    <a:pt x="43424" y="51912"/>
                  </a:lnTo>
                  <a:lnTo>
                    <a:pt x="46380" y="41604"/>
                  </a:lnTo>
                  <a:lnTo>
                    <a:pt x="47072" y="35071"/>
                  </a:lnTo>
                  <a:lnTo>
                    <a:pt x="48314" y="32906"/>
                  </a:lnTo>
                  <a:lnTo>
                    <a:pt x="50201" y="31462"/>
                  </a:lnTo>
                  <a:lnTo>
                    <a:pt x="57114" y="28590"/>
                  </a:lnTo>
                  <a:lnTo>
                    <a:pt x="57147" y="41834"/>
                  </a:lnTo>
                  <a:lnTo>
                    <a:pt x="54326" y="47873"/>
                  </a:lnTo>
                  <a:lnTo>
                    <a:pt x="50603" y="54085"/>
                  </a:lnTo>
                  <a:lnTo>
                    <a:pt x="48508" y="64591"/>
                  </a:lnTo>
                  <a:lnTo>
                    <a:pt x="46828" y="79581"/>
                  </a:lnTo>
                  <a:lnTo>
                    <a:pt x="30740" y="121788"/>
                  </a:lnTo>
                  <a:lnTo>
                    <a:pt x="26395" y="135568"/>
                  </a:lnTo>
                  <a:lnTo>
                    <a:pt x="21226" y="150235"/>
                  </a:lnTo>
                  <a:lnTo>
                    <a:pt x="18279" y="167990"/>
                  </a:lnTo>
                  <a:lnTo>
                    <a:pt x="11568" y="180919"/>
                  </a:lnTo>
                  <a:lnTo>
                    <a:pt x="10887" y="184112"/>
                  </a:lnTo>
                  <a:lnTo>
                    <a:pt x="9375" y="186242"/>
                  </a:lnTo>
                  <a:lnTo>
                    <a:pt x="7308" y="187661"/>
                  </a:lnTo>
                  <a:lnTo>
                    <a:pt x="4872" y="188607"/>
                  </a:lnTo>
                  <a:lnTo>
                    <a:pt x="3248" y="190297"/>
                  </a:lnTo>
                  <a:lnTo>
                    <a:pt x="37" y="199894"/>
                  </a:lnTo>
                  <a:lnTo>
                    <a:pt x="0" y="154491"/>
                  </a:lnTo>
                  <a:lnTo>
                    <a:pt x="1058" y="139497"/>
                  </a:lnTo>
                  <a:lnTo>
                    <a:pt x="7538" y="121590"/>
                  </a:lnTo>
                  <a:lnTo>
                    <a:pt x="9701" y="111190"/>
                  </a:lnTo>
                  <a:lnTo>
                    <a:pt x="16890" y="95890"/>
                  </a:lnTo>
                  <a:lnTo>
                    <a:pt x="29346" y="51069"/>
                  </a:lnTo>
                  <a:lnTo>
                    <a:pt x="36057" y="38153"/>
                  </a:lnTo>
                  <a:lnTo>
                    <a:pt x="36738" y="34960"/>
                  </a:lnTo>
                  <a:lnTo>
                    <a:pt x="38250" y="32832"/>
                  </a:lnTo>
                  <a:lnTo>
                    <a:pt x="40317" y="31413"/>
                  </a:lnTo>
                  <a:lnTo>
                    <a:pt x="42753" y="30467"/>
                  </a:lnTo>
                  <a:lnTo>
                    <a:pt x="44377" y="28778"/>
                  </a:lnTo>
                  <a:lnTo>
                    <a:pt x="46181" y="24079"/>
                  </a:lnTo>
                  <a:lnTo>
                    <a:pt x="47720" y="22403"/>
                  </a:lnTo>
                  <a:lnTo>
                    <a:pt x="57241" y="18286"/>
                  </a:lnTo>
                  <a:lnTo>
                    <a:pt x="65224" y="10888"/>
                  </a:lnTo>
                  <a:lnTo>
                    <a:pt x="71301" y="9929"/>
                  </a:lnTo>
                  <a:lnTo>
                    <a:pt x="98829" y="9528"/>
                  </a:lnTo>
                  <a:lnTo>
                    <a:pt x="104954" y="6704"/>
                  </a:lnTo>
                  <a:lnTo>
                    <a:pt x="111205" y="2980"/>
                  </a:lnTo>
                  <a:lnTo>
                    <a:pt x="123841" y="589"/>
                  </a:lnTo>
                  <a:lnTo>
                    <a:pt x="168537" y="1"/>
                  </a:lnTo>
                  <a:lnTo>
                    <a:pt x="179128" y="0"/>
                  </a:lnTo>
                  <a:lnTo>
                    <a:pt x="190497" y="9522"/>
                  </a:lnTo>
                  <a:lnTo>
                    <a:pt x="1905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714"/>
            <p:cNvSpPr/>
            <p:nvPr>
              <p:custDataLst>
                <p:tags r:id="rId179"/>
              </p:custDataLst>
            </p:nvPr>
          </p:nvSpPr>
          <p:spPr>
            <a:xfrm>
              <a:off x="6619875" y="2057400"/>
              <a:ext cx="142876" cy="38101"/>
            </a:xfrm>
            <a:custGeom>
              <a:avLst/>
              <a:gdLst/>
              <a:ahLst/>
              <a:cxnLst/>
              <a:rect l="0" t="0" r="0" b="0"/>
              <a:pathLst>
                <a:path w="142876" h="38101">
                  <a:moveTo>
                    <a:pt x="0" y="38100"/>
                  </a:moveTo>
                  <a:lnTo>
                    <a:pt x="0" y="38100"/>
                  </a:lnTo>
                  <a:lnTo>
                    <a:pt x="23704" y="38100"/>
                  </a:lnTo>
                  <a:lnTo>
                    <a:pt x="25328" y="37042"/>
                  </a:lnTo>
                  <a:lnTo>
                    <a:pt x="26410" y="35278"/>
                  </a:lnTo>
                  <a:lnTo>
                    <a:pt x="27132" y="33044"/>
                  </a:lnTo>
                  <a:lnTo>
                    <a:pt x="28671" y="31554"/>
                  </a:lnTo>
                  <a:lnTo>
                    <a:pt x="33203" y="29899"/>
                  </a:lnTo>
                  <a:lnTo>
                    <a:pt x="54060" y="27594"/>
                  </a:lnTo>
                  <a:lnTo>
                    <a:pt x="66691" y="21051"/>
                  </a:lnTo>
                  <a:lnTo>
                    <a:pt x="108768" y="8752"/>
                  </a:lnTo>
                  <a:lnTo>
                    <a:pt x="123359" y="2042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715"/>
            <p:cNvSpPr/>
            <p:nvPr>
              <p:custDataLst>
                <p:tags r:id="rId180"/>
              </p:custDataLst>
            </p:nvPr>
          </p:nvSpPr>
          <p:spPr>
            <a:xfrm>
              <a:off x="6886632" y="1952628"/>
              <a:ext cx="123769" cy="180934"/>
            </a:xfrm>
            <a:custGeom>
              <a:avLst/>
              <a:gdLst/>
              <a:ahLst/>
              <a:cxnLst/>
              <a:rect l="0" t="0" r="0" b="0"/>
              <a:pathLst>
                <a:path w="123769" h="180934">
                  <a:moveTo>
                    <a:pt x="66618" y="28572"/>
                  </a:moveTo>
                  <a:lnTo>
                    <a:pt x="66618" y="28572"/>
                  </a:lnTo>
                  <a:lnTo>
                    <a:pt x="76109" y="38063"/>
                  </a:lnTo>
                  <a:lnTo>
                    <a:pt x="76143" y="10881"/>
                  </a:lnTo>
                  <a:lnTo>
                    <a:pt x="67011" y="425"/>
                  </a:lnTo>
                  <a:lnTo>
                    <a:pt x="49011" y="0"/>
                  </a:lnTo>
                  <a:lnTo>
                    <a:pt x="40248" y="6543"/>
                  </a:lnTo>
                  <a:lnTo>
                    <a:pt x="34438" y="8198"/>
                  </a:lnTo>
                  <a:lnTo>
                    <a:pt x="32464" y="9698"/>
                  </a:lnTo>
                  <a:lnTo>
                    <a:pt x="21210" y="28768"/>
                  </a:lnTo>
                  <a:lnTo>
                    <a:pt x="18226" y="44473"/>
                  </a:lnTo>
                  <a:lnTo>
                    <a:pt x="11512" y="57152"/>
                  </a:lnTo>
                  <a:lnTo>
                    <a:pt x="10831" y="60325"/>
                  </a:lnTo>
                  <a:lnTo>
                    <a:pt x="3192" y="74081"/>
                  </a:lnTo>
                  <a:lnTo>
                    <a:pt x="0" y="116945"/>
                  </a:lnTo>
                  <a:lnTo>
                    <a:pt x="1026" y="127116"/>
                  </a:lnTo>
                  <a:lnTo>
                    <a:pt x="11704" y="152218"/>
                  </a:lnTo>
                  <a:lnTo>
                    <a:pt x="15753" y="158668"/>
                  </a:lnTo>
                  <a:lnTo>
                    <a:pt x="17553" y="165062"/>
                  </a:lnTo>
                  <a:lnTo>
                    <a:pt x="19091" y="167190"/>
                  </a:lnTo>
                  <a:lnTo>
                    <a:pt x="21175" y="168609"/>
                  </a:lnTo>
                  <a:lnTo>
                    <a:pt x="26313" y="171244"/>
                  </a:lnTo>
                  <a:lnTo>
                    <a:pt x="35156" y="177619"/>
                  </a:lnTo>
                  <a:lnTo>
                    <a:pt x="41346" y="179482"/>
                  </a:lnTo>
                  <a:lnTo>
                    <a:pt x="78930" y="180933"/>
                  </a:lnTo>
                  <a:lnTo>
                    <a:pt x="85495" y="178133"/>
                  </a:lnTo>
                  <a:lnTo>
                    <a:pt x="108066" y="165781"/>
                  </a:lnTo>
                  <a:lnTo>
                    <a:pt x="123768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716"/>
            <p:cNvSpPr/>
            <p:nvPr>
              <p:custDataLst>
                <p:tags r:id="rId181"/>
              </p:custDataLst>
            </p:nvPr>
          </p:nvSpPr>
          <p:spPr>
            <a:xfrm>
              <a:off x="7172325" y="2000250"/>
              <a:ext cx="133351" cy="1"/>
            </a:xfrm>
            <a:custGeom>
              <a:avLst/>
              <a:gdLst/>
              <a:ahLst/>
              <a:cxnLst/>
              <a:rect l="0" t="0" r="0" b="0"/>
              <a:pathLst>
                <a:path w="133351" h="1">
                  <a:moveTo>
                    <a:pt x="0" y="0"/>
                  </a:moveTo>
                  <a:lnTo>
                    <a:pt x="0" y="0"/>
                  </a:lnTo>
                  <a:lnTo>
                    <a:pt x="8200" y="0"/>
                  </a:lnTo>
                  <a:lnTo>
                    <a:pt x="106" y="0"/>
                  </a:lnTo>
                  <a:lnTo>
                    <a:pt x="47678" y="0"/>
                  </a:lnTo>
                  <a:lnTo>
                    <a:pt x="95250" y="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717"/>
            <p:cNvSpPr/>
            <p:nvPr>
              <p:custDataLst>
                <p:tags r:id="rId182"/>
              </p:custDataLst>
            </p:nvPr>
          </p:nvSpPr>
          <p:spPr>
            <a:xfrm>
              <a:off x="7172325" y="2066925"/>
              <a:ext cx="104776" cy="19041"/>
            </a:xfrm>
            <a:custGeom>
              <a:avLst/>
              <a:gdLst/>
              <a:ahLst/>
              <a:cxnLst/>
              <a:rect l="0" t="0" r="0" b="0"/>
              <a:pathLst>
                <a:path w="104776" h="19041">
                  <a:moveTo>
                    <a:pt x="0" y="9525"/>
                  </a:moveTo>
                  <a:lnTo>
                    <a:pt x="0" y="9525"/>
                  </a:lnTo>
                  <a:lnTo>
                    <a:pt x="0" y="17726"/>
                  </a:lnTo>
                  <a:lnTo>
                    <a:pt x="1058" y="18167"/>
                  </a:lnTo>
                  <a:lnTo>
                    <a:pt x="23598" y="19040"/>
                  </a:lnTo>
                  <a:lnTo>
                    <a:pt x="29185" y="16223"/>
                  </a:lnTo>
                  <a:lnTo>
                    <a:pt x="32157" y="13991"/>
                  </a:lnTo>
                  <a:lnTo>
                    <a:pt x="41103" y="11510"/>
                  </a:lnTo>
                  <a:lnTo>
                    <a:pt x="62641" y="8728"/>
                  </a:lnTo>
                  <a:lnTo>
                    <a:pt x="73829" y="3057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718"/>
            <p:cNvSpPr/>
            <p:nvPr>
              <p:custDataLst>
                <p:tags r:id="rId183"/>
              </p:custDataLst>
            </p:nvPr>
          </p:nvSpPr>
          <p:spPr>
            <a:xfrm>
              <a:off x="7448679" y="1905011"/>
              <a:ext cx="361691" cy="238112"/>
            </a:xfrm>
            <a:custGeom>
              <a:avLst/>
              <a:gdLst/>
              <a:ahLst/>
              <a:cxnLst/>
              <a:rect l="0" t="0" r="0" b="0"/>
              <a:pathLst>
                <a:path w="361691" h="238112">
                  <a:moveTo>
                    <a:pt x="133221" y="66664"/>
                  </a:moveTo>
                  <a:lnTo>
                    <a:pt x="133221" y="66664"/>
                  </a:lnTo>
                  <a:lnTo>
                    <a:pt x="141421" y="66664"/>
                  </a:lnTo>
                  <a:lnTo>
                    <a:pt x="141863" y="65606"/>
                  </a:lnTo>
                  <a:lnTo>
                    <a:pt x="142746" y="30008"/>
                  </a:lnTo>
                  <a:lnTo>
                    <a:pt x="136201" y="21245"/>
                  </a:lnTo>
                  <a:lnTo>
                    <a:pt x="134546" y="15433"/>
                  </a:lnTo>
                  <a:lnTo>
                    <a:pt x="133045" y="13460"/>
                  </a:lnTo>
                  <a:lnTo>
                    <a:pt x="126937" y="9625"/>
                  </a:lnTo>
                  <a:lnTo>
                    <a:pt x="125136" y="4977"/>
                  </a:lnTo>
                  <a:lnTo>
                    <a:pt x="123598" y="3314"/>
                  </a:lnTo>
                  <a:lnTo>
                    <a:pt x="115621" y="427"/>
                  </a:lnTo>
                  <a:lnTo>
                    <a:pt x="91818" y="0"/>
                  </a:lnTo>
                  <a:lnTo>
                    <a:pt x="85539" y="2816"/>
                  </a:lnTo>
                  <a:lnTo>
                    <a:pt x="79221" y="6537"/>
                  </a:lnTo>
                  <a:lnTo>
                    <a:pt x="69714" y="9691"/>
                  </a:lnTo>
                  <a:lnTo>
                    <a:pt x="34796" y="41303"/>
                  </a:lnTo>
                  <a:lnTo>
                    <a:pt x="31268" y="47631"/>
                  </a:lnTo>
                  <a:lnTo>
                    <a:pt x="28642" y="53972"/>
                  </a:lnTo>
                  <a:lnTo>
                    <a:pt x="13367" y="79561"/>
                  </a:lnTo>
                  <a:lnTo>
                    <a:pt x="9515" y="91181"/>
                  </a:lnTo>
                  <a:lnTo>
                    <a:pt x="3199" y="101328"/>
                  </a:lnTo>
                  <a:lnTo>
                    <a:pt x="309" y="112373"/>
                  </a:lnTo>
                  <a:lnTo>
                    <a:pt x="0" y="118778"/>
                  </a:lnTo>
                  <a:lnTo>
                    <a:pt x="1016" y="120457"/>
                  </a:lnTo>
                  <a:lnTo>
                    <a:pt x="2751" y="121576"/>
                  </a:lnTo>
                  <a:lnTo>
                    <a:pt x="4965" y="122322"/>
                  </a:lnTo>
                  <a:lnTo>
                    <a:pt x="6443" y="123878"/>
                  </a:lnTo>
                  <a:lnTo>
                    <a:pt x="8084" y="128428"/>
                  </a:lnTo>
                  <a:lnTo>
                    <a:pt x="9579" y="130065"/>
                  </a:lnTo>
                  <a:lnTo>
                    <a:pt x="14063" y="131884"/>
                  </a:lnTo>
                  <a:lnTo>
                    <a:pt x="16741" y="131310"/>
                  </a:lnTo>
                  <a:lnTo>
                    <a:pt x="28642" y="125608"/>
                  </a:lnTo>
                  <a:lnTo>
                    <a:pt x="44347" y="122992"/>
                  </a:lnTo>
                  <a:lnTo>
                    <a:pt x="60198" y="110588"/>
                  </a:lnTo>
                  <a:lnTo>
                    <a:pt x="82421" y="89916"/>
                  </a:lnTo>
                  <a:lnTo>
                    <a:pt x="95121" y="83722"/>
                  </a:lnTo>
                  <a:lnTo>
                    <a:pt x="117346" y="63373"/>
                  </a:lnTo>
                  <a:lnTo>
                    <a:pt x="120874" y="57087"/>
                  </a:lnTo>
                  <a:lnTo>
                    <a:pt x="123139" y="49485"/>
                  </a:lnTo>
                  <a:lnTo>
                    <a:pt x="124383" y="48862"/>
                  </a:lnTo>
                  <a:lnTo>
                    <a:pt x="128588" y="48168"/>
                  </a:lnTo>
                  <a:lnTo>
                    <a:pt x="130132" y="46925"/>
                  </a:lnTo>
                  <a:lnTo>
                    <a:pt x="133185" y="38210"/>
                  </a:lnTo>
                  <a:lnTo>
                    <a:pt x="133221" y="60756"/>
                  </a:lnTo>
                  <a:lnTo>
                    <a:pt x="130399" y="66861"/>
                  </a:lnTo>
                  <a:lnTo>
                    <a:pt x="126676" y="73101"/>
                  </a:lnTo>
                  <a:lnTo>
                    <a:pt x="124284" y="85731"/>
                  </a:lnTo>
                  <a:lnTo>
                    <a:pt x="122660" y="117661"/>
                  </a:lnTo>
                  <a:lnTo>
                    <a:pt x="115498" y="136122"/>
                  </a:lnTo>
                  <a:lnTo>
                    <a:pt x="111523" y="155160"/>
                  </a:lnTo>
                  <a:lnTo>
                    <a:pt x="106684" y="169438"/>
                  </a:lnTo>
                  <a:lnTo>
                    <a:pt x="104493" y="176900"/>
                  </a:lnTo>
                  <a:lnTo>
                    <a:pt x="97286" y="190313"/>
                  </a:lnTo>
                  <a:lnTo>
                    <a:pt x="96564" y="193547"/>
                  </a:lnTo>
                  <a:lnTo>
                    <a:pt x="77522" y="226707"/>
                  </a:lnTo>
                  <a:lnTo>
                    <a:pt x="71445" y="233088"/>
                  </a:lnTo>
                  <a:lnTo>
                    <a:pt x="65901" y="235880"/>
                  </a:lnTo>
                  <a:lnTo>
                    <a:pt x="52485" y="237983"/>
                  </a:lnTo>
                  <a:lnTo>
                    <a:pt x="33436" y="238111"/>
                  </a:lnTo>
                  <a:lnTo>
                    <a:pt x="31772" y="237053"/>
                  </a:lnTo>
                  <a:lnTo>
                    <a:pt x="30664" y="235290"/>
                  </a:lnTo>
                  <a:lnTo>
                    <a:pt x="29924" y="233057"/>
                  </a:lnTo>
                  <a:lnTo>
                    <a:pt x="28373" y="231568"/>
                  </a:lnTo>
                  <a:lnTo>
                    <a:pt x="20375" y="228981"/>
                  </a:lnTo>
                  <a:lnTo>
                    <a:pt x="19567" y="225941"/>
                  </a:lnTo>
                  <a:lnTo>
                    <a:pt x="18921" y="209935"/>
                  </a:lnTo>
                  <a:lnTo>
                    <a:pt x="44615" y="208483"/>
                  </a:lnTo>
                  <a:lnTo>
                    <a:pt x="54992" y="202994"/>
                  </a:lnTo>
                  <a:lnTo>
                    <a:pt x="69943" y="199839"/>
                  </a:lnTo>
                  <a:lnTo>
                    <a:pt x="85013" y="192650"/>
                  </a:lnTo>
                  <a:lnTo>
                    <a:pt x="127221" y="180873"/>
                  </a:lnTo>
                  <a:lnTo>
                    <a:pt x="144966" y="173646"/>
                  </a:lnTo>
                  <a:lnTo>
                    <a:pt x="191135" y="142847"/>
                  </a:lnTo>
                  <a:lnTo>
                    <a:pt x="206825" y="136156"/>
                  </a:lnTo>
                  <a:lnTo>
                    <a:pt x="214617" y="133533"/>
                  </a:lnTo>
                  <a:lnTo>
                    <a:pt x="228243" y="126047"/>
                  </a:lnTo>
                  <a:lnTo>
                    <a:pt x="231495" y="125303"/>
                  </a:lnTo>
                  <a:lnTo>
                    <a:pt x="247502" y="116471"/>
                  </a:lnTo>
                  <a:lnTo>
                    <a:pt x="266533" y="114290"/>
                  </a:lnTo>
                  <a:lnTo>
                    <a:pt x="266570" y="128478"/>
                  </a:lnTo>
                  <a:lnTo>
                    <a:pt x="263749" y="134001"/>
                  </a:lnTo>
                  <a:lnTo>
                    <a:pt x="260026" y="139983"/>
                  </a:lnTo>
                  <a:lnTo>
                    <a:pt x="257634" y="152447"/>
                  </a:lnTo>
                  <a:lnTo>
                    <a:pt x="257162" y="160044"/>
                  </a:lnTo>
                  <a:lnTo>
                    <a:pt x="248410" y="180148"/>
                  </a:lnTo>
                  <a:lnTo>
                    <a:pt x="247522" y="217577"/>
                  </a:lnTo>
                  <a:lnTo>
                    <a:pt x="248580" y="218073"/>
                  </a:lnTo>
                  <a:lnTo>
                    <a:pt x="252577" y="218623"/>
                  </a:lnTo>
                  <a:lnTo>
                    <a:pt x="254066" y="219829"/>
                  </a:lnTo>
                  <a:lnTo>
                    <a:pt x="255721" y="223990"/>
                  </a:lnTo>
                  <a:lnTo>
                    <a:pt x="257222" y="224465"/>
                  </a:lnTo>
                  <a:lnTo>
                    <a:pt x="270187" y="219984"/>
                  </a:lnTo>
                  <a:lnTo>
                    <a:pt x="279402" y="219337"/>
                  </a:lnTo>
                  <a:lnTo>
                    <a:pt x="285679" y="216363"/>
                  </a:lnTo>
                  <a:lnTo>
                    <a:pt x="317372" y="187267"/>
                  </a:lnTo>
                  <a:lnTo>
                    <a:pt x="345946" y="144549"/>
                  </a:lnTo>
                  <a:lnTo>
                    <a:pt x="359588" y="106940"/>
                  </a:lnTo>
                  <a:lnTo>
                    <a:pt x="361690" y="82667"/>
                  </a:lnTo>
                  <a:lnTo>
                    <a:pt x="358941" y="76246"/>
                  </a:lnTo>
                  <a:lnTo>
                    <a:pt x="355249" y="69864"/>
                  </a:lnTo>
                  <a:lnTo>
                    <a:pt x="353608" y="63500"/>
                  </a:lnTo>
                  <a:lnTo>
                    <a:pt x="352112" y="61380"/>
                  </a:lnTo>
                  <a:lnTo>
                    <a:pt x="350057" y="59966"/>
                  </a:lnTo>
                  <a:lnTo>
                    <a:pt x="342107" y="57977"/>
                  </a:lnTo>
                  <a:lnTo>
                    <a:pt x="339153" y="57697"/>
                  </a:lnTo>
                  <a:lnTo>
                    <a:pt x="333050" y="54565"/>
                  </a:lnTo>
                  <a:lnTo>
                    <a:pt x="329940" y="52248"/>
                  </a:lnTo>
                  <a:lnTo>
                    <a:pt x="326808" y="51762"/>
                  </a:lnTo>
                  <a:lnTo>
                    <a:pt x="323663" y="52496"/>
                  </a:lnTo>
                  <a:lnTo>
                    <a:pt x="316066" y="56222"/>
                  </a:lnTo>
                  <a:lnTo>
                    <a:pt x="306962" y="63504"/>
                  </a:lnTo>
                  <a:lnTo>
                    <a:pt x="297001" y="67844"/>
                  </a:lnTo>
                  <a:lnTo>
                    <a:pt x="278030" y="81557"/>
                  </a:lnTo>
                  <a:lnTo>
                    <a:pt x="274211" y="82943"/>
                  </a:lnTo>
                  <a:lnTo>
                    <a:pt x="271664" y="85983"/>
                  </a:lnTo>
                  <a:lnTo>
                    <a:pt x="262185" y="106929"/>
                  </a:lnTo>
                  <a:lnTo>
                    <a:pt x="251515" y="120440"/>
                  </a:lnTo>
                  <a:lnTo>
                    <a:pt x="247521" y="133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719"/>
            <p:cNvSpPr/>
            <p:nvPr>
              <p:custDataLst>
                <p:tags r:id="rId184"/>
              </p:custDataLst>
            </p:nvPr>
          </p:nvSpPr>
          <p:spPr>
            <a:xfrm>
              <a:off x="7840400" y="1880566"/>
              <a:ext cx="65315" cy="72057"/>
            </a:xfrm>
            <a:custGeom>
              <a:avLst/>
              <a:gdLst/>
              <a:ahLst/>
              <a:cxnLst/>
              <a:rect l="0" t="0" r="0" b="0"/>
              <a:pathLst>
                <a:path w="65315" h="72057">
                  <a:moveTo>
                    <a:pt x="17725" y="24434"/>
                  </a:moveTo>
                  <a:lnTo>
                    <a:pt x="17725" y="24434"/>
                  </a:lnTo>
                  <a:lnTo>
                    <a:pt x="17725" y="15025"/>
                  </a:lnTo>
                  <a:lnTo>
                    <a:pt x="8316" y="14910"/>
                  </a:lnTo>
                  <a:lnTo>
                    <a:pt x="8200" y="38589"/>
                  </a:lnTo>
                  <a:lnTo>
                    <a:pt x="5378" y="44131"/>
                  </a:lnTo>
                  <a:lnTo>
                    <a:pt x="1655" y="50121"/>
                  </a:lnTo>
                  <a:lnTo>
                    <a:pt x="0" y="56312"/>
                  </a:lnTo>
                  <a:lnTo>
                    <a:pt x="616" y="58386"/>
                  </a:lnTo>
                  <a:lnTo>
                    <a:pt x="2086" y="59768"/>
                  </a:lnTo>
                  <a:lnTo>
                    <a:pt x="4124" y="60690"/>
                  </a:lnTo>
                  <a:lnTo>
                    <a:pt x="5483" y="62363"/>
                  </a:lnTo>
                  <a:lnTo>
                    <a:pt x="8094" y="71619"/>
                  </a:lnTo>
                  <a:lnTo>
                    <a:pt x="25809" y="72056"/>
                  </a:lnTo>
                  <a:lnTo>
                    <a:pt x="44093" y="56249"/>
                  </a:lnTo>
                  <a:lnTo>
                    <a:pt x="49905" y="54449"/>
                  </a:lnTo>
                  <a:lnTo>
                    <a:pt x="51878" y="52911"/>
                  </a:lnTo>
                  <a:lnTo>
                    <a:pt x="54071" y="48379"/>
                  </a:lnTo>
                  <a:lnTo>
                    <a:pt x="56537" y="36847"/>
                  </a:lnTo>
                  <a:lnTo>
                    <a:pt x="63980" y="26278"/>
                  </a:lnTo>
                  <a:lnTo>
                    <a:pt x="65079" y="17194"/>
                  </a:lnTo>
                  <a:lnTo>
                    <a:pt x="65314" y="7148"/>
                  </a:lnTo>
                  <a:lnTo>
                    <a:pt x="64267" y="6560"/>
                  </a:lnTo>
                  <a:lnTo>
                    <a:pt x="60283" y="5907"/>
                  </a:lnTo>
                  <a:lnTo>
                    <a:pt x="58797" y="4674"/>
                  </a:lnTo>
                  <a:lnTo>
                    <a:pt x="57146" y="482"/>
                  </a:lnTo>
                  <a:lnTo>
                    <a:pt x="55647" y="0"/>
                  </a:lnTo>
                  <a:lnTo>
                    <a:pt x="46202" y="4772"/>
                  </a:lnTo>
                  <a:lnTo>
                    <a:pt x="41670" y="5112"/>
                  </a:lnTo>
                  <a:lnTo>
                    <a:pt x="36128" y="8085"/>
                  </a:lnTo>
                  <a:lnTo>
                    <a:pt x="33169" y="10360"/>
                  </a:lnTo>
                  <a:lnTo>
                    <a:pt x="29880" y="15709"/>
                  </a:lnTo>
                  <a:lnTo>
                    <a:pt x="27361" y="21615"/>
                  </a:lnTo>
                  <a:lnTo>
                    <a:pt x="10842" y="43505"/>
                  </a:lnTo>
                  <a:lnTo>
                    <a:pt x="8200" y="625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720"/>
            <p:cNvSpPr/>
            <p:nvPr>
              <p:custDataLst>
                <p:tags r:id="rId185"/>
              </p:custDataLst>
            </p:nvPr>
          </p:nvSpPr>
          <p:spPr>
            <a:xfrm>
              <a:off x="7972425" y="2124075"/>
              <a:ext cx="47626" cy="95251"/>
            </a:xfrm>
            <a:custGeom>
              <a:avLst/>
              <a:gdLst/>
              <a:ahLst/>
              <a:cxnLst/>
              <a:rect l="0" t="0" r="0" b="0"/>
              <a:pathLst>
                <a:path w="47626" h="95251">
                  <a:moveTo>
                    <a:pt x="9525" y="9525"/>
                  </a:moveTo>
                  <a:lnTo>
                    <a:pt x="9525" y="9525"/>
                  </a:lnTo>
                  <a:lnTo>
                    <a:pt x="0" y="9525"/>
                  </a:lnTo>
                  <a:lnTo>
                    <a:pt x="9132" y="9525"/>
                  </a:lnTo>
                  <a:lnTo>
                    <a:pt x="18648" y="392"/>
                  </a:lnTo>
                  <a:lnTo>
                    <a:pt x="46266" y="0"/>
                  </a:lnTo>
                  <a:lnTo>
                    <a:pt x="46719" y="1058"/>
                  </a:lnTo>
                  <a:lnTo>
                    <a:pt x="47625" y="33202"/>
                  </a:lnTo>
                  <a:lnTo>
                    <a:pt x="44803" y="38745"/>
                  </a:lnTo>
                  <a:lnTo>
                    <a:pt x="41080" y="44737"/>
                  </a:lnTo>
                  <a:lnTo>
                    <a:pt x="37924" y="54060"/>
                  </a:lnTo>
                  <a:lnTo>
                    <a:pt x="21226" y="76790"/>
                  </a:lnTo>
                  <a:lnTo>
                    <a:pt x="20500" y="79768"/>
                  </a:lnTo>
                  <a:lnTo>
                    <a:pt x="952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5" name="SMARTInkShape-721"/>
          <p:cNvSpPr/>
          <p:nvPr>
            <p:custDataLst>
              <p:tags r:id="rId2"/>
            </p:custDataLst>
          </p:nvPr>
        </p:nvSpPr>
        <p:spPr>
          <a:xfrm>
            <a:off x="8267700" y="2028825"/>
            <a:ext cx="152401" cy="123825"/>
          </a:xfrm>
          <a:custGeom>
            <a:avLst/>
            <a:gdLst/>
            <a:ahLst/>
            <a:cxnLst/>
            <a:rect l="0" t="0" r="0" b="0"/>
            <a:pathLst>
              <a:path w="152401" h="123825">
                <a:moveTo>
                  <a:pt x="152400" y="9525"/>
                </a:moveTo>
                <a:lnTo>
                  <a:pt x="152400" y="9525"/>
                </a:lnTo>
                <a:lnTo>
                  <a:pt x="152400" y="0"/>
                </a:lnTo>
                <a:lnTo>
                  <a:pt x="144200" y="8201"/>
                </a:lnTo>
                <a:lnTo>
                  <a:pt x="143268" y="14189"/>
                </a:lnTo>
                <a:lnTo>
                  <a:pt x="142079" y="15810"/>
                </a:lnTo>
                <a:lnTo>
                  <a:pt x="137935" y="17610"/>
                </a:lnTo>
                <a:lnTo>
                  <a:pt x="129652" y="18623"/>
                </a:lnTo>
                <a:lnTo>
                  <a:pt x="127709" y="19824"/>
                </a:lnTo>
                <a:lnTo>
                  <a:pt x="126415" y="21683"/>
                </a:lnTo>
                <a:lnTo>
                  <a:pt x="123918" y="26570"/>
                </a:lnTo>
                <a:lnTo>
                  <a:pt x="119280" y="32270"/>
                </a:lnTo>
                <a:lnTo>
                  <a:pt x="113692" y="35509"/>
                </a:lnTo>
                <a:lnTo>
                  <a:pt x="110720" y="36373"/>
                </a:lnTo>
                <a:lnTo>
                  <a:pt x="108738" y="38007"/>
                </a:lnTo>
                <a:lnTo>
                  <a:pt x="91672" y="60445"/>
                </a:lnTo>
                <a:lnTo>
                  <a:pt x="82724" y="63906"/>
                </a:lnTo>
                <a:lnTo>
                  <a:pt x="77374" y="64829"/>
                </a:lnTo>
                <a:lnTo>
                  <a:pt x="73808" y="66503"/>
                </a:lnTo>
                <a:lnTo>
                  <a:pt x="71431" y="68677"/>
                </a:lnTo>
                <a:lnTo>
                  <a:pt x="62557" y="79771"/>
                </a:lnTo>
                <a:lnTo>
                  <a:pt x="56731" y="83078"/>
                </a:lnTo>
                <a:lnTo>
                  <a:pt x="50614" y="85607"/>
                </a:lnTo>
                <a:lnTo>
                  <a:pt x="41220" y="91922"/>
                </a:lnTo>
                <a:lnTo>
                  <a:pt x="31734" y="95322"/>
                </a:lnTo>
                <a:lnTo>
                  <a:pt x="11014" y="112848"/>
                </a:lnTo>
                <a:lnTo>
                  <a:pt x="432" y="114262"/>
                </a:lnTo>
                <a:lnTo>
                  <a:pt x="0" y="123824"/>
                </a:lnTo>
                <a:lnTo>
                  <a:pt x="8200" y="115624"/>
                </a:lnTo>
                <a:lnTo>
                  <a:pt x="17610" y="114416"/>
                </a:lnTo>
                <a:lnTo>
                  <a:pt x="50838" y="114301"/>
                </a:lnTo>
                <a:lnTo>
                  <a:pt x="57167" y="111478"/>
                </a:lnTo>
                <a:lnTo>
                  <a:pt x="63507" y="107754"/>
                </a:lnTo>
                <a:lnTo>
                  <a:pt x="76201" y="105364"/>
                </a:lnTo>
                <a:lnTo>
                  <a:pt x="107950" y="104785"/>
                </a:lnTo>
                <a:lnTo>
                  <a:pt x="110067" y="103724"/>
                </a:lnTo>
                <a:lnTo>
                  <a:pt x="111478" y="101957"/>
                </a:lnTo>
                <a:lnTo>
                  <a:pt x="112419" y="99722"/>
                </a:lnTo>
                <a:lnTo>
                  <a:pt x="114104" y="98231"/>
                </a:lnTo>
                <a:lnTo>
                  <a:pt x="118799" y="96575"/>
                </a:lnTo>
                <a:lnTo>
                  <a:pt x="152280" y="95250"/>
                </a:lnTo>
                <a:lnTo>
                  <a:pt x="152400" y="104775"/>
                </a:lnTo>
                <a:lnTo>
                  <a:pt x="152400" y="952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4" name="SMARTInkShape-Group191"/>
          <p:cNvGrpSpPr/>
          <p:nvPr/>
        </p:nvGrpSpPr>
        <p:grpSpPr>
          <a:xfrm>
            <a:off x="8572500" y="1743110"/>
            <a:ext cx="1752600" cy="371441"/>
            <a:chOff x="8572500" y="1743110"/>
            <a:chExt cx="1752600" cy="371441"/>
          </a:xfrm>
        </p:grpSpPr>
        <p:sp>
          <p:nvSpPr>
            <p:cNvPr id="36" name="SMARTInkShape-722"/>
            <p:cNvSpPr/>
            <p:nvPr>
              <p:custDataLst>
                <p:tags r:id="rId168"/>
              </p:custDataLst>
            </p:nvPr>
          </p:nvSpPr>
          <p:spPr>
            <a:xfrm>
              <a:off x="8572500" y="2095500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0" y="19050"/>
                  </a:moveTo>
                  <a:lnTo>
                    <a:pt x="0" y="19050"/>
                  </a:lnTo>
                  <a:lnTo>
                    <a:pt x="0" y="13994"/>
                  </a:lnTo>
                  <a:lnTo>
                    <a:pt x="1058" y="12504"/>
                  </a:lnTo>
                  <a:lnTo>
                    <a:pt x="2822" y="11511"/>
                  </a:lnTo>
                  <a:lnTo>
                    <a:pt x="5056" y="10849"/>
                  </a:lnTo>
                  <a:lnTo>
                    <a:pt x="6545" y="9349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723"/>
            <p:cNvSpPr/>
            <p:nvPr>
              <p:custDataLst>
                <p:tags r:id="rId169"/>
              </p:custDataLst>
            </p:nvPr>
          </p:nvSpPr>
          <p:spPr>
            <a:xfrm>
              <a:off x="8601085" y="1885965"/>
              <a:ext cx="338766" cy="190475"/>
            </a:xfrm>
            <a:custGeom>
              <a:avLst/>
              <a:gdLst/>
              <a:ahLst/>
              <a:cxnLst/>
              <a:rect l="0" t="0" r="0" b="0"/>
              <a:pathLst>
                <a:path w="338766" h="190475">
                  <a:moveTo>
                    <a:pt x="9515" y="161910"/>
                  </a:moveTo>
                  <a:lnTo>
                    <a:pt x="9515" y="161910"/>
                  </a:lnTo>
                  <a:lnTo>
                    <a:pt x="9515" y="152388"/>
                  </a:lnTo>
                  <a:lnTo>
                    <a:pt x="383" y="161518"/>
                  </a:lnTo>
                  <a:lnTo>
                    <a:pt x="0" y="176089"/>
                  </a:lnTo>
                  <a:lnTo>
                    <a:pt x="1056" y="177713"/>
                  </a:lnTo>
                  <a:lnTo>
                    <a:pt x="2817" y="178795"/>
                  </a:lnTo>
                  <a:lnTo>
                    <a:pt x="5050" y="179517"/>
                  </a:lnTo>
                  <a:lnTo>
                    <a:pt x="6538" y="181056"/>
                  </a:lnTo>
                  <a:lnTo>
                    <a:pt x="9124" y="189034"/>
                  </a:lnTo>
                  <a:lnTo>
                    <a:pt x="12164" y="189840"/>
                  </a:lnTo>
                  <a:lnTo>
                    <a:pt x="23978" y="190474"/>
                  </a:lnTo>
                  <a:lnTo>
                    <a:pt x="37319" y="185425"/>
                  </a:lnTo>
                  <a:lnTo>
                    <a:pt x="56621" y="174009"/>
                  </a:lnTo>
                  <a:lnTo>
                    <a:pt x="59969" y="173151"/>
                  </a:lnTo>
                  <a:lnTo>
                    <a:pt x="104998" y="143268"/>
                  </a:lnTo>
                  <a:lnTo>
                    <a:pt x="123884" y="130634"/>
                  </a:lnTo>
                  <a:lnTo>
                    <a:pt x="159099" y="102537"/>
                  </a:lnTo>
                  <a:lnTo>
                    <a:pt x="193616" y="55411"/>
                  </a:lnTo>
                  <a:lnTo>
                    <a:pt x="205298" y="41547"/>
                  </a:lnTo>
                  <a:lnTo>
                    <a:pt x="208283" y="31820"/>
                  </a:lnTo>
                  <a:lnTo>
                    <a:pt x="208981" y="25423"/>
                  </a:lnTo>
                  <a:lnTo>
                    <a:pt x="212113" y="19052"/>
                  </a:lnTo>
                  <a:lnTo>
                    <a:pt x="215976" y="12693"/>
                  </a:lnTo>
                  <a:lnTo>
                    <a:pt x="219029" y="150"/>
                  </a:lnTo>
                  <a:lnTo>
                    <a:pt x="210861" y="0"/>
                  </a:lnTo>
                  <a:lnTo>
                    <a:pt x="210421" y="1053"/>
                  </a:lnTo>
                  <a:lnTo>
                    <a:pt x="206719" y="40965"/>
                  </a:lnTo>
                  <a:lnTo>
                    <a:pt x="201339" y="58997"/>
                  </a:lnTo>
                  <a:lnTo>
                    <a:pt x="200049" y="103040"/>
                  </a:lnTo>
                  <a:lnTo>
                    <a:pt x="197208" y="112110"/>
                  </a:lnTo>
                  <a:lnTo>
                    <a:pt x="193476" y="119668"/>
                  </a:lnTo>
                  <a:lnTo>
                    <a:pt x="190884" y="136382"/>
                  </a:lnTo>
                  <a:lnTo>
                    <a:pt x="193487" y="142803"/>
                  </a:lnTo>
                  <a:lnTo>
                    <a:pt x="198726" y="150492"/>
                  </a:lnTo>
                  <a:lnTo>
                    <a:pt x="199633" y="156881"/>
                  </a:lnTo>
                  <a:lnTo>
                    <a:pt x="200818" y="158557"/>
                  </a:lnTo>
                  <a:lnTo>
                    <a:pt x="202667" y="159675"/>
                  </a:lnTo>
                  <a:lnTo>
                    <a:pt x="208183" y="161468"/>
                  </a:lnTo>
                  <a:lnTo>
                    <a:pt x="219722" y="154313"/>
                  </a:lnTo>
                  <a:lnTo>
                    <a:pt x="222678" y="153670"/>
                  </a:lnTo>
                  <a:lnTo>
                    <a:pt x="231894" y="147709"/>
                  </a:lnTo>
                  <a:lnTo>
                    <a:pt x="274923" y="106042"/>
                  </a:lnTo>
                  <a:lnTo>
                    <a:pt x="294677" y="83475"/>
                  </a:lnTo>
                  <a:lnTo>
                    <a:pt x="321003" y="40261"/>
                  </a:lnTo>
                  <a:lnTo>
                    <a:pt x="323638" y="32702"/>
                  </a:lnTo>
                  <a:lnTo>
                    <a:pt x="330013" y="22497"/>
                  </a:lnTo>
                  <a:lnTo>
                    <a:pt x="332372" y="12770"/>
                  </a:lnTo>
                  <a:lnTo>
                    <a:pt x="332922" y="6373"/>
                  </a:lnTo>
                  <a:lnTo>
                    <a:pt x="334130" y="4244"/>
                  </a:lnTo>
                  <a:lnTo>
                    <a:pt x="335991" y="2824"/>
                  </a:lnTo>
                  <a:lnTo>
                    <a:pt x="338291" y="1878"/>
                  </a:lnTo>
                  <a:lnTo>
                    <a:pt x="338765" y="1247"/>
                  </a:lnTo>
                  <a:lnTo>
                    <a:pt x="338023" y="826"/>
                  </a:lnTo>
                  <a:lnTo>
                    <a:pt x="333446" y="0"/>
                  </a:lnTo>
                  <a:lnTo>
                    <a:pt x="333387" y="5046"/>
                  </a:lnTo>
                  <a:lnTo>
                    <a:pt x="330553" y="10348"/>
                  </a:lnTo>
                  <a:lnTo>
                    <a:pt x="318178" y="25495"/>
                  </a:lnTo>
                  <a:lnTo>
                    <a:pt x="299228" y="69151"/>
                  </a:lnTo>
                  <a:lnTo>
                    <a:pt x="290730" y="93433"/>
                  </a:lnTo>
                  <a:lnTo>
                    <a:pt x="280180" y="111185"/>
                  </a:lnTo>
                  <a:lnTo>
                    <a:pt x="274176" y="131155"/>
                  </a:lnTo>
                  <a:lnTo>
                    <a:pt x="270018" y="138716"/>
                  </a:lnTo>
                  <a:lnTo>
                    <a:pt x="266982" y="152104"/>
                  </a:lnTo>
                  <a:lnTo>
                    <a:pt x="266728" y="160410"/>
                  </a:lnTo>
                  <a:lnTo>
                    <a:pt x="267774" y="160910"/>
                  </a:lnTo>
                  <a:lnTo>
                    <a:pt x="274895" y="161778"/>
                  </a:lnTo>
                  <a:lnTo>
                    <a:pt x="284618" y="155338"/>
                  </a:lnTo>
                  <a:lnTo>
                    <a:pt x="298931" y="152202"/>
                  </a:lnTo>
                  <a:lnTo>
                    <a:pt x="314315" y="1428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724"/>
            <p:cNvSpPr/>
            <p:nvPr>
              <p:custDataLst>
                <p:tags r:id="rId170"/>
              </p:custDataLst>
            </p:nvPr>
          </p:nvSpPr>
          <p:spPr>
            <a:xfrm>
              <a:off x="9048751" y="1847850"/>
              <a:ext cx="371474" cy="209421"/>
            </a:xfrm>
            <a:custGeom>
              <a:avLst/>
              <a:gdLst/>
              <a:ahLst/>
              <a:cxnLst/>
              <a:rect l="0" t="0" r="0" b="0"/>
              <a:pathLst>
                <a:path w="371474" h="209421">
                  <a:moveTo>
                    <a:pt x="57149" y="28575"/>
                  </a:moveTo>
                  <a:lnTo>
                    <a:pt x="57149" y="28575"/>
                  </a:lnTo>
                  <a:lnTo>
                    <a:pt x="57149" y="52255"/>
                  </a:lnTo>
                  <a:lnTo>
                    <a:pt x="58207" y="53886"/>
                  </a:lnTo>
                  <a:lnTo>
                    <a:pt x="59971" y="54974"/>
                  </a:lnTo>
                  <a:lnTo>
                    <a:pt x="62206" y="55700"/>
                  </a:lnTo>
                  <a:lnTo>
                    <a:pt x="63695" y="57241"/>
                  </a:lnTo>
                  <a:lnTo>
                    <a:pt x="66640" y="66547"/>
                  </a:lnTo>
                  <a:lnTo>
                    <a:pt x="76165" y="66675"/>
                  </a:lnTo>
                  <a:lnTo>
                    <a:pt x="76199" y="48052"/>
                  </a:lnTo>
                  <a:lnTo>
                    <a:pt x="67065" y="38503"/>
                  </a:lnTo>
                  <a:lnTo>
                    <a:pt x="49068" y="38103"/>
                  </a:lnTo>
                  <a:lnTo>
                    <a:pt x="48588" y="39160"/>
                  </a:lnTo>
                  <a:lnTo>
                    <a:pt x="48052" y="43157"/>
                  </a:lnTo>
                  <a:lnTo>
                    <a:pt x="44992" y="48462"/>
                  </a:lnTo>
                  <a:lnTo>
                    <a:pt x="32460" y="63610"/>
                  </a:lnTo>
                  <a:lnTo>
                    <a:pt x="26519" y="76222"/>
                  </a:lnTo>
                  <a:lnTo>
                    <a:pt x="15469" y="88904"/>
                  </a:lnTo>
                  <a:lnTo>
                    <a:pt x="12166" y="98074"/>
                  </a:lnTo>
                  <a:lnTo>
                    <a:pt x="9639" y="108147"/>
                  </a:lnTo>
                  <a:lnTo>
                    <a:pt x="2217" y="123237"/>
                  </a:lnTo>
                  <a:lnTo>
                    <a:pt x="6" y="168273"/>
                  </a:lnTo>
                  <a:lnTo>
                    <a:pt x="0" y="179093"/>
                  </a:lnTo>
                  <a:lnTo>
                    <a:pt x="5056" y="185474"/>
                  </a:lnTo>
                  <a:lnTo>
                    <a:pt x="10360" y="188266"/>
                  </a:lnTo>
                  <a:lnTo>
                    <a:pt x="20020" y="190206"/>
                  </a:lnTo>
                  <a:lnTo>
                    <a:pt x="28652" y="190369"/>
                  </a:lnTo>
                  <a:lnTo>
                    <a:pt x="36723" y="187620"/>
                  </a:lnTo>
                  <a:lnTo>
                    <a:pt x="43837" y="183928"/>
                  </a:lnTo>
                  <a:lnTo>
                    <a:pt x="53792" y="180792"/>
                  </a:lnTo>
                  <a:lnTo>
                    <a:pt x="64504" y="174688"/>
                  </a:lnTo>
                  <a:lnTo>
                    <a:pt x="79554" y="171351"/>
                  </a:lnTo>
                  <a:lnTo>
                    <a:pt x="126235" y="145965"/>
                  </a:lnTo>
                  <a:lnTo>
                    <a:pt x="173834" y="108831"/>
                  </a:lnTo>
                  <a:lnTo>
                    <a:pt x="203045" y="82584"/>
                  </a:lnTo>
                  <a:lnTo>
                    <a:pt x="206658" y="76215"/>
                  </a:lnTo>
                  <a:lnTo>
                    <a:pt x="207621" y="73035"/>
                  </a:lnTo>
                  <a:lnTo>
                    <a:pt x="209323" y="70915"/>
                  </a:lnTo>
                  <a:lnTo>
                    <a:pt x="215714" y="66873"/>
                  </a:lnTo>
                  <a:lnTo>
                    <a:pt x="219071" y="57161"/>
                  </a:lnTo>
                  <a:lnTo>
                    <a:pt x="219074" y="79816"/>
                  </a:lnTo>
                  <a:lnTo>
                    <a:pt x="216252" y="85921"/>
                  </a:lnTo>
                  <a:lnTo>
                    <a:pt x="212528" y="92162"/>
                  </a:lnTo>
                  <a:lnTo>
                    <a:pt x="209373" y="101626"/>
                  </a:lnTo>
                  <a:lnTo>
                    <a:pt x="203264" y="111133"/>
                  </a:lnTo>
                  <a:lnTo>
                    <a:pt x="191466" y="148342"/>
                  </a:lnTo>
                  <a:lnTo>
                    <a:pt x="189728" y="159547"/>
                  </a:lnTo>
                  <a:lnTo>
                    <a:pt x="182335" y="177735"/>
                  </a:lnTo>
                  <a:lnTo>
                    <a:pt x="174698" y="187939"/>
                  </a:lnTo>
                  <a:lnTo>
                    <a:pt x="171877" y="198224"/>
                  </a:lnTo>
                  <a:lnTo>
                    <a:pt x="171452" y="209420"/>
                  </a:lnTo>
                  <a:lnTo>
                    <a:pt x="163248" y="201338"/>
                  </a:lnTo>
                  <a:lnTo>
                    <a:pt x="163865" y="199842"/>
                  </a:lnTo>
                  <a:lnTo>
                    <a:pt x="168732" y="192680"/>
                  </a:lnTo>
                  <a:lnTo>
                    <a:pt x="170913" y="180778"/>
                  </a:lnTo>
                  <a:lnTo>
                    <a:pt x="172437" y="164016"/>
                  </a:lnTo>
                  <a:lnTo>
                    <a:pt x="179641" y="141021"/>
                  </a:lnTo>
                  <a:lnTo>
                    <a:pt x="181769" y="126203"/>
                  </a:lnTo>
                  <a:lnTo>
                    <a:pt x="188461" y="103990"/>
                  </a:lnTo>
                  <a:lnTo>
                    <a:pt x="191289" y="80526"/>
                  </a:lnTo>
                  <a:lnTo>
                    <a:pt x="197985" y="66902"/>
                  </a:lnTo>
                  <a:lnTo>
                    <a:pt x="200814" y="50830"/>
                  </a:lnTo>
                  <a:lnTo>
                    <a:pt x="209701" y="38299"/>
                  </a:lnTo>
                  <a:lnTo>
                    <a:pt x="227149" y="20505"/>
                  </a:lnTo>
                  <a:lnTo>
                    <a:pt x="236673" y="19178"/>
                  </a:lnTo>
                  <a:lnTo>
                    <a:pt x="246198" y="10860"/>
                  </a:lnTo>
                  <a:lnTo>
                    <a:pt x="252276" y="9921"/>
                  </a:lnTo>
                  <a:lnTo>
                    <a:pt x="279437" y="9535"/>
                  </a:lnTo>
                  <a:lnTo>
                    <a:pt x="285767" y="6707"/>
                  </a:lnTo>
                  <a:lnTo>
                    <a:pt x="292106" y="2981"/>
                  </a:lnTo>
                  <a:lnTo>
                    <a:pt x="304800" y="589"/>
                  </a:lnTo>
                  <a:lnTo>
                    <a:pt x="350132" y="1"/>
                  </a:lnTo>
                  <a:lnTo>
                    <a:pt x="371471" y="0"/>
                  </a:lnTo>
                  <a:lnTo>
                    <a:pt x="371473" y="5056"/>
                  </a:lnTo>
                  <a:lnTo>
                    <a:pt x="370416" y="6546"/>
                  </a:lnTo>
                  <a:lnTo>
                    <a:pt x="368652" y="7539"/>
                  </a:lnTo>
                  <a:lnTo>
                    <a:pt x="36194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725"/>
            <p:cNvSpPr/>
            <p:nvPr>
              <p:custDataLst>
                <p:tags r:id="rId171"/>
              </p:custDataLst>
            </p:nvPr>
          </p:nvSpPr>
          <p:spPr>
            <a:xfrm>
              <a:off x="9267825" y="1981200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19050"/>
                  </a:moveTo>
                  <a:lnTo>
                    <a:pt x="0" y="19050"/>
                  </a:lnTo>
                  <a:lnTo>
                    <a:pt x="33202" y="19050"/>
                  </a:lnTo>
                  <a:lnTo>
                    <a:pt x="38746" y="16228"/>
                  </a:lnTo>
                  <a:lnTo>
                    <a:pt x="45871" y="10849"/>
                  </a:lnTo>
                  <a:lnTo>
                    <a:pt x="54883" y="9787"/>
                  </a:lnTo>
                  <a:lnTo>
                    <a:pt x="101678" y="9525"/>
                  </a:lnTo>
                  <a:lnTo>
                    <a:pt x="127394" y="9525"/>
                  </a:lnTo>
                  <a:lnTo>
                    <a:pt x="133524" y="6703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726"/>
            <p:cNvSpPr/>
            <p:nvPr>
              <p:custDataLst>
                <p:tags r:id="rId172"/>
              </p:custDataLst>
            </p:nvPr>
          </p:nvSpPr>
          <p:spPr>
            <a:xfrm>
              <a:off x="9582150" y="1914535"/>
              <a:ext cx="114301" cy="9516"/>
            </a:xfrm>
            <a:custGeom>
              <a:avLst/>
              <a:gdLst/>
              <a:ahLst/>
              <a:cxnLst/>
              <a:rect l="0" t="0" r="0" b="0"/>
              <a:pathLst>
                <a:path w="114301" h="9516">
                  <a:moveTo>
                    <a:pt x="0" y="9515"/>
                  </a:moveTo>
                  <a:lnTo>
                    <a:pt x="0" y="9515"/>
                  </a:lnTo>
                  <a:lnTo>
                    <a:pt x="9134" y="9515"/>
                  </a:lnTo>
                  <a:lnTo>
                    <a:pt x="9491" y="1314"/>
                  </a:lnTo>
                  <a:lnTo>
                    <a:pt x="10561" y="873"/>
                  </a:lnTo>
                  <a:lnTo>
                    <a:pt x="18935" y="0"/>
                  </a:lnTo>
                  <a:lnTo>
                    <a:pt x="27239" y="8192"/>
                  </a:lnTo>
                  <a:lnTo>
                    <a:pt x="36659" y="9399"/>
                  </a:lnTo>
                  <a:lnTo>
                    <a:pt x="83855" y="9515"/>
                  </a:lnTo>
                  <a:lnTo>
                    <a:pt x="114300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727"/>
            <p:cNvSpPr/>
            <p:nvPr>
              <p:custDataLst>
                <p:tags r:id="rId173"/>
              </p:custDataLst>
            </p:nvPr>
          </p:nvSpPr>
          <p:spPr>
            <a:xfrm>
              <a:off x="9582150" y="1990725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9525"/>
                  </a:moveTo>
                  <a:lnTo>
                    <a:pt x="0" y="9525"/>
                  </a:lnTo>
                  <a:lnTo>
                    <a:pt x="0" y="19016"/>
                  </a:lnTo>
                  <a:lnTo>
                    <a:pt x="42637" y="19050"/>
                  </a:lnTo>
                  <a:lnTo>
                    <a:pt x="79018" y="9917"/>
                  </a:lnTo>
                  <a:lnTo>
                    <a:pt x="93063" y="8544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728"/>
            <p:cNvSpPr/>
            <p:nvPr>
              <p:custDataLst>
                <p:tags r:id="rId174"/>
              </p:custDataLst>
            </p:nvPr>
          </p:nvSpPr>
          <p:spPr>
            <a:xfrm>
              <a:off x="9867915" y="1810146"/>
              <a:ext cx="352399" cy="218239"/>
            </a:xfrm>
            <a:custGeom>
              <a:avLst/>
              <a:gdLst/>
              <a:ahLst/>
              <a:cxnLst/>
              <a:rect l="0" t="0" r="0" b="0"/>
              <a:pathLst>
                <a:path w="352399" h="218239">
                  <a:moveTo>
                    <a:pt x="152385" y="37704"/>
                  </a:moveTo>
                  <a:lnTo>
                    <a:pt x="152385" y="37704"/>
                  </a:lnTo>
                  <a:lnTo>
                    <a:pt x="161910" y="37704"/>
                  </a:lnTo>
                  <a:lnTo>
                    <a:pt x="161910" y="23157"/>
                  </a:lnTo>
                  <a:lnTo>
                    <a:pt x="160852" y="21656"/>
                  </a:lnTo>
                  <a:lnTo>
                    <a:pt x="159086" y="20655"/>
                  </a:lnTo>
                  <a:lnTo>
                    <a:pt x="156853" y="19988"/>
                  </a:lnTo>
                  <a:lnTo>
                    <a:pt x="155364" y="18485"/>
                  </a:lnTo>
                  <a:lnTo>
                    <a:pt x="153708" y="13993"/>
                  </a:lnTo>
                  <a:lnTo>
                    <a:pt x="152208" y="12372"/>
                  </a:lnTo>
                  <a:lnTo>
                    <a:pt x="144301" y="9556"/>
                  </a:lnTo>
                  <a:lnTo>
                    <a:pt x="138230" y="9256"/>
                  </a:lnTo>
                  <a:lnTo>
                    <a:pt x="136599" y="8155"/>
                  </a:lnTo>
                  <a:lnTo>
                    <a:pt x="135511" y="6363"/>
                  </a:lnTo>
                  <a:lnTo>
                    <a:pt x="134785" y="4110"/>
                  </a:lnTo>
                  <a:lnTo>
                    <a:pt x="133243" y="2608"/>
                  </a:lnTo>
                  <a:lnTo>
                    <a:pt x="128709" y="939"/>
                  </a:lnTo>
                  <a:lnTo>
                    <a:pt x="120204" y="0"/>
                  </a:lnTo>
                  <a:lnTo>
                    <a:pt x="114095" y="2602"/>
                  </a:lnTo>
                  <a:lnTo>
                    <a:pt x="106604" y="7840"/>
                  </a:lnTo>
                  <a:lnTo>
                    <a:pt x="97520" y="9933"/>
                  </a:lnTo>
                  <a:lnTo>
                    <a:pt x="76133" y="25590"/>
                  </a:lnTo>
                  <a:lnTo>
                    <a:pt x="72976" y="26453"/>
                  </a:lnTo>
                  <a:lnTo>
                    <a:pt x="70871" y="29145"/>
                  </a:lnTo>
                  <a:lnTo>
                    <a:pt x="64669" y="45852"/>
                  </a:lnTo>
                  <a:lnTo>
                    <a:pt x="58367" y="52967"/>
                  </a:lnTo>
                  <a:lnTo>
                    <a:pt x="45036" y="62922"/>
                  </a:lnTo>
                  <a:lnTo>
                    <a:pt x="22019" y="106863"/>
                  </a:lnTo>
                  <a:lnTo>
                    <a:pt x="6309" y="131151"/>
                  </a:lnTo>
                  <a:lnTo>
                    <a:pt x="1235" y="154392"/>
                  </a:lnTo>
                  <a:lnTo>
                    <a:pt x="0" y="193233"/>
                  </a:lnTo>
                  <a:lnTo>
                    <a:pt x="2814" y="199609"/>
                  </a:lnTo>
                  <a:lnTo>
                    <a:pt x="5046" y="202790"/>
                  </a:lnTo>
                  <a:lnTo>
                    <a:pt x="10348" y="206326"/>
                  </a:lnTo>
                  <a:lnTo>
                    <a:pt x="16233" y="208955"/>
                  </a:lnTo>
                  <a:lnTo>
                    <a:pt x="25494" y="215328"/>
                  </a:lnTo>
                  <a:lnTo>
                    <a:pt x="36218" y="218238"/>
                  </a:lnTo>
                  <a:lnTo>
                    <a:pt x="48201" y="211082"/>
                  </a:lnTo>
                  <a:lnTo>
                    <a:pt x="63563" y="208350"/>
                  </a:lnTo>
                  <a:lnTo>
                    <a:pt x="75996" y="199476"/>
                  </a:lnTo>
                  <a:lnTo>
                    <a:pt x="80687" y="194975"/>
                  </a:lnTo>
                  <a:lnTo>
                    <a:pt x="83478" y="189446"/>
                  </a:lnTo>
                  <a:lnTo>
                    <a:pt x="85579" y="176041"/>
                  </a:lnTo>
                  <a:lnTo>
                    <a:pt x="85698" y="163291"/>
                  </a:lnTo>
                  <a:lnTo>
                    <a:pt x="68101" y="143933"/>
                  </a:lnTo>
                  <a:lnTo>
                    <a:pt x="62030" y="142910"/>
                  </a:lnTo>
                  <a:lnTo>
                    <a:pt x="60399" y="143824"/>
                  </a:lnTo>
                  <a:lnTo>
                    <a:pt x="59311" y="145493"/>
                  </a:lnTo>
                  <a:lnTo>
                    <a:pt x="58585" y="147663"/>
                  </a:lnTo>
                  <a:lnTo>
                    <a:pt x="57043" y="149110"/>
                  </a:lnTo>
                  <a:lnTo>
                    <a:pt x="47519" y="152808"/>
                  </a:lnTo>
                  <a:lnTo>
                    <a:pt x="39536" y="160172"/>
                  </a:lnTo>
                  <a:lnTo>
                    <a:pt x="38515" y="166183"/>
                  </a:lnTo>
                  <a:lnTo>
                    <a:pt x="38086" y="189666"/>
                  </a:lnTo>
                  <a:lnTo>
                    <a:pt x="43142" y="195031"/>
                  </a:lnTo>
                  <a:lnTo>
                    <a:pt x="48446" y="197585"/>
                  </a:lnTo>
                  <a:lnTo>
                    <a:pt x="55420" y="199225"/>
                  </a:lnTo>
                  <a:lnTo>
                    <a:pt x="81923" y="190963"/>
                  </a:lnTo>
                  <a:lnTo>
                    <a:pt x="88613" y="190486"/>
                  </a:lnTo>
                  <a:lnTo>
                    <a:pt x="95114" y="187451"/>
                  </a:lnTo>
                  <a:lnTo>
                    <a:pt x="130331" y="165659"/>
                  </a:lnTo>
                  <a:lnTo>
                    <a:pt x="159175" y="157016"/>
                  </a:lnTo>
                  <a:lnTo>
                    <a:pt x="176618" y="145390"/>
                  </a:lnTo>
                  <a:lnTo>
                    <a:pt x="198563" y="129744"/>
                  </a:lnTo>
                  <a:lnTo>
                    <a:pt x="226584" y="115392"/>
                  </a:lnTo>
                  <a:lnTo>
                    <a:pt x="227696" y="111743"/>
                  </a:lnTo>
                  <a:lnTo>
                    <a:pt x="227992" y="109289"/>
                  </a:lnTo>
                  <a:lnTo>
                    <a:pt x="229248" y="107652"/>
                  </a:lnTo>
                  <a:lnTo>
                    <a:pt x="238029" y="104404"/>
                  </a:lnTo>
                  <a:lnTo>
                    <a:pt x="238074" y="104390"/>
                  </a:lnTo>
                  <a:lnTo>
                    <a:pt x="238110" y="128059"/>
                  </a:lnTo>
                  <a:lnTo>
                    <a:pt x="235286" y="133601"/>
                  </a:lnTo>
                  <a:lnTo>
                    <a:pt x="231564" y="139591"/>
                  </a:lnTo>
                  <a:lnTo>
                    <a:pt x="229173" y="152061"/>
                  </a:lnTo>
                  <a:lnTo>
                    <a:pt x="228588" y="188223"/>
                  </a:lnTo>
                  <a:lnTo>
                    <a:pt x="229645" y="188850"/>
                  </a:lnTo>
                  <a:lnTo>
                    <a:pt x="233643" y="189547"/>
                  </a:lnTo>
                  <a:lnTo>
                    <a:pt x="235131" y="190791"/>
                  </a:lnTo>
                  <a:lnTo>
                    <a:pt x="236787" y="194995"/>
                  </a:lnTo>
                  <a:lnTo>
                    <a:pt x="238287" y="196540"/>
                  </a:lnTo>
                  <a:lnTo>
                    <a:pt x="246194" y="199222"/>
                  </a:lnTo>
                  <a:lnTo>
                    <a:pt x="257807" y="192036"/>
                  </a:lnTo>
                  <a:lnTo>
                    <a:pt x="273119" y="189300"/>
                  </a:lnTo>
                  <a:lnTo>
                    <a:pt x="288922" y="176880"/>
                  </a:lnTo>
                  <a:lnTo>
                    <a:pt x="336535" y="129778"/>
                  </a:lnTo>
                  <a:lnTo>
                    <a:pt x="340061" y="120606"/>
                  </a:lnTo>
                  <a:lnTo>
                    <a:pt x="342689" y="110533"/>
                  </a:lnTo>
                  <a:lnTo>
                    <a:pt x="350175" y="95443"/>
                  </a:lnTo>
                  <a:lnTo>
                    <a:pt x="352398" y="53582"/>
                  </a:lnTo>
                  <a:lnTo>
                    <a:pt x="351343" y="51464"/>
                  </a:lnTo>
                  <a:lnTo>
                    <a:pt x="349583" y="50053"/>
                  </a:lnTo>
                  <a:lnTo>
                    <a:pt x="344208" y="47787"/>
                  </a:lnTo>
                  <a:lnTo>
                    <a:pt x="334801" y="39077"/>
                  </a:lnTo>
                  <a:lnTo>
                    <a:pt x="325285" y="37825"/>
                  </a:lnTo>
                  <a:lnTo>
                    <a:pt x="301483" y="37707"/>
                  </a:lnTo>
                  <a:lnTo>
                    <a:pt x="295203" y="40528"/>
                  </a:lnTo>
                  <a:lnTo>
                    <a:pt x="282548" y="50962"/>
                  </a:lnTo>
                  <a:lnTo>
                    <a:pt x="279028" y="57002"/>
                  </a:lnTo>
                  <a:lnTo>
                    <a:pt x="276405" y="63214"/>
                  </a:lnTo>
                  <a:lnTo>
                    <a:pt x="240917" y="104380"/>
                  </a:lnTo>
                  <a:lnTo>
                    <a:pt x="238110" y="11390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729"/>
            <p:cNvSpPr/>
            <p:nvPr>
              <p:custDataLst>
                <p:tags r:id="rId175"/>
              </p:custDataLst>
            </p:nvPr>
          </p:nvSpPr>
          <p:spPr>
            <a:xfrm>
              <a:off x="10248900" y="1743110"/>
              <a:ext cx="76200" cy="76156"/>
            </a:xfrm>
            <a:custGeom>
              <a:avLst/>
              <a:gdLst/>
              <a:ahLst/>
              <a:cxnLst/>
              <a:rect l="0" t="0" r="0" b="0"/>
              <a:pathLst>
                <a:path w="76200" h="76156">
                  <a:moveTo>
                    <a:pt x="0" y="47590"/>
                  </a:moveTo>
                  <a:lnTo>
                    <a:pt x="0" y="47590"/>
                  </a:lnTo>
                  <a:lnTo>
                    <a:pt x="0" y="38457"/>
                  </a:lnTo>
                  <a:lnTo>
                    <a:pt x="0" y="47208"/>
                  </a:lnTo>
                  <a:lnTo>
                    <a:pt x="5057" y="47477"/>
                  </a:lnTo>
                  <a:lnTo>
                    <a:pt x="6546" y="48573"/>
                  </a:lnTo>
                  <a:lnTo>
                    <a:pt x="9351" y="56522"/>
                  </a:lnTo>
                  <a:lnTo>
                    <a:pt x="9410" y="56720"/>
                  </a:lnTo>
                  <a:lnTo>
                    <a:pt x="9490" y="62054"/>
                  </a:lnTo>
                  <a:lnTo>
                    <a:pt x="10560" y="63583"/>
                  </a:lnTo>
                  <a:lnTo>
                    <a:pt x="12332" y="64602"/>
                  </a:lnTo>
                  <a:lnTo>
                    <a:pt x="17723" y="66238"/>
                  </a:lnTo>
                  <a:lnTo>
                    <a:pt x="18459" y="69283"/>
                  </a:lnTo>
                  <a:lnTo>
                    <a:pt x="18657" y="71577"/>
                  </a:lnTo>
                  <a:lnTo>
                    <a:pt x="19846" y="73106"/>
                  </a:lnTo>
                  <a:lnTo>
                    <a:pt x="27216" y="75762"/>
                  </a:lnTo>
                  <a:lnTo>
                    <a:pt x="37672" y="76155"/>
                  </a:lnTo>
                  <a:lnTo>
                    <a:pt x="46264" y="67963"/>
                  </a:lnTo>
                  <a:lnTo>
                    <a:pt x="52278" y="67032"/>
                  </a:lnTo>
                  <a:lnTo>
                    <a:pt x="53901" y="65843"/>
                  </a:lnTo>
                  <a:lnTo>
                    <a:pt x="54985" y="63992"/>
                  </a:lnTo>
                  <a:lnTo>
                    <a:pt x="55707" y="61700"/>
                  </a:lnTo>
                  <a:lnTo>
                    <a:pt x="57245" y="60172"/>
                  </a:lnTo>
                  <a:lnTo>
                    <a:pt x="61779" y="58473"/>
                  </a:lnTo>
                  <a:lnTo>
                    <a:pt x="63411" y="56962"/>
                  </a:lnTo>
                  <a:lnTo>
                    <a:pt x="65225" y="52461"/>
                  </a:lnTo>
                  <a:lnTo>
                    <a:pt x="66767" y="50837"/>
                  </a:lnTo>
                  <a:lnTo>
                    <a:pt x="71301" y="49033"/>
                  </a:lnTo>
                  <a:lnTo>
                    <a:pt x="72935" y="47494"/>
                  </a:lnTo>
                  <a:lnTo>
                    <a:pt x="75771" y="39516"/>
                  </a:lnTo>
                  <a:lnTo>
                    <a:pt x="76199" y="10968"/>
                  </a:lnTo>
                  <a:lnTo>
                    <a:pt x="75142" y="10475"/>
                  </a:lnTo>
                  <a:lnTo>
                    <a:pt x="71143" y="9928"/>
                  </a:lnTo>
                  <a:lnTo>
                    <a:pt x="69654" y="8724"/>
                  </a:lnTo>
                  <a:lnTo>
                    <a:pt x="67998" y="4563"/>
                  </a:lnTo>
                  <a:lnTo>
                    <a:pt x="66498" y="3031"/>
                  </a:lnTo>
                  <a:lnTo>
                    <a:pt x="58591" y="369"/>
                  </a:lnTo>
                  <a:lnTo>
                    <a:pt x="49075" y="0"/>
                  </a:lnTo>
                  <a:lnTo>
                    <a:pt x="29937" y="17657"/>
                  </a:lnTo>
                  <a:lnTo>
                    <a:pt x="28978" y="23669"/>
                  </a:lnTo>
                  <a:lnTo>
                    <a:pt x="28575" y="38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5" name="SMARTInkShape-730"/>
          <p:cNvSpPr/>
          <p:nvPr>
            <p:custDataLst>
              <p:tags r:id="rId3"/>
            </p:custDataLst>
          </p:nvPr>
        </p:nvSpPr>
        <p:spPr>
          <a:xfrm>
            <a:off x="10296525" y="2028825"/>
            <a:ext cx="38098" cy="95251"/>
          </a:xfrm>
          <a:custGeom>
            <a:avLst/>
            <a:gdLst/>
            <a:ahLst/>
            <a:cxnLst/>
            <a:rect l="0" t="0" r="0" b="0"/>
            <a:pathLst>
              <a:path w="38098" h="95251">
                <a:moveTo>
                  <a:pt x="28575" y="0"/>
                </a:moveTo>
                <a:lnTo>
                  <a:pt x="28575" y="0"/>
                </a:lnTo>
                <a:lnTo>
                  <a:pt x="38065" y="9491"/>
                </a:lnTo>
                <a:lnTo>
                  <a:pt x="38097" y="22779"/>
                </a:lnTo>
                <a:lnTo>
                  <a:pt x="37040" y="24711"/>
                </a:lnTo>
                <a:lnTo>
                  <a:pt x="35276" y="25999"/>
                </a:lnTo>
                <a:lnTo>
                  <a:pt x="33042" y="26858"/>
                </a:lnTo>
                <a:lnTo>
                  <a:pt x="31554" y="28489"/>
                </a:lnTo>
                <a:lnTo>
                  <a:pt x="28966" y="36625"/>
                </a:lnTo>
                <a:lnTo>
                  <a:pt x="28690" y="42719"/>
                </a:lnTo>
                <a:lnTo>
                  <a:pt x="25804" y="48267"/>
                </a:lnTo>
                <a:lnTo>
                  <a:pt x="22052" y="54260"/>
                </a:lnTo>
                <a:lnTo>
                  <a:pt x="18882" y="63584"/>
                </a:lnTo>
                <a:lnTo>
                  <a:pt x="2176" y="86315"/>
                </a:lnTo>
                <a:lnTo>
                  <a:pt x="0" y="952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0" name="SMARTInkShape-Group193"/>
          <p:cNvGrpSpPr/>
          <p:nvPr/>
        </p:nvGrpSpPr>
        <p:grpSpPr>
          <a:xfrm>
            <a:off x="10506190" y="1790700"/>
            <a:ext cx="819036" cy="209435"/>
            <a:chOff x="10506190" y="1790700"/>
            <a:chExt cx="819036" cy="209435"/>
          </a:xfrm>
        </p:grpSpPr>
        <p:sp>
          <p:nvSpPr>
            <p:cNvPr id="46" name="SMARTInkShape-731"/>
            <p:cNvSpPr/>
            <p:nvPr>
              <p:custDataLst>
                <p:tags r:id="rId164"/>
              </p:custDataLst>
            </p:nvPr>
          </p:nvSpPr>
          <p:spPr>
            <a:xfrm>
              <a:off x="10506190" y="1790700"/>
              <a:ext cx="323736" cy="209435"/>
            </a:xfrm>
            <a:custGeom>
              <a:avLst/>
              <a:gdLst/>
              <a:ahLst/>
              <a:cxnLst/>
              <a:rect l="0" t="0" r="0" b="0"/>
              <a:pathLst>
                <a:path w="323736" h="209435">
                  <a:moveTo>
                    <a:pt x="9410" y="190500"/>
                  </a:moveTo>
                  <a:lnTo>
                    <a:pt x="9410" y="190500"/>
                  </a:lnTo>
                  <a:lnTo>
                    <a:pt x="0" y="199909"/>
                  </a:lnTo>
                  <a:lnTo>
                    <a:pt x="8096" y="200015"/>
                  </a:lnTo>
                  <a:lnTo>
                    <a:pt x="8533" y="201076"/>
                  </a:lnTo>
                  <a:lnTo>
                    <a:pt x="9401" y="209434"/>
                  </a:lnTo>
                  <a:lnTo>
                    <a:pt x="28345" y="190616"/>
                  </a:lnTo>
                  <a:lnTo>
                    <a:pt x="28451" y="182309"/>
                  </a:lnTo>
                  <a:lnTo>
                    <a:pt x="27396" y="181864"/>
                  </a:lnTo>
                  <a:lnTo>
                    <a:pt x="18935" y="180975"/>
                  </a:lnTo>
                  <a:lnTo>
                    <a:pt x="18935" y="190384"/>
                  </a:lnTo>
                  <a:lnTo>
                    <a:pt x="42615" y="190500"/>
                  </a:lnTo>
                  <a:lnTo>
                    <a:pt x="48157" y="187677"/>
                  </a:lnTo>
                  <a:lnTo>
                    <a:pt x="54148" y="183954"/>
                  </a:lnTo>
                  <a:lnTo>
                    <a:pt x="60337" y="182299"/>
                  </a:lnTo>
                  <a:lnTo>
                    <a:pt x="62411" y="180799"/>
                  </a:lnTo>
                  <a:lnTo>
                    <a:pt x="63794" y="178741"/>
                  </a:lnTo>
                  <a:lnTo>
                    <a:pt x="64716" y="176311"/>
                  </a:lnTo>
                  <a:lnTo>
                    <a:pt x="66389" y="174690"/>
                  </a:lnTo>
                  <a:lnTo>
                    <a:pt x="74858" y="170293"/>
                  </a:lnTo>
                  <a:lnTo>
                    <a:pt x="121523" y="127052"/>
                  </a:lnTo>
                  <a:lnTo>
                    <a:pt x="136586" y="116432"/>
                  </a:lnTo>
                  <a:lnTo>
                    <a:pt x="178822" y="68836"/>
                  </a:lnTo>
                  <a:lnTo>
                    <a:pt x="185247" y="61285"/>
                  </a:lnTo>
                  <a:lnTo>
                    <a:pt x="194765" y="44577"/>
                  </a:lnTo>
                  <a:lnTo>
                    <a:pt x="205439" y="31775"/>
                  </a:lnTo>
                  <a:lnTo>
                    <a:pt x="208251" y="22232"/>
                  </a:lnTo>
                  <a:lnTo>
                    <a:pt x="209435" y="3"/>
                  </a:lnTo>
                  <a:lnTo>
                    <a:pt x="201233" y="0"/>
                  </a:lnTo>
                  <a:lnTo>
                    <a:pt x="200793" y="1058"/>
                  </a:lnTo>
                  <a:lnTo>
                    <a:pt x="200301" y="5057"/>
                  </a:lnTo>
                  <a:lnTo>
                    <a:pt x="197262" y="10361"/>
                  </a:lnTo>
                  <a:lnTo>
                    <a:pt x="193442" y="16247"/>
                  </a:lnTo>
                  <a:lnTo>
                    <a:pt x="190233" y="25510"/>
                  </a:lnTo>
                  <a:lnTo>
                    <a:pt x="184107" y="34958"/>
                  </a:lnTo>
                  <a:lnTo>
                    <a:pt x="181824" y="44460"/>
                  </a:lnTo>
                  <a:lnTo>
                    <a:pt x="181288" y="50804"/>
                  </a:lnTo>
                  <a:lnTo>
                    <a:pt x="178228" y="57152"/>
                  </a:lnTo>
                  <a:lnTo>
                    <a:pt x="175930" y="60326"/>
                  </a:lnTo>
                  <a:lnTo>
                    <a:pt x="163253" y="103089"/>
                  </a:lnTo>
                  <a:lnTo>
                    <a:pt x="161037" y="119690"/>
                  </a:lnTo>
                  <a:lnTo>
                    <a:pt x="154328" y="133160"/>
                  </a:lnTo>
                  <a:lnTo>
                    <a:pt x="152688" y="146012"/>
                  </a:lnTo>
                  <a:lnTo>
                    <a:pt x="155286" y="152383"/>
                  </a:lnTo>
                  <a:lnTo>
                    <a:pt x="160522" y="160040"/>
                  </a:lnTo>
                  <a:lnTo>
                    <a:pt x="161696" y="169961"/>
                  </a:lnTo>
                  <a:lnTo>
                    <a:pt x="162793" y="170457"/>
                  </a:lnTo>
                  <a:lnTo>
                    <a:pt x="169999" y="171319"/>
                  </a:lnTo>
                  <a:lnTo>
                    <a:pt x="190581" y="154969"/>
                  </a:lnTo>
                  <a:lnTo>
                    <a:pt x="196822" y="152484"/>
                  </a:lnTo>
                  <a:lnTo>
                    <a:pt x="203125" y="147851"/>
                  </a:lnTo>
                  <a:lnTo>
                    <a:pt x="240834" y="102111"/>
                  </a:lnTo>
                  <a:lnTo>
                    <a:pt x="249849" y="91949"/>
                  </a:lnTo>
                  <a:lnTo>
                    <a:pt x="279366" y="45809"/>
                  </a:lnTo>
                  <a:lnTo>
                    <a:pt x="290943" y="32019"/>
                  </a:lnTo>
                  <a:lnTo>
                    <a:pt x="293285" y="25519"/>
                  </a:lnTo>
                  <a:lnTo>
                    <a:pt x="294970" y="23363"/>
                  </a:lnTo>
                  <a:lnTo>
                    <a:pt x="301336" y="19270"/>
                  </a:lnTo>
                  <a:lnTo>
                    <a:pt x="304245" y="11017"/>
                  </a:lnTo>
                  <a:lnTo>
                    <a:pt x="307311" y="10188"/>
                  </a:lnTo>
                  <a:lnTo>
                    <a:pt x="314200" y="9526"/>
                  </a:lnTo>
                  <a:lnTo>
                    <a:pt x="309151" y="9525"/>
                  </a:lnTo>
                  <a:lnTo>
                    <a:pt x="307662" y="10583"/>
                  </a:lnTo>
                  <a:lnTo>
                    <a:pt x="306669" y="12348"/>
                  </a:lnTo>
                  <a:lnTo>
                    <a:pt x="304945" y="19226"/>
                  </a:lnTo>
                  <a:lnTo>
                    <a:pt x="304800" y="23714"/>
                  </a:lnTo>
                  <a:lnTo>
                    <a:pt x="301914" y="29237"/>
                  </a:lnTo>
                  <a:lnTo>
                    <a:pt x="298162" y="35219"/>
                  </a:lnTo>
                  <a:lnTo>
                    <a:pt x="294992" y="44537"/>
                  </a:lnTo>
                  <a:lnTo>
                    <a:pt x="288878" y="54001"/>
                  </a:lnTo>
                  <a:lnTo>
                    <a:pt x="277077" y="91193"/>
                  </a:lnTo>
                  <a:lnTo>
                    <a:pt x="276539" y="98033"/>
                  </a:lnTo>
                  <a:lnTo>
                    <a:pt x="273478" y="104601"/>
                  </a:lnTo>
                  <a:lnTo>
                    <a:pt x="271181" y="107834"/>
                  </a:lnTo>
                  <a:lnTo>
                    <a:pt x="267947" y="122497"/>
                  </a:lnTo>
                  <a:lnTo>
                    <a:pt x="266586" y="161481"/>
                  </a:lnTo>
                  <a:lnTo>
                    <a:pt x="279842" y="161886"/>
                  </a:lnTo>
                  <a:lnTo>
                    <a:pt x="285881" y="159085"/>
                  </a:lnTo>
                  <a:lnTo>
                    <a:pt x="292094" y="155371"/>
                  </a:lnTo>
                  <a:lnTo>
                    <a:pt x="301543" y="152222"/>
                  </a:lnTo>
                  <a:lnTo>
                    <a:pt x="32373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732"/>
            <p:cNvSpPr/>
            <p:nvPr>
              <p:custDataLst>
                <p:tags r:id="rId165"/>
              </p:custDataLst>
            </p:nvPr>
          </p:nvSpPr>
          <p:spPr>
            <a:xfrm>
              <a:off x="10915653" y="1790734"/>
              <a:ext cx="95248" cy="180907"/>
            </a:xfrm>
            <a:custGeom>
              <a:avLst/>
              <a:gdLst/>
              <a:ahLst/>
              <a:cxnLst/>
              <a:rect l="0" t="0" r="0" b="0"/>
              <a:pathLst>
                <a:path w="95248" h="180907">
                  <a:moveTo>
                    <a:pt x="47622" y="9491"/>
                  </a:moveTo>
                  <a:lnTo>
                    <a:pt x="47622" y="9491"/>
                  </a:lnTo>
                  <a:lnTo>
                    <a:pt x="56756" y="358"/>
                  </a:lnTo>
                  <a:lnTo>
                    <a:pt x="65313" y="0"/>
                  </a:lnTo>
                  <a:lnTo>
                    <a:pt x="65767" y="1047"/>
                  </a:lnTo>
                  <a:lnTo>
                    <a:pt x="66672" y="27179"/>
                  </a:lnTo>
                  <a:lnTo>
                    <a:pt x="67730" y="27633"/>
                  </a:lnTo>
                  <a:lnTo>
                    <a:pt x="85687" y="28541"/>
                  </a:lnTo>
                  <a:lnTo>
                    <a:pt x="85719" y="20340"/>
                  </a:lnTo>
                  <a:lnTo>
                    <a:pt x="84662" y="19899"/>
                  </a:lnTo>
                  <a:lnTo>
                    <a:pt x="80664" y="19408"/>
                  </a:lnTo>
                  <a:lnTo>
                    <a:pt x="79176" y="18219"/>
                  </a:lnTo>
                  <a:lnTo>
                    <a:pt x="76312" y="9893"/>
                  </a:lnTo>
                  <a:lnTo>
                    <a:pt x="61733" y="9494"/>
                  </a:lnTo>
                  <a:lnTo>
                    <a:pt x="60205" y="10551"/>
                  </a:lnTo>
                  <a:lnTo>
                    <a:pt x="59185" y="12315"/>
                  </a:lnTo>
                  <a:lnTo>
                    <a:pt x="58506" y="14548"/>
                  </a:lnTo>
                  <a:lnTo>
                    <a:pt x="56995" y="16037"/>
                  </a:lnTo>
                  <a:lnTo>
                    <a:pt x="46967" y="21250"/>
                  </a:lnTo>
                  <a:lnTo>
                    <a:pt x="33560" y="33171"/>
                  </a:lnTo>
                  <a:lnTo>
                    <a:pt x="30789" y="38713"/>
                  </a:lnTo>
                  <a:lnTo>
                    <a:pt x="30050" y="41672"/>
                  </a:lnTo>
                  <a:lnTo>
                    <a:pt x="23954" y="50894"/>
                  </a:lnTo>
                  <a:lnTo>
                    <a:pt x="15444" y="60329"/>
                  </a:lnTo>
                  <a:lnTo>
                    <a:pt x="12154" y="69480"/>
                  </a:lnTo>
                  <a:lnTo>
                    <a:pt x="8811" y="91161"/>
                  </a:lnTo>
                  <a:lnTo>
                    <a:pt x="2052" y="104567"/>
                  </a:lnTo>
                  <a:lnTo>
                    <a:pt x="0" y="147340"/>
                  </a:lnTo>
                  <a:lnTo>
                    <a:pt x="2821" y="152954"/>
                  </a:lnTo>
                  <a:lnTo>
                    <a:pt x="8199" y="160126"/>
                  </a:lnTo>
                  <a:lnTo>
                    <a:pt x="9131" y="166424"/>
                  </a:lnTo>
                  <a:lnTo>
                    <a:pt x="10320" y="168088"/>
                  </a:lnTo>
                  <a:lnTo>
                    <a:pt x="12170" y="169198"/>
                  </a:lnTo>
                  <a:lnTo>
                    <a:pt x="19831" y="170759"/>
                  </a:lnTo>
                  <a:lnTo>
                    <a:pt x="22745" y="170978"/>
                  </a:lnTo>
                  <a:lnTo>
                    <a:pt x="28805" y="174044"/>
                  </a:lnTo>
                  <a:lnTo>
                    <a:pt x="36261" y="179578"/>
                  </a:lnTo>
                  <a:lnTo>
                    <a:pt x="45338" y="180672"/>
                  </a:lnTo>
                  <a:lnTo>
                    <a:pt x="65496" y="180906"/>
                  </a:lnTo>
                  <a:lnTo>
                    <a:pt x="74263" y="178103"/>
                  </a:lnTo>
                  <a:lnTo>
                    <a:pt x="81687" y="174388"/>
                  </a:lnTo>
                  <a:lnTo>
                    <a:pt x="95247" y="1714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733"/>
            <p:cNvSpPr/>
            <p:nvPr>
              <p:custDataLst>
                <p:tags r:id="rId166"/>
              </p:custDataLst>
            </p:nvPr>
          </p:nvSpPr>
          <p:spPr>
            <a:xfrm>
              <a:off x="11182350" y="1847850"/>
              <a:ext cx="114301" cy="1"/>
            </a:xfrm>
            <a:custGeom>
              <a:avLst/>
              <a:gdLst/>
              <a:ahLst/>
              <a:cxnLst/>
              <a:rect l="0" t="0" r="0" b="0"/>
              <a:pathLst>
                <a:path w="114301" h="1">
                  <a:moveTo>
                    <a:pt x="0" y="0"/>
                  </a:moveTo>
                  <a:lnTo>
                    <a:pt x="0" y="0"/>
                  </a:lnTo>
                  <a:lnTo>
                    <a:pt x="47516" y="0"/>
                  </a:lnTo>
                  <a:lnTo>
                    <a:pt x="93764" y="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734"/>
            <p:cNvSpPr/>
            <p:nvPr>
              <p:custDataLst>
                <p:tags r:id="rId167"/>
              </p:custDataLst>
            </p:nvPr>
          </p:nvSpPr>
          <p:spPr>
            <a:xfrm>
              <a:off x="11144250" y="1924050"/>
              <a:ext cx="180976" cy="9526"/>
            </a:xfrm>
            <a:custGeom>
              <a:avLst/>
              <a:gdLst/>
              <a:ahLst/>
              <a:cxnLst/>
              <a:rect l="0" t="0" r="0" b="0"/>
              <a:pathLst>
                <a:path w="180976" h="9526">
                  <a:moveTo>
                    <a:pt x="0" y="9525"/>
                  </a:moveTo>
                  <a:lnTo>
                    <a:pt x="0" y="9525"/>
                  </a:lnTo>
                  <a:lnTo>
                    <a:pt x="46147" y="9525"/>
                  </a:lnTo>
                  <a:lnTo>
                    <a:pt x="52243" y="9525"/>
                  </a:lnTo>
                  <a:lnTo>
                    <a:pt x="57792" y="6703"/>
                  </a:lnTo>
                  <a:lnTo>
                    <a:pt x="63784" y="2979"/>
                  </a:lnTo>
                  <a:lnTo>
                    <a:pt x="76257" y="589"/>
                  </a:lnTo>
                  <a:lnTo>
                    <a:pt x="123877" y="1"/>
                  </a:lnTo>
                  <a:lnTo>
                    <a:pt x="141387" y="0"/>
                  </a:lnTo>
                  <a:lnTo>
                    <a:pt x="150186" y="6546"/>
                  </a:lnTo>
                  <a:lnTo>
                    <a:pt x="160170" y="9133"/>
                  </a:lnTo>
                  <a:lnTo>
                    <a:pt x="1809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6" name="SMARTInkShape-Group194"/>
          <p:cNvGrpSpPr/>
          <p:nvPr/>
        </p:nvGrpSpPr>
        <p:grpSpPr>
          <a:xfrm>
            <a:off x="11439525" y="1714896"/>
            <a:ext cx="561974" cy="275816"/>
            <a:chOff x="11439525" y="1714896"/>
            <a:chExt cx="561974" cy="275816"/>
          </a:xfrm>
        </p:grpSpPr>
        <p:sp>
          <p:nvSpPr>
            <p:cNvPr id="51" name="SMARTInkShape-735"/>
            <p:cNvSpPr/>
            <p:nvPr>
              <p:custDataLst>
                <p:tags r:id="rId159"/>
              </p:custDataLst>
            </p:nvPr>
          </p:nvSpPr>
          <p:spPr>
            <a:xfrm>
              <a:off x="11439525" y="1714896"/>
              <a:ext cx="133351" cy="275816"/>
            </a:xfrm>
            <a:custGeom>
              <a:avLst/>
              <a:gdLst/>
              <a:ahLst/>
              <a:cxnLst/>
              <a:rect l="0" t="0" r="0" b="0"/>
              <a:pathLst>
                <a:path w="133351" h="275816">
                  <a:moveTo>
                    <a:pt x="66675" y="75804"/>
                  </a:moveTo>
                  <a:lnTo>
                    <a:pt x="66675" y="75804"/>
                  </a:lnTo>
                  <a:lnTo>
                    <a:pt x="66675" y="66313"/>
                  </a:lnTo>
                  <a:lnTo>
                    <a:pt x="66675" y="75804"/>
                  </a:lnTo>
                  <a:lnTo>
                    <a:pt x="66675" y="67603"/>
                  </a:lnTo>
                  <a:lnTo>
                    <a:pt x="67733" y="67162"/>
                  </a:lnTo>
                  <a:lnTo>
                    <a:pt x="71732" y="66671"/>
                  </a:lnTo>
                  <a:lnTo>
                    <a:pt x="73221" y="65482"/>
                  </a:lnTo>
                  <a:lnTo>
                    <a:pt x="74877" y="61339"/>
                  </a:lnTo>
                  <a:lnTo>
                    <a:pt x="75809" y="53056"/>
                  </a:lnTo>
                  <a:lnTo>
                    <a:pt x="76998" y="51114"/>
                  </a:lnTo>
                  <a:lnTo>
                    <a:pt x="78848" y="49819"/>
                  </a:lnTo>
                  <a:lnTo>
                    <a:pt x="81140" y="48955"/>
                  </a:lnTo>
                  <a:lnTo>
                    <a:pt x="82668" y="47322"/>
                  </a:lnTo>
                  <a:lnTo>
                    <a:pt x="84366" y="42684"/>
                  </a:lnTo>
                  <a:lnTo>
                    <a:pt x="85877" y="41024"/>
                  </a:lnTo>
                  <a:lnTo>
                    <a:pt x="90378" y="39179"/>
                  </a:lnTo>
                  <a:lnTo>
                    <a:pt x="92003" y="37629"/>
                  </a:lnTo>
                  <a:lnTo>
                    <a:pt x="103325" y="20409"/>
                  </a:lnTo>
                  <a:lnTo>
                    <a:pt x="109401" y="14117"/>
                  </a:lnTo>
                  <a:lnTo>
                    <a:pt x="114947" y="11346"/>
                  </a:lnTo>
                  <a:lnTo>
                    <a:pt x="128362" y="9259"/>
                  </a:lnTo>
                  <a:lnTo>
                    <a:pt x="130024" y="8157"/>
                  </a:lnTo>
                  <a:lnTo>
                    <a:pt x="131133" y="6364"/>
                  </a:lnTo>
                  <a:lnTo>
                    <a:pt x="133221" y="0"/>
                  </a:lnTo>
                  <a:lnTo>
                    <a:pt x="133350" y="47283"/>
                  </a:lnTo>
                  <a:lnTo>
                    <a:pt x="133350" y="59940"/>
                  </a:lnTo>
                  <a:lnTo>
                    <a:pt x="130526" y="66284"/>
                  </a:lnTo>
                  <a:lnTo>
                    <a:pt x="128292" y="69457"/>
                  </a:lnTo>
                  <a:lnTo>
                    <a:pt x="125148" y="84036"/>
                  </a:lnTo>
                  <a:lnTo>
                    <a:pt x="123027" y="101380"/>
                  </a:lnTo>
                  <a:lnTo>
                    <a:pt x="116299" y="117014"/>
                  </a:lnTo>
                  <a:lnTo>
                    <a:pt x="108660" y="128819"/>
                  </a:lnTo>
                  <a:lnTo>
                    <a:pt x="97511" y="155291"/>
                  </a:lnTo>
                  <a:lnTo>
                    <a:pt x="89688" y="168030"/>
                  </a:lnTo>
                  <a:lnTo>
                    <a:pt x="83686" y="187939"/>
                  </a:lnTo>
                  <a:lnTo>
                    <a:pt x="70640" y="206752"/>
                  </a:lnTo>
                  <a:lnTo>
                    <a:pt x="64637" y="226162"/>
                  </a:lnTo>
                  <a:lnTo>
                    <a:pt x="50269" y="247075"/>
                  </a:lnTo>
                  <a:lnTo>
                    <a:pt x="49388" y="250309"/>
                  </a:lnTo>
                  <a:lnTo>
                    <a:pt x="47740" y="252466"/>
                  </a:lnTo>
                  <a:lnTo>
                    <a:pt x="41428" y="256559"/>
                  </a:lnTo>
                  <a:lnTo>
                    <a:pt x="33482" y="269868"/>
                  </a:lnTo>
                  <a:lnTo>
                    <a:pt x="27933" y="273180"/>
                  </a:lnTo>
                  <a:lnTo>
                    <a:pt x="19162" y="275480"/>
                  </a:lnTo>
                  <a:lnTo>
                    <a:pt x="9962" y="275815"/>
                  </a:lnTo>
                  <a:lnTo>
                    <a:pt x="4598" y="270769"/>
                  </a:lnTo>
                  <a:lnTo>
                    <a:pt x="2043" y="265466"/>
                  </a:lnTo>
                  <a:lnTo>
                    <a:pt x="53" y="246644"/>
                  </a:lnTo>
                  <a:lnTo>
                    <a:pt x="0" y="204654"/>
                  </a:lnTo>
                  <a:lnTo>
                    <a:pt x="2824" y="199040"/>
                  </a:lnTo>
                  <a:lnTo>
                    <a:pt x="9134" y="190627"/>
                  </a:lnTo>
                  <a:lnTo>
                    <a:pt x="9410" y="185203"/>
                  </a:lnTo>
                  <a:lnTo>
                    <a:pt x="10507" y="183661"/>
                  </a:lnTo>
                  <a:lnTo>
                    <a:pt x="12296" y="182634"/>
                  </a:lnTo>
                  <a:lnTo>
                    <a:pt x="17714" y="180985"/>
                  </a:lnTo>
                  <a:lnTo>
                    <a:pt x="18457" y="177937"/>
                  </a:lnTo>
                  <a:lnTo>
                    <a:pt x="18655" y="175643"/>
                  </a:lnTo>
                  <a:lnTo>
                    <a:pt x="19844" y="175172"/>
                  </a:lnTo>
                  <a:lnTo>
                    <a:pt x="28727" y="179965"/>
                  </a:lnTo>
                  <a:lnTo>
                    <a:pt x="42729" y="180555"/>
                  </a:lnTo>
                  <a:lnTo>
                    <a:pt x="44361" y="181621"/>
                  </a:lnTo>
                  <a:lnTo>
                    <a:pt x="45449" y="183390"/>
                  </a:lnTo>
                  <a:lnTo>
                    <a:pt x="46175" y="185628"/>
                  </a:lnTo>
                  <a:lnTo>
                    <a:pt x="47717" y="187120"/>
                  </a:lnTo>
                  <a:lnTo>
                    <a:pt x="57797" y="192337"/>
                  </a:lnTo>
                  <a:lnTo>
                    <a:pt x="64920" y="198189"/>
                  </a:lnTo>
                  <a:lnTo>
                    <a:pt x="65896" y="201811"/>
                  </a:lnTo>
                  <a:lnTo>
                    <a:pt x="66155" y="204259"/>
                  </a:lnTo>
                  <a:lnTo>
                    <a:pt x="67386" y="205890"/>
                  </a:lnTo>
                  <a:lnTo>
                    <a:pt x="71578" y="207704"/>
                  </a:lnTo>
                  <a:lnTo>
                    <a:pt x="73119" y="209245"/>
                  </a:lnTo>
                  <a:lnTo>
                    <a:pt x="74830" y="213781"/>
                  </a:lnTo>
                  <a:lnTo>
                    <a:pt x="76346" y="215414"/>
                  </a:lnTo>
                  <a:lnTo>
                    <a:pt x="80851" y="217228"/>
                  </a:lnTo>
                  <a:lnTo>
                    <a:pt x="82476" y="218770"/>
                  </a:lnTo>
                  <a:lnTo>
                    <a:pt x="85598" y="227774"/>
                  </a:lnTo>
                  <a:lnTo>
                    <a:pt x="85713" y="236367"/>
                  </a:lnTo>
                  <a:lnTo>
                    <a:pt x="86776" y="236821"/>
                  </a:lnTo>
                  <a:lnTo>
                    <a:pt x="104775" y="2377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736"/>
            <p:cNvSpPr/>
            <p:nvPr>
              <p:custDataLst>
                <p:tags r:id="rId160"/>
              </p:custDataLst>
            </p:nvPr>
          </p:nvSpPr>
          <p:spPr>
            <a:xfrm>
              <a:off x="11601450" y="1866934"/>
              <a:ext cx="9526" cy="19017"/>
            </a:xfrm>
            <a:custGeom>
              <a:avLst/>
              <a:gdLst/>
              <a:ahLst/>
              <a:cxnLst/>
              <a:rect l="0" t="0" r="0" b="0"/>
              <a:pathLst>
                <a:path w="9526" h="19017">
                  <a:moveTo>
                    <a:pt x="0" y="9491"/>
                  </a:moveTo>
                  <a:lnTo>
                    <a:pt x="0" y="9491"/>
                  </a:lnTo>
                  <a:lnTo>
                    <a:pt x="0" y="0"/>
                  </a:lnTo>
                  <a:lnTo>
                    <a:pt x="0" y="9481"/>
                  </a:lnTo>
                  <a:lnTo>
                    <a:pt x="9525" y="190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737"/>
            <p:cNvSpPr/>
            <p:nvPr>
              <p:custDataLst>
                <p:tags r:id="rId161"/>
              </p:custDataLst>
            </p:nvPr>
          </p:nvSpPr>
          <p:spPr>
            <a:xfrm>
              <a:off x="11677650" y="1752634"/>
              <a:ext cx="161926" cy="209516"/>
            </a:xfrm>
            <a:custGeom>
              <a:avLst/>
              <a:gdLst/>
              <a:ahLst/>
              <a:cxnLst/>
              <a:rect l="0" t="0" r="0" b="0"/>
              <a:pathLst>
                <a:path w="161926" h="209516">
                  <a:moveTo>
                    <a:pt x="28575" y="38066"/>
                  </a:moveTo>
                  <a:lnTo>
                    <a:pt x="28575" y="38066"/>
                  </a:lnTo>
                  <a:lnTo>
                    <a:pt x="38098" y="38066"/>
                  </a:lnTo>
                  <a:lnTo>
                    <a:pt x="38100" y="70223"/>
                  </a:lnTo>
                  <a:lnTo>
                    <a:pt x="35276" y="76347"/>
                  </a:lnTo>
                  <a:lnTo>
                    <a:pt x="31554" y="82596"/>
                  </a:lnTo>
                  <a:lnTo>
                    <a:pt x="29163" y="95232"/>
                  </a:lnTo>
                  <a:lnTo>
                    <a:pt x="28966" y="98402"/>
                  </a:lnTo>
                  <a:lnTo>
                    <a:pt x="25927" y="104746"/>
                  </a:lnTo>
                  <a:lnTo>
                    <a:pt x="23635" y="107919"/>
                  </a:lnTo>
                  <a:lnTo>
                    <a:pt x="10489" y="148930"/>
                  </a:lnTo>
                  <a:lnTo>
                    <a:pt x="8551" y="174764"/>
                  </a:lnTo>
                  <a:lnTo>
                    <a:pt x="891" y="190007"/>
                  </a:lnTo>
                  <a:lnTo>
                    <a:pt x="0" y="209512"/>
                  </a:lnTo>
                  <a:lnTo>
                    <a:pt x="5058" y="209515"/>
                  </a:lnTo>
                  <a:lnTo>
                    <a:pt x="6546" y="208457"/>
                  </a:lnTo>
                  <a:lnTo>
                    <a:pt x="7538" y="206693"/>
                  </a:lnTo>
                  <a:lnTo>
                    <a:pt x="9134" y="201315"/>
                  </a:lnTo>
                  <a:lnTo>
                    <a:pt x="15993" y="192648"/>
                  </a:lnTo>
                  <a:lnTo>
                    <a:pt x="19202" y="183822"/>
                  </a:lnTo>
                  <a:lnTo>
                    <a:pt x="25328" y="173446"/>
                  </a:lnTo>
                  <a:lnTo>
                    <a:pt x="28670" y="158494"/>
                  </a:lnTo>
                  <a:lnTo>
                    <a:pt x="35924" y="143424"/>
                  </a:lnTo>
                  <a:lnTo>
                    <a:pt x="40732" y="116303"/>
                  </a:lnTo>
                  <a:lnTo>
                    <a:pt x="44562" y="108821"/>
                  </a:lnTo>
                  <a:lnTo>
                    <a:pt x="46717" y="97601"/>
                  </a:lnTo>
                  <a:lnTo>
                    <a:pt x="47623" y="52652"/>
                  </a:lnTo>
                  <a:lnTo>
                    <a:pt x="47625" y="20351"/>
                  </a:lnTo>
                  <a:lnTo>
                    <a:pt x="48683" y="19906"/>
                  </a:lnTo>
                  <a:lnTo>
                    <a:pt x="95892" y="19016"/>
                  </a:lnTo>
                  <a:lnTo>
                    <a:pt x="108077" y="19016"/>
                  </a:lnTo>
                  <a:lnTo>
                    <a:pt x="114357" y="16194"/>
                  </a:lnTo>
                  <a:lnTo>
                    <a:pt x="120675" y="12470"/>
                  </a:lnTo>
                  <a:lnTo>
                    <a:pt x="131472" y="9883"/>
                  </a:lnTo>
                  <a:lnTo>
                    <a:pt x="152273" y="9491"/>
                  </a:lnTo>
                  <a:lnTo>
                    <a:pt x="161889" y="0"/>
                  </a:lnTo>
                  <a:lnTo>
                    <a:pt x="161925" y="9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738"/>
            <p:cNvSpPr/>
            <p:nvPr>
              <p:custDataLst>
                <p:tags r:id="rId162"/>
              </p:custDataLst>
            </p:nvPr>
          </p:nvSpPr>
          <p:spPr>
            <a:xfrm>
              <a:off x="11706225" y="1885950"/>
              <a:ext cx="85726" cy="28542"/>
            </a:xfrm>
            <a:custGeom>
              <a:avLst/>
              <a:gdLst/>
              <a:ahLst/>
              <a:cxnLst/>
              <a:rect l="0" t="0" r="0" b="0"/>
              <a:pathLst>
                <a:path w="85726" h="28542">
                  <a:moveTo>
                    <a:pt x="0" y="19050"/>
                  </a:moveTo>
                  <a:lnTo>
                    <a:pt x="0" y="19050"/>
                  </a:lnTo>
                  <a:lnTo>
                    <a:pt x="0" y="24106"/>
                  </a:lnTo>
                  <a:lnTo>
                    <a:pt x="1058" y="25596"/>
                  </a:lnTo>
                  <a:lnTo>
                    <a:pt x="2824" y="26589"/>
                  </a:lnTo>
                  <a:lnTo>
                    <a:pt x="9134" y="28459"/>
                  </a:lnTo>
                  <a:lnTo>
                    <a:pt x="14465" y="28541"/>
                  </a:lnTo>
                  <a:lnTo>
                    <a:pt x="15993" y="27494"/>
                  </a:lnTo>
                  <a:lnTo>
                    <a:pt x="17012" y="25737"/>
                  </a:lnTo>
                  <a:lnTo>
                    <a:pt x="17691" y="23508"/>
                  </a:lnTo>
                  <a:lnTo>
                    <a:pt x="19202" y="22022"/>
                  </a:lnTo>
                  <a:lnTo>
                    <a:pt x="23703" y="20371"/>
                  </a:lnTo>
                  <a:lnTo>
                    <a:pt x="44537" y="18069"/>
                  </a:lnTo>
                  <a:lnTo>
                    <a:pt x="57168" y="11526"/>
                  </a:lnTo>
                  <a:lnTo>
                    <a:pt x="73027" y="8730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739"/>
            <p:cNvSpPr/>
            <p:nvPr>
              <p:custDataLst>
                <p:tags r:id="rId163"/>
              </p:custDataLst>
            </p:nvPr>
          </p:nvSpPr>
          <p:spPr>
            <a:xfrm>
              <a:off x="11896846" y="1800225"/>
              <a:ext cx="104653" cy="152401"/>
            </a:xfrm>
            <a:custGeom>
              <a:avLst/>
              <a:gdLst/>
              <a:ahLst/>
              <a:cxnLst/>
              <a:rect l="0" t="0" r="0" b="0"/>
              <a:pathLst>
                <a:path w="104653" h="152401">
                  <a:moveTo>
                    <a:pt x="85604" y="0"/>
                  </a:moveTo>
                  <a:lnTo>
                    <a:pt x="85604" y="0"/>
                  </a:lnTo>
                  <a:lnTo>
                    <a:pt x="85604" y="28172"/>
                  </a:lnTo>
                  <a:lnTo>
                    <a:pt x="95127" y="28575"/>
                  </a:lnTo>
                  <a:lnTo>
                    <a:pt x="95129" y="119"/>
                  </a:lnTo>
                  <a:lnTo>
                    <a:pt x="80664" y="1"/>
                  </a:lnTo>
                  <a:lnTo>
                    <a:pt x="79136" y="1059"/>
                  </a:lnTo>
                  <a:lnTo>
                    <a:pt x="78117" y="2823"/>
                  </a:lnTo>
                  <a:lnTo>
                    <a:pt x="76198" y="9133"/>
                  </a:lnTo>
                  <a:lnTo>
                    <a:pt x="76115" y="14465"/>
                  </a:lnTo>
                  <a:lnTo>
                    <a:pt x="75044" y="15993"/>
                  </a:lnTo>
                  <a:lnTo>
                    <a:pt x="73273" y="17012"/>
                  </a:lnTo>
                  <a:lnTo>
                    <a:pt x="67881" y="18648"/>
                  </a:lnTo>
                  <a:lnTo>
                    <a:pt x="69967" y="21693"/>
                  </a:lnTo>
                  <a:lnTo>
                    <a:pt x="75974" y="28456"/>
                  </a:lnTo>
                  <a:lnTo>
                    <a:pt x="103293" y="28575"/>
                  </a:lnTo>
                  <a:lnTo>
                    <a:pt x="103746" y="27517"/>
                  </a:lnTo>
                  <a:lnTo>
                    <a:pt x="104652" y="10883"/>
                  </a:lnTo>
                  <a:lnTo>
                    <a:pt x="103594" y="10431"/>
                  </a:lnTo>
                  <a:lnTo>
                    <a:pt x="96452" y="9644"/>
                  </a:lnTo>
                  <a:lnTo>
                    <a:pt x="95717" y="6756"/>
                  </a:lnTo>
                  <a:lnTo>
                    <a:pt x="95520" y="4504"/>
                  </a:lnTo>
                  <a:lnTo>
                    <a:pt x="94331" y="3003"/>
                  </a:lnTo>
                  <a:lnTo>
                    <a:pt x="86963" y="396"/>
                  </a:lnTo>
                  <a:lnTo>
                    <a:pt x="86509" y="1322"/>
                  </a:lnTo>
                  <a:lnTo>
                    <a:pt x="86006" y="5174"/>
                  </a:lnTo>
                  <a:lnTo>
                    <a:pt x="84813" y="6624"/>
                  </a:lnTo>
                  <a:lnTo>
                    <a:pt x="80666" y="8236"/>
                  </a:lnTo>
                  <a:lnTo>
                    <a:pt x="68280" y="9412"/>
                  </a:lnTo>
                  <a:lnTo>
                    <a:pt x="21840" y="54240"/>
                  </a:lnTo>
                  <a:lnTo>
                    <a:pt x="13559" y="63578"/>
                  </a:lnTo>
                  <a:lnTo>
                    <a:pt x="10635" y="73048"/>
                  </a:lnTo>
                  <a:lnTo>
                    <a:pt x="8709" y="83615"/>
                  </a:lnTo>
                  <a:lnTo>
                    <a:pt x="794" y="103697"/>
                  </a:lnTo>
                  <a:lnTo>
                    <a:pt x="0" y="117751"/>
                  </a:lnTo>
                  <a:lnTo>
                    <a:pt x="2756" y="123948"/>
                  </a:lnTo>
                  <a:lnTo>
                    <a:pt x="6449" y="130230"/>
                  </a:lnTo>
                  <a:lnTo>
                    <a:pt x="9016" y="141001"/>
                  </a:lnTo>
                  <a:lnTo>
                    <a:pt x="17570" y="150912"/>
                  </a:lnTo>
                  <a:lnTo>
                    <a:pt x="21147" y="151739"/>
                  </a:lnTo>
                  <a:lnTo>
                    <a:pt x="66554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9" name="SMARTInkShape-Group195"/>
          <p:cNvGrpSpPr/>
          <p:nvPr/>
        </p:nvGrpSpPr>
        <p:grpSpPr>
          <a:xfrm>
            <a:off x="3638550" y="2524125"/>
            <a:ext cx="285751" cy="266697"/>
            <a:chOff x="3638550" y="2524125"/>
            <a:chExt cx="285751" cy="266697"/>
          </a:xfrm>
        </p:grpSpPr>
        <p:sp>
          <p:nvSpPr>
            <p:cNvPr id="57" name="SMARTInkShape-740"/>
            <p:cNvSpPr/>
            <p:nvPr>
              <p:custDataLst>
                <p:tags r:id="rId157"/>
              </p:custDataLst>
            </p:nvPr>
          </p:nvSpPr>
          <p:spPr>
            <a:xfrm>
              <a:off x="3638550" y="2533650"/>
              <a:ext cx="180976" cy="257172"/>
            </a:xfrm>
            <a:custGeom>
              <a:avLst/>
              <a:gdLst/>
              <a:ahLst/>
              <a:cxnLst/>
              <a:rect l="0" t="0" r="0" b="0"/>
              <a:pathLst>
                <a:path w="180976" h="257172">
                  <a:moveTo>
                    <a:pt x="180975" y="0"/>
                  </a:moveTo>
                  <a:lnTo>
                    <a:pt x="180975" y="0"/>
                  </a:lnTo>
                  <a:lnTo>
                    <a:pt x="171453" y="0"/>
                  </a:lnTo>
                  <a:lnTo>
                    <a:pt x="171450" y="5056"/>
                  </a:lnTo>
                  <a:lnTo>
                    <a:pt x="170392" y="6546"/>
                  </a:lnTo>
                  <a:lnTo>
                    <a:pt x="168628" y="7539"/>
                  </a:lnTo>
                  <a:lnTo>
                    <a:pt x="166394" y="8201"/>
                  </a:lnTo>
                  <a:lnTo>
                    <a:pt x="164904" y="9701"/>
                  </a:lnTo>
                  <a:lnTo>
                    <a:pt x="163249" y="14189"/>
                  </a:lnTo>
                  <a:lnTo>
                    <a:pt x="161128" y="25694"/>
                  </a:lnTo>
                  <a:lnTo>
                    <a:pt x="155456" y="35012"/>
                  </a:lnTo>
                  <a:lnTo>
                    <a:pt x="153004" y="47642"/>
                  </a:lnTo>
                  <a:lnTo>
                    <a:pt x="152802" y="50811"/>
                  </a:lnTo>
                  <a:lnTo>
                    <a:pt x="149756" y="57155"/>
                  </a:lnTo>
                  <a:lnTo>
                    <a:pt x="147463" y="60328"/>
                  </a:lnTo>
                  <a:lnTo>
                    <a:pt x="144235" y="74908"/>
                  </a:lnTo>
                  <a:lnTo>
                    <a:pt x="142085" y="91193"/>
                  </a:lnTo>
                  <a:lnTo>
                    <a:pt x="136408" y="102397"/>
                  </a:lnTo>
                  <a:lnTo>
                    <a:pt x="133198" y="117593"/>
                  </a:lnTo>
                  <a:lnTo>
                    <a:pt x="127072" y="130328"/>
                  </a:lnTo>
                  <a:lnTo>
                    <a:pt x="118895" y="169729"/>
                  </a:lnTo>
                  <a:lnTo>
                    <a:pt x="107366" y="189855"/>
                  </a:lnTo>
                  <a:lnTo>
                    <a:pt x="104868" y="196563"/>
                  </a:lnTo>
                  <a:lnTo>
                    <a:pt x="98570" y="207348"/>
                  </a:lnTo>
                  <a:lnTo>
                    <a:pt x="95176" y="222421"/>
                  </a:lnTo>
                  <a:lnTo>
                    <a:pt x="90631" y="230440"/>
                  </a:lnTo>
                  <a:lnTo>
                    <a:pt x="85083" y="234709"/>
                  </a:lnTo>
                  <a:lnTo>
                    <a:pt x="82122" y="235848"/>
                  </a:lnTo>
                  <a:lnTo>
                    <a:pt x="80148" y="237665"/>
                  </a:lnTo>
                  <a:lnTo>
                    <a:pt x="68153" y="255399"/>
                  </a:lnTo>
                  <a:lnTo>
                    <a:pt x="64510" y="256386"/>
                  </a:lnTo>
                  <a:lnTo>
                    <a:pt x="34522" y="257171"/>
                  </a:lnTo>
                  <a:lnTo>
                    <a:pt x="32539" y="256114"/>
                  </a:lnTo>
                  <a:lnTo>
                    <a:pt x="31218" y="254351"/>
                  </a:lnTo>
                  <a:lnTo>
                    <a:pt x="28691" y="249570"/>
                  </a:lnTo>
                  <a:lnTo>
                    <a:pt x="10979" y="230075"/>
                  </a:lnTo>
                  <a:lnTo>
                    <a:pt x="9956" y="223981"/>
                  </a:lnTo>
                  <a:lnTo>
                    <a:pt x="8754" y="222345"/>
                  </a:lnTo>
                  <a:lnTo>
                    <a:pt x="4596" y="220529"/>
                  </a:lnTo>
                  <a:lnTo>
                    <a:pt x="3064" y="218986"/>
                  </a:lnTo>
                  <a:lnTo>
                    <a:pt x="2" y="209555"/>
                  </a:lnTo>
                  <a:lnTo>
                    <a:pt x="0" y="209550"/>
                  </a:lnTo>
                  <a:lnTo>
                    <a:pt x="0" y="217751"/>
                  </a:lnTo>
                  <a:lnTo>
                    <a:pt x="9525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741"/>
            <p:cNvSpPr/>
            <p:nvPr>
              <p:custDataLst>
                <p:tags r:id="rId158"/>
              </p:custDataLst>
            </p:nvPr>
          </p:nvSpPr>
          <p:spPr>
            <a:xfrm>
              <a:off x="3638550" y="2524125"/>
              <a:ext cx="285751" cy="161926"/>
            </a:xfrm>
            <a:custGeom>
              <a:avLst/>
              <a:gdLst/>
              <a:ahLst/>
              <a:cxnLst/>
              <a:rect l="0" t="0" r="0" b="0"/>
              <a:pathLst>
                <a:path w="285751" h="161926">
                  <a:moveTo>
                    <a:pt x="28575" y="161925"/>
                  </a:moveTo>
                  <a:lnTo>
                    <a:pt x="28575" y="161925"/>
                  </a:lnTo>
                  <a:lnTo>
                    <a:pt x="23518" y="156869"/>
                  </a:lnTo>
                  <a:lnTo>
                    <a:pt x="21036" y="151564"/>
                  </a:lnTo>
                  <a:lnTo>
                    <a:pt x="20374" y="148667"/>
                  </a:lnTo>
                  <a:lnTo>
                    <a:pt x="18874" y="146737"/>
                  </a:lnTo>
                  <a:lnTo>
                    <a:pt x="14386" y="144591"/>
                  </a:lnTo>
                  <a:lnTo>
                    <a:pt x="12766" y="142961"/>
                  </a:lnTo>
                  <a:lnTo>
                    <a:pt x="10965" y="138327"/>
                  </a:lnTo>
                  <a:lnTo>
                    <a:pt x="9651" y="125586"/>
                  </a:lnTo>
                  <a:lnTo>
                    <a:pt x="1335" y="115779"/>
                  </a:lnTo>
                  <a:lnTo>
                    <a:pt x="396" y="109682"/>
                  </a:lnTo>
                  <a:lnTo>
                    <a:pt x="0" y="62138"/>
                  </a:lnTo>
                  <a:lnTo>
                    <a:pt x="0" y="58628"/>
                  </a:lnTo>
                  <a:lnTo>
                    <a:pt x="6546" y="49838"/>
                  </a:lnTo>
                  <a:lnTo>
                    <a:pt x="8201" y="44022"/>
                  </a:lnTo>
                  <a:lnTo>
                    <a:pt x="9701" y="42048"/>
                  </a:lnTo>
                  <a:lnTo>
                    <a:pt x="38706" y="21231"/>
                  </a:lnTo>
                  <a:lnTo>
                    <a:pt x="41679" y="20504"/>
                  </a:lnTo>
                  <a:lnTo>
                    <a:pt x="57203" y="11702"/>
                  </a:lnTo>
                  <a:lnTo>
                    <a:pt x="73032" y="8753"/>
                  </a:lnTo>
                  <a:lnTo>
                    <a:pt x="83611" y="3064"/>
                  </a:lnTo>
                  <a:lnTo>
                    <a:pt x="126473" y="53"/>
                  </a:lnTo>
                  <a:lnTo>
                    <a:pt x="173505" y="1"/>
                  </a:lnTo>
                  <a:lnTo>
                    <a:pt x="218968" y="0"/>
                  </a:lnTo>
                  <a:lnTo>
                    <a:pt x="266486" y="0"/>
                  </a:lnTo>
                  <a:lnTo>
                    <a:pt x="284295" y="0"/>
                  </a:lnTo>
                  <a:lnTo>
                    <a:pt x="284780" y="1058"/>
                  </a:lnTo>
                  <a:lnTo>
                    <a:pt x="2857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0" name="SMARTInkShape-742"/>
          <p:cNvSpPr/>
          <p:nvPr>
            <p:custDataLst>
              <p:tags r:id="rId4"/>
            </p:custDataLst>
          </p:nvPr>
        </p:nvSpPr>
        <p:spPr>
          <a:xfrm>
            <a:off x="3848100" y="2571761"/>
            <a:ext cx="981065" cy="380548"/>
          </a:xfrm>
          <a:custGeom>
            <a:avLst/>
            <a:gdLst/>
            <a:ahLst/>
            <a:cxnLst/>
            <a:rect l="0" t="0" r="0" b="0"/>
            <a:pathLst>
              <a:path w="981065" h="380548">
                <a:moveTo>
                  <a:pt x="38100" y="28564"/>
                </a:moveTo>
                <a:lnTo>
                  <a:pt x="38100" y="28564"/>
                </a:lnTo>
                <a:lnTo>
                  <a:pt x="28692" y="37973"/>
                </a:lnTo>
                <a:lnTo>
                  <a:pt x="23553" y="38054"/>
                </a:lnTo>
                <a:lnTo>
                  <a:pt x="22052" y="39124"/>
                </a:lnTo>
                <a:lnTo>
                  <a:pt x="21051" y="40896"/>
                </a:lnTo>
                <a:lnTo>
                  <a:pt x="19167" y="47221"/>
                </a:lnTo>
                <a:lnTo>
                  <a:pt x="19050" y="71209"/>
                </a:lnTo>
                <a:lnTo>
                  <a:pt x="16228" y="76798"/>
                </a:lnTo>
                <a:lnTo>
                  <a:pt x="12504" y="82810"/>
                </a:lnTo>
                <a:lnTo>
                  <a:pt x="10114" y="95292"/>
                </a:lnTo>
                <a:lnTo>
                  <a:pt x="9642" y="107950"/>
                </a:lnTo>
                <a:lnTo>
                  <a:pt x="6755" y="114294"/>
                </a:lnTo>
                <a:lnTo>
                  <a:pt x="3002" y="120641"/>
                </a:lnTo>
                <a:lnTo>
                  <a:pt x="593" y="133340"/>
                </a:lnTo>
                <a:lnTo>
                  <a:pt x="0" y="180523"/>
                </a:lnTo>
                <a:lnTo>
                  <a:pt x="5057" y="180833"/>
                </a:lnTo>
                <a:lnTo>
                  <a:pt x="6546" y="179818"/>
                </a:lnTo>
                <a:lnTo>
                  <a:pt x="7539" y="178084"/>
                </a:lnTo>
                <a:lnTo>
                  <a:pt x="8201" y="175869"/>
                </a:lnTo>
                <a:lnTo>
                  <a:pt x="14189" y="167695"/>
                </a:lnTo>
                <a:lnTo>
                  <a:pt x="19712" y="164483"/>
                </a:lnTo>
                <a:lnTo>
                  <a:pt x="25694" y="161998"/>
                </a:lnTo>
                <a:lnTo>
                  <a:pt x="41313" y="148807"/>
                </a:lnTo>
                <a:lnTo>
                  <a:pt x="64561" y="118323"/>
                </a:lnTo>
                <a:lnTo>
                  <a:pt x="107834" y="82549"/>
                </a:lnTo>
                <a:lnTo>
                  <a:pt x="111426" y="76193"/>
                </a:lnTo>
                <a:lnTo>
                  <a:pt x="112384" y="73017"/>
                </a:lnTo>
                <a:lnTo>
                  <a:pt x="114081" y="70899"/>
                </a:lnTo>
                <a:lnTo>
                  <a:pt x="122332" y="67222"/>
                </a:lnTo>
                <a:lnTo>
                  <a:pt x="123162" y="64090"/>
                </a:lnTo>
                <a:lnTo>
                  <a:pt x="123694" y="58512"/>
                </a:lnTo>
                <a:lnTo>
                  <a:pt x="126589" y="60571"/>
                </a:lnTo>
                <a:lnTo>
                  <a:pt x="132015" y="65460"/>
                </a:lnTo>
                <a:lnTo>
                  <a:pt x="131402" y="66920"/>
                </a:lnTo>
                <a:lnTo>
                  <a:pt x="125032" y="74759"/>
                </a:lnTo>
                <a:lnTo>
                  <a:pt x="124063" y="83511"/>
                </a:lnTo>
                <a:lnTo>
                  <a:pt x="123825" y="130518"/>
                </a:lnTo>
                <a:lnTo>
                  <a:pt x="123825" y="131458"/>
                </a:lnTo>
                <a:lnTo>
                  <a:pt x="124883" y="132086"/>
                </a:lnTo>
                <a:lnTo>
                  <a:pt x="128882" y="132782"/>
                </a:lnTo>
                <a:lnTo>
                  <a:pt x="130371" y="134026"/>
                </a:lnTo>
                <a:lnTo>
                  <a:pt x="132026" y="138231"/>
                </a:lnTo>
                <a:lnTo>
                  <a:pt x="133526" y="139775"/>
                </a:lnTo>
                <a:lnTo>
                  <a:pt x="138014" y="141491"/>
                </a:lnTo>
                <a:lnTo>
                  <a:pt x="140693" y="140890"/>
                </a:lnTo>
                <a:lnTo>
                  <a:pt x="152596" y="135144"/>
                </a:lnTo>
                <a:lnTo>
                  <a:pt x="168301" y="132519"/>
                </a:lnTo>
                <a:lnTo>
                  <a:pt x="184153" y="120113"/>
                </a:lnTo>
                <a:lnTo>
                  <a:pt x="231775" y="73013"/>
                </a:lnTo>
                <a:lnTo>
                  <a:pt x="243417" y="60314"/>
                </a:lnTo>
                <a:lnTo>
                  <a:pt x="246395" y="50789"/>
                </a:lnTo>
                <a:lnTo>
                  <a:pt x="247092" y="44439"/>
                </a:lnTo>
                <a:lnTo>
                  <a:pt x="248336" y="42322"/>
                </a:lnTo>
                <a:lnTo>
                  <a:pt x="250225" y="40911"/>
                </a:lnTo>
                <a:lnTo>
                  <a:pt x="257054" y="38138"/>
                </a:lnTo>
                <a:lnTo>
                  <a:pt x="248963" y="46294"/>
                </a:lnTo>
                <a:lnTo>
                  <a:pt x="246669" y="72426"/>
                </a:lnTo>
                <a:lnTo>
                  <a:pt x="240126" y="85598"/>
                </a:lnTo>
                <a:lnTo>
                  <a:pt x="223970" y="131651"/>
                </a:lnTo>
                <a:lnTo>
                  <a:pt x="216897" y="159288"/>
                </a:lnTo>
                <a:lnTo>
                  <a:pt x="212815" y="168155"/>
                </a:lnTo>
                <a:lnTo>
                  <a:pt x="202202" y="209719"/>
                </a:lnTo>
                <a:lnTo>
                  <a:pt x="199253" y="240254"/>
                </a:lnTo>
                <a:lnTo>
                  <a:pt x="192543" y="259155"/>
                </a:lnTo>
                <a:lnTo>
                  <a:pt x="190349" y="269690"/>
                </a:lnTo>
                <a:lnTo>
                  <a:pt x="164690" y="316490"/>
                </a:lnTo>
                <a:lnTo>
                  <a:pt x="162095" y="326923"/>
                </a:lnTo>
                <a:lnTo>
                  <a:pt x="151807" y="342243"/>
                </a:lnTo>
                <a:lnTo>
                  <a:pt x="115788" y="379499"/>
                </a:lnTo>
                <a:lnTo>
                  <a:pt x="109684" y="380547"/>
                </a:lnTo>
                <a:lnTo>
                  <a:pt x="108048" y="379636"/>
                </a:lnTo>
                <a:lnTo>
                  <a:pt x="106957" y="377971"/>
                </a:lnTo>
                <a:lnTo>
                  <a:pt x="105206" y="372749"/>
                </a:lnTo>
                <a:lnTo>
                  <a:pt x="104778" y="331474"/>
                </a:lnTo>
                <a:lnTo>
                  <a:pt x="112976" y="297994"/>
                </a:lnTo>
                <a:lnTo>
                  <a:pt x="115534" y="292851"/>
                </a:lnTo>
                <a:lnTo>
                  <a:pt x="145788" y="250410"/>
                </a:lnTo>
                <a:lnTo>
                  <a:pt x="169318" y="206340"/>
                </a:lnTo>
                <a:lnTo>
                  <a:pt x="209797" y="161912"/>
                </a:lnTo>
                <a:lnTo>
                  <a:pt x="253814" y="119756"/>
                </a:lnTo>
                <a:lnTo>
                  <a:pt x="276815" y="97886"/>
                </a:lnTo>
                <a:lnTo>
                  <a:pt x="320709" y="73169"/>
                </a:lnTo>
                <a:lnTo>
                  <a:pt x="355426" y="51856"/>
                </a:lnTo>
                <a:lnTo>
                  <a:pt x="399404" y="38751"/>
                </a:lnTo>
                <a:lnTo>
                  <a:pt x="442648" y="38090"/>
                </a:lnTo>
                <a:lnTo>
                  <a:pt x="444324" y="39148"/>
                </a:lnTo>
                <a:lnTo>
                  <a:pt x="445441" y="40912"/>
                </a:lnTo>
                <a:lnTo>
                  <a:pt x="446185" y="43146"/>
                </a:lnTo>
                <a:lnTo>
                  <a:pt x="447740" y="44635"/>
                </a:lnTo>
                <a:lnTo>
                  <a:pt x="457072" y="47579"/>
                </a:lnTo>
                <a:lnTo>
                  <a:pt x="466691" y="47614"/>
                </a:lnTo>
                <a:lnTo>
                  <a:pt x="457591" y="38481"/>
                </a:lnTo>
                <a:lnTo>
                  <a:pt x="433496" y="38089"/>
                </a:lnTo>
                <a:lnTo>
                  <a:pt x="427968" y="40911"/>
                </a:lnTo>
                <a:lnTo>
                  <a:pt x="411842" y="53898"/>
                </a:lnTo>
                <a:lnTo>
                  <a:pt x="405996" y="55699"/>
                </a:lnTo>
                <a:lnTo>
                  <a:pt x="404014" y="57237"/>
                </a:lnTo>
                <a:lnTo>
                  <a:pt x="392743" y="76381"/>
                </a:lnTo>
                <a:lnTo>
                  <a:pt x="392004" y="79492"/>
                </a:lnTo>
                <a:lnTo>
                  <a:pt x="383181" y="95256"/>
                </a:lnTo>
                <a:lnTo>
                  <a:pt x="382454" y="98425"/>
                </a:lnTo>
                <a:lnTo>
                  <a:pt x="373652" y="114291"/>
                </a:lnTo>
                <a:lnTo>
                  <a:pt x="370703" y="130164"/>
                </a:lnTo>
                <a:lnTo>
                  <a:pt x="363993" y="142864"/>
                </a:lnTo>
                <a:lnTo>
                  <a:pt x="362353" y="155564"/>
                </a:lnTo>
                <a:lnTo>
                  <a:pt x="364952" y="161914"/>
                </a:lnTo>
                <a:lnTo>
                  <a:pt x="370186" y="169558"/>
                </a:lnTo>
                <a:lnTo>
                  <a:pt x="371093" y="175938"/>
                </a:lnTo>
                <a:lnTo>
                  <a:pt x="372279" y="177613"/>
                </a:lnTo>
                <a:lnTo>
                  <a:pt x="374128" y="178731"/>
                </a:lnTo>
                <a:lnTo>
                  <a:pt x="381786" y="180303"/>
                </a:lnTo>
                <a:lnTo>
                  <a:pt x="388799" y="180833"/>
                </a:lnTo>
                <a:lnTo>
                  <a:pt x="413217" y="165768"/>
                </a:lnTo>
                <a:lnTo>
                  <a:pt x="421072" y="163627"/>
                </a:lnTo>
                <a:lnTo>
                  <a:pt x="428090" y="157031"/>
                </a:lnTo>
                <a:lnTo>
                  <a:pt x="435795" y="148102"/>
                </a:lnTo>
                <a:lnTo>
                  <a:pt x="473662" y="121112"/>
                </a:lnTo>
                <a:lnTo>
                  <a:pt x="503380" y="87407"/>
                </a:lnTo>
                <a:lnTo>
                  <a:pt x="548934" y="50873"/>
                </a:lnTo>
                <a:lnTo>
                  <a:pt x="568295" y="32805"/>
                </a:lnTo>
                <a:lnTo>
                  <a:pt x="579139" y="29123"/>
                </a:lnTo>
                <a:lnTo>
                  <a:pt x="590109" y="28579"/>
                </a:lnTo>
                <a:lnTo>
                  <a:pt x="598712" y="36766"/>
                </a:lnTo>
                <a:lnTo>
                  <a:pt x="599672" y="42754"/>
                </a:lnTo>
                <a:lnTo>
                  <a:pt x="600072" y="79375"/>
                </a:lnTo>
                <a:lnTo>
                  <a:pt x="597252" y="85719"/>
                </a:lnTo>
                <a:lnTo>
                  <a:pt x="595018" y="88892"/>
                </a:lnTo>
                <a:lnTo>
                  <a:pt x="591874" y="103472"/>
                </a:lnTo>
                <a:lnTo>
                  <a:pt x="589753" y="119757"/>
                </a:lnTo>
                <a:lnTo>
                  <a:pt x="583062" y="133165"/>
                </a:lnTo>
                <a:lnTo>
                  <a:pt x="582383" y="136398"/>
                </a:lnTo>
                <a:lnTo>
                  <a:pt x="571404" y="157674"/>
                </a:lnTo>
                <a:lnTo>
                  <a:pt x="569319" y="159087"/>
                </a:lnTo>
                <a:lnTo>
                  <a:pt x="566871" y="160030"/>
                </a:lnTo>
                <a:lnTo>
                  <a:pt x="565239" y="161716"/>
                </a:lnTo>
                <a:lnTo>
                  <a:pt x="563426" y="166412"/>
                </a:lnTo>
                <a:lnTo>
                  <a:pt x="561884" y="168088"/>
                </a:lnTo>
                <a:lnTo>
                  <a:pt x="557349" y="169950"/>
                </a:lnTo>
                <a:lnTo>
                  <a:pt x="555716" y="171504"/>
                </a:lnTo>
                <a:lnTo>
                  <a:pt x="553901" y="176054"/>
                </a:lnTo>
                <a:lnTo>
                  <a:pt x="552359" y="177691"/>
                </a:lnTo>
                <a:lnTo>
                  <a:pt x="547824" y="179509"/>
                </a:lnTo>
                <a:lnTo>
                  <a:pt x="546191" y="178936"/>
                </a:lnTo>
                <a:lnTo>
                  <a:pt x="545102" y="177495"/>
                </a:lnTo>
                <a:lnTo>
                  <a:pt x="543053" y="171793"/>
                </a:lnTo>
                <a:lnTo>
                  <a:pt x="549496" y="163905"/>
                </a:lnTo>
                <a:lnTo>
                  <a:pt x="552633" y="155213"/>
                </a:lnTo>
                <a:lnTo>
                  <a:pt x="581084" y="112049"/>
                </a:lnTo>
                <a:lnTo>
                  <a:pt x="588459" y="101652"/>
                </a:lnTo>
                <a:lnTo>
                  <a:pt x="615070" y="78590"/>
                </a:lnTo>
                <a:lnTo>
                  <a:pt x="626272" y="63377"/>
                </a:lnTo>
                <a:lnTo>
                  <a:pt x="641468" y="52755"/>
                </a:lnTo>
                <a:lnTo>
                  <a:pt x="656621" y="45807"/>
                </a:lnTo>
                <a:lnTo>
                  <a:pt x="663307" y="41519"/>
                </a:lnTo>
                <a:lnTo>
                  <a:pt x="673021" y="39105"/>
                </a:lnTo>
                <a:lnTo>
                  <a:pt x="699823" y="38101"/>
                </a:lnTo>
                <a:lnTo>
                  <a:pt x="705438" y="40917"/>
                </a:lnTo>
                <a:lnTo>
                  <a:pt x="722421" y="55699"/>
                </a:lnTo>
                <a:lnTo>
                  <a:pt x="724666" y="64459"/>
                </a:lnTo>
                <a:lnTo>
                  <a:pt x="730359" y="73302"/>
                </a:lnTo>
                <a:lnTo>
                  <a:pt x="732517" y="82624"/>
                </a:lnTo>
                <a:lnTo>
                  <a:pt x="733425" y="129995"/>
                </a:lnTo>
                <a:lnTo>
                  <a:pt x="733425" y="133336"/>
                </a:lnTo>
                <a:lnTo>
                  <a:pt x="738482" y="133338"/>
                </a:lnTo>
                <a:lnTo>
                  <a:pt x="739971" y="132280"/>
                </a:lnTo>
                <a:lnTo>
                  <a:pt x="740964" y="130516"/>
                </a:lnTo>
                <a:lnTo>
                  <a:pt x="741626" y="128282"/>
                </a:lnTo>
                <a:lnTo>
                  <a:pt x="753137" y="114042"/>
                </a:lnTo>
                <a:lnTo>
                  <a:pt x="767379" y="98381"/>
                </a:lnTo>
                <a:lnTo>
                  <a:pt x="773528" y="85708"/>
                </a:lnTo>
                <a:lnTo>
                  <a:pt x="819102" y="38138"/>
                </a:lnTo>
                <a:lnTo>
                  <a:pt x="827347" y="38093"/>
                </a:lnTo>
                <a:lnTo>
                  <a:pt x="827789" y="39150"/>
                </a:lnTo>
                <a:lnTo>
                  <a:pt x="828281" y="43147"/>
                </a:lnTo>
                <a:lnTo>
                  <a:pt x="827354" y="44636"/>
                </a:lnTo>
                <a:lnTo>
                  <a:pt x="825678" y="45628"/>
                </a:lnTo>
                <a:lnTo>
                  <a:pt x="823502" y="46290"/>
                </a:lnTo>
                <a:lnTo>
                  <a:pt x="822051" y="47790"/>
                </a:lnTo>
                <a:lnTo>
                  <a:pt x="820439" y="52278"/>
                </a:lnTo>
                <a:lnTo>
                  <a:pt x="819153" y="98417"/>
                </a:lnTo>
                <a:lnTo>
                  <a:pt x="819150" y="131969"/>
                </a:lnTo>
                <a:lnTo>
                  <a:pt x="820208" y="132426"/>
                </a:lnTo>
                <a:lnTo>
                  <a:pt x="824207" y="132933"/>
                </a:lnTo>
                <a:lnTo>
                  <a:pt x="825696" y="132010"/>
                </a:lnTo>
                <a:lnTo>
                  <a:pt x="826689" y="130336"/>
                </a:lnTo>
                <a:lnTo>
                  <a:pt x="827351" y="128162"/>
                </a:lnTo>
                <a:lnTo>
                  <a:pt x="828851" y="126713"/>
                </a:lnTo>
                <a:lnTo>
                  <a:pt x="838862" y="121565"/>
                </a:lnTo>
                <a:lnTo>
                  <a:pt x="854162" y="108701"/>
                </a:lnTo>
                <a:lnTo>
                  <a:pt x="866792" y="102720"/>
                </a:lnTo>
                <a:lnTo>
                  <a:pt x="873132" y="96447"/>
                </a:lnTo>
                <a:lnTo>
                  <a:pt x="911225" y="49801"/>
                </a:lnTo>
                <a:lnTo>
                  <a:pt x="941721" y="9788"/>
                </a:lnTo>
                <a:lnTo>
                  <a:pt x="942417" y="5049"/>
                </a:lnTo>
                <a:lnTo>
                  <a:pt x="943662" y="3363"/>
                </a:lnTo>
                <a:lnTo>
                  <a:pt x="945550" y="2238"/>
                </a:lnTo>
                <a:lnTo>
                  <a:pt x="952464" y="0"/>
                </a:lnTo>
                <a:lnTo>
                  <a:pt x="952489" y="5049"/>
                </a:lnTo>
                <a:lnTo>
                  <a:pt x="951435" y="6537"/>
                </a:lnTo>
                <a:lnTo>
                  <a:pt x="949673" y="7530"/>
                </a:lnTo>
                <a:lnTo>
                  <a:pt x="947440" y="8191"/>
                </a:lnTo>
                <a:lnTo>
                  <a:pt x="945952" y="9691"/>
                </a:lnTo>
                <a:lnTo>
                  <a:pt x="940741" y="19701"/>
                </a:lnTo>
                <a:lnTo>
                  <a:pt x="936690" y="25683"/>
                </a:lnTo>
                <a:lnTo>
                  <a:pt x="934410" y="36059"/>
                </a:lnTo>
                <a:lnTo>
                  <a:pt x="932676" y="51011"/>
                </a:lnTo>
                <a:lnTo>
                  <a:pt x="926988" y="63673"/>
                </a:lnTo>
                <a:lnTo>
                  <a:pt x="921156" y="107397"/>
                </a:lnTo>
                <a:lnTo>
                  <a:pt x="915734" y="125628"/>
                </a:lnTo>
                <a:lnTo>
                  <a:pt x="914796" y="136111"/>
                </a:lnTo>
                <a:lnTo>
                  <a:pt x="915722" y="138362"/>
                </a:lnTo>
                <a:lnTo>
                  <a:pt x="917398" y="139862"/>
                </a:lnTo>
                <a:lnTo>
                  <a:pt x="919573" y="140863"/>
                </a:lnTo>
                <a:lnTo>
                  <a:pt x="921024" y="142589"/>
                </a:lnTo>
                <a:lnTo>
                  <a:pt x="922636" y="147328"/>
                </a:lnTo>
                <a:lnTo>
                  <a:pt x="923543" y="155946"/>
                </a:lnTo>
                <a:lnTo>
                  <a:pt x="924728" y="157935"/>
                </a:lnTo>
                <a:lnTo>
                  <a:pt x="926578" y="159261"/>
                </a:lnTo>
                <a:lnTo>
                  <a:pt x="931454" y="160735"/>
                </a:lnTo>
                <a:lnTo>
                  <a:pt x="956081" y="161900"/>
                </a:lnTo>
                <a:lnTo>
                  <a:pt x="958062" y="160847"/>
                </a:lnTo>
                <a:lnTo>
                  <a:pt x="959383" y="159086"/>
                </a:lnTo>
                <a:lnTo>
                  <a:pt x="960264" y="156854"/>
                </a:lnTo>
                <a:lnTo>
                  <a:pt x="961909" y="155365"/>
                </a:lnTo>
                <a:lnTo>
                  <a:pt x="966560" y="153712"/>
                </a:lnTo>
                <a:lnTo>
                  <a:pt x="968223" y="152212"/>
                </a:lnTo>
                <a:lnTo>
                  <a:pt x="980106" y="133448"/>
                </a:lnTo>
                <a:lnTo>
                  <a:pt x="981064" y="115743"/>
                </a:lnTo>
                <a:lnTo>
                  <a:pt x="980010" y="115258"/>
                </a:lnTo>
                <a:lnTo>
                  <a:pt x="962533" y="114300"/>
                </a:lnTo>
                <a:lnTo>
                  <a:pt x="954521" y="120837"/>
                </a:lnTo>
                <a:lnTo>
                  <a:pt x="948812" y="122491"/>
                </a:lnTo>
                <a:lnTo>
                  <a:pt x="946867" y="123991"/>
                </a:lnTo>
                <a:lnTo>
                  <a:pt x="926105" y="152995"/>
                </a:lnTo>
                <a:lnTo>
                  <a:pt x="925378" y="155968"/>
                </a:lnTo>
                <a:lnTo>
                  <a:pt x="925952" y="157950"/>
                </a:lnTo>
                <a:lnTo>
                  <a:pt x="927393" y="159271"/>
                </a:lnTo>
                <a:lnTo>
                  <a:pt x="933450" y="16191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4" name="SMARTInkShape-Group197"/>
          <p:cNvGrpSpPr/>
          <p:nvPr/>
        </p:nvGrpSpPr>
        <p:grpSpPr>
          <a:xfrm>
            <a:off x="5163874" y="2409941"/>
            <a:ext cx="2903799" cy="293798"/>
            <a:chOff x="5163874" y="2409941"/>
            <a:chExt cx="2903799" cy="293798"/>
          </a:xfrm>
        </p:grpSpPr>
        <p:sp>
          <p:nvSpPr>
            <p:cNvPr id="61" name="SMARTInkShape-743"/>
            <p:cNvSpPr/>
            <p:nvPr>
              <p:custDataLst>
                <p:tags r:id="rId144"/>
              </p:custDataLst>
            </p:nvPr>
          </p:nvSpPr>
          <p:spPr>
            <a:xfrm>
              <a:off x="5163874" y="2486029"/>
              <a:ext cx="531957" cy="217710"/>
            </a:xfrm>
            <a:custGeom>
              <a:avLst/>
              <a:gdLst/>
              <a:ahLst/>
              <a:cxnLst/>
              <a:rect l="0" t="0" r="0" b="0"/>
              <a:pathLst>
                <a:path w="531957" h="217710">
                  <a:moveTo>
                    <a:pt x="8201" y="180971"/>
                  </a:moveTo>
                  <a:lnTo>
                    <a:pt x="8201" y="180971"/>
                  </a:lnTo>
                  <a:lnTo>
                    <a:pt x="3145" y="180971"/>
                  </a:lnTo>
                  <a:lnTo>
                    <a:pt x="1656" y="182029"/>
                  </a:lnTo>
                  <a:lnTo>
                    <a:pt x="662" y="183793"/>
                  </a:lnTo>
                  <a:lnTo>
                    <a:pt x="0" y="186027"/>
                  </a:lnTo>
                  <a:lnTo>
                    <a:pt x="617" y="187517"/>
                  </a:lnTo>
                  <a:lnTo>
                    <a:pt x="2087" y="188510"/>
                  </a:lnTo>
                  <a:lnTo>
                    <a:pt x="6993" y="190104"/>
                  </a:lnTo>
                  <a:lnTo>
                    <a:pt x="7665" y="193143"/>
                  </a:lnTo>
                  <a:lnTo>
                    <a:pt x="8170" y="204675"/>
                  </a:lnTo>
                  <a:lnTo>
                    <a:pt x="9238" y="206299"/>
                  </a:lnTo>
                  <a:lnTo>
                    <a:pt x="11009" y="207381"/>
                  </a:lnTo>
                  <a:lnTo>
                    <a:pt x="16399" y="209118"/>
                  </a:lnTo>
                  <a:lnTo>
                    <a:pt x="17137" y="212178"/>
                  </a:lnTo>
                  <a:lnTo>
                    <a:pt x="17333" y="214476"/>
                  </a:lnTo>
                  <a:lnTo>
                    <a:pt x="18522" y="216008"/>
                  </a:lnTo>
                  <a:lnTo>
                    <a:pt x="22666" y="217709"/>
                  </a:lnTo>
                  <a:lnTo>
                    <a:pt x="24195" y="217105"/>
                  </a:lnTo>
                  <a:lnTo>
                    <a:pt x="25214" y="215643"/>
                  </a:lnTo>
                  <a:lnTo>
                    <a:pt x="25893" y="213611"/>
                  </a:lnTo>
                  <a:lnTo>
                    <a:pt x="27403" y="212256"/>
                  </a:lnTo>
                  <a:lnTo>
                    <a:pt x="31905" y="210751"/>
                  </a:lnTo>
                  <a:lnTo>
                    <a:pt x="43418" y="208726"/>
                  </a:lnTo>
                  <a:lnTo>
                    <a:pt x="62202" y="193320"/>
                  </a:lnTo>
                  <a:lnTo>
                    <a:pt x="105685" y="152978"/>
                  </a:lnTo>
                  <a:lnTo>
                    <a:pt x="111291" y="149609"/>
                  </a:lnTo>
                  <a:lnTo>
                    <a:pt x="115027" y="145247"/>
                  </a:lnTo>
                  <a:lnTo>
                    <a:pt x="122403" y="130052"/>
                  </a:lnTo>
                  <a:lnTo>
                    <a:pt x="143668" y="106467"/>
                  </a:lnTo>
                  <a:lnTo>
                    <a:pt x="167262" y="67449"/>
                  </a:lnTo>
                  <a:lnTo>
                    <a:pt x="174617" y="49068"/>
                  </a:lnTo>
                  <a:lnTo>
                    <a:pt x="189057" y="29038"/>
                  </a:lnTo>
                  <a:lnTo>
                    <a:pt x="195373" y="21419"/>
                  </a:lnTo>
                  <a:lnTo>
                    <a:pt x="197222" y="15514"/>
                  </a:lnTo>
                  <a:lnTo>
                    <a:pt x="198774" y="13516"/>
                  </a:lnTo>
                  <a:lnTo>
                    <a:pt x="204955" y="9646"/>
                  </a:lnTo>
                  <a:lnTo>
                    <a:pt x="206773" y="4991"/>
                  </a:lnTo>
                  <a:lnTo>
                    <a:pt x="208315" y="3326"/>
                  </a:lnTo>
                  <a:lnTo>
                    <a:pt x="217726" y="4"/>
                  </a:lnTo>
                  <a:lnTo>
                    <a:pt x="217740" y="0"/>
                  </a:lnTo>
                  <a:lnTo>
                    <a:pt x="217751" y="41310"/>
                  </a:lnTo>
                  <a:lnTo>
                    <a:pt x="214929" y="47638"/>
                  </a:lnTo>
                  <a:lnTo>
                    <a:pt x="211206" y="53979"/>
                  </a:lnTo>
                  <a:lnTo>
                    <a:pt x="209109" y="64557"/>
                  </a:lnTo>
                  <a:lnTo>
                    <a:pt x="207190" y="107880"/>
                  </a:lnTo>
                  <a:lnTo>
                    <a:pt x="200028" y="126569"/>
                  </a:lnTo>
                  <a:lnTo>
                    <a:pt x="198706" y="171444"/>
                  </a:lnTo>
                  <a:lnTo>
                    <a:pt x="198701" y="180956"/>
                  </a:lnTo>
                  <a:lnTo>
                    <a:pt x="206902" y="180970"/>
                  </a:lnTo>
                  <a:lnTo>
                    <a:pt x="207343" y="179912"/>
                  </a:lnTo>
                  <a:lnTo>
                    <a:pt x="208225" y="135151"/>
                  </a:lnTo>
                  <a:lnTo>
                    <a:pt x="208226" y="131375"/>
                  </a:lnTo>
                  <a:lnTo>
                    <a:pt x="205404" y="124356"/>
                  </a:lnTo>
                  <a:lnTo>
                    <a:pt x="201681" y="117709"/>
                  </a:lnTo>
                  <a:lnTo>
                    <a:pt x="199289" y="104818"/>
                  </a:lnTo>
                  <a:lnTo>
                    <a:pt x="199093" y="101628"/>
                  </a:lnTo>
                  <a:lnTo>
                    <a:pt x="196053" y="95260"/>
                  </a:lnTo>
                  <a:lnTo>
                    <a:pt x="183536" y="79373"/>
                  </a:lnTo>
                  <a:lnTo>
                    <a:pt x="181377" y="73022"/>
                  </a:lnTo>
                  <a:lnTo>
                    <a:pt x="179744" y="70905"/>
                  </a:lnTo>
                  <a:lnTo>
                    <a:pt x="175107" y="68552"/>
                  </a:lnTo>
                  <a:lnTo>
                    <a:pt x="163505" y="65984"/>
                  </a:lnTo>
                  <a:lnTo>
                    <a:pt x="154172" y="60235"/>
                  </a:lnTo>
                  <a:lnTo>
                    <a:pt x="141534" y="57756"/>
                  </a:lnTo>
                  <a:lnTo>
                    <a:pt x="138365" y="57553"/>
                  </a:lnTo>
                  <a:lnTo>
                    <a:pt x="132021" y="60149"/>
                  </a:lnTo>
                  <a:lnTo>
                    <a:pt x="124382" y="65383"/>
                  </a:lnTo>
                  <a:lnTo>
                    <a:pt x="115268" y="67475"/>
                  </a:lnTo>
                  <a:lnTo>
                    <a:pt x="109409" y="71614"/>
                  </a:lnTo>
                  <a:lnTo>
                    <a:pt x="106099" y="76982"/>
                  </a:lnTo>
                  <a:lnTo>
                    <a:pt x="103570" y="82895"/>
                  </a:lnTo>
                  <a:lnTo>
                    <a:pt x="97254" y="92174"/>
                  </a:lnTo>
                  <a:lnTo>
                    <a:pt x="94912" y="101627"/>
                  </a:lnTo>
                  <a:lnTo>
                    <a:pt x="93964" y="121940"/>
                  </a:lnTo>
                  <a:lnTo>
                    <a:pt x="98994" y="128321"/>
                  </a:lnTo>
                  <a:lnTo>
                    <a:pt x="104292" y="131113"/>
                  </a:lnTo>
                  <a:lnTo>
                    <a:pt x="107187" y="131857"/>
                  </a:lnTo>
                  <a:lnTo>
                    <a:pt x="120669" y="141416"/>
                  </a:lnTo>
                  <a:lnTo>
                    <a:pt x="159033" y="142833"/>
                  </a:lnTo>
                  <a:lnTo>
                    <a:pt x="168018" y="140032"/>
                  </a:lnTo>
                  <a:lnTo>
                    <a:pt x="211691" y="118419"/>
                  </a:lnTo>
                  <a:lnTo>
                    <a:pt x="230536" y="113401"/>
                  </a:lnTo>
                  <a:lnTo>
                    <a:pt x="273053" y="82821"/>
                  </a:lnTo>
                  <a:lnTo>
                    <a:pt x="319755" y="57156"/>
                  </a:lnTo>
                  <a:lnTo>
                    <a:pt x="358730" y="20927"/>
                  </a:lnTo>
                  <a:lnTo>
                    <a:pt x="362606" y="19882"/>
                  </a:lnTo>
                  <a:lnTo>
                    <a:pt x="379556" y="19046"/>
                  </a:lnTo>
                  <a:lnTo>
                    <a:pt x="379676" y="66263"/>
                  </a:lnTo>
                  <a:lnTo>
                    <a:pt x="379676" y="111292"/>
                  </a:lnTo>
                  <a:lnTo>
                    <a:pt x="378618" y="126929"/>
                  </a:lnTo>
                  <a:lnTo>
                    <a:pt x="372137" y="145053"/>
                  </a:lnTo>
                  <a:lnTo>
                    <a:pt x="370185" y="178962"/>
                  </a:lnTo>
                  <a:lnTo>
                    <a:pt x="360636" y="190485"/>
                  </a:lnTo>
                  <a:lnTo>
                    <a:pt x="360626" y="142987"/>
                  </a:lnTo>
                  <a:lnTo>
                    <a:pt x="360626" y="96934"/>
                  </a:lnTo>
                  <a:lnTo>
                    <a:pt x="360626" y="51763"/>
                  </a:lnTo>
                  <a:lnTo>
                    <a:pt x="360626" y="44876"/>
                  </a:lnTo>
                  <a:lnTo>
                    <a:pt x="361684" y="42616"/>
                  </a:lnTo>
                  <a:lnTo>
                    <a:pt x="363448" y="41109"/>
                  </a:lnTo>
                  <a:lnTo>
                    <a:pt x="365682" y="40105"/>
                  </a:lnTo>
                  <a:lnTo>
                    <a:pt x="367171" y="38377"/>
                  </a:lnTo>
                  <a:lnTo>
                    <a:pt x="369759" y="30071"/>
                  </a:lnTo>
                  <a:lnTo>
                    <a:pt x="372799" y="29238"/>
                  </a:lnTo>
                  <a:lnTo>
                    <a:pt x="375091" y="29015"/>
                  </a:lnTo>
                  <a:lnTo>
                    <a:pt x="380460" y="25946"/>
                  </a:lnTo>
                  <a:lnTo>
                    <a:pt x="386374" y="22113"/>
                  </a:lnTo>
                  <a:lnTo>
                    <a:pt x="396890" y="19450"/>
                  </a:lnTo>
                  <a:lnTo>
                    <a:pt x="403239" y="19166"/>
                  </a:lnTo>
                  <a:lnTo>
                    <a:pt x="408846" y="21921"/>
                  </a:lnTo>
                  <a:lnTo>
                    <a:pt x="414866" y="25616"/>
                  </a:lnTo>
                  <a:lnTo>
                    <a:pt x="425454" y="28182"/>
                  </a:lnTo>
                  <a:lnTo>
                    <a:pt x="431810" y="28456"/>
                  </a:lnTo>
                  <a:lnTo>
                    <a:pt x="437419" y="31342"/>
                  </a:lnTo>
                  <a:lnTo>
                    <a:pt x="454397" y="46180"/>
                  </a:lnTo>
                  <a:lnTo>
                    <a:pt x="455438" y="52251"/>
                  </a:lnTo>
                  <a:lnTo>
                    <a:pt x="455873" y="79775"/>
                  </a:lnTo>
                  <a:lnTo>
                    <a:pt x="454816" y="81757"/>
                  </a:lnTo>
                  <a:lnTo>
                    <a:pt x="453053" y="83078"/>
                  </a:lnTo>
                  <a:lnTo>
                    <a:pt x="448271" y="85605"/>
                  </a:lnTo>
                  <a:lnTo>
                    <a:pt x="429133" y="103009"/>
                  </a:lnTo>
                  <a:lnTo>
                    <a:pt x="425293" y="103988"/>
                  </a:lnTo>
                  <a:lnTo>
                    <a:pt x="422788" y="104249"/>
                  </a:lnTo>
                  <a:lnTo>
                    <a:pt x="417181" y="107361"/>
                  </a:lnTo>
                  <a:lnTo>
                    <a:pt x="408265" y="114285"/>
                  </a:lnTo>
                  <a:lnTo>
                    <a:pt x="408252" y="106094"/>
                  </a:lnTo>
                  <a:lnTo>
                    <a:pt x="409310" y="105653"/>
                  </a:lnTo>
                  <a:lnTo>
                    <a:pt x="455883" y="104772"/>
                  </a:lnTo>
                  <a:lnTo>
                    <a:pt x="478101" y="104771"/>
                  </a:lnTo>
                  <a:lnTo>
                    <a:pt x="484451" y="107593"/>
                  </a:lnTo>
                  <a:lnTo>
                    <a:pt x="490801" y="111317"/>
                  </a:lnTo>
                  <a:lnTo>
                    <a:pt x="497151" y="112972"/>
                  </a:lnTo>
                  <a:lnTo>
                    <a:pt x="499268" y="114472"/>
                  </a:lnTo>
                  <a:lnTo>
                    <a:pt x="500679" y="116529"/>
                  </a:lnTo>
                  <a:lnTo>
                    <a:pt x="501620" y="118960"/>
                  </a:lnTo>
                  <a:lnTo>
                    <a:pt x="503305" y="120580"/>
                  </a:lnTo>
                  <a:lnTo>
                    <a:pt x="508000" y="122381"/>
                  </a:lnTo>
                  <a:lnTo>
                    <a:pt x="509676" y="123919"/>
                  </a:lnTo>
                  <a:lnTo>
                    <a:pt x="520369" y="143063"/>
                  </a:lnTo>
                  <a:lnTo>
                    <a:pt x="522120" y="150553"/>
                  </a:lnTo>
                  <a:lnTo>
                    <a:pt x="529011" y="159636"/>
                  </a:lnTo>
                  <a:lnTo>
                    <a:pt x="531673" y="169682"/>
                  </a:lnTo>
                  <a:lnTo>
                    <a:pt x="531956" y="175980"/>
                  </a:lnTo>
                  <a:lnTo>
                    <a:pt x="530938" y="177643"/>
                  </a:lnTo>
                  <a:lnTo>
                    <a:pt x="529201" y="178753"/>
                  </a:lnTo>
                  <a:lnTo>
                    <a:pt x="526984" y="179492"/>
                  </a:lnTo>
                  <a:lnTo>
                    <a:pt x="525507" y="181044"/>
                  </a:lnTo>
                  <a:lnTo>
                    <a:pt x="522940" y="189042"/>
                  </a:lnTo>
                  <a:lnTo>
                    <a:pt x="519902" y="189850"/>
                  </a:lnTo>
                  <a:lnTo>
                    <a:pt x="517610" y="190065"/>
                  </a:lnTo>
                  <a:lnTo>
                    <a:pt x="512241" y="193127"/>
                  </a:lnTo>
                  <a:lnTo>
                    <a:pt x="505227" y="198659"/>
                  </a:lnTo>
                  <a:lnTo>
                    <a:pt x="496238" y="199752"/>
                  </a:lnTo>
                  <a:lnTo>
                    <a:pt x="449171" y="200020"/>
                  </a:lnTo>
                  <a:lnTo>
                    <a:pt x="427301" y="2000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744"/>
            <p:cNvSpPr/>
            <p:nvPr>
              <p:custDataLst>
                <p:tags r:id="rId145"/>
              </p:custDataLst>
            </p:nvPr>
          </p:nvSpPr>
          <p:spPr>
            <a:xfrm>
              <a:off x="5800725" y="2590800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9525"/>
                  </a:moveTo>
                  <a:lnTo>
                    <a:pt x="0" y="9525"/>
                  </a:lnTo>
                  <a:lnTo>
                    <a:pt x="0" y="392"/>
                  </a:lnTo>
                  <a:lnTo>
                    <a:pt x="47438" y="0"/>
                  </a:lnTo>
                  <a:lnTo>
                    <a:pt x="92960" y="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745"/>
            <p:cNvSpPr/>
            <p:nvPr>
              <p:custDataLst>
                <p:tags r:id="rId146"/>
              </p:custDataLst>
            </p:nvPr>
          </p:nvSpPr>
          <p:spPr>
            <a:xfrm>
              <a:off x="5781791" y="2628900"/>
              <a:ext cx="133235" cy="19051"/>
            </a:xfrm>
            <a:custGeom>
              <a:avLst/>
              <a:gdLst/>
              <a:ahLst/>
              <a:cxnLst/>
              <a:rect l="0" t="0" r="0" b="0"/>
              <a:pathLst>
                <a:path w="133235" h="19051">
                  <a:moveTo>
                    <a:pt x="9409" y="9525"/>
                  </a:moveTo>
                  <a:lnTo>
                    <a:pt x="9409" y="9525"/>
                  </a:lnTo>
                  <a:lnTo>
                    <a:pt x="0" y="18934"/>
                  </a:lnTo>
                  <a:lnTo>
                    <a:pt x="47566" y="19050"/>
                  </a:lnTo>
                  <a:lnTo>
                    <a:pt x="73271" y="19050"/>
                  </a:lnTo>
                  <a:lnTo>
                    <a:pt x="86074" y="11511"/>
                  </a:lnTo>
                  <a:lnTo>
                    <a:pt x="126887" y="9535"/>
                  </a:lnTo>
                  <a:lnTo>
                    <a:pt x="129002" y="8474"/>
                  </a:lnTo>
                  <a:lnTo>
                    <a:pt x="130414" y="6707"/>
                  </a:lnTo>
                  <a:lnTo>
                    <a:pt x="13323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SMARTInkShape-746"/>
            <p:cNvSpPr/>
            <p:nvPr>
              <p:custDataLst>
                <p:tags r:id="rId147"/>
              </p:custDataLst>
            </p:nvPr>
          </p:nvSpPr>
          <p:spPr>
            <a:xfrm>
              <a:off x="6029328" y="2486025"/>
              <a:ext cx="495298" cy="190105"/>
            </a:xfrm>
            <a:custGeom>
              <a:avLst/>
              <a:gdLst/>
              <a:ahLst/>
              <a:cxnLst/>
              <a:rect l="0" t="0" r="0" b="0"/>
              <a:pathLst>
                <a:path w="495298" h="190105">
                  <a:moveTo>
                    <a:pt x="57147" y="0"/>
                  </a:moveTo>
                  <a:lnTo>
                    <a:pt x="57147" y="0"/>
                  </a:lnTo>
                  <a:lnTo>
                    <a:pt x="52091" y="0"/>
                  </a:lnTo>
                  <a:lnTo>
                    <a:pt x="50602" y="1058"/>
                  </a:lnTo>
                  <a:lnTo>
                    <a:pt x="49608" y="2822"/>
                  </a:lnTo>
                  <a:lnTo>
                    <a:pt x="47884" y="9701"/>
                  </a:lnTo>
                  <a:lnTo>
                    <a:pt x="47622" y="57203"/>
                  </a:lnTo>
                  <a:lnTo>
                    <a:pt x="47622" y="69861"/>
                  </a:lnTo>
                  <a:lnTo>
                    <a:pt x="37301" y="110864"/>
                  </a:lnTo>
                  <a:lnTo>
                    <a:pt x="30609" y="123774"/>
                  </a:lnTo>
                  <a:lnTo>
                    <a:pt x="28691" y="149191"/>
                  </a:lnTo>
                  <a:lnTo>
                    <a:pt x="21048" y="162339"/>
                  </a:lnTo>
                  <a:lnTo>
                    <a:pt x="19442" y="169650"/>
                  </a:lnTo>
                  <a:lnTo>
                    <a:pt x="9641" y="180845"/>
                  </a:lnTo>
                  <a:lnTo>
                    <a:pt x="1331" y="172763"/>
                  </a:lnTo>
                  <a:lnTo>
                    <a:pt x="392" y="166783"/>
                  </a:lnTo>
                  <a:lnTo>
                    <a:pt x="0" y="130164"/>
                  </a:lnTo>
                  <a:lnTo>
                    <a:pt x="12171" y="83077"/>
                  </a:lnTo>
                  <a:lnTo>
                    <a:pt x="21265" y="57754"/>
                  </a:lnTo>
                  <a:lnTo>
                    <a:pt x="34156" y="41355"/>
                  </a:lnTo>
                  <a:lnTo>
                    <a:pt x="40141" y="28591"/>
                  </a:lnTo>
                  <a:lnTo>
                    <a:pt x="51201" y="15878"/>
                  </a:lnTo>
                  <a:lnTo>
                    <a:pt x="57326" y="12349"/>
                  </a:lnTo>
                  <a:lnTo>
                    <a:pt x="60442" y="11408"/>
                  </a:lnTo>
                  <a:lnTo>
                    <a:pt x="62519" y="9721"/>
                  </a:lnTo>
                  <a:lnTo>
                    <a:pt x="66500" y="3351"/>
                  </a:lnTo>
                  <a:lnTo>
                    <a:pt x="71181" y="1489"/>
                  </a:lnTo>
                  <a:lnTo>
                    <a:pt x="112842" y="0"/>
                  </a:lnTo>
                  <a:lnTo>
                    <a:pt x="113328" y="1059"/>
                  </a:lnTo>
                  <a:lnTo>
                    <a:pt x="114169" y="8201"/>
                  </a:lnTo>
                  <a:lnTo>
                    <a:pt x="120818" y="16868"/>
                  </a:lnTo>
                  <a:lnTo>
                    <a:pt x="122932" y="25694"/>
                  </a:lnTo>
                  <a:lnTo>
                    <a:pt x="123427" y="31881"/>
                  </a:lnTo>
                  <a:lnTo>
                    <a:pt x="122500" y="33954"/>
                  </a:lnTo>
                  <a:lnTo>
                    <a:pt x="120825" y="35336"/>
                  </a:lnTo>
                  <a:lnTo>
                    <a:pt x="118649" y="36257"/>
                  </a:lnTo>
                  <a:lnTo>
                    <a:pt x="117198" y="37930"/>
                  </a:lnTo>
                  <a:lnTo>
                    <a:pt x="115587" y="42611"/>
                  </a:lnTo>
                  <a:lnTo>
                    <a:pt x="113314" y="63578"/>
                  </a:lnTo>
                  <a:lnTo>
                    <a:pt x="109274" y="69885"/>
                  </a:lnTo>
                  <a:lnTo>
                    <a:pt x="103952" y="73393"/>
                  </a:lnTo>
                  <a:lnTo>
                    <a:pt x="101050" y="74329"/>
                  </a:lnTo>
                  <a:lnTo>
                    <a:pt x="99115" y="76011"/>
                  </a:lnTo>
                  <a:lnTo>
                    <a:pt x="90700" y="89293"/>
                  </a:lnTo>
                  <a:lnTo>
                    <a:pt x="85112" y="92603"/>
                  </a:lnTo>
                  <a:lnTo>
                    <a:pt x="76313" y="94901"/>
                  </a:lnTo>
                  <a:lnTo>
                    <a:pt x="71662" y="95095"/>
                  </a:lnTo>
                  <a:lnTo>
                    <a:pt x="69999" y="96205"/>
                  </a:lnTo>
                  <a:lnTo>
                    <a:pt x="68890" y="98003"/>
                  </a:lnTo>
                  <a:lnTo>
                    <a:pt x="66710" y="104658"/>
                  </a:lnTo>
                  <a:lnTo>
                    <a:pt x="66683" y="99684"/>
                  </a:lnTo>
                  <a:lnTo>
                    <a:pt x="67737" y="98206"/>
                  </a:lnTo>
                  <a:lnTo>
                    <a:pt x="74874" y="95639"/>
                  </a:lnTo>
                  <a:lnTo>
                    <a:pt x="80862" y="95365"/>
                  </a:lnTo>
                  <a:lnTo>
                    <a:pt x="86384" y="92479"/>
                  </a:lnTo>
                  <a:lnTo>
                    <a:pt x="93496" y="87059"/>
                  </a:lnTo>
                  <a:lnTo>
                    <a:pt x="102506" y="85989"/>
                  </a:lnTo>
                  <a:lnTo>
                    <a:pt x="118832" y="85735"/>
                  </a:lnTo>
                  <a:lnTo>
                    <a:pt x="124427" y="88552"/>
                  </a:lnTo>
                  <a:lnTo>
                    <a:pt x="131584" y="93927"/>
                  </a:lnTo>
                  <a:lnTo>
                    <a:pt x="137881" y="94858"/>
                  </a:lnTo>
                  <a:lnTo>
                    <a:pt x="139544" y="96047"/>
                  </a:lnTo>
                  <a:lnTo>
                    <a:pt x="140654" y="97898"/>
                  </a:lnTo>
                  <a:lnTo>
                    <a:pt x="141393" y="100190"/>
                  </a:lnTo>
                  <a:lnTo>
                    <a:pt x="142945" y="101719"/>
                  </a:lnTo>
                  <a:lnTo>
                    <a:pt x="147490" y="103417"/>
                  </a:lnTo>
                  <a:lnTo>
                    <a:pt x="149126" y="104928"/>
                  </a:lnTo>
                  <a:lnTo>
                    <a:pt x="150943" y="109429"/>
                  </a:lnTo>
                  <a:lnTo>
                    <a:pt x="152397" y="155692"/>
                  </a:lnTo>
                  <a:lnTo>
                    <a:pt x="152397" y="166434"/>
                  </a:lnTo>
                  <a:lnTo>
                    <a:pt x="149575" y="172043"/>
                  </a:lnTo>
                  <a:lnTo>
                    <a:pt x="144196" y="179211"/>
                  </a:lnTo>
                  <a:lnTo>
                    <a:pt x="140638" y="180191"/>
                  </a:lnTo>
                  <a:lnTo>
                    <a:pt x="134787" y="180821"/>
                  </a:lnTo>
                  <a:lnTo>
                    <a:pt x="125273" y="189163"/>
                  </a:lnTo>
                  <a:lnTo>
                    <a:pt x="119194" y="190104"/>
                  </a:lnTo>
                  <a:lnTo>
                    <a:pt x="117562" y="189177"/>
                  </a:lnTo>
                  <a:lnTo>
                    <a:pt x="116474" y="187502"/>
                  </a:lnTo>
                  <a:lnTo>
                    <a:pt x="114424" y="181357"/>
                  </a:lnTo>
                  <a:lnTo>
                    <a:pt x="114300" y="158595"/>
                  </a:lnTo>
                  <a:lnTo>
                    <a:pt x="117120" y="152331"/>
                  </a:lnTo>
                  <a:lnTo>
                    <a:pt x="152419" y="106761"/>
                  </a:lnTo>
                  <a:lnTo>
                    <a:pt x="185402" y="72907"/>
                  </a:lnTo>
                  <a:lnTo>
                    <a:pt x="232688" y="41355"/>
                  </a:lnTo>
                  <a:lnTo>
                    <a:pt x="251093" y="32832"/>
                  </a:lnTo>
                  <a:lnTo>
                    <a:pt x="298278" y="22140"/>
                  </a:lnTo>
                  <a:lnTo>
                    <a:pt x="345641" y="9953"/>
                  </a:lnTo>
                  <a:lnTo>
                    <a:pt x="365084" y="9562"/>
                  </a:lnTo>
                  <a:lnTo>
                    <a:pt x="371455" y="12364"/>
                  </a:lnTo>
                  <a:lnTo>
                    <a:pt x="379112" y="17729"/>
                  </a:lnTo>
                  <a:lnTo>
                    <a:pt x="389033" y="18934"/>
                  </a:lnTo>
                  <a:lnTo>
                    <a:pt x="418981" y="19050"/>
                  </a:lnTo>
                  <a:lnTo>
                    <a:pt x="414007" y="19050"/>
                  </a:lnTo>
                  <a:lnTo>
                    <a:pt x="412528" y="17992"/>
                  </a:lnTo>
                  <a:lnTo>
                    <a:pt x="410156" y="11511"/>
                  </a:lnTo>
                  <a:lnTo>
                    <a:pt x="409962" y="10849"/>
                  </a:lnTo>
                  <a:lnTo>
                    <a:pt x="406923" y="10113"/>
                  </a:lnTo>
                  <a:lnTo>
                    <a:pt x="401405" y="9641"/>
                  </a:lnTo>
                  <a:lnTo>
                    <a:pt x="391965" y="1334"/>
                  </a:lnTo>
                  <a:lnTo>
                    <a:pt x="385893" y="395"/>
                  </a:lnTo>
                  <a:lnTo>
                    <a:pt x="377391" y="117"/>
                  </a:lnTo>
                  <a:lnTo>
                    <a:pt x="375418" y="1137"/>
                  </a:lnTo>
                  <a:lnTo>
                    <a:pt x="374103" y="2874"/>
                  </a:lnTo>
                  <a:lnTo>
                    <a:pt x="373226" y="5091"/>
                  </a:lnTo>
                  <a:lnTo>
                    <a:pt x="371583" y="6569"/>
                  </a:lnTo>
                  <a:lnTo>
                    <a:pt x="366936" y="8211"/>
                  </a:lnTo>
                  <a:lnTo>
                    <a:pt x="345993" y="10506"/>
                  </a:lnTo>
                  <a:lnTo>
                    <a:pt x="339686" y="14547"/>
                  </a:lnTo>
                  <a:lnTo>
                    <a:pt x="336179" y="19871"/>
                  </a:lnTo>
                  <a:lnTo>
                    <a:pt x="335243" y="22772"/>
                  </a:lnTo>
                  <a:lnTo>
                    <a:pt x="333562" y="24706"/>
                  </a:lnTo>
                  <a:lnTo>
                    <a:pt x="316087" y="36625"/>
                  </a:lnTo>
                  <a:lnTo>
                    <a:pt x="306276" y="54373"/>
                  </a:lnTo>
                  <a:lnTo>
                    <a:pt x="304031" y="70752"/>
                  </a:lnTo>
                  <a:lnTo>
                    <a:pt x="297316" y="85276"/>
                  </a:lnTo>
                  <a:lnTo>
                    <a:pt x="295308" y="117467"/>
                  </a:lnTo>
                  <a:lnTo>
                    <a:pt x="298110" y="123821"/>
                  </a:lnTo>
                  <a:lnTo>
                    <a:pt x="301825" y="130174"/>
                  </a:lnTo>
                  <a:lnTo>
                    <a:pt x="304211" y="142875"/>
                  </a:lnTo>
                  <a:lnTo>
                    <a:pt x="304406" y="146050"/>
                  </a:lnTo>
                  <a:lnTo>
                    <a:pt x="307446" y="152400"/>
                  </a:lnTo>
                  <a:lnTo>
                    <a:pt x="319962" y="168275"/>
                  </a:lnTo>
                  <a:lnTo>
                    <a:pt x="322120" y="174625"/>
                  </a:lnTo>
                  <a:lnTo>
                    <a:pt x="323754" y="176742"/>
                  </a:lnTo>
                  <a:lnTo>
                    <a:pt x="328391" y="179094"/>
                  </a:lnTo>
                  <a:lnTo>
                    <a:pt x="373609" y="180960"/>
                  </a:lnTo>
                  <a:lnTo>
                    <a:pt x="406512" y="179916"/>
                  </a:lnTo>
                  <a:lnTo>
                    <a:pt x="422189" y="173371"/>
                  </a:lnTo>
                  <a:lnTo>
                    <a:pt x="447481" y="155149"/>
                  </a:lnTo>
                  <a:lnTo>
                    <a:pt x="465391" y="147887"/>
                  </a:lnTo>
                  <a:lnTo>
                    <a:pt x="495297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SMARTInkShape-747"/>
            <p:cNvSpPr/>
            <p:nvPr>
              <p:custDataLst>
                <p:tags r:id="rId148"/>
              </p:custDataLst>
            </p:nvPr>
          </p:nvSpPr>
          <p:spPr>
            <a:xfrm>
              <a:off x="6696075" y="2543175"/>
              <a:ext cx="133351" cy="9526"/>
            </a:xfrm>
            <a:custGeom>
              <a:avLst/>
              <a:gdLst/>
              <a:ahLst/>
              <a:cxnLst/>
              <a:rect l="0" t="0" r="0" b="0"/>
              <a:pathLst>
                <a:path w="133351" h="9526">
                  <a:moveTo>
                    <a:pt x="0" y="9525"/>
                  </a:moveTo>
                  <a:lnTo>
                    <a:pt x="0" y="9525"/>
                  </a:lnTo>
                  <a:lnTo>
                    <a:pt x="8200" y="1324"/>
                  </a:lnTo>
                  <a:lnTo>
                    <a:pt x="17610" y="116"/>
                  </a:lnTo>
                  <a:lnTo>
                    <a:pt x="64797" y="0"/>
                  </a:lnTo>
                  <a:lnTo>
                    <a:pt x="111132" y="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SMARTInkShape-748"/>
            <p:cNvSpPr/>
            <p:nvPr>
              <p:custDataLst>
                <p:tags r:id="rId149"/>
              </p:custDataLst>
            </p:nvPr>
          </p:nvSpPr>
          <p:spPr>
            <a:xfrm>
              <a:off x="6686550" y="2600325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9525"/>
                  </a:moveTo>
                  <a:lnTo>
                    <a:pt x="0" y="9525"/>
                  </a:lnTo>
                  <a:lnTo>
                    <a:pt x="44460" y="9525"/>
                  </a:lnTo>
                  <a:lnTo>
                    <a:pt x="70047" y="8467"/>
                  </a:lnTo>
                  <a:lnTo>
                    <a:pt x="87960" y="1986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SMARTInkShape-749"/>
            <p:cNvSpPr/>
            <p:nvPr>
              <p:custDataLst>
                <p:tags r:id="rId150"/>
              </p:custDataLst>
            </p:nvPr>
          </p:nvSpPr>
          <p:spPr>
            <a:xfrm>
              <a:off x="7000875" y="2409941"/>
              <a:ext cx="171451" cy="209435"/>
            </a:xfrm>
            <a:custGeom>
              <a:avLst/>
              <a:gdLst/>
              <a:ahLst/>
              <a:cxnLst/>
              <a:rect l="0" t="0" r="0" b="0"/>
              <a:pathLst>
                <a:path w="171451" h="209435">
                  <a:moveTo>
                    <a:pt x="171450" y="9409"/>
                  </a:moveTo>
                  <a:lnTo>
                    <a:pt x="171450" y="9409"/>
                  </a:lnTo>
                  <a:lnTo>
                    <a:pt x="156985" y="9409"/>
                  </a:lnTo>
                  <a:lnTo>
                    <a:pt x="155456" y="8351"/>
                  </a:lnTo>
                  <a:lnTo>
                    <a:pt x="154438" y="6587"/>
                  </a:lnTo>
                  <a:lnTo>
                    <a:pt x="152802" y="1208"/>
                  </a:lnTo>
                  <a:lnTo>
                    <a:pt x="149757" y="472"/>
                  </a:lnTo>
                  <a:lnTo>
                    <a:pt x="144234" y="0"/>
                  </a:lnTo>
                  <a:lnTo>
                    <a:pt x="143781" y="1020"/>
                  </a:lnTo>
                  <a:lnTo>
                    <a:pt x="142994" y="8095"/>
                  </a:lnTo>
                  <a:lnTo>
                    <a:pt x="140105" y="8825"/>
                  </a:lnTo>
                  <a:lnTo>
                    <a:pt x="134684" y="9294"/>
                  </a:lnTo>
                  <a:lnTo>
                    <a:pt x="125266" y="17600"/>
                  </a:lnTo>
                  <a:lnTo>
                    <a:pt x="116505" y="19729"/>
                  </a:lnTo>
                  <a:lnTo>
                    <a:pt x="110694" y="23873"/>
                  </a:lnTo>
                  <a:lnTo>
                    <a:pt x="107405" y="29243"/>
                  </a:lnTo>
                  <a:lnTo>
                    <a:pt x="104886" y="35158"/>
                  </a:lnTo>
                  <a:lnTo>
                    <a:pt x="98575" y="44437"/>
                  </a:lnTo>
                  <a:lnTo>
                    <a:pt x="95176" y="53890"/>
                  </a:lnTo>
                  <a:lnTo>
                    <a:pt x="61358" y="98505"/>
                  </a:lnTo>
                  <a:lnTo>
                    <a:pt x="57338" y="110126"/>
                  </a:lnTo>
                  <a:lnTo>
                    <a:pt x="31346" y="151680"/>
                  </a:lnTo>
                  <a:lnTo>
                    <a:pt x="24066" y="169921"/>
                  </a:lnTo>
                  <a:lnTo>
                    <a:pt x="12171" y="189780"/>
                  </a:lnTo>
                  <a:lnTo>
                    <a:pt x="11288" y="193156"/>
                  </a:lnTo>
                  <a:lnTo>
                    <a:pt x="9642" y="195407"/>
                  </a:lnTo>
                  <a:lnTo>
                    <a:pt x="7487" y="196908"/>
                  </a:lnTo>
                  <a:lnTo>
                    <a:pt x="4991" y="197908"/>
                  </a:lnTo>
                  <a:lnTo>
                    <a:pt x="3328" y="199634"/>
                  </a:lnTo>
                  <a:lnTo>
                    <a:pt x="0" y="2094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SMARTInkShape-750"/>
            <p:cNvSpPr/>
            <p:nvPr>
              <p:custDataLst>
                <p:tags r:id="rId151"/>
              </p:custDataLst>
            </p:nvPr>
          </p:nvSpPr>
          <p:spPr>
            <a:xfrm>
              <a:off x="7086600" y="2447960"/>
              <a:ext cx="38101" cy="152366"/>
            </a:xfrm>
            <a:custGeom>
              <a:avLst/>
              <a:gdLst/>
              <a:ahLst/>
              <a:cxnLst/>
              <a:rect l="0" t="0" r="0" b="0"/>
              <a:pathLst>
                <a:path w="38101" h="152366">
                  <a:moveTo>
                    <a:pt x="28575" y="9490"/>
                  </a:moveTo>
                  <a:lnTo>
                    <a:pt x="28575" y="9490"/>
                  </a:lnTo>
                  <a:lnTo>
                    <a:pt x="33631" y="9490"/>
                  </a:lnTo>
                  <a:lnTo>
                    <a:pt x="35120" y="8432"/>
                  </a:lnTo>
                  <a:lnTo>
                    <a:pt x="36113" y="6668"/>
                  </a:lnTo>
                  <a:lnTo>
                    <a:pt x="38090" y="0"/>
                  </a:lnTo>
                  <a:lnTo>
                    <a:pt x="38100" y="14155"/>
                  </a:lnTo>
                  <a:lnTo>
                    <a:pt x="35278" y="19678"/>
                  </a:lnTo>
                  <a:lnTo>
                    <a:pt x="31555" y="25659"/>
                  </a:lnTo>
                  <a:lnTo>
                    <a:pt x="29163" y="38123"/>
                  </a:lnTo>
                  <a:lnTo>
                    <a:pt x="28691" y="50776"/>
                  </a:lnTo>
                  <a:lnTo>
                    <a:pt x="25804" y="57120"/>
                  </a:lnTo>
                  <a:lnTo>
                    <a:pt x="22051" y="63467"/>
                  </a:lnTo>
                  <a:lnTo>
                    <a:pt x="19939" y="74049"/>
                  </a:lnTo>
                  <a:lnTo>
                    <a:pt x="18255" y="89061"/>
                  </a:lnTo>
                  <a:lnTo>
                    <a:pt x="10884" y="107523"/>
                  </a:lnTo>
                  <a:lnTo>
                    <a:pt x="9525" y="152326"/>
                  </a:lnTo>
                  <a:lnTo>
                    <a:pt x="0" y="1523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SMARTInkShape-751"/>
            <p:cNvSpPr/>
            <p:nvPr>
              <p:custDataLst>
                <p:tags r:id="rId152"/>
              </p:custDataLst>
            </p:nvPr>
          </p:nvSpPr>
          <p:spPr>
            <a:xfrm>
              <a:off x="7029487" y="2457454"/>
              <a:ext cx="361914" cy="171319"/>
            </a:xfrm>
            <a:custGeom>
              <a:avLst/>
              <a:gdLst/>
              <a:ahLst/>
              <a:cxnLst/>
              <a:rect l="0" t="0" r="0" b="0"/>
              <a:pathLst>
                <a:path w="361914" h="171319">
                  <a:moveTo>
                    <a:pt x="28538" y="123821"/>
                  </a:moveTo>
                  <a:lnTo>
                    <a:pt x="28538" y="123821"/>
                  </a:lnTo>
                  <a:lnTo>
                    <a:pt x="23482" y="123821"/>
                  </a:lnTo>
                  <a:lnTo>
                    <a:pt x="21993" y="122763"/>
                  </a:lnTo>
                  <a:lnTo>
                    <a:pt x="21000" y="120999"/>
                  </a:lnTo>
                  <a:lnTo>
                    <a:pt x="20338" y="118765"/>
                  </a:lnTo>
                  <a:lnTo>
                    <a:pt x="18837" y="117275"/>
                  </a:lnTo>
                  <a:lnTo>
                    <a:pt x="10928" y="114688"/>
                  </a:lnTo>
                  <a:lnTo>
                    <a:pt x="0" y="114297"/>
                  </a:lnTo>
                  <a:lnTo>
                    <a:pt x="31844" y="114296"/>
                  </a:lnTo>
                  <a:lnTo>
                    <a:pt x="79274" y="98487"/>
                  </a:lnTo>
                  <a:lnTo>
                    <a:pt x="121045" y="87171"/>
                  </a:lnTo>
                  <a:lnTo>
                    <a:pt x="139791" y="81094"/>
                  </a:lnTo>
                  <a:lnTo>
                    <a:pt x="158542" y="70617"/>
                  </a:lnTo>
                  <a:lnTo>
                    <a:pt x="200164" y="56541"/>
                  </a:lnTo>
                  <a:lnTo>
                    <a:pt x="212766" y="51585"/>
                  </a:lnTo>
                  <a:lnTo>
                    <a:pt x="257143" y="40314"/>
                  </a:lnTo>
                  <a:lnTo>
                    <a:pt x="268781" y="38023"/>
                  </a:lnTo>
                  <a:lnTo>
                    <a:pt x="307889" y="20498"/>
                  </a:lnTo>
                  <a:lnTo>
                    <a:pt x="341374" y="19049"/>
                  </a:lnTo>
                  <a:lnTo>
                    <a:pt x="341870" y="20107"/>
                  </a:lnTo>
                  <a:lnTo>
                    <a:pt x="342863" y="47502"/>
                  </a:lnTo>
                  <a:lnTo>
                    <a:pt x="351063" y="47611"/>
                  </a:lnTo>
                  <a:lnTo>
                    <a:pt x="351505" y="46556"/>
                  </a:lnTo>
                  <a:lnTo>
                    <a:pt x="352388" y="4983"/>
                  </a:lnTo>
                  <a:lnTo>
                    <a:pt x="351330" y="3321"/>
                  </a:lnTo>
                  <a:lnTo>
                    <a:pt x="349566" y="2213"/>
                  </a:lnTo>
                  <a:lnTo>
                    <a:pt x="342027" y="653"/>
                  </a:lnTo>
                  <a:lnTo>
                    <a:pt x="306640" y="0"/>
                  </a:lnTo>
                  <a:lnTo>
                    <a:pt x="269816" y="34954"/>
                  </a:lnTo>
                  <a:lnTo>
                    <a:pt x="261365" y="44456"/>
                  </a:lnTo>
                  <a:lnTo>
                    <a:pt x="255151" y="57148"/>
                  </a:lnTo>
                  <a:lnTo>
                    <a:pt x="252638" y="60322"/>
                  </a:lnTo>
                  <a:lnTo>
                    <a:pt x="249846" y="69494"/>
                  </a:lnTo>
                  <a:lnTo>
                    <a:pt x="247547" y="79567"/>
                  </a:lnTo>
                  <a:lnTo>
                    <a:pt x="240270" y="94658"/>
                  </a:lnTo>
                  <a:lnTo>
                    <a:pt x="230015" y="120581"/>
                  </a:lnTo>
                  <a:lnTo>
                    <a:pt x="236892" y="144995"/>
                  </a:lnTo>
                  <a:lnTo>
                    <a:pt x="238349" y="147462"/>
                  </a:lnTo>
                  <a:lnTo>
                    <a:pt x="240379" y="149107"/>
                  </a:lnTo>
                  <a:lnTo>
                    <a:pt x="242790" y="150203"/>
                  </a:lnTo>
                  <a:lnTo>
                    <a:pt x="244398" y="151992"/>
                  </a:lnTo>
                  <a:lnTo>
                    <a:pt x="246184" y="156803"/>
                  </a:lnTo>
                  <a:lnTo>
                    <a:pt x="247719" y="158509"/>
                  </a:lnTo>
                  <a:lnTo>
                    <a:pt x="266855" y="169260"/>
                  </a:lnTo>
                  <a:lnTo>
                    <a:pt x="293957" y="171318"/>
                  </a:lnTo>
                  <a:lnTo>
                    <a:pt x="302783" y="168567"/>
                  </a:lnTo>
                  <a:lnTo>
                    <a:pt x="311291" y="164875"/>
                  </a:lnTo>
                  <a:lnTo>
                    <a:pt x="340129" y="157254"/>
                  </a:lnTo>
                  <a:lnTo>
                    <a:pt x="361913" y="1428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SMARTInkShape-752"/>
            <p:cNvSpPr/>
            <p:nvPr>
              <p:custDataLst>
                <p:tags r:id="rId153"/>
              </p:custDataLst>
            </p:nvPr>
          </p:nvSpPr>
          <p:spPr>
            <a:xfrm>
              <a:off x="7572375" y="2457450"/>
              <a:ext cx="180976" cy="9526"/>
            </a:xfrm>
            <a:custGeom>
              <a:avLst/>
              <a:gdLst/>
              <a:ahLst/>
              <a:cxnLst/>
              <a:rect l="0" t="0" r="0" b="0"/>
              <a:pathLst>
                <a:path w="180976" h="9526">
                  <a:moveTo>
                    <a:pt x="0" y="0"/>
                  </a:moveTo>
                  <a:lnTo>
                    <a:pt x="0" y="0"/>
                  </a:lnTo>
                  <a:lnTo>
                    <a:pt x="45359" y="0"/>
                  </a:lnTo>
                  <a:lnTo>
                    <a:pt x="92437" y="0"/>
                  </a:lnTo>
                  <a:lnTo>
                    <a:pt x="139891" y="0"/>
                  </a:lnTo>
                  <a:lnTo>
                    <a:pt x="179513" y="0"/>
                  </a:lnTo>
                  <a:lnTo>
                    <a:pt x="180000" y="1058"/>
                  </a:lnTo>
                  <a:lnTo>
                    <a:pt x="1809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SMARTInkShape-753"/>
            <p:cNvSpPr/>
            <p:nvPr>
              <p:custDataLst>
                <p:tags r:id="rId154"/>
              </p:custDataLst>
            </p:nvPr>
          </p:nvSpPr>
          <p:spPr>
            <a:xfrm>
              <a:off x="7600960" y="2514600"/>
              <a:ext cx="95241" cy="19051"/>
            </a:xfrm>
            <a:custGeom>
              <a:avLst/>
              <a:gdLst/>
              <a:ahLst/>
              <a:cxnLst/>
              <a:rect l="0" t="0" r="0" b="0"/>
              <a:pathLst>
                <a:path w="95241" h="19051">
                  <a:moveTo>
                    <a:pt x="9515" y="9525"/>
                  </a:moveTo>
                  <a:lnTo>
                    <a:pt x="9515" y="9525"/>
                  </a:lnTo>
                  <a:lnTo>
                    <a:pt x="0" y="19040"/>
                  </a:lnTo>
                  <a:lnTo>
                    <a:pt x="17600" y="19050"/>
                  </a:lnTo>
                  <a:lnTo>
                    <a:pt x="26360" y="12504"/>
                  </a:lnTo>
                  <a:lnTo>
                    <a:pt x="32171" y="10849"/>
                  </a:lnTo>
                  <a:lnTo>
                    <a:pt x="73819" y="8490"/>
                  </a:lnTo>
                  <a:lnTo>
                    <a:pt x="952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SMARTInkShape-754"/>
            <p:cNvSpPr/>
            <p:nvPr>
              <p:custDataLst>
                <p:tags r:id="rId155"/>
              </p:custDataLst>
            </p:nvPr>
          </p:nvSpPr>
          <p:spPr>
            <a:xfrm>
              <a:off x="7848728" y="2419360"/>
              <a:ext cx="133223" cy="152391"/>
            </a:xfrm>
            <a:custGeom>
              <a:avLst/>
              <a:gdLst/>
              <a:ahLst/>
              <a:cxnLst/>
              <a:rect l="0" t="0" r="0" b="0"/>
              <a:pathLst>
                <a:path w="133223" h="152391">
                  <a:moveTo>
                    <a:pt x="133222" y="47615"/>
                  </a:moveTo>
                  <a:lnTo>
                    <a:pt x="133222" y="47615"/>
                  </a:lnTo>
                  <a:lnTo>
                    <a:pt x="133222" y="28967"/>
                  </a:lnTo>
                  <a:lnTo>
                    <a:pt x="115612" y="10958"/>
                  </a:lnTo>
                  <a:lnTo>
                    <a:pt x="109542" y="9943"/>
                  </a:lnTo>
                  <a:lnTo>
                    <a:pt x="107910" y="8742"/>
                  </a:lnTo>
                  <a:lnTo>
                    <a:pt x="106097" y="4585"/>
                  </a:lnTo>
                  <a:lnTo>
                    <a:pt x="104555" y="3053"/>
                  </a:lnTo>
                  <a:lnTo>
                    <a:pt x="96573" y="394"/>
                  </a:lnTo>
                  <a:lnTo>
                    <a:pt x="77826" y="0"/>
                  </a:lnTo>
                  <a:lnTo>
                    <a:pt x="68814" y="6538"/>
                  </a:lnTo>
                  <a:lnTo>
                    <a:pt x="62968" y="8192"/>
                  </a:lnTo>
                  <a:lnTo>
                    <a:pt x="60986" y="9692"/>
                  </a:lnTo>
                  <a:lnTo>
                    <a:pt x="43919" y="31871"/>
                  </a:lnTo>
                  <a:lnTo>
                    <a:pt x="37793" y="35326"/>
                  </a:lnTo>
                  <a:lnTo>
                    <a:pt x="34678" y="36247"/>
                  </a:lnTo>
                  <a:lnTo>
                    <a:pt x="28394" y="42915"/>
                  </a:lnTo>
                  <a:lnTo>
                    <a:pt x="23132" y="51876"/>
                  </a:lnTo>
                  <a:lnTo>
                    <a:pt x="19112" y="62871"/>
                  </a:lnTo>
                  <a:lnTo>
                    <a:pt x="12746" y="72832"/>
                  </a:lnTo>
                  <a:lnTo>
                    <a:pt x="9331" y="82486"/>
                  </a:lnTo>
                  <a:lnTo>
                    <a:pt x="3145" y="92049"/>
                  </a:lnTo>
                  <a:lnTo>
                    <a:pt x="842" y="101586"/>
                  </a:lnTo>
                  <a:lnTo>
                    <a:pt x="0" y="117464"/>
                  </a:lnTo>
                  <a:lnTo>
                    <a:pt x="1015" y="119581"/>
                  </a:lnTo>
                  <a:lnTo>
                    <a:pt x="2752" y="120992"/>
                  </a:lnTo>
                  <a:lnTo>
                    <a:pt x="4966" y="121934"/>
                  </a:lnTo>
                  <a:lnTo>
                    <a:pt x="6444" y="123619"/>
                  </a:lnTo>
                  <a:lnTo>
                    <a:pt x="9009" y="131851"/>
                  </a:lnTo>
                  <a:lnTo>
                    <a:pt x="12046" y="132679"/>
                  </a:lnTo>
                  <a:lnTo>
                    <a:pt x="34921" y="133301"/>
                  </a:lnTo>
                  <a:lnTo>
                    <a:pt x="39438" y="130501"/>
                  </a:lnTo>
                  <a:lnTo>
                    <a:pt x="44973" y="126787"/>
                  </a:lnTo>
                  <a:lnTo>
                    <a:pt x="54040" y="123637"/>
                  </a:lnTo>
                  <a:lnTo>
                    <a:pt x="76083" y="107391"/>
                  </a:lnTo>
                  <a:lnTo>
                    <a:pt x="82427" y="104874"/>
                  </a:lnTo>
                  <a:lnTo>
                    <a:pt x="98298" y="91661"/>
                  </a:lnTo>
                  <a:lnTo>
                    <a:pt x="101825" y="85535"/>
                  </a:lnTo>
                  <a:lnTo>
                    <a:pt x="102766" y="82420"/>
                  </a:lnTo>
                  <a:lnTo>
                    <a:pt x="104451" y="80343"/>
                  </a:lnTo>
                  <a:lnTo>
                    <a:pt x="110822" y="76362"/>
                  </a:lnTo>
                  <a:lnTo>
                    <a:pt x="114161" y="66704"/>
                  </a:lnTo>
                  <a:lnTo>
                    <a:pt x="114172" y="80855"/>
                  </a:lnTo>
                  <a:lnTo>
                    <a:pt x="111350" y="86378"/>
                  </a:lnTo>
                  <a:lnTo>
                    <a:pt x="105972" y="93489"/>
                  </a:lnTo>
                  <a:lnTo>
                    <a:pt x="103851" y="102498"/>
                  </a:lnTo>
                  <a:lnTo>
                    <a:pt x="98178" y="111384"/>
                  </a:lnTo>
                  <a:lnTo>
                    <a:pt x="95726" y="123868"/>
                  </a:lnTo>
                  <a:lnTo>
                    <a:pt x="95122" y="152351"/>
                  </a:lnTo>
                  <a:lnTo>
                    <a:pt x="104647" y="1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SMARTInkShape-755"/>
            <p:cNvSpPr/>
            <p:nvPr>
              <p:custDataLst>
                <p:tags r:id="rId156"/>
              </p:custDataLst>
            </p:nvPr>
          </p:nvSpPr>
          <p:spPr>
            <a:xfrm>
              <a:off x="7972425" y="2571750"/>
              <a:ext cx="95248" cy="123826"/>
            </a:xfrm>
            <a:custGeom>
              <a:avLst/>
              <a:gdLst/>
              <a:ahLst/>
              <a:cxnLst/>
              <a:rect l="0" t="0" r="0" b="0"/>
              <a:pathLst>
                <a:path w="95248" h="123826">
                  <a:moveTo>
                    <a:pt x="57150" y="0"/>
                  </a:moveTo>
                  <a:lnTo>
                    <a:pt x="57150" y="0"/>
                  </a:lnTo>
                  <a:lnTo>
                    <a:pt x="76083" y="0"/>
                  </a:lnTo>
                  <a:lnTo>
                    <a:pt x="76190" y="8201"/>
                  </a:lnTo>
                  <a:lnTo>
                    <a:pt x="77251" y="8642"/>
                  </a:lnTo>
                  <a:lnTo>
                    <a:pt x="85715" y="9524"/>
                  </a:lnTo>
                  <a:lnTo>
                    <a:pt x="94857" y="18658"/>
                  </a:lnTo>
                  <a:lnTo>
                    <a:pt x="95247" y="41713"/>
                  </a:lnTo>
                  <a:lnTo>
                    <a:pt x="94190" y="43684"/>
                  </a:lnTo>
                  <a:lnTo>
                    <a:pt x="92426" y="44997"/>
                  </a:lnTo>
                  <a:lnTo>
                    <a:pt x="90193" y="45873"/>
                  </a:lnTo>
                  <a:lnTo>
                    <a:pt x="88703" y="47516"/>
                  </a:lnTo>
                  <a:lnTo>
                    <a:pt x="83490" y="57756"/>
                  </a:lnTo>
                  <a:lnTo>
                    <a:pt x="79441" y="63769"/>
                  </a:lnTo>
                  <a:lnTo>
                    <a:pt x="77640" y="69970"/>
                  </a:lnTo>
                  <a:lnTo>
                    <a:pt x="75043" y="72047"/>
                  </a:lnTo>
                  <a:lnTo>
                    <a:pt x="58489" y="78202"/>
                  </a:lnTo>
                  <a:lnTo>
                    <a:pt x="16239" y="114315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9" name="SMARTInkShape-Group198"/>
          <p:cNvGrpSpPr/>
          <p:nvPr/>
        </p:nvGrpSpPr>
        <p:grpSpPr>
          <a:xfrm>
            <a:off x="8515350" y="2276475"/>
            <a:ext cx="828676" cy="219065"/>
            <a:chOff x="8515350" y="2276475"/>
            <a:chExt cx="828676" cy="219065"/>
          </a:xfrm>
        </p:grpSpPr>
        <p:sp>
          <p:nvSpPr>
            <p:cNvPr id="75" name="SMARTInkShape-756"/>
            <p:cNvSpPr/>
            <p:nvPr>
              <p:custDataLst>
                <p:tags r:id="rId140"/>
              </p:custDataLst>
            </p:nvPr>
          </p:nvSpPr>
          <p:spPr>
            <a:xfrm>
              <a:off x="8515350" y="2276475"/>
              <a:ext cx="200026" cy="219065"/>
            </a:xfrm>
            <a:custGeom>
              <a:avLst/>
              <a:gdLst/>
              <a:ahLst/>
              <a:cxnLst/>
              <a:rect l="0" t="0" r="0" b="0"/>
              <a:pathLst>
                <a:path w="200026" h="219065">
                  <a:moveTo>
                    <a:pt x="38100" y="57150"/>
                  </a:moveTo>
                  <a:lnTo>
                    <a:pt x="38100" y="57150"/>
                  </a:lnTo>
                  <a:lnTo>
                    <a:pt x="38100" y="47628"/>
                  </a:lnTo>
                  <a:lnTo>
                    <a:pt x="38100" y="89028"/>
                  </a:lnTo>
                  <a:lnTo>
                    <a:pt x="27779" y="136462"/>
                  </a:lnTo>
                  <a:lnTo>
                    <a:pt x="11690" y="178933"/>
                  </a:lnTo>
                  <a:lnTo>
                    <a:pt x="8751" y="196581"/>
                  </a:lnTo>
                  <a:lnTo>
                    <a:pt x="1362" y="207633"/>
                  </a:lnTo>
                  <a:lnTo>
                    <a:pt x="1" y="219064"/>
                  </a:lnTo>
                  <a:lnTo>
                    <a:pt x="0" y="195477"/>
                  </a:lnTo>
                  <a:lnTo>
                    <a:pt x="8937" y="159638"/>
                  </a:lnTo>
                  <a:lnTo>
                    <a:pt x="10321" y="148209"/>
                  </a:lnTo>
                  <a:lnTo>
                    <a:pt x="25328" y="101749"/>
                  </a:lnTo>
                  <a:lnTo>
                    <a:pt x="36738" y="55337"/>
                  </a:lnTo>
                  <a:lnTo>
                    <a:pt x="39078" y="40472"/>
                  </a:lnTo>
                  <a:lnTo>
                    <a:pt x="44623" y="31512"/>
                  </a:lnTo>
                  <a:lnTo>
                    <a:pt x="47230" y="20900"/>
                  </a:lnTo>
                  <a:lnTo>
                    <a:pt x="56748" y="9965"/>
                  </a:lnTo>
                  <a:lnTo>
                    <a:pt x="57115" y="1363"/>
                  </a:lnTo>
                  <a:lnTo>
                    <a:pt x="58184" y="908"/>
                  </a:lnTo>
                  <a:lnTo>
                    <a:pt x="104604" y="0"/>
                  </a:lnTo>
                  <a:lnTo>
                    <a:pt x="151328" y="0"/>
                  </a:lnTo>
                  <a:lnTo>
                    <a:pt x="198772" y="0"/>
                  </a:lnTo>
                  <a:lnTo>
                    <a:pt x="199861" y="0"/>
                  </a:lnTo>
                  <a:lnTo>
                    <a:pt x="2000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SMARTInkShape-757"/>
            <p:cNvSpPr/>
            <p:nvPr>
              <p:custDataLst>
                <p:tags r:id="rId141"/>
              </p:custDataLst>
            </p:nvPr>
          </p:nvSpPr>
          <p:spPr>
            <a:xfrm>
              <a:off x="8553843" y="2400300"/>
              <a:ext cx="113908" cy="37709"/>
            </a:xfrm>
            <a:custGeom>
              <a:avLst/>
              <a:gdLst/>
              <a:ahLst/>
              <a:cxnLst/>
              <a:rect l="0" t="0" r="0" b="0"/>
              <a:pathLst>
                <a:path w="113908" h="37709">
                  <a:moveTo>
                    <a:pt x="9132" y="19050"/>
                  </a:moveTo>
                  <a:lnTo>
                    <a:pt x="9132" y="19050"/>
                  </a:lnTo>
                  <a:lnTo>
                    <a:pt x="9132" y="28183"/>
                  </a:lnTo>
                  <a:lnTo>
                    <a:pt x="0" y="28565"/>
                  </a:lnTo>
                  <a:lnTo>
                    <a:pt x="7842" y="36775"/>
                  </a:lnTo>
                  <a:lnTo>
                    <a:pt x="13806" y="37708"/>
                  </a:lnTo>
                  <a:lnTo>
                    <a:pt x="15424" y="36780"/>
                  </a:lnTo>
                  <a:lnTo>
                    <a:pt x="16501" y="35103"/>
                  </a:lnTo>
                  <a:lnTo>
                    <a:pt x="17220" y="32927"/>
                  </a:lnTo>
                  <a:lnTo>
                    <a:pt x="18757" y="31476"/>
                  </a:lnTo>
                  <a:lnTo>
                    <a:pt x="23287" y="29864"/>
                  </a:lnTo>
                  <a:lnTo>
                    <a:pt x="53608" y="27539"/>
                  </a:lnTo>
                  <a:lnTo>
                    <a:pt x="66287" y="21041"/>
                  </a:lnTo>
                  <a:lnTo>
                    <a:pt x="69459" y="20377"/>
                  </a:lnTo>
                  <a:lnTo>
                    <a:pt x="83215" y="12766"/>
                  </a:lnTo>
                  <a:lnTo>
                    <a:pt x="98228" y="9427"/>
                  </a:lnTo>
                  <a:lnTo>
                    <a:pt x="11390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SMARTInkShape-758"/>
            <p:cNvSpPr/>
            <p:nvPr>
              <p:custDataLst>
                <p:tags r:id="rId142"/>
              </p:custDataLst>
            </p:nvPr>
          </p:nvSpPr>
          <p:spPr>
            <a:xfrm>
              <a:off x="8811995" y="2295560"/>
              <a:ext cx="141506" cy="199860"/>
            </a:xfrm>
            <a:custGeom>
              <a:avLst/>
              <a:gdLst/>
              <a:ahLst/>
              <a:cxnLst/>
              <a:rect l="0" t="0" r="0" b="0"/>
              <a:pathLst>
                <a:path w="141506" h="199860">
                  <a:moveTo>
                    <a:pt x="93880" y="19015"/>
                  </a:moveTo>
                  <a:lnTo>
                    <a:pt x="93880" y="19015"/>
                  </a:lnTo>
                  <a:lnTo>
                    <a:pt x="121005" y="19015"/>
                  </a:lnTo>
                  <a:lnTo>
                    <a:pt x="121488" y="20073"/>
                  </a:lnTo>
                  <a:lnTo>
                    <a:pt x="122328" y="27216"/>
                  </a:lnTo>
                  <a:lnTo>
                    <a:pt x="131863" y="37939"/>
                  </a:lnTo>
                  <a:lnTo>
                    <a:pt x="141502" y="38065"/>
                  </a:lnTo>
                  <a:lnTo>
                    <a:pt x="141505" y="10933"/>
                  </a:lnTo>
                  <a:lnTo>
                    <a:pt x="140447" y="10452"/>
                  </a:lnTo>
                  <a:lnTo>
                    <a:pt x="136448" y="9918"/>
                  </a:lnTo>
                  <a:lnTo>
                    <a:pt x="134959" y="8717"/>
                  </a:lnTo>
                  <a:lnTo>
                    <a:pt x="133304" y="4560"/>
                  </a:lnTo>
                  <a:lnTo>
                    <a:pt x="131804" y="3028"/>
                  </a:lnTo>
                  <a:lnTo>
                    <a:pt x="123894" y="369"/>
                  </a:lnTo>
                  <a:lnTo>
                    <a:pt x="114380" y="0"/>
                  </a:lnTo>
                  <a:lnTo>
                    <a:pt x="105612" y="6518"/>
                  </a:lnTo>
                  <a:lnTo>
                    <a:pt x="95634" y="9099"/>
                  </a:lnTo>
                  <a:lnTo>
                    <a:pt x="77736" y="24656"/>
                  </a:lnTo>
                  <a:lnTo>
                    <a:pt x="71536" y="26814"/>
                  </a:lnTo>
                  <a:lnTo>
                    <a:pt x="69460" y="28447"/>
                  </a:lnTo>
                  <a:lnTo>
                    <a:pt x="50225" y="55078"/>
                  </a:lnTo>
                  <a:lnTo>
                    <a:pt x="44217" y="74195"/>
                  </a:lnTo>
                  <a:lnTo>
                    <a:pt x="29849" y="95042"/>
                  </a:lnTo>
                  <a:lnTo>
                    <a:pt x="22670" y="112937"/>
                  </a:lnTo>
                  <a:lnTo>
                    <a:pt x="10799" y="132722"/>
                  </a:lnTo>
                  <a:lnTo>
                    <a:pt x="7445" y="149112"/>
                  </a:lnTo>
                  <a:lnTo>
                    <a:pt x="685" y="161875"/>
                  </a:lnTo>
                  <a:lnTo>
                    <a:pt x="0" y="165055"/>
                  </a:lnTo>
                  <a:lnTo>
                    <a:pt x="601" y="168233"/>
                  </a:lnTo>
                  <a:lnTo>
                    <a:pt x="6350" y="180939"/>
                  </a:lnTo>
                  <a:lnTo>
                    <a:pt x="6951" y="184114"/>
                  </a:lnTo>
                  <a:lnTo>
                    <a:pt x="8410" y="186231"/>
                  </a:lnTo>
                  <a:lnTo>
                    <a:pt x="10442" y="187642"/>
                  </a:lnTo>
                  <a:lnTo>
                    <a:pt x="15521" y="190269"/>
                  </a:lnTo>
                  <a:lnTo>
                    <a:pt x="24332" y="196639"/>
                  </a:lnTo>
                  <a:lnTo>
                    <a:pt x="33644" y="198997"/>
                  </a:lnTo>
                  <a:lnTo>
                    <a:pt x="49442" y="199859"/>
                  </a:lnTo>
                  <a:lnTo>
                    <a:pt x="91307" y="188226"/>
                  </a:lnTo>
                  <a:lnTo>
                    <a:pt x="117020" y="175354"/>
                  </a:lnTo>
                  <a:lnTo>
                    <a:pt x="141505" y="1714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SMARTInkShape-759"/>
            <p:cNvSpPr/>
            <p:nvPr>
              <p:custDataLst>
                <p:tags r:id="rId143"/>
              </p:custDataLst>
            </p:nvPr>
          </p:nvSpPr>
          <p:spPr>
            <a:xfrm>
              <a:off x="9134475" y="2447925"/>
              <a:ext cx="209551" cy="19050"/>
            </a:xfrm>
            <a:custGeom>
              <a:avLst/>
              <a:gdLst/>
              <a:ahLst/>
              <a:cxnLst/>
              <a:rect l="0" t="0" r="0" b="0"/>
              <a:pathLst>
                <a:path w="209551" h="19050">
                  <a:moveTo>
                    <a:pt x="0" y="9525"/>
                  </a:moveTo>
                  <a:lnTo>
                    <a:pt x="0" y="9525"/>
                  </a:lnTo>
                  <a:lnTo>
                    <a:pt x="0" y="14581"/>
                  </a:lnTo>
                  <a:lnTo>
                    <a:pt x="1058" y="16071"/>
                  </a:lnTo>
                  <a:lnTo>
                    <a:pt x="2822" y="17064"/>
                  </a:lnTo>
                  <a:lnTo>
                    <a:pt x="9134" y="18934"/>
                  </a:lnTo>
                  <a:lnTo>
                    <a:pt x="38177" y="19049"/>
                  </a:lnTo>
                  <a:lnTo>
                    <a:pt x="46248" y="16227"/>
                  </a:lnTo>
                  <a:lnTo>
                    <a:pt x="54996" y="10849"/>
                  </a:lnTo>
                  <a:lnTo>
                    <a:pt x="101915" y="9530"/>
                  </a:lnTo>
                  <a:lnTo>
                    <a:pt x="136248" y="9525"/>
                  </a:lnTo>
                  <a:lnTo>
                    <a:pt x="142752" y="6703"/>
                  </a:lnTo>
                  <a:lnTo>
                    <a:pt x="149170" y="2979"/>
                  </a:lnTo>
                  <a:lnTo>
                    <a:pt x="161913" y="588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0" name="SMARTInkShape-760"/>
          <p:cNvSpPr/>
          <p:nvPr>
            <p:custDataLst>
              <p:tags r:id="rId5"/>
            </p:custDataLst>
          </p:nvPr>
        </p:nvSpPr>
        <p:spPr>
          <a:xfrm>
            <a:off x="9191625" y="2390775"/>
            <a:ext cx="114301" cy="19051"/>
          </a:xfrm>
          <a:custGeom>
            <a:avLst/>
            <a:gdLst/>
            <a:ahLst/>
            <a:cxnLst/>
            <a:rect l="0" t="0" r="0" b="0"/>
            <a:pathLst>
              <a:path w="114301" h="19051">
                <a:moveTo>
                  <a:pt x="0" y="19050"/>
                </a:moveTo>
                <a:lnTo>
                  <a:pt x="0" y="19050"/>
                </a:lnTo>
                <a:lnTo>
                  <a:pt x="9134" y="9917"/>
                </a:lnTo>
                <a:lnTo>
                  <a:pt x="54881" y="9525"/>
                </a:lnTo>
                <a:lnTo>
                  <a:pt x="60727" y="9525"/>
                </a:lnTo>
                <a:lnTo>
                  <a:pt x="66854" y="6703"/>
                </a:lnTo>
                <a:lnTo>
                  <a:pt x="74354" y="1324"/>
                </a:lnTo>
                <a:lnTo>
                  <a:pt x="83439" y="261"/>
                </a:lnTo>
                <a:lnTo>
                  <a:pt x="109702" y="0"/>
                </a:lnTo>
                <a:lnTo>
                  <a:pt x="111234" y="1058"/>
                </a:lnTo>
                <a:lnTo>
                  <a:pt x="112257" y="2822"/>
                </a:lnTo>
                <a:lnTo>
                  <a:pt x="114300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SMARTInkShape-761"/>
          <p:cNvSpPr/>
          <p:nvPr>
            <p:custDataLst>
              <p:tags r:id="rId6"/>
            </p:custDataLst>
          </p:nvPr>
        </p:nvSpPr>
        <p:spPr>
          <a:xfrm>
            <a:off x="9563112" y="2295528"/>
            <a:ext cx="314314" cy="161922"/>
          </a:xfrm>
          <a:custGeom>
            <a:avLst/>
            <a:gdLst/>
            <a:ahLst/>
            <a:cxnLst/>
            <a:rect l="0" t="0" r="0" b="0"/>
            <a:pathLst>
              <a:path w="314314" h="161922">
                <a:moveTo>
                  <a:pt x="9513" y="19047"/>
                </a:moveTo>
                <a:lnTo>
                  <a:pt x="9513" y="19047"/>
                </a:lnTo>
                <a:lnTo>
                  <a:pt x="9513" y="13991"/>
                </a:lnTo>
                <a:lnTo>
                  <a:pt x="10571" y="12501"/>
                </a:lnTo>
                <a:lnTo>
                  <a:pt x="12335" y="11508"/>
                </a:lnTo>
                <a:lnTo>
                  <a:pt x="22770" y="9914"/>
                </a:lnTo>
                <a:lnTo>
                  <a:pt x="31903" y="9638"/>
                </a:lnTo>
                <a:lnTo>
                  <a:pt x="33965" y="8541"/>
                </a:lnTo>
                <a:lnTo>
                  <a:pt x="35339" y="6751"/>
                </a:lnTo>
                <a:lnTo>
                  <a:pt x="36255" y="4500"/>
                </a:lnTo>
                <a:lnTo>
                  <a:pt x="37924" y="2999"/>
                </a:lnTo>
                <a:lnTo>
                  <a:pt x="42602" y="1331"/>
                </a:lnTo>
                <a:lnTo>
                  <a:pt x="88891" y="0"/>
                </a:lnTo>
                <a:lnTo>
                  <a:pt x="95239" y="2821"/>
                </a:lnTo>
                <a:lnTo>
                  <a:pt x="102881" y="8198"/>
                </a:lnTo>
                <a:lnTo>
                  <a:pt x="109262" y="9130"/>
                </a:lnTo>
                <a:lnTo>
                  <a:pt x="110936" y="10319"/>
                </a:lnTo>
                <a:lnTo>
                  <a:pt x="112053" y="12170"/>
                </a:lnTo>
                <a:lnTo>
                  <a:pt x="112799" y="14462"/>
                </a:lnTo>
                <a:lnTo>
                  <a:pt x="114353" y="15991"/>
                </a:lnTo>
                <a:lnTo>
                  <a:pt x="118902" y="17689"/>
                </a:lnTo>
                <a:lnTo>
                  <a:pt x="120540" y="19200"/>
                </a:lnTo>
                <a:lnTo>
                  <a:pt x="122359" y="23701"/>
                </a:lnTo>
                <a:lnTo>
                  <a:pt x="123801" y="60333"/>
                </a:lnTo>
                <a:lnTo>
                  <a:pt x="120986" y="66677"/>
                </a:lnTo>
                <a:lnTo>
                  <a:pt x="117265" y="73024"/>
                </a:lnTo>
                <a:lnTo>
                  <a:pt x="114112" y="82548"/>
                </a:lnTo>
                <a:lnTo>
                  <a:pt x="108003" y="92072"/>
                </a:lnTo>
                <a:lnTo>
                  <a:pt x="104665" y="101597"/>
                </a:lnTo>
                <a:lnTo>
                  <a:pt x="82410" y="126997"/>
                </a:lnTo>
                <a:lnTo>
                  <a:pt x="76131" y="130525"/>
                </a:lnTo>
                <a:lnTo>
                  <a:pt x="69812" y="133151"/>
                </a:lnTo>
                <a:lnTo>
                  <a:pt x="63476" y="137846"/>
                </a:lnTo>
                <a:lnTo>
                  <a:pt x="59956" y="143460"/>
                </a:lnTo>
                <a:lnTo>
                  <a:pt x="59016" y="146439"/>
                </a:lnTo>
                <a:lnTo>
                  <a:pt x="56274" y="148425"/>
                </a:lnTo>
                <a:lnTo>
                  <a:pt x="39486" y="154435"/>
                </a:lnTo>
                <a:lnTo>
                  <a:pt x="30720" y="160443"/>
                </a:lnTo>
                <a:lnTo>
                  <a:pt x="21384" y="161630"/>
                </a:lnTo>
                <a:lnTo>
                  <a:pt x="426" y="161921"/>
                </a:lnTo>
                <a:lnTo>
                  <a:pt x="0" y="147733"/>
                </a:lnTo>
                <a:lnTo>
                  <a:pt x="2815" y="142210"/>
                </a:lnTo>
                <a:lnTo>
                  <a:pt x="6536" y="136228"/>
                </a:lnTo>
                <a:lnTo>
                  <a:pt x="9689" y="126910"/>
                </a:lnTo>
                <a:lnTo>
                  <a:pt x="14179" y="120608"/>
                </a:lnTo>
                <a:lnTo>
                  <a:pt x="43642" y="97361"/>
                </a:lnTo>
                <a:lnTo>
                  <a:pt x="69807" y="63889"/>
                </a:lnTo>
                <a:lnTo>
                  <a:pt x="110850" y="32812"/>
                </a:lnTo>
                <a:lnTo>
                  <a:pt x="123761" y="26587"/>
                </a:lnTo>
                <a:lnTo>
                  <a:pt x="126954" y="24074"/>
                </a:lnTo>
                <a:lnTo>
                  <a:pt x="136145" y="21281"/>
                </a:lnTo>
                <a:lnTo>
                  <a:pt x="141560" y="20536"/>
                </a:lnTo>
                <a:lnTo>
                  <a:pt x="145169" y="18982"/>
                </a:lnTo>
                <a:lnTo>
                  <a:pt x="147575" y="16887"/>
                </a:lnTo>
                <a:lnTo>
                  <a:pt x="149180" y="14432"/>
                </a:lnTo>
                <a:lnTo>
                  <a:pt x="151308" y="12795"/>
                </a:lnTo>
                <a:lnTo>
                  <a:pt x="156494" y="10977"/>
                </a:lnTo>
                <a:lnTo>
                  <a:pt x="185469" y="9533"/>
                </a:lnTo>
                <a:lnTo>
                  <a:pt x="187142" y="10588"/>
                </a:lnTo>
                <a:lnTo>
                  <a:pt x="188258" y="12349"/>
                </a:lnTo>
                <a:lnTo>
                  <a:pt x="189000" y="14582"/>
                </a:lnTo>
                <a:lnTo>
                  <a:pt x="190555" y="16070"/>
                </a:lnTo>
                <a:lnTo>
                  <a:pt x="199885" y="19013"/>
                </a:lnTo>
                <a:lnTo>
                  <a:pt x="209537" y="28571"/>
                </a:lnTo>
                <a:lnTo>
                  <a:pt x="217740" y="28572"/>
                </a:lnTo>
                <a:lnTo>
                  <a:pt x="218180" y="27514"/>
                </a:lnTo>
                <a:lnTo>
                  <a:pt x="219060" y="19081"/>
                </a:lnTo>
                <a:lnTo>
                  <a:pt x="210861" y="10849"/>
                </a:lnTo>
                <a:lnTo>
                  <a:pt x="200140" y="9532"/>
                </a:lnTo>
                <a:lnTo>
                  <a:pt x="182683" y="9522"/>
                </a:lnTo>
                <a:lnTo>
                  <a:pt x="173698" y="16068"/>
                </a:lnTo>
                <a:lnTo>
                  <a:pt x="167856" y="17723"/>
                </a:lnTo>
                <a:lnTo>
                  <a:pt x="165876" y="19223"/>
                </a:lnTo>
                <a:lnTo>
                  <a:pt x="162028" y="25331"/>
                </a:lnTo>
                <a:lnTo>
                  <a:pt x="157378" y="27132"/>
                </a:lnTo>
                <a:lnTo>
                  <a:pt x="155716" y="28670"/>
                </a:lnTo>
                <a:lnTo>
                  <a:pt x="153866" y="33202"/>
                </a:lnTo>
                <a:lnTo>
                  <a:pt x="152316" y="34834"/>
                </a:lnTo>
                <a:lnTo>
                  <a:pt x="147770" y="36647"/>
                </a:lnTo>
                <a:lnTo>
                  <a:pt x="146134" y="38188"/>
                </a:lnTo>
                <a:lnTo>
                  <a:pt x="144317" y="42724"/>
                </a:lnTo>
                <a:lnTo>
                  <a:pt x="142774" y="44357"/>
                </a:lnTo>
                <a:lnTo>
                  <a:pt x="138238" y="46171"/>
                </a:lnTo>
                <a:lnTo>
                  <a:pt x="136605" y="47713"/>
                </a:lnTo>
                <a:lnTo>
                  <a:pt x="124781" y="66561"/>
                </a:lnTo>
                <a:lnTo>
                  <a:pt x="123851" y="89017"/>
                </a:lnTo>
                <a:lnTo>
                  <a:pt x="122781" y="91093"/>
                </a:lnTo>
                <a:lnTo>
                  <a:pt x="121008" y="92478"/>
                </a:lnTo>
                <a:lnTo>
                  <a:pt x="118768" y="93401"/>
                </a:lnTo>
                <a:lnTo>
                  <a:pt x="117275" y="95075"/>
                </a:lnTo>
                <a:lnTo>
                  <a:pt x="115616" y="99757"/>
                </a:lnTo>
                <a:lnTo>
                  <a:pt x="114682" y="108343"/>
                </a:lnTo>
                <a:lnTo>
                  <a:pt x="117285" y="114473"/>
                </a:lnTo>
                <a:lnTo>
                  <a:pt x="120912" y="120725"/>
                </a:lnTo>
                <a:lnTo>
                  <a:pt x="123558" y="133158"/>
                </a:lnTo>
                <a:lnTo>
                  <a:pt x="123699" y="137849"/>
                </a:lnTo>
                <a:lnTo>
                  <a:pt x="124796" y="139523"/>
                </a:lnTo>
                <a:lnTo>
                  <a:pt x="126585" y="140640"/>
                </a:lnTo>
                <a:lnTo>
                  <a:pt x="128836" y="141384"/>
                </a:lnTo>
                <a:lnTo>
                  <a:pt x="141145" y="150942"/>
                </a:lnTo>
                <a:lnTo>
                  <a:pt x="147409" y="151966"/>
                </a:lnTo>
                <a:lnTo>
                  <a:pt x="189205" y="152394"/>
                </a:lnTo>
                <a:lnTo>
                  <a:pt x="198032" y="149573"/>
                </a:lnTo>
                <a:lnTo>
                  <a:pt x="205482" y="145850"/>
                </a:lnTo>
                <a:lnTo>
                  <a:pt x="222123" y="143264"/>
                </a:lnTo>
                <a:lnTo>
                  <a:pt x="241461" y="141891"/>
                </a:lnTo>
                <a:lnTo>
                  <a:pt x="259943" y="134681"/>
                </a:lnTo>
                <a:lnTo>
                  <a:pt x="272960" y="132552"/>
                </a:lnTo>
                <a:lnTo>
                  <a:pt x="285722" y="125860"/>
                </a:lnTo>
                <a:lnTo>
                  <a:pt x="314313" y="12382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SMARTInkShape-762"/>
          <p:cNvSpPr/>
          <p:nvPr>
            <p:custDataLst>
              <p:tags r:id="rId7"/>
            </p:custDataLst>
          </p:nvPr>
        </p:nvSpPr>
        <p:spPr>
          <a:xfrm>
            <a:off x="10048875" y="2447925"/>
            <a:ext cx="38101" cy="76201"/>
          </a:xfrm>
          <a:custGeom>
            <a:avLst/>
            <a:gdLst/>
            <a:ahLst/>
            <a:cxnLst/>
            <a:rect l="0" t="0" r="0" b="0"/>
            <a:pathLst>
              <a:path w="38101" h="76201">
                <a:moveTo>
                  <a:pt x="28575" y="9525"/>
                </a:moveTo>
                <a:lnTo>
                  <a:pt x="28575" y="9525"/>
                </a:lnTo>
                <a:lnTo>
                  <a:pt x="28575" y="1"/>
                </a:lnTo>
                <a:lnTo>
                  <a:pt x="38065" y="0"/>
                </a:lnTo>
                <a:lnTo>
                  <a:pt x="38100" y="23704"/>
                </a:lnTo>
                <a:lnTo>
                  <a:pt x="35276" y="29232"/>
                </a:lnTo>
                <a:lnTo>
                  <a:pt x="33043" y="32188"/>
                </a:lnTo>
                <a:lnTo>
                  <a:pt x="27739" y="35472"/>
                </a:lnTo>
                <a:lnTo>
                  <a:pt x="21853" y="37991"/>
                </a:lnTo>
                <a:lnTo>
                  <a:pt x="15711" y="42638"/>
                </a:lnTo>
                <a:lnTo>
                  <a:pt x="12274" y="48231"/>
                </a:lnTo>
                <a:lnTo>
                  <a:pt x="9689" y="54244"/>
                </a:lnTo>
                <a:lnTo>
                  <a:pt x="3340" y="63580"/>
                </a:lnTo>
                <a:lnTo>
                  <a:pt x="0" y="762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SMARTInkShape-763"/>
          <p:cNvSpPr/>
          <p:nvPr>
            <p:custDataLst>
              <p:tags r:id="rId8"/>
            </p:custDataLst>
          </p:nvPr>
        </p:nvSpPr>
        <p:spPr>
          <a:xfrm>
            <a:off x="3671163" y="3038475"/>
            <a:ext cx="329338" cy="133340"/>
          </a:xfrm>
          <a:custGeom>
            <a:avLst/>
            <a:gdLst/>
            <a:ahLst/>
            <a:cxnLst/>
            <a:rect l="0" t="0" r="0" b="0"/>
            <a:pathLst>
              <a:path w="329338" h="133340">
                <a:moveTo>
                  <a:pt x="34062" y="0"/>
                </a:moveTo>
                <a:lnTo>
                  <a:pt x="34062" y="0"/>
                </a:lnTo>
                <a:lnTo>
                  <a:pt x="34062" y="22666"/>
                </a:lnTo>
                <a:lnTo>
                  <a:pt x="31240" y="28771"/>
                </a:lnTo>
                <a:lnTo>
                  <a:pt x="27516" y="35012"/>
                </a:lnTo>
                <a:lnTo>
                  <a:pt x="25126" y="47642"/>
                </a:lnTo>
                <a:lnTo>
                  <a:pt x="24654" y="60329"/>
                </a:lnTo>
                <a:lnTo>
                  <a:pt x="21767" y="66677"/>
                </a:lnTo>
                <a:lnTo>
                  <a:pt x="18014" y="73026"/>
                </a:lnTo>
                <a:lnTo>
                  <a:pt x="15605" y="85725"/>
                </a:lnTo>
                <a:lnTo>
                  <a:pt x="15129" y="98425"/>
                </a:lnTo>
                <a:lnTo>
                  <a:pt x="12242" y="104775"/>
                </a:lnTo>
                <a:lnTo>
                  <a:pt x="8489" y="111125"/>
                </a:lnTo>
                <a:lnTo>
                  <a:pt x="5883" y="121944"/>
                </a:lnTo>
                <a:lnTo>
                  <a:pt x="5490" y="133219"/>
                </a:lnTo>
                <a:lnTo>
                  <a:pt x="0" y="133324"/>
                </a:lnTo>
                <a:lnTo>
                  <a:pt x="2343" y="133339"/>
                </a:lnTo>
                <a:lnTo>
                  <a:pt x="3391" y="132284"/>
                </a:lnTo>
                <a:lnTo>
                  <a:pt x="5211" y="125148"/>
                </a:lnTo>
                <a:lnTo>
                  <a:pt x="5485" y="97092"/>
                </a:lnTo>
                <a:lnTo>
                  <a:pt x="12033" y="88010"/>
                </a:lnTo>
                <a:lnTo>
                  <a:pt x="14129" y="79111"/>
                </a:lnTo>
                <a:lnTo>
                  <a:pt x="14619" y="72908"/>
                </a:lnTo>
                <a:lnTo>
                  <a:pt x="17660" y="66623"/>
                </a:lnTo>
                <a:lnTo>
                  <a:pt x="30177" y="50793"/>
                </a:lnTo>
                <a:lnTo>
                  <a:pt x="36117" y="38099"/>
                </a:lnTo>
                <a:lnTo>
                  <a:pt x="56715" y="15483"/>
                </a:lnTo>
                <a:lnTo>
                  <a:pt x="62827" y="12172"/>
                </a:lnTo>
                <a:lnTo>
                  <a:pt x="69071" y="9644"/>
                </a:lnTo>
                <a:lnTo>
                  <a:pt x="78537" y="3328"/>
                </a:lnTo>
                <a:lnTo>
                  <a:pt x="89333" y="438"/>
                </a:lnTo>
                <a:lnTo>
                  <a:pt x="124296" y="1"/>
                </a:lnTo>
                <a:lnTo>
                  <a:pt x="125968" y="1059"/>
                </a:lnTo>
                <a:lnTo>
                  <a:pt x="127083" y="2823"/>
                </a:lnTo>
                <a:lnTo>
                  <a:pt x="127826" y="5056"/>
                </a:lnTo>
                <a:lnTo>
                  <a:pt x="129379" y="6546"/>
                </a:lnTo>
                <a:lnTo>
                  <a:pt x="133928" y="8201"/>
                </a:lnTo>
                <a:lnTo>
                  <a:pt x="135565" y="9701"/>
                </a:lnTo>
                <a:lnTo>
                  <a:pt x="137382" y="14189"/>
                </a:lnTo>
                <a:lnTo>
                  <a:pt x="138834" y="60329"/>
                </a:lnTo>
                <a:lnTo>
                  <a:pt x="138836" y="69851"/>
                </a:lnTo>
                <a:lnTo>
                  <a:pt x="137778" y="71968"/>
                </a:lnTo>
                <a:lnTo>
                  <a:pt x="136014" y="73378"/>
                </a:lnTo>
                <a:lnTo>
                  <a:pt x="133780" y="74319"/>
                </a:lnTo>
                <a:lnTo>
                  <a:pt x="132291" y="76004"/>
                </a:lnTo>
                <a:lnTo>
                  <a:pt x="130636" y="80700"/>
                </a:lnTo>
                <a:lnTo>
                  <a:pt x="129429" y="93485"/>
                </a:lnTo>
                <a:lnTo>
                  <a:pt x="120183" y="104337"/>
                </a:lnTo>
                <a:lnTo>
                  <a:pt x="119821" y="112937"/>
                </a:lnTo>
                <a:lnTo>
                  <a:pt x="119790" y="105979"/>
                </a:lnTo>
                <a:lnTo>
                  <a:pt x="135597" y="87928"/>
                </a:lnTo>
                <a:lnTo>
                  <a:pt x="138935" y="79087"/>
                </a:lnTo>
                <a:lnTo>
                  <a:pt x="155257" y="57133"/>
                </a:lnTo>
                <a:lnTo>
                  <a:pt x="157776" y="50792"/>
                </a:lnTo>
                <a:lnTo>
                  <a:pt x="183693" y="19050"/>
                </a:lnTo>
                <a:lnTo>
                  <a:pt x="184616" y="15875"/>
                </a:lnTo>
                <a:lnTo>
                  <a:pt x="186290" y="13758"/>
                </a:lnTo>
                <a:lnTo>
                  <a:pt x="202601" y="3351"/>
                </a:lnTo>
                <a:lnTo>
                  <a:pt x="213190" y="441"/>
                </a:lnTo>
                <a:lnTo>
                  <a:pt x="232724" y="1"/>
                </a:lnTo>
                <a:lnTo>
                  <a:pt x="233178" y="1059"/>
                </a:lnTo>
                <a:lnTo>
                  <a:pt x="233683" y="5056"/>
                </a:lnTo>
                <a:lnTo>
                  <a:pt x="234876" y="6546"/>
                </a:lnTo>
                <a:lnTo>
                  <a:pt x="239024" y="8201"/>
                </a:lnTo>
                <a:lnTo>
                  <a:pt x="240553" y="9701"/>
                </a:lnTo>
                <a:lnTo>
                  <a:pt x="242252" y="14189"/>
                </a:lnTo>
                <a:lnTo>
                  <a:pt x="243609" y="60329"/>
                </a:lnTo>
                <a:lnTo>
                  <a:pt x="243612" y="106813"/>
                </a:lnTo>
                <a:lnTo>
                  <a:pt x="243612" y="119226"/>
                </a:lnTo>
                <a:lnTo>
                  <a:pt x="244670" y="120759"/>
                </a:lnTo>
                <a:lnTo>
                  <a:pt x="246434" y="121781"/>
                </a:lnTo>
                <a:lnTo>
                  <a:pt x="251813" y="123421"/>
                </a:lnTo>
                <a:lnTo>
                  <a:pt x="252254" y="122497"/>
                </a:lnTo>
                <a:lnTo>
                  <a:pt x="252744" y="118649"/>
                </a:lnTo>
                <a:lnTo>
                  <a:pt x="253933" y="117200"/>
                </a:lnTo>
                <a:lnTo>
                  <a:pt x="262815" y="113496"/>
                </a:lnTo>
                <a:lnTo>
                  <a:pt x="269998" y="107830"/>
                </a:lnTo>
                <a:lnTo>
                  <a:pt x="275800" y="106132"/>
                </a:lnTo>
                <a:lnTo>
                  <a:pt x="277771" y="104622"/>
                </a:lnTo>
                <a:lnTo>
                  <a:pt x="304057" y="72986"/>
                </a:lnTo>
                <a:lnTo>
                  <a:pt x="329337" y="571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6" name="SMARTInkShape-Group203"/>
          <p:cNvGrpSpPr/>
          <p:nvPr/>
        </p:nvGrpSpPr>
        <p:grpSpPr>
          <a:xfrm>
            <a:off x="4038601" y="2991256"/>
            <a:ext cx="771525" cy="380465"/>
            <a:chOff x="4038601" y="2991256"/>
            <a:chExt cx="771525" cy="380465"/>
          </a:xfrm>
        </p:grpSpPr>
        <p:sp>
          <p:nvSpPr>
            <p:cNvPr id="84" name="SMARTInkShape-764"/>
            <p:cNvSpPr/>
            <p:nvPr>
              <p:custDataLst>
                <p:tags r:id="rId138"/>
              </p:custDataLst>
            </p:nvPr>
          </p:nvSpPr>
          <p:spPr>
            <a:xfrm>
              <a:off x="4038601" y="2991256"/>
              <a:ext cx="457161" cy="180530"/>
            </a:xfrm>
            <a:custGeom>
              <a:avLst/>
              <a:gdLst/>
              <a:ahLst/>
              <a:cxnLst/>
              <a:rect l="0" t="0" r="0" b="0"/>
              <a:pathLst>
                <a:path w="457161" h="180530">
                  <a:moveTo>
                    <a:pt x="57149" y="28169"/>
                  </a:moveTo>
                  <a:lnTo>
                    <a:pt x="57149" y="28169"/>
                  </a:lnTo>
                  <a:lnTo>
                    <a:pt x="38492" y="28169"/>
                  </a:lnTo>
                  <a:lnTo>
                    <a:pt x="23920" y="42358"/>
                  </a:lnTo>
                  <a:lnTo>
                    <a:pt x="21214" y="47880"/>
                  </a:lnTo>
                  <a:lnTo>
                    <a:pt x="20493" y="50835"/>
                  </a:lnTo>
                  <a:lnTo>
                    <a:pt x="12788" y="64239"/>
                  </a:lnTo>
                  <a:lnTo>
                    <a:pt x="8752" y="90794"/>
                  </a:lnTo>
                  <a:lnTo>
                    <a:pt x="3063" y="101993"/>
                  </a:lnTo>
                  <a:lnTo>
                    <a:pt x="52" y="145112"/>
                  </a:lnTo>
                  <a:lnTo>
                    <a:pt x="0" y="175424"/>
                  </a:lnTo>
                  <a:lnTo>
                    <a:pt x="1058" y="177139"/>
                  </a:lnTo>
                  <a:lnTo>
                    <a:pt x="2822" y="178282"/>
                  </a:lnTo>
                  <a:lnTo>
                    <a:pt x="8200" y="180117"/>
                  </a:lnTo>
                  <a:lnTo>
                    <a:pt x="17609" y="180529"/>
                  </a:lnTo>
                  <a:lnTo>
                    <a:pt x="63263" y="145611"/>
                  </a:lnTo>
                  <a:lnTo>
                    <a:pt x="91010" y="117068"/>
                  </a:lnTo>
                  <a:lnTo>
                    <a:pt x="102540" y="87305"/>
                  </a:lnTo>
                  <a:lnTo>
                    <a:pt x="104771" y="48711"/>
                  </a:lnTo>
                  <a:lnTo>
                    <a:pt x="96573" y="39149"/>
                  </a:lnTo>
                  <a:lnTo>
                    <a:pt x="93015" y="38341"/>
                  </a:lnTo>
                  <a:lnTo>
                    <a:pt x="71661" y="37705"/>
                  </a:lnTo>
                  <a:lnTo>
                    <a:pt x="69999" y="38760"/>
                  </a:lnTo>
                  <a:lnTo>
                    <a:pt x="68891" y="40521"/>
                  </a:lnTo>
                  <a:lnTo>
                    <a:pt x="68151" y="42754"/>
                  </a:lnTo>
                  <a:lnTo>
                    <a:pt x="66600" y="44242"/>
                  </a:lnTo>
                  <a:lnTo>
                    <a:pt x="57580" y="47103"/>
                  </a:lnTo>
                  <a:lnTo>
                    <a:pt x="57160" y="56348"/>
                  </a:lnTo>
                  <a:lnTo>
                    <a:pt x="70408" y="56709"/>
                  </a:lnTo>
                  <a:lnTo>
                    <a:pt x="76447" y="53906"/>
                  </a:lnTo>
                  <a:lnTo>
                    <a:pt x="79539" y="51677"/>
                  </a:lnTo>
                  <a:lnTo>
                    <a:pt x="94005" y="48540"/>
                  </a:lnTo>
                  <a:lnTo>
                    <a:pt x="111310" y="46422"/>
                  </a:lnTo>
                  <a:lnTo>
                    <a:pt x="158640" y="28262"/>
                  </a:lnTo>
                  <a:lnTo>
                    <a:pt x="201437" y="10880"/>
                  </a:lnTo>
                  <a:lnTo>
                    <a:pt x="222097" y="8408"/>
                  </a:lnTo>
                  <a:lnTo>
                    <a:pt x="240861" y="964"/>
                  </a:lnTo>
                  <a:lnTo>
                    <a:pt x="250694" y="0"/>
                  </a:lnTo>
                  <a:lnTo>
                    <a:pt x="257116" y="2597"/>
                  </a:lnTo>
                  <a:lnTo>
                    <a:pt x="264806" y="7831"/>
                  </a:lnTo>
                  <a:lnTo>
                    <a:pt x="271195" y="8737"/>
                  </a:lnTo>
                  <a:lnTo>
                    <a:pt x="272871" y="9923"/>
                  </a:lnTo>
                  <a:lnTo>
                    <a:pt x="273989" y="11772"/>
                  </a:lnTo>
                  <a:lnTo>
                    <a:pt x="275929" y="18797"/>
                  </a:lnTo>
                  <a:lnTo>
                    <a:pt x="276213" y="40999"/>
                  </a:lnTo>
                  <a:lnTo>
                    <a:pt x="273397" y="47277"/>
                  </a:lnTo>
                  <a:lnTo>
                    <a:pt x="269676" y="53595"/>
                  </a:lnTo>
                  <a:lnTo>
                    <a:pt x="267287" y="66274"/>
                  </a:lnTo>
                  <a:lnTo>
                    <a:pt x="266733" y="88495"/>
                  </a:lnTo>
                  <a:lnTo>
                    <a:pt x="263892" y="94844"/>
                  </a:lnTo>
                  <a:lnTo>
                    <a:pt x="260160" y="101194"/>
                  </a:lnTo>
                  <a:lnTo>
                    <a:pt x="258501" y="107544"/>
                  </a:lnTo>
                  <a:lnTo>
                    <a:pt x="259117" y="109661"/>
                  </a:lnTo>
                  <a:lnTo>
                    <a:pt x="260586" y="111072"/>
                  </a:lnTo>
                  <a:lnTo>
                    <a:pt x="262623" y="112013"/>
                  </a:lnTo>
                  <a:lnTo>
                    <a:pt x="263982" y="113698"/>
                  </a:lnTo>
                  <a:lnTo>
                    <a:pt x="265492" y="118393"/>
                  </a:lnTo>
                  <a:lnTo>
                    <a:pt x="266593" y="131179"/>
                  </a:lnTo>
                  <a:lnTo>
                    <a:pt x="275829" y="142031"/>
                  </a:lnTo>
                  <a:lnTo>
                    <a:pt x="281164" y="142339"/>
                  </a:lnTo>
                  <a:lnTo>
                    <a:pt x="286533" y="139589"/>
                  </a:lnTo>
                  <a:lnTo>
                    <a:pt x="293547" y="134257"/>
                  </a:lnTo>
                  <a:lnTo>
                    <a:pt x="299819" y="133333"/>
                  </a:lnTo>
                  <a:lnTo>
                    <a:pt x="301479" y="132145"/>
                  </a:lnTo>
                  <a:lnTo>
                    <a:pt x="302586" y="130295"/>
                  </a:lnTo>
                  <a:lnTo>
                    <a:pt x="303324" y="128003"/>
                  </a:lnTo>
                  <a:lnTo>
                    <a:pt x="317927" y="110564"/>
                  </a:lnTo>
                  <a:lnTo>
                    <a:pt x="324039" y="107122"/>
                  </a:lnTo>
                  <a:lnTo>
                    <a:pt x="327151" y="106205"/>
                  </a:lnTo>
                  <a:lnTo>
                    <a:pt x="329225" y="104534"/>
                  </a:lnTo>
                  <a:lnTo>
                    <a:pt x="340670" y="85143"/>
                  </a:lnTo>
                  <a:lnTo>
                    <a:pt x="341413" y="82027"/>
                  </a:lnTo>
                  <a:lnTo>
                    <a:pt x="350969" y="68140"/>
                  </a:lnTo>
                  <a:lnTo>
                    <a:pt x="361519" y="57185"/>
                  </a:lnTo>
                  <a:lnTo>
                    <a:pt x="361938" y="74089"/>
                  </a:lnTo>
                  <a:lnTo>
                    <a:pt x="355401" y="83062"/>
                  </a:lnTo>
                  <a:lnTo>
                    <a:pt x="353747" y="88902"/>
                  </a:lnTo>
                  <a:lnTo>
                    <a:pt x="352434" y="136006"/>
                  </a:lnTo>
                  <a:lnTo>
                    <a:pt x="352427" y="140554"/>
                  </a:lnTo>
                  <a:lnTo>
                    <a:pt x="357481" y="146958"/>
                  </a:lnTo>
                  <a:lnTo>
                    <a:pt x="362786" y="149756"/>
                  </a:lnTo>
                  <a:lnTo>
                    <a:pt x="373534" y="151798"/>
                  </a:lnTo>
                  <a:lnTo>
                    <a:pt x="384581" y="151955"/>
                  </a:lnTo>
                  <a:lnTo>
                    <a:pt x="390705" y="149155"/>
                  </a:lnTo>
                  <a:lnTo>
                    <a:pt x="431799" y="110704"/>
                  </a:lnTo>
                  <a:lnTo>
                    <a:pt x="443441" y="91470"/>
                  </a:lnTo>
                  <a:lnTo>
                    <a:pt x="447478" y="79851"/>
                  </a:lnTo>
                  <a:lnTo>
                    <a:pt x="453849" y="69705"/>
                  </a:lnTo>
                  <a:lnTo>
                    <a:pt x="456206" y="59997"/>
                  </a:lnTo>
                  <a:lnTo>
                    <a:pt x="457160" y="34522"/>
                  </a:lnTo>
                  <a:lnTo>
                    <a:pt x="456115" y="32404"/>
                  </a:lnTo>
                  <a:lnTo>
                    <a:pt x="454359" y="30992"/>
                  </a:lnTo>
                  <a:lnTo>
                    <a:pt x="449587" y="28365"/>
                  </a:lnTo>
                  <a:lnTo>
                    <a:pt x="439864" y="20133"/>
                  </a:lnTo>
                  <a:lnTo>
                    <a:pt x="433601" y="19085"/>
                  </a:lnTo>
                  <a:lnTo>
                    <a:pt x="411420" y="18655"/>
                  </a:lnTo>
                  <a:lnTo>
                    <a:pt x="402334" y="25192"/>
                  </a:lnTo>
                  <a:lnTo>
                    <a:pt x="396479" y="26846"/>
                  </a:lnTo>
                  <a:lnTo>
                    <a:pt x="394494" y="28346"/>
                  </a:lnTo>
                  <a:lnTo>
                    <a:pt x="364718" y="66286"/>
                  </a:lnTo>
                  <a:lnTo>
                    <a:pt x="352864" y="107152"/>
                  </a:lnTo>
                  <a:lnTo>
                    <a:pt x="352555" y="116953"/>
                  </a:lnTo>
                  <a:lnTo>
                    <a:pt x="355304" y="123368"/>
                  </a:lnTo>
                  <a:lnTo>
                    <a:pt x="361949" y="1329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SMARTInkShape-765"/>
            <p:cNvSpPr/>
            <p:nvPr>
              <p:custDataLst>
                <p:tags r:id="rId139"/>
              </p:custDataLst>
            </p:nvPr>
          </p:nvSpPr>
          <p:spPr>
            <a:xfrm>
              <a:off x="4381506" y="3019425"/>
              <a:ext cx="428620" cy="352296"/>
            </a:xfrm>
            <a:custGeom>
              <a:avLst/>
              <a:gdLst/>
              <a:ahLst/>
              <a:cxnLst/>
              <a:rect l="0" t="0" r="0" b="0"/>
              <a:pathLst>
                <a:path w="428620" h="352296">
                  <a:moveTo>
                    <a:pt x="85719" y="85725"/>
                  </a:moveTo>
                  <a:lnTo>
                    <a:pt x="85719" y="85725"/>
                  </a:lnTo>
                  <a:lnTo>
                    <a:pt x="93920" y="93926"/>
                  </a:lnTo>
                  <a:lnTo>
                    <a:pt x="95127" y="103335"/>
                  </a:lnTo>
                  <a:lnTo>
                    <a:pt x="88675" y="112095"/>
                  </a:lnTo>
                  <a:lnTo>
                    <a:pt x="86108" y="122071"/>
                  </a:lnTo>
                  <a:lnTo>
                    <a:pt x="93309" y="133955"/>
                  </a:lnTo>
                  <a:lnTo>
                    <a:pt x="95240" y="180977"/>
                  </a:lnTo>
                  <a:lnTo>
                    <a:pt x="95244" y="228011"/>
                  </a:lnTo>
                  <a:lnTo>
                    <a:pt x="95244" y="272781"/>
                  </a:lnTo>
                  <a:lnTo>
                    <a:pt x="95244" y="279281"/>
                  </a:lnTo>
                  <a:lnTo>
                    <a:pt x="85543" y="310261"/>
                  </a:lnTo>
                  <a:lnTo>
                    <a:pt x="74012" y="325784"/>
                  </a:lnTo>
                  <a:lnTo>
                    <a:pt x="52607" y="347432"/>
                  </a:lnTo>
                  <a:lnTo>
                    <a:pt x="47014" y="350206"/>
                  </a:lnTo>
                  <a:lnTo>
                    <a:pt x="30415" y="352295"/>
                  </a:lnTo>
                  <a:lnTo>
                    <a:pt x="18451" y="344869"/>
                  </a:lnTo>
                  <a:lnTo>
                    <a:pt x="15474" y="344213"/>
                  </a:lnTo>
                  <a:lnTo>
                    <a:pt x="6227" y="338232"/>
                  </a:lnTo>
                  <a:lnTo>
                    <a:pt x="2764" y="332712"/>
                  </a:lnTo>
                  <a:lnTo>
                    <a:pt x="541" y="320544"/>
                  </a:lnTo>
                  <a:lnTo>
                    <a:pt x="0" y="275387"/>
                  </a:lnTo>
                  <a:lnTo>
                    <a:pt x="1055" y="264211"/>
                  </a:lnTo>
                  <a:lnTo>
                    <a:pt x="13252" y="239927"/>
                  </a:lnTo>
                  <a:lnTo>
                    <a:pt x="47053" y="193268"/>
                  </a:lnTo>
                  <a:lnTo>
                    <a:pt x="89243" y="148961"/>
                  </a:lnTo>
                  <a:lnTo>
                    <a:pt x="109106" y="131155"/>
                  </a:lnTo>
                  <a:lnTo>
                    <a:pt x="132513" y="117648"/>
                  </a:lnTo>
                  <a:lnTo>
                    <a:pt x="176577" y="78846"/>
                  </a:lnTo>
                  <a:lnTo>
                    <a:pt x="222444" y="42261"/>
                  </a:lnTo>
                  <a:lnTo>
                    <a:pt x="269698" y="12726"/>
                  </a:lnTo>
                  <a:lnTo>
                    <a:pt x="281578" y="4241"/>
                  </a:lnTo>
                  <a:lnTo>
                    <a:pt x="291800" y="1257"/>
                  </a:lnTo>
                  <a:lnTo>
                    <a:pt x="331914" y="0"/>
                  </a:lnTo>
                  <a:lnTo>
                    <a:pt x="332399" y="1059"/>
                  </a:lnTo>
                  <a:lnTo>
                    <a:pt x="333369" y="19040"/>
                  </a:lnTo>
                  <a:lnTo>
                    <a:pt x="333369" y="9641"/>
                  </a:lnTo>
                  <a:lnTo>
                    <a:pt x="324236" y="396"/>
                  </a:lnTo>
                  <a:lnTo>
                    <a:pt x="287505" y="0"/>
                  </a:lnTo>
                  <a:lnTo>
                    <a:pt x="278487" y="6546"/>
                  </a:lnTo>
                  <a:lnTo>
                    <a:pt x="272641" y="8201"/>
                  </a:lnTo>
                  <a:lnTo>
                    <a:pt x="270658" y="9701"/>
                  </a:lnTo>
                  <a:lnTo>
                    <a:pt x="250287" y="38158"/>
                  </a:lnTo>
                  <a:lnTo>
                    <a:pt x="238046" y="72144"/>
                  </a:lnTo>
                  <a:lnTo>
                    <a:pt x="231865" y="83348"/>
                  </a:lnTo>
                  <a:lnTo>
                    <a:pt x="228605" y="127357"/>
                  </a:lnTo>
                  <a:lnTo>
                    <a:pt x="229659" y="129355"/>
                  </a:lnTo>
                  <a:lnTo>
                    <a:pt x="231421" y="130686"/>
                  </a:lnTo>
                  <a:lnTo>
                    <a:pt x="236796" y="132824"/>
                  </a:lnTo>
                  <a:lnTo>
                    <a:pt x="251260" y="133304"/>
                  </a:lnTo>
                  <a:lnTo>
                    <a:pt x="257365" y="130507"/>
                  </a:lnTo>
                  <a:lnTo>
                    <a:pt x="263606" y="126795"/>
                  </a:lnTo>
                  <a:lnTo>
                    <a:pt x="273070" y="123647"/>
                  </a:lnTo>
                  <a:lnTo>
                    <a:pt x="307969" y="92036"/>
                  </a:lnTo>
                  <a:lnTo>
                    <a:pt x="311497" y="85708"/>
                  </a:lnTo>
                  <a:lnTo>
                    <a:pt x="314123" y="79367"/>
                  </a:lnTo>
                  <a:lnTo>
                    <a:pt x="330721" y="57149"/>
                  </a:lnTo>
                  <a:lnTo>
                    <a:pt x="333365" y="47640"/>
                  </a:lnTo>
                  <a:lnTo>
                    <a:pt x="333369" y="60884"/>
                  </a:lnTo>
                  <a:lnTo>
                    <a:pt x="332311" y="62814"/>
                  </a:lnTo>
                  <a:lnTo>
                    <a:pt x="330547" y="64101"/>
                  </a:lnTo>
                  <a:lnTo>
                    <a:pt x="328312" y="64959"/>
                  </a:lnTo>
                  <a:lnTo>
                    <a:pt x="326823" y="67648"/>
                  </a:lnTo>
                  <a:lnTo>
                    <a:pt x="324019" y="94842"/>
                  </a:lnTo>
                  <a:lnTo>
                    <a:pt x="323847" y="117860"/>
                  </a:lnTo>
                  <a:lnTo>
                    <a:pt x="324904" y="119848"/>
                  </a:lnTo>
                  <a:lnTo>
                    <a:pt x="326667" y="121174"/>
                  </a:lnTo>
                  <a:lnTo>
                    <a:pt x="332045" y="123302"/>
                  </a:lnTo>
                  <a:lnTo>
                    <a:pt x="355725" y="123811"/>
                  </a:lnTo>
                  <a:lnTo>
                    <a:pt x="362003" y="120997"/>
                  </a:lnTo>
                  <a:lnTo>
                    <a:pt x="368320" y="117276"/>
                  </a:lnTo>
                  <a:lnTo>
                    <a:pt x="374655" y="115623"/>
                  </a:lnTo>
                  <a:lnTo>
                    <a:pt x="376768" y="114123"/>
                  </a:lnTo>
                  <a:lnTo>
                    <a:pt x="378177" y="112066"/>
                  </a:lnTo>
                  <a:lnTo>
                    <a:pt x="380800" y="106957"/>
                  </a:lnTo>
                  <a:lnTo>
                    <a:pt x="394087" y="91944"/>
                  </a:lnTo>
                  <a:lnTo>
                    <a:pt x="400219" y="88489"/>
                  </a:lnTo>
                  <a:lnTo>
                    <a:pt x="406472" y="85895"/>
                  </a:lnTo>
                  <a:lnTo>
                    <a:pt x="417223" y="77686"/>
                  </a:lnTo>
                  <a:lnTo>
                    <a:pt x="423596" y="76640"/>
                  </a:lnTo>
                  <a:lnTo>
                    <a:pt x="425270" y="75435"/>
                  </a:lnTo>
                  <a:lnTo>
                    <a:pt x="426387" y="73573"/>
                  </a:lnTo>
                  <a:lnTo>
                    <a:pt x="428616" y="66686"/>
                  </a:lnTo>
                  <a:lnTo>
                    <a:pt x="428619" y="74877"/>
                  </a:lnTo>
                  <a:lnTo>
                    <a:pt x="427561" y="75318"/>
                  </a:lnTo>
                  <a:lnTo>
                    <a:pt x="423562" y="75808"/>
                  </a:lnTo>
                  <a:lnTo>
                    <a:pt x="422073" y="76997"/>
                  </a:lnTo>
                  <a:lnTo>
                    <a:pt x="419211" y="85323"/>
                  </a:lnTo>
                  <a:lnTo>
                    <a:pt x="419094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0" name="SMARTInkShape-Group204"/>
          <p:cNvGrpSpPr/>
          <p:nvPr/>
        </p:nvGrpSpPr>
        <p:grpSpPr>
          <a:xfrm>
            <a:off x="5353050" y="2857535"/>
            <a:ext cx="971551" cy="228412"/>
            <a:chOff x="5353050" y="2857535"/>
            <a:chExt cx="971551" cy="228412"/>
          </a:xfrm>
        </p:grpSpPr>
        <p:sp>
          <p:nvSpPr>
            <p:cNvPr id="87" name="SMARTInkShape-766"/>
            <p:cNvSpPr/>
            <p:nvPr>
              <p:custDataLst>
                <p:tags r:id="rId135"/>
              </p:custDataLst>
            </p:nvPr>
          </p:nvSpPr>
          <p:spPr>
            <a:xfrm>
              <a:off x="5353050" y="2857535"/>
              <a:ext cx="628651" cy="228412"/>
            </a:xfrm>
            <a:custGeom>
              <a:avLst/>
              <a:gdLst/>
              <a:ahLst/>
              <a:cxnLst/>
              <a:rect l="0" t="0" r="0" b="0"/>
              <a:pathLst>
                <a:path w="628651" h="228412">
                  <a:moveTo>
                    <a:pt x="19050" y="171415"/>
                  </a:moveTo>
                  <a:lnTo>
                    <a:pt x="19050" y="171415"/>
                  </a:lnTo>
                  <a:lnTo>
                    <a:pt x="19050" y="166359"/>
                  </a:lnTo>
                  <a:lnTo>
                    <a:pt x="17992" y="164869"/>
                  </a:lnTo>
                  <a:lnTo>
                    <a:pt x="16228" y="163876"/>
                  </a:lnTo>
                  <a:lnTo>
                    <a:pt x="9917" y="162006"/>
                  </a:lnTo>
                  <a:lnTo>
                    <a:pt x="10" y="161890"/>
                  </a:lnTo>
                  <a:lnTo>
                    <a:pt x="0" y="203569"/>
                  </a:lnTo>
                  <a:lnTo>
                    <a:pt x="1058" y="205551"/>
                  </a:lnTo>
                  <a:lnTo>
                    <a:pt x="2822" y="206872"/>
                  </a:lnTo>
                  <a:lnTo>
                    <a:pt x="5056" y="207753"/>
                  </a:lnTo>
                  <a:lnTo>
                    <a:pt x="6545" y="209399"/>
                  </a:lnTo>
                  <a:lnTo>
                    <a:pt x="8201" y="214049"/>
                  </a:lnTo>
                  <a:lnTo>
                    <a:pt x="9133" y="222617"/>
                  </a:lnTo>
                  <a:lnTo>
                    <a:pt x="10321" y="224600"/>
                  </a:lnTo>
                  <a:lnTo>
                    <a:pt x="12173" y="225922"/>
                  </a:lnTo>
                  <a:lnTo>
                    <a:pt x="17692" y="228043"/>
                  </a:lnTo>
                  <a:lnTo>
                    <a:pt x="23704" y="228411"/>
                  </a:lnTo>
                  <a:lnTo>
                    <a:pt x="29232" y="225674"/>
                  </a:lnTo>
                  <a:lnTo>
                    <a:pt x="35217" y="221989"/>
                  </a:lnTo>
                  <a:lnTo>
                    <a:pt x="44536" y="218856"/>
                  </a:lnTo>
                  <a:lnTo>
                    <a:pt x="70053" y="201812"/>
                  </a:lnTo>
                  <a:lnTo>
                    <a:pt x="87961" y="182868"/>
                  </a:lnTo>
                  <a:lnTo>
                    <a:pt x="135394" y="140656"/>
                  </a:lnTo>
                  <a:lnTo>
                    <a:pt x="154098" y="117009"/>
                  </a:lnTo>
                  <a:lnTo>
                    <a:pt x="178772" y="74023"/>
                  </a:lnTo>
                  <a:lnTo>
                    <a:pt x="198022" y="55124"/>
                  </a:lnTo>
                  <a:lnTo>
                    <a:pt x="206134" y="40297"/>
                  </a:lnTo>
                  <a:lnTo>
                    <a:pt x="209090" y="32707"/>
                  </a:lnTo>
                  <a:lnTo>
                    <a:pt x="215647" y="22484"/>
                  </a:lnTo>
                  <a:lnTo>
                    <a:pt x="218059" y="12752"/>
                  </a:lnTo>
                  <a:lnTo>
                    <a:pt x="218623" y="6354"/>
                  </a:lnTo>
                  <a:lnTo>
                    <a:pt x="219832" y="4224"/>
                  </a:lnTo>
                  <a:lnTo>
                    <a:pt x="221697" y="2804"/>
                  </a:lnTo>
                  <a:lnTo>
                    <a:pt x="228196" y="131"/>
                  </a:lnTo>
                  <a:lnTo>
                    <a:pt x="223424" y="14"/>
                  </a:lnTo>
                  <a:lnTo>
                    <a:pt x="221974" y="1056"/>
                  </a:lnTo>
                  <a:lnTo>
                    <a:pt x="220363" y="5036"/>
                  </a:lnTo>
                  <a:lnTo>
                    <a:pt x="218271" y="16215"/>
                  </a:lnTo>
                  <a:lnTo>
                    <a:pt x="212604" y="25476"/>
                  </a:lnTo>
                  <a:lnTo>
                    <a:pt x="210153" y="38087"/>
                  </a:lnTo>
                  <a:lnTo>
                    <a:pt x="209952" y="41255"/>
                  </a:lnTo>
                  <a:lnTo>
                    <a:pt x="206907" y="47596"/>
                  </a:lnTo>
                  <a:lnTo>
                    <a:pt x="204613" y="50769"/>
                  </a:lnTo>
                  <a:lnTo>
                    <a:pt x="191943" y="93529"/>
                  </a:lnTo>
                  <a:lnTo>
                    <a:pt x="190525" y="138698"/>
                  </a:lnTo>
                  <a:lnTo>
                    <a:pt x="190500" y="184112"/>
                  </a:lnTo>
                  <a:lnTo>
                    <a:pt x="191558" y="186230"/>
                  </a:lnTo>
                  <a:lnTo>
                    <a:pt x="193322" y="187641"/>
                  </a:lnTo>
                  <a:lnTo>
                    <a:pt x="198701" y="189907"/>
                  </a:lnTo>
                  <a:lnTo>
                    <a:pt x="217324" y="190450"/>
                  </a:lnTo>
                  <a:lnTo>
                    <a:pt x="264730" y="152343"/>
                  </a:lnTo>
                  <a:lnTo>
                    <a:pt x="272174" y="144947"/>
                  </a:lnTo>
                  <a:lnTo>
                    <a:pt x="309501" y="97375"/>
                  </a:lnTo>
                  <a:lnTo>
                    <a:pt x="324263" y="68816"/>
                  </a:lnTo>
                  <a:lnTo>
                    <a:pt x="329325" y="61257"/>
                  </a:lnTo>
                  <a:lnTo>
                    <a:pt x="335397" y="47781"/>
                  </a:lnTo>
                  <a:lnTo>
                    <a:pt x="339565" y="41325"/>
                  </a:lnTo>
                  <a:lnTo>
                    <a:pt x="342862" y="28706"/>
                  </a:lnTo>
                  <a:lnTo>
                    <a:pt x="333766" y="28544"/>
                  </a:lnTo>
                  <a:lnTo>
                    <a:pt x="333491" y="33598"/>
                  </a:lnTo>
                  <a:lnTo>
                    <a:pt x="332394" y="35087"/>
                  </a:lnTo>
                  <a:lnTo>
                    <a:pt x="328352" y="36742"/>
                  </a:lnTo>
                  <a:lnTo>
                    <a:pt x="326851" y="38241"/>
                  </a:lnTo>
                  <a:lnTo>
                    <a:pt x="321621" y="48252"/>
                  </a:lnTo>
                  <a:lnTo>
                    <a:pt x="315766" y="55364"/>
                  </a:lnTo>
                  <a:lnTo>
                    <a:pt x="313551" y="70919"/>
                  </a:lnTo>
                  <a:lnTo>
                    <a:pt x="306842" y="85281"/>
                  </a:lnTo>
                  <a:lnTo>
                    <a:pt x="290647" y="131622"/>
                  </a:lnTo>
                  <a:lnTo>
                    <a:pt x="286717" y="148229"/>
                  </a:lnTo>
                  <a:lnTo>
                    <a:pt x="285758" y="195488"/>
                  </a:lnTo>
                  <a:lnTo>
                    <a:pt x="285753" y="197989"/>
                  </a:lnTo>
                  <a:lnTo>
                    <a:pt x="290807" y="204453"/>
                  </a:lnTo>
                  <a:lnTo>
                    <a:pt x="296112" y="207266"/>
                  </a:lnTo>
                  <a:lnTo>
                    <a:pt x="306860" y="209318"/>
                  </a:lnTo>
                  <a:lnTo>
                    <a:pt x="309348" y="209383"/>
                  </a:lnTo>
                  <a:lnTo>
                    <a:pt x="314935" y="206634"/>
                  </a:lnTo>
                  <a:lnTo>
                    <a:pt x="359391" y="180865"/>
                  </a:lnTo>
                  <a:lnTo>
                    <a:pt x="403497" y="145836"/>
                  </a:lnTo>
                  <a:lnTo>
                    <a:pt x="447692" y="104544"/>
                  </a:lnTo>
                  <a:lnTo>
                    <a:pt x="492126" y="65335"/>
                  </a:lnTo>
                  <a:lnTo>
                    <a:pt x="506119" y="54494"/>
                  </a:lnTo>
                  <a:lnTo>
                    <a:pt x="523627" y="33421"/>
                  </a:lnTo>
                  <a:lnTo>
                    <a:pt x="533327" y="27164"/>
                  </a:lnTo>
                  <a:lnTo>
                    <a:pt x="539717" y="22637"/>
                  </a:lnTo>
                  <a:lnTo>
                    <a:pt x="549265" y="20088"/>
                  </a:lnTo>
                  <a:lnTo>
                    <a:pt x="560093" y="19156"/>
                  </a:lnTo>
                  <a:lnTo>
                    <a:pt x="570011" y="27228"/>
                  </a:lnTo>
                  <a:lnTo>
                    <a:pt x="579570" y="36626"/>
                  </a:lnTo>
                  <a:lnTo>
                    <a:pt x="580594" y="42695"/>
                  </a:lnTo>
                  <a:lnTo>
                    <a:pt x="581796" y="44327"/>
                  </a:lnTo>
                  <a:lnTo>
                    <a:pt x="585954" y="46140"/>
                  </a:lnTo>
                  <a:lnTo>
                    <a:pt x="587485" y="47681"/>
                  </a:lnTo>
                  <a:lnTo>
                    <a:pt x="590539" y="57077"/>
                  </a:lnTo>
                  <a:lnTo>
                    <a:pt x="595603" y="57104"/>
                  </a:lnTo>
                  <a:lnTo>
                    <a:pt x="597094" y="56049"/>
                  </a:lnTo>
                  <a:lnTo>
                    <a:pt x="598088" y="54288"/>
                  </a:lnTo>
                  <a:lnTo>
                    <a:pt x="599813" y="47413"/>
                  </a:lnTo>
                  <a:lnTo>
                    <a:pt x="600075" y="11244"/>
                  </a:lnTo>
                  <a:lnTo>
                    <a:pt x="599017" y="10660"/>
                  </a:lnTo>
                  <a:lnTo>
                    <a:pt x="595019" y="10010"/>
                  </a:lnTo>
                  <a:lnTo>
                    <a:pt x="593530" y="8778"/>
                  </a:lnTo>
                  <a:lnTo>
                    <a:pt x="591874" y="4587"/>
                  </a:lnTo>
                  <a:lnTo>
                    <a:pt x="590374" y="3047"/>
                  </a:lnTo>
                  <a:lnTo>
                    <a:pt x="585886" y="1335"/>
                  </a:lnTo>
                  <a:lnTo>
                    <a:pt x="558761" y="0"/>
                  </a:lnTo>
                  <a:lnTo>
                    <a:pt x="556658" y="1047"/>
                  </a:lnTo>
                  <a:lnTo>
                    <a:pt x="555255" y="2803"/>
                  </a:lnTo>
                  <a:lnTo>
                    <a:pt x="554320" y="5032"/>
                  </a:lnTo>
                  <a:lnTo>
                    <a:pt x="552638" y="6518"/>
                  </a:lnTo>
                  <a:lnTo>
                    <a:pt x="542336" y="11725"/>
                  </a:lnTo>
                  <a:lnTo>
                    <a:pt x="501647" y="50776"/>
                  </a:lnTo>
                  <a:lnTo>
                    <a:pt x="490008" y="70013"/>
                  </a:lnTo>
                  <a:lnTo>
                    <a:pt x="485971" y="81633"/>
                  </a:lnTo>
                  <a:lnTo>
                    <a:pt x="479600" y="92837"/>
                  </a:lnTo>
                  <a:lnTo>
                    <a:pt x="476185" y="108033"/>
                  </a:lnTo>
                  <a:lnTo>
                    <a:pt x="469998" y="120768"/>
                  </a:lnTo>
                  <a:lnTo>
                    <a:pt x="468180" y="131618"/>
                  </a:lnTo>
                  <a:lnTo>
                    <a:pt x="470194" y="140675"/>
                  </a:lnTo>
                  <a:lnTo>
                    <a:pt x="473558" y="148228"/>
                  </a:lnTo>
                  <a:lnTo>
                    <a:pt x="477072" y="168156"/>
                  </a:lnTo>
                  <a:lnTo>
                    <a:pt x="481202" y="174552"/>
                  </a:lnTo>
                  <a:lnTo>
                    <a:pt x="486564" y="178101"/>
                  </a:lnTo>
                  <a:lnTo>
                    <a:pt x="501754" y="181624"/>
                  </a:lnTo>
                  <a:lnTo>
                    <a:pt x="511206" y="187375"/>
                  </a:lnTo>
                  <a:lnTo>
                    <a:pt x="517539" y="189092"/>
                  </a:lnTo>
                  <a:lnTo>
                    <a:pt x="565085" y="180120"/>
                  </a:lnTo>
                  <a:lnTo>
                    <a:pt x="597900" y="161656"/>
                  </a:lnTo>
                  <a:lnTo>
                    <a:pt x="628650" y="1428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SMARTInkShape-767"/>
            <p:cNvSpPr/>
            <p:nvPr>
              <p:custDataLst>
                <p:tags r:id="rId136"/>
              </p:custDataLst>
            </p:nvPr>
          </p:nvSpPr>
          <p:spPr>
            <a:xfrm>
              <a:off x="6191250" y="2867141"/>
              <a:ext cx="133351" cy="28460"/>
            </a:xfrm>
            <a:custGeom>
              <a:avLst/>
              <a:gdLst/>
              <a:ahLst/>
              <a:cxnLst/>
              <a:rect l="0" t="0" r="0" b="0"/>
              <a:pathLst>
                <a:path w="133351" h="28460">
                  <a:moveTo>
                    <a:pt x="0" y="9409"/>
                  </a:moveTo>
                  <a:lnTo>
                    <a:pt x="0" y="9409"/>
                  </a:lnTo>
                  <a:lnTo>
                    <a:pt x="5056" y="9409"/>
                  </a:lnTo>
                  <a:lnTo>
                    <a:pt x="6545" y="8351"/>
                  </a:lnTo>
                  <a:lnTo>
                    <a:pt x="7539" y="6587"/>
                  </a:lnTo>
                  <a:lnTo>
                    <a:pt x="8201" y="4353"/>
                  </a:lnTo>
                  <a:lnTo>
                    <a:pt x="9701" y="2863"/>
                  </a:lnTo>
                  <a:lnTo>
                    <a:pt x="17610" y="276"/>
                  </a:lnTo>
                  <a:lnTo>
                    <a:pt x="23680" y="0"/>
                  </a:lnTo>
                  <a:lnTo>
                    <a:pt x="29222" y="2758"/>
                  </a:lnTo>
                  <a:lnTo>
                    <a:pt x="35212" y="6453"/>
                  </a:lnTo>
                  <a:lnTo>
                    <a:pt x="47078" y="9294"/>
                  </a:lnTo>
                  <a:lnTo>
                    <a:pt x="61800" y="9406"/>
                  </a:lnTo>
                  <a:lnTo>
                    <a:pt x="63424" y="10465"/>
                  </a:lnTo>
                  <a:lnTo>
                    <a:pt x="64508" y="12230"/>
                  </a:lnTo>
                  <a:lnTo>
                    <a:pt x="65231" y="14465"/>
                  </a:lnTo>
                  <a:lnTo>
                    <a:pt x="66770" y="15955"/>
                  </a:lnTo>
                  <a:lnTo>
                    <a:pt x="74749" y="18542"/>
                  </a:lnTo>
                  <a:lnTo>
                    <a:pt x="122346" y="18934"/>
                  </a:lnTo>
                  <a:lnTo>
                    <a:pt x="123387" y="18934"/>
                  </a:lnTo>
                  <a:lnTo>
                    <a:pt x="133350" y="284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SMARTInkShape-768"/>
            <p:cNvSpPr/>
            <p:nvPr>
              <p:custDataLst>
                <p:tags r:id="rId137"/>
              </p:custDataLst>
            </p:nvPr>
          </p:nvSpPr>
          <p:spPr>
            <a:xfrm>
              <a:off x="6162685" y="2943225"/>
              <a:ext cx="133341" cy="28573"/>
            </a:xfrm>
            <a:custGeom>
              <a:avLst/>
              <a:gdLst/>
              <a:ahLst/>
              <a:cxnLst/>
              <a:rect l="0" t="0" r="0" b="0"/>
              <a:pathLst>
                <a:path w="133341" h="28573">
                  <a:moveTo>
                    <a:pt x="9515" y="0"/>
                  </a:moveTo>
                  <a:lnTo>
                    <a:pt x="9515" y="0"/>
                  </a:lnTo>
                  <a:lnTo>
                    <a:pt x="1314" y="8201"/>
                  </a:lnTo>
                  <a:lnTo>
                    <a:pt x="0" y="18924"/>
                  </a:lnTo>
                  <a:lnTo>
                    <a:pt x="8192" y="27240"/>
                  </a:lnTo>
                  <a:lnTo>
                    <a:pt x="14180" y="28179"/>
                  </a:lnTo>
                  <a:lnTo>
                    <a:pt x="55858" y="28572"/>
                  </a:lnTo>
                  <a:lnTo>
                    <a:pt x="64684" y="25752"/>
                  </a:lnTo>
                  <a:lnTo>
                    <a:pt x="72135" y="22028"/>
                  </a:lnTo>
                  <a:lnTo>
                    <a:pt x="88364" y="19638"/>
                  </a:lnTo>
                  <a:lnTo>
                    <a:pt x="99592" y="18253"/>
                  </a:lnTo>
                  <a:lnTo>
                    <a:pt x="13334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4" name="SMARTInkShape-Group205"/>
          <p:cNvGrpSpPr/>
          <p:nvPr/>
        </p:nvGrpSpPr>
        <p:grpSpPr>
          <a:xfrm>
            <a:off x="6581906" y="2781428"/>
            <a:ext cx="742786" cy="266573"/>
            <a:chOff x="6581906" y="2781428"/>
            <a:chExt cx="742786" cy="266573"/>
          </a:xfrm>
        </p:grpSpPr>
        <p:sp>
          <p:nvSpPr>
            <p:cNvPr id="91" name="SMARTInkShape-769"/>
            <p:cNvSpPr/>
            <p:nvPr>
              <p:custDataLst>
                <p:tags r:id="rId132"/>
              </p:custDataLst>
            </p:nvPr>
          </p:nvSpPr>
          <p:spPr>
            <a:xfrm>
              <a:off x="6581906" y="2781428"/>
              <a:ext cx="457070" cy="218933"/>
            </a:xfrm>
            <a:custGeom>
              <a:avLst/>
              <a:gdLst/>
              <a:ahLst/>
              <a:cxnLst/>
              <a:rect l="0" t="0" r="0" b="0"/>
              <a:pathLst>
                <a:path w="457070" h="218933">
                  <a:moveTo>
                    <a:pt x="180844" y="28447"/>
                  </a:moveTo>
                  <a:lnTo>
                    <a:pt x="180844" y="28447"/>
                  </a:lnTo>
                  <a:lnTo>
                    <a:pt x="180844" y="33503"/>
                  </a:lnTo>
                  <a:lnTo>
                    <a:pt x="179786" y="34993"/>
                  </a:lnTo>
                  <a:lnTo>
                    <a:pt x="178022" y="35986"/>
                  </a:lnTo>
                  <a:lnTo>
                    <a:pt x="175788" y="36648"/>
                  </a:lnTo>
                  <a:lnTo>
                    <a:pt x="175357" y="37089"/>
                  </a:lnTo>
                  <a:lnTo>
                    <a:pt x="176127" y="37383"/>
                  </a:lnTo>
                  <a:lnTo>
                    <a:pt x="177699" y="37580"/>
                  </a:lnTo>
                  <a:lnTo>
                    <a:pt x="178747" y="38769"/>
                  </a:lnTo>
                  <a:lnTo>
                    <a:pt x="179913" y="42912"/>
                  </a:lnTo>
                  <a:lnTo>
                    <a:pt x="179164" y="44441"/>
                  </a:lnTo>
                  <a:lnTo>
                    <a:pt x="177608" y="45459"/>
                  </a:lnTo>
                  <a:lnTo>
                    <a:pt x="172561" y="47095"/>
                  </a:lnTo>
                  <a:lnTo>
                    <a:pt x="171871" y="50140"/>
                  </a:lnTo>
                  <a:lnTo>
                    <a:pt x="171329" y="65104"/>
                  </a:lnTo>
                  <a:lnTo>
                    <a:pt x="170267" y="65584"/>
                  </a:lnTo>
                  <a:lnTo>
                    <a:pt x="163119" y="66420"/>
                  </a:lnTo>
                  <a:lnTo>
                    <a:pt x="152696" y="75676"/>
                  </a:lnTo>
                  <a:lnTo>
                    <a:pt x="144106" y="67836"/>
                  </a:lnTo>
                  <a:lnTo>
                    <a:pt x="134663" y="66660"/>
                  </a:lnTo>
                  <a:lnTo>
                    <a:pt x="134182" y="65564"/>
                  </a:lnTo>
                  <a:lnTo>
                    <a:pt x="133220" y="34366"/>
                  </a:lnTo>
                  <a:lnTo>
                    <a:pt x="134278" y="32393"/>
                  </a:lnTo>
                  <a:lnTo>
                    <a:pt x="136041" y="31078"/>
                  </a:lnTo>
                  <a:lnTo>
                    <a:pt x="138275" y="30201"/>
                  </a:lnTo>
                  <a:lnTo>
                    <a:pt x="139764" y="28558"/>
                  </a:lnTo>
                  <a:lnTo>
                    <a:pt x="141419" y="23910"/>
                  </a:lnTo>
                  <a:lnTo>
                    <a:pt x="142920" y="22247"/>
                  </a:lnTo>
                  <a:lnTo>
                    <a:pt x="147408" y="20400"/>
                  </a:lnTo>
                  <a:lnTo>
                    <a:pt x="149028" y="18849"/>
                  </a:lnTo>
                  <a:lnTo>
                    <a:pt x="150829" y="14303"/>
                  </a:lnTo>
                  <a:lnTo>
                    <a:pt x="152367" y="12668"/>
                  </a:lnTo>
                  <a:lnTo>
                    <a:pt x="171510" y="2049"/>
                  </a:lnTo>
                  <a:lnTo>
                    <a:pt x="185355" y="0"/>
                  </a:lnTo>
                  <a:lnTo>
                    <a:pt x="190962" y="2751"/>
                  </a:lnTo>
                  <a:lnTo>
                    <a:pt x="196983" y="6443"/>
                  </a:lnTo>
                  <a:lnTo>
                    <a:pt x="203186" y="8084"/>
                  </a:lnTo>
                  <a:lnTo>
                    <a:pt x="205264" y="9581"/>
                  </a:lnTo>
                  <a:lnTo>
                    <a:pt x="206649" y="11636"/>
                  </a:lnTo>
                  <a:lnTo>
                    <a:pt x="207573" y="14064"/>
                  </a:lnTo>
                  <a:lnTo>
                    <a:pt x="209246" y="15683"/>
                  </a:lnTo>
                  <a:lnTo>
                    <a:pt x="213928" y="17483"/>
                  </a:lnTo>
                  <a:lnTo>
                    <a:pt x="215600" y="19021"/>
                  </a:lnTo>
                  <a:lnTo>
                    <a:pt x="217458" y="23552"/>
                  </a:lnTo>
                  <a:lnTo>
                    <a:pt x="218906" y="50710"/>
                  </a:lnTo>
                  <a:lnTo>
                    <a:pt x="216105" y="57039"/>
                  </a:lnTo>
                  <a:lnTo>
                    <a:pt x="212390" y="63380"/>
                  </a:lnTo>
                  <a:lnTo>
                    <a:pt x="196277" y="102030"/>
                  </a:lnTo>
                  <a:lnTo>
                    <a:pt x="177964" y="125756"/>
                  </a:lnTo>
                  <a:lnTo>
                    <a:pt x="132555" y="169142"/>
                  </a:lnTo>
                  <a:lnTo>
                    <a:pt x="84989" y="199840"/>
                  </a:lnTo>
                  <a:lnTo>
                    <a:pt x="54980" y="216120"/>
                  </a:lnTo>
                  <a:lnTo>
                    <a:pt x="11314" y="218932"/>
                  </a:lnTo>
                  <a:lnTo>
                    <a:pt x="1361" y="210745"/>
                  </a:lnTo>
                  <a:lnTo>
                    <a:pt x="533" y="207188"/>
                  </a:lnTo>
                  <a:lnTo>
                    <a:pt x="0" y="196281"/>
                  </a:lnTo>
                  <a:lnTo>
                    <a:pt x="1015" y="194311"/>
                  </a:lnTo>
                  <a:lnTo>
                    <a:pt x="2749" y="192998"/>
                  </a:lnTo>
                  <a:lnTo>
                    <a:pt x="4964" y="192123"/>
                  </a:lnTo>
                  <a:lnTo>
                    <a:pt x="6441" y="190481"/>
                  </a:lnTo>
                  <a:lnTo>
                    <a:pt x="11633" y="180241"/>
                  </a:lnTo>
                  <a:lnTo>
                    <a:pt x="14061" y="177268"/>
                  </a:lnTo>
                  <a:lnTo>
                    <a:pt x="19583" y="173965"/>
                  </a:lnTo>
                  <a:lnTo>
                    <a:pt x="22537" y="173084"/>
                  </a:lnTo>
                  <a:lnTo>
                    <a:pt x="24505" y="171438"/>
                  </a:lnTo>
                  <a:lnTo>
                    <a:pt x="26694" y="166788"/>
                  </a:lnTo>
                  <a:lnTo>
                    <a:pt x="28336" y="165124"/>
                  </a:lnTo>
                  <a:lnTo>
                    <a:pt x="32982" y="163276"/>
                  </a:lnTo>
                  <a:lnTo>
                    <a:pt x="44588" y="161031"/>
                  </a:lnTo>
                  <a:lnTo>
                    <a:pt x="53924" y="155338"/>
                  </a:lnTo>
                  <a:lnTo>
                    <a:pt x="66560" y="152878"/>
                  </a:lnTo>
                  <a:lnTo>
                    <a:pt x="69730" y="152676"/>
                  </a:lnTo>
                  <a:lnTo>
                    <a:pt x="76074" y="155274"/>
                  </a:lnTo>
                  <a:lnTo>
                    <a:pt x="82421" y="158897"/>
                  </a:lnTo>
                  <a:lnTo>
                    <a:pt x="95119" y="161224"/>
                  </a:lnTo>
                  <a:lnTo>
                    <a:pt x="102527" y="162601"/>
                  </a:lnTo>
                  <a:lnTo>
                    <a:pt x="125544" y="169965"/>
                  </a:lnTo>
                  <a:lnTo>
                    <a:pt x="139307" y="172112"/>
                  </a:lnTo>
                  <a:lnTo>
                    <a:pt x="161778" y="187782"/>
                  </a:lnTo>
                  <a:lnTo>
                    <a:pt x="177667" y="191089"/>
                  </a:lnTo>
                  <a:lnTo>
                    <a:pt x="190369" y="197844"/>
                  </a:lnTo>
                  <a:lnTo>
                    <a:pt x="217063" y="199862"/>
                  </a:lnTo>
                  <a:lnTo>
                    <a:pt x="226177" y="193344"/>
                  </a:lnTo>
                  <a:lnTo>
                    <a:pt x="235081" y="190194"/>
                  </a:lnTo>
                  <a:lnTo>
                    <a:pt x="281563" y="155421"/>
                  </a:lnTo>
                  <a:lnTo>
                    <a:pt x="301417" y="135336"/>
                  </a:lnTo>
                  <a:lnTo>
                    <a:pt x="330420" y="95296"/>
                  </a:lnTo>
                  <a:lnTo>
                    <a:pt x="333048" y="88850"/>
                  </a:lnTo>
                  <a:lnTo>
                    <a:pt x="339418" y="79270"/>
                  </a:lnTo>
                  <a:lnTo>
                    <a:pt x="341280" y="72907"/>
                  </a:lnTo>
                  <a:lnTo>
                    <a:pt x="342834" y="70787"/>
                  </a:lnTo>
                  <a:lnTo>
                    <a:pt x="344929" y="69374"/>
                  </a:lnTo>
                  <a:lnTo>
                    <a:pt x="350839" y="67105"/>
                  </a:lnTo>
                  <a:lnTo>
                    <a:pt x="351647" y="63973"/>
                  </a:lnTo>
                  <a:lnTo>
                    <a:pt x="352283" y="57142"/>
                  </a:lnTo>
                  <a:lnTo>
                    <a:pt x="360494" y="65233"/>
                  </a:lnTo>
                  <a:lnTo>
                    <a:pt x="361426" y="71214"/>
                  </a:lnTo>
                  <a:lnTo>
                    <a:pt x="362615" y="72833"/>
                  </a:lnTo>
                  <a:lnTo>
                    <a:pt x="366759" y="74633"/>
                  </a:lnTo>
                  <a:lnTo>
                    <a:pt x="368288" y="76171"/>
                  </a:lnTo>
                  <a:lnTo>
                    <a:pt x="369985" y="80702"/>
                  </a:lnTo>
                  <a:lnTo>
                    <a:pt x="372134" y="92235"/>
                  </a:lnTo>
                  <a:lnTo>
                    <a:pt x="377810" y="101557"/>
                  </a:lnTo>
                  <a:lnTo>
                    <a:pt x="381022" y="111022"/>
                  </a:lnTo>
                  <a:lnTo>
                    <a:pt x="387147" y="120530"/>
                  </a:lnTo>
                  <a:lnTo>
                    <a:pt x="388951" y="126876"/>
                  </a:lnTo>
                  <a:lnTo>
                    <a:pt x="390490" y="128991"/>
                  </a:lnTo>
                  <a:lnTo>
                    <a:pt x="392574" y="130401"/>
                  </a:lnTo>
                  <a:lnTo>
                    <a:pt x="395022" y="131341"/>
                  </a:lnTo>
                  <a:lnTo>
                    <a:pt x="396655" y="133027"/>
                  </a:lnTo>
                  <a:lnTo>
                    <a:pt x="402096" y="143336"/>
                  </a:lnTo>
                  <a:lnTo>
                    <a:pt x="406178" y="149358"/>
                  </a:lnTo>
                  <a:lnTo>
                    <a:pt x="407993" y="155563"/>
                  </a:lnTo>
                  <a:lnTo>
                    <a:pt x="409535" y="157641"/>
                  </a:lnTo>
                  <a:lnTo>
                    <a:pt x="411621" y="159027"/>
                  </a:lnTo>
                  <a:lnTo>
                    <a:pt x="414070" y="159950"/>
                  </a:lnTo>
                  <a:lnTo>
                    <a:pt x="415703" y="161624"/>
                  </a:lnTo>
                  <a:lnTo>
                    <a:pt x="418539" y="169836"/>
                  </a:lnTo>
                  <a:lnTo>
                    <a:pt x="421601" y="170662"/>
                  </a:lnTo>
                  <a:lnTo>
                    <a:pt x="442647" y="171318"/>
                  </a:lnTo>
                  <a:lnTo>
                    <a:pt x="444280" y="170261"/>
                  </a:lnTo>
                  <a:lnTo>
                    <a:pt x="445368" y="168498"/>
                  </a:lnTo>
                  <a:lnTo>
                    <a:pt x="447114" y="163120"/>
                  </a:lnTo>
                  <a:lnTo>
                    <a:pt x="455707" y="153712"/>
                  </a:lnTo>
                  <a:lnTo>
                    <a:pt x="456665" y="147642"/>
                  </a:lnTo>
                  <a:lnTo>
                    <a:pt x="457069" y="1332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SMARTInkShape-770"/>
            <p:cNvSpPr/>
            <p:nvPr>
              <p:custDataLst>
                <p:tags r:id="rId133"/>
              </p:custDataLst>
            </p:nvPr>
          </p:nvSpPr>
          <p:spPr>
            <a:xfrm>
              <a:off x="6905625" y="2838451"/>
              <a:ext cx="142876" cy="161925"/>
            </a:xfrm>
            <a:custGeom>
              <a:avLst/>
              <a:gdLst/>
              <a:ahLst/>
              <a:cxnLst/>
              <a:rect l="0" t="0" r="0" b="0"/>
              <a:pathLst>
                <a:path w="142876" h="161925">
                  <a:moveTo>
                    <a:pt x="142875" y="19049"/>
                  </a:moveTo>
                  <a:lnTo>
                    <a:pt x="142875" y="19049"/>
                  </a:lnTo>
                  <a:lnTo>
                    <a:pt x="142875" y="125"/>
                  </a:lnTo>
                  <a:lnTo>
                    <a:pt x="133466" y="0"/>
                  </a:lnTo>
                  <a:lnTo>
                    <a:pt x="133384" y="5056"/>
                  </a:lnTo>
                  <a:lnTo>
                    <a:pt x="132314" y="6545"/>
                  </a:lnTo>
                  <a:lnTo>
                    <a:pt x="128304" y="8200"/>
                  </a:lnTo>
                  <a:lnTo>
                    <a:pt x="126811" y="9700"/>
                  </a:lnTo>
                  <a:lnTo>
                    <a:pt x="121593" y="19710"/>
                  </a:lnTo>
                  <a:lnTo>
                    <a:pt x="108038" y="35832"/>
                  </a:lnTo>
                  <a:lnTo>
                    <a:pt x="104684" y="44718"/>
                  </a:lnTo>
                  <a:lnTo>
                    <a:pt x="98515" y="54054"/>
                  </a:lnTo>
                  <a:lnTo>
                    <a:pt x="95159" y="63523"/>
                  </a:lnTo>
                  <a:lnTo>
                    <a:pt x="80147" y="83610"/>
                  </a:lnTo>
                  <a:lnTo>
                    <a:pt x="74157" y="102788"/>
                  </a:lnTo>
                  <a:lnTo>
                    <a:pt x="71664" y="106625"/>
                  </a:lnTo>
                  <a:lnTo>
                    <a:pt x="66070" y="110889"/>
                  </a:lnTo>
                  <a:lnTo>
                    <a:pt x="63096" y="112025"/>
                  </a:lnTo>
                  <a:lnTo>
                    <a:pt x="56971" y="118933"/>
                  </a:lnTo>
                  <a:lnTo>
                    <a:pt x="50720" y="126942"/>
                  </a:lnTo>
                  <a:lnTo>
                    <a:pt x="19049" y="149713"/>
                  </a:lnTo>
                  <a:lnTo>
                    <a:pt x="12700" y="152264"/>
                  </a:lnTo>
                  <a:lnTo>
                    <a:pt x="0" y="161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SMARTInkShape-771"/>
            <p:cNvSpPr/>
            <p:nvPr>
              <p:custDataLst>
                <p:tags r:id="rId134"/>
              </p:custDataLst>
            </p:nvPr>
          </p:nvSpPr>
          <p:spPr>
            <a:xfrm>
              <a:off x="7248525" y="2952750"/>
              <a:ext cx="76167" cy="95251"/>
            </a:xfrm>
            <a:custGeom>
              <a:avLst/>
              <a:gdLst/>
              <a:ahLst/>
              <a:cxnLst/>
              <a:rect l="0" t="0" r="0" b="0"/>
              <a:pathLst>
                <a:path w="76167" h="95251">
                  <a:moveTo>
                    <a:pt x="38100" y="9525"/>
                  </a:moveTo>
                  <a:lnTo>
                    <a:pt x="38100" y="9525"/>
                  </a:lnTo>
                  <a:lnTo>
                    <a:pt x="47625" y="0"/>
                  </a:lnTo>
                  <a:lnTo>
                    <a:pt x="47625" y="9409"/>
                  </a:lnTo>
                  <a:lnTo>
                    <a:pt x="38100" y="19050"/>
                  </a:lnTo>
                  <a:lnTo>
                    <a:pt x="38100" y="9641"/>
                  </a:lnTo>
                  <a:lnTo>
                    <a:pt x="47509" y="117"/>
                  </a:lnTo>
                  <a:lnTo>
                    <a:pt x="75805" y="0"/>
                  </a:lnTo>
                  <a:lnTo>
                    <a:pt x="76166" y="13257"/>
                  </a:lnTo>
                  <a:lnTo>
                    <a:pt x="75119" y="15188"/>
                  </a:lnTo>
                  <a:lnTo>
                    <a:pt x="73362" y="16476"/>
                  </a:lnTo>
                  <a:lnTo>
                    <a:pt x="71133" y="17334"/>
                  </a:lnTo>
                  <a:lnTo>
                    <a:pt x="69647" y="18964"/>
                  </a:lnTo>
                  <a:lnTo>
                    <a:pt x="67996" y="23598"/>
                  </a:lnTo>
                  <a:lnTo>
                    <a:pt x="65877" y="35196"/>
                  </a:lnTo>
                  <a:lnTo>
                    <a:pt x="61735" y="41395"/>
                  </a:lnTo>
                  <a:lnTo>
                    <a:pt x="56366" y="44857"/>
                  </a:lnTo>
                  <a:lnTo>
                    <a:pt x="53452" y="45779"/>
                  </a:lnTo>
                  <a:lnTo>
                    <a:pt x="51509" y="47453"/>
                  </a:lnTo>
                  <a:lnTo>
                    <a:pt x="37492" y="66851"/>
                  </a:lnTo>
                  <a:lnTo>
                    <a:pt x="31479" y="72045"/>
                  </a:lnTo>
                  <a:lnTo>
                    <a:pt x="18997" y="78201"/>
                  </a:lnTo>
                  <a:lnTo>
                    <a:pt x="12676" y="82381"/>
                  </a:lnTo>
                  <a:lnTo>
                    <a:pt x="6339" y="84239"/>
                  </a:lnTo>
                  <a:lnTo>
                    <a:pt x="4226" y="85792"/>
                  </a:lnTo>
                  <a:lnTo>
                    <a:pt x="2818" y="87887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5" name="SMARTInkShape-772"/>
          <p:cNvSpPr/>
          <p:nvPr>
            <p:custDataLst>
              <p:tags r:id="rId9"/>
            </p:custDataLst>
          </p:nvPr>
        </p:nvSpPr>
        <p:spPr>
          <a:xfrm>
            <a:off x="7296150" y="2952750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9" name="SMARTInkShape-Group207"/>
          <p:cNvGrpSpPr/>
          <p:nvPr/>
        </p:nvGrpSpPr>
        <p:grpSpPr>
          <a:xfrm>
            <a:off x="7715250" y="2705111"/>
            <a:ext cx="971551" cy="228550"/>
            <a:chOff x="7715250" y="2705111"/>
            <a:chExt cx="971551" cy="228550"/>
          </a:xfrm>
        </p:grpSpPr>
        <p:sp>
          <p:nvSpPr>
            <p:cNvPr id="96" name="SMARTInkShape-773"/>
            <p:cNvSpPr/>
            <p:nvPr>
              <p:custDataLst>
                <p:tags r:id="rId129"/>
              </p:custDataLst>
            </p:nvPr>
          </p:nvSpPr>
          <p:spPr>
            <a:xfrm>
              <a:off x="7715250" y="2705111"/>
              <a:ext cx="609601" cy="228550"/>
            </a:xfrm>
            <a:custGeom>
              <a:avLst/>
              <a:gdLst/>
              <a:ahLst/>
              <a:cxnLst/>
              <a:rect l="0" t="0" r="0" b="0"/>
              <a:pathLst>
                <a:path w="609601" h="228550">
                  <a:moveTo>
                    <a:pt x="0" y="180964"/>
                  </a:moveTo>
                  <a:lnTo>
                    <a:pt x="0" y="180964"/>
                  </a:lnTo>
                  <a:lnTo>
                    <a:pt x="0" y="198680"/>
                  </a:lnTo>
                  <a:lnTo>
                    <a:pt x="1058" y="199125"/>
                  </a:lnTo>
                  <a:lnTo>
                    <a:pt x="5056" y="199618"/>
                  </a:lnTo>
                  <a:lnTo>
                    <a:pt x="6545" y="200809"/>
                  </a:lnTo>
                  <a:lnTo>
                    <a:pt x="9132" y="208180"/>
                  </a:lnTo>
                  <a:lnTo>
                    <a:pt x="9491" y="217620"/>
                  </a:lnTo>
                  <a:lnTo>
                    <a:pt x="10561" y="218101"/>
                  </a:lnTo>
                  <a:lnTo>
                    <a:pt x="14571" y="218636"/>
                  </a:lnTo>
                  <a:lnTo>
                    <a:pt x="16064" y="219837"/>
                  </a:lnTo>
                  <a:lnTo>
                    <a:pt x="17723" y="223994"/>
                  </a:lnTo>
                  <a:lnTo>
                    <a:pt x="19224" y="225526"/>
                  </a:lnTo>
                  <a:lnTo>
                    <a:pt x="27135" y="228185"/>
                  </a:lnTo>
                  <a:lnTo>
                    <a:pt x="38747" y="220997"/>
                  </a:lnTo>
                  <a:lnTo>
                    <a:pt x="41706" y="220352"/>
                  </a:lnTo>
                  <a:lnTo>
                    <a:pt x="74231" y="199817"/>
                  </a:lnTo>
                  <a:lnTo>
                    <a:pt x="102616" y="178125"/>
                  </a:lnTo>
                  <a:lnTo>
                    <a:pt x="106511" y="172721"/>
                  </a:lnTo>
                  <a:lnTo>
                    <a:pt x="119305" y="163895"/>
                  </a:lnTo>
                  <a:lnTo>
                    <a:pt x="133458" y="155386"/>
                  </a:lnTo>
                  <a:lnTo>
                    <a:pt x="178114" y="107808"/>
                  </a:lnTo>
                  <a:lnTo>
                    <a:pt x="221210" y="73182"/>
                  </a:lnTo>
                  <a:lnTo>
                    <a:pt x="237292" y="54977"/>
                  </a:lnTo>
                  <a:lnTo>
                    <a:pt x="266678" y="19231"/>
                  </a:lnTo>
                  <a:lnTo>
                    <a:pt x="274339" y="11433"/>
                  </a:lnTo>
                  <a:lnTo>
                    <a:pt x="275387" y="7545"/>
                  </a:lnTo>
                  <a:lnTo>
                    <a:pt x="276224" y="0"/>
                  </a:lnTo>
                  <a:lnTo>
                    <a:pt x="276225" y="23587"/>
                  </a:lnTo>
                  <a:lnTo>
                    <a:pt x="273403" y="29174"/>
                  </a:lnTo>
                  <a:lnTo>
                    <a:pt x="271169" y="32146"/>
                  </a:lnTo>
                  <a:lnTo>
                    <a:pt x="268687" y="41092"/>
                  </a:lnTo>
                  <a:lnTo>
                    <a:pt x="266524" y="51065"/>
                  </a:lnTo>
                  <a:lnTo>
                    <a:pt x="260416" y="63688"/>
                  </a:lnTo>
                  <a:lnTo>
                    <a:pt x="257077" y="79305"/>
                  </a:lnTo>
                  <a:lnTo>
                    <a:pt x="240755" y="112113"/>
                  </a:lnTo>
                  <a:lnTo>
                    <a:pt x="233588" y="131616"/>
                  </a:lnTo>
                  <a:lnTo>
                    <a:pt x="203176" y="176822"/>
                  </a:lnTo>
                  <a:lnTo>
                    <a:pt x="196839" y="183709"/>
                  </a:lnTo>
                  <a:lnTo>
                    <a:pt x="193318" y="193120"/>
                  </a:lnTo>
                  <a:lnTo>
                    <a:pt x="191057" y="211353"/>
                  </a:lnTo>
                  <a:lnTo>
                    <a:pt x="189812" y="213923"/>
                  </a:lnTo>
                  <a:lnTo>
                    <a:pt x="187925" y="215636"/>
                  </a:lnTo>
                  <a:lnTo>
                    <a:pt x="185608" y="216779"/>
                  </a:lnTo>
                  <a:lnTo>
                    <a:pt x="184064" y="218599"/>
                  </a:lnTo>
                  <a:lnTo>
                    <a:pt x="180986" y="228549"/>
                  </a:lnTo>
                  <a:lnTo>
                    <a:pt x="180976" y="220385"/>
                  </a:lnTo>
                  <a:lnTo>
                    <a:pt x="187520" y="211720"/>
                  </a:lnTo>
                  <a:lnTo>
                    <a:pt x="189617" y="202895"/>
                  </a:lnTo>
                  <a:lnTo>
                    <a:pt x="190492" y="158541"/>
                  </a:lnTo>
                  <a:lnTo>
                    <a:pt x="190500" y="130280"/>
                  </a:lnTo>
                  <a:lnTo>
                    <a:pt x="189442" y="128125"/>
                  </a:lnTo>
                  <a:lnTo>
                    <a:pt x="187678" y="126688"/>
                  </a:lnTo>
                  <a:lnTo>
                    <a:pt x="182896" y="124033"/>
                  </a:lnTo>
                  <a:lnTo>
                    <a:pt x="174254" y="117646"/>
                  </a:lnTo>
                  <a:lnTo>
                    <a:pt x="164990" y="115284"/>
                  </a:lnTo>
                  <a:lnTo>
                    <a:pt x="120650" y="114292"/>
                  </a:lnTo>
                  <a:lnTo>
                    <a:pt x="114300" y="117113"/>
                  </a:lnTo>
                  <a:lnTo>
                    <a:pt x="107950" y="120836"/>
                  </a:lnTo>
                  <a:lnTo>
                    <a:pt x="101600" y="122490"/>
                  </a:lnTo>
                  <a:lnTo>
                    <a:pt x="99483" y="123990"/>
                  </a:lnTo>
                  <a:lnTo>
                    <a:pt x="98072" y="126048"/>
                  </a:lnTo>
                  <a:lnTo>
                    <a:pt x="97131" y="128478"/>
                  </a:lnTo>
                  <a:lnTo>
                    <a:pt x="95446" y="130098"/>
                  </a:lnTo>
                  <a:lnTo>
                    <a:pt x="90751" y="131899"/>
                  </a:lnTo>
                  <a:lnTo>
                    <a:pt x="89075" y="133437"/>
                  </a:lnTo>
                  <a:lnTo>
                    <a:pt x="77170" y="152278"/>
                  </a:lnTo>
                  <a:lnTo>
                    <a:pt x="76632" y="156926"/>
                  </a:lnTo>
                  <a:lnTo>
                    <a:pt x="77546" y="158589"/>
                  </a:lnTo>
                  <a:lnTo>
                    <a:pt x="79214" y="159696"/>
                  </a:lnTo>
                  <a:lnTo>
                    <a:pt x="81384" y="160436"/>
                  </a:lnTo>
                  <a:lnTo>
                    <a:pt x="82831" y="161987"/>
                  </a:lnTo>
                  <a:lnTo>
                    <a:pt x="84439" y="166533"/>
                  </a:lnTo>
                  <a:lnTo>
                    <a:pt x="85926" y="168168"/>
                  </a:lnTo>
                  <a:lnTo>
                    <a:pt x="109117" y="177900"/>
                  </a:lnTo>
                  <a:lnTo>
                    <a:pt x="116582" y="179602"/>
                  </a:lnTo>
                  <a:lnTo>
                    <a:pt x="120055" y="178998"/>
                  </a:lnTo>
                  <a:lnTo>
                    <a:pt x="131057" y="174149"/>
                  </a:lnTo>
                  <a:lnTo>
                    <a:pt x="175613" y="164963"/>
                  </a:lnTo>
                  <a:lnTo>
                    <a:pt x="192910" y="161759"/>
                  </a:lnTo>
                  <a:lnTo>
                    <a:pt x="206266" y="155636"/>
                  </a:lnTo>
                  <a:lnTo>
                    <a:pt x="252111" y="152400"/>
                  </a:lnTo>
                  <a:lnTo>
                    <a:pt x="271232" y="152389"/>
                  </a:lnTo>
                  <a:lnTo>
                    <a:pt x="272897" y="153448"/>
                  </a:lnTo>
                  <a:lnTo>
                    <a:pt x="274006" y="155211"/>
                  </a:lnTo>
                  <a:lnTo>
                    <a:pt x="276096" y="161522"/>
                  </a:lnTo>
                  <a:lnTo>
                    <a:pt x="282746" y="169441"/>
                  </a:lnTo>
                  <a:lnTo>
                    <a:pt x="285355" y="179238"/>
                  </a:lnTo>
                  <a:lnTo>
                    <a:pt x="285633" y="185509"/>
                  </a:lnTo>
                  <a:lnTo>
                    <a:pt x="286731" y="187169"/>
                  </a:lnTo>
                  <a:lnTo>
                    <a:pt x="288520" y="188275"/>
                  </a:lnTo>
                  <a:lnTo>
                    <a:pt x="290772" y="189013"/>
                  </a:lnTo>
                  <a:lnTo>
                    <a:pt x="292273" y="190563"/>
                  </a:lnTo>
                  <a:lnTo>
                    <a:pt x="297504" y="200656"/>
                  </a:lnTo>
                  <a:lnTo>
                    <a:pt x="303359" y="207784"/>
                  </a:lnTo>
                  <a:lnTo>
                    <a:pt x="304373" y="214076"/>
                  </a:lnTo>
                  <a:lnTo>
                    <a:pt x="305574" y="215738"/>
                  </a:lnTo>
                  <a:lnTo>
                    <a:pt x="307432" y="216846"/>
                  </a:lnTo>
                  <a:lnTo>
                    <a:pt x="312963" y="218626"/>
                  </a:lnTo>
                  <a:lnTo>
                    <a:pt x="318978" y="223990"/>
                  </a:lnTo>
                  <a:lnTo>
                    <a:pt x="321660" y="224465"/>
                  </a:lnTo>
                  <a:lnTo>
                    <a:pt x="324507" y="223723"/>
                  </a:lnTo>
                  <a:lnTo>
                    <a:pt x="330492" y="221135"/>
                  </a:lnTo>
                  <a:lnTo>
                    <a:pt x="347725" y="216363"/>
                  </a:lnTo>
                  <a:lnTo>
                    <a:pt x="360557" y="208739"/>
                  </a:lnTo>
                  <a:lnTo>
                    <a:pt x="407578" y="168611"/>
                  </a:lnTo>
                  <a:lnTo>
                    <a:pt x="441290" y="122079"/>
                  </a:lnTo>
                  <a:lnTo>
                    <a:pt x="473428" y="76380"/>
                  </a:lnTo>
                  <a:lnTo>
                    <a:pt x="476054" y="69924"/>
                  </a:lnTo>
                  <a:lnTo>
                    <a:pt x="484286" y="59032"/>
                  </a:lnTo>
                  <a:lnTo>
                    <a:pt x="485737" y="48056"/>
                  </a:lnTo>
                  <a:lnTo>
                    <a:pt x="485772" y="60910"/>
                  </a:lnTo>
                  <a:lnTo>
                    <a:pt x="484715" y="62828"/>
                  </a:lnTo>
                  <a:lnTo>
                    <a:pt x="482951" y="64107"/>
                  </a:lnTo>
                  <a:lnTo>
                    <a:pt x="480718" y="64959"/>
                  </a:lnTo>
                  <a:lnTo>
                    <a:pt x="479228" y="66586"/>
                  </a:lnTo>
                  <a:lnTo>
                    <a:pt x="477574" y="71215"/>
                  </a:lnTo>
                  <a:lnTo>
                    <a:pt x="475452" y="82811"/>
                  </a:lnTo>
                  <a:lnTo>
                    <a:pt x="469781" y="93203"/>
                  </a:lnTo>
                  <a:lnTo>
                    <a:pt x="466572" y="108159"/>
                  </a:lnTo>
                  <a:lnTo>
                    <a:pt x="459365" y="123230"/>
                  </a:lnTo>
                  <a:lnTo>
                    <a:pt x="456426" y="139612"/>
                  </a:lnTo>
                  <a:lnTo>
                    <a:pt x="449717" y="152374"/>
                  </a:lnTo>
                  <a:lnTo>
                    <a:pt x="449037" y="155554"/>
                  </a:lnTo>
                  <a:lnTo>
                    <a:pt x="449642" y="158732"/>
                  </a:lnTo>
                  <a:lnTo>
                    <a:pt x="455393" y="171438"/>
                  </a:lnTo>
                  <a:lnTo>
                    <a:pt x="456843" y="179083"/>
                  </a:lnTo>
                  <a:lnTo>
                    <a:pt x="458020" y="179709"/>
                  </a:lnTo>
                  <a:lnTo>
                    <a:pt x="480878" y="180960"/>
                  </a:lnTo>
                  <a:lnTo>
                    <a:pt x="486421" y="178140"/>
                  </a:lnTo>
                  <a:lnTo>
                    <a:pt x="533231" y="142842"/>
                  </a:lnTo>
                  <a:lnTo>
                    <a:pt x="577586" y="97617"/>
                  </a:lnTo>
                  <a:lnTo>
                    <a:pt x="586239" y="82421"/>
                  </a:lnTo>
                  <a:lnTo>
                    <a:pt x="590331" y="70745"/>
                  </a:lnTo>
                  <a:lnTo>
                    <a:pt x="606951" y="47667"/>
                  </a:lnTo>
                  <a:lnTo>
                    <a:pt x="609367" y="36108"/>
                  </a:lnTo>
                  <a:lnTo>
                    <a:pt x="609599" y="28603"/>
                  </a:lnTo>
                  <a:lnTo>
                    <a:pt x="609600" y="33632"/>
                  </a:lnTo>
                  <a:lnTo>
                    <a:pt x="608542" y="35117"/>
                  </a:lnTo>
                  <a:lnTo>
                    <a:pt x="606778" y="36108"/>
                  </a:lnTo>
                  <a:lnTo>
                    <a:pt x="604544" y="36768"/>
                  </a:lnTo>
                  <a:lnTo>
                    <a:pt x="603055" y="38267"/>
                  </a:lnTo>
                  <a:lnTo>
                    <a:pt x="601400" y="42754"/>
                  </a:lnTo>
                  <a:lnTo>
                    <a:pt x="599279" y="54258"/>
                  </a:lnTo>
                  <a:lnTo>
                    <a:pt x="593606" y="63576"/>
                  </a:lnTo>
                  <a:lnTo>
                    <a:pt x="591154" y="76206"/>
                  </a:lnTo>
                  <a:lnTo>
                    <a:pt x="589570" y="98612"/>
                  </a:lnTo>
                  <a:lnTo>
                    <a:pt x="582359" y="117072"/>
                  </a:lnTo>
                  <a:lnTo>
                    <a:pt x="580230" y="136632"/>
                  </a:lnTo>
                  <a:lnTo>
                    <a:pt x="572859" y="155162"/>
                  </a:lnTo>
                  <a:lnTo>
                    <a:pt x="571501" y="200602"/>
                  </a:lnTo>
                  <a:lnTo>
                    <a:pt x="571500" y="209493"/>
                  </a:lnTo>
                  <a:lnTo>
                    <a:pt x="585689" y="209537"/>
                  </a:lnTo>
                  <a:lnTo>
                    <a:pt x="591211" y="206716"/>
                  </a:lnTo>
                  <a:lnTo>
                    <a:pt x="600075" y="2000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SMARTInkShape-774"/>
            <p:cNvSpPr/>
            <p:nvPr>
              <p:custDataLst>
                <p:tags r:id="rId130"/>
              </p:custDataLst>
            </p:nvPr>
          </p:nvSpPr>
          <p:spPr>
            <a:xfrm>
              <a:off x="8515350" y="2790825"/>
              <a:ext cx="171451" cy="9526"/>
            </a:xfrm>
            <a:custGeom>
              <a:avLst/>
              <a:gdLst/>
              <a:ahLst/>
              <a:cxnLst/>
              <a:rect l="0" t="0" r="0" b="0"/>
              <a:pathLst>
                <a:path w="171451" h="9526">
                  <a:moveTo>
                    <a:pt x="0" y="0"/>
                  </a:moveTo>
                  <a:lnTo>
                    <a:pt x="0" y="0"/>
                  </a:lnTo>
                  <a:lnTo>
                    <a:pt x="45286" y="0"/>
                  </a:lnTo>
                  <a:lnTo>
                    <a:pt x="92099" y="0"/>
                  </a:lnTo>
                  <a:lnTo>
                    <a:pt x="127000" y="0"/>
                  </a:lnTo>
                  <a:lnTo>
                    <a:pt x="133350" y="2822"/>
                  </a:lnTo>
                  <a:lnTo>
                    <a:pt x="139700" y="6546"/>
                  </a:lnTo>
                  <a:lnTo>
                    <a:pt x="151843" y="9409"/>
                  </a:lnTo>
                  <a:lnTo>
                    <a:pt x="1714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SMARTInkShape-775"/>
            <p:cNvSpPr/>
            <p:nvPr>
              <p:custDataLst>
                <p:tags r:id="rId131"/>
              </p:custDataLst>
            </p:nvPr>
          </p:nvSpPr>
          <p:spPr>
            <a:xfrm>
              <a:off x="8467841" y="2857500"/>
              <a:ext cx="85610" cy="9526"/>
            </a:xfrm>
            <a:custGeom>
              <a:avLst/>
              <a:gdLst/>
              <a:ahLst/>
              <a:cxnLst/>
              <a:rect l="0" t="0" r="0" b="0"/>
              <a:pathLst>
                <a:path w="85610" h="9526">
                  <a:moveTo>
                    <a:pt x="9409" y="0"/>
                  </a:moveTo>
                  <a:lnTo>
                    <a:pt x="9409" y="0"/>
                  </a:lnTo>
                  <a:lnTo>
                    <a:pt x="9409" y="5056"/>
                  </a:lnTo>
                  <a:lnTo>
                    <a:pt x="8351" y="6546"/>
                  </a:lnTo>
                  <a:lnTo>
                    <a:pt x="6587" y="7539"/>
                  </a:lnTo>
                  <a:lnTo>
                    <a:pt x="0" y="9490"/>
                  </a:lnTo>
                  <a:lnTo>
                    <a:pt x="45592" y="9525"/>
                  </a:lnTo>
                  <a:lnTo>
                    <a:pt x="59830" y="9525"/>
                  </a:lnTo>
                  <a:lnTo>
                    <a:pt x="8560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3" name="SMARTInkShape-Group208"/>
          <p:cNvGrpSpPr/>
          <p:nvPr/>
        </p:nvGrpSpPr>
        <p:grpSpPr>
          <a:xfrm>
            <a:off x="8943978" y="2743211"/>
            <a:ext cx="342898" cy="123815"/>
            <a:chOff x="8943978" y="2743211"/>
            <a:chExt cx="342898" cy="123815"/>
          </a:xfrm>
        </p:grpSpPr>
        <p:sp>
          <p:nvSpPr>
            <p:cNvPr id="100" name="SMARTInkShape-776"/>
            <p:cNvSpPr/>
            <p:nvPr>
              <p:custDataLst>
                <p:tags r:id="rId126"/>
              </p:custDataLst>
            </p:nvPr>
          </p:nvSpPr>
          <p:spPr>
            <a:xfrm>
              <a:off x="9077325" y="28194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SMARTInkShape-777"/>
            <p:cNvSpPr/>
            <p:nvPr>
              <p:custDataLst>
                <p:tags r:id="rId127"/>
              </p:custDataLst>
            </p:nvPr>
          </p:nvSpPr>
          <p:spPr>
            <a:xfrm>
              <a:off x="8943978" y="2743211"/>
              <a:ext cx="142873" cy="123815"/>
            </a:xfrm>
            <a:custGeom>
              <a:avLst/>
              <a:gdLst/>
              <a:ahLst/>
              <a:cxnLst/>
              <a:rect l="0" t="0" r="0" b="0"/>
              <a:pathLst>
                <a:path w="142873" h="123815">
                  <a:moveTo>
                    <a:pt x="133347" y="38089"/>
                  </a:moveTo>
                  <a:lnTo>
                    <a:pt x="133347" y="38089"/>
                  </a:lnTo>
                  <a:lnTo>
                    <a:pt x="133347" y="33033"/>
                  </a:lnTo>
                  <a:lnTo>
                    <a:pt x="132289" y="31543"/>
                  </a:lnTo>
                  <a:lnTo>
                    <a:pt x="130525" y="30550"/>
                  </a:lnTo>
                  <a:lnTo>
                    <a:pt x="128290" y="29888"/>
                  </a:lnTo>
                  <a:lnTo>
                    <a:pt x="126801" y="28388"/>
                  </a:lnTo>
                  <a:lnTo>
                    <a:pt x="125146" y="23900"/>
                  </a:lnTo>
                  <a:lnTo>
                    <a:pt x="123646" y="22280"/>
                  </a:lnTo>
                  <a:lnTo>
                    <a:pt x="119156" y="20479"/>
                  </a:lnTo>
                  <a:lnTo>
                    <a:pt x="117537" y="18941"/>
                  </a:lnTo>
                  <a:lnTo>
                    <a:pt x="115736" y="14409"/>
                  </a:lnTo>
                  <a:lnTo>
                    <a:pt x="114199" y="12777"/>
                  </a:lnTo>
                  <a:lnTo>
                    <a:pt x="109668" y="10964"/>
                  </a:lnTo>
                  <a:lnTo>
                    <a:pt x="108035" y="9423"/>
                  </a:lnTo>
                  <a:lnTo>
                    <a:pt x="106222" y="4887"/>
                  </a:lnTo>
                  <a:lnTo>
                    <a:pt x="104680" y="3254"/>
                  </a:lnTo>
                  <a:lnTo>
                    <a:pt x="96698" y="419"/>
                  </a:lnTo>
                  <a:lnTo>
                    <a:pt x="72894" y="0"/>
                  </a:lnTo>
                  <a:lnTo>
                    <a:pt x="66615" y="2816"/>
                  </a:lnTo>
                  <a:lnTo>
                    <a:pt x="19031" y="47631"/>
                  </a:lnTo>
                  <a:lnTo>
                    <a:pt x="13748" y="53972"/>
                  </a:lnTo>
                  <a:lnTo>
                    <a:pt x="10775" y="63491"/>
                  </a:lnTo>
                  <a:lnTo>
                    <a:pt x="10079" y="69840"/>
                  </a:lnTo>
                  <a:lnTo>
                    <a:pt x="6948" y="76190"/>
                  </a:lnTo>
                  <a:lnTo>
                    <a:pt x="3086" y="82539"/>
                  </a:lnTo>
                  <a:lnTo>
                    <a:pt x="607" y="95239"/>
                  </a:lnTo>
                  <a:lnTo>
                    <a:pt x="0" y="122325"/>
                  </a:lnTo>
                  <a:lnTo>
                    <a:pt x="1057" y="122821"/>
                  </a:lnTo>
                  <a:lnTo>
                    <a:pt x="8198" y="123683"/>
                  </a:lnTo>
                  <a:lnTo>
                    <a:pt x="17924" y="117242"/>
                  </a:lnTo>
                  <a:lnTo>
                    <a:pt x="32238" y="114105"/>
                  </a:lnTo>
                  <a:lnTo>
                    <a:pt x="47092" y="106923"/>
                  </a:lnTo>
                  <a:lnTo>
                    <a:pt x="50444" y="106203"/>
                  </a:lnTo>
                  <a:lnTo>
                    <a:pt x="83722" y="85522"/>
                  </a:lnTo>
                  <a:lnTo>
                    <a:pt x="130520" y="40911"/>
                  </a:lnTo>
                  <a:lnTo>
                    <a:pt x="142869" y="28567"/>
                  </a:lnTo>
                  <a:lnTo>
                    <a:pt x="142872" y="42753"/>
                  </a:lnTo>
                  <a:lnTo>
                    <a:pt x="140050" y="48276"/>
                  </a:lnTo>
                  <a:lnTo>
                    <a:pt x="136326" y="54258"/>
                  </a:lnTo>
                  <a:lnTo>
                    <a:pt x="133935" y="66722"/>
                  </a:lnTo>
                  <a:lnTo>
                    <a:pt x="133462" y="79375"/>
                  </a:lnTo>
                  <a:lnTo>
                    <a:pt x="130576" y="85719"/>
                  </a:lnTo>
                  <a:lnTo>
                    <a:pt x="126824" y="92066"/>
                  </a:lnTo>
                  <a:lnTo>
                    <a:pt x="124415" y="104765"/>
                  </a:lnTo>
                  <a:lnTo>
                    <a:pt x="123822" y="1238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SMARTInkShape-778"/>
            <p:cNvSpPr/>
            <p:nvPr>
              <p:custDataLst>
                <p:tags r:id="rId128"/>
              </p:custDataLst>
            </p:nvPr>
          </p:nvSpPr>
          <p:spPr>
            <a:xfrm>
              <a:off x="9144000" y="2800350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19050"/>
                  </a:moveTo>
                  <a:lnTo>
                    <a:pt x="0" y="19050"/>
                  </a:lnTo>
                  <a:lnTo>
                    <a:pt x="0" y="13994"/>
                  </a:lnTo>
                  <a:lnTo>
                    <a:pt x="1058" y="13562"/>
                  </a:lnTo>
                  <a:lnTo>
                    <a:pt x="8201" y="18118"/>
                  </a:lnTo>
                  <a:lnTo>
                    <a:pt x="11760" y="15814"/>
                  </a:lnTo>
                  <a:lnTo>
                    <a:pt x="14191" y="13718"/>
                  </a:lnTo>
                  <a:lnTo>
                    <a:pt x="19713" y="11388"/>
                  </a:lnTo>
                  <a:lnTo>
                    <a:pt x="66849" y="9526"/>
                  </a:lnTo>
                  <a:lnTo>
                    <a:pt x="98428" y="9525"/>
                  </a:lnTo>
                  <a:lnTo>
                    <a:pt x="104776" y="6703"/>
                  </a:lnTo>
                  <a:lnTo>
                    <a:pt x="111125" y="2979"/>
                  </a:lnTo>
                  <a:lnTo>
                    <a:pt x="123825" y="589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7" name="SMARTInkShape-Group209"/>
          <p:cNvGrpSpPr/>
          <p:nvPr/>
        </p:nvGrpSpPr>
        <p:grpSpPr>
          <a:xfrm>
            <a:off x="9515487" y="2628911"/>
            <a:ext cx="447664" cy="190490"/>
            <a:chOff x="9515487" y="2628911"/>
            <a:chExt cx="447664" cy="190490"/>
          </a:xfrm>
        </p:grpSpPr>
        <p:sp>
          <p:nvSpPr>
            <p:cNvPr id="104" name="SMARTInkShape-779"/>
            <p:cNvSpPr/>
            <p:nvPr>
              <p:custDataLst>
                <p:tags r:id="rId123"/>
              </p:custDataLst>
            </p:nvPr>
          </p:nvSpPr>
          <p:spPr>
            <a:xfrm>
              <a:off x="9515487" y="2628911"/>
              <a:ext cx="190489" cy="180962"/>
            </a:xfrm>
            <a:custGeom>
              <a:avLst/>
              <a:gdLst/>
              <a:ahLst/>
              <a:cxnLst/>
              <a:rect l="0" t="0" r="0" b="0"/>
              <a:pathLst>
                <a:path w="190489" h="180962">
                  <a:moveTo>
                    <a:pt x="180963" y="57139"/>
                  </a:moveTo>
                  <a:lnTo>
                    <a:pt x="180963" y="57139"/>
                  </a:lnTo>
                  <a:lnTo>
                    <a:pt x="190488" y="57139"/>
                  </a:lnTo>
                  <a:lnTo>
                    <a:pt x="181078" y="66548"/>
                  </a:lnTo>
                  <a:lnTo>
                    <a:pt x="171555" y="66663"/>
                  </a:lnTo>
                  <a:lnTo>
                    <a:pt x="171438" y="38205"/>
                  </a:lnTo>
                  <a:lnTo>
                    <a:pt x="171438" y="47499"/>
                  </a:lnTo>
                  <a:lnTo>
                    <a:pt x="166381" y="47580"/>
                  </a:lnTo>
                  <a:lnTo>
                    <a:pt x="164892" y="48649"/>
                  </a:lnTo>
                  <a:lnTo>
                    <a:pt x="162304" y="55812"/>
                  </a:lnTo>
                  <a:lnTo>
                    <a:pt x="161923" y="66237"/>
                  </a:lnTo>
                  <a:lnTo>
                    <a:pt x="152391" y="66664"/>
                  </a:lnTo>
                  <a:lnTo>
                    <a:pt x="161798" y="66664"/>
                  </a:lnTo>
                  <a:lnTo>
                    <a:pt x="161903" y="58463"/>
                  </a:lnTo>
                  <a:lnTo>
                    <a:pt x="162964" y="58022"/>
                  </a:lnTo>
                  <a:lnTo>
                    <a:pt x="171437" y="57139"/>
                  </a:lnTo>
                  <a:lnTo>
                    <a:pt x="152790" y="75787"/>
                  </a:lnTo>
                  <a:lnTo>
                    <a:pt x="144222" y="76154"/>
                  </a:lnTo>
                  <a:lnTo>
                    <a:pt x="134782" y="84387"/>
                  </a:lnTo>
                  <a:lnTo>
                    <a:pt x="125263" y="85598"/>
                  </a:lnTo>
                  <a:lnTo>
                    <a:pt x="124780" y="84578"/>
                  </a:lnTo>
                  <a:lnTo>
                    <a:pt x="123940" y="77503"/>
                  </a:lnTo>
                  <a:lnTo>
                    <a:pt x="121047" y="76773"/>
                  </a:lnTo>
                  <a:lnTo>
                    <a:pt x="115624" y="76304"/>
                  </a:lnTo>
                  <a:lnTo>
                    <a:pt x="114881" y="73418"/>
                  </a:lnTo>
                  <a:lnTo>
                    <a:pt x="114683" y="71167"/>
                  </a:lnTo>
                  <a:lnTo>
                    <a:pt x="115610" y="69666"/>
                  </a:lnTo>
                  <a:lnTo>
                    <a:pt x="117286" y="68665"/>
                  </a:lnTo>
                  <a:lnTo>
                    <a:pt x="119462" y="67998"/>
                  </a:lnTo>
                  <a:lnTo>
                    <a:pt x="120912" y="66495"/>
                  </a:lnTo>
                  <a:lnTo>
                    <a:pt x="122524" y="62003"/>
                  </a:lnTo>
                  <a:lnTo>
                    <a:pt x="123699" y="49365"/>
                  </a:lnTo>
                  <a:lnTo>
                    <a:pt x="139620" y="30776"/>
                  </a:lnTo>
                  <a:lnTo>
                    <a:pt x="141422" y="24961"/>
                  </a:lnTo>
                  <a:lnTo>
                    <a:pt x="142960" y="22987"/>
                  </a:lnTo>
                  <a:lnTo>
                    <a:pt x="147492" y="20794"/>
                  </a:lnTo>
                  <a:lnTo>
                    <a:pt x="149125" y="19151"/>
                  </a:lnTo>
                  <a:lnTo>
                    <a:pt x="150938" y="14502"/>
                  </a:lnTo>
                  <a:lnTo>
                    <a:pt x="152480" y="12840"/>
                  </a:lnTo>
                  <a:lnTo>
                    <a:pt x="157015" y="10992"/>
                  </a:lnTo>
                  <a:lnTo>
                    <a:pt x="158648" y="9441"/>
                  </a:lnTo>
                  <a:lnTo>
                    <a:pt x="160462" y="4895"/>
                  </a:lnTo>
                  <a:lnTo>
                    <a:pt x="162004" y="3260"/>
                  </a:lnTo>
                  <a:lnTo>
                    <a:pt x="169987" y="420"/>
                  </a:lnTo>
                  <a:lnTo>
                    <a:pt x="180533" y="0"/>
                  </a:lnTo>
                  <a:lnTo>
                    <a:pt x="189127" y="8191"/>
                  </a:lnTo>
                  <a:lnTo>
                    <a:pt x="190369" y="17599"/>
                  </a:lnTo>
                  <a:lnTo>
                    <a:pt x="190478" y="27114"/>
                  </a:lnTo>
                  <a:lnTo>
                    <a:pt x="183940" y="35882"/>
                  </a:lnTo>
                  <a:lnTo>
                    <a:pt x="181844" y="44726"/>
                  </a:lnTo>
                  <a:lnTo>
                    <a:pt x="181354" y="50916"/>
                  </a:lnTo>
                  <a:lnTo>
                    <a:pt x="178315" y="57196"/>
                  </a:lnTo>
                  <a:lnTo>
                    <a:pt x="155141" y="85716"/>
                  </a:lnTo>
                  <a:lnTo>
                    <a:pt x="152553" y="92065"/>
                  </a:lnTo>
                  <a:lnTo>
                    <a:pt x="139292" y="107939"/>
                  </a:lnTo>
                  <a:lnTo>
                    <a:pt x="92586" y="142864"/>
                  </a:lnTo>
                  <a:lnTo>
                    <a:pt x="67267" y="161914"/>
                  </a:lnTo>
                  <a:lnTo>
                    <a:pt x="60582" y="167206"/>
                  </a:lnTo>
                  <a:lnTo>
                    <a:pt x="47666" y="173425"/>
                  </a:lnTo>
                  <a:lnTo>
                    <a:pt x="41287" y="177613"/>
                  </a:lnTo>
                  <a:lnTo>
                    <a:pt x="31745" y="179971"/>
                  </a:lnTo>
                  <a:lnTo>
                    <a:pt x="1477" y="180961"/>
                  </a:lnTo>
                  <a:lnTo>
                    <a:pt x="981" y="179903"/>
                  </a:lnTo>
                  <a:lnTo>
                    <a:pt x="0" y="163354"/>
                  </a:lnTo>
                  <a:lnTo>
                    <a:pt x="6536" y="154594"/>
                  </a:lnTo>
                  <a:lnTo>
                    <a:pt x="9689" y="145751"/>
                  </a:lnTo>
                  <a:lnTo>
                    <a:pt x="23667" y="128829"/>
                  </a:lnTo>
                  <a:lnTo>
                    <a:pt x="29210" y="126043"/>
                  </a:lnTo>
                  <a:lnTo>
                    <a:pt x="47442" y="123901"/>
                  </a:lnTo>
                  <a:lnTo>
                    <a:pt x="71197" y="123815"/>
                  </a:lnTo>
                  <a:lnTo>
                    <a:pt x="76792" y="126637"/>
                  </a:lnTo>
                  <a:lnTo>
                    <a:pt x="103309" y="150939"/>
                  </a:lnTo>
                  <a:lnTo>
                    <a:pt x="104332" y="157016"/>
                  </a:lnTo>
                  <a:lnTo>
                    <a:pt x="105534" y="158649"/>
                  </a:lnTo>
                  <a:lnTo>
                    <a:pt x="109692" y="160463"/>
                  </a:lnTo>
                  <a:lnTo>
                    <a:pt x="111225" y="162005"/>
                  </a:lnTo>
                  <a:lnTo>
                    <a:pt x="112927" y="166541"/>
                  </a:lnTo>
                  <a:lnTo>
                    <a:pt x="114439" y="168174"/>
                  </a:lnTo>
                  <a:lnTo>
                    <a:pt x="122369" y="171009"/>
                  </a:lnTo>
                  <a:lnTo>
                    <a:pt x="146469" y="171436"/>
                  </a:lnTo>
                  <a:lnTo>
                    <a:pt x="148441" y="170378"/>
                  </a:lnTo>
                  <a:lnTo>
                    <a:pt x="149756" y="168615"/>
                  </a:lnTo>
                  <a:lnTo>
                    <a:pt x="150634" y="166381"/>
                  </a:lnTo>
                  <a:lnTo>
                    <a:pt x="152277" y="164892"/>
                  </a:lnTo>
                  <a:lnTo>
                    <a:pt x="156924" y="163238"/>
                  </a:lnTo>
                  <a:lnTo>
                    <a:pt x="158587" y="161738"/>
                  </a:lnTo>
                  <a:lnTo>
                    <a:pt x="161913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SMARTInkShape-780"/>
            <p:cNvSpPr/>
            <p:nvPr>
              <p:custDataLst>
                <p:tags r:id="rId124"/>
              </p:custDataLst>
            </p:nvPr>
          </p:nvSpPr>
          <p:spPr>
            <a:xfrm>
              <a:off x="9858375" y="2667000"/>
              <a:ext cx="95251" cy="104773"/>
            </a:xfrm>
            <a:custGeom>
              <a:avLst/>
              <a:gdLst/>
              <a:ahLst/>
              <a:cxnLst/>
              <a:rect l="0" t="0" r="0" b="0"/>
              <a:pathLst>
                <a:path w="95251" h="104773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0" y="9133"/>
                  </a:lnTo>
                  <a:lnTo>
                    <a:pt x="6546" y="17052"/>
                  </a:lnTo>
                  <a:lnTo>
                    <a:pt x="9134" y="26849"/>
                  </a:lnTo>
                  <a:lnTo>
                    <a:pt x="9410" y="33120"/>
                  </a:lnTo>
                  <a:lnTo>
                    <a:pt x="12296" y="38709"/>
                  </a:lnTo>
                  <a:lnTo>
                    <a:pt x="25332" y="54881"/>
                  </a:lnTo>
                  <a:lnTo>
                    <a:pt x="27615" y="63768"/>
                  </a:lnTo>
                  <a:lnTo>
                    <a:pt x="28148" y="69969"/>
                  </a:lnTo>
                  <a:lnTo>
                    <a:pt x="31207" y="76253"/>
                  </a:lnTo>
                  <a:lnTo>
                    <a:pt x="55700" y="103320"/>
                  </a:lnTo>
                  <a:lnTo>
                    <a:pt x="65224" y="104647"/>
                  </a:lnTo>
                  <a:lnTo>
                    <a:pt x="80826" y="104772"/>
                  </a:lnTo>
                  <a:lnTo>
                    <a:pt x="86372" y="101951"/>
                  </a:lnTo>
                  <a:lnTo>
                    <a:pt x="9525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SMARTInkShape-781"/>
            <p:cNvSpPr/>
            <p:nvPr>
              <p:custDataLst>
                <p:tags r:id="rId125"/>
              </p:custDataLst>
            </p:nvPr>
          </p:nvSpPr>
          <p:spPr>
            <a:xfrm>
              <a:off x="9839325" y="2676917"/>
              <a:ext cx="123826" cy="142484"/>
            </a:xfrm>
            <a:custGeom>
              <a:avLst/>
              <a:gdLst/>
              <a:ahLst/>
              <a:cxnLst/>
              <a:rect l="0" t="0" r="0" b="0"/>
              <a:pathLst>
                <a:path w="123826" h="142484">
                  <a:moveTo>
                    <a:pt x="123825" y="9133"/>
                  </a:moveTo>
                  <a:lnTo>
                    <a:pt x="123825" y="9133"/>
                  </a:lnTo>
                  <a:lnTo>
                    <a:pt x="123825" y="0"/>
                  </a:lnTo>
                  <a:lnTo>
                    <a:pt x="115623" y="7844"/>
                  </a:lnTo>
                  <a:lnTo>
                    <a:pt x="114691" y="13807"/>
                  </a:lnTo>
                  <a:lnTo>
                    <a:pt x="114415" y="22277"/>
                  </a:lnTo>
                  <a:lnTo>
                    <a:pt x="113318" y="24246"/>
                  </a:lnTo>
                  <a:lnTo>
                    <a:pt x="111529" y="25558"/>
                  </a:lnTo>
                  <a:lnTo>
                    <a:pt x="109278" y="26433"/>
                  </a:lnTo>
                  <a:lnTo>
                    <a:pt x="107777" y="28075"/>
                  </a:lnTo>
                  <a:lnTo>
                    <a:pt x="102546" y="38314"/>
                  </a:lnTo>
                  <a:lnTo>
                    <a:pt x="98493" y="44327"/>
                  </a:lnTo>
                  <a:lnTo>
                    <a:pt x="95153" y="53663"/>
                  </a:lnTo>
                  <a:lnTo>
                    <a:pt x="69441" y="85335"/>
                  </a:lnTo>
                  <a:lnTo>
                    <a:pt x="66846" y="91684"/>
                  </a:lnTo>
                  <a:lnTo>
                    <a:pt x="53579" y="107558"/>
                  </a:lnTo>
                  <a:lnTo>
                    <a:pt x="47449" y="111086"/>
                  </a:lnTo>
                  <a:lnTo>
                    <a:pt x="41197" y="113712"/>
                  </a:lnTo>
                  <a:lnTo>
                    <a:pt x="31728" y="120082"/>
                  </a:lnTo>
                  <a:lnTo>
                    <a:pt x="22216" y="123499"/>
                  </a:lnTo>
                  <a:lnTo>
                    <a:pt x="0" y="1424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8" name="SMARTInkShape-782"/>
          <p:cNvSpPr/>
          <p:nvPr>
            <p:custDataLst>
              <p:tags r:id="rId10"/>
            </p:custDataLst>
          </p:nvPr>
        </p:nvSpPr>
        <p:spPr>
          <a:xfrm>
            <a:off x="10210800" y="2809875"/>
            <a:ext cx="57151" cy="114301"/>
          </a:xfrm>
          <a:custGeom>
            <a:avLst/>
            <a:gdLst/>
            <a:ahLst/>
            <a:cxnLst/>
            <a:rect l="0" t="0" r="0" b="0"/>
            <a:pathLst>
              <a:path w="57151" h="114301">
                <a:moveTo>
                  <a:pt x="57150" y="0"/>
                </a:moveTo>
                <a:lnTo>
                  <a:pt x="57150" y="0"/>
                </a:lnTo>
                <a:lnTo>
                  <a:pt x="57150" y="14465"/>
                </a:lnTo>
                <a:lnTo>
                  <a:pt x="56092" y="15994"/>
                </a:lnTo>
                <a:lnTo>
                  <a:pt x="54326" y="17012"/>
                </a:lnTo>
                <a:lnTo>
                  <a:pt x="52093" y="17692"/>
                </a:lnTo>
                <a:lnTo>
                  <a:pt x="50604" y="19203"/>
                </a:lnTo>
                <a:lnTo>
                  <a:pt x="48948" y="23704"/>
                </a:lnTo>
                <a:lnTo>
                  <a:pt x="46827" y="35217"/>
                </a:lnTo>
                <a:lnTo>
                  <a:pt x="41157" y="44537"/>
                </a:lnTo>
                <a:lnTo>
                  <a:pt x="37948" y="54001"/>
                </a:lnTo>
                <a:lnTo>
                  <a:pt x="31822" y="63508"/>
                </a:lnTo>
                <a:lnTo>
                  <a:pt x="28480" y="73027"/>
                </a:lnTo>
                <a:lnTo>
                  <a:pt x="12157" y="95250"/>
                </a:lnTo>
                <a:lnTo>
                  <a:pt x="9637" y="101600"/>
                </a:lnTo>
                <a:lnTo>
                  <a:pt x="0" y="1143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8" name="SMARTInkShape-Group211"/>
          <p:cNvGrpSpPr/>
          <p:nvPr/>
        </p:nvGrpSpPr>
        <p:grpSpPr>
          <a:xfrm>
            <a:off x="10515610" y="2571753"/>
            <a:ext cx="1476366" cy="237727"/>
            <a:chOff x="10515610" y="2571753"/>
            <a:chExt cx="1476366" cy="237727"/>
          </a:xfrm>
        </p:grpSpPr>
        <p:sp>
          <p:nvSpPr>
            <p:cNvPr id="109" name="SMARTInkShape-783"/>
            <p:cNvSpPr/>
            <p:nvPr>
              <p:custDataLst>
                <p:tags r:id="rId114"/>
              </p:custDataLst>
            </p:nvPr>
          </p:nvSpPr>
          <p:spPr>
            <a:xfrm>
              <a:off x="10515610" y="2628900"/>
              <a:ext cx="390504" cy="171012"/>
            </a:xfrm>
            <a:custGeom>
              <a:avLst/>
              <a:gdLst/>
              <a:ahLst/>
              <a:cxnLst/>
              <a:rect l="0" t="0" r="0" b="0"/>
              <a:pathLst>
                <a:path w="390504" h="171012">
                  <a:moveTo>
                    <a:pt x="104765" y="28575"/>
                  </a:moveTo>
                  <a:lnTo>
                    <a:pt x="104765" y="28575"/>
                  </a:lnTo>
                  <a:lnTo>
                    <a:pt x="95355" y="37984"/>
                  </a:lnTo>
                  <a:lnTo>
                    <a:pt x="95249" y="46291"/>
                  </a:lnTo>
                  <a:lnTo>
                    <a:pt x="94188" y="46736"/>
                  </a:lnTo>
                  <a:lnTo>
                    <a:pt x="90187" y="47230"/>
                  </a:lnTo>
                  <a:lnTo>
                    <a:pt x="88695" y="48420"/>
                  </a:lnTo>
                  <a:lnTo>
                    <a:pt x="84917" y="57303"/>
                  </a:lnTo>
                  <a:lnTo>
                    <a:pt x="76310" y="66548"/>
                  </a:lnTo>
                  <a:lnTo>
                    <a:pt x="85327" y="66672"/>
                  </a:lnTo>
                  <a:lnTo>
                    <a:pt x="93242" y="60128"/>
                  </a:lnTo>
                  <a:lnTo>
                    <a:pt x="98939" y="58474"/>
                  </a:lnTo>
                  <a:lnTo>
                    <a:pt x="100880" y="56974"/>
                  </a:lnTo>
                  <a:lnTo>
                    <a:pt x="104253" y="49065"/>
                  </a:lnTo>
                  <a:lnTo>
                    <a:pt x="104765" y="9955"/>
                  </a:lnTo>
                  <a:lnTo>
                    <a:pt x="96563" y="9563"/>
                  </a:lnTo>
                  <a:lnTo>
                    <a:pt x="96123" y="8492"/>
                  </a:lnTo>
                  <a:lnTo>
                    <a:pt x="95631" y="4480"/>
                  </a:lnTo>
                  <a:lnTo>
                    <a:pt x="94442" y="4045"/>
                  </a:lnTo>
                  <a:lnTo>
                    <a:pt x="84931" y="8129"/>
                  </a:lnTo>
                  <a:lnTo>
                    <a:pt x="68926" y="10529"/>
                  </a:lnTo>
                  <a:lnTo>
                    <a:pt x="49885" y="26391"/>
                  </a:lnTo>
                  <a:lnTo>
                    <a:pt x="32720" y="44537"/>
                  </a:lnTo>
                  <a:lnTo>
                    <a:pt x="26563" y="57167"/>
                  </a:lnTo>
                  <a:lnTo>
                    <a:pt x="15469" y="74910"/>
                  </a:lnTo>
                  <a:lnTo>
                    <a:pt x="11279" y="87577"/>
                  </a:lnTo>
                  <a:lnTo>
                    <a:pt x="8806" y="101339"/>
                  </a:lnTo>
                  <a:lnTo>
                    <a:pt x="3074" y="112106"/>
                  </a:lnTo>
                  <a:lnTo>
                    <a:pt x="0" y="155933"/>
                  </a:lnTo>
                  <a:lnTo>
                    <a:pt x="1057" y="157930"/>
                  </a:lnTo>
                  <a:lnTo>
                    <a:pt x="2817" y="159262"/>
                  </a:lnTo>
                  <a:lnTo>
                    <a:pt x="5049" y="160149"/>
                  </a:lnTo>
                  <a:lnTo>
                    <a:pt x="6538" y="161800"/>
                  </a:lnTo>
                  <a:lnTo>
                    <a:pt x="8192" y="166455"/>
                  </a:lnTo>
                  <a:lnTo>
                    <a:pt x="9692" y="168120"/>
                  </a:lnTo>
                  <a:lnTo>
                    <a:pt x="14181" y="169970"/>
                  </a:lnTo>
                  <a:lnTo>
                    <a:pt x="22656" y="171011"/>
                  </a:lnTo>
                  <a:lnTo>
                    <a:pt x="28761" y="168433"/>
                  </a:lnTo>
                  <a:lnTo>
                    <a:pt x="35002" y="164818"/>
                  </a:lnTo>
                  <a:lnTo>
                    <a:pt x="47633" y="162496"/>
                  </a:lnTo>
                  <a:lnTo>
                    <a:pt x="50802" y="162306"/>
                  </a:lnTo>
                  <a:lnTo>
                    <a:pt x="57144" y="159272"/>
                  </a:lnTo>
                  <a:lnTo>
                    <a:pt x="101767" y="125911"/>
                  </a:lnTo>
                  <a:lnTo>
                    <a:pt x="148048" y="89161"/>
                  </a:lnTo>
                  <a:lnTo>
                    <a:pt x="189880" y="52438"/>
                  </a:lnTo>
                  <a:lnTo>
                    <a:pt x="199835" y="46229"/>
                  </a:lnTo>
                  <a:lnTo>
                    <a:pt x="225408" y="23229"/>
                  </a:lnTo>
                  <a:lnTo>
                    <a:pt x="236233" y="19600"/>
                  </a:lnTo>
                  <a:lnTo>
                    <a:pt x="236860" y="18359"/>
                  </a:lnTo>
                  <a:lnTo>
                    <a:pt x="237558" y="14157"/>
                  </a:lnTo>
                  <a:lnTo>
                    <a:pt x="238803" y="12613"/>
                  </a:lnTo>
                  <a:lnTo>
                    <a:pt x="247233" y="9645"/>
                  </a:lnTo>
                  <a:lnTo>
                    <a:pt x="247519" y="14617"/>
                  </a:lnTo>
                  <a:lnTo>
                    <a:pt x="246501" y="16095"/>
                  </a:lnTo>
                  <a:lnTo>
                    <a:pt x="244763" y="17080"/>
                  </a:lnTo>
                  <a:lnTo>
                    <a:pt x="239427" y="18661"/>
                  </a:lnTo>
                  <a:lnTo>
                    <a:pt x="238698" y="21699"/>
                  </a:lnTo>
                  <a:lnTo>
                    <a:pt x="238230" y="32273"/>
                  </a:lnTo>
                  <a:lnTo>
                    <a:pt x="237133" y="34216"/>
                  </a:lnTo>
                  <a:lnTo>
                    <a:pt x="235344" y="35510"/>
                  </a:lnTo>
                  <a:lnTo>
                    <a:pt x="233093" y="36374"/>
                  </a:lnTo>
                  <a:lnTo>
                    <a:pt x="231592" y="38008"/>
                  </a:lnTo>
                  <a:lnTo>
                    <a:pt x="221227" y="64869"/>
                  </a:lnTo>
                  <a:lnTo>
                    <a:pt x="218968" y="72223"/>
                  </a:lnTo>
                  <a:lnTo>
                    <a:pt x="202647" y="95203"/>
                  </a:lnTo>
                  <a:lnTo>
                    <a:pt x="195478" y="112997"/>
                  </a:lnTo>
                  <a:lnTo>
                    <a:pt x="183609" y="132760"/>
                  </a:lnTo>
                  <a:lnTo>
                    <a:pt x="181080" y="139438"/>
                  </a:lnTo>
                  <a:lnTo>
                    <a:pt x="176432" y="145933"/>
                  </a:lnTo>
                  <a:lnTo>
                    <a:pt x="170836" y="149526"/>
                  </a:lnTo>
                  <a:lnTo>
                    <a:pt x="167862" y="150484"/>
                  </a:lnTo>
                  <a:lnTo>
                    <a:pt x="165880" y="152181"/>
                  </a:lnTo>
                  <a:lnTo>
                    <a:pt x="162438" y="160433"/>
                  </a:lnTo>
                  <a:lnTo>
                    <a:pt x="159326" y="161262"/>
                  </a:lnTo>
                  <a:lnTo>
                    <a:pt x="152426" y="161922"/>
                  </a:lnTo>
                  <a:lnTo>
                    <a:pt x="152400" y="156867"/>
                  </a:lnTo>
                  <a:lnTo>
                    <a:pt x="153457" y="155378"/>
                  </a:lnTo>
                  <a:lnTo>
                    <a:pt x="155217" y="154386"/>
                  </a:lnTo>
                  <a:lnTo>
                    <a:pt x="157449" y="153724"/>
                  </a:lnTo>
                  <a:lnTo>
                    <a:pt x="158938" y="152224"/>
                  </a:lnTo>
                  <a:lnTo>
                    <a:pt x="164150" y="142213"/>
                  </a:lnTo>
                  <a:lnTo>
                    <a:pt x="168200" y="136231"/>
                  </a:lnTo>
                  <a:lnTo>
                    <a:pt x="178760" y="110903"/>
                  </a:lnTo>
                  <a:lnTo>
                    <a:pt x="197983" y="82613"/>
                  </a:lnTo>
                  <a:lnTo>
                    <a:pt x="240765" y="47681"/>
                  </a:lnTo>
                  <a:lnTo>
                    <a:pt x="287471" y="15876"/>
                  </a:lnTo>
                  <a:lnTo>
                    <a:pt x="294623" y="12348"/>
                  </a:lnTo>
                  <a:lnTo>
                    <a:pt x="336137" y="441"/>
                  </a:lnTo>
                  <a:lnTo>
                    <a:pt x="379501" y="0"/>
                  </a:lnTo>
                  <a:lnTo>
                    <a:pt x="390503" y="9515"/>
                  </a:lnTo>
                  <a:lnTo>
                    <a:pt x="385456" y="9522"/>
                  </a:lnTo>
                  <a:lnTo>
                    <a:pt x="383967" y="10581"/>
                  </a:lnTo>
                  <a:lnTo>
                    <a:pt x="382974" y="12346"/>
                  </a:lnTo>
                  <a:lnTo>
                    <a:pt x="381381" y="17726"/>
                  </a:lnTo>
                  <a:lnTo>
                    <a:pt x="378342" y="18461"/>
                  </a:lnTo>
                  <a:lnTo>
                    <a:pt x="37146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SMARTInkShape-784"/>
            <p:cNvSpPr/>
            <p:nvPr>
              <p:custDataLst>
                <p:tags r:id="rId115"/>
              </p:custDataLst>
            </p:nvPr>
          </p:nvSpPr>
          <p:spPr>
            <a:xfrm>
              <a:off x="10734675" y="2743200"/>
              <a:ext cx="95251" cy="66280"/>
            </a:xfrm>
            <a:custGeom>
              <a:avLst/>
              <a:gdLst/>
              <a:ahLst/>
              <a:cxnLst/>
              <a:rect l="0" t="0" r="0" b="0"/>
              <a:pathLst>
                <a:path w="95251" h="66280">
                  <a:moveTo>
                    <a:pt x="0" y="0"/>
                  </a:moveTo>
                  <a:lnTo>
                    <a:pt x="0" y="0"/>
                  </a:lnTo>
                  <a:lnTo>
                    <a:pt x="0" y="14189"/>
                  </a:lnTo>
                  <a:lnTo>
                    <a:pt x="1058" y="15809"/>
                  </a:lnTo>
                  <a:lnTo>
                    <a:pt x="2824" y="16890"/>
                  </a:lnTo>
                  <a:lnTo>
                    <a:pt x="5057" y="17610"/>
                  </a:lnTo>
                  <a:lnTo>
                    <a:pt x="6546" y="19148"/>
                  </a:lnTo>
                  <a:lnTo>
                    <a:pt x="9134" y="27125"/>
                  </a:lnTo>
                  <a:lnTo>
                    <a:pt x="12173" y="27930"/>
                  </a:lnTo>
                  <a:lnTo>
                    <a:pt x="14465" y="28145"/>
                  </a:lnTo>
                  <a:lnTo>
                    <a:pt x="15993" y="29347"/>
                  </a:lnTo>
                  <a:lnTo>
                    <a:pt x="19841" y="38251"/>
                  </a:lnTo>
                  <a:lnTo>
                    <a:pt x="27216" y="46181"/>
                  </a:lnTo>
                  <a:lnTo>
                    <a:pt x="28173" y="52254"/>
                  </a:lnTo>
                  <a:lnTo>
                    <a:pt x="29366" y="53886"/>
                  </a:lnTo>
                  <a:lnTo>
                    <a:pt x="31219" y="54974"/>
                  </a:lnTo>
                  <a:lnTo>
                    <a:pt x="38252" y="56863"/>
                  </a:lnTo>
                  <a:lnTo>
                    <a:pt x="42753" y="57022"/>
                  </a:lnTo>
                  <a:lnTo>
                    <a:pt x="44378" y="58124"/>
                  </a:lnTo>
                  <a:lnTo>
                    <a:pt x="45460" y="59916"/>
                  </a:lnTo>
                  <a:lnTo>
                    <a:pt x="46182" y="62168"/>
                  </a:lnTo>
                  <a:lnTo>
                    <a:pt x="47720" y="63671"/>
                  </a:lnTo>
                  <a:lnTo>
                    <a:pt x="55700" y="66279"/>
                  </a:lnTo>
                  <a:lnTo>
                    <a:pt x="67322" y="59084"/>
                  </a:lnTo>
                  <a:lnTo>
                    <a:pt x="83458" y="56167"/>
                  </a:lnTo>
                  <a:lnTo>
                    <a:pt x="9525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" name="SMARTInkShape-785"/>
            <p:cNvSpPr/>
            <p:nvPr>
              <p:custDataLst>
                <p:tags r:id="rId116"/>
              </p:custDataLst>
            </p:nvPr>
          </p:nvSpPr>
          <p:spPr>
            <a:xfrm>
              <a:off x="10972800" y="2686050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9525"/>
                  </a:moveTo>
                  <a:lnTo>
                    <a:pt x="0" y="9525"/>
                  </a:lnTo>
                  <a:lnTo>
                    <a:pt x="9524" y="1"/>
                  </a:lnTo>
                  <a:lnTo>
                    <a:pt x="56979" y="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SMARTInkShape-786"/>
            <p:cNvSpPr/>
            <p:nvPr>
              <p:custDataLst>
                <p:tags r:id="rId117"/>
              </p:custDataLst>
            </p:nvPr>
          </p:nvSpPr>
          <p:spPr>
            <a:xfrm>
              <a:off x="10944616" y="2743200"/>
              <a:ext cx="152010" cy="19050"/>
            </a:xfrm>
            <a:custGeom>
              <a:avLst/>
              <a:gdLst/>
              <a:ahLst/>
              <a:cxnLst/>
              <a:rect l="0" t="0" r="0" b="0"/>
              <a:pathLst>
                <a:path w="152010" h="19050">
                  <a:moveTo>
                    <a:pt x="9134" y="0"/>
                  </a:moveTo>
                  <a:lnTo>
                    <a:pt x="9134" y="0"/>
                  </a:lnTo>
                  <a:lnTo>
                    <a:pt x="9134" y="8201"/>
                  </a:lnTo>
                  <a:lnTo>
                    <a:pt x="8076" y="8642"/>
                  </a:lnTo>
                  <a:lnTo>
                    <a:pt x="0" y="9490"/>
                  </a:lnTo>
                  <a:lnTo>
                    <a:pt x="8752" y="18657"/>
                  </a:lnTo>
                  <a:lnTo>
                    <a:pt x="50422" y="19049"/>
                  </a:lnTo>
                  <a:lnTo>
                    <a:pt x="56765" y="16227"/>
                  </a:lnTo>
                  <a:lnTo>
                    <a:pt x="59938" y="13994"/>
                  </a:lnTo>
                  <a:lnTo>
                    <a:pt x="74517" y="10849"/>
                  </a:lnTo>
                  <a:lnTo>
                    <a:pt x="97641" y="9641"/>
                  </a:lnTo>
                  <a:lnTo>
                    <a:pt x="104210" y="6755"/>
                  </a:lnTo>
                  <a:lnTo>
                    <a:pt x="107444" y="4503"/>
                  </a:lnTo>
                  <a:lnTo>
                    <a:pt x="122106" y="1334"/>
                  </a:lnTo>
                  <a:lnTo>
                    <a:pt x="15200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SMARTInkShape-787"/>
            <p:cNvSpPr/>
            <p:nvPr>
              <p:custDataLst>
                <p:tags r:id="rId118"/>
              </p:custDataLst>
            </p:nvPr>
          </p:nvSpPr>
          <p:spPr>
            <a:xfrm>
              <a:off x="11239540" y="2609861"/>
              <a:ext cx="157847" cy="152390"/>
            </a:xfrm>
            <a:custGeom>
              <a:avLst/>
              <a:gdLst/>
              <a:ahLst/>
              <a:cxnLst/>
              <a:rect l="0" t="0" r="0" b="0"/>
              <a:pathLst>
                <a:path w="157847" h="152390">
                  <a:moveTo>
                    <a:pt x="152360" y="47614"/>
                  </a:moveTo>
                  <a:lnTo>
                    <a:pt x="152360" y="47614"/>
                  </a:lnTo>
                  <a:lnTo>
                    <a:pt x="152360" y="30004"/>
                  </a:lnTo>
                  <a:lnTo>
                    <a:pt x="144158" y="20489"/>
                  </a:lnTo>
                  <a:lnTo>
                    <a:pt x="143226" y="14412"/>
                  </a:lnTo>
                  <a:lnTo>
                    <a:pt x="142037" y="12779"/>
                  </a:lnTo>
                  <a:lnTo>
                    <a:pt x="140187" y="11691"/>
                  </a:lnTo>
                  <a:lnTo>
                    <a:pt x="137895" y="10965"/>
                  </a:lnTo>
                  <a:lnTo>
                    <a:pt x="136367" y="9423"/>
                  </a:lnTo>
                  <a:lnTo>
                    <a:pt x="134669" y="4887"/>
                  </a:lnTo>
                  <a:lnTo>
                    <a:pt x="133158" y="3254"/>
                  </a:lnTo>
                  <a:lnTo>
                    <a:pt x="128657" y="1440"/>
                  </a:lnTo>
                  <a:lnTo>
                    <a:pt x="101157" y="0"/>
                  </a:lnTo>
                  <a:lnTo>
                    <a:pt x="99175" y="1055"/>
                  </a:lnTo>
                  <a:lnTo>
                    <a:pt x="97854" y="2816"/>
                  </a:lnTo>
                  <a:lnTo>
                    <a:pt x="96973" y="5049"/>
                  </a:lnTo>
                  <a:lnTo>
                    <a:pt x="95325" y="6537"/>
                  </a:lnTo>
                  <a:lnTo>
                    <a:pt x="85081" y="11748"/>
                  </a:lnTo>
                  <a:lnTo>
                    <a:pt x="38059" y="57144"/>
                  </a:lnTo>
                  <a:lnTo>
                    <a:pt x="13718" y="82539"/>
                  </a:lnTo>
                  <a:lnTo>
                    <a:pt x="7498" y="95239"/>
                  </a:lnTo>
                  <a:lnTo>
                    <a:pt x="4986" y="98414"/>
                  </a:lnTo>
                  <a:lnTo>
                    <a:pt x="2195" y="107586"/>
                  </a:lnTo>
                  <a:lnTo>
                    <a:pt x="0" y="131734"/>
                  </a:lnTo>
                  <a:lnTo>
                    <a:pt x="8165" y="141399"/>
                  </a:lnTo>
                  <a:lnTo>
                    <a:pt x="11721" y="142213"/>
                  </a:lnTo>
                  <a:lnTo>
                    <a:pt x="22628" y="142735"/>
                  </a:lnTo>
                  <a:lnTo>
                    <a:pt x="28731" y="139985"/>
                  </a:lnTo>
                  <a:lnTo>
                    <a:pt x="34972" y="136293"/>
                  </a:lnTo>
                  <a:lnTo>
                    <a:pt x="44435" y="133155"/>
                  </a:lnTo>
                  <a:lnTo>
                    <a:pt x="70008" y="118228"/>
                  </a:lnTo>
                  <a:lnTo>
                    <a:pt x="81629" y="114398"/>
                  </a:lnTo>
                  <a:lnTo>
                    <a:pt x="126558" y="82503"/>
                  </a:lnTo>
                  <a:lnTo>
                    <a:pt x="152348" y="57150"/>
                  </a:lnTo>
                  <a:lnTo>
                    <a:pt x="157846" y="57141"/>
                  </a:lnTo>
                  <a:lnTo>
                    <a:pt x="155504" y="57140"/>
                  </a:lnTo>
                  <a:lnTo>
                    <a:pt x="154456" y="58198"/>
                  </a:lnTo>
                  <a:lnTo>
                    <a:pt x="152637" y="65340"/>
                  </a:lnTo>
                  <a:lnTo>
                    <a:pt x="152443" y="71328"/>
                  </a:lnTo>
                  <a:lnTo>
                    <a:pt x="149573" y="76850"/>
                  </a:lnTo>
                  <a:lnTo>
                    <a:pt x="145830" y="82833"/>
                  </a:lnTo>
                  <a:lnTo>
                    <a:pt x="143426" y="95297"/>
                  </a:lnTo>
                  <a:lnTo>
                    <a:pt x="142950" y="102894"/>
                  </a:lnTo>
                  <a:lnTo>
                    <a:pt x="134646" y="121002"/>
                  </a:lnTo>
                  <a:lnTo>
                    <a:pt x="127028" y="130863"/>
                  </a:lnTo>
                  <a:lnTo>
                    <a:pt x="124212" y="141074"/>
                  </a:lnTo>
                  <a:lnTo>
                    <a:pt x="123785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SMARTInkShape-788"/>
            <p:cNvSpPr/>
            <p:nvPr>
              <p:custDataLst>
                <p:tags r:id="rId119"/>
              </p:custDataLst>
            </p:nvPr>
          </p:nvSpPr>
          <p:spPr>
            <a:xfrm>
              <a:off x="11477625" y="2676525"/>
              <a:ext cx="104776" cy="1"/>
            </a:xfrm>
            <a:custGeom>
              <a:avLst/>
              <a:gdLst/>
              <a:ahLst/>
              <a:cxnLst/>
              <a:rect l="0" t="0" r="0" b="0"/>
              <a:pathLst>
                <a:path w="104776" h="1">
                  <a:moveTo>
                    <a:pt x="0" y="0"/>
                  </a:moveTo>
                  <a:lnTo>
                    <a:pt x="0" y="0"/>
                  </a:lnTo>
                  <a:lnTo>
                    <a:pt x="9134" y="0"/>
                  </a:lnTo>
                  <a:lnTo>
                    <a:pt x="3959" y="0"/>
                  </a:lnTo>
                  <a:lnTo>
                    <a:pt x="49615" y="0"/>
                  </a:lnTo>
                  <a:lnTo>
                    <a:pt x="95316" y="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SMARTInkShape-789"/>
            <p:cNvSpPr/>
            <p:nvPr>
              <p:custDataLst>
                <p:tags r:id="rId120"/>
              </p:custDataLst>
            </p:nvPr>
          </p:nvSpPr>
          <p:spPr>
            <a:xfrm>
              <a:off x="11630063" y="2571753"/>
              <a:ext cx="133313" cy="190498"/>
            </a:xfrm>
            <a:custGeom>
              <a:avLst/>
              <a:gdLst/>
              <a:ahLst/>
              <a:cxnLst/>
              <a:rect l="0" t="0" r="0" b="0"/>
              <a:pathLst>
                <a:path w="133313" h="190498">
                  <a:moveTo>
                    <a:pt x="114262" y="28572"/>
                  </a:moveTo>
                  <a:lnTo>
                    <a:pt x="114262" y="28572"/>
                  </a:lnTo>
                  <a:lnTo>
                    <a:pt x="122464" y="28572"/>
                  </a:lnTo>
                  <a:lnTo>
                    <a:pt x="122904" y="29630"/>
                  </a:lnTo>
                  <a:lnTo>
                    <a:pt x="123672" y="36773"/>
                  </a:lnTo>
                  <a:lnTo>
                    <a:pt x="114650" y="47195"/>
                  </a:lnTo>
                  <a:lnTo>
                    <a:pt x="114297" y="55785"/>
                  </a:lnTo>
                  <a:lnTo>
                    <a:pt x="105131" y="66244"/>
                  </a:lnTo>
                  <a:lnTo>
                    <a:pt x="95614" y="66661"/>
                  </a:lnTo>
                  <a:lnTo>
                    <a:pt x="86089" y="57539"/>
                  </a:lnTo>
                  <a:lnTo>
                    <a:pt x="85687" y="20799"/>
                  </a:lnTo>
                  <a:lnTo>
                    <a:pt x="104335" y="401"/>
                  </a:lnTo>
                  <a:lnTo>
                    <a:pt x="114143" y="0"/>
                  </a:lnTo>
                  <a:lnTo>
                    <a:pt x="122454" y="8198"/>
                  </a:lnTo>
                  <a:lnTo>
                    <a:pt x="123392" y="14186"/>
                  </a:lnTo>
                  <a:lnTo>
                    <a:pt x="123751" y="31878"/>
                  </a:lnTo>
                  <a:lnTo>
                    <a:pt x="120949" y="38155"/>
                  </a:lnTo>
                  <a:lnTo>
                    <a:pt x="115584" y="45752"/>
                  </a:lnTo>
                  <a:lnTo>
                    <a:pt x="113464" y="61403"/>
                  </a:lnTo>
                  <a:lnTo>
                    <a:pt x="106775" y="75783"/>
                  </a:lnTo>
                  <a:lnTo>
                    <a:pt x="106096" y="79096"/>
                  </a:lnTo>
                  <a:lnTo>
                    <a:pt x="100084" y="88815"/>
                  </a:lnTo>
                  <a:lnTo>
                    <a:pt x="91599" y="98398"/>
                  </a:lnTo>
                  <a:lnTo>
                    <a:pt x="88314" y="107583"/>
                  </a:lnTo>
                  <a:lnTo>
                    <a:pt x="85796" y="117663"/>
                  </a:lnTo>
                  <a:lnTo>
                    <a:pt x="75557" y="132757"/>
                  </a:lnTo>
                  <a:lnTo>
                    <a:pt x="33562" y="175945"/>
                  </a:lnTo>
                  <a:lnTo>
                    <a:pt x="27949" y="178738"/>
                  </a:lnTo>
                  <a:lnTo>
                    <a:pt x="10966" y="180933"/>
                  </a:lnTo>
                  <a:lnTo>
                    <a:pt x="1415" y="180969"/>
                  </a:lnTo>
                  <a:lnTo>
                    <a:pt x="932" y="179911"/>
                  </a:lnTo>
                  <a:lnTo>
                    <a:pt x="0" y="171839"/>
                  </a:lnTo>
                  <a:lnTo>
                    <a:pt x="6517" y="163920"/>
                  </a:lnTo>
                  <a:lnTo>
                    <a:pt x="8167" y="158224"/>
                  </a:lnTo>
                  <a:lnTo>
                    <a:pt x="9665" y="156281"/>
                  </a:lnTo>
                  <a:lnTo>
                    <a:pt x="14153" y="154123"/>
                  </a:lnTo>
                  <a:lnTo>
                    <a:pt x="15773" y="152490"/>
                  </a:lnTo>
                  <a:lnTo>
                    <a:pt x="17573" y="147852"/>
                  </a:lnTo>
                  <a:lnTo>
                    <a:pt x="19111" y="146192"/>
                  </a:lnTo>
                  <a:lnTo>
                    <a:pt x="23642" y="144348"/>
                  </a:lnTo>
                  <a:lnTo>
                    <a:pt x="25273" y="142798"/>
                  </a:lnTo>
                  <a:lnTo>
                    <a:pt x="27087" y="138253"/>
                  </a:lnTo>
                  <a:lnTo>
                    <a:pt x="28629" y="136617"/>
                  </a:lnTo>
                  <a:lnTo>
                    <a:pt x="37632" y="133475"/>
                  </a:lnTo>
                  <a:lnTo>
                    <a:pt x="42991" y="133385"/>
                  </a:lnTo>
                  <a:lnTo>
                    <a:pt x="48366" y="136186"/>
                  </a:lnTo>
                  <a:lnTo>
                    <a:pt x="83931" y="169693"/>
                  </a:lnTo>
                  <a:lnTo>
                    <a:pt x="84906" y="173490"/>
                  </a:lnTo>
                  <a:lnTo>
                    <a:pt x="85166" y="175984"/>
                  </a:lnTo>
                  <a:lnTo>
                    <a:pt x="86398" y="177647"/>
                  </a:lnTo>
                  <a:lnTo>
                    <a:pt x="90590" y="179494"/>
                  </a:lnTo>
                  <a:lnTo>
                    <a:pt x="92131" y="181045"/>
                  </a:lnTo>
                  <a:lnTo>
                    <a:pt x="93842" y="185591"/>
                  </a:lnTo>
                  <a:lnTo>
                    <a:pt x="95358" y="187226"/>
                  </a:lnTo>
                  <a:lnTo>
                    <a:pt x="104310" y="190369"/>
                  </a:lnTo>
                  <a:lnTo>
                    <a:pt x="128416" y="190497"/>
                  </a:lnTo>
                  <a:lnTo>
                    <a:pt x="130048" y="189438"/>
                  </a:lnTo>
                  <a:lnTo>
                    <a:pt x="131136" y="187675"/>
                  </a:lnTo>
                  <a:lnTo>
                    <a:pt x="133312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SMARTInkShape-790"/>
            <p:cNvSpPr/>
            <p:nvPr>
              <p:custDataLst>
                <p:tags r:id="rId121"/>
              </p:custDataLst>
            </p:nvPr>
          </p:nvSpPr>
          <p:spPr>
            <a:xfrm>
              <a:off x="11858625" y="2638428"/>
              <a:ext cx="76201" cy="104773"/>
            </a:xfrm>
            <a:custGeom>
              <a:avLst/>
              <a:gdLst/>
              <a:ahLst/>
              <a:cxnLst/>
              <a:rect l="0" t="0" r="0" b="0"/>
              <a:pathLst>
                <a:path w="76201" h="104773">
                  <a:moveTo>
                    <a:pt x="0" y="9522"/>
                  </a:moveTo>
                  <a:lnTo>
                    <a:pt x="0" y="9522"/>
                  </a:lnTo>
                  <a:lnTo>
                    <a:pt x="0" y="113"/>
                  </a:lnTo>
                  <a:lnTo>
                    <a:pt x="9134" y="0"/>
                  </a:lnTo>
                  <a:lnTo>
                    <a:pt x="23988" y="14462"/>
                  </a:lnTo>
                  <a:lnTo>
                    <a:pt x="26537" y="19831"/>
                  </a:lnTo>
                  <a:lnTo>
                    <a:pt x="28456" y="36261"/>
                  </a:lnTo>
                  <a:lnTo>
                    <a:pt x="35098" y="45339"/>
                  </a:lnTo>
                  <a:lnTo>
                    <a:pt x="37210" y="54236"/>
                  </a:lnTo>
                  <a:lnTo>
                    <a:pt x="37705" y="60439"/>
                  </a:lnTo>
                  <a:lnTo>
                    <a:pt x="40746" y="66724"/>
                  </a:lnTo>
                  <a:lnTo>
                    <a:pt x="46266" y="74326"/>
                  </a:lnTo>
                  <a:lnTo>
                    <a:pt x="47356" y="83432"/>
                  </a:lnTo>
                  <a:lnTo>
                    <a:pt x="47506" y="89290"/>
                  </a:lnTo>
                  <a:lnTo>
                    <a:pt x="48604" y="91276"/>
                  </a:lnTo>
                  <a:lnTo>
                    <a:pt x="50395" y="92600"/>
                  </a:lnTo>
                  <a:lnTo>
                    <a:pt x="55817" y="94724"/>
                  </a:lnTo>
                  <a:lnTo>
                    <a:pt x="65233" y="103402"/>
                  </a:lnTo>
                  <a:lnTo>
                    <a:pt x="76200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SMARTInkShape-791"/>
            <p:cNvSpPr/>
            <p:nvPr>
              <p:custDataLst>
                <p:tags r:id="rId122"/>
              </p:custDataLst>
            </p:nvPr>
          </p:nvSpPr>
          <p:spPr>
            <a:xfrm>
              <a:off x="11811000" y="2657475"/>
              <a:ext cx="180976" cy="133351"/>
            </a:xfrm>
            <a:custGeom>
              <a:avLst/>
              <a:gdLst/>
              <a:ahLst/>
              <a:cxnLst/>
              <a:rect l="0" t="0" r="0" b="0"/>
              <a:pathLst>
                <a:path w="180976" h="133351">
                  <a:moveTo>
                    <a:pt x="180975" y="0"/>
                  </a:moveTo>
                  <a:lnTo>
                    <a:pt x="180975" y="0"/>
                  </a:lnTo>
                  <a:lnTo>
                    <a:pt x="172773" y="0"/>
                  </a:lnTo>
                  <a:lnTo>
                    <a:pt x="154605" y="15809"/>
                  </a:lnTo>
                  <a:lnTo>
                    <a:pt x="145762" y="19148"/>
                  </a:lnTo>
                  <a:lnTo>
                    <a:pt x="102460" y="54000"/>
                  </a:lnTo>
                  <a:lnTo>
                    <a:pt x="95269" y="63508"/>
                  </a:lnTo>
                  <a:lnTo>
                    <a:pt x="49802" y="100542"/>
                  </a:lnTo>
                  <a:lnTo>
                    <a:pt x="30573" y="106761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9" name="SMARTInkShape-792"/>
          <p:cNvSpPr/>
          <p:nvPr>
            <p:custDataLst>
              <p:tags r:id="rId11"/>
            </p:custDataLst>
          </p:nvPr>
        </p:nvSpPr>
        <p:spPr>
          <a:xfrm>
            <a:off x="11382375" y="2667000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4" name="SMARTInkShape-Group213"/>
          <p:cNvGrpSpPr/>
          <p:nvPr/>
        </p:nvGrpSpPr>
        <p:grpSpPr>
          <a:xfrm>
            <a:off x="3781425" y="3373185"/>
            <a:ext cx="828676" cy="265235"/>
            <a:chOff x="3781425" y="3373185"/>
            <a:chExt cx="828676" cy="265235"/>
          </a:xfrm>
        </p:grpSpPr>
        <p:sp>
          <p:nvSpPr>
            <p:cNvPr id="120" name="SMARTInkShape-793"/>
            <p:cNvSpPr/>
            <p:nvPr>
              <p:custDataLst>
                <p:tags r:id="rId110"/>
              </p:custDataLst>
            </p:nvPr>
          </p:nvSpPr>
          <p:spPr>
            <a:xfrm>
              <a:off x="3781425" y="3409950"/>
              <a:ext cx="47626" cy="228470"/>
            </a:xfrm>
            <a:custGeom>
              <a:avLst/>
              <a:gdLst/>
              <a:ahLst/>
              <a:cxnLst/>
              <a:rect l="0" t="0" r="0" b="0"/>
              <a:pathLst>
                <a:path w="47626" h="228470">
                  <a:moveTo>
                    <a:pt x="47625" y="0"/>
                  </a:moveTo>
                  <a:lnTo>
                    <a:pt x="47625" y="0"/>
                  </a:lnTo>
                  <a:lnTo>
                    <a:pt x="38100" y="0"/>
                  </a:lnTo>
                  <a:lnTo>
                    <a:pt x="38100" y="44476"/>
                  </a:lnTo>
                  <a:lnTo>
                    <a:pt x="38100" y="60328"/>
                  </a:lnTo>
                  <a:lnTo>
                    <a:pt x="28837" y="107885"/>
                  </a:lnTo>
                  <a:lnTo>
                    <a:pt x="27540" y="136436"/>
                  </a:lnTo>
                  <a:lnTo>
                    <a:pt x="21041" y="154578"/>
                  </a:lnTo>
                  <a:lnTo>
                    <a:pt x="18254" y="176833"/>
                  </a:lnTo>
                  <a:lnTo>
                    <a:pt x="11562" y="190309"/>
                  </a:lnTo>
                  <a:lnTo>
                    <a:pt x="9644" y="212714"/>
                  </a:lnTo>
                  <a:lnTo>
                    <a:pt x="8546" y="214834"/>
                  </a:lnTo>
                  <a:lnTo>
                    <a:pt x="6756" y="216248"/>
                  </a:lnTo>
                  <a:lnTo>
                    <a:pt x="4504" y="217190"/>
                  </a:lnTo>
                  <a:lnTo>
                    <a:pt x="3003" y="218877"/>
                  </a:lnTo>
                  <a:lnTo>
                    <a:pt x="34" y="228469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SMARTInkShape-794"/>
            <p:cNvSpPr/>
            <p:nvPr>
              <p:custDataLst>
                <p:tags r:id="rId111"/>
              </p:custDataLst>
            </p:nvPr>
          </p:nvSpPr>
          <p:spPr>
            <a:xfrm>
              <a:off x="3810000" y="3373185"/>
              <a:ext cx="428509" cy="255806"/>
            </a:xfrm>
            <a:custGeom>
              <a:avLst/>
              <a:gdLst/>
              <a:ahLst/>
              <a:cxnLst/>
              <a:rect l="0" t="0" r="0" b="0"/>
              <a:pathLst>
                <a:path w="428509" h="255806">
                  <a:moveTo>
                    <a:pt x="0" y="74865"/>
                  </a:moveTo>
                  <a:lnTo>
                    <a:pt x="0" y="74865"/>
                  </a:lnTo>
                  <a:lnTo>
                    <a:pt x="0" y="57532"/>
                  </a:lnTo>
                  <a:lnTo>
                    <a:pt x="6546" y="48550"/>
                  </a:lnTo>
                  <a:lnTo>
                    <a:pt x="9132" y="38526"/>
                  </a:lnTo>
                  <a:lnTo>
                    <a:pt x="10322" y="37939"/>
                  </a:lnTo>
                  <a:lnTo>
                    <a:pt x="14465" y="37286"/>
                  </a:lnTo>
                  <a:lnTo>
                    <a:pt x="15994" y="36054"/>
                  </a:lnTo>
                  <a:lnTo>
                    <a:pt x="17692" y="31863"/>
                  </a:lnTo>
                  <a:lnTo>
                    <a:pt x="19203" y="30322"/>
                  </a:lnTo>
                  <a:lnTo>
                    <a:pt x="23704" y="28610"/>
                  </a:lnTo>
                  <a:lnTo>
                    <a:pt x="47187" y="27243"/>
                  </a:lnTo>
                  <a:lnTo>
                    <a:pt x="61803" y="41429"/>
                  </a:lnTo>
                  <a:lnTo>
                    <a:pt x="64509" y="46952"/>
                  </a:lnTo>
                  <a:lnTo>
                    <a:pt x="66591" y="65170"/>
                  </a:lnTo>
                  <a:lnTo>
                    <a:pt x="66674" y="105326"/>
                  </a:lnTo>
                  <a:lnTo>
                    <a:pt x="63852" y="112392"/>
                  </a:lnTo>
                  <a:lnTo>
                    <a:pt x="60129" y="119060"/>
                  </a:lnTo>
                  <a:lnTo>
                    <a:pt x="58474" y="125552"/>
                  </a:lnTo>
                  <a:lnTo>
                    <a:pt x="56974" y="127706"/>
                  </a:lnTo>
                  <a:lnTo>
                    <a:pt x="54916" y="129143"/>
                  </a:lnTo>
                  <a:lnTo>
                    <a:pt x="52486" y="130100"/>
                  </a:lnTo>
                  <a:lnTo>
                    <a:pt x="50866" y="131797"/>
                  </a:lnTo>
                  <a:lnTo>
                    <a:pt x="48051" y="140047"/>
                  </a:lnTo>
                  <a:lnTo>
                    <a:pt x="47628" y="150937"/>
                  </a:lnTo>
                  <a:lnTo>
                    <a:pt x="47625" y="142853"/>
                  </a:lnTo>
                  <a:lnTo>
                    <a:pt x="61814" y="127385"/>
                  </a:lnTo>
                  <a:lnTo>
                    <a:pt x="67337" y="124665"/>
                  </a:lnTo>
                  <a:lnTo>
                    <a:pt x="70291" y="123941"/>
                  </a:lnTo>
                  <a:lnTo>
                    <a:pt x="85783" y="115142"/>
                  </a:lnTo>
                  <a:lnTo>
                    <a:pt x="93380" y="113395"/>
                  </a:lnTo>
                  <a:lnTo>
                    <a:pt x="102485" y="106504"/>
                  </a:lnTo>
                  <a:lnTo>
                    <a:pt x="111387" y="104348"/>
                  </a:lnTo>
                  <a:lnTo>
                    <a:pt x="117591" y="103843"/>
                  </a:lnTo>
                  <a:lnTo>
                    <a:pt x="123877" y="106442"/>
                  </a:lnTo>
                  <a:lnTo>
                    <a:pt x="147491" y="127120"/>
                  </a:lnTo>
                  <a:lnTo>
                    <a:pt x="150218" y="132662"/>
                  </a:lnTo>
                  <a:lnTo>
                    <a:pt x="150945" y="135621"/>
                  </a:lnTo>
                  <a:lnTo>
                    <a:pt x="152489" y="137594"/>
                  </a:lnTo>
                  <a:lnTo>
                    <a:pt x="157025" y="139786"/>
                  </a:lnTo>
                  <a:lnTo>
                    <a:pt x="158659" y="141429"/>
                  </a:lnTo>
                  <a:lnTo>
                    <a:pt x="160474" y="146077"/>
                  </a:lnTo>
                  <a:lnTo>
                    <a:pt x="162697" y="157684"/>
                  </a:lnTo>
                  <a:lnTo>
                    <a:pt x="168386" y="167020"/>
                  </a:lnTo>
                  <a:lnTo>
                    <a:pt x="170845" y="179656"/>
                  </a:lnTo>
                  <a:lnTo>
                    <a:pt x="171415" y="201866"/>
                  </a:lnTo>
                  <a:lnTo>
                    <a:pt x="168612" y="208215"/>
                  </a:lnTo>
                  <a:lnTo>
                    <a:pt x="164897" y="214565"/>
                  </a:lnTo>
                  <a:lnTo>
                    <a:pt x="163246" y="220915"/>
                  </a:lnTo>
                  <a:lnTo>
                    <a:pt x="161747" y="223032"/>
                  </a:lnTo>
                  <a:lnTo>
                    <a:pt x="159690" y="224443"/>
                  </a:lnTo>
                  <a:lnTo>
                    <a:pt x="157260" y="225383"/>
                  </a:lnTo>
                  <a:lnTo>
                    <a:pt x="155640" y="227069"/>
                  </a:lnTo>
                  <a:lnTo>
                    <a:pt x="150218" y="237379"/>
                  </a:lnTo>
                  <a:lnTo>
                    <a:pt x="144326" y="244550"/>
                  </a:lnTo>
                  <a:lnTo>
                    <a:pt x="140697" y="245531"/>
                  </a:lnTo>
                  <a:lnTo>
                    <a:pt x="138248" y="245792"/>
                  </a:lnTo>
                  <a:lnTo>
                    <a:pt x="132705" y="248905"/>
                  </a:lnTo>
                  <a:lnTo>
                    <a:pt x="125579" y="254470"/>
                  </a:lnTo>
                  <a:lnTo>
                    <a:pt x="116567" y="255569"/>
                  </a:lnTo>
                  <a:lnTo>
                    <a:pt x="101480" y="255805"/>
                  </a:lnTo>
                  <a:lnTo>
                    <a:pt x="99404" y="254758"/>
                  </a:lnTo>
                  <a:lnTo>
                    <a:pt x="98019" y="253002"/>
                  </a:lnTo>
                  <a:lnTo>
                    <a:pt x="95797" y="247636"/>
                  </a:lnTo>
                  <a:lnTo>
                    <a:pt x="92671" y="246902"/>
                  </a:lnTo>
                  <a:lnTo>
                    <a:pt x="90355" y="246706"/>
                  </a:lnTo>
                  <a:lnTo>
                    <a:pt x="88812" y="245518"/>
                  </a:lnTo>
                  <a:lnTo>
                    <a:pt x="86132" y="238148"/>
                  </a:lnTo>
                  <a:lnTo>
                    <a:pt x="85736" y="222636"/>
                  </a:lnTo>
                  <a:lnTo>
                    <a:pt x="88552" y="217094"/>
                  </a:lnTo>
                  <a:lnTo>
                    <a:pt x="98984" y="204912"/>
                  </a:lnTo>
                  <a:lnTo>
                    <a:pt x="105023" y="201455"/>
                  </a:lnTo>
                  <a:lnTo>
                    <a:pt x="111235" y="198861"/>
                  </a:lnTo>
                  <a:lnTo>
                    <a:pt x="155223" y="160575"/>
                  </a:lnTo>
                  <a:lnTo>
                    <a:pt x="180386" y="144361"/>
                  </a:lnTo>
                  <a:lnTo>
                    <a:pt x="198615" y="137041"/>
                  </a:lnTo>
                  <a:lnTo>
                    <a:pt x="221847" y="119199"/>
                  </a:lnTo>
                  <a:lnTo>
                    <a:pt x="263523" y="79098"/>
                  </a:lnTo>
                  <a:lnTo>
                    <a:pt x="276225" y="72879"/>
                  </a:lnTo>
                  <a:lnTo>
                    <a:pt x="282575" y="68691"/>
                  </a:lnTo>
                  <a:lnTo>
                    <a:pt x="293393" y="65781"/>
                  </a:lnTo>
                  <a:lnTo>
                    <a:pt x="304359" y="56219"/>
                  </a:lnTo>
                  <a:lnTo>
                    <a:pt x="304800" y="87720"/>
                  </a:lnTo>
                  <a:lnTo>
                    <a:pt x="301978" y="93984"/>
                  </a:lnTo>
                  <a:lnTo>
                    <a:pt x="298254" y="100296"/>
                  </a:lnTo>
                  <a:lnTo>
                    <a:pt x="295864" y="112971"/>
                  </a:lnTo>
                  <a:lnTo>
                    <a:pt x="295668" y="116144"/>
                  </a:lnTo>
                  <a:lnTo>
                    <a:pt x="292627" y="122492"/>
                  </a:lnTo>
                  <a:lnTo>
                    <a:pt x="288806" y="128841"/>
                  </a:lnTo>
                  <a:lnTo>
                    <a:pt x="286354" y="141540"/>
                  </a:lnTo>
                  <a:lnTo>
                    <a:pt x="285785" y="171966"/>
                  </a:lnTo>
                  <a:lnTo>
                    <a:pt x="282944" y="179051"/>
                  </a:lnTo>
                  <a:lnTo>
                    <a:pt x="280704" y="182423"/>
                  </a:lnTo>
                  <a:lnTo>
                    <a:pt x="277552" y="197280"/>
                  </a:lnTo>
                  <a:lnTo>
                    <a:pt x="275429" y="213659"/>
                  </a:lnTo>
                  <a:lnTo>
                    <a:pt x="268737" y="227086"/>
                  </a:lnTo>
                  <a:lnTo>
                    <a:pt x="266819" y="244423"/>
                  </a:lnTo>
                  <a:lnTo>
                    <a:pt x="257292" y="255709"/>
                  </a:lnTo>
                  <a:lnTo>
                    <a:pt x="257178" y="241647"/>
                  </a:lnTo>
                  <a:lnTo>
                    <a:pt x="259998" y="236127"/>
                  </a:lnTo>
                  <a:lnTo>
                    <a:pt x="263721" y="230145"/>
                  </a:lnTo>
                  <a:lnTo>
                    <a:pt x="265817" y="219770"/>
                  </a:lnTo>
                  <a:lnTo>
                    <a:pt x="267681" y="192157"/>
                  </a:lnTo>
                  <a:lnTo>
                    <a:pt x="282508" y="144824"/>
                  </a:lnTo>
                  <a:lnTo>
                    <a:pt x="286724" y="100361"/>
                  </a:lnTo>
                  <a:lnTo>
                    <a:pt x="297504" y="75056"/>
                  </a:lnTo>
                  <a:lnTo>
                    <a:pt x="301557" y="68600"/>
                  </a:lnTo>
                  <a:lnTo>
                    <a:pt x="304897" y="59015"/>
                  </a:lnTo>
                  <a:lnTo>
                    <a:pt x="311061" y="49472"/>
                  </a:lnTo>
                  <a:lnTo>
                    <a:pt x="312874" y="43118"/>
                  </a:lnTo>
                  <a:lnTo>
                    <a:pt x="314416" y="41000"/>
                  </a:lnTo>
                  <a:lnTo>
                    <a:pt x="316503" y="39589"/>
                  </a:lnTo>
                  <a:lnTo>
                    <a:pt x="321643" y="36961"/>
                  </a:lnTo>
                  <a:lnTo>
                    <a:pt x="331621" y="28729"/>
                  </a:lnTo>
                  <a:lnTo>
                    <a:pt x="340633" y="26476"/>
                  </a:lnTo>
                  <a:lnTo>
                    <a:pt x="362554" y="10356"/>
                  </a:lnTo>
                  <a:lnTo>
                    <a:pt x="376009" y="8317"/>
                  </a:lnTo>
                  <a:lnTo>
                    <a:pt x="377673" y="7216"/>
                  </a:lnTo>
                  <a:lnTo>
                    <a:pt x="378782" y="5424"/>
                  </a:lnTo>
                  <a:lnTo>
                    <a:pt x="379521" y="3171"/>
                  </a:lnTo>
                  <a:lnTo>
                    <a:pt x="381072" y="1669"/>
                  </a:lnTo>
                  <a:lnTo>
                    <a:pt x="385619" y="0"/>
                  </a:lnTo>
                  <a:lnTo>
                    <a:pt x="387254" y="613"/>
                  </a:lnTo>
                  <a:lnTo>
                    <a:pt x="388344" y="2081"/>
                  </a:lnTo>
                  <a:lnTo>
                    <a:pt x="389071" y="4117"/>
                  </a:lnTo>
                  <a:lnTo>
                    <a:pt x="390614" y="5475"/>
                  </a:lnTo>
                  <a:lnTo>
                    <a:pt x="398599" y="7832"/>
                  </a:lnTo>
                  <a:lnTo>
                    <a:pt x="404676" y="8084"/>
                  </a:lnTo>
                  <a:lnTo>
                    <a:pt x="406309" y="9178"/>
                  </a:lnTo>
                  <a:lnTo>
                    <a:pt x="407398" y="10965"/>
                  </a:lnTo>
                  <a:lnTo>
                    <a:pt x="409145" y="16382"/>
                  </a:lnTo>
                  <a:lnTo>
                    <a:pt x="428508" y="36648"/>
                  </a:lnTo>
                  <a:lnTo>
                    <a:pt x="419100" y="462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SMARTInkShape-795"/>
            <p:cNvSpPr/>
            <p:nvPr>
              <p:custDataLst>
                <p:tags r:id="rId112"/>
              </p:custDataLst>
            </p:nvPr>
          </p:nvSpPr>
          <p:spPr>
            <a:xfrm>
              <a:off x="4124325" y="3533775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19050"/>
                  </a:moveTo>
                  <a:lnTo>
                    <a:pt x="0" y="19050"/>
                  </a:lnTo>
                  <a:lnTo>
                    <a:pt x="5057" y="19050"/>
                  </a:lnTo>
                  <a:lnTo>
                    <a:pt x="10361" y="16228"/>
                  </a:lnTo>
                  <a:lnTo>
                    <a:pt x="17333" y="10849"/>
                  </a:lnTo>
                  <a:lnTo>
                    <a:pt x="26315" y="9787"/>
                  </a:lnTo>
                  <a:lnTo>
                    <a:pt x="32157" y="9642"/>
                  </a:lnTo>
                  <a:lnTo>
                    <a:pt x="34138" y="8544"/>
                  </a:lnTo>
                  <a:lnTo>
                    <a:pt x="35459" y="6755"/>
                  </a:lnTo>
                  <a:lnTo>
                    <a:pt x="36339" y="4503"/>
                  </a:lnTo>
                  <a:lnTo>
                    <a:pt x="37984" y="3002"/>
                  </a:lnTo>
                  <a:lnTo>
                    <a:pt x="42634" y="1334"/>
                  </a:lnTo>
                  <a:lnTo>
                    <a:pt x="89293" y="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" name="SMARTInkShape-796"/>
            <p:cNvSpPr/>
            <p:nvPr>
              <p:custDataLst>
                <p:tags r:id="rId113"/>
              </p:custDataLst>
            </p:nvPr>
          </p:nvSpPr>
          <p:spPr>
            <a:xfrm>
              <a:off x="4448175" y="3533775"/>
              <a:ext cx="161926" cy="38101"/>
            </a:xfrm>
            <a:custGeom>
              <a:avLst/>
              <a:gdLst/>
              <a:ahLst/>
              <a:cxnLst/>
              <a:rect l="0" t="0" r="0" b="0"/>
              <a:pathLst>
                <a:path w="161926" h="38101">
                  <a:moveTo>
                    <a:pt x="0" y="38100"/>
                  </a:moveTo>
                  <a:lnTo>
                    <a:pt x="0" y="38100"/>
                  </a:lnTo>
                  <a:lnTo>
                    <a:pt x="42726" y="38100"/>
                  </a:lnTo>
                  <a:lnTo>
                    <a:pt x="48270" y="35278"/>
                  </a:lnTo>
                  <a:lnTo>
                    <a:pt x="54261" y="31554"/>
                  </a:lnTo>
                  <a:lnTo>
                    <a:pt x="64831" y="28968"/>
                  </a:lnTo>
                  <a:lnTo>
                    <a:pt x="71185" y="28692"/>
                  </a:lnTo>
                  <a:lnTo>
                    <a:pt x="76793" y="25805"/>
                  </a:lnTo>
                  <a:lnTo>
                    <a:pt x="82814" y="22052"/>
                  </a:lnTo>
                  <a:lnTo>
                    <a:pt x="93403" y="19446"/>
                  </a:lnTo>
                  <a:lnTo>
                    <a:pt x="102489" y="12582"/>
                  </a:lnTo>
                  <a:lnTo>
                    <a:pt x="111389" y="9372"/>
                  </a:lnTo>
                  <a:lnTo>
                    <a:pt x="120728" y="3247"/>
                  </a:lnTo>
                  <a:lnTo>
                    <a:pt x="130198" y="962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5" name="SMARTInkShape-797"/>
          <p:cNvSpPr/>
          <p:nvPr>
            <p:custDataLst>
              <p:tags r:id="rId12"/>
            </p:custDataLst>
          </p:nvPr>
        </p:nvSpPr>
        <p:spPr>
          <a:xfrm>
            <a:off x="4467225" y="3486150"/>
            <a:ext cx="95251" cy="9526"/>
          </a:xfrm>
          <a:custGeom>
            <a:avLst/>
            <a:gdLst/>
            <a:ahLst/>
            <a:cxnLst/>
            <a:rect l="0" t="0" r="0" b="0"/>
            <a:pathLst>
              <a:path w="95251" h="9526">
                <a:moveTo>
                  <a:pt x="0" y="9525"/>
                </a:moveTo>
                <a:lnTo>
                  <a:pt x="0" y="9525"/>
                </a:lnTo>
                <a:lnTo>
                  <a:pt x="47509" y="9525"/>
                </a:lnTo>
                <a:lnTo>
                  <a:pt x="70277" y="9525"/>
                </a:lnTo>
                <a:lnTo>
                  <a:pt x="76390" y="6703"/>
                </a:lnTo>
                <a:lnTo>
                  <a:pt x="83881" y="1324"/>
                </a:lnTo>
                <a:lnTo>
                  <a:pt x="9525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0" name="SMARTInkShape-Group215"/>
          <p:cNvGrpSpPr/>
          <p:nvPr/>
        </p:nvGrpSpPr>
        <p:grpSpPr>
          <a:xfrm>
            <a:off x="4924428" y="3295650"/>
            <a:ext cx="847723" cy="243506"/>
            <a:chOff x="4924428" y="3295650"/>
            <a:chExt cx="847723" cy="243506"/>
          </a:xfrm>
        </p:grpSpPr>
        <p:sp>
          <p:nvSpPr>
            <p:cNvPr id="126" name="SMARTInkShape-798"/>
            <p:cNvSpPr/>
            <p:nvPr>
              <p:custDataLst>
                <p:tags r:id="rId106"/>
              </p:custDataLst>
            </p:nvPr>
          </p:nvSpPr>
          <p:spPr>
            <a:xfrm>
              <a:off x="4924428" y="3343392"/>
              <a:ext cx="171448" cy="195764"/>
            </a:xfrm>
            <a:custGeom>
              <a:avLst/>
              <a:gdLst/>
              <a:ahLst/>
              <a:cxnLst/>
              <a:rect l="0" t="0" r="0" b="0"/>
              <a:pathLst>
                <a:path w="171448" h="195764">
                  <a:moveTo>
                    <a:pt x="114297" y="57033"/>
                  </a:moveTo>
                  <a:lnTo>
                    <a:pt x="114297" y="57033"/>
                  </a:lnTo>
                  <a:lnTo>
                    <a:pt x="122498" y="48832"/>
                  </a:lnTo>
                  <a:lnTo>
                    <a:pt x="123706" y="39423"/>
                  </a:lnTo>
                  <a:lnTo>
                    <a:pt x="123819" y="23831"/>
                  </a:lnTo>
                  <a:lnTo>
                    <a:pt x="122762" y="22198"/>
                  </a:lnTo>
                  <a:lnTo>
                    <a:pt x="120999" y="21110"/>
                  </a:lnTo>
                  <a:lnTo>
                    <a:pt x="118765" y="20384"/>
                  </a:lnTo>
                  <a:lnTo>
                    <a:pt x="117275" y="18842"/>
                  </a:lnTo>
                  <a:lnTo>
                    <a:pt x="114413" y="9838"/>
                  </a:lnTo>
                  <a:lnTo>
                    <a:pt x="109274" y="9536"/>
                  </a:lnTo>
                  <a:lnTo>
                    <a:pt x="107773" y="8434"/>
                  </a:lnTo>
                  <a:lnTo>
                    <a:pt x="105167" y="1218"/>
                  </a:lnTo>
                  <a:lnTo>
                    <a:pt x="102126" y="476"/>
                  </a:lnTo>
                  <a:lnTo>
                    <a:pt x="96605" y="0"/>
                  </a:lnTo>
                  <a:lnTo>
                    <a:pt x="96153" y="1020"/>
                  </a:lnTo>
                  <a:lnTo>
                    <a:pt x="95650" y="4974"/>
                  </a:lnTo>
                  <a:lnTo>
                    <a:pt x="94457" y="6452"/>
                  </a:lnTo>
                  <a:lnTo>
                    <a:pt x="85776" y="9393"/>
                  </a:lnTo>
                  <a:lnTo>
                    <a:pt x="85758" y="9398"/>
                  </a:lnTo>
                  <a:lnTo>
                    <a:pt x="76197" y="9408"/>
                  </a:lnTo>
                  <a:lnTo>
                    <a:pt x="67996" y="17609"/>
                  </a:lnTo>
                  <a:lnTo>
                    <a:pt x="62008" y="18540"/>
                  </a:lnTo>
                  <a:lnTo>
                    <a:pt x="60387" y="19730"/>
                  </a:lnTo>
                  <a:lnTo>
                    <a:pt x="59307" y="21581"/>
                  </a:lnTo>
                  <a:lnTo>
                    <a:pt x="57574" y="27100"/>
                  </a:lnTo>
                  <a:lnTo>
                    <a:pt x="41345" y="45302"/>
                  </a:lnTo>
                  <a:lnTo>
                    <a:pt x="39540" y="51114"/>
                  </a:lnTo>
                  <a:lnTo>
                    <a:pt x="38001" y="53087"/>
                  </a:lnTo>
                  <a:lnTo>
                    <a:pt x="33468" y="55279"/>
                  </a:lnTo>
                  <a:lnTo>
                    <a:pt x="31837" y="56922"/>
                  </a:lnTo>
                  <a:lnTo>
                    <a:pt x="30023" y="61570"/>
                  </a:lnTo>
                  <a:lnTo>
                    <a:pt x="27800" y="73177"/>
                  </a:lnTo>
                  <a:lnTo>
                    <a:pt x="22111" y="82513"/>
                  </a:lnTo>
                  <a:lnTo>
                    <a:pt x="19652" y="95149"/>
                  </a:lnTo>
                  <a:lnTo>
                    <a:pt x="19450" y="98318"/>
                  </a:lnTo>
                  <a:lnTo>
                    <a:pt x="16404" y="104663"/>
                  </a:lnTo>
                  <a:lnTo>
                    <a:pt x="12581" y="111010"/>
                  </a:lnTo>
                  <a:lnTo>
                    <a:pt x="9370" y="120534"/>
                  </a:lnTo>
                  <a:lnTo>
                    <a:pt x="3244" y="130058"/>
                  </a:lnTo>
                  <a:lnTo>
                    <a:pt x="424" y="140876"/>
                  </a:lnTo>
                  <a:lnTo>
                    <a:pt x="0" y="166341"/>
                  </a:lnTo>
                  <a:lnTo>
                    <a:pt x="1057" y="168005"/>
                  </a:lnTo>
                  <a:lnTo>
                    <a:pt x="2820" y="169115"/>
                  </a:lnTo>
                  <a:lnTo>
                    <a:pt x="9698" y="171041"/>
                  </a:lnTo>
                  <a:lnTo>
                    <a:pt x="27121" y="171330"/>
                  </a:lnTo>
                  <a:lnTo>
                    <a:pt x="47813" y="154857"/>
                  </a:lnTo>
                  <a:lnTo>
                    <a:pt x="54057" y="152369"/>
                  </a:lnTo>
                  <a:lnTo>
                    <a:pt x="60360" y="147735"/>
                  </a:lnTo>
                  <a:lnTo>
                    <a:pt x="63866" y="142148"/>
                  </a:lnTo>
                  <a:lnTo>
                    <a:pt x="66484" y="136137"/>
                  </a:lnTo>
                  <a:lnTo>
                    <a:pt x="83074" y="114167"/>
                  </a:lnTo>
                  <a:lnTo>
                    <a:pt x="85603" y="107826"/>
                  </a:lnTo>
                  <a:lnTo>
                    <a:pt x="102129" y="85608"/>
                  </a:lnTo>
                  <a:lnTo>
                    <a:pt x="104655" y="79258"/>
                  </a:lnTo>
                  <a:lnTo>
                    <a:pt x="113859" y="67116"/>
                  </a:lnTo>
                  <a:lnTo>
                    <a:pt x="114259" y="58406"/>
                  </a:lnTo>
                  <a:lnTo>
                    <a:pt x="115329" y="57948"/>
                  </a:lnTo>
                  <a:lnTo>
                    <a:pt x="123788" y="57036"/>
                  </a:lnTo>
                  <a:lnTo>
                    <a:pt x="123822" y="99643"/>
                  </a:lnTo>
                  <a:lnTo>
                    <a:pt x="114689" y="136050"/>
                  </a:lnTo>
                  <a:lnTo>
                    <a:pt x="114307" y="159917"/>
                  </a:lnTo>
                  <a:lnTo>
                    <a:pt x="107753" y="169039"/>
                  </a:lnTo>
                  <a:lnTo>
                    <a:pt x="106097" y="174899"/>
                  </a:lnTo>
                  <a:lnTo>
                    <a:pt x="106714" y="177944"/>
                  </a:lnTo>
                  <a:lnTo>
                    <a:pt x="113939" y="189836"/>
                  </a:lnTo>
                  <a:lnTo>
                    <a:pt x="114190" y="195278"/>
                  </a:lnTo>
                  <a:lnTo>
                    <a:pt x="115285" y="195763"/>
                  </a:lnTo>
                  <a:lnTo>
                    <a:pt x="123427" y="190655"/>
                  </a:lnTo>
                  <a:lnTo>
                    <a:pt x="137044" y="190407"/>
                  </a:lnTo>
                  <a:lnTo>
                    <a:pt x="143104" y="187572"/>
                  </a:lnTo>
                  <a:lnTo>
                    <a:pt x="149325" y="183842"/>
                  </a:lnTo>
                  <a:lnTo>
                    <a:pt x="158778" y="180684"/>
                  </a:lnTo>
                  <a:lnTo>
                    <a:pt x="171447" y="1713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7" name="SMARTInkShape-799"/>
            <p:cNvSpPr/>
            <p:nvPr>
              <p:custDataLst>
                <p:tags r:id="rId107"/>
              </p:custDataLst>
            </p:nvPr>
          </p:nvSpPr>
          <p:spPr>
            <a:xfrm>
              <a:off x="5286375" y="3400818"/>
              <a:ext cx="133351" cy="18658"/>
            </a:xfrm>
            <a:custGeom>
              <a:avLst/>
              <a:gdLst/>
              <a:ahLst/>
              <a:cxnLst/>
              <a:rect l="0" t="0" r="0" b="0"/>
              <a:pathLst>
                <a:path w="133351" h="18658">
                  <a:moveTo>
                    <a:pt x="0" y="18657"/>
                  </a:moveTo>
                  <a:lnTo>
                    <a:pt x="0" y="18657"/>
                  </a:lnTo>
                  <a:lnTo>
                    <a:pt x="8201" y="10456"/>
                  </a:lnTo>
                  <a:lnTo>
                    <a:pt x="14189" y="9525"/>
                  </a:lnTo>
                  <a:lnTo>
                    <a:pt x="60728" y="9132"/>
                  </a:lnTo>
                  <a:lnTo>
                    <a:pt x="74354" y="9132"/>
                  </a:lnTo>
                  <a:lnTo>
                    <a:pt x="83439" y="2586"/>
                  </a:lnTo>
                  <a:lnTo>
                    <a:pt x="93486" y="0"/>
                  </a:lnTo>
                  <a:lnTo>
                    <a:pt x="105379" y="7198"/>
                  </a:lnTo>
                  <a:lnTo>
                    <a:pt x="133350" y="91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SMARTInkShape-800"/>
            <p:cNvSpPr/>
            <p:nvPr>
              <p:custDataLst>
                <p:tags r:id="rId108"/>
              </p:custDataLst>
            </p:nvPr>
          </p:nvSpPr>
          <p:spPr>
            <a:xfrm>
              <a:off x="5619750" y="3295650"/>
              <a:ext cx="133351" cy="142876"/>
            </a:xfrm>
            <a:custGeom>
              <a:avLst/>
              <a:gdLst/>
              <a:ahLst/>
              <a:cxnLst/>
              <a:rect l="0" t="0" r="0" b="0"/>
              <a:pathLst>
                <a:path w="133351" h="142876">
                  <a:moveTo>
                    <a:pt x="0" y="0"/>
                  </a:moveTo>
                  <a:lnTo>
                    <a:pt x="0" y="0"/>
                  </a:lnTo>
                  <a:lnTo>
                    <a:pt x="27217" y="27217"/>
                  </a:lnTo>
                  <a:lnTo>
                    <a:pt x="29365" y="35911"/>
                  </a:lnTo>
                  <a:lnTo>
                    <a:pt x="46182" y="55673"/>
                  </a:lnTo>
                  <a:lnTo>
                    <a:pt x="48398" y="64463"/>
                  </a:lnTo>
                  <a:lnTo>
                    <a:pt x="54087" y="73310"/>
                  </a:lnTo>
                  <a:lnTo>
                    <a:pt x="57300" y="82634"/>
                  </a:lnTo>
                  <a:lnTo>
                    <a:pt x="63427" y="92100"/>
                  </a:lnTo>
                  <a:lnTo>
                    <a:pt x="65231" y="98436"/>
                  </a:lnTo>
                  <a:lnTo>
                    <a:pt x="66770" y="100549"/>
                  </a:lnTo>
                  <a:lnTo>
                    <a:pt x="68855" y="101958"/>
                  </a:lnTo>
                  <a:lnTo>
                    <a:pt x="73994" y="104581"/>
                  </a:lnTo>
                  <a:lnTo>
                    <a:pt x="79806" y="109275"/>
                  </a:lnTo>
                  <a:lnTo>
                    <a:pt x="83094" y="114889"/>
                  </a:lnTo>
                  <a:lnTo>
                    <a:pt x="85614" y="120912"/>
                  </a:lnTo>
                  <a:lnTo>
                    <a:pt x="93772" y="131503"/>
                  </a:lnTo>
                  <a:lnTo>
                    <a:pt x="97416" y="132530"/>
                  </a:lnTo>
                  <a:lnTo>
                    <a:pt x="99869" y="132803"/>
                  </a:lnTo>
                  <a:lnTo>
                    <a:pt x="105417" y="135929"/>
                  </a:lnTo>
                  <a:lnTo>
                    <a:pt x="112545" y="141503"/>
                  </a:lnTo>
                  <a:lnTo>
                    <a:pt x="122347" y="142754"/>
                  </a:lnTo>
                  <a:lnTo>
                    <a:pt x="13335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SMARTInkShape-801"/>
            <p:cNvSpPr/>
            <p:nvPr>
              <p:custDataLst>
                <p:tags r:id="rId109"/>
              </p:custDataLst>
            </p:nvPr>
          </p:nvSpPr>
          <p:spPr>
            <a:xfrm>
              <a:off x="5543550" y="3305292"/>
              <a:ext cx="228601" cy="199906"/>
            </a:xfrm>
            <a:custGeom>
              <a:avLst/>
              <a:gdLst/>
              <a:ahLst/>
              <a:cxnLst/>
              <a:rect l="0" t="0" r="0" b="0"/>
              <a:pathLst>
                <a:path w="228601" h="199906">
                  <a:moveTo>
                    <a:pt x="228600" y="9408"/>
                  </a:moveTo>
                  <a:lnTo>
                    <a:pt x="228600" y="9408"/>
                  </a:lnTo>
                  <a:lnTo>
                    <a:pt x="228600" y="1207"/>
                  </a:lnTo>
                  <a:lnTo>
                    <a:pt x="227542" y="766"/>
                  </a:lnTo>
                  <a:lnTo>
                    <a:pt x="220399" y="0"/>
                  </a:lnTo>
                  <a:lnTo>
                    <a:pt x="219958" y="1019"/>
                  </a:lnTo>
                  <a:lnTo>
                    <a:pt x="219109" y="9019"/>
                  </a:lnTo>
                  <a:lnTo>
                    <a:pt x="210877" y="9374"/>
                  </a:lnTo>
                  <a:lnTo>
                    <a:pt x="210435" y="10443"/>
                  </a:lnTo>
                  <a:lnTo>
                    <a:pt x="209943" y="14455"/>
                  </a:lnTo>
                  <a:lnTo>
                    <a:pt x="208754" y="15947"/>
                  </a:lnTo>
                  <a:lnTo>
                    <a:pt x="201383" y="18540"/>
                  </a:lnTo>
                  <a:lnTo>
                    <a:pt x="200629" y="21581"/>
                  </a:lnTo>
                  <a:lnTo>
                    <a:pt x="200428" y="23873"/>
                  </a:lnTo>
                  <a:lnTo>
                    <a:pt x="199235" y="25401"/>
                  </a:lnTo>
                  <a:lnTo>
                    <a:pt x="195088" y="27100"/>
                  </a:lnTo>
                  <a:lnTo>
                    <a:pt x="193559" y="28611"/>
                  </a:lnTo>
                  <a:lnTo>
                    <a:pt x="191859" y="33112"/>
                  </a:lnTo>
                  <a:lnTo>
                    <a:pt x="190348" y="34736"/>
                  </a:lnTo>
                  <a:lnTo>
                    <a:pt x="177362" y="42612"/>
                  </a:lnTo>
                  <a:lnTo>
                    <a:pt x="174077" y="48154"/>
                  </a:lnTo>
                  <a:lnTo>
                    <a:pt x="171560" y="54145"/>
                  </a:lnTo>
                  <a:lnTo>
                    <a:pt x="128034" y="101506"/>
                  </a:lnTo>
                  <a:lnTo>
                    <a:pt x="121834" y="114188"/>
                  </a:lnTo>
                  <a:lnTo>
                    <a:pt x="101483" y="136408"/>
                  </a:lnTo>
                  <a:lnTo>
                    <a:pt x="95198" y="139936"/>
                  </a:lnTo>
                  <a:lnTo>
                    <a:pt x="88877" y="142562"/>
                  </a:lnTo>
                  <a:lnTo>
                    <a:pt x="57150" y="168563"/>
                  </a:lnTo>
                  <a:lnTo>
                    <a:pt x="53975" y="169486"/>
                  </a:lnTo>
                  <a:lnTo>
                    <a:pt x="51858" y="171160"/>
                  </a:lnTo>
                  <a:lnTo>
                    <a:pt x="47821" y="177514"/>
                  </a:lnTo>
                  <a:lnTo>
                    <a:pt x="28694" y="189413"/>
                  </a:lnTo>
                  <a:lnTo>
                    <a:pt x="24042" y="189952"/>
                  </a:lnTo>
                  <a:lnTo>
                    <a:pt x="22378" y="191154"/>
                  </a:lnTo>
                  <a:lnTo>
                    <a:pt x="21268" y="193013"/>
                  </a:lnTo>
                  <a:lnTo>
                    <a:pt x="20529" y="195311"/>
                  </a:lnTo>
                  <a:lnTo>
                    <a:pt x="18977" y="196843"/>
                  </a:lnTo>
                  <a:lnTo>
                    <a:pt x="14432" y="198546"/>
                  </a:lnTo>
                  <a:lnTo>
                    <a:pt x="46" y="199905"/>
                  </a:lnTo>
                  <a:lnTo>
                    <a:pt x="0" y="1903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5" name="SMARTInkShape-Group216"/>
          <p:cNvGrpSpPr/>
          <p:nvPr/>
        </p:nvGrpSpPr>
        <p:grpSpPr>
          <a:xfrm>
            <a:off x="3771900" y="3829050"/>
            <a:ext cx="485776" cy="247651"/>
            <a:chOff x="3771900" y="3829050"/>
            <a:chExt cx="485776" cy="247651"/>
          </a:xfrm>
        </p:grpSpPr>
        <p:sp>
          <p:nvSpPr>
            <p:cNvPr id="131" name="SMARTInkShape-802"/>
            <p:cNvSpPr/>
            <p:nvPr>
              <p:custDataLst>
                <p:tags r:id="rId102"/>
              </p:custDataLst>
            </p:nvPr>
          </p:nvSpPr>
          <p:spPr>
            <a:xfrm>
              <a:off x="3771900" y="3829050"/>
              <a:ext cx="152401" cy="247651"/>
            </a:xfrm>
            <a:custGeom>
              <a:avLst/>
              <a:gdLst/>
              <a:ahLst/>
              <a:cxnLst/>
              <a:rect l="0" t="0" r="0" b="0"/>
              <a:pathLst>
                <a:path w="152401" h="247651">
                  <a:moveTo>
                    <a:pt x="9525" y="85725"/>
                  </a:moveTo>
                  <a:lnTo>
                    <a:pt x="9525" y="85725"/>
                  </a:lnTo>
                  <a:lnTo>
                    <a:pt x="9525" y="109405"/>
                  </a:lnTo>
                  <a:lnTo>
                    <a:pt x="6703" y="114947"/>
                  </a:lnTo>
                  <a:lnTo>
                    <a:pt x="2979" y="120938"/>
                  </a:lnTo>
                  <a:lnTo>
                    <a:pt x="589" y="133407"/>
                  </a:lnTo>
                  <a:lnTo>
                    <a:pt x="1" y="180975"/>
                  </a:lnTo>
                  <a:lnTo>
                    <a:pt x="0" y="228600"/>
                  </a:lnTo>
                  <a:lnTo>
                    <a:pt x="0" y="247650"/>
                  </a:lnTo>
                  <a:lnTo>
                    <a:pt x="0" y="203190"/>
                  </a:lnTo>
                  <a:lnTo>
                    <a:pt x="1058" y="168079"/>
                  </a:lnTo>
                  <a:lnTo>
                    <a:pt x="8201" y="149617"/>
                  </a:lnTo>
                  <a:lnTo>
                    <a:pt x="9515" y="101996"/>
                  </a:lnTo>
                  <a:lnTo>
                    <a:pt x="9525" y="73035"/>
                  </a:lnTo>
                  <a:lnTo>
                    <a:pt x="12347" y="66680"/>
                  </a:lnTo>
                  <a:lnTo>
                    <a:pt x="16071" y="60327"/>
                  </a:lnTo>
                  <a:lnTo>
                    <a:pt x="18461" y="47625"/>
                  </a:lnTo>
                  <a:lnTo>
                    <a:pt x="18933" y="34925"/>
                  </a:lnTo>
                  <a:lnTo>
                    <a:pt x="20031" y="32808"/>
                  </a:lnTo>
                  <a:lnTo>
                    <a:pt x="21820" y="31397"/>
                  </a:lnTo>
                  <a:lnTo>
                    <a:pt x="24072" y="30457"/>
                  </a:lnTo>
                  <a:lnTo>
                    <a:pt x="25573" y="28771"/>
                  </a:lnTo>
                  <a:lnTo>
                    <a:pt x="27241" y="24076"/>
                  </a:lnTo>
                  <a:lnTo>
                    <a:pt x="28575" y="11"/>
                  </a:lnTo>
                  <a:lnTo>
                    <a:pt x="73312" y="0"/>
                  </a:lnTo>
                  <a:lnTo>
                    <a:pt x="118833" y="0"/>
                  </a:lnTo>
                  <a:lnTo>
                    <a:pt x="151038" y="0"/>
                  </a:lnTo>
                  <a:lnTo>
                    <a:pt x="151491" y="1058"/>
                  </a:lnTo>
                  <a:lnTo>
                    <a:pt x="1524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SMARTInkShape-803"/>
            <p:cNvSpPr/>
            <p:nvPr>
              <p:custDataLst>
                <p:tags r:id="rId103"/>
              </p:custDataLst>
            </p:nvPr>
          </p:nvSpPr>
          <p:spPr>
            <a:xfrm>
              <a:off x="3781425" y="4000500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9525"/>
                  </a:moveTo>
                  <a:lnTo>
                    <a:pt x="0" y="9525"/>
                  </a:lnTo>
                  <a:lnTo>
                    <a:pt x="8201" y="1324"/>
                  </a:lnTo>
                  <a:lnTo>
                    <a:pt x="17610" y="117"/>
                  </a:lnTo>
                  <a:lnTo>
                    <a:pt x="64468" y="0"/>
                  </a:lnTo>
                  <a:lnTo>
                    <a:pt x="112088" y="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SMARTInkShape-804"/>
            <p:cNvSpPr/>
            <p:nvPr>
              <p:custDataLst>
                <p:tags r:id="rId104"/>
              </p:custDataLst>
            </p:nvPr>
          </p:nvSpPr>
          <p:spPr>
            <a:xfrm>
              <a:off x="4076700" y="3857625"/>
              <a:ext cx="28576" cy="179642"/>
            </a:xfrm>
            <a:custGeom>
              <a:avLst/>
              <a:gdLst/>
              <a:ahLst/>
              <a:cxnLst/>
              <a:rect l="0" t="0" r="0" b="0"/>
              <a:pathLst>
                <a:path w="28576" h="179642">
                  <a:moveTo>
                    <a:pt x="28575" y="0"/>
                  </a:moveTo>
                  <a:lnTo>
                    <a:pt x="28575" y="0"/>
                  </a:lnTo>
                  <a:lnTo>
                    <a:pt x="20374" y="8201"/>
                  </a:lnTo>
                  <a:lnTo>
                    <a:pt x="19167" y="17610"/>
                  </a:lnTo>
                  <a:lnTo>
                    <a:pt x="19050" y="60445"/>
                  </a:lnTo>
                  <a:lnTo>
                    <a:pt x="16228" y="66728"/>
                  </a:lnTo>
                  <a:lnTo>
                    <a:pt x="12504" y="73049"/>
                  </a:lnTo>
                  <a:lnTo>
                    <a:pt x="10114" y="85730"/>
                  </a:lnTo>
                  <a:lnTo>
                    <a:pt x="9525" y="131468"/>
                  </a:lnTo>
                  <a:lnTo>
                    <a:pt x="2979" y="140583"/>
                  </a:lnTo>
                  <a:lnTo>
                    <a:pt x="883" y="149487"/>
                  </a:lnTo>
                  <a:lnTo>
                    <a:pt x="0" y="179641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SMARTInkShape-805"/>
            <p:cNvSpPr/>
            <p:nvPr>
              <p:custDataLst>
                <p:tags r:id="rId105"/>
              </p:custDataLst>
            </p:nvPr>
          </p:nvSpPr>
          <p:spPr>
            <a:xfrm>
              <a:off x="4105276" y="3848100"/>
              <a:ext cx="152400" cy="180976"/>
            </a:xfrm>
            <a:custGeom>
              <a:avLst/>
              <a:gdLst/>
              <a:ahLst/>
              <a:cxnLst/>
              <a:rect l="0" t="0" r="0" b="0"/>
              <a:pathLst>
                <a:path w="152400" h="180976">
                  <a:moveTo>
                    <a:pt x="123824" y="9525"/>
                  </a:moveTo>
                  <a:lnTo>
                    <a:pt x="123824" y="9525"/>
                  </a:lnTo>
                  <a:lnTo>
                    <a:pt x="123824" y="117"/>
                  </a:lnTo>
                  <a:lnTo>
                    <a:pt x="142641" y="0"/>
                  </a:lnTo>
                  <a:lnTo>
                    <a:pt x="134653" y="0"/>
                  </a:lnTo>
                  <a:lnTo>
                    <a:pt x="134218" y="1058"/>
                  </a:lnTo>
                  <a:lnTo>
                    <a:pt x="133463" y="8201"/>
                  </a:lnTo>
                  <a:lnTo>
                    <a:pt x="130577" y="8936"/>
                  </a:lnTo>
                  <a:lnTo>
                    <a:pt x="124220" y="9491"/>
                  </a:lnTo>
                  <a:lnTo>
                    <a:pt x="116298" y="16064"/>
                  </a:lnTo>
                  <a:lnTo>
                    <a:pt x="106501" y="18657"/>
                  </a:lnTo>
                  <a:lnTo>
                    <a:pt x="100229" y="23990"/>
                  </a:lnTo>
                  <a:lnTo>
                    <a:pt x="97462" y="29359"/>
                  </a:lnTo>
                  <a:lnTo>
                    <a:pt x="96725" y="32273"/>
                  </a:lnTo>
                  <a:lnTo>
                    <a:pt x="90630" y="41430"/>
                  </a:lnTo>
                  <a:lnTo>
                    <a:pt x="85082" y="44872"/>
                  </a:lnTo>
                  <a:lnTo>
                    <a:pt x="82121" y="45789"/>
                  </a:lnTo>
                  <a:lnTo>
                    <a:pt x="80147" y="47460"/>
                  </a:lnTo>
                  <a:lnTo>
                    <a:pt x="71662" y="60721"/>
                  </a:lnTo>
                  <a:lnTo>
                    <a:pt x="66069" y="64029"/>
                  </a:lnTo>
                  <a:lnTo>
                    <a:pt x="60055" y="66557"/>
                  </a:lnTo>
                  <a:lnTo>
                    <a:pt x="30864" y="91923"/>
                  </a:lnTo>
                  <a:lnTo>
                    <a:pt x="21962" y="95322"/>
                  </a:lnTo>
                  <a:lnTo>
                    <a:pt x="0" y="114299"/>
                  </a:lnTo>
                  <a:lnTo>
                    <a:pt x="5056" y="114300"/>
                  </a:lnTo>
                  <a:lnTo>
                    <a:pt x="6545" y="115358"/>
                  </a:lnTo>
                  <a:lnTo>
                    <a:pt x="7538" y="117122"/>
                  </a:lnTo>
                  <a:lnTo>
                    <a:pt x="8200" y="119357"/>
                  </a:lnTo>
                  <a:lnTo>
                    <a:pt x="9700" y="120846"/>
                  </a:lnTo>
                  <a:lnTo>
                    <a:pt x="17609" y="123432"/>
                  </a:lnTo>
                  <a:lnTo>
                    <a:pt x="46173" y="123825"/>
                  </a:lnTo>
                  <a:lnTo>
                    <a:pt x="54942" y="130371"/>
                  </a:lnTo>
                  <a:lnTo>
                    <a:pt x="64920" y="132957"/>
                  </a:lnTo>
                  <a:lnTo>
                    <a:pt x="73932" y="139819"/>
                  </a:lnTo>
                  <a:lnTo>
                    <a:pt x="83962" y="142473"/>
                  </a:lnTo>
                  <a:lnTo>
                    <a:pt x="93770" y="151040"/>
                  </a:lnTo>
                  <a:lnTo>
                    <a:pt x="102561" y="153190"/>
                  </a:lnTo>
                  <a:lnTo>
                    <a:pt x="124429" y="169285"/>
                  </a:lnTo>
                  <a:lnTo>
                    <a:pt x="132827" y="171323"/>
                  </a:lnTo>
                  <a:lnTo>
                    <a:pt x="142753" y="180858"/>
                  </a:lnTo>
                  <a:lnTo>
                    <a:pt x="152399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8" name="SMARTInkShape-Group217"/>
          <p:cNvGrpSpPr/>
          <p:nvPr/>
        </p:nvGrpSpPr>
        <p:grpSpPr>
          <a:xfrm>
            <a:off x="4524375" y="3886203"/>
            <a:ext cx="161926" cy="95248"/>
            <a:chOff x="4524375" y="3886203"/>
            <a:chExt cx="161926" cy="95248"/>
          </a:xfrm>
        </p:grpSpPr>
        <p:sp>
          <p:nvSpPr>
            <p:cNvPr id="136" name="SMARTInkShape-806"/>
            <p:cNvSpPr/>
            <p:nvPr>
              <p:custDataLst>
                <p:tags r:id="rId100"/>
              </p:custDataLst>
            </p:nvPr>
          </p:nvSpPr>
          <p:spPr>
            <a:xfrm>
              <a:off x="4524375" y="3886203"/>
              <a:ext cx="133351" cy="19048"/>
            </a:xfrm>
            <a:custGeom>
              <a:avLst/>
              <a:gdLst/>
              <a:ahLst/>
              <a:cxnLst/>
              <a:rect l="0" t="0" r="0" b="0"/>
              <a:pathLst>
                <a:path w="133351" h="19048">
                  <a:moveTo>
                    <a:pt x="0" y="19047"/>
                  </a:moveTo>
                  <a:lnTo>
                    <a:pt x="0" y="19047"/>
                  </a:lnTo>
                  <a:lnTo>
                    <a:pt x="45417" y="19047"/>
                  </a:lnTo>
                  <a:lnTo>
                    <a:pt x="55395" y="19047"/>
                  </a:lnTo>
                  <a:lnTo>
                    <a:pt x="64407" y="12501"/>
                  </a:lnTo>
                  <a:lnTo>
                    <a:pt x="73294" y="10405"/>
                  </a:lnTo>
                  <a:lnTo>
                    <a:pt x="109308" y="9522"/>
                  </a:lnTo>
                  <a:lnTo>
                    <a:pt x="114904" y="6700"/>
                  </a:lnTo>
                  <a:lnTo>
                    <a:pt x="122063" y="1321"/>
                  </a:lnTo>
                  <a:lnTo>
                    <a:pt x="133312" y="0"/>
                  </a:lnTo>
                  <a:lnTo>
                    <a:pt x="133350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SMARTInkShape-807"/>
            <p:cNvSpPr/>
            <p:nvPr>
              <p:custDataLst>
                <p:tags r:id="rId101"/>
              </p:custDataLst>
            </p:nvPr>
          </p:nvSpPr>
          <p:spPr>
            <a:xfrm>
              <a:off x="4533900" y="3962400"/>
              <a:ext cx="152401" cy="19051"/>
            </a:xfrm>
            <a:custGeom>
              <a:avLst/>
              <a:gdLst/>
              <a:ahLst/>
              <a:cxnLst/>
              <a:rect l="0" t="0" r="0" b="0"/>
              <a:pathLst>
                <a:path w="152401" h="19051">
                  <a:moveTo>
                    <a:pt x="0" y="19050"/>
                  </a:moveTo>
                  <a:lnTo>
                    <a:pt x="0" y="19050"/>
                  </a:lnTo>
                  <a:lnTo>
                    <a:pt x="42729" y="19050"/>
                  </a:lnTo>
                  <a:lnTo>
                    <a:pt x="44361" y="17992"/>
                  </a:lnTo>
                  <a:lnTo>
                    <a:pt x="45449" y="16228"/>
                  </a:lnTo>
                  <a:lnTo>
                    <a:pt x="46174" y="13993"/>
                  </a:lnTo>
                  <a:lnTo>
                    <a:pt x="47716" y="12504"/>
                  </a:lnTo>
                  <a:lnTo>
                    <a:pt x="52251" y="10849"/>
                  </a:lnTo>
                  <a:lnTo>
                    <a:pt x="90259" y="9525"/>
                  </a:lnTo>
                  <a:lnTo>
                    <a:pt x="91923" y="8467"/>
                  </a:lnTo>
                  <a:lnTo>
                    <a:pt x="93032" y="6703"/>
                  </a:lnTo>
                  <a:lnTo>
                    <a:pt x="93771" y="4469"/>
                  </a:lnTo>
                  <a:lnTo>
                    <a:pt x="95323" y="2979"/>
                  </a:lnTo>
                  <a:lnTo>
                    <a:pt x="99869" y="1324"/>
                  </a:lnTo>
                  <a:lnTo>
                    <a:pt x="145644" y="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8" name="SMARTInkShape-Group218"/>
          <p:cNvGrpSpPr/>
          <p:nvPr/>
        </p:nvGrpSpPr>
        <p:grpSpPr>
          <a:xfrm>
            <a:off x="5000741" y="3648086"/>
            <a:ext cx="1619124" cy="314184"/>
            <a:chOff x="5000741" y="3648086"/>
            <a:chExt cx="1619124" cy="314184"/>
          </a:xfrm>
        </p:grpSpPr>
        <p:sp>
          <p:nvSpPr>
            <p:cNvPr id="139" name="SMARTInkShape-808"/>
            <p:cNvSpPr/>
            <p:nvPr>
              <p:custDataLst>
                <p:tags r:id="rId91"/>
              </p:custDataLst>
            </p:nvPr>
          </p:nvSpPr>
          <p:spPr>
            <a:xfrm>
              <a:off x="5000741" y="3724278"/>
              <a:ext cx="199910" cy="237992"/>
            </a:xfrm>
            <a:custGeom>
              <a:avLst/>
              <a:gdLst/>
              <a:ahLst/>
              <a:cxnLst/>
              <a:rect l="0" t="0" r="0" b="0"/>
              <a:pathLst>
                <a:path w="199910" h="237992">
                  <a:moveTo>
                    <a:pt x="57034" y="47622"/>
                  </a:moveTo>
                  <a:lnTo>
                    <a:pt x="57034" y="47622"/>
                  </a:lnTo>
                  <a:lnTo>
                    <a:pt x="48833" y="55823"/>
                  </a:lnTo>
                  <a:lnTo>
                    <a:pt x="47901" y="61811"/>
                  </a:lnTo>
                  <a:lnTo>
                    <a:pt x="47543" y="79503"/>
                  </a:lnTo>
                  <a:lnTo>
                    <a:pt x="44702" y="85780"/>
                  </a:lnTo>
                  <a:lnTo>
                    <a:pt x="40970" y="92098"/>
                  </a:lnTo>
                  <a:lnTo>
                    <a:pt x="38573" y="104777"/>
                  </a:lnTo>
                  <a:lnTo>
                    <a:pt x="37188" y="112183"/>
                  </a:lnTo>
                  <a:lnTo>
                    <a:pt x="29817" y="135198"/>
                  </a:lnTo>
                  <a:lnTo>
                    <a:pt x="27669" y="150019"/>
                  </a:lnTo>
                  <a:lnTo>
                    <a:pt x="20293" y="173264"/>
                  </a:lnTo>
                  <a:lnTo>
                    <a:pt x="18144" y="193600"/>
                  </a:lnTo>
                  <a:lnTo>
                    <a:pt x="10768" y="212294"/>
                  </a:lnTo>
                  <a:lnTo>
                    <a:pt x="9445" y="233085"/>
                  </a:lnTo>
                  <a:lnTo>
                    <a:pt x="8375" y="234764"/>
                  </a:lnTo>
                  <a:lnTo>
                    <a:pt x="6602" y="235883"/>
                  </a:lnTo>
                  <a:lnTo>
                    <a:pt x="277" y="237991"/>
                  </a:lnTo>
                  <a:lnTo>
                    <a:pt x="0" y="233027"/>
                  </a:lnTo>
                  <a:lnTo>
                    <a:pt x="1020" y="231550"/>
                  </a:lnTo>
                  <a:lnTo>
                    <a:pt x="2758" y="230566"/>
                  </a:lnTo>
                  <a:lnTo>
                    <a:pt x="4975" y="229910"/>
                  </a:lnTo>
                  <a:lnTo>
                    <a:pt x="6453" y="228414"/>
                  </a:lnTo>
                  <a:lnTo>
                    <a:pt x="8096" y="223929"/>
                  </a:lnTo>
                  <a:lnTo>
                    <a:pt x="12216" y="187658"/>
                  </a:lnTo>
                  <a:lnTo>
                    <a:pt x="27018" y="141137"/>
                  </a:lnTo>
                  <a:lnTo>
                    <a:pt x="29233" y="120736"/>
                  </a:lnTo>
                  <a:lnTo>
                    <a:pt x="35942" y="102594"/>
                  </a:lnTo>
                  <a:lnTo>
                    <a:pt x="40201" y="85077"/>
                  </a:lnTo>
                  <a:lnTo>
                    <a:pt x="46066" y="65251"/>
                  </a:lnTo>
                  <a:lnTo>
                    <a:pt x="48283" y="51143"/>
                  </a:lnTo>
                  <a:lnTo>
                    <a:pt x="54992" y="38166"/>
                  </a:lnTo>
                  <a:lnTo>
                    <a:pt x="55672" y="34967"/>
                  </a:lnTo>
                  <a:lnTo>
                    <a:pt x="66655" y="13758"/>
                  </a:lnTo>
                  <a:lnTo>
                    <a:pt x="68740" y="12346"/>
                  </a:lnTo>
                  <a:lnTo>
                    <a:pt x="71188" y="11405"/>
                  </a:lnTo>
                  <a:lnTo>
                    <a:pt x="72819" y="9719"/>
                  </a:lnTo>
                  <a:lnTo>
                    <a:pt x="74633" y="5023"/>
                  </a:lnTo>
                  <a:lnTo>
                    <a:pt x="76175" y="3348"/>
                  </a:lnTo>
                  <a:lnTo>
                    <a:pt x="85179" y="128"/>
                  </a:lnTo>
                  <a:lnTo>
                    <a:pt x="94731" y="0"/>
                  </a:lnTo>
                  <a:lnTo>
                    <a:pt x="103300" y="8198"/>
                  </a:lnTo>
                  <a:lnTo>
                    <a:pt x="109313" y="9130"/>
                  </a:lnTo>
                  <a:lnTo>
                    <a:pt x="136447" y="9512"/>
                  </a:lnTo>
                  <a:lnTo>
                    <a:pt x="138551" y="10573"/>
                  </a:lnTo>
                  <a:lnTo>
                    <a:pt x="139954" y="12340"/>
                  </a:lnTo>
                  <a:lnTo>
                    <a:pt x="140889" y="14575"/>
                  </a:lnTo>
                  <a:lnTo>
                    <a:pt x="142571" y="16066"/>
                  </a:lnTo>
                  <a:lnTo>
                    <a:pt x="147261" y="17722"/>
                  </a:lnTo>
                  <a:lnTo>
                    <a:pt x="193134" y="19047"/>
                  </a:lnTo>
                  <a:lnTo>
                    <a:pt x="198571" y="19047"/>
                  </a:lnTo>
                  <a:lnTo>
                    <a:pt x="199017" y="20105"/>
                  </a:lnTo>
                  <a:lnTo>
                    <a:pt x="199909" y="285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SMARTInkShape-809"/>
            <p:cNvSpPr/>
            <p:nvPr>
              <p:custDataLst>
                <p:tags r:id="rId92"/>
              </p:custDataLst>
            </p:nvPr>
          </p:nvSpPr>
          <p:spPr>
            <a:xfrm>
              <a:off x="5095875" y="3876675"/>
              <a:ext cx="66676" cy="9526"/>
            </a:xfrm>
            <a:custGeom>
              <a:avLst/>
              <a:gdLst/>
              <a:ahLst/>
              <a:cxnLst/>
              <a:rect l="0" t="0" r="0" b="0"/>
              <a:pathLst>
                <a:path w="66676" h="9526">
                  <a:moveTo>
                    <a:pt x="0" y="9525"/>
                  </a:moveTo>
                  <a:lnTo>
                    <a:pt x="0" y="9525"/>
                  </a:lnTo>
                  <a:lnTo>
                    <a:pt x="36257" y="9525"/>
                  </a:lnTo>
                  <a:lnTo>
                    <a:pt x="45340" y="2979"/>
                  </a:lnTo>
                  <a:lnTo>
                    <a:pt x="54239" y="883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SMARTInkShape-810"/>
            <p:cNvSpPr/>
            <p:nvPr>
              <p:custDataLst>
                <p:tags r:id="rId93"/>
              </p:custDataLst>
            </p:nvPr>
          </p:nvSpPr>
          <p:spPr>
            <a:xfrm>
              <a:off x="5343646" y="3705228"/>
              <a:ext cx="142755" cy="167380"/>
            </a:xfrm>
            <a:custGeom>
              <a:avLst/>
              <a:gdLst/>
              <a:ahLst/>
              <a:cxnLst/>
              <a:rect l="0" t="0" r="0" b="0"/>
              <a:pathLst>
                <a:path w="142755" h="167380">
                  <a:moveTo>
                    <a:pt x="142754" y="9522"/>
                  </a:moveTo>
                  <a:lnTo>
                    <a:pt x="142754" y="9522"/>
                  </a:lnTo>
                  <a:lnTo>
                    <a:pt x="134553" y="1321"/>
                  </a:lnTo>
                  <a:lnTo>
                    <a:pt x="128565" y="390"/>
                  </a:lnTo>
                  <a:lnTo>
                    <a:pt x="96999" y="0"/>
                  </a:lnTo>
                  <a:lnTo>
                    <a:pt x="87894" y="6543"/>
                  </a:lnTo>
                  <a:lnTo>
                    <a:pt x="77844" y="9130"/>
                  </a:lnTo>
                  <a:lnTo>
                    <a:pt x="68823" y="15991"/>
                  </a:lnTo>
                  <a:lnTo>
                    <a:pt x="59936" y="19200"/>
                  </a:lnTo>
                  <a:lnTo>
                    <a:pt x="53735" y="23701"/>
                  </a:lnTo>
                  <a:lnTo>
                    <a:pt x="50274" y="29229"/>
                  </a:lnTo>
                  <a:lnTo>
                    <a:pt x="49350" y="32185"/>
                  </a:lnTo>
                  <a:lnTo>
                    <a:pt x="47676" y="34156"/>
                  </a:lnTo>
                  <a:lnTo>
                    <a:pt x="42995" y="36346"/>
                  </a:lnTo>
                  <a:lnTo>
                    <a:pt x="41323" y="37988"/>
                  </a:lnTo>
                  <a:lnTo>
                    <a:pt x="33362" y="51201"/>
                  </a:lnTo>
                  <a:lnTo>
                    <a:pt x="11248" y="74326"/>
                  </a:lnTo>
                  <a:lnTo>
                    <a:pt x="8710" y="88919"/>
                  </a:lnTo>
                  <a:lnTo>
                    <a:pt x="6824" y="91029"/>
                  </a:lnTo>
                  <a:lnTo>
                    <a:pt x="4509" y="92435"/>
                  </a:lnTo>
                  <a:lnTo>
                    <a:pt x="2966" y="94430"/>
                  </a:lnTo>
                  <a:lnTo>
                    <a:pt x="1251" y="99470"/>
                  </a:lnTo>
                  <a:lnTo>
                    <a:pt x="0" y="117564"/>
                  </a:lnTo>
                  <a:lnTo>
                    <a:pt x="2755" y="123863"/>
                  </a:lnTo>
                  <a:lnTo>
                    <a:pt x="8091" y="131473"/>
                  </a:lnTo>
                  <a:lnTo>
                    <a:pt x="9015" y="137849"/>
                  </a:lnTo>
                  <a:lnTo>
                    <a:pt x="10204" y="139523"/>
                  </a:lnTo>
                  <a:lnTo>
                    <a:pt x="12053" y="140639"/>
                  </a:lnTo>
                  <a:lnTo>
                    <a:pt x="14345" y="141384"/>
                  </a:lnTo>
                  <a:lnTo>
                    <a:pt x="15873" y="142938"/>
                  </a:lnTo>
                  <a:lnTo>
                    <a:pt x="21147" y="153037"/>
                  </a:lnTo>
                  <a:lnTo>
                    <a:pt x="23583" y="155999"/>
                  </a:lnTo>
                  <a:lnTo>
                    <a:pt x="29111" y="159290"/>
                  </a:lnTo>
                  <a:lnTo>
                    <a:pt x="37869" y="161575"/>
                  </a:lnTo>
                  <a:lnTo>
                    <a:pt x="42517" y="161768"/>
                  </a:lnTo>
                  <a:lnTo>
                    <a:pt x="59610" y="167379"/>
                  </a:lnTo>
                  <a:lnTo>
                    <a:pt x="61925" y="166618"/>
                  </a:lnTo>
                  <a:lnTo>
                    <a:pt x="63468" y="165053"/>
                  </a:lnTo>
                  <a:lnTo>
                    <a:pt x="70827" y="163313"/>
                  </a:lnTo>
                  <a:lnTo>
                    <a:pt x="85604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SMARTInkShape-811"/>
            <p:cNvSpPr/>
            <p:nvPr>
              <p:custDataLst>
                <p:tags r:id="rId94"/>
              </p:custDataLst>
            </p:nvPr>
          </p:nvSpPr>
          <p:spPr>
            <a:xfrm>
              <a:off x="5591175" y="3781425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9525"/>
                  </a:moveTo>
                  <a:lnTo>
                    <a:pt x="0" y="9525"/>
                  </a:lnTo>
                  <a:lnTo>
                    <a:pt x="46182" y="9525"/>
                  </a:lnTo>
                  <a:lnTo>
                    <a:pt x="93795" y="9525"/>
                  </a:lnTo>
                  <a:lnTo>
                    <a:pt x="103323" y="9525"/>
                  </a:lnTo>
                  <a:lnTo>
                    <a:pt x="112849" y="1324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SMARTInkShape-812"/>
            <p:cNvSpPr/>
            <p:nvPr>
              <p:custDataLst>
                <p:tags r:id="rId95"/>
              </p:custDataLst>
            </p:nvPr>
          </p:nvSpPr>
          <p:spPr>
            <a:xfrm>
              <a:off x="5638800" y="3733800"/>
              <a:ext cx="28576" cy="123826"/>
            </a:xfrm>
            <a:custGeom>
              <a:avLst/>
              <a:gdLst/>
              <a:ahLst/>
              <a:cxnLst/>
              <a:rect l="0" t="0" r="0" b="0"/>
              <a:pathLst>
                <a:path w="28576" h="123826">
                  <a:moveTo>
                    <a:pt x="28575" y="0"/>
                  </a:moveTo>
                  <a:lnTo>
                    <a:pt x="28575" y="0"/>
                  </a:lnTo>
                  <a:lnTo>
                    <a:pt x="28575" y="8201"/>
                  </a:lnTo>
                  <a:lnTo>
                    <a:pt x="27517" y="8642"/>
                  </a:lnTo>
                  <a:lnTo>
                    <a:pt x="23519" y="9132"/>
                  </a:lnTo>
                  <a:lnTo>
                    <a:pt x="22030" y="10322"/>
                  </a:lnTo>
                  <a:lnTo>
                    <a:pt x="18254" y="19203"/>
                  </a:lnTo>
                  <a:lnTo>
                    <a:pt x="10883" y="27131"/>
                  </a:lnTo>
                  <a:lnTo>
                    <a:pt x="9928" y="33204"/>
                  </a:lnTo>
                  <a:lnTo>
                    <a:pt x="9525" y="74321"/>
                  </a:lnTo>
                  <a:lnTo>
                    <a:pt x="2980" y="83433"/>
                  </a:lnTo>
                  <a:lnTo>
                    <a:pt x="883" y="92337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4" name="SMARTInkShape-813"/>
            <p:cNvSpPr/>
            <p:nvPr>
              <p:custDataLst>
                <p:tags r:id="rId96"/>
              </p:custDataLst>
            </p:nvPr>
          </p:nvSpPr>
          <p:spPr>
            <a:xfrm>
              <a:off x="5821110" y="3648086"/>
              <a:ext cx="427257" cy="209409"/>
            </a:xfrm>
            <a:custGeom>
              <a:avLst/>
              <a:gdLst/>
              <a:ahLst/>
              <a:cxnLst/>
              <a:rect l="0" t="0" r="0" b="0"/>
              <a:pathLst>
                <a:path w="427257" h="209409">
                  <a:moveTo>
                    <a:pt x="93915" y="19039"/>
                  </a:moveTo>
                  <a:lnTo>
                    <a:pt x="93915" y="19039"/>
                  </a:lnTo>
                  <a:lnTo>
                    <a:pt x="71249" y="19039"/>
                  </a:lnTo>
                  <a:lnTo>
                    <a:pt x="65144" y="21861"/>
                  </a:lnTo>
                  <a:lnTo>
                    <a:pt x="42719" y="41705"/>
                  </a:lnTo>
                  <a:lnTo>
                    <a:pt x="39411" y="47810"/>
                  </a:lnTo>
                  <a:lnTo>
                    <a:pt x="36882" y="54051"/>
                  </a:lnTo>
                  <a:lnTo>
                    <a:pt x="21679" y="79567"/>
                  </a:lnTo>
                  <a:lnTo>
                    <a:pt x="9176" y="120737"/>
                  </a:lnTo>
                  <a:lnTo>
                    <a:pt x="7218" y="149305"/>
                  </a:lnTo>
                  <a:lnTo>
                    <a:pt x="0" y="173163"/>
                  </a:lnTo>
                  <a:lnTo>
                    <a:pt x="614" y="176822"/>
                  </a:lnTo>
                  <a:lnTo>
                    <a:pt x="9010" y="199793"/>
                  </a:lnTo>
                  <a:lnTo>
                    <a:pt x="13140" y="204502"/>
                  </a:lnTo>
                  <a:lnTo>
                    <a:pt x="18504" y="207300"/>
                  </a:lnTo>
                  <a:lnTo>
                    <a:pt x="34929" y="209408"/>
                  </a:lnTo>
                  <a:lnTo>
                    <a:pt x="79111" y="192669"/>
                  </a:lnTo>
                  <a:lnTo>
                    <a:pt x="103652" y="177945"/>
                  </a:lnTo>
                  <a:lnTo>
                    <a:pt x="145606" y="145234"/>
                  </a:lnTo>
                  <a:lnTo>
                    <a:pt x="190494" y="103315"/>
                  </a:lnTo>
                  <a:lnTo>
                    <a:pt x="234144" y="67320"/>
                  </a:lnTo>
                  <a:lnTo>
                    <a:pt x="277055" y="29170"/>
                  </a:lnTo>
                  <a:lnTo>
                    <a:pt x="291760" y="22041"/>
                  </a:lnTo>
                  <a:lnTo>
                    <a:pt x="299321" y="19315"/>
                  </a:lnTo>
                  <a:lnTo>
                    <a:pt x="322070" y="420"/>
                  </a:lnTo>
                  <a:lnTo>
                    <a:pt x="331636" y="0"/>
                  </a:lnTo>
                  <a:lnTo>
                    <a:pt x="332037" y="17599"/>
                  </a:lnTo>
                  <a:lnTo>
                    <a:pt x="325493" y="26359"/>
                  </a:lnTo>
                  <a:lnTo>
                    <a:pt x="323398" y="35202"/>
                  </a:lnTo>
                  <a:lnTo>
                    <a:pt x="322631" y="50827"/>
                  </a:lnTo>
                  <a:lnTo>
                    <a:pt x="319744" y="57156"/>
                  </a:lnTo>
                  <a:lnTo>
                    <a:pt x="307333" y="74075"/>
                  </a:lnTo>
                  <a:lnTo>
                    <a:pt x="301407" y="93253"/>
                  </a:lnTo>
                  <a:lnTo>
                    <a:pt x="297259" y="100706"/>
                  </a:lnTo>
                  <a:lnTo>
                    <a:pt x="293864" y="110852"/>
                  </a:lnTo>
                  <a:lnTo>
                    <a:pt x="277522" y="133324"/>
                  </a:lnTo>
                  <a:lnTo>
                    <a:pt x="275411" y="146036"/>
                  </a:lnTo>
                  <a:lnTo>
                    <a:pt x="274178" y="148154"/>
                  </a:lnTo>
                  <a:lnTo>
                    <a:pt x="272299" y="149566"/>
                  </a:lnTo>
                  <a:lnTo>
                    <a:pt x="265771" y="152224"/>
                  </a:lnTo>
                  <a:lnTo>
                    <a:pt x="265401" y="160576"/>
                  </a:lnTo>
                  <a:lnTo>
                    <a:pt x="265365" y="147690"/>
                  </a:lnTo>
                  <a:lnTo>
                    <a:pt x="268187" y="142187"/>
                  </a:lnTo>
                  <a:lnTo>
                    <a:pt x="271910" y="136213"/>
                  </a:lnTo>
                  <a:lnTo>
                    <a:pt x="275066" y="126900"/>
                  </a:lnTo>
                  <a:lnTo>
                    <a:pt x="309841" y="80246"/>
                  </a:lnTo>
                  <a:lnTo>
                    <a:pt x="316176" y="73406"/>
                  </a:lnTo>
                  <a:lnTo>
                    <a:pt x="319698" y="64016"/>
                  </a:lnTo>
                  <a:lnTo>
                    <a:pt x="322321" y="53846"/>
                  </a:lnTo>
                  <a:lnTo>
                    <a:pt x="332629" y="38693"/>
                  </a:lnTo>
                  <a:lnTo>
                    <a:pt x="338652" y="33066"/>
                  </a:lnTo>
                  <a:lnTo>
                    <a:pt x="354299" y="24101"/>
                  </a:lnTo>
                  <a:lnTo>
                    <a:pt x="366972" y="13493"/>
                  </a:lnTo>
                  <a:lnTo>
                    <a:pt x="377784" y="10038"/>
                  </a:lnTo>
                  <a:lnTo>
                    <a:pt x="416279" y="9514"/>
                  </a:lnTo>
                  <a:lnTo>
                    <a:pt x="416774" y="10572"/>
                  </a:lnTo>
                  <a:lnTo>
                    <a:pt x="417727" y="18646"/>
                  </a:lnTo>
                  <a:lnTo>
                    <a:pt x="425963" y="19005"/>
                  </a:lnTo>
                  <a:lnTo>
                    <a:pt x="426405" y="20074"/>
                  </a:lnTo>
                  <a:lnTo>
                    <a:pt x="427256" y="28171"/>
                  </a:lnTo>
                  <a:lnTo>
                    <a:pt x="417765" y="285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5" name="SMARTInkShape-814"/>
            <p:cNvSpPr/>
            <p:nvPr>
              <p:custDataLst>
                <p:tags r:id="rId97"/>
              </p:custDataLst>
            </p:nvPr>
          </p:nvSpPr>
          <p:spPr>
            <a:xfrm>
              <a:off x="6134100" y="3733800"/>
              <a:ext cx="152401" cy="66642"/>
            </a:xfrm>
            <a:custGeom>
              <a:avLst/>
              <a:gdLst/>
              <a:ahLst/>
              <a:cxnLst/>
              <a:rect l="0" t="0" r="0" b="0"/>
              <a:pathLst>
                <a:path w="152401" h="66642">
                  <a:moveTo>
                    <a:pt x="0" y="0"/>
                  </a:moveTo>
                  <a:lnTo>
                    <a:pt x="0" y="0"/>
                  </a:lnTo>
                  <a:lnTo>
                    <a:pt x="0" y="33202"/>
                  </a:lnTo>
                  <a:lnTo>
                    <a:pt x="1058" y="34835"/>
                  </a:lnTo>
                  <a:lnTo>
                    <a:pt x="2822" y="35923"/>
                  </a:lnTo>
                  <a:lnTo>
                    <a:pt x="8201" y="37670"/>
                  </a:lnTo>
                  <a:lnTo>
                    <a:pt x="17610" y="46263"/>
                  </a:lnTo>
                  <a:lnTo>
                    <a:pt x="26370" y="48414"/>
                  </a:lnTo>
                  <a:lnTo>
                    <a:pt x="35212" y="54091"/>
                  </a:lnTo>
                  <a:lnTo>
                    <a:pt x="45781" y="56747"/>
                  </a:lnTo>
                  <a:lnTo>
                    <a:pt x="60721" y="57115"/>
                  </a:lnTo>
                  <a:lnTo>
                    <a:pt x="66851" y="59956"/>
                  </a:lnTo>
                  <a:lnTo>
                    <a:pt x="73103" y="63689"/>
                  </a:lnTo>
                  <a:lnTo>
                    <a:pt x="85741" y="66085"/>
                  </a:lnTo>
                  <a:lnTo>
                    <a:pt x="107951" y="66641"/>
                  </a:lnTo>
                  <a:lnTo>
                    <a:pt x="114300" y="63838"/>
                  </a:lnTo>
                  <a:lnTo>
                    <a:pt x="120650" y="60122"/>
                  </a:lnTo>
                  <a:lnTo>
                    <a:pt x="133350" y="57737"/>
                  </a:lnTo>
                  <a:lnTo>
                    <a:pt x="136525" y="57541"/>
                  </a:lnTo>
                  <a:lnTo>
                    <a:pt x="142875" y="54502"/>
                  </a:lnTo>
                  <a:lnTo>
                    <a:pt x="15240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SMARTInkShape-815"/>
            <p:cNvSpPr/>
            <p:nvPr>
              <p:custDataLst>
                <p:tags r:id="rId98"/>
              </p:custDataLst>
            </p:nvPr>
          </p:nvSpPr>
          <p:spPr>
            <a:xfrm>
              <a:off x="6467475" y="3676650"/>
              <a:ext cx="152390" cy="19051"/>
            </a:xfrm>
            <a:custGeom>
              <a:avLst/>
              <a:gdLst/>
              <a:ahLst/>
              <a:cxnLst/>
              <a:rect l="0" t="0" r="0" b="0"/>
              <a:pathLst>
                <a:path w="152390" h="19051">
                  <a:moveTo>
                    <a:pt x="0" y="19050"/>
                  </a:moveTo>
                  <a:lnTo>
                    <a:pt x="0" y="19050"/>
                  </a:lnTo>
                  <a:lnTo>
                    <a:pt x="9409" y="9642"/>
                  </a:lnTo>
                  <a:lnTo>
                    <a:pt x="54244" y="9525"/>
                  </a:lnTo>
                  <a:lnTo>
                    <a:pt x="98426" y="9525"/>
                  </a:lnTo>
                  <a:lnTo>
                    <a:pt x="100542" y="8467"/>
                  </a:lnTo>
                  <a:lnTo>
                    <a:pt x="101953" y="6703"/>
                  </a:lnTo>
                  <a:lnTo>
                    <a:pt x="102894" y="4468"/>
                  </a:lnTo>
                  <a:lnTo>
                    <a:pt x="104579" y="2979"/>
                  </a:lnTo>
                  <a:lnTo>
                    <a:pt x="109274" y="1324"/>
                  </a:lnTo>
                  <a:lnTo>
                    <a:pt x="152389" y="0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SMARTInkShape-816"/>
            <p:cNvSpPr/>
            <p:nvPr>
              <p:custDataLst>
                <p:tags r:id="rId99"/>
              </p:custDataLst>
            </p:nvPr>
          </p:nvSpPr>
          <p:spPr>
            <a:xfrm>
              <a:off x="6410325" y="3752850"/>
              <a:ext cx="161926" cy="19051"/>
            </a:xfrm>
            <a:custGeom>
              <a:avLst/>
              <a:gdLst/>
              <a:ahLst/>
              <a:cxnLst/>
              <a:rect l="0" t="0" r="0" b="0"/>
              <a:pathLst>
                <a:path w="161926" h="19051">
                  <a:moveTo>
                    <a:pt x="0" y="19050"/>
                  </a:moveTo>
                  <a:lnTo>
                    <a:pt x="0" y="19050"/>
                  </a:lnTo>
                  <a:lnTo>
                    <a:pt x="17692" y="19050"/>
                  </a:lnTo>
                  <a:lnTo>
                    <a:pt x="26386" y="12504"/>
                  </a:lnTo>
                  <a:lnTo>
                    <a:pt x="36348" y="9918"/>
                  </a:lnTo>
                  <a:lnTo>
                    <a:pt x="42638" y="9642"/>
                  </a:lnTo>
                  <a:lnTo>
                    <a:pt x="48231" y="6755"/>
                  </a:lnTo>
                  <a:lnTo>
                    <a:pt x="54244" y="3002"/>
                  </a:lnTo>
                  <a:lnTo>
                    <a:pt x="66729" y="593"/>
                  </a:lnTo>
                  <a:lnTo>
                    <a:pt x="114104" y="0"/>
                  </a:lnTo>
                  <a:lnTo>
                    <a:pt x="161661" y="0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9" name="SMARTInkShape-Group219"/>
          <p:cNvGrpSpPr/>
          <p:nvPr/>
        </p:nvGrpSpPr>
        <p:grpSpPr>
          <a:xfrm>
            <a:off x="6905625" y="3458913"/>
            <a:ext cx="1666876" cy="284375"/>
            <a:chOff x="6905625" y="3458913"/>
            <a:chExt cx="1666876" cy="284375"/>
          </a:xfrm>
        </p:grpSpPr>
        <p:sp>
          <p:nvSpPr>
            <p:cNvPr id="149" name="SMARTInkShape-817"/>
            <p:cNvSpPr/>
            <p:nvPr>
              <p:custDataLst>
                <p:tags r:id="rId81"/>
              </p:custDataLst>
            </p:nvPr>
          </p:nvSpPr>
          <p:spPr>
            <a:xfrm>
              <a:off x="6972300" y="3543300"/>
              <a:ext cx="76201" cy="171451"/>
            </a:xfrm>
            <a:custGeom>
              <a:avLst/>
              <a:gdLst/>
              <a:ahLst/>
              <a:cxnLst/>
              <a:rect l="0" t="0" r="0" b="0"/>
              <a:pathLst>
                <a:path w="76201" h="171451">
                  <a:moveTo>
                    <a:pt x="0" y="0"/>
                  </a:moveTo>
                  <a:lnTo>
                    <a:pt x="0" y="0"/>
                  </a:lnTo>
                  <a:lnTo>
                    <a:pt x="0" y="45781"/>
                  </a:lnTo>
                  <a:lnTo>
                    <a:pt x="6545" y="55924"/>
                  </a:lnTo>
                  <a:lnTo>
                    <a:pt x="10321" y="81746"/>
                  </a:lnTo>
                  <a:lnTo>
                    <a:pt x="17012" y="95091"/>
                  </a:lnTo>
                  <a:lnTo>
                    <a:pt x="19840" y="111104"/>
                  </a:lnTo>
                  <a:lnTo>
                    <a:pt x="26536" y="123821"/>
                  </a:lnTo>
                  <a:lnTo>
                    <a:pt x="27216" y="126997"/>
                  </a:lnTo>
                  <a:lnTo>
                    <a:pt x="28728" y="129115"/>
                  </a:lnTo>
                  <a:lnTo>
                    <a:pt x="30793" y="130527"/>
                  </a:lnTo>
                  <a:lnTo>
                    <a:pt x="33229" y="131468"/>
                  </a:lnTo>
                  <a:lnTo>
                    <a:pt x="34853" y="133154"/>
                  </a:lnTo>
                  <a:lnTo>
                    <a:pt x="36657" y="137849"/>
                  </a:lnTo>
                  <a:lnTo>
                    <a:pt x="38196" y="139524"/>
                  </a:lnTo>
                  <a:lnTo>
                    <a:pt x="42728" y="141386"/>
                  </a:lnTo>
                  <a:lnTo>
                    <a:pt x="44361" y="142940"/>
                  </a:lnTo>
                  <a:lnTo>
                    <a:pt x="56183" y="161813"/>
                  </a:lnTo>
                  <a:lnTo>
                    <a:pt x="56720" y="166462"/>
                  </a:lnTo>
                  <a:lnTo>
                    <a:pt x="57921" y="168124"/>
                  </a:lnTo>
                  <a:lnTo>
                    <a:pt x="59782" y="169233"/>
                  </a:lnTo>
                  <a:lnTo>
                    <a:pt x="66555" y="171411"/>
                  </a:lnTo>
                  <a:lnTo>
                    <a:pt x="7620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SMARTInkShape-818"/>
            <p:cNvSpPr/>
            <p:nvPr>
              <p:custDataLst>
                <p:tags r:id="rId82"/>
              </p:custDataLst>
            </p:nvPr>
          </p:nvSpPr>
          <p:spPr>
            <a:xfrm>
              <a:off x="6905625" y="3562350"/>
              <a:ext cx="161926" cy="180938"/>
            </a:xfrm>
            <a:custGeom>
              <a:avLst/>
              <a:gdLst/>
              <a:ahLst/>
              <a:cxnLst/>
              <a:rect l="0" t="0" r="0" b="0"/>
              <a:pathLst>
                <a:path w="161926" h="180938">
                  <a:moveTo>
                    <a:pt x="161925" y="9525"/>
                  </a:moveTo>
                  <a:lnTo>
                    <a:pt x="161925" y="9525"/>
                  </a:lnTo>
                  <a:lnTo>
                    <a:pt x="161925" y="1324"/>
                  </a:lnTo>
                  <a:lnTo>
                    <a:pt x="160867" y="883"/>
                  </a:lnTo>
                  <a:lnTo>
                    <a:pt x="152401" y="0"/>
                  </a:lnTo>
                  <a:lnTo>
                    <a:pt x="143268" y="9132"/>
                  </a:lnTo>
                  <a:lnTo>
                    <a:pt x="142885" y="26848"/>
                  </a:lnTo>
                  <a:lnTo>
                    <a:pt x="136331" y="35838"/>
                  </a:lnTo>
                  <a:lnTo>
                    <a:pt x="133743" y="45864"/>
                  </a:lnTo>
                  <a:lnTo>
                    <a:pt x="126881" y="54881"/>
                  </a:lnTo>
                  <a:lnTo>
                    <a:pt x="124731" y="63769"/>
                  </a:lnTo>
                  <a:lnTo>
                    <a:pt x="123944" y="79410"/>
                  </a:lnTo>
                  <a:lnTo>
                    <a:pt x="121055" y="85741"/>
                  </a:lnTo>
                  <a:lnTo>
                    <a:pt x="117302" y="92082"/>
                  </a:lnTo>
                  <a:lnTo>
                    <a:pt x="114131" y="101602"/>
                  </a:lnTo>
                  <a:lnTo>
                    <a:pt x="108017" y="111125"/>
                  </a:lnTo>
                  <a:lnTo>
                    <a:pt x="104677" y="120650"/>
                  </a:lnTo>
                  <a:lnTo>
                    <a:pt x="98514" y="130175"/>
                  </a:lnTo>
                  <a:lnTo>
                    <a:pt x="96700" y="136525"/>
                  </a:lnTo>
                  <a:lnTo>
                    <a:pt x="95159" y="138642"/>
                  </a:lnTo>
                  <a:lnTo>
                    <a:pt x="93072" y="140053"/>
                  </a:lnTo>
                  <a:lnTo>
                    <a:pt x="90622" y="140993"/>
                  </a:lnTo>
                  <a:lnTo>
                    <a:pt x="88990" y="142679"/>
                  </a:lnTo>
                  <a:lnTo>
                    <a:pt x="83548" y="152989"/>
                  </a:lnTo>
                  <a:lnTo>
                    <a:pt x="81099" y="155968"/>
                  </a:lnTo>
                  <a:lnTo>
                    <a:pt x="75555" y="159277"/>
                  </a:lnTo>
                  <a:lnTo>
                    <a:pt x="72595" y="160160"/>
                  </a:lnTo>
                  <a:lnTo>
                    <a:pt x="70622" y="161806"/>
                  </a:lnTo>
                  <a:lnTo>
                    <a:pt x="68429" y="166458"/>
                  </a:lnTo>
                  <a:lnTo>
                    <a:pt x="66786" y="168122"/>
                  </a:lnTo>
                  <a:lnTo>
                    <a:pt x="47741" y="180006"/>
                  </a:lnTo>
                  <a:lnTo>
                    <a:pt x="30338" y="180937"/>
                  </a:lnTo>
                  <a:lnTo>
                    <a:pt x="21319" y="174422"/>
                  </a:lnTo>
                  <a:lnTo>
                    <a:pt x="15473" y="172771"/>
                  </a:lnTo>
                  <a:lnTo>
                    <a:pt x="13490" y="171272"/>
                  </a:lnTo>
                  <a:lnTo>
                    <a:pt x="9642" y="165165"/>
                  </a:lnTo>
                  <a:lnTo>
                    <a:pt x="1478" y="162351"/>
                  </a:lnTo>
                  <a:lnTo>
                    <a:pt x="657" y="159292"/>
                  </a:lnTo>
                  <a:lnTo>
                    <a:pt x="0" y="133467"/>
                  </a:lnTo>
                  <a:lnTo>
                    <a:pt x="8200" y="133360"/>
                  </a:lnTo>
                  <a:lnTo>
                    <a:pt x="1905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1" name="SMARTInkShape-819"/>
            <p:cNvSpPr/>
            <p:nvPr>
              <p:custDataLst>
                <p:tags r:id="rId83"/>
              </p:custDataLst>
            </p:nvPr>
          </p:nvSpPr>
          <p:spPr>
            <a:xfrm>
              <a:off x="7162800" y="3619500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9525"/>
                  </a:moveTo>
                  <a:lnTo>
                    <a:pt x="0" y="9525"/>
                  </a:lnTo>
                  <a:lnTo>
                    <a:pt x="45435" y="9525"/>
                  </a:lnTo>
                  <a:lnTo>
                    <a:pt x="92607" y="9525"/>
                  </a:lnTo>
                  <a:lnTo>
                    <a:pt x="123387" y="9525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2" name="SMARTInkShape-820"/>
            <p:cNvSpPr/>
            <p:nvPr>
              <p:custDataLst>
                <p:tags r:id="rId84"/>
              </p:custDataLst>
            </p:nvPr>
          </p:nvSpPr>
          <p:spPr>
            <a:xfrm>
              <a:off x="7172325" y="3581400"/>
              <a:ext cx="19051" cy="133351"/>
            </a:xfrm>
            <a:custGeom>
              <a:avLst/>
              <a:gdLst/>
              <a:ahLst/>
              <a:cxnLst/>
              <a:rect l="0" t="0" r="0" b="0"/>
              <a:pathLst>
                <a:path w="19051" h="133351">
                  <a:moveTo>
                    <a:pt x="19050" y="0"/>
                  </a:moveTo>
                  <a:lnTo>
                    <a:pt x="19050" y="0"/>
                  </a:lnTo>
                  <a:lnTo>
                    <a:pt x="19050" y="45418"/>
                  </a:lnTo>
                  <a:lnTo>
                    <a:pt x="19050" y="60453"/>
                  </a:lnTo>
                  <a:lnTo>
                    <a:pt x="17992" y="62527"/>
                  </a:lnTo>
                  <a:lnTo>
                    <a:pt x="16228" y="63910"/>
                  </a:lnTo>
                  <a:lnTo>
                    <a:pt x="13994" y="64831"/>
                  </a:lnTo>
                  <a:lnTo>
                    <a:pt x="12505" y="66504"/>
                  </a:lnTo>
                  <a:lnTo>
                    <a:pt x="10850" y="71185"/>
                  </a:lnTo>
                  <a:lnTo>
                    <a:pt x="9535" y="98827"/>
                  </a:lnTo>
                  <a:lnTo>
                    <a:pt x="8473" y="100810"/>
                  </a:lnTo>
                  <a:lnTo>
                    <a:pt x="6707" y="102131"/>
                  </a:lnTo>
                  <a:lnTo>
                    <a:pt x="4472" y="103013"/>
                  </a:lnTo>
                  <a:lnTo>
                    <a:pt x="2981" y="104658"/>
                  </a:lnTo>
                  <a:lnTo>
                    <a:pt x="393" y="112821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SMARTInkShape-821"/>
            <p:cNvSpPr/>
            <p:nvPr>
              <p:custDataLst>
                <p:tags r:id="rId85"/>
              </p:custDataLst>
            </p:nvPr>
          </p:nvSpPr>
          <p:spPr>
            <a:xfrm>
              <a:off x="7439036" y="3524285"/>
              <a:ext cx="152390" cy="161880"/>
            </a:xfrm>
            <a:custGeom>
              <a:avLst/>
              <a:gdLst/>
              <a:ahLst/>
              <a:cxnLst/>
              <a:rect l="0" t="0" r="0" b="0"/>
              <a:pathLst>
                <a:path w="152390" h="161880">
                  <a:moveTo>
                    <a:pt x="133339" y="76165"/>
                  </a:moveTo>
                  <a:lnTo>
                    <a:pt x="133339" y="76165"/>
                  </a:lnTo>
                  <a:lnTo>
                    <a:pt x="133339" y="29994"/>
                  </a:lnTo>
                  <a:lnTo>
                    <a:pt x="133339" y="23914"/>
                  </a:lnTo>
                  <a:lnTo>
                    <a:pt x="130517" y="18370"/>
                  </a:lnTo>
                  <a:lnTo>
                    <a:pt x="125139" y="11244"/>
                  </a:lnTo>
                  <a:lnTo>
                    <a:pt x="121581" y="10269"/>
                  </a:lnTo>
                  <a:lnTo>
                    <a:pt x="119150" y="10009"/>
                  </a:lnTo>
                  <a:lnTo>
                    <a:pt x="113628" y="6899"/>
                  </a:lnTo>
                  <a:lnTo>
                    <a:pt x="106515" y="1335"/>
                  </a:lnTo>
                  <a:lnTo>
                    <a:pt x="97505" y="236"/>
                  </a:lnTo>
                  <a:lnTo>
                    <a:pt x="82419" y="0"/>
                  </a:lnTo>
                  <a:lnTo>
                    <a:pt x="76136" y="2803"/>
                  </a:lnTo>
                  <a:lnTo>
                    <a:pt x="68535" y="8169"/>
                  </a:lnTo>
                  <a:lnTo>
                    <a:pt x="59430" y="10287"/>
                  </a:lnTo>
                  <a:lnTo>
                    <a:pt x="44322" y="22713"/>
                  </a:lnTo>
                  <a:lnTo>
                    <a:pt x="40860" y="28773"/>
                  </a:lnTo>
                  <a:lnTo>
                    <a:pt x="38262" y="34993"/>
                  </a:lnTo>
                  <a:lnTo>
                    <a:pt x="23947" y="57149"/>
                  </a:lnTo>
                  <a:lnTo>
                    <a:pt x="16863" y="75751"/>
                  </a:lnTo>
                  <a:lnTo>
                    <a:pt x="12780" y="82331"/>
                  </a:lnTo>
                  <a:lnTo>
                    <a:pt x="10160" y="95179"/>
                  </a:lnTo>
                  <a:lnTo>
                    <a:pt x="9944" y="98366"/>
                  </a:lnTo>
                  <a:lnTo>
                    <a:pt x="6882" y="104730"/>
                  </a:lnTo>
                  <a:lnTo>
                    <a:pt x="3053" y="111086"/>
                  </a:lnTo>
                  <a:lnTo>
                    <a:pt x="594" y="123789"/>
                  </a:lnTo>
                  <a:lnTo>
                    <a:pt x="0" y="150483"/>
                  </a:lnTo>
                  <a:lnTo>
                    <a:pt x="8191" y="160401"/>
                  </a:lnTo>
                  <a:lnTo>
                    <a:pt x="11749" y="161228"/>
                  </a:lnTo>
                  <a:lnTo>
                    <a:pt x="27114" y="161879"/>
                  </a:lnTo>
                  <a:lnTo>
                    <a:pt x="73039" y="117414"/>
                  </a:lnTo>
                  <a:lnTo>
                    <a:pt x="91007" y="98388"/>
                  </a:lnTo>
                  <a:lnTo>
                    <a:pt x="97226" y="85690"/>
                  </a:lnTo>
                  <a:lnTo>
                    <a:pt x="120486" y="59407"/>
                  </a:lnTo>
                  <a:lnTo>
                    <a:pt x="122336" y="53547"/>
                  </a:lnTo>
                  <a:lnTo>
                    <a:pt x="123887" y="51562"/>
                  </a:lnTo>
                  <a:lnTo>
                    <a:pt x="133212" y="47636"/>
                  </a:lnTo>
                  <a:lnTo>
                    <a:pt x="133339" y="93834"/>
                  </a:lnTo>
                  <a:lnTo>
                    <a:pt x="133339" y="141050"/>
                  </a:lnTo>
                  <a:lnTo>
                    <a:pt x="133339" y="150884"/>
                  </a:lnTo>
                  <a:lnTo>
                    <a:pt x="134397" y="151377"/>
                  </a:lnTo>
                  <a:lnTo>
                    <a:pt x="152389" y="1523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4" name="SMARTInkShape-822"/>
            <p:cNvSpPr/>
            <p:nvPr>
              <p:custDataLst>
                <p:tags r:id="rId86"/>
              </p:custDataLst>
            </p:nvPr>
          </p:nvSpPr>
          <p:spPr>
            <a:xfrm>
              <a:off x="7639050" y="3619500"/>
              <a:ext cx="95251" cy="9409"/>
            </a:xfrm>
            <a:custGeom>
              <a:avLst/>
              <a:gdLst/>
              <a:ahLst/>
              <a:cxnLst/>
              <a:rect l="0" t="0" r="0" b="0"/>
              <a:pathLst>
                <a:path w="95251" h="9409">
                  <a:moveTo>
                    <a:pt x="0" y="0"/>
                  </a:moveTo>
                  <a:lnTo>
                    <a:pt x="0" y="0"/>
                  </a:lnTo>
                  <a:lnTo>
                    <a:pt x="17691" y="0"/>
                  </a:lnTo>
                  <a:lnTo>
                    <a:pt x="27132" y="8201"/>
                  </a:lnTo>
                  <a:lnTo>
                    <a:pt x="33203" y="9132"/>
                  </a:lnTo>
                  <a:lnTo>
                    <a:pt x="41705" y="9408"/>
                  </a:lnTo>
                  <a:lnTo>
                    <a:pt x="47816" y="6651"/>
                  </a:lnTo>
                  <a:lnTo>
                    <a:pt x="54060" y="2956"/>
                  </a:lnTo>
                  <a:lnTo>
                    <a:pt x="66691" y="584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5" name="SMARTInkShape-823"/>
            <p:cNvSpPr/>
            <p:nvPr>
              <p:custDataLst>
                <p:tags r:id="rId87"/>
              </p:custDataLst>
            </p:nvPr>
          </p:nvSpPr>
          <p:spPr>
            <a:xfrm>
              <a:off x="7877179" y="3458913"/>
              <a:ext cx="361947" cy="217608"/>
            </a:xfrm>
            <a:custGeom>
              <a:avLst/>
              <a:gdLst/>
              <a:ahLst/>
              <a:cxnLst/>
              <a:rect l="0" t="0" r="0" b="0"/>
              <a:pathLst>
                <a:path w="361947" h="217608">
                  <a:moveTo>
                    <a:pt x="57146" y="74862"/>
                  </a:moveTo>
                  <a:lnTo>
                    <a:pt x="57146" y="74862"/>
                  </a:lnTo>
                  <a:lnTo>
                    <a:pt x="76079" y="74862"/>
                  </a:lnTo>
                  <a:lnTo>
                    <a:pt x="76195" y="84270"/>
                  </a:lnTo>
                  <a:lnTo>
                    <a:pt x="57180" y="84387"/>
                  </a:lnTo>
                  <a:lnTo>
                    <a:pt x="57146" y="42984"/>
                  </a:lnTo>
                  <a:lnTo>
                    <a:pt x="59968" y="36705"/>
                  </a:lnTo>
                  <a:lnTo>
                    <a:pt x="72955" y="20002"/>
                  </a:lnTo>
                  <a:lnTo>
                    <a:pt x="75769" y="9952"/>
                  </a:lnTo>
                  <a:lnTo>
                    <a:pt x="76970" y="9364"/>
                  </a:lnTo>
                  <a:lnTo>
                    <a:pt x="84359" y="8342"/>
                  </a:lnTo>
                  <a:lnTo>
                    <a:pt x="93802" y="0"/>
                  </a:lnTo>
                  <a:lnTo>
                    <a:pt x="95341" y="612"/>
                  </a:lnTo>
                  <a:lnTo>
                    <a:pt x="103320" y="6980"/>
                  </a:lnTo>
                  <a:lnTo>
                    <a:pt x="109397" y="7829"/>
                  </a:lnTo>
                  <a:lnTo>
                    <a:pt x="111030" y="9007"/>
                  </a:lnTo>
                  <a:lnTo>
                    <a:pt x="112119" y="10850"/>
                  </a:lnTo>
                  <a:lnTo>
                    <a:pt x="112845" y="13137"/>
                  </a:lnTo>
                  <a:lnTo>
                    <a:pt x="114387" y="14663"/>
                  </a:lnTo>
                  <a:lnTo>
                    <a:pt x="118922" y="16357"/>
                  </a:lnTo>
                  <a:lnTo>
                    <a:pt x="120555" y="17867"/>
                  </a:lnTo>
                  <a:lnTo>
                    <a:pt x="122370" y="22367"/>
                  </a:lnTo>
                  <a:lnTo>
                    <a:pt x="123813" y="68715"/>
                  </a:lnTo>
                  <a:lnTo>
                    <a:pt x="122763" y="116310"/>
                  </a:lnTo>
                  <a:lnTo>
                    <a:pt x="104110" y="158549"/>
                  </a:lnTo>
                  <a:lnTo>
                    <a:pt x="71694" y="193650"/>
                  </a:lnTo>
                  <a:lnTo>
                    <a:pt x="53513" y="204238"/>
                  </a:lnTo>
                  <a:lnTo>
                    <a:pt x="42076" y="208093"/>
                  </a:lnTo>
                  <a:lnTo>
                    <a:pt x="30558" y="216258"/>
                  </a:lnTo>
                  <a:lnTo>
                    <a:pt x="24103" y="217299"/>
                  </a:lnTo>
                  <a:lnTo>
                    <a:pt x="15488" y="217607"/>
                  </a:lnTo>
                  <a:lnTo>
                    <a:pt x="9351" y="214857"/>
                  </a:lnTo>
                  <a:lnTo>
                    <a:pt x="1844" y="209525"/>
                  </a:lnTo>
                  <a:lnTo>
                    <a:pt x="817" y="205973"/>
                  </a:lnTo>
                  <a:lnTo>
                    <a:pt x="0" y="184535"/>
                  </a:lnTo>
                  <a:lnTo>
                    <a:pt x="1057" y="182902"/>
                  </a:lnTo>
                  <a:lnTo>
                    <a:pt x="2820" y="181814"/>
                  </a:lnTo>
                  <a:lnTo>
                    <a:pt x="5053" y="181088"/>
                  </a:lnTo>
                  <a:lnTo>
                    <a:pt x="6543" y="179546"/>
                  </a:lnTo>
                  <a:lnTo>
                    <a:pt x="8197" y="175010"/>
                  </a:lnTo>
                  <a:lnTo>
                    <a:pt x="9697" y="173377"/>
                  </a:lnTo>
                  <a:lnTo>
                    <a:pt x="19144" y="169340"/>
                  </a:lnTo>
                  <a:lnTo>
                    <a:pt x="27121" y="161949"/>
                  </a:lnTo>
                  <a:lnTo>
                    <a:pt x="36645" y="160707"/>
                  </a:lnTo>
                  <a:lnTo>
                    <a:pt x="45413" y="167157"/>
                  </a:lnTo>
                  <a:lnTo>
                    <a:pt x="54258" y="169236"/>
                  </a:lnTo>
                  <a:lnTo>
                    <a:pt x="64827" y="169997"/>
                  </a:lnTo>
                  <a:lnTo>
                    <a:pt x="73912" y="176635"/>
                  </a:lnTo>
                  <a:lnTo>
                    <a:pt x="82810" y="178748"/>
                  </a:lnTo>
                  <a:lnTo>
                    <a:pt x="89013" y="179241"/>
                  </a:lnTo>
                  <a:lnTo>
                    <a:pt x="95298" y="182283"/>
                  </a:lnTo>
                  <a:lnTo>
                    <a:pt x="102900" y="187804"/>
                  </a:lnTo>
                  <a:lnTo>
                    <a:pt x="112005" y="188894"/>
                  </a:lnTo>
                  <a:lnTo>
                    <a:pt x="146056" y="189159"/>
                  </a:lnTo>
                  <a:lnTo>
                    <a:pt x="152401" y="186339"/>
                  </a:lnTo>
                  <a:lnTo>
                    <a:pt x="158748" y="182616"/>
                  </a:lnTo>
                  <a:lnTo>
                    <a:pt x="168271" y="179461"/>
                  </a:lnTo>
                  <a:lnTo>
                    <a:pt x="177796" y="173352"/>
                  </a:lnTo>
                  <a:lnTo>
                    <a:pt x="187321" y="170014"/>
                  </a:lnTo>
                  <a:lnTo>
                    <a:pt x="231771" y="128826"/>
                  </a:lnTo>
                  <a:lnTo>
                    <a:pt x="235299" y="122482"/>
                  </a:lnTo>
                  <a:lnTo>
                    <a:pt x="237925" y="116135"/>
                  </a:lnTo>
                  <a:lnTo>
                    <a:pt x="242620" y="109786"/>
                  </a:lnTo>
                  <a:lnTo>
                    <a:pt x="245413" y="100614"/>
                  </a:lnTo>
                  <a:lnTo>
                    <a:pt x="247712" y="90541"/>
                  </a:lnTo>
                  <a:lnTo>
                    <a:pt x="254989" y="75451"/>
                  </a:lnTo>
                  <a:lnTo>
                    <a:pt x="255716" y="72079"/>
                  </a:lnTo>
                  <a:lnTo>
                    <a:pt x="257259" y="69832"/>
                  </a:lnTo>
                  <a:lnTo>
                    <a:pt x="259347" y="68334"/>
                  </a:lnTo>
                  <a:lnTo>
                    <a:pt x="261796" y="67335"/>
                  </a:lnTo>
                  <a:lnTo>
                    <a:pt x="263430" y="65611"/>
                  </a:lnTo>
                  <a:lnTo>
                    <a:pt x="265244" y="60873"/>
                  </a:lnTo>
                  <a:lnTo>
                    <a:pt x="266685" y="46442"/>
                  </a:lnTo>
                  <a:lnTo>
                    <a:pt x="274896" y="46301"/>
                  </a:lnTo>
                  <a:lnTo>
                    <a:pt x="275337" y="47354"/>
                  </a:lnTo>
                  <a:lnTo>
                    <a:pt x="276105" y="59546"/>
                  </a:lnTo>
                  <a:lnTo>
                    <a:pt x="277202" y="61476"/>
                  </a:lnTo>
                  <a:lnTo>
                    <a:pt x="278992" y="62763"/>
                  </a:lnTo>
                  <a:lnTo>
                    <a:pt x="281243" y="63621"/>
                  </a:lnTo>
                  <a:lnTo>
                    <a:pt x="282744" y="65251"/>
                  </a:lnTo>
                  <a:lnTo>
                    <a:pt x="284412" y="69885"/>
                  </a:lnTo>
                  <a:lnTo>
                    <a:pt x="286541" y="81483"/>
                  </a:lnTo>
                  <a:lnTo>
                    <a:pt x="292214" y="90817"/>
                  </a:lnTo>
                  <a:lnTo>
                    <a:pt x="294667" y="103453"/>
                  </a:lnTo>
                  <a:lnTo>
                    <a:pt x="294869" y="106622"/>
                  </a:lnTo>
                  <a:lnTo>
                    <a:pt x="297914" y="112967"/>
                  </a:lnTo>
                  <a:lnTo>
                    <a:pt x="301737" y="119314"/>
                  </a:lnTo>
                  <a:lnTo>
                    <a:pt x="304192" y="132012"/>
                  </a:lnTo>
                  <a:lnTo>
                    <a:pt x="304394" y="135187"/>
                  </a:lnTo>
                  <a:lnTo>
                    <a:pt x="307439" y="141537"/>
                  </a:lnTo>
                  <a:lnTo>
                    <a:pt x="312962" y="149180"/>
                  </a:lnTo>
                  <a:lnTo>
                    <a:pt x="314053" y="158295"/>
                  </a:lnTo>
                  <a:lnTo>
                    <a:pt x="314202" y="164155"/>
                  </a:lnTo>
                  <a:lnTo>
                    <a:pt x="315301" y="166140"/>
                  </a:lnTo>
                  <a:lnTo>
                    <a:pt x="317091" y="167464"/>
                  </a:lnTo>
                  <a:lnTo>
                    <a:pt x="319343" y="168347"/>
                  </a:lnTo>
                  <a:lnTo>
                    <a:pt x="320844" y="169993"/>
                  </a:lnTo>
                  <a:lnTo>
                    <a:pt x="322512" y="174645"/>
                  </a:lnTo>
                  <a:lnTo>
                    <a:pt x="324015" y="176309"/>
                  </a:lnTo>
                  <a:lnTo>
                    <a:pt x="332944" y="179507"/>
                  </a:lnTo>
                  <a:lnTo>
                    <a:pt x="341534" y="179626"/>
                  </a:lnTo>
                  <a:lnTo>
                    <a:pt x="361946" y="1605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6" name="SMARTInkShape-824"/>
            <p:cNvSpPr/>
            <p:nvPr>
              <p:custDataLst>
                <p:tags r:id="rId88"/>
              </p:custDataLst>
            </p:nvPr>
          </p:nvSpPr>
          <p:spPr>
            <a:xfrm>
              <a:off x="8115300" y="3514735"/>
              <a:ext cx="142876" cy="161916"/>
            </a:xfrm>
            <a:custGeom>
              <a:avLst/>
              <a:gdLst/>
              <a:ahLst/>
              <a:cxnLst/>
              <a:rect l="0" t="0" r="0" b="0"/>
              <a:pathLst>
                <a:path w="142876" h="161916">
                  <a:moveTo>
                    <a:pt x="142875" y="9515"/>
                  </a:moveTo>
                  <a:lnTo>
                    <a:pt x="142875" y="9515"/>
                  </a:lnTo>
                  <a:lnTo>
                    <a:pt x="142875" y="1314"/>
                  </a:lnTo>
                  <a:lnTo>
                    <a:pt x="141817" y="873"/>
                  </a:lnTo>
                  <a:lnTo>
                    <a:pt x="128410" y="0"/>
                  </a:lnTo>
                  <a:lnTo>
                    <a:pt x="126881" y="1055"/>
                  </a:lnTo>
                  <a:lnTo>
                    <a:pt x="125863" y="2817"/>
                  </a:lnTo>
                  <a:lnTo>
                    <a:pt x="124227" y="8192"/>
                  </a:lnTo>
                  <a:lnTo>
                    <a:pt x="121182" y="8927"/>
                  </a:lnTo>
                  <a:lnTo>
                    <a:pt x="118887" y="9123"/>
                  </a:lnTo>
                  <a:lnTo>
                    <a:pt x="117359" y="10312"/>
                  </a:lnTo>
                  <a:lnTo>
                    <a:pt x="115659" y="14455"/>
                  </a:lnTo>
                  <a:lnTo>
                    <a:pt x="114702" y="22738"/>
                  </a:lnTo>
                  <a:lnTo>
                    <a:pt x="113510" y="24680"/>
                  </a:lnTo>
                  <a:lnTo>
                    <a:pt x="111657" y="25975"/>
                  </a:lnTo>
                  <a:lnTo>
                    <a:pt x="109362" y="26838"/>
                  </a:lnTo>
                  <a:lnTo>
                    <a:pt x="107834" y="28472"/>
                  </a:lnTo>
                  <a:lnTo>
                    <a:pt x="102557" y="38699"/>
                  </a:lnTo>
                  <a:lnTo>
                    <a:pt x="98497" y="44711"/>
                  </a:lnTo>
                  <a:lnTo>
                    <a:pt x="95155" y="54045"/>
                  </a:lnTo>
                  <a:lnTo>
                    <a:pt x="78832" y="76195"/>
                  </a:lnTo>
                  <a:lnTo>
                    <a:pt x="76311" y="82542"/>
                  </a:lnTo>
                  <a:lnTo>
                    <a:pt x="32801" y="129107"/>
                  </a:lnTo>
                  <a:lnTo>
                    <a:pt x="13496" y="149477"/>
                  </a:lnTo>
                  <a:lnTo>
                    <a:pt x="11290" y="155681"/>
                  </a:lnTo>
                  <a:lnTo>
                    <a:pt x="9644" y="157759"/>
                  </a:lnTo>
                  <a:lnTo>
                    <a:pt x="0" y="1619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SMARTInkShape-825"/>
            <p:cNvSpPr/>
            <p:nvPr>
              <p:custDataLst>
                <p:tags r:id="rId89"/>
              </p:custDataLst>
            </p:nvPr>
          </p:nvSpPr>
          <p:spPr>
            <a:xfrm>
              <a:off x="8448675" y="3524250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0" y="28575"/>
                  </a:moveTo>
                  <a:lnTo>
                    <a:pt x="0" y="28575"/>
                  </a:lnTo>
                  <a:lnTo>
                    <a:pt x="23704" y="28575"/>
                  </a:lnTo>
                  <a:lnTo>
                    <a:pt x="25328" y="27517"/>
                  </a:lnTo>
                  <a:lnTo>
                    <a:pt x="26410" y="25753"/>
                  </a:lnTo>
                  <a:lnTo>
                    <a:pt x="27132" y="23518"/>
                  </a:lnTo>
                  <a:lnTo>
                    <a:pt x="28670" y="22029"/>
                  </a:lnTo>
                  <a:lnTo>
                    <a:pt x="33203" y="20374"/>
                  </a:lnTo>
                  <a:lnTo>
                    <a:pt x="54059" y="18069"/>
                  </a:lnTo>
                  <a:lnTo>
                    <a:pt x="64805" y="10859"/>
                  </a:lnTo>
                  <a:lnTo>
                    <a:pt x="73909" y="9789"/>
                  </a:lnTo>
                  <a:lnTo>
                    <a:pt x="89017" y="9559"/>
                  </a:lnTo>
                  <a:lnTo>
                    <a:pt x="91094" y="8490"/>
                  </a:lnTo>
                  <a:lnTo>
                    <a:pt x="92479" y="6718"/>
                  </a:lnTo>
                  <a:lnTo>
                    <a:pt x="93403" y="4478"/>
                  </a:lnTo>
                  <a:lnTo>
                    <a:pt x="95077" y="2986"/>
                  </a:lnTo>
                  <a:lnTo>
                    <a:pt x="99759" y="1327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SMARTInkShape-826"/>
            <p:cNvSpPr/>
            <p:nvPr>
              <p:custDataLst>
                <p:tags r:id="rId90"/>
              </p:custDataLst>
            </p:nvPr>
          </p:nvSpPr>
          <p:spPr>
            <a:xfrm>
              <a:off x="8429625" y="3590925"/>
              <a:ext cx="133351" cy="28576"/>
            </a:xfrm>
            <a:custGeom>
              <a:avLst/>
              <a:gdLst/>
              <a:ahLst/>
              <a:cxnLst/>
              <a:rect l="0" t="0" r="0" b="0"/>
              <a:pathLst>
                <a:path w="133351" h="28576">
                  <a:moveTo>
                    <a:pt x="0" y="19050"/>
                  </a:moveTo>
                  <a:lnTo>
                    <a:pt x="0" y="19050"/>
                  </a:lnTo>
                  <a:lnTo>
                    <a:pt x="0" y="28541"/>
                  </a:lnTo>
                  <a:lnTo>
                    <a:pt x="45755" y="28575"/>
                  </a:lnTo>
                  <a:lnTo>
                    <a:pt x="68919" y="20374"/>
                  </a:lnTo>
                  <a:lnTo>
                    <a:pt x="82366" y="18253"/>
                  </a:lnTo>
                  <a:lnTo>
                    <a:pt x="95214" y="11562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" name="SMARTInkShape-Group220"/>
          <p:cNvGrpSpPr/>
          <p:nvPr/>
        </p:nvGrpSpPr>
        <p:grpSpPr>
          <a:xfrm>
            <a:off x="8810637" y="3390900"/>
            <a:ext cx="695314" cy="209551"/>
            <a:chOff x="8810637" y="3390900"/>
            <a:chExt cx="695314" cy="209551"/>
          </a:xfrm>
        </p:grpSpPr>
        <p:sp>
          <p:nvSpPr>
            <p:cNvPr id="160" name="SMARTInkShape-827"/>
            <p:cNvSpPr/>
            <p:nvPr>
              <p:custDataLst>
                <p:tags r:id="rId77"/>
              </p:custDataLst>
            </p:nvPr>
          </p:nvSpPr>
          <p:spPr>
            <a:xfrm>
              <a:off x="8810637" y="3438528"/>
              <a:ext cx="161914" cy="161923"/>
            </a:xfrm>
            <a:custGeom>
              <a:avLst/>
              <a:gdLst/>
              <a:ahLst/>
              <a:cxnLst/>
              <a:rect l="0" t="0" r="0" b="0"/>
              <a:pathLst>
                <a:path w="161914" h="161923">
                  <a:moveTo>
                    <a:pt x="133338" y="47622"/>
                  </a:moveTo>
                  <a:lnTo>
                    <a:pt x="133338" y="47622"/>
                  </a:lnTo>
                  <a:lnTo>
                    <a:pt x="123847" y="47622"/>
                  </a:lnTo>
                  <a:lnTo>
                    <a:pt x="123816" y="39421"/>
                  </a:lnTo>
                  <a:lnTo>
                    <a:pt x="124873" y="38980"/>
                  </a:lnTo>
                  <a:lnTo>
                    <a:pt x="128870" y="38490"/>
                  </a:lnTo>
                  <a:lnTo>
                    <a:pt x="130359" y="37300"/>
                  </a:lnTo>
                  <a:lnTo>
                    <a:pt x="133223" y="28974"/>
                  </a:lnTo>
                  <a:lnTo>
                    <a:pt x="133304" y="23635"/>
                  </a:lnTo>
                  <a:lnTo>
                    <a:pt x="130501" y="18264"/>
                  </a:lnTo>
                  <a:lnTo>
                    <a:pt x="124204" y="10034"/>
                  </a:lnTo>
                  <a:lnTo>
                    <a:pt x="123928" y="4617"/>
                  </a:lnTo>
                  <a:lnTo>
                    <a:pt x="122831" y="3077"/>
                  </a:lnTo>
                  <a:lnTo>
                    <a:pt x="121042" y="2050"/>
                  </a:lnTo>
                  <a:lnTo>
                    <a:pt x="114118" y="268"/>
                  </a:lnTo>
                  <a:lnTo>
                    <a:pt x="90700" y="0"/>
                  </a:lnTo>
                  <a:lnTo>
                    <a:pt x="85108" y="2821"/>
                  </a:lnTo>
                  <a:lnTo>
                    <a:pt x="68932" y="15807"/>
                  </a:lnTo>
                  <a:lnTo>
                    <a:pt x="60044" y="19145"/>
                  </a:lnTo>
                  <a:lnTo>
                    <a:pt x="53844" y="23677"/>
                  </a:lnTo>
                  <a:lnTo>
                    <a:pt x="50383" y="29219"/>
                  </a:lnTo>
                  <a:lnTo>
                    <a:pt x="47786" y="35210"/>
                  </a:lnTo>
                  <a:lnTo>
                    <a:pt x="23193" y="70050"/>
                  </a:lnTo>
                  <a:lnTo>
                    <a:pt x="19211" y="81666"/>
                  </a:lnTo>
                  <a:lnTo>
                    <a:pt x="12858" y="92870"/>
                  </a:lnTo>
                  <a:lnTo>
                    <a:pt x="9445" y="108065"/>
                  </a:lnTo>
                  <a:lnTo>
                    <a:pt x="2170" y="123218"/>
                  </a:lnTo>
                  <a:lnTo>
                    <a:pt x="0" y="156893"/>
                  </a:lnTo>
                  <a:lnTo>
                    <a:pt x="1054" y="158569"/>
                  </a:lnTo>
                  <a:lnTo>
                    <a:pt x="2815" y="159687"/>
                  </a:lnTo>
                  <a:lnTo>
                    <a:pt x="10351" y="161260"/>
                  </a:lnTo>
                  <a:lnTo>
                    <a:pt x="13247" y="161481"/>
                  </a:lnTo>
                  <a:lnTo>
                    <a:pt x="19287" y="158904"/>
                  </a:lnTo>
                  <a:lnTo>
                    <a:pt x="25497" y="155289"/>
                  </a:lnTo>
                  <a:lnTo>
                    <a:pt x="38110" y="152969"/>
                  </a:lnTo>
                  <a:lnTo>
                    <a:pt x="41278" y="152778"/>
                  </a:lnTo>
                  <a:lnTo>
                    <a:pt x="47619" y="149744"/>
                  </a:lnTo>
                  <a:lnTo>
                    <a:pt x="79559" y="125835"/>
                  </a:lnTo>
                  <a:lnTo>
                    <a:pt x="102385" y="99296"/>
                  </a:lnTo>
                  <a:lnTo>
                    <a:pt x="117582" y="88097"/>
                  </a:lnTo>
                  <a:lnTo>
                    <a:pt x="129258" y="73961"/>
                  </a:lnTo>
                  <a:lnTo>
                    <a:pt x="138362" y="67773"/>
                  </a:lnTo>
                  <a:lnTo>
                    <a:pt x="150138" y="47501"/>
                  </a:lnTo>
                  <a:lnTo>
                    <a:pt x="151944" y="34898"/>
                  </a:lnTo>
                  <a:lnTo>
                    <a:pt x="153151" y="32789"/>
                  </a:lnTo>
                  <a:lnTo>
                    <a:pt x="155013" y="31383"/>
                  </a:lnTo>
                  <a:lnTo>
                    <a:pt x="161903" y="28576"/>
                  </a:lnTo>
                  <a:lnTo>
                    <a:pt x="161913" y="42761"/>
                  </a:lnTo>
                  <a:lnTo>
                    <a:pt x="159091" y="48284"/>
                  </a:lnTo>
                  <a:lnTo>
                    <a:pt x="153712" y="55396"/>
                  </a:lnTo>
                  <a:lnTo>
                    <a:pt x="152649" y="64405"/>
                  </a:lnTo>
                  <a:lnTo>
                    <a:pt x="152422" y="79492"/>
                  </a:lnTo>
                  <a:lnTo>
                    <a:pt x="149581" y="85775"/>
                  </a:lnTo>
                  <a:lnTo>
                    <a:pt x="147343" y="88933"/>
                  </a:lnTo>
                  <a:lnTo>
                    <a:pt x="144190" y="103489"/>
                  </a:lnTo>
                  <a:lnTo>
                    <a:pt x="142978" y="126606"/>
                  </a:lnTo>
                  <a:lnTo>
                    <a:pt x="141881" y="128853"/>
                  </a:lnTo>
                  <a:lnTo>
                    <a:pt x="140092" y="130351"/>
                  </a:lnTo>
                  <a:lnTo>
                    <a:pt x="137841" y="131349"/>
                  </a:lnTo>
                  <a:lnTo>
                    <a:pt x="136340" y="133074"/>
                  </a:lnTo>
                  <a:lnTo>
                    <a:pt x="134674" y="137812"/>
                  </a:lnTo>
                  <a:lnTo>
                    <a:pt x="133339" y="161516"/>
                  </a:lnTo>
                  <a:lnTo>
                    <a:pt x="142863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SMARTInkShape-828"/>
            <p:cNvSpPr/>
            <p:nvPr>
              <p:custDataLst>
                <p:tags r:id="rId78"/>
              </p:custDataLst>
            </p:nvPr>
          </p:nvSpPr>
          <p:spPr>
            <a:xfrm>
              <a:off x="9067800" y="349567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19050"/>
                  </a:moveTo>
                  <a:lnTo>
                    <a:pt x="0" y="19050"/>
                  </a:lnTo>
                  <a:lnTo>
                    <a:pt x="17691" y="19050"/>
                  </a:lnTo>
                  <a:lnTo>
                    <a:pt x="27131" y="10849"/>
                  </a:lnTo>
                  <a:lnTo>
                    <a:pt x="33204" y="9918"/>
                  </a:lnTo>
                  <a:lnTo>
                    <a:pt x="79777" y="9525"/>
                  </a:lnTo>
                  <a:lnTo>
                    <a:pt x="104815" y="9525"/>
                  </a:lnTo>
                  <a:lnTo>
                    <a:pt x="112907" y="6703"/>
                  </a:lnTo>
                  <a:lnTo>
                    <a:pt x="120031" y="2979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SMARTInkShape-829"/>
            <p:cNvSpPr/>
            <p:nvPr>
              <p:custDataLst>
                <p:tags r:id="rId79"/>
              </p:custDataLst>
            </p:nvPr>
          </p:nvSpPr>
          <p:spPr>
            <a:xfrm>
              <a:off x="9353550" y="3390900"/>
              <a:ext cx="114301" cy="152401"/>
            </a:xfrm>
            <a:custGeom>
              <a:avLst/>
              <a:gdLst/>
              <a:ahLst/>
              <a:cxnLst/>
              <a:rect l="0" t="0" r="0" b="0"/>
              <a:pathLst>
                <a:path w="114301" h="152401">
                  <a:moveTo>
                    <a:pt x="0" y="0"/>
                  </a:moveTo>
                  <a:lnTo>
                    <a:pt x="0" y="0"/>
                  </a:lnTo>
                  <a:lnTo>
                    <a:pt x="17725" y="0"/>
                  </a:lnTo>
                  <a:lnTo>
                    <a:pt x="18166" y="1058"/>
                  </a:lnTo>
                  <a:lnTo>
                    <a:pt x="18935" y="8201"/>
                  </a:lnTo>
                  <a:lnTo>
                    <a:pt x="27239" y="17610"/>
                  </a:lnTo>
                  <a:lnTo>
                    <a:pt x="28180" y="23680"/>
                  </a:lnTo>
                  <a:lnTo>
                    <a:pt x="28572" y="51203"/>
                  </a:lnTo>
                  <a:lnTo>
                    <a:pt x="31396" y="57329"/>
                  </a:lnTo>
                  <a:lnTo>
                    <a:pt x="35120" y="63580"/>
                  </a:lnTo>
                  <a:lnTo>
                    <a:pt x="37512" y="76216"/>
                  </a:lnTo>
                  <a:lnTo>
                    <a:pt x="37709" y="79385"/>
                  </a:lnTo>
                  <a:lnTo>
                    <a:pt x="40748" y="85730"/>
                  </a:lnTo>
                  <a:lnTo>
                    <a:pt x="44569" y="92077"/>
                  </a:lnTo>
                  <a:lnTo>
                    <a:pt x="47777" y="101601"/>
                  </a:lnTo>
                  <a:lnTo>
                    <a:pt x="64048" y="123825"/>
                  </a:lnTo>
                  <a:lnTo>
                    <a:pt x="64923" y="127000"/>
                  </a:lnTo>
                  <a:lnTo>
                    <a:pt x="66566" y="129117"/>
                  </a:lnTo>
                  <a:lnTo>
                    <a:pt x="72874" y="133154"/>
                  </a:lnTo>
                  <a:lnTo>
                    <a:pt x="74722" y="137849"/>
                  </a:lnTo>
                  <a:lnTo>
                    <a:pt x="76274" y="139524"/>
                  </a:lnTo>
                  <a:lnTo>
                    <a:pt x="80818" y="141386"/>
                  </a:lnTo>
                  <a:lnTo>
                    <a:pt x="82454" y="142940"/>
                  </a:lnTo>
                  <a:lnTo>
                    <a:pt x="84271" y="147490"/>
                  </a:lnTo>
                  <a:lnTo>
                    <a:pt x="85814" y="149127"/>
                  </a:lnTo>
                  <a:lnTo>
                    <a:pt x="90350" y="150945"/>
                  </a:lnTo>
                  <a:lnTo>
                    <a:pt x="11430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SMARTInkShape-830"/>
            <p:cNvSpPr/>
            <p:nvPr>
              <p:custDataLst>
                <p:tags r:id="rId80"/>
              </p:custDataLst>
            </p:nvPr>
          </p:nvSpPr>
          <p:spPr>
            <a:xfrm>
              <a:off x="9334500" y="3419475"/>
              <a:ext cx="171451" cy="152401"/>
            </a:xfrm>
            <a:custGeom>
              <a:avLst/>
              <a:gdLst/>
              <a:ahLst/>
              <a:cxnLst/>
              <a:rect l="0" t="0" r="0" b="0"/>
              <a:pathLst>
                <a:path w="171451" h="152401">
                  <a:moveTo>
                    <a:pt x="171450" y="0"/>
                  </a:moveTo>
                  <a:lnTo>
                    <a:pt x="171450" y="0"/>
                  </a:lnTo>
                  <a:lnTo>
                    <a:pt x="153839" y="0"/>
                  </a:lnTo>
                  <a:lnTo>
                    <a:pt x="145080" y="6546"/>
                  </a:lnTo>
                  <a:lnTo>
                    <a:pt x="136237" y="8642"/>
                  </a:lnTo>
                  <a:lnTo>
                    <a:pt x="130047" y="9132"/>
                  </a:lnTo>
                  <a:lnTo>
                    <a:pt x="129032" y="10322"/>
                  </a:lnTo>
                  <a:lnTo>
                    <a:pt x="129413" y="12173"/>
                  </a:lnTo>
                  <a:lnTo>
                    <a:pt x="132573" y="17692"/>
                  </a:lnTo>
                  <a:lnTo>
                    <a:pt x="130182" y="21268"/>
                  </a:lnTo>
                  <a:lnTo>
                    <a:pt x="118116" y="35217"/>
                  </a:lnTo>
                  <a:lnTo>
                    <a:pt x="115996" y="41405"/>
                  </a:lnTo>
                  <a:lnTo>
                    <a:pt x="114372" y="43478"/>
                  </a:lnTo>
                  <a:lnTo>
                    <a:pt x="101191" y="52135"/>
                  </a:lnTo>
                  <a:lnTo>
                    <a:pt x="97891" y="57743"/>
                  </a:lnTo>
                  <a:lnTo>
                    <a:pt x="95365" y="63764"/>
                  </a:lnTo>
                  <a:lnTo>
                    <a:pt x="82148" y="79409"/>
                  </a:lnTo>
                  <a:lnTo>
                    <a:pt x="76021" y="82918"/>
                  </a:lnTo>
                  <a:lnTo>
                    <a:pt x="72906" y="83853"/>
                  </a:lnTo>
                  <a:lnTo>
                    <a:pt x="66622" y="90537"/>
                  </a:lnTo>
                  <a:lnTo>
                    <a:pt x="25283" y="136634"/>
                  </a:lnTo>
                  <a:lnTo>
                    <a:pt x="11397" y="150528"/>
                  </a:lnTo>
                  <a:lnTo>
                    <a:pt x="7534" y="151568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9" name="SMARTInkShape-Group221"/>
          <p:cNvGrpSpPr/>
          <p:nvPr/>
        </p:nvGrpSpPr>
        <p:grpSpPr>
          <a:xfrm>
            <a:off x="9705975" y="3228975"/>
            <a:ext cx="866764" cy="257176"/>
            <a:chOff x="9705975" y="3228975"/>
            <a:chExt cx="866764" cy="257176"/>
          </a:xfrm>
        </p:grpSpPr>
        <p:sp>
          <p:nvSpPr>
            <p:cNvPr id="165" name="SMARTInkShape-831"/>
            <p:cNvSpPr/>
            <p:nvPr>
              <p:custDataLst>
                <p:tags r:id="rId73"/>
              </p:custDataLst>
            </p:nvPr>
          </p:nvSpPr>
          <p:spPr>
            <a:xfrm>
              <a:off x="9705975" y="3390900"/>
              <a:ext cx="161926" cy="28576"/>
            </a:xfrm>
            <a:custGeom>
              <a:avLst/>
              <a:gdLst/>
              <a:ahLst/>
              <a:cxnLst/>
              <a:rect l="0" t="0" r="0" b="0"/>
              <a:pathLst>
                <a:path w="161926" h="28576">
                  <a:moveTo>
                    <a:pt x="0" y="28575"/>
                  </a:moveTo>
                  <a:lnTo>
                    <a:pt x="0" y="28575"/>
                  </a:lnTo>
                  <a:lnTo>
                    <a:pt x="8201" y="28575"/>
                  </a:lnTo>
                  <a:lnTo>
                    <a:pt x="8644" y="27517"/>
                  </a:lnTo>
                  <a:lnTo>
                    <a:pt x="9410" y="20374"/>
                  </a:lnTo>
                  <a:lnTo>
                    <a:pt x="12296" y="19639"/>
                  </a:lnTo>
                  <a:lnTo>
                    <a:pt x="36650" y="19050"/>
                  </a:lnTo>
                  <a:lnTo>
                    <a:pt x="45418" y="12504"/>
                  </a:lnTo>
                  <a:lnTo>
                    <a:pt x="55395" y="9918"/>
                  </a:lnTo>
                  <a:lnTo>
                    <a:pt x="79494" y="9535"/>
                  </a:lnTo>
                  <a:lnTo>
                    <a:pt x="85778" y="6707"/>
                  </a:lnTo>
                  <a:lnTo>
                    <a:pt x="92099" y="2981"/>
                  </a:lnTo>
                  <a:lnTo>
                    <a:pt x="102897" y="393"/>
                  </a:lnTo>
                  <a:lnTo>
                    <a:pt x="150522" y="0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SMARTInkShape-832"/>
            <p:cNvSpPr/>
            <p:nvPr>
              <p:custDataLst>
                <p:tags r:id="rId74"/>
              </p:custDataLst>
            </p:nvPr>
          </p:nvSpPr>
          <p:spPr>
            <a:xfrm>
              <a:off x="9744075" y="3457575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0" y="28575"/>
                  </a:moveTo>
                  <a:lnTo>
                    <a:pt x="0" y="28575"/>
                  </a:lnTo>
                  <a:lnTo>
                    <a:pt x="5057" y="23518"/>
                  </a:lnTo>
                  <a:lnTo>
                    <a:pt x="10361" y="21036"/>
                  </a:lnTo>
                  <a:lnTo>
                    <a:pt x="35818" y="18015"/>
                  </a:lnTo>
                  <a:lnTo>
                    <a:pt x="44714" y="12511"/>
                  </a:lnTo>
                  <a:lnTo>
                    <a:pt x="57203" y="10115"/>
                  </a:lnTo>
                  <a:lnTo>
                    <a:pt x="89017" y="9528"/>
                  </a:lnTo>
                  <a:lnTo>
                    <a:pt x="95302" y="6704"/>
                  </a:lnTo>
                  <a:lnTo>
                    <a:pt x="101622" y="2979"/>
                  </a:lnTo>
                  <a:lnTo>
                    <a:pt x="112422" y="393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7" name="SMARTInkShape-833"/>
            <p:cNvSpPr/>
            <p:nvPr>
              <p:custDataLst>
                <p:tags r:id="rId75"/>
              </p:custDataLst>
            </p:nvPr>
          </p:nvSpPr>
          <p:spPr>
            <a:xfrm>
              <a:off x="10086975" y="3228975"/>
              <a:ext cx="485764" cy="257176"/>
            </a:xfrm>
            <a:custGeom>
              <a:avLst/>
              <a:gdLst/>
              <a:ahLst/>
              <a:cxnLst/>
              <a:rect l="0" t="0" r="0" b="0"/>
              <a:pathLst>
                <a:path w="485764" h="257176">
                  <a:moveTo>
                    <a:pt x="28575" y="76200"/>
                  </a:moveTo>
                  <a:lnTo>
                    <a:pt x="28575" y="76200"/>
                  </a:lnTo>
                  <a:lnTo>
                    <a:pt x="28575" y="81257"/>
                  </a:lnTo>
                  <a:lnTo>
                    <a:pt x="27517" y="82746"/>
                  </a:lnTo>
                  <a:lnTo>
                    <a:pt x="25751" y="83739"/>
                  </a:lnTo>
                  <a:lnTo>
                    <a:pt x="23518" y="84401"/>
                  </a:lnTo>
                  <a:lnTo>
                    <a:pt x="22029" y="85901"/>
                  </a:lnTo>
                  <a:lnTo>
                    <a:pt x="20373" y="90389"/>
                  </a:lnTo>
                  <a:lnTo>
                    <a:pt x="18068" y="111212"/>
                  </a:lnTo>
                  <a:lnTo>
                    <a:pt x="11527" y="123842"/>
                  </a:lnTo>
                  <a:lnTo>
                    <a:pt x="9541" y="169464"/>
                  </a:lnTo>
                  <a:lnTo>
                    <a:pt x="9526" y="193558"/>
                  </a:lnTo>
                  <a:lnTo>
                    <a:pt x="6701" y="199973"/>
                  </a:lnTo>
                  <a:lnTo>
                    <a:pt x="2979" y="206352"/>
                  </a:lnTo>
                  <a:lnTo>
                    <a:pt x="391" y="217191"/>
                  </a:lnTo>
                  <a:lnTo>
                    <a:pt x="0" y="238087"/>
                  </a:lnTo>
                  <a:lnTo>
                    <a:pt x="5057" y="238114"/>
                  </a:lnTo>
                  <a:lnTo>
                    <a:pt x="6546" y="237060"/>
                  </a:lnTo>
                  <a:lnTo>
                    <a:pt x="7538" y="235298"/>
                  </a:lnTo>
                  <a:lnTo>
                    <a:pt x="9265" y="228424"/>
                  </a:lnTo>
                  <a:lnTo>
                    <a:pt x="9515" y="211301"/>
                  </a:lnTo>
                  <a:lnTo>
                    <a:pt x="16070" y="201233"/>
                  </a:lnTo>
                  <a:lnTo>
                    <a:pt x="19028" y="155646"/>
                  </a:lnTo>
                  <a:lnTo>
                    <a:pt x="19050" y="108212"/>
                  </a:lnTo>
                  <a:lnTo>
                    <a:pt x="19050" y="101717"/>
                  </a:lnTo>
                  <a:lnTo>
                    <a:pt x="21874" y="95302"/>
                  </a:lnTo>
                  <a:lnTo>
                    <a:pt x="27252" y="87617"/>
                  </a:lnTo>
                  <a:lnTo>
                    <a:pt x="29373" y="78494"/>
                  </a:lnTo>
                  <a:lnTo>
                    <a:pt x="46182" y="58629"/>
                  </a:lnTo>
                  <a:lnTo>
                    <a:pt x="55700" y="57280"/>
                  </a:lnTo>
                  <a:lnTo>
                    <a:pt x="83881" y="57151"/>
                  </a:lnTo>
                  <a:lnTo>
                    <a:pt x="84496" y="58209"/>
                  </a:lnTo>
                  <a:lnTo>
                    <a:pt x="85179" y="62207"/>
                  </a:lnTo>
                  <a:lnTo>
                    <a:pt x="86420" y="63696"/>
                  </a:lnTo>
                  <a:lnTo>
                    <a:pt x="90620" y="65351"/>
                  </a:lnTo>
                  <a:lnTo>
                    <a:pt x="92163" y="66851"/>
                  </a:lnTo>
                  <a:lnTo>
                    <a:pt x="94843" y="74760"/>
                  </a:lnTo>
                  <a:lnTo>
                    <a:pt x="95240" y="93496"/>
                  </a:lnTo>
                  <a:lnTo>
                    <a:pt x="88702" y="102508"/>
                  </a:lnTo>
                  <a:lnTo>
                    <a:pt x="85548" y="111394"/>
                  </a:lnTo>
                  <a:lnTo>
                    <a:pt x="49078" y="150945"/>
                  </a:lnTo>
                  <a:lnTo>
                    <a:pt x="38157" y="152395"/>
                  </a:lnTo>
                  <a:lnTo>
                    <a:pt x="38112" y="152399"/>
                  </a:lnTo>
                  <a:lnTo>
                    <a:pt x="43159" y="152400"/>
                  </a:lnTo>
                  <a:lnTo>
                    <a:pt x="48463" y="149578"/>
                  </a:lnTo>
                  <a:lnTo>
                    <a:pt x="55435" y="144199"/>
                  </a:lnTo>
                  <a:lnTo>
                    <a:pt x="64415" y="143137"/>
                  </a:lnTo>
                  <a:lnTo>
                    <a:pt x="70256" y="142992"/>
                  </a:lnTo>
                  <a:lnTo>
                    <a:pt x="76382" y="145749"/>
                  </a:lnTo>
                  <a:lnTo>
                    <a:pt x="82631" y="149444"/>
                  </a:lnTo>
                  <a:lnTo>
                    <a:pt x="95266" y="151816"/>
                  </a:lnTo>
                  <a:lnTo>
                    <a:pt x="102897" y="152285"/>
                  </a:lnTo>
                  <a:lnTo>
                    <a:pt x="128358" y="175997"/>
                  </a:lnTo>
                  <a:lnTo>
                    <a:pt x="131132" y="181585"/>
                  </a:lnTo>
                  <a:lnTo>
                    <a:pt x="131871" y="184557"/>
                  </a:lnTo>
                  <a:lnTo>
                    <a:pt x="140695" y="200078"/>
                  </a:lnTo>
                  <a:lnTo>
                    <a:pt x="142445" y="207679"/>
                  </a:lnTo>
                  <a:lnTo>
                    <a:pt x="149337" y="216785"/>
                  </a:lnTo>
                  <a:lnTo>
                    <a:pt x="151492" y="225687"/>
                  </a:lnTo>
                  <a:lnTo>
                    <a:pt x="152280" y="236278"/>
                  </a:lnTo>
                  <a:lnTo>
                    <a:pt x="144187" y="246164"/>
                  </a:lnTo>
                  <a:lnTo>
                    <a:pt x="140636" y="246990"/>
                  </a:lnTo>
                  <a:lnTo>
                    <a:pt x="138208" y="247210"/>
                  </a:lnTo>
                  <a:lnTo>
                    <a:pt x="136588" y="248415"/>
                  </a:lnTo>
                  <a:lnTo>
                    <a:pt x="134789" y="252576"/>
                  </a:lnTo>
                  <a:lnTo>
                    <a:pt x="133251" y="254109"/>
                  </a:lnTo>
                  <a:lnTo>
                    <a:pt x="128720" y="255812"/>
                  </a:lnTo>
                  <a:lnTo>
                    <a:pt x="82156" y="257174"/>
                  </a:lnTo>
                  <a:lnTo>
                    <a:pt x="68523" y="257175"/>
                  </a:lnTo>
                  <a:lnTo>
                    <a:pt x="52133" y="242628"/>
                  </a:lnTo>
                  <a:lnTo>
                    <a:pt x="51689" y="241127"/>
                  </a:lnTo>
                  <a:lnTo>
                    <a:pt x="52450" y="240126"/>
                  </a:lnTo>
                  <a:lnTo>
                    <a:pt x="56875" y="238242"/>
                  </a:lnTo>
                  <a:lnTo>
                    <a:pt x="62126" y="233104"/>
                  </a:lnTo>
                  <a:lnTo>
                    <a:pt x="67475" y="230601"/>
                  </a:lnTo>
                  <a:lnTo>
                    <a:pt x="70383" y="229934"/>
                  </a:lnTo>
                  <a:lnTo>
                    <a:pt x="85796" y="221236"/>
                  </a:lnTo>
                  <a:lnTo>
                    <a:pt x="88947" y="220516"/>
                  </a:lnTo>
                  <a:lnTo>
                    <a:pt x="118732" y="203971"/>
                  </a:lnTo>
                  <a:lnTo>
                    <a:pt x="135840" y="200136"/>
                  </a:lnTo>
                  <a:lnTo>
                    <a:pt x="178206" y="177680"/>
                  </a:lnTo>
                  <a:lnTo>
                    <a:pt x="222274" y="146926"/>
                  </a:lnTo>
                  <a:lnTo>
                    <a:pt x="264849" y="120684"/>
                  </a:lnTo>
                  <a:lnTo>
                    <a:pt x="300448" y="98427"/>
                  </a:lnTo>
                  <a:lnTo>
                    <a:pt x="326979" y="73025"/>
                  </a:lnTo>
                  <a:lnTo>
                    <a:pt x="330533" y="66675"/>
                  </a:lnTo>
                  <a:lnTo>
                    <a:pt x="332814" y="59032"/>
                  </a:lnTo>
                  <a:lnTo>
                    <a:pt x="342493" y="48066"/>
                  </a:lnTo>
                  <a:lnTo>
                    <a:pt x="342900" y="38101"/>
                  </a:lnTo>
                  <a:lnTo>
                    <a:pt x="342900" y="43157"/>
                  </a:lnTo>
                  <a:lnTo>
                    <a:pt x="341842" y="44646"/>
                  </a:lnTo>
                  <a:lnTo>
                    <a:pt x="340076" y="45639"/>
                  </a:lnTo>
                  <a:lnTo>
                    <a:pt x="337843" y="46301"/>
                  </a:lnTo>
                  <a:lnTo>
                    <a:pt x="336354" y="47801"/>
                  </a:lnTo>
                  <a:lnTo>
                    <a:pt x="333766" y="55710"/>
                  </a:lnTo>
                  <a:lnTo>
                    <a:pt x="333410" y="70281"/>
                  </a:lnTo>
                  <a:lnTo>
                    <a:pt x="330568" y="76392"/>
                  </a:lnTo>
                  <a:lnTo>
                    <a:pt x="326836" y="82635"/>
                  </a:lnTo>
                  <a:lnTo>
                    <a:pt x="324441" y="95267"/>
                  </a:lnTo>
                  <a:lnTo>
                    <a:pt x="323965" y="107953"/>
                  </a:lnTo>
                  <a:lnTo>
                    <a:pt x="321079" y="114302"/>
                  </a:lnTo>
                  <a:lnTo>
                    <a:pt x="318828" y="117476"/>
                  </a:lnTo>
                  <a:lnTo>
                    <a:pt x="315661" y="132057"/>
                  </a:lnTo>
                  <a:lnTo>
                    <a:pt x="314328" y="179083"/>
                  </a:lnTo>
                  <a:lnTo>
                    <a:pt x="314325" y="204558"/>
                  </a:lnTo>
                  <a:lnTo>
                    <a:pt x="313267" y="206222"/>
                  </a:lnTo>
                  <a:lnTo>
                    <a:pt x="311501" y="207332"/>
                  </a:lnTo>
                  <a:lnTo>
                    <a:pt x="304835" y="209539"/>
                  </a:lnTo>
                  <a:lnTo>
                    <a:pt x="313003" y="209549"/>
                  </a:lnTo>
                  <a:lnTo>
                    <a:pt x="313444" y="208491"/>
                  </a:lnTo>
                  <a:lnTo>
                    <a:pt x="314210" y="196293"/>
                  </a:lnTo>
                  <a:lnTo>
                    <a:pt x="315307" y="194362"/>
                  </a:lnTo>
                  <a:lnTo>
                    <a:pt x="317096" y="193075"/>
                  </a:lnTo>
                  <a:lnTo>
                    <a:pt x="319347" y="192217"/>
                  </a:lnTo>
                  <a:lnTo>
                    <a:pt x="320848" y="190586"/>
                  </a:lnTo>
                  <a:lnTo>
                    <a:pt x="322514" y="185952"/>
                  </a:lnTo>
                  <a:lnTo>
                    <a:pt x="326496" y="168447"/>
                  </a:lnTo>
                  <a:lnTo>
                    <a:pt x="331337" y="154332"/>
                  </a:lnTo>
                  <a:lnTo>
                    <a:pt x="341995" y="108855"/>
                  </a:lnTo>
                  <a:lnTo>
                    <a:pt x="342890" y="63903"/>
                  </a:lnTo>
                  <a:lnTo>
                    <a:pt x="342899" y="44485"/>
                  </a:lnTo>
                  <a:lnTo>
                    <a:pt x="341842" y="42357"/>
                  </a:lnTo>
                  <a:lnTo>
                    <a:pt x="340076" y="40938"/>
                  </a:lnTo>
                  <a:lnTo>
                    <a:pt x="337843" y="39992"/>
                  </a:lnTo>
                  <a:lnTo>
                    <a:pt x="336354" y="38303"/>
                  </a:lnTo>
                  <a:lnTo>
                    <a:pt x="333766" y="30065"/>
                  </a:lnTo>
                  <a:lnTo>
                    <a:pt x="333376" y="19088"/>
                  </a:lnTo>
                  <a:lnTo>
                    <a:pt x="342509" y="9918"/>
                  </a:lnTo>
                  <a:lnTo>
                    <a:pt x="387375" y="9525"/>
                  </a:lnTo>
                  <a:lnTo>
                    <a:pt x="403229" y="9525"/>
                  </a:lnTo>
                  <a:lnTo>
                    <a:pt x="409576" y="6703"/>
                  </a:lnTo>
                  <a:lnTo>
                    <a:pt x="415925" y="2979"/>
                  </a:lnTo>
                  <a:lnTo>
                    <a:pt x="428625" y="589"/>
                  </a:lnTo>
                  <a:lnTo>
                    <a:pt x="474761" y="0"/>
                  </a:lnTo>
                  <a:lnTo>
                    <a:pt x="485763" y="0"/>
                  </a:lnTo>
                  <a:lnTo>
                    <a:pt x="476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8" name="SMARTInkShape-834"/>
            <p:cNvSpPr/>
            <p:nvPr>
              <p:custDataLst>
                <p:tags r:id="rId76"/>
              </p:custDataLst>
            </p:nvPr>
          </p:nvSpPr>
          <p:spPr>
            <a:xfrm>
              <a:off x="10439400" y="3371850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9525"/>
                  </a:moveTo>
                  <a:lnTo>
                    <a:pt x="0" y="9525"/>
                  </a:lnTo>
                  <a:lnTo>
                    <a:pt x="36345" y="9525"/>
                  </a:lnTo>
                  <a:lnTo>
                    <a:pt x="45358" y="2979"/>
                  </a:lnTo>
                  <a:lnTo>
                    <a:pt x="54244" y="883"/>
                  </a:lnTo>
                  <a:lnTo>
                    <a:pt x="100803" y="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0" name="SMARTInkShape-835"/>
          <p:cNvSpPr/>
          <p:nvPr>
            <p:custDataLst>
              <p:tags r:id="rId13"/>
            </p:custDataLst>
          </p:nvPr>
        </p:nvSpPr>
        <p:spPr>
          <a:xfrm>
            <a:off x="1190625" y="4381500"/>
            <a:ext cx="151073" cy="180976"/>
          </a:xfrm>
          <a:custGeom>
            <a:avLst/>
            <a:gdLst/>
            <a:ahLst/>
            <a:cxnLst/>
            <a:rect l="0" t="0" r="0" b="0"/>
            <a:pathLst>
              <a:path w="151073" h="180976">
                <a:moveTo>
                  <a:pt x="47625" y="0"/>
                </a:moveTo>
                <a:lnTo>
                  <a:pt x="47625" y="0"/>
                </a:lnTo>
                <a:lnTo>
                  <a:pt x="47625" y="31799"/>
                </a:lnTo>
                <a:lnTo>
                  <a:pt x="44803" y="38122"/>
                </a:lnTo>
                <a:lnTo>
                  <a:pt x="41079" y="44460"/>
                </a:lnTo>
                <a:lnTo>
                  <a:pt x="38688" y="57152"/>
                </a:lnTo>
                <a:lnTo>
                  <a:pt x="38492" y="60326"/>
                </a:lnTo>
                <a:lnTo>
                  <a:pt x="35452" y="66675"/>
                </a:lnTo>
                <a:lnTo>
                  <a:pt x="31631" y="73025"/>
                </a:lnTo>
                <a:lnTo>
                  <a:pt x="29179" y="85725"/>
                </a:lnTo>
                <a:lnTo>
                  <a:pt x="28977" y="88900"/>
                </a:lnTo>
                <a:lnTo>
                  <a:pt x="25932" y="95250"/>
                </a:lnTo>
                <a:lnTo>
                  <a:pt x="22108" y="101600"/>
                </a:lnTo>
                <a:lnTo>
                  <a:pt x="18898" y="111125"/>
                </a:lnTo>
                <a:lnTo>
                  <a:pt x="10968" y="121944"/>
                </a:lnTo>
                <a:lnTo>
                  <a:pt x="9953" y="128324"/>
                </a:lnTo>
                <a:lnTo>
                  <a:pt x="8752" y="130000"/>
                </a:lnTo>
                <a:lnTo>
                  <a:pt x="6893" y="131116"/>
                </a:lnTo>
                <a:lnTo>
                  <a:pt x="4595" y="131861"/>
                </a:lnTo>
                <a:lnTo>
                  <a:pt x="3063" y="133415"/>
                </a:lnTo>
                <a:lnTo>
                  <a:pt x="3" y="142864"/>
                </a:lnTo>
                <a:lnTo>
                  <a:pt x="0" y="101472"/>
                </a:lnTo>
                <a:lnTo>
                  <a:pt x="2822" y="95193"/>
                </a:lnTo>
                <a:lnTo>
                  <a:pt x="6546" y="88875"/>
                </a:lnTo>
                <a:lnTo>
                  <a:pt x="8937" y="76195"/>
                </a:lnTo>
                <a:lnTo>
                  <a:pt x="9133" y="73022"/>
                </a:lnTo>
                <a:lnTo>
                  <a:pt x="12173" y="66674"/>
                </a:lnTo>
                <a:lnTo>
                  <a:pt x="15994" y="60325"/>
                </a:lnTo>
                <a:lnTo>
                  <a:pt x="18648" y="49506"/>
                </a:lnTo>
                <a:lnTo>
                  <a:pt x="27216" y="39589"/>
                </a:lnTo>
                <a:lnTo>
                  <a:pt x="28565" y="28703"/>
                </a:lnTo>
                <a:lnTo>
                  <a:pt x="36775" y="20385"/>
                </a:lnTo>
                <a:lnTo>
                  <a:pt x="37217" y="20998"/>
                </a:lnTo>
                <a:lnTo>
                  <a:pt x="37984" y="27368"/>
                </a:lnTo>
                <a:lnTo>
                  <a:pt x="40870" y="28039"/>
                </a:lnTo>
                <a:lnTo>
                  <a:pt x="46291" y="28469"/>
                </a:lnTo>
                <a:lnTo>
                  <a:pt x="47032" y="31350"/>
                </a:lnTo>
                <a:lnTo>
                  <a:pt x="47508" y="36767"/>
                </a:lnTo>
                <a:lnTo>
                  <a:pt x="54148" y="45441"/>
                </a:lnTo>
                <a:lnTo>
                  <a:pt x="57319" y="54269"/>
                </a:lnTo>
                <a:lnTo>
                  <a:pt x="61811" y="60456"/>
                </a:lnTo>
                <a:lnTo>
                  <a:pt x="67336" y="63911"/>
                </a:lnTo>
                <a:lnTo>
                  <a:pt x="70290" y="64832"/>
                </a:lnTo>
                <a:lnTo>
                  <a:pt x="72260" y="66505"/>
                </a:lnTo>
                <a:lnTo>
                  <a:pt x="89304" y="89017"/>
                </a:lnTo>
                <a:lnTo>
                  <a:pt x="100621" y="101623"/>
                </a:lnTo>
                <a:lnTo>
                  <a:pt x="102929" y="107960"/>
                </a:lnTo>
                <a:lnTo>
                  <a:pt x="104603" y="110074"/>
                </a:lnTo>
                <a:lnTo>
                  <a:pt x="120914" y="120475"/>
                </a:lnTo>
                <a:lnTo>
                  <a:pt x="130253" y="122832"/>
                </a:lnTo>
                <a:lnTo>
                  <a:pt x="136560" y="123384"/>
                </a:lnTo>
                <a:lnTo>
                  <a:pt x="138665" y="124589"/>
                </a:lnTo>
                <a:lnTo>
                  <a:pt x="140068" y="126451"/>
                </a:lnTo>
                <a:lnTo>
                  <a:pt x="142826" y="133231"/>
                </a:lnTo>
                <a:lnTo>
                  <a:pt x="151072" y="133339"/>
                </a:lnTo>
                <a:lnTo>
                  <a:pt x="143233" y="142482"/>
                </a:lnTo>
                <a:lnTo>
                  <a:pt x="137924" y="147815"/>
                </a:lnTo>
                <a:lnTo>
                  <a:pt x="132561" y="150363"/>
                </a:lnTo>
                <a:lnTo>
                  <a:pt x="117371" y="153190"/>
                </a:lnTo>
                <a:lnTo>
                  <a:pt x="104754" y="159886"/>
                </a:lnTo>
                <a:lnTo>
                  <a:pt x="88897" y="162715"/>
                </a:lnTo>
                <a:lnTo>
                  <a:pt x="76200" y="169411"/>
                </a:lnTo>
                <a:lnTo>
                  <a:pt x="50800" y="172429"/>
                </a:lnTo>
                <a:lnTo>
                  <a:pt x="38100" y="178974"/>
                </a:lnTo>
                <a:lnTo>
                  <a:pt x="9526" y="180975"/>
                </a:lnTo>
                <a:lnTo>
                  <a:pt x="19050" y="1809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5" name="SMARTInkShape-Group223"/>
          <p:cNvGrpSpPr/>
          <p:nvPr/>
        </p:nvGrpSpPr>
        <p:grpSpPr>
          <a:xfrm>
            <a:off x="1566137" y="4248591"/>
            <a:ext cx="1481468" cy="255400"/>
            <a:chOff x="1566137" y="4248591"/>
            <a:chExt cx="1481468" cy="255400"/>
          </a:xfrm>
        </p:grpSpPr>
        <p:sp>
          <p:nvSpPr>
            <p:cNvPr id="171" name="SMARTInkShape-836"/>
            <p:cNvSpPr/>
            <p:nvPr>
              <p:custDataLst>
                <p:tags r:id="rId69"/>
              </p:custDataLst>
            </p:nvPr>
          </p:nvSpPr>
          <p:spPr>
            <a:xfrm>
              <a:off x="1566137" y="4248591"/>
              <a:ext cx="834129" cy="255400"/>
            </a:xfrm>
            <a:custGeom>
              <a:avLst/>
              <a:gdLst/>
              <a:ahLst/>
              <a:cxnLst/>
              <a:rect l="0" t="0" r="0" b="0"/>
              <a:pathLst>
                <a:path w="834129" h="255400">
                  <a:moveTo>
                    <a:pt x="5488" y="237684"/>
                  </a:moveTo>
                  <a:lnTo>
                    <a:pt x="5488" y="237684"/>
                  </a:lnTo>
                  <a:lnTo>
                    <a:pt x="5488" y="218634"/>
                  </a:lnTo>
                  <a:lnTo>
                    <a:pt x="432" y="218634"/>
                  </a:lnTo>
                  <a:lnTo>
                    <a:pt x="0" y="219692"/>
                  </a:lnTo>
                  <a:lnTo>
                    <a:pt x="4867" y="228335"/>
                  </a:lnTo>
                  <a:lnTo>
                    <a:pt x="5488" y="255399"/>
                  </a:lnTo>
                  <a:lnTo>
                    <a:pt x="13689" y="248416"/>
                  </a:lnTo>
                  <a:lnTo>
                    <a:pt x="19677" y="247567"/>
                  </a:lnTo>
                  <a:lnTo>
                    <a:pt x="21298" y="246389"/>
                  </a:lnTo>
                  <a:lnTo>
                    <a:pt x="22378" y="244546"/>
                  </a:lnTo>
                  <a:lnTo>
                    <a:pt x="23898" y="236895"/>
                  </a:lnTo>
                  <a:lnTo>
                    <a:pt x="24412" y="229885"/>
                  </a:lnTo>
                  <a:lnTo>
                    <a:pt x="32728" y="220109"/>
                  </a:lnTo>
                  <a:lnTo>
                    <a:pt x="33946" y="210562"/>
                  </a:lnTo>
                  <a:lnTo>
                    <a:pt x="34028" y="204483"/>
                  </a:lnTo>
                  <a:lnTo>
                    <a:pt x="32982" y="202850"/>
                  </a:lnTo>
                  <a:lnTo>
                    <a:pt x="31225" y="201761"/>
                  </a:lnTo>
                  <a:lnTo>
                    <a:pt x="24929" y="199712"/>
                  </a:lnTo>
                  <a:lnTo>
                    <a:pt x="24572" y="191394"/>
                  </a:lnTo>
                  <a:lnTo>
                    <a:pt x="15047" y="199553"/>
                  </a:lnTo>
                  <a:lnTo>
                    <a:pt x="9967" y="199575"/>
                  </a:lnTo>
                  <a:lnTo>
                    <a:pt x="8474" y="200636"/>
                  </a:lnTo>
                  <a:lnTo>
                    <a:pt x="7478" y="202402"/>
                  </a:lnTo>
                  <a:lnTo>
                    <a:pt x="5522" y="208992"/>
                  </a:lnTo>
                  <a:lnTo>
                    <a:pt x="5488" y="236322"/>
                  </a:lnTo>
                  <a:lnTo>
                    <a:pt x="6546" y="236776"/>
                  </a:lnTo>
                  <a:lnTo>
                    <a:pt x="10544" y="237281"/>
                  </a:lnTo>
                  <a:lnTo>
                    <a:pt x="12034" y="238473"/>
                  </a:lnTo>
                  <a:lnTo>
                    <a:pt x="14620" y="245849"/>
                  </a:lnTo>
                  <a:lnTo>
                    <a:pt x="17661" y="246605"/>
                  </a:lnTo>
                  <a:lnTo>
                    <a:pt x="46809" y="247198"/>
                  </a:lnTo>
                  <a:lnTo>
                    <a:pt x="53133" y="244382"/>
                  </a:lnTo>
                  <a:lnTo>
                    <a:pt x="98752" y="209087"/>
                  </a:lnTo>
                  <a:lnTo>
                    <a:pt x="106205" y="201691"/>
                  </a:lnTo>
                  <a:lnTo>
                    <a:pt x="140655" y="154969"/>
                  </a:lnTo>
                  <a:lnTo>
                    <a:pt x="170182" y="113264"/>
                  </a:lnTo>
                  <a:lnTo>
                    <a:pt x="188304" y="88342"/>
                  </a:lnTo>
                  <a:lnTo>
                    <a:pt x="203227" y="49413"/>
                  </a:lnTo>
                  <a:lnTo>
                    <a:pt x="205555" y="41825"/>
                  </a:lnTo>
                  <a:lnTo>
                    <a:pt x="212851" y="28330"/>
                  </a:lnTo>
                  <a:lnTo>
                    <a:pt x="214606" y="15472"/>
                  </a:lnTo>
                  <a:lnTo>
                    <a:pt x="215808" y="13343"/>
                  </a:lnTo>
                  <a:lnTo>
                    <a:pt x="217668" y="11923"/>
                  </a:lnTo>
                  <a:lnTo>
                    <a:pt x="224443" y="9133"/>
                  </a:lnTo>
                  <a:lnTo>
                    <a:pt x="219471" y="9098"/>
                  </a:lnTo>
                  <a:lnTo>
                    <a:pt x="217993" y="10152"/>
                  </a:lnTo>
                  <a:lnTo>
                    <a:pt x="207672" y="28382"/>
                  </a:lnTo>
                  <a:lnTo>
                    <a:pt x="206952" y="31474"/>
                  </a:lnTo>
                  <a:lnTo>
                    <a:pt x="198163" y="47206"/>
                  </a:lnTo>
                  <a:lnTo>
                    <a:pt x="189527" y="88831"/>
                  </a:lnTo>
                  <a:lnTo>
                    <a:pt x="186312" y="106561"/>
                  </a:lnTo>
                  <a:lnTo>
                    <a:pt x="180186" y="120046"/>
                  </a:lnTo>
                  <a:lnTo>
                    <a:pt x="177065" y="162895"/>
                  </a:lnTo>
                  <a:lnTo>
                    <a:pt x="176940" y="208914"/>
                  </a:lnTo>
                  <a:lnTo>
                    <a:pt x="176939" y="212154"/>
                  </a:lnTo>
                  <a:lnTo>
                    <a:pt x="177997" y="214314"/>
                  </a:lnTo>
                  <a:lnTo>
                    <a:pt x="179761" y="215754"/>
                  </a:lnTo>
                  <a:lnTo>
                    <a:pt x="185139" y="218065"/>
                  </a:lnTo>
                  <a:lnTo>
                    <a:pt x="191127" y="218465"/>
                  </a:lnTo>
                  <a:lnTo>
                    <a:pt x="192748" y="217464"/>
                  </a:lnTo>
                  <a:lnTo>
                    <a:pt x="193828" y="215737"/>
                  </a:lnTo>
                  <a:lnTo>
                    <a:pt x="194548" y="213528"/>
                  </a:lnTo>
                  <a:lnTo>
                    <a:pt x="196086" y="212055"/>
                  </a:lnTo>
                  <a:lnTo>
                    <a:pt x="206160" y="206869"/>
                  </a:lnTo>
                  <a:lnTo>
                    <a:pt x="239581" y="173922"/>
                  </a:lnTo>
                  <a:lnTo>
                    <a:pt x="265804" y="126425"/>
                  </a:lnTo>
                  <a:lnTo>
                    <a:pt x="296529" y="78866"/>
                  </a:lnTo>
                  <a:lnTo>
                    <a:pt x="302749" y="58891"/>
                  </a:lnTo>
                  <a:lnTo>
                    <a:pt x="308799" y="49496"/>
                  </a:lnTo>
                  <a:lnTo>
                    <a:pt x="310285" y="37699"/>
                  </a:lnTo>
                  <a:lnTo>
                    <a:pt x="296099" y="51849"/>
                  </a:lnTo>
                  <a:lnTo>
                    <a:pt x="293398" y="57371"/>
                  </a:lnTo>
                  <a:lnTo>
                    <a:pt x="288605" y="83356"/>
                  </a:lnTo>
                  <a:lnTo>
                    <a:pt x="286308" y="87174"/>
                  </a:lnTo>
                  <a:lnTo>
                    <a:pt x="273632" y="134334"/>
                  </a:lnTo>
                  <a:lnTo>
                    <a:pt x="272213" y="178125"/>
                  </a:lnTo>
                  <a:lnTo>
                    <a:pt x="273254" y="193344"/>
                  </a:lnTo>
                  <a:lnTo>
                    <a:pt x="277248" y="201396"/>
                  </a:lnTo>
                  <a:lnTo>
                    <a:pt x="279795" y="203967"/>
                  </a:lnTo>
                  <a:lnTo>
                    <a:pt x="287377" y="208644"/>
                  </a:lnTo>
                  <a:lnTo>
                    <a:pt x="289522" y="213489"/>
                  </a:lnTo>
                  <a:lnTo>
                    <a:pt x="291152" y="215204"/>
                  </a:lnTo>
                  <a:lnTo>
                    <a:pt x="295786" y="217110"/>
                  </a:lnTo>
                  <a:lnTo>
                    <a:pt x="304345" y="218182"/>
                  </a:lnTo>
                  <a:lnTo>
                    <a:pt x="306326" y="217274"/>
                  </a:lnTo>
                  <a:lnTo>
                    <a:pt x="307646" y="215611"/>
                  </a:lnTo>
                  <a:lnTo>
                    <a:pt x="308527" y="213444"/>
                  </a:lnTo>
                  <a:lnTo>
                    <a:pt x="311231" y="211999"/>
                  </a:lnTo>
                  <a:lnTo>
                    <a:pt x="324090" y="208907"/>
                  </a:lnTo>
                  <a:lnTo>
                    <a:pt x="331592" y="204433"/>
                  </a:lnTo>
                  <a:lnTo>
                    <a:pt x="370249" y="158819"/>
                  </a:lnTo>
                  <a:lnTo>
                    <a:pt x="388337" y="135558"/>
                  </a:lnTo>
                  <a:lnTo>
                    <a:pt x="403159" y="111639"/>
                  </a:lnTo>
                  <a:lnTo>
                    <a:pt x="422550" y="92803"/>
                  </a:lnTo>
                  <a:lnTo>
                    <a:pt x="439136" y="63853"/>
                  </a:lnTo>
                  <a:lnTo>
                    <a:pt x="443362" y="51535"/>
                  </a:lnTo>
                  <a:lnTo>
                    <a:pt x="464724" y="26168"/>
                  </a:lnTo>
                  <a:lnTo>
                    <a:pt x="467220" y="23649"/>
                  </a:lnTo>
                  <a:lnTo>
                    <a:pt x="468885" y="23027"/>
                  </a:lnTo>
                  <a:lnTo>
                    <a:pt x="469994" y="23671"/>
                  </a:lnTo>
                  <a:lnTo>
                    <a:pt x="471775" y="27252"/>
                  </a:lnTo>
                  <a:lnTo>
                    <a:pt x="472210" y="58995"/>
                  </a:lnTo>
                  <a:lnTo>
                    <a:pt x="458024" y="102624"/>
                  </a:lnTo>
                  <a:lnTo>
                    <a:pt x="445814" y="149194"/>
                  </a:lnTo>
                  <a:lnTo>
                    <a:pt x="441460" y="163487"/>
                  </a:lnTo>
                  <a:lnTo>
                    <a:pt x="435564" y="182223"/>
                  </a:lnTo>
                  <a:lnTo>
                    <a:pt x="434113" y="209070"/>
                  </a:lnTo>
                  <a:lnTo>
                    <a:pt x="434113" y="204041"/>
                  </a:lnTo>
                  <a:lnTo>
                    <a:pt x="436935" y="198743"/>
                  </a:lnTo>
                  <a:lnTo>
                    <a:pt x="440659" y="192860"/>
                  </a:lnTo>
                  <a:lnTo>
                    <a:pt x="443049" y="180460"/>
                  </a:lnTo>
                  <a:lnTo>
                    <a:pt x="443246" y="177310"/>
                  </a:lnTo>
                  <a:lnTo>
                    <a:pt x="446286" y="170987"/>
                  </a:lnTo>
                  <a:lnTo>
                    <a:pt x="448578" y="167819"/>
                  </a:lnTo>
                  <a:lnTo>
                    <a:pt x="451805" y="153248"/>
                  </a:lnTo>
                  <a:lnTo>
                    <a:pt x="453953" y="130420"/>
                  </a:lnTo>
                  <a:lnTo>
                    <a:pt x="460649" y="111799"/>
                  </a:lnTo>
                  <a:lnTo>
                    <a:pt x="464906" y="94199"/>
                  </a:lnTo>
                  <a:lnTo>
                    <a:pt x="470048" y="75578"/>
                  </a:lnTo>
                  <a:lnTo>
                    <a:pt x="472986" y="51590"/>
                  </a:lnTo>
                  <a:lnTo>
                    <a:pt x="479696" y="37902"/>
                  </a:lnTo>
                  <a:lnTo>
                    <a:pt x="482527" y="21816"/>
                  </a:lnTo>
                  <a:lnTo>
                    <a:pt x="491415" y="9283"/>
                  </a:lnTo>
                  <a:lnTo>
                    <a:pt x="500360" y="0"/>
                  </a:lnTo>
                  <a:lnTo>
                    <a:pt x="508951" y="7798"/>
                  </a:lnTo>
                  <a:lnTo>
                    <a:pt x="509910" y="13760"/>
                  </a:lnTo>
                  <a:lnTo>
                    <a:pt x="511102" y="15376"/>
                  </a:lnTo>
                  <a:lnTo>
                    <a:pt x="515250" y="17172"/>
                  </a:lnTo>
                  <a:lnTo>
                    <a:pt x="516779" y="18709"/>
                  </a:lnTo>
                  <a:lnTo>
                    <a:pt x="518479" y="23240"/>
                  </a:lnTo>
                  <a:lnTo>
                    <a:pt x="519803" y="50397"/>
                  </a:lnTo>
                  <a:lnTo>
                    <a:pt x="510135" y="81228"/>
                  </a:lnTo>
                  <a:lnTo>
                    <a:pt x="502948" y="94635"/>
                  </a:lnTo>
                  <a:lnTo>
                    <a:pt x="501215" y="102418"/>
                  </a:lnTo>
                  <a:lnTo>
                    <a:pt x="481865" y="123256"/>
                  </a:lnTo>
                  <a:lnTo>
                    <a:pt x="481775" y="118289"/>
                  </a:lnTo>
                  <a:lnTo>
                    <a:pt x="482821" y="116813"/>
                  </a:lnTo>
                  <a:lnTo>
                    <a:pt x="484577" y="115828"/>
                  </a:lnTo>
                  <a:lnTo>
                    <a:pt x="489942" y="114248"/>
                  </a:lnTo>
                  <a:lnTo>
                    <a:pt x="508108" y="98056"/>
                  </a:lnTo>
                  <a:lnTo>
                    <a:pt x="516950" y="94713"/>
                  </a:lnTo>
                  <a:lnTo>
                    <a:pt x="526273" y="88548"/>
                  </a:lnTo>
                  <a:lnTo>
                    <a:pt x="535738" y="86251"/>
                  </a:lnTo>
                  <a:lnTo>
                    <a:pt x="561114" y="85322"/>
                  </a:lnTo>
                  <a:lnTo>
                    <a:pt x="563231" y="86368"/>
                  </a:lnTo>
                  <a:lnTo>
                    <a:pt x="564641" y="88123"/>
                  </a:lnTo>
                  <a:lnTo>
                    <a:pt x="565582" y="90352"/>
                  </a:lnTo>
                  <a:lnTo>
                    <a:pt x="567267" y="91837"/>
                  </a:lnTo>
                  <a:lnTo>
                    <a:pt x="577577" y="97045"/>
                  </a:lnTo>
                  <a:lnTo>
                    <a:pt x="591046" y="108964"/>
                  </a:lnTo>
                  <a:lnTo>
                    <a:pt x="593820" y="114506"/>
                  </a:lnTo>
                  <a:lnTo>
                    <a:pt x="595843" y="132966"/>
                  </a:lnTo>
                  <a:lnTo>
                    <a:pt x="595908" y="136122"/>
                  </a:lnTo>
                  <a:lnTo>
                    <a:pt x="586330" y="166954"/>
                  </a:lnTo>
                  <a:lnTo>
                    <a:pt x="579147" y="180360"/>
                  </a:lnTo>
                  <a:lnTo>
                    <a:pt x="576214" y="196386"/>
                  </a:lnTo>
                  <a:lnTo>
                    <a:pt x="559665" y="216752"/>
                  </a:lnTo>
                  <a:lnTo>
                    <a:pt x="553393" y="223133"/>
                  </a:lnTo>
                  <a:lnTo>
                    <a:pt x="547804" y="225925"/>
                  </a:lnTo>
                  <a:lnTo>
                    <a:pt x="530842" y="228120"/>
                  </a:lnTo>
                  <a:lnTo>
                    <a:pt x="521292" y="228156"/>
                  </a:lnTo>
                  <a:lnTo>
                    <a:pt x="520807" y="227099"/>
                  </a:lnTo>
                  <a:lnTo>
                    <a:pt x="519849" y="205493"/>
                  </a:lnTo>
                  <a:lnTo>
                    <a:pt x="520904" y="203523"/>
                  </a:lnTo>
                  <a:lnTo>
                    <a:pt x="522665" y="202210"/>
                  </a:lnTo>
                  <a:lnTo>
                    <a:pt x="524898" y="201335"/>
                  </a:lnTo>
                  <a:lnTo>
                    <a:pt x="526386" y="198635"/>
                  </a:lnTo>
                  <a:lnTo>
                    <a:pt x="529540" y="185780"/>
                  </a:lnTo>
                  <a:lnTo>
                    <a:pt x="539550" y="171418"/>
                  </a:lnTo>
                  <a:lnTo>
                    <a:pt x="546591" y="164841"/>
                  </a:lnTo>
                  <a:lnTo>
                    <a:pt x="593883" y="132912"/>
                  </a:lnTo>
                  <a:lnTo>
                    <a:pt x="629996" y="106451"/>
                  </a:lnTo>
                  <a:lnTo>
                    <a:pt x="640202" y="92496"/>
                  </a:lnTo>
                  <a:lnTo>
                    <a:pt x="669056" y="70283"/>
                  </a:lnTo>
                  <a:lnTo>
                    <a:pt x="681761" y="64212"/>
                  </a:lnTo>
                  <a:lnTo>
                    <a:pt x="688112" y="60043"/>
                  </a:lnTo>
                  <a:lnTo>
                    <a:pt x="697638" y="56639"/>
                  </a:lnTo>
                  <a:lnTo>
                    <a:pt x="709780" y="47615"/>
                  </a:lnTo>
                  <a:lnTo>
                    <a:pt x="715229" y="47312"/>
                  </a:lnTo>
                  <a:lnTo>
                    <a:pt x="716774" y="48327"/>
                  </a:lnTo>
                  <a:lnTo>
                    <a:pt x="717804" y="50063"/>
                  </a:lnTo>
                  <a:lnTo>
                    <a:pt x="719743" y="56320"/>
                  </a:lnTo>
                  <a:lnTo>
                    <a:pt x="719852" y="69933"/>
                  </a:lnTo>
                  <a:lnTo>
                    <a:pt x="717036" y="75992"/>
                  </a:lnTo>
                  <a:lnTo>
                    <a:pt x="713315" y="82212"/>
                  </a:lnTo>
                  <a:lnTo>
                    <a:pt x="710161" y="91665"/>
                  </a:lnTo>
                  <a:lnTo>
                    <a:pt x="704053" y="101168"/>
                  </a:lnTo>
                  <a:lnTo>
                    <a:pt x="701773" y="110687"/>
                  </a:lnTo>
                  <a:lnTo>
                    <a:pt x="700039" y="121268"/>
                  </a:lnTo>
                  <a:lnTo>
                    <a:pt x="692650" y="144285"/>
                  </a:lnTo>
                  <a:lnTo>
                    <a:pt x="691293" y="190054"/>
                  </a:lnTo>
                  <a:lnTo>
                    <a:pt x="691288" y="199026"/>
                  </a:lnTo>
                  <a:lnTo>
                    <a:pt x="699489" y="207736"/>
                  </a:lnTo>
                  <a:lnTo>
                    <a:pt x="699930" y="207135"/>
                  </a:lnTo>
                  <a:lnTo>
                    <a:pt x="700421" y="203646"/>
                  </a:lnTo>
                  <a:lnTo>
                    <a:pt x="701610" y="202292"/>
                  </a:lnTo>
                  <a:lnTo>
                    <a:pt x="705753" y="200787"/>
                  </a:lnTo>
                  <a:lnTo>
                    <a:pt x="707282" y="199328"/>
                  </a:lnTo>
                  <a:lnTo>
                    <a:pt x="712556" y="189381"/>
                  </a:lnTo>
                  <a:lnTo>
                    <a:pt x="716616" y="183408"/>
                  </a:lnTo>
                  <a:lnTo>
                    <a:pt x="718901" y="174095"/>
                  </a:lnTo>
                  <a:lnTo>
                    <a:pt x="719736" y="158297"/>
                  </a:lnTo>
                  <a:lnTo>
                    <a:pt x="722629" y="151954"/>
                  </a:lnTo>
                  <a:lnTo>
                    <a:pt x="724882" y="148781"/>
                  </a:lnTo>
                  <a:lnTo>
                    <a:pt x="728053" y="134202"/>
                  </a:lnTo>
                  <a:lnTo>
                    <a:pt x="730423" y="88361"/>
                  </a:lnTo>
                  <a:lnTo>
                    <a:pt x="738028" y="60851"/>
                  </a:lnTo>
                  <a:lnTo>
                    <a:pt x="738903" y="33171"/>
                  </a:lnTo>
                  <a:lnTo>
                    <a:pt x="741731" y="27551"/>
                  </a:lnTo>
                  <a:lnTo>
                    <a:pt x="748046" y="19133"/>
                  </a:lnTo>
                  <a:lnTo>
                    <a:pt x="794309" y="18609"/>
                  </a:lnTo>
                  <a:lnTo>
                    <a:pt x="834128" y="18609"/>
                  </a:lnTo>
                  <a:lnTo>
                    <a:pt x="824638" y="281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SMARTInkShape-837"/>
            <p:cNvSpPr/>
            <p:nvPr>
              <p:custDataLst>
                <p:tags r:id="rId70"/>
              </p:custDataLst>
            </p:nvPr>
          </p:nvSpPr>
          <p:spPr>
            <a:xfrm>
              <a:off x="2305050" y="4410075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0" y="0"/>
                  </a:move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9701" y="9263"/>
                  </a:lnTo>
                  <a:lnTo>
                    <a:pt x="57241" y="9525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SMARTInkShape-838"/>
            <p:cNvSpPr/>
            <p:nvPr>
              <p:custDataLst>
                <p:tags r:id="rId71"/>
              </p:custDataLst>
            </p:nvPr>
          </p:nvSpPr>
          <p:spPr>
            <a:xfrm>
              <a:off x="2609850" y="4429125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9525"/>
                  </a:moveTo>
                  <a:lnTo>
                    <a:pt x="0" y="9525"/>
                  </a:lnTo>
                  <a:lnTo>
                    <a:pt x="47514" y="9525"/>
                  </a:lnTo>
                  <a:lnTo>
                    <a:pt x="52162" y="9525"/>
                  </a:lnTo>
                  <a:lnTo>
                    <a:pt x="53824" y="8467"/>
                  </a:lnTo>
                  <a:lnTo>
                    <a:pt x="54932" y="6703"/>
                  </a:lnTo>
                  <a:lnTo>
                    <a:pt x="55672" y="4468"/>
                  </a:lnTo>
                  <a:lnTo>
                    <a:pt x="57223" y="2979"/>
                  </a:lnTo>
                  <a:lnTo>
                    <a:pt x="61769" y="1324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SMARTInkShape-839"/>
            <p:cNvSpPr/>
            <p:nvPr>
              <p:custDataLst>
                <p:tags r:id="rId72"/>
              </p:custDataLst>
            </p:nvPr>
          </p:nvSpPr>
          <p:spPr>
            <a:xfrm>
              <a:off x="2933700" y="4314836"/>
              <a:ext cx="113905" cy="152390"/>
            </a:xfrm>
            <a:custGeom>
              <a:avLst/>
              <a:gdLst/>
              <a:ahLst/>
              <a:cxnLst/>
              <a:rect l="0" t="0" r="0" b="0"/>
              <a:pathLst>
                <a:path w="113905" h="152390">
                  <a:moveTo>
                    <a:pt x="57150" y="28564"/>
                  </a:moveTo>
                  <a:lnTo>
                    <a:pt x="57150" y="28564"/>
                  </a:lnTo>
                  <a:lnTo>
                    <a:pt x="52094" y="28564"/>
                  </a:lnTo>
                  <a:lnTo>
                    <a:pt x="50604" y="29622"/>
                  </a:lnTo>
                  <a:lnTo>
                    <a:pt x="49611" y="31386"/>
                  </a:lnTo>
                  <a:lnTo>
                    <a:pt x="48017" y="41821"/>
                  </a:lnTo>
                  <a:lnTo>
                    <a:pt x="46828" y="43752"/>
                  </a:lnTo>
                  <a:lnTo>
                    <a:pt x="44978" y="45039"/>
                  </a:lnTo>
                  <a:lnTo>
                    <a:pt x="42685" y="45897"/>
                  </a:lnTo>
                  <a:lnTo>
                    <a:pt x="41156" y="47528"/>
                  </a:lnTo>
                  <a:lnTo>
                    <a:pt x="35882" y="57749"/>
                  </a:lnTo>
                  <a:lnTo>
                    <a:pt x="22991" y="73095"/>
                  </a:lnTo>
                  <a:lnTo>
                    <a:pt x="20218" y="82563"/>
                  </a:lnTo>
                  <a:lnTo>
                    <a:pt x="19569" y="88899"/>
                  </a:lnTo>
                  <a:lnTo>
                    <a:pt x="16458" y="95244"/>
                  </a:lnTo>
                  <a:lnTo>
                    <a:pt x="12606" y="101591"/>
                  </a:lnTo>
                  <a:lnTo>
                    <a:pt x="10894" y="107939"/>
                  </a:lnTo>
                  <a:lnTo>
                    <a:pt x="9380" y="110056"/>
                  </a:lnTo>
                  <a:lnTo>
                    <a:pt x="7311" y="111467"/>
                  </a:lnTo>
                  <a:lnTo>
                    <a:pt x="4874" y="112408"/>
                  </a:lnTo>
                  <a:lnTo>
                    <a:pt x="3249" y="114093"/>
                  </a:lnTo>
                  <a:lnTo>
                    <a:pt x="4" y="123803"/>
                  </a:lnTo>
                  <a:lnTo>
                    <a:pt x="0" y="109625"/>
                  </a:lnTo>
                  <a:lnTo>
                    <a:pt x="2822" y="104102"/>
                  </a:lnTo>
                  <a:lnTo>
                    <a:pt x="6546" y="98120"/>
                  </a:lnTo>
                  <a:lnTo>
                    <a:pt x="9701" y="88802"/>
                  </a:lnTo>
                  <a:lnTo>
                    <a:pt x="15809" y="79338"/>
                  </a:lnTo>
                  <a:lnTo>
                    <a:pt x="19148" y="69832"/>
                  </a:lnTo>
                  <a:lnTo>
                    <a:pt x="25312" y="59254"/>
                  </a:lnTo>
                  <a:lnTo>
                    <a:pt x="28666" y="44243"/>
                  </a:lnTo>
                  <a:lnTo>
                    <a:pt x="38746" y="29152"/>
                  </a:lnTo>
                  <a:lnTo>
                    <a:pt x="66637" y="27"/>
                  </a:lnTo>
                  <a:lnTo>
                    <a:pt x="71720" y="0"/>
                  </a:lnTo>
                  <a:lnTo>
                    <a:pt x="73213" y="1054"/>
                  </a:lnTo>
                  <a:lnTo>
                    <a:pt x="74209" y="2816"/>
                  </a:lnTo>
                  <a:lnTo>
                    <a:pt x="75938" y="9690"/>
                  </a:lnTo>
                  <a:lnTo>
                    <a:pt x="76190" y="23669"/>
                  </a:lnTo>
                  <a:lnTo>
                    <a:pt x="77251" y="25301"/>
                  </a:lnTo>
                  <a:lnTo>
                    <a:pt x="79018" y="26389"/>
                  </a:lnTo>
                  <a:lnTo>
                    <a:pt x="81253" y="27113"/>
                  </a:lnTo>
                  <a:lnTo>
                    <a:pt x="82744" y="28655"/>
                  </a:lnTo>
                  <a:lnTo>
                    <a:pt x="84400" y="33190"/>
                  </a:lnTo>
                  <a:lnTo>
                    <a:pt x="85609" y="45859"/>
                  </a:lnTo>
                  <a:lnTo>
                    <a:pt x="92248" y="54871"/>
                  </a:lnTo>
                  <a:lnTo>
                    <a:pt x="94854" y="64902"/>
                  </a:lnTo>
                  <a:lnTo>
                    <a:pt x="95133" y="71198"/>
                  </a:lnTo>
                  <a:lnTo>
                    <a:pt x="96230" y="72862"/>
                  </a:lnTo>
                  <a:lnTo>
                    <a:pt x="98020" y="73971"/>
                  </a:lnTo>
                  <a:lnTo>
                    <a:pt x="100271" y="74710"/>
                  </a:lnTo>
                  <a:lnTo>
                    <a:pt x="101773" y="76262"/>
                  </a:lnTo>
                  <a:lnTo>
                    <a:pt x="104658" y="85283"/>
                  </a:lnTo>
                  <a:lnTo>
                    <a:pt x="113904" y="94836"/>
                  </a:lnTo>
                  <a:lnTo>
                    <a:pt x="109126" y="95120"/>
                  </a:lnTo>
                  <a:lnTo>
                    <a:pt x="107676" y="96217"/>
                  </a:lnTo>
                  <a:lnTo>
                    <a:pt x="105157" y="103430"/>
                  </a:lnTo>
                  <a:lnTo>
                    <a:pt x="104888" y="109425"/>
                  </a:lnTo>
                  <a:lnTo>
                    <a:pt x="103792" y="111046"/>
                  </a:lnTo>
                  <a:lnTo>
                    <a:pt x="102003" y="112127"/>
                  </a:lnTo>
                  <a:lnTo>
                    <a:pt x="99752" y="112848"/>
                  </a:lnTo>
                  <a:lnTo>
                    <a:pt x="85482" y="121639"/>
                  </a:lnTo>
                  <a:lnTo>
                    <a:pt x="82388" y="122363"/>
                  </a:lnTo>
                  <a:lnTo>
                    <a:pt x="68542" y="131888"/>
                  </a:lnTo>
                  <a:lnTo>
                    <a:pt x="59439" y="139598"/>
                  </a:lnTo>
                  <a:lnTo>
                    <a:pt x="50537" y="142955"/>
                  </a:lnTo>
                  <a:lnTo>
                    <a:pt x="41197" y="149123"/>
                  </a:lnTo>
                  <a:lnTo>
                    <a:pt x="31727" y="151422"/>
                  </a:lnTo>
                  <a:lnTo>
                    <a:pt x="10863" y="152389"/>
                  </a:lnTo>
                  <a:lnTo>
                    <a:pt x="19050" y="1428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6" name="SMARTInkShape-840"/>
          <p:cNvSpPr/>
          <p:nvPr>
            <p:custDataLst>
              <p:tags r:id="rId14"/>
            </p:custDataLst>
          </p:nvPr>
        </p:nvSpPr>
        <p:spPr>
          <a:xfrm>
            <a:off x="2628900" y="4333875"/>
            <a:ext cx="85726" cy="19051"/>
          </a:xfrm>
          <a:custGeom>
            <a:avLst/>
            <a:gdLst/>
            <a:ahLst/>
            <a:cxnLst/>
            <a:rect l="0" t="0" r="0" b="0"/>
            <a:pathLst>
              <a:path w="85726" h="19051">
                <a:moveTo>
                  <a:pt x="0" y="0"/>
                </a:moveTo>
                <a:lnTo>
                  <a:pt x="0" y="0"/>
                </a:lnTo>
                <a:lnTo>
                  <a:pt x="0" y="9408"/>
                </a:lnTo>
                <a:lnTo>
                  <a:pt x="45413" y="9525"/>
                </a:lnTo>
                <a:lnTo>
                  <a:pt x="75760" y="9525"/>
                </a:lnTo>
                <a:lnTo>
                  <a:pt x="85725" y="190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1" name="SMARTInkShape-Group225"/>
          <p:cNvGrpSpPr/>
          <p:nvPr/>
        </p:nvGrpSpPr>
        <p:grpSpPr>
          <a:xfrm>
            <a:off x="3324259" y="4210446"/>
            <a:ext cx="857217" cy="228156"/>
            <a:chOff x="3324259" y="4210446"/>
            <a:chExt cx="857217" cy="228156"/>
          </a:xfrm>
        </p:grpSpPr>
        <p:sp>
          <p:nvSpPr>
            <p:cNvPr id="177" name="SMARTInkShape-841"/>
            <p:cNvSpPr/>
            <p:nvPr>
              <p:custDataLst>
                <p:tags r:id="rId65"/>
              </p:custDataLst>
            </p:nvPr>
          </p:nvSpPr>
          <p:spPr>
            <a:xfrm>
              <a:off x="3324259" y="4229149"/>
              <a:ext cx="600039" cy="209453"/>
            </a:xfrm>
            <a:custGeom>
              <a:avLst/>
              <a:gdLst/>
              <a:ahLst/>
              <a:cxnLst/>
              <a:rect l="0" t="0" r="0" b="0"/>
              <a:pathLst>
                <a:path w="600039" h="209453">
                  <a:moveTo>
                    <a:pt x="28541" y="161876"/>
                  </a:moveTo>
                  <a:lnTo>
                    <a:pt x="28541" y="161876"/>
                  </a:lnTo>
                  <a:lnTo>
                    <a:pt x="28541" y="152468"/>
                  </a:lnTo>
                  <a:lnTo>
                    <a:pt x="28541" y="179592"/>
                  </a:lnTo>
                  <a:lnTo>
                    <a:pt x="29599" y="180037"/>
                  </a:lnTo>
                  <a:lnTo>
                    <a:pt x="36742" y="180809"/>
                  </a:lnTo>
                  <a:lnTo>
                    <a:pt x="37183" y="179790"/>
                  </a:lnTo>
                  <a:lnTo>
                    <a:pt x="38066" y="143229"/>
                  </a:lnTo>
                  <a:lnTo>
                    <a:pt x="23601" y="142829"/>
                  </a:lnTo>
                  <a:lnTo>
                    <a:pt x="22072" y="143886"/>
                  </a:lnTo>
                  <a:lnTo>
                    <a:pt x="21053" y="145649"/>
                  </a:lnTo>
                  <a:lnTo>
                    <a:pt x="19418" y="151027"/>
                  </a:lnTo>
                  <a:lnTo>
                    <a:pt x="9894" y="161449"/>
                  </a:lnTo>
                  <a:lnTo>
                    <a:pt x="9491" y="179592"/>
                  </a:lnTo>
                  <a:lnTo>
                    <a:pt x="9491" y="172608"/>
                  </a:lnTo>
                  <a:lnTo>
                    <a:pt x="12313" y="171937"/>
                  </a:lnTo>
                  <a:lnTo>
                    <a:pt x="17692" y="171507"/>
                  </a:lnTo>
                  <a:lnTo>
                    <a:pt x="18427" y="168626"/>
                  </a:lnTo>
                  <a:lnTo>
                    <a:pt x="18899" y="163209"/>
                  </a:lnTo>
                  <a:lnTo>
                    <a:pt x="28145" y="152778"/>
                  </a:lnTo>
                  <a:lnTo>
                    <a:pt x="28531" y="143229"/>
                  </a:lnTo>
                  <a:lnTo>
                    <a:pt x="19408" y="133704"/>
                  </a:lnTo>
                  <a:lnTo>
                    <a:pt x="10849" y="141537"/>
                  </a:lnTo>
                  <a:lnTo>
                    <a:pt x="9610" y="150913"/>
                  </a:lnTo>
                  <a:lnTo>
                    <a:pt x="2969" y="159671"/>
                  </a:lnTo>
                  <a:lnTo>
                    <a:pt x="855" y="168514"/>
                  </a:lnTo>
                  <a:lnTo>
                    <a:pt x="0" y="185436"/>
                  </a:lnTo>
                  <a:lnTo>
                    <a:pt x="2803" y="191044"/>
                  </a:lnTo>
                  <a:lnTo>
                    <a:pt x="8170" y="198212"/>
                  </a:lnTo>
                  <a:lnTo>
                    <a:pt x="9100" y="204509"/>
                  </a:lnTo>
                  <a:lnTo>
                    <a:pt x="10288" y="206174"/>
                  </a:lnTo>
                  <a:lnTo>
                    <a:pt x="12139" y="207283"/>
                  </a:lnTo>
                  <a:lnTo>
                    <a:pt x="19800" y="208844"/>
                  </a:lnTo>
                  <a:lnTo>
                    <a:pt x="22714" y="209063"/>
                  </a:lnTo>
                  <a:lnTo>
                    <a:pt x="28774" y="206484"/>
                  </a:lnTo>
                  <a:lnTo>
                    <a:pt x="34994" y="202868"/>
                  </a:lnTo>
                  <a:lnTo>
                    <a:pt x="44447" y="199775"/>
                  </a:lnTo>
                  <a:lnTo>
                    <a:pt x="88180" y="167942"/>
                  </a:lnTo>
                  <a:lnTo>
                    <a:pt x="135704" y="126851"/>
                  </a:lnTo>
                  <a:lnTo>
                    <a:pt x="169198" y="85484"/>
                  </a:lnTo>
                  <a:lnTo>
                    <a:pt x="199933" y="40280"/>
                  </a:lnTo>
                  <a:lnTo>
                    <a:pt x="205257" y="32691"/>
                  </a:lnTo>
                  <a:lnTo>
                    <a:pt x="208254" y="22469"/>
                  </a:lnTo>
                  <a:lnTo>
                    <a:pt x="208955" y="15956"/>
                  </a:lnTo>
                  <a:lnTo>
                    <a:pt x="212089" y="9534"/>
                  </a:lnTo>
                  <a:lnTo>
                    <a:pt x="218920" y="117"/>
                  </a:lnTo>
                  <a:lnTo>
                    <a:pt x="213949" y="0"/>
                  </a:lnTo>
                  <a:lnTo>
                    <a:pt x="212471" y="1042"/>
                  </a:lnTo>
                  <a:lnTo>
                    <a:pt x="211486" y="2795"/>
                  </a:lnTo>
                  <a:lnTo>
                    <a:pt x="209905" y="8157"/>
                  </a:lnTo>
                  <a:lnTo>
                    <a:pt x="204575" y="14141"/>
                  </a:lnTo>
                  <a:lnTo>
                    <a:pt x="202028" y="22486"/>
                  </a:lnTo>
                  <a:lnTo>
                    <a:pt x="199201" y="43605"/>
                  </a:lnTo>
                  <a:lnTo>
                    <a:pt x="184826" y="70986"/>
                  </a:lnTo>
                  <a:lnTo>
                    <a:pt x="181034" y="88144"/>
                  </a:lnTo>
                  <a:lnTo>
                    <a:pt x="174736" y="101459"/>
                  </a:lnTo>
                  <a:lnTo>
                    <a:pt x="162860" y="149060"/>
                  </a:lnTo>
                  <a:lnTo>
                    <a:pt x="161902" y="193496"/>
                  </a:lnTo>
                  <a:lnTo>
                    <a:pt x="161894" y="203113"/>
                  </a:lnTo>
                  <a:lnTo>
                    <a:pt x="162952" y="205242"/>
                  </a:lnTo>
                  <a:lnTo>
                    <a:pt x="164715" y="206661"/>
                  </a:lnTo>
                  <a:lnTo>
                    <a:pt x="170092" y="208940"/>
                  </a:lnTo>
                  <a:lnTo>
                    <a:pt x="184557" y="209452"/>
                  </a:lnTo>
                  <a:lnTo>
                    <a:pt x="190662" y="206657"/>
                  </a:lnTo>
                  <a:lnTo>
                    <a:pt x="193772" y="204430"/>
                  </a:lnTo>
                  <a:lnTo>
                    <a:pt x="197227" y="199133"/>
                  </a:lnTo>
                  <a:lnTo>
                    <a:pt x="198149" y="196239"/>
                  </a:lnTo>
                  <a:lnTo>
                    <a:pt x="204817" y="190201"/>
                  </a:lnTo>
                  <a:lnTo>
                    <a:pt x="213777" y="182932"/>
                  </a:lnTo>
                  <a:lnTo>
                    <a:pt x="230976" y="163840"/>
                  </a:lnTo>
                  <a:lnTo>
                    <a:pt x="241279" y="155340"/>
                  </a:lnTo>
                  <a:lnTo>
                    <a:pt x="269717" y="107770"/>
                  </a:lnTo>
                  <a:lnTo>
                    <a:pt x="288880" y="74846"/>
                  </a:lnTo>
                  <a:lnTo>
                    <a:pt x="307940" y="49034"/>
                  </a:lnTo>
                  <a:lnTo>
                    <a:pt x="313733" y="30814"/>
                  </a:lnTo>
                  <a:lnTo>
                    <a:pt x="314277" y="19453"/>
                  </a:lnTo>
                  <a:lnTo>
                    <a:pt x="314289" y="27242"/>
                  </a:lnTo>
                  <a:lnTo>
                    <a:pt x="306090" y="36614"/>
                  </a:lnTo>
                  <a:lnTo>
                    <a:pt x="303969" y="51918"/>
                  </a:lnTo>
                  <a:lnTo>
                    <a:pt x="297278" y="66229"/>
                  </a:lnTo>
                  <a:lnTo>
                    <a:pt x="295257" y="112262"/>
                  </a:lnTo>
                  <a:lnTo>
                    <a:pt x="295241" y="145967"/>
                  </a:lnTo>
                  <a:lnTo>
                    <a:pt x="296299" y="148094"/>
                  </a:lnTo>
                  <a:lnTo>
                    <a:pt x="298063" y="149514"/>
                  </a:lnTo>
                  <a:lnTo>
                    <a:pt x="300298" y="150459"/>
                  </a:lnTo>
                  <a:lnTo>
                    <a:pt x="301787" y="152148"/>
                  </a:lnTo>
                  <a:lnTo>
                    <a:pt x="303442" y="156847"/>
                  </a:lnTo>
                  <a:lnTo>
                    <a:pt x="304942" y="158523"/>
                  </a:lnTo>
                  <a:lnTo>
                    <a:pt x="309430" y="160386"/>
                  </a:lnTo>
                  <a:lnTo>
                    <a:pt x="327122" y="161745"/>
                  </a:lnTo>
                  <a:lnTo>
                    <a:pt x="333399" y="158996"/>
                  </a:lnTo>
                  <a:lnTo>
                    <a:pt x="373293" y="130076"/>
                  </a:lnTo>
                  <a:lnTo>
                    <a:pt x="412889" y="82566"/>
                  </a:lnTo>
                  <a:lnTo>
                    <a:pt x="458982" y="36238"/>
                  </a:lnTo>
                  <a:lnTo>
                    <a:pt x="466087" y="31953"/>
                  </a:lnTo>
                  <a:lnTo>
                    <a:pt x="469463" y="30811"/>
                  </a:lnTo>
                  <a:lnTo>
                    <a:pt x="471714" y="28991"/>
                  </a:lnTo>
                  <a:lnTo>
                    <a:pt x="485609" y="9632"/>
                  </a:lnTo>
                  <a:lnTo>
                    <a:pt x="485740" y="33075"/>
                  </a:lnTo>
                  <a:lnTo>
                    <a:pt x="482918" y="38661"/>
                  </a:lnTo>
                  <a:lnTo>
                    <a:pt x="480684" y="41633"/>
                  </a:lnTo>
                  <a:lnTo>
                    <a:pt x="478202" y="50579"/>
                  </a:lnTo>
                  <a:lnTo>
                    <a:pt x="475419" y="72117"/>
                  </a:lnTo>
                  <a:lnTo>
                    <a:pt x="468728" y="85506"/>
                  </a:lnTo>
                  <a:lnTo>
                    <a:pt x="456393" y="129862"/>
                  </a:lnTo>
                  <a:lnTo>
                    <a:pt x="449683" y="142774"/>
                  </a:lnTo>
                  <a:lnTo>
                    <a:pt x="446852" y="158694"/>
                  </a:lnTo>
                  <a:lnTo>
                    <a:pt x="440155" y="171400"/>
                  </a:lnTo>
                  <a:lnTo>
                    <a:pt x="438119" y="180912"/>
                  </a:lnTo>
                  <a:lnTo>
                    <a:pt x="438116" y="175865"/>
                  </a:lnTo>
                  <a:lnTo>
                    <a:pt x="440939" y="170563"/>
                  </a:lnTo>
                  <a:lnTo>
                    <a:pt x="453304" y="155416"/>
                  </a:lnTo>
                  <a:lnTo>
                    <a:pt x="459225" y="142804"/>
                  </a:lnTo>
                  <a:lnTo>
                    <a:pt x="493173" y="97579"/>
                  </a:lnTo>
                  <a:lnTo>
                    <a:pt x="539639" y="51889"/>
                  </a:lnTo>
                  <a:lnTo>
                    <a:pt x="552401" y="45606"/>
                  </a:lnTo>
                  <a:lnTo>
                    <a:pt x="558759" y="41409"/>
                  </a:lnTo>
                  <a:lnTo>
                    <a:pt x="568289" y="39046"/>
                  </a:lnTo>
                  <a:lnTo>
                    <a:pt x="574640" y="38493"/>
                  </a:lnTo>
                  <a:lnTo>
                    <a:pt x="576757" y="37288"/>
                  </a:lnTo>
                  <a:lnTo>
                    <a:pt x="578168" y="35425"/>
                  </a:lnTo>
                  <a:lnTo>
                    <a:pt x="579109" y="33125"/>
                  </a:lnTo>
                  <a:lnTo>
                    <a:pt x="580795" y="31593"/>
                  </a:lnTo>
                  <a:lnTo>
                    <a:pt x="589027" y="28930"/>
                  </a:lnTo>
                  <a:lnTo>
                    <a:pt x="599610" y="28537"/>
                  </a:lnTo>
                  <a:lnTo>
                    <a:pt x="600038" y="37935"/>
                  </a:lnTo>
                  <a:lnTo>
                    <a:pt x="590516" y="4757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SMARTInkShape-842"/>
            <p:cNvSpPr/>
            <p:nvPr>
              <p:custDataLst>
                <p:tags r:id="rId66"/>
              </p:custDataLst>
            </p:nvPr>
          </p:nvSpPr>
          <p:spPr>
            <a:xfrm>
              <a:off x="3810000" y="4362450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0" y="0"/>
                  </a:moveTo>
                  <a:lnTo>
                    <a:pt x="0" y="0"/>
                  </a:lnTo>
                  <a:lnTo>
                    <a:pt x="0" y="18623"/>
                  </a:lnTo>
                  <a:lnTo>
                    <a:pt x="8201" y="27213"/>
                  </a:lnTo>
                  <a:lnTo>
                    <a:pt x="14189" y="28172"/>
                  </a:lnTo>
                  <a:lnTo>
                    <a:pt x="60718" y="28575"/>
                  </a:lnTo>
                  <a:lnTo>
                    <a:pt x="79409" y="28575"/>
                  </a:lnTo>
                  <a:lnTo>
                    <a:pt x="85740" y="25753"/>
                  </a:lnTo>
                  <a:lnTo>
                    <a:pt x="92082" y="22029"/>
                  </a:lnTo>
                  <a:lnTo>
                    <a:pt x="101602" y="18874"/>
                  </a:lnTo>
                  <a:lnTo>
                    <a:pt x="111125" y="12765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SMARTInkShape-843"/>
            <p:cNvSpPr/>
            <p:nvPr>
              <p:custDataLst>
                <p:tags r:id="rId67"/>
              </p:custDataLst>
            </p:nvPr>
          </p:nvSpPr>
          <p:spPr>
            <a:xfrm>
              <a:off x="4019550" y="4210446"/>
              <a:ext cx="161926" cy="199474"/>
            </a:xfrm>
            <a:custGeom>
              <a:avLst/>
              <a:gdLst/>
              <a:ahLst/>
              <a:cxnLst/>
              <a:rect l="0" t="0" r="0" b="0"/>
              <a:pathLst>
                <a:path w="161926" h="199474">
                  <a:moveTo>
                    <a:pt x="47625" y="37704"/>
                  </a:moveTo>
                  <a:lnTo>
                    <a:pt x="47625" y="37704"/>
                  </a:lnTo>
                  <a:lnTo>
                    <a:pt x="29933" y="37704"/>
                  </a:lnTo>
                  <a:lnTo>
                    <a:pt x="29481" y="38762"/>
                  </a:lnTo>
                  <a:lnTo>
                    <a:pt x="27517" y="72917"/>
                  </a:lnTo>
                  <a:lnTo>
                    <a:pt x="21036" y="85386"/>
                  </a:lnTo>
                  <a:lnTo>
                    <a:pt x="18069" y="119373"/>
                  </a:lnTo>
                  <a:lnTo>
                    <a:pt x="11526" y="132780"/>
                  </a:lnTo>
                  <a:lnTo>
                    <a:pt x="6755" y="169063"/>
                  </a:lnTo>
                  <a:lnTo>
                    <a:pt x="1334" y="178304"/>
                  </a:lnTo>
                  <a:lnTo>
                    <a:pt x="3" y="199473"/>
                  </a:lnTo>
                  <a:lnTo>
                    <a:pt x="0" y="185436"/>
                  </a:lnTo>
                  <a:lnTo>
                    <a:pt x="2822" y="179915"/>
                  </a:lnTo>
                  <a:lnTo>
                    <a:pt x="6546" y="173934"/>
                  </a:lnTo>
                  <a:lnTo>
                    <a:pt x="8936" y="161470"/>
                  </a:lnTo>
                  <a:lnTo>
                    <a:pt x="10506" y="139101"/>
                  </a:lnTo>
                  <a:lnTo>
                    <a:pt x="17049" y="121193"/>
                  </a:lnTo>
                  <a:lnTo>
                    <a:pt x="19845" y="92443"/>
                  </a:lnTo>
                  <a:lnTo>
                    <a:pt x="27217" y="73148"/>
                  </a:lnTo>
                  <a:lnTo>
                    <a:pt x="29554" y="41792"/>
                  </a:lnTo>
                  <a:lnTo>
                    <a:pt x="36099" y="28359"/>
                  </a:lnTo>
                  <a:lnTo>
                    <a:pt x="36766" y="25124"/>
                  </a:lnTo>
                  <a:lnTo>
                    <a:pt x="38269" y="22967"/>
                  </a:lnTo>
                  <a:lnTo>
                    <a:pt x="40329" y="21529"/>
                  </a:lnTo>
                  <a:lnTo>
                    <a:pt x="45441" y="18873"/>
                  </a:lnTo>
                  <a:lnTo>
                    <a:pt x="55399" y="10622"/>
                  </a:lnTo>
                  <a:lnTo>
                    <a:pt x="65198" y="9260"/>
                  </a:lnTo>
                  <a:lnTo>
                    <a:pt x="75769" y="0"/>
                  </a:lnTo>
                  <a:lnTo>
                    <a:pt x="84363" y="7840"/>
                  </a:lnTo>
                  <a:lnTo>
                    <a:pt x="90378" y="8747"/>
                  </a:lnTo>
                  <a:lnTo>
                    <a:pt x="103024" y="9096"/>
                  </a:lnTo>
                  <a:lnTo>
                    <a:pt x="112033" y="15668"/>
                  </a:lnTo>
                  <a:lnTo>
                    <a:pt x="122063" y="18261"/>
                  </a:lnTo>
                  <a:lnTo>
                    <a:pt x="136928" y="18620"/>
                  </a:lnTo>
                  <a:lnTo>
                    <a:pt x="138910" y="19689"/>
                  </a:lnTo>
                  <a:lnTo>
                    <a:pt x="140231" y="21461"/>
                  </a:lnTo>
                  <a:lnTo>
                    <a:pt x="141113" y="23701"/>
                  </a:lnTo>
                  <a:lnTo>
                    <a:pt x="142758" y="25193"/>
                  </a:lnTo>
                  <a:lnTo>
                    <a:pt x="150921" y="27786"/>
                  </a:lnTo>
                  <a:lnTo>
                    <a:pt x="161494" y="28169"/>
                  </a:lnTo>
                  <a:lnTo>
                    <a:pt x="161925" y="472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SMARTInkShape-844"/>
            <p:cNvSpPr/>
            <p:nvPr>
              <p:custDataLst>
                <p:tags r:id="rId68"/>
              </p:custDataLst>
            </p:nvPr>
          </p:nvSpPr>
          <p:spPr>
            <a:xfrm>
              <a:off x="4020874" y="4352925"/>
              <a:ext cx="103452" cy="19051"/>
            </a:xfrm>
            <a:custGeom>
              <a:avLst/>
              <a:gdLst/>
              <a:ahLst/>
              <a:cxnLst/>
              <a:rect l="0" t="0" r="0" b="0"/>
              <a:pathLst>
                <a:path w="103452" h="19051">
                  <a:moveTo>
                    <a:pt x="8201" y="9525"/>
                  </a:moveTo>
                  <a:lnTo>
                    <a:pt x="8201" y="9525"/>
                  </a:lnTo>
                  <a:lnTo>
                    <a:pt x="8201" y="18658"/>
                  </a:lnTo>
                  <a:lnTo>
                    <a:pt x="0" y="19016"/>
                  </a:lnTo>
                  <a:lnTo>
                    <a:pt x="31878" y="19050"/>
                  </a:lnTo>
                  <a:lnTo>
                    <a:pt x="37421" y="16228"/>
                  </a:lnTo>
                  <a:lnTo>
                    <a:pt x="43412" y="12504"/>
                  </a:lnTo>
                  <a:lnTo>
                    <a:pt x="55883" y="10114"/>
                  </a:lnTo>
                  <a:lnTo>
                    <a:pt x="63481" y="9642"/>
                  </a:lnTo>
                  <a:lnTo>
                    <a:pt x="72586" y="3003"/>
                  </a:lnTo>
                  <a:lnTo>
                    <a:pt x="81488" y="889"/>
                  </a:lnTo>
                  <a:lnTo>
                    <a:pt x="10345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2" name="SMARTInkShape-845"/>
          <p:cNvSpPr/>
          <p:nvPr>
            <p:custDataLst>
              <p:tags r:id="rId15"/>
            </p:custDataLst>
          </p:nvPr>
        </p:nvSpPr>
        <p:spPr>
          <a:xfrm>
            <a:off x="4514850" y="4229103"/>
            <a:ext cx="285320" cy="114177"/>
          </a:xfrm>
          <a:custGeom>
            <a:avLst/>
            <a:gdLst/>
            <a:ahLst/>
            <a:cxnLst/>
            <a:rect l="0" t="0" r="0" b="0"/>
            <a:pathLst>
              <a:path w="285320" h="114177">
                <a:moveTo>
                  <a:pt x="28575" y="47622"/>
                </a:moveTo>
                <a:lnTo>
                  <a:pt x="28575" y="47622"/>
                </a:lnTo>
                <a:lnTo>
                  <a:pt x="28575" y="52679"/>
                </a:lnTo>
                <a:lnTo>
                  <a:pt x="25753" y="57983"/>
                </a:lnTo>
                <a:lnTo>
                  <a:pt x="22029" y="63869"/>
                </a:lnTo>
                <a:lnTo>
                  <a:pt x="19442" y="74365"/>
                </a:lnTo>
                <a:lnTo>
                  <a:pt x="12582" y="83439"/>
                </a:lnTo>
                <a:lnTo>
                  <a:pt x="10431" y="92337"/>
                </a:lnTo>
                <a:lnTo>
                  <a:pt x="9644" y="102925"/>
                </a:lnTo>
                <a:lnTo>
                  <a:pt x="8546" y="103541"/>
                </a:lnTo>
                <a:lnTo>
                  <a:pt x="4504" y="104225"/>
                </a:lnTo>
                <a:lnTo>
                  <a:pt x="3003" y="105465"/>
                </a:lnTo>
                <a:lnTo>
                  <a:pt x="35" y="114176"/>
                </a:lnTo>
                <a:lnTo>
                  <a:pt x="0" y="90617"/>
                </a:lnTo>
                <a:lnTo>
                  <a:pt x="2822" y="85075"/>
                </a:lnTo>
                <a:lnTo>
                  <a:pt x="6546" y="79084"/>
                </a:lnTo>
                <a:lnTo>
                  <a:pt x="8936" y="66615"/>
                </a:lnTo>
                <a:lnTo>
                  <a:pt x="9133" y="63459"/>
                </a:lnTo>
                <a:lnTo>
                  <a:pt x="12173" y="57130"/>
                </a:lnTo>
                <a:lnTo>
                  <a:pt x="35347" y="28572"/>
                </a:lnTo>
                <a:lnTo>
                  <a:pt x="37935" y="22222"/>
                </a:lnTo>
                <a:lnTo>
                  <a:pt x="42613" y="15872"/>
                </a:lnTo>
                <a:lnTo>
                  <a:pt x="48220" y="12344"/>
                </a:lnTo>
                <a:lnTo>
                  <a:pt x="54240" y="9718"/>
                </a:lnTo>
                <a:lnTo>
                  <a:pt x="63578" y="3348"/>
                </a:lnTo>
                <a:lnTo>
                  <a:pt x="73048" y="990"/>
                </a:lnTo>
                <a:lnTo>
                  <a:pt x="103286" y="0"/>
                </a:lnTo>
                <a:lnTo>
                  <a:pt x="103782" y="1058"/>
                </a:lnTo>
                <a:lnTo>
                  <a:pt x="104775" y="47675"/>
                </a:lnTo>
                <a:lnTo>
                  <a:pt x="104775" y="69850"/>
                </a:lnTo>
                <a:lnTo>
                  <a:pt x="101953" y="76199"/>
                </a:lnTo>
                <a:lnTo>
                  <a:pt x="98229" y="82548"/>
                </a:lnTo>
                <a:lnTo>
                  <a:pt x="95284" y="95082"/>
                </a:lnTo>
                <a:lnTo>
                  <a:pt x="109440" y="95243"/>
                </a:lnTo>
                <a:lnTo>
                  <a:pt x="114962" y="92423"/>
                </a:lnTo>
                <a:lnTo>
                  <a:pt x="161941" y="47605"/>
                </a:lnTo>
                <a:lnTo>
                  <a:pt x="189011" y="20536"/>
                </a:lnTo>
                <a:lnTo>
                  <a:pt x="199594" y="19086"/>
                </a:lnTo>
                <a:lnTo>
                  <a:pt x="200014" y="33237"/>
                </a:lnTo>
                <a:lnTo>
                  <a:pt x="202842" y="38759"/>
                </a:lnTo>
                <a:lnTo>
                  <a:pt x="206569" y="44741"/>
                </a:lnTo>
                <a:lnTo>
                  <a:pt x="208961" y="57205"/>
                </a:lnTo>
                <a:lnTo>
                  <a:pt x="209433" y="69858"/>
                </a:lnTo>
                <a:lnTo>
                  <a:pt x="212320" y="76202"/>
                </a:lnTo>
                <a:lnTo>
                  <a:pt x="216072" y="82549"/>
                </a:lnTo>
                <a:lnTo>
                  <a:pt x="218680" y="93366"/>
                </a:lnTo>
                <a:lnTo>
                  <a:pt x="219870" y="93993"/>
                </a:lnTo>
                <a:lnTo>
                  <a:pt x="224014" y="94689"/>
                </a:lnTo>
                <a:lnTo>
                  <a:pt x="236398" y="103399"/>
                </a:lnTo>
                <a:lnTo>
                  <a:pt x="238032" y="102798"/>
                </a:lnTo>
                <a:lnTo>
                  <a:pt x="260778" y="82095"/>
                </a:lnTo>
                <a:lnTo>
                  <a:pt x="264068" y="75996"/>
                </a:lnTo>
                <a:lnTo>
                  <a:pt x="266589" y="69758"/>
                </a:lnTo>
                <a:lnTo>
                  <a:pt x="272899" y="60295"/>
                </a:lnTo>
                <a:lnTo>
                  <a:pt x="276298" y="50789"/>
                </a:lnTo>
                <a:lnTo>
                  <a:pt x="282479" y="41270"/>
                </a:lnTo>
                <a:lnTo>
                  <a:pt x="284781" y="31746"/>
                </a:lnTo>
                <a:lnTo>
                  <a:pt x="285319" y="25397"/>
                </a:lnTo>
                <a:lnTo>
                  <a:pt x="282736" y="19047"/>
                </a:lnTo>
                <a:lnTo>
                  <a:pt x="271549" y="5023"/>
                </a:lnTo>
                <a:lnTo>
                  <a:pt x="266033" y="2231"/>
                </a:lnTo>
                <a:lnTo>
                  <a:pt x="252637" y="128"/>
                </a:lnTo>
                <a:lnTo>
                  <a:pt x="247044" y="2877"/>
                </a:lnTo>
                <a:lnTo>
                  <a:pt x="241031" y="6569"/>
                </a:lnTo>
                <a:lnTo>
                  <a:pt x="231696" y="9705"/>
                </a:lnTo>
                <a:lnTo>
                  <a:pt x="206372" y="31878"/>
                </a:lnTo>
                <a:lnTo>
                  <a:pt x="202846" y="38155"/>
                </a:lnTo>
                <a:lnTo>
                  <a:pt x="200025" y="57147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5" name="SMARTInkShape-Group227"/>
          <p:cNvGrpSpPr/>
          <p:nvPr/>
        </p:nvGrpSpPr>
        <p:grpSpPr>
          <a:xfrm>
            <a:off x="5038846" y="4038721"/>
            <a:ext cx="976916" cy="438028"/>
            <a:chOff x="5038846" y="4038721"/>
            <a:chExt cx="976916" cy="438028"/>
          </a:xfrm>
        </p:grpSpPr>
        <p:sp>
          <p:nvSpPr>
            <p:cNvPr id="183" name="SMARTInkShape-846"/>
            <p:cNvSpPr/>
            <p:nvPr>
              <p:custDataLst>
                <p:tags r:id="rId63"/>
              </p:custDataLst>
            </p:nvPr>
          </p:nvSpPr>
          <p:spPr>
            <a:xfrm>
              <a:off x="5201974" y="4229100"/>
              <a:ext cx="8202" cy="9526"/>
            </a:xfrm>
            <a:custGeom>
              <a:avLst/>
              <a:gdLst/>
              <a:ahLst/>
              <a:cxnLst/>
              <a:rect l="0" t="0" r="0" b="0"/>
              <a:pathLst>
                <a:path w="8202" h="9526">
                  <a:moveTo>
                    <a:pt x="8201" y="9525"/>
                  </a:moveTo>
                  <a:lnTo>
                    <a:pt x="8201" y="9525"/>
                  </a:lnTo>
                  <a:lnTo>
                    <a:pt x="3145" y="9525"/>
                  </a:lnTo>
                  <a:lnTo>
                    <a:pt x="1656" y="8467"/>
                  </a:lnTo>
                  <a:lnTo>
                    <a:pt x="662" y="6703"/>
                  </a:lnTo>
                  <a:lnTo>
                    <a:pt x="0" y="4468"/>
                  </a:lnTo>
                  <a:lnTo>
                    <a:pt x="617" y="2979"/>
                  </a:lnTo>
                  <a:lnTo>
                    <a:pt x="2087" y="1986"/>
                  </a:lnTo>
                  <a:lnTo>
                    <a:pt x="820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" name="SMARTInkShape-847"/>
            <p:cNvSpPr/>
            <p:nvPr>
              <p:custDataLst>
                <p:tags r:id="rId64"/>
              </p:custDataLst>
            </p:nvPr>
          </p:nvSpPr>
          <p:spPr>
            <a:xfrm>
              <a:off x="5038846" y="4038721"/>
              <a:ext cx="976916" cy="438028"/>
            </a:xfrm>
            <a:custGeom>
              <a:avLst/>
              <a:gdLst/>
              <a:ahLst/>
              <a:cxnLst/>
              <a:rect l="0" t="0" r="0" b="0"/>
              <a:pathLst>
                <a:path w="976916" h="438028">
                  <a:moveTo>
                    <a:pt x="171329" y="133229"/>
                  </a:moveTo>
                  <a:lnTo>
                    <a:pt x="171329" y="133229"/>
                  </a:lnTo>
                  <a:lnTo>
                    <a:pt x="166273" y="133229"/>
                  </a:lnTo>
                  <a:lnTo>
                    <a:pt x="160968" y="130407"/>
                  </a:lnTo>
                  <a:lnTo>
                    <a:pt x="155082" y="126683"/>
                  </a:lnTo>
                  <a:lnTo>
                    <a:pt x="144586" y="124097"/>
                  </a:lnTo>
                  <a:lnTo>
                    <a:pt x="120412" y="123714"/>
                  </a:lnTo>
                  <a:lnTo>
                    <a:pt x="114127" y="126531"/>
                  </a:lnTo>
                  <a:lnTo>
                    <a:pt x="107806" y="130252"/>
                  </a:lnTo>
                  <a:lnTo>
                    <a:pt x="98297" y="133405"/>
                  </a:lnTo>
                  <a:lnTo>
                    <a:pt x="91951" y="137893"/>
                  </a:lnTo>
                  <a:lnTo>
                    <a:pt x="88424" y="143416"/>
                  </a:lnTo>
                  <a:lnTo>
                    <a:pt x="85800" y="149398"/>
                  </a:lnTo>
                  <a:lnTo>
                    <a:pt x="70525" y="174726"/>
                  </a:lnTo>
                  <a:lnTo>
                    <a:pt x="66673" y="186329"/>
                  </a:lnTo>
                  <a:lnTo>
                    <a:pt x="60357" y="197528"/>
                  </a:lnTo>
                  <a:lnTo>
                    <a:pt x="57046" y="244654"/>
                  </a:lnTo>
                  <a:lnTo>
                    <a:pt x="57040" y="245612"/>
                  </a:lnTo>
                  <a:lnTo>
                    <a:pt x="65231" y="255561"/>
                  </a:lnTo>
                  <a:lnTo>
                    <a:pt x="66730" y="255001"/>
                  </a:lnTo>
                  <a:lnTo>
                    <a:pt x="73897" y="250213"/>
                  </a:lnTo>
                  <a:lnTo>
                    <a:pt x="85800" y="248060"/>
                  </a:lnTo>
                  <a:lnTo>
                    <a:pt x="88910" y="247882"/>
                  </a:lnTo>
                  <a:lnTo>
                    <a:pt x="95187" y="244864"/>
                  </a:lnTo>
                  <a:lnTo>
                    <a:pt x="98343" y="242577"/>
                  </a:lnTo>
                  <a:lnTo>
                    <a:pt x="101849" y="237214"/>
                  </a:lnTo>
                  <a:lnTo>
                    <a:pt x="104466" y="231303"/>
                  </a:lnTo>
                  <a:lnTo>
                    <a:pt x="109156" y="225149"/>
                  </a:lnTo>
                  <a:lnTo>
                    <a:pt x="114768" y="221707"/>
                  </a:lnTo>
                  <a:lnTo>
                    <a:pt x="117747" y="220790"/>
                  </a:lnTo>
                  <a:lnTo>
                    <a:pt x="119733" y="219119"/>
                  </a:lnTo>
                  <a:lnTo>
                    <a:pt x="131750" y="201668"/>
                  </a:lnTo>
                  <a:lnTo>
                    <a:pt x="135394" y="200688"/>
                  </a:lnTo>
                  <a:lnTo>
                    <a:pt x="142716" y="199908"/>
                  </a:lnTo>
                  <a:lnTo>
                    <a:pt x="142754" y="241193"/>
                  </a:lnTo>
                  <a:lnTo>
                    <a:pt x="133491" y="288739"/>
                  </a:lnTo>
                  <a:lnTo>
                    <a:pt x="132248" y="301602"/>
                  </a:lnTo>
                  <a:lnTo>
                    <a:pt x="125038" y="330510"/>
                  </a:lnTo>
                  <a:lnTo>
                    <a:pt x="122909" y="349019"/>
                  </a:lnTo>
                  <a:lnTo>
                    <a:pt x="111961" y="380222"/>
                  </a:lnTo>
                  <a:lnTo>
                    <a:pt x="107901" y="386936"/>
                  </a:lnTo>
                  <a:lnTo>
                    <a:pt x="104558" y="396668"/>
                  </a:lnTo>
                  <a:lnTo>
                    <a:pt x="98394" y="406253"/>
                  </a:lnTo>
                  <a:lnTo>
                    <a:pt x="95038" y="415797"/>
                  </a:lnTo>
                  <a:lnTo>
                    <a:pt x="81999" y="431678"/>
                  </a:lnTo>
                  <a:lnTo>
                    <a:pt x="75888" y="435206"/>
                  </a:lnTo>
                  <a:lnTo>
                    <a:pt x="63341" y="437471"/>
                  </a:lnTo>
                  <a:lnTo>
                    <a:pt x="25162" y="438027"/>
                  </a:lnTo>
                  <a:lnTo>
                    <a:pt x="18877" y="435206"/>
                  </a:lnTo>
                  <a:lnTo>
                    <a:pt x="15720" y="432972"/>
                  </a:lnTo>
                  <a:lnTo>
                    <a:pt x="12211" y="427667"/>
                  </a:lnTo>
                  <a:lnTo>
                    <a:pt x="9958" y="420695"/>
                  </a:lnTo>
                  <a:lnTo>
                    <a:pt x="2968" y="411713"/>
                  </a:lnTo>
                  <a:lnTo>
                    <a:pt x="794" y="402833"/>
                  </a:lnTo>
                  <a:lnTo>
                    <a:pt x="0" y="387193"/>
                  </a:lnTo>
                  <a:lnTo>
                    <a:pt x="2755" y="380863"/>
                  </a:lnTo>
                  <a:lnTo>
                    <a:pt x="6448" y="374522"/>
                  </a:lnTo>
                  <a:lnTo>
                    <a:pt x="9587" y="365002"/>
                  </a:lnTo>
                  <a:lnTo>
                    <a:pt x="22546" y="349129"/>
                  </a:lnTo>
                  <a:lnTo>
                    <a:pt x="64880" y="320554"/>
                  </a:lnTo>
                  <a:lnTo>
                    <a:pt x="109812" y="293303"/>
                  </a:lnTo>
                  <a:lnTo>
                    <a:pt x="157200" y="259788"/>
                  </a:lnTo>
                  <a:lnTo>
                    <a:pt x="200552" y="235960"/>
                  </a:lnTo>
                  <a:lnTo>
                    <a:pt x="241069" y="207043"/>
                  </a:lnTo>
                  <a:lnTo>
                    <a:pt x="286032" y="182670"/>
                  </a:lnTo>
                  <a:lnTo>
                    <a:pt x="330485" y="152100"/>
                  </a:lnTo>
                  <a:lnTo>
                    <a:pt x="371185" y="120506"/>
                  </a:lnTo>
                  <a:lnTo>
                    <a:pt x="418783" y="86439"/>
                  </a:lnTo>
                  <a:lnTo>
                    <a:pt x="430533" y="78567"/>
                  </a:lnTo>
                  <a:lnTo>
                    <a:pt x="471863" y="31709"/>
                  </a:lnTo>
                  <a:lnTo>
                    <a:pt x="478109" y="18945"/>
                  </a:lnTo>
                  <a:lnTo>
                    <a:pt x="485212" y="9962"/>
                  </a:lnTo>
                  <a:lnTo>
                    <a:pt x="477414" y="1252"/>
                  </a:lnTo>
                  <a:lnTo>
                    <a:pt x="468041" y="0"/>
                  </a:lnTo>
                  <a:lnTo>
                    <a:pt x="459284" y="6449"/>
                  </a:lnTo>
                  <a:lnTo>
                    <a:pt x="449307" y="9015"/>
                  </a:lnTo>
                  <a:lnTo>
                    <a:pt x="406268" y="50693"/>
                  </a:lnTo>
                  <a:lnTo>
                    <a:pt x="371354" y="97777"/>
                  </a:lnTo>
                  <a:lnTo>
                    <a:pt x="366062" y="109006"/>
                  </a:lnTo>
                  <a:lnTo>
                    <a:pt x="359843" y="130639"/>
                  </a:lnTo>
                  <a:lnTo>
                    <a:pt x="346750" y="155309"/>
                  </a:lnTo>
                  <a:lnTo>
                    <a:pt x="343956" y="168228"/>
                  </a:lnTo>
                  <a:lnTo>
                    <a:pt x="342809" y="212513"/>
                  </a:lnTo>
                  <a:lnTo>
                    <a:pt x="342779" y="245610"/>
                  </a:lnTo>
                  <a:lnTo>
                    <a:pt x="347835" y="252017"/>
                  </a:lnTo>
                  <a:lnTo>
                    <a:pt x="353140" y="254815"/>
                  </a:lnTo>
                  <a:lnTo>
                    <a:pt x="363888" y="256858"/>
                  </a:lnTo>
                  <a:lnTo>
                    <a:pt x="374936" y="257015"/>
                  </a:lnTo>
                  <a:lnTo>
                    <a:pt x="376916" y="255970"/>
                  </a:lnTo>
                  <a:lnTo>
                    <a:pt x="378237" y="254215"/>
                  </a:lnTo>
                  <a:lnTo>
                    <a:pt x="380763" y="249442"/>
                  </a:lnTo>
                  <a:lnTo>
                    <a:pt x="388925" y="239719"/>
                  </a:lnTo>
                  <a:lnTo>
                    <a:pt x="391170" y="230739"/>
                  </a:lnTo>
                  <a:lnTo>
                    <a:pt x="396864" y="221858"/>
                  </a:lnTo>
                  <a:lnTo>
                    <a:pt x="399323" y="209376"/>
                  </a:lnTo>
                  <a:lnTo>
                    <a:pt x="399809" y="201775"/>
                  </a:lnTo>
                  <a:lnTo>
                    <a:pt x="391717" y="191867"/>
                  </a:lnTo>
                  <a:lnTo>
                    <a:pt x="390793" y="185763"/>
                  </a:lnTo>
                  <a:lnTo>
                    <a:pt x="389604" y="184127"/>
                  </a:lnTo>
                  <a:lnTo>
                    <a:pt x="387755" y="183036"/>
                  </a:lnTo>
                  <a:lnTo>
                    <a:pt x="380726" y="181142"/>
                  </a:lnTo>
                  <a:lnTo>
                    <a:pt x="367741" y="180892"/>
                  </a:lnTo>
                  <a:lnTo>
                    <a:pt x="365770" y="181938"/>
                  </a:lnTo>
                  <a:lnTo>
                    <a:pt x="364456" y="183693"/>
                  </a:lnTo>
                  <a:lnTo>
                    <a:pt x="363581" y="185922"/>
                  </a:lnTo>
                  <a:lnTo>
                    <a:pt x="361939" y="187407"/>
                  </a:lnTo>
                  <a:lnTo>
                    <a:pt x="351698" y="192614"/>
                  </a:lnTo>
                  <a:lnTo>
                    <a:pt x="344541" y="198464"/>
                  </a:lnTo>
                  <a:lnTo>
                    <a:pt x="343562" y="202086"/>
                  </a:lnTo>
                  <a:lnTo>
                    <a:pt x="342793" y="223491"/>
                  </a:lnTo>
                  <a:lnTo>
                    <a:pt x="343847" y="225153"/>
                  </a:lnTo>
                  <a:lnTo>
                    <a:pt x="345607" y="226262"/>
                  </a:lnTo>
                  <a:lnTo>
                    <a:pt x="353142" y="227822"/>
                  </a:lnTo>
                  <a:lnTo>
                    <a:pt x="374577" y="228440"/>
                  </a:lnTo>
                  <a:lnTo>
                    <a:pt x="417294" y="214289"/>
                  </a:lnTo>
                  <a:lnTo>
                    <a:pt x="450641" y="192409"/>
                  </a:lnTo>
                  <a:lnTo>
                    <a:pt x="468782" y="173298"/>
                  </a:lnTo>
                  <a:lnTo>
                    <a:pt x="515953" y="139613"/>
                  </a:lnTo>
                  <a:lnTo>
                    <a:pt x="523109" y="136066"/>
                  </a:lnTo>
                  <a:lnTo>
                    <a:pt x="529818" y="133432"/>
                  </a:lnTo>
                  <a:lnTo>
                    <a:pt x="550836" y="115634"/>
                  </a:lnTo>
                  <a:lnTo>
                    <a:pt x="551334" y="116207"/>
                  </a:lnTo>
                  <a:lnTo>
                    <a:pt x="552290" y="128406"/>
                  </a:lnTo>
                  <a:lnTo>
                    <a:pt x="549490" y="133908"/>
                  </a:lnTo>
                  <a:lnTo>
                    <a:pt x="545776" y="139880"/>
                  </a:lnTo>
                  <a:lnTo>
                    <a:pt x="543195" y="150437"/>
                  </a:lnTo>
                  <a:lnTo>
                    <a:pt x="542920" y="156790"/>
                  </a:lnTo>
                  <a:lnTo>
                    <a:pt x="540033" y="162398"/>
                  </a:lnTo>
                  <a:lnTo>
                    <a:pt x="536280" y="168418"/>
                  </a:lnTo>
                  <a:lnTo>
                    <a:pt x="533872" y="180906"/>
                  </a:lnTo>
                  <a:lnTo>
                    <a:pt x="533674" y="184063"/>
                  </a:lnTo>
                  <a:lnTo>
                    <a:pt x="536276" y="190394"/>
                  </a:lnTo>
                  <a:lnTo>
                    <a:pt x="541515" y="198025"/>
                  </a:lnTo>
                  <a:lnTo>
                    <a:pt x="545053" y="199069"/>
                  </a:lnTo>
                  <a:lnTo>
                    <a:pt x="574593" y="199890"/>
                  </a:lnTo>
                  <a:lnTo>
                    <a:pt x="576697" y="198836"/>
                  </a:lnTo>
                  <a:lnTo>
                    <a:pt x="578099" y="197075"/>
                  </a:lnTo>
                  <a:lnTo>
                    <a:pt x="579034" y="194843"/>
                  </a:lnTo>
                  <a:lnTo>
                    <a:pt x="580716" y="193355"/>
                  </a:lnTo>
                  <a:lnTo>
                    <a:pt x="607667" y="180192"/>
                  </a:lnTo>
                  <a:lnTo>
                    <a:pt x="621821" y="168023"/>
                  </a:lnTo>
                  <a:lnTo>
                    <a:pt x="625548" y="161746"/>
                  </a:lnTo>
                  <a:lnTo>
                    <a:pt x="628263" y="155428"/>
                  </a:lnTo>
                  <a:lnTo>
                    <a:pt x="656974" y="123835"/>
                  </a:lnTo>
                  <a:lnTo>
                    <a:pt x="657093" y="131916"/>
                  </a:lnTo>
                  <a:lnTo>
                    <a:pt x="650556" y="140574"/>
                  </a:lnTo>
                  <a:lnTo>
                    <a:pt x="648461" y="149399"/>
                  </a:lnTo>
                  <a:lnTo>
                    <a:pt x="646782" y="159774"/>
                  </a:lnTo>
                  <a:lnTo>
                    <a:pt x="630694" y="207270"/>
                  </a:lnTo>
                  <a:lnTo>
                    <a:pt x="626349" y="221136"/>
                  </a:lnTo>
                  <a:lnTo>
                    <a:pt x="609288" y="254424"/>
                  </a:lnTo>
                  <a:lnTo>
                    <a:pt x="606176" y="258475"/>
                  </a:lnTo>
                  <a:lnTo>
                    <a:pt x="602720" y="268622"/>
                  </a:lnTo>
                  <a:lnTo>
                    <a:pt x="597951" y="286234"/>
                  </a:lnTo>
                  <a:lnTo>
                    <a:pt x="589836" y="302036"/>
                  </a:lnTo>
                  <a:lnTo>
                    <a:pt x="575534" y="321264"/>
                  </a:lnTo>
                  <a:lnTo>
                    <a:pt x="569378" y="340724"/>
                  </a:lnTo>
                  <a:lnTo>
                    <a:pt x="539595" y="383626"/>
                  </a:lnTo>
                  <a:lnTo>
                    <a:pt x="533263" y="387392"/>
                  </a:lnTo>
                  <a:lnTo>
                    <a:pt x="530094" y="388396"/>
                  </a:lnTo>
                  <a:lnTo>
                    <a:pt x="527980" y="390124"/>
                  </a:lnTo>
                  <a:lnTo>
                    <a:pt x="523948" y="396554"/>
                  </a:lnTo>
                  <a:lnTo>
                    <a:pt x="519254" y="398429"/>
                  </a:lnTo>
                  <a:lnTo>
                    <a:pt x="486208" y="399926"/>
                  </a:lnTo>
                  <a:lnTo>
                    <a:pt x="477501" y="391728"/>
                  </a:lnTo>
                  <a:lnTo>
                    <a:pt x="476535" y="385740"/>
                  </a:lnTo>
                  <a:lnTo>
                    <a:pt x="476139" y="366816"/>
                  </a:lnTo>
                  <a:lnTo>
                    <a:pt x="478956" y="361223"/>
                  </a:lnTo>
                  <a:lnTo>
                    <a:pt x="482677" y="355210"/>
                  </a:lnTo>
                  <a:lnTo>
                    <a:pt x="485066" y="342726"/>
                  </a:lnTo>
                  <a:lnTo>
                    <a:pt x="485262" y="339568"/>
                  </a:lnTo>
                  <a:lnTo>
                    <a:pt x="487509" y="336405"/>
                  </a:lnTo>
                  <a:lnTo>
                    <a:pt x="531915" y="301504"/>
                  </a:lnTo>
                  <a:lnTo>
                    <a:pt x="579100" y="272929"/>
                  </a:lnTo>
                  <a:lnTo>
                    <a:pt x="622260" y="259346"/>
                  </a:lnTo>
                  <a:lnTo>
                    <a:pt x="666634" y="237952"/>
                  </a:lnTo>
                  <a:lnTo>
                    <a:pt x="697190" y="221772"/>
                  </a:lnTo>
                  <a:lnTo>
                    <a:pt x="707729" y="219148"/>
                  </a:lnTo>
                  <a:lnTo>
                    <a:pt x="740647" y="202552"/>
                  </a:lnTo>
                  <a:lnTo>
                    <a:pt x="748209" y="200023"/>
                  </a:lnTo>
                  <a:lnTo>
                    <a:pt x="758417" y="193706"/>
                  </a:lnTo>
                  <a:lnTo>
                    <a:pt x="768144" y="190307"/>
                  </a:lnTo>
                  <a:lnTo>
                    <a:pt x="779036" y="182308"/>
                  </a:lnTo>
                  <a:lnTo>
                    <a:pt x="790416" y="180857"/>
                  </a:lnTo>
                  <a:lnTo>
                    <a:pt x="790454" y="195043"/>
                  </a:lnTo>
                  <a:lnTo>
                    <a:pt x="789395" y="196664"/>
                  </a:lnTo>
                  <a:lnTo>
                    <a:pt x="787632" y="197744"/>
                  </a:lnTo>
                  <a:lnTo>
                    <a:pt x="785398" y="198464"/>
                  </a:lnTo>
                  <a:lnTo>
                    <a:pt x="783909" y="200002"/>
                  </a:lnTo>
                  <a:lnTo>
                    <a:pt x="781322" y="207978"/>
                  </a:lnTo>
                  <a:lnTo>
                    <a:pt x="780932" y="218826"/>
                  </a:lnTo>
                  <a:lnTo>
                    <a:pt x="795119" y="218951"/>
                  </a:lnTo>
                  <a:lnTo>
                    <a:pt x="800641" y="216130"/>
                  </a:lnTo>
                  <a:lnTo>
                    <a:pt x="812810" y="205696"/>
                  </a:lnTo>
                  <a:lnTo>
                    <a:pt x="816265" y="199656"/>
                  </a:lnTo>
                  <a:lnTo>
                    <a:pt x="818860" y="193444"/>
                  </a:lnTo>
                  <a:lnTo>
                    <a:pt x="853977" y="148908"/>
                  </a:lnTo>
                  <a:lnTo>
                    <a:pt x="862428" y="137287"/>
                  </a:lnTo>
                  <a:lnTo>
                    <a:pt x="868641" y="123878"/>
                  </a:lnTo>
                  <a:lnTo>
                    <a:pt x="872829" y="117431"/>
                  </a:lnTo>
                  <a:lnTo>
                    <a:pt x="876176" y="104668"/>
                  </a:lnTo>
                  <a:lnTo>
                    <a:pt x="876179" y="112856"/>
                  </a:lnTo>
                  <a:lnTo>
                    <a:pt x="869634" y="121522"/>
                  </a:lnTo>
                  <a:lnTo>
                    <a:pt x="867978" y="127320"/>
                  </a:lnTo>
                  <a:lnTo>
                    <a:pt x="866664" y="174391"/>
                  </a:lnTo>
                  <a:lnTo>
                    <a:pt x="866654" y="198020"/>
                  </a:lnTo>
                  <a:lnTo>
                    <a:pt x="874855" y="207939"/>
                  </a:lnTo>
                  <a:lnTo>
                    <a:pt x="878413" y="208767"/>
                  </a:lnTo>
                  <a:lnTo>
                    <a:pt x="889320" y="209298"/>
                  </a:lnTo>
                  <a:lnTo>
                    <a:pt x="895425" y="206549"/>
                  </a:lnTo>
                  <a:lnTo>
                    <a:pt x="942870" y="161787"/>
                  </a:lnTo>
                  <a:lnTo>
                    <a:pt x="948153" y="155447"/>
                  </a:lnTo>
                  <a:lnTo>
                    <a:pt x="954366" y="142752"/>
                  </a:lnTo>
                  <a:lnTo>
                    <a:pt x="958554" y="136403"/>
                  </a:lnTo>
                  <a:lnTo>
                    <a:pt x="961970" y="126879"/>
                  </a:lnTo>
                  <a:lnTo>
                    <a:pt x="968156" y="117354"/>
                  </a:lnTo>
                  <a:lnTo>
                    <a:pt x="970998" y="106536"/>
                  </a:lnTo>
                  <a:lnTo>
                    <a:pt x="971418" y="95570"/>
                  </a:lnTo>
                  <a:lnTo>
                    <a:pt x="976482" y="100316"/>
                  </a:lnTo>
                  <a:lnTo>
                    <a:pt x="976915" y="101762"/>
                  </a:lnTo>
                  <a:lnTo>
                    <a:pt x="976145" y="102726"/>
                  </a:lnTo>
                  <a:lnTo>
                    <a:pt x="974573" y="103368"/>
                  </a:lnTo>
                  <a:lnTo>
                    <a:pt x="973525" y="104855"/>
                  </a:lnTo>
                  <a:lnTo>
                    <a:pt x="972050" y="112004"/>
                  </a:lnTo>
                  <a:lnTo>
                    <a:pt x="971453" y="136443"/>
                  </a:lnTo>
                  <a:lnTo>
                    <a:pt x="968618" y="142771"/>
                  </a:lnTo>
                  <a:lnTo>
                    <a:pt x="966380" y="145940"/>
                  </a:lnTo>
                  <a:lnTo>
                    <a:pt x="963230" y="160514"/>
                  </a:lnTo>
                  <a:lnTo>
                    <a:pt x="961904" y="207936"/>
                  </a:lnTo>
                  <a:lnTo>
                    <a:pt x="961904" y="214043"/>
                  </a:lnTo>
                  <a:lnTo>
                    <a:pt x="962962" y="215680"/>
                  </a:lnTo>
                  <a:lnTo>
                    <a:pt x="964726" y="216772"/>
                  </a:lnTo>
                  <a:lnTo>
                    <a:pt x="971429" y="2189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8" name="SMARTInkShape-Group228"/>
          <p:cNvGrpSpPr/>
          <p:nvPr/>
        </p:nvGrpSpPr>
        <p:grpSpPr>
          <a:xfrm>
            <a:off x="6277011" y="4086356"/>
            <a:ext cx="209515" cy="161661"/>
            <a:chOff x="6277011" y="4086356"/>
            <a:chExt cx="209515" cy="161661"/>
          </a:xfrm>
        </p:grpSpPr>
        <p:sp>
          <p:nvSpPr>
            <p:cNvPr id="186" name="SMARTInkShape-848"/>
            <p:cNvSpPr/>
            <p:nvPr>
              <p:custDataLst>
                <p:tags r:id="rId61"/>
              </p:custDataLst>
            </p:nvPr>
          </p:nvSpPr>
          <p:spPr>
            <a:xfrm>
              <a:off x="6277011" y="4086356"/>
              <a:ext cx="152365" cy="161661"/>
            </a:xfrm>
            <a:custGeom>
              <a:avLst/>
              <a:gdLst/>
              <a:ahLst/>
              <a:cxnLst/>
              <a:rect l="0" t="0" r="0" b="0"/>
              <a:pathLst>
                <a:path w="152365" h="161661">
                  <a:moveTo>
                    <a:pt x="57114" y="18919"/>
                  </a:moveTo>
                  <a:lnTo>
                    <a:pt x="57114" y="18919"/>
                  </a:lnTo>
                  <a:lnTo>
                    <a:pt x="57114" y="9511"/>
                  </a:lnTo>
                  <a:lnTo>
                    <a:pt x="57114" y="18530"/>
                  </a:lnTo>
                  <a:lnTo>
                    <a:pt x="52058" y="18804"/>
                  </a:lnTo>
                  <a:lnTo>
                    <a:pt x="50569" y="19900"/>
                  </a:lnTo>
                  <a:lnTo>
                    <a:pt x="47982" y="27110"/>
                  </a:lnTo>
                  <a:lnTo>
                    <a:pt x="47599" y="50799"/>
                  </a:lnTo>
                  <a:lnTo>
                    <a:pt x="44772" y="57077"/>
                  </a:lnTo>
                  <a:lnTo>
                    <a:pt x="41045" y="63395"/>
                  </a:lnTo>
                  <a:lnTo>
                    <a:pt x="38947" y="73960"/>
                  </a:lnTo>
                  <a:lnTo>
                    <a:pt x="37268" y="88967"/>
                  </a:lnTo>
                  <a:lnTo>
                    <a:pt x="26321" y="113995"/>
                  </a:lnTo>
                  <a:lnTo>
                    <a:pt x="23885" y="117228"/>
                  </a:lnTo>
                  <a:lnTo>
                    <a:pt x="21179" y="126465"/>
                  </a:lnTo>
                  <a:lnTo>
                    <a:pt x="18918" y="136567"/>
                  </a:lnTo>
                  <a:lnTo>
                    <a:pt x="10456" y="151810"/>
                  </a:lnTo>
                  <a:lnTo>
                    <a:pt x="9919" y="156651"/>
                  </a:lnTo>
                  <a:lnTo>
                    <a:pt x="8717" y="158366"/>
                  </a:lnTo>
                  <a:lnTo>
                    <a:pt x="6858" y="159508"/>
                  </a:lnTo>
                  <a:lnTo>
                    <a:pt x="368" y="161660"/>
                  </a:lnTo>
                  <a:lnTo>
                    <a:pt x="0" y="153581"/>
                  </a:lnTo>
                  <a:lnTo>
                    <a:pt x="6517" y="144924"/>
                  </a:lnTo>
                  <a:lnTo>
                    <a:pt x="8168" y="139127"/>
                  </a:lnTo>
                  <a:lnTo>
                    <a:pt x="10287" y="120236"/>
                  </a:lnTo>
                  <a:lnTo>
                    <a:pt x="28772" y="87749"/>
                  </a:lnTo>
                  <a:lnTo>
                    <a:pt x="55007" y="51636"/>
                  </a:lnTo>
                  <a:lnTo>
                    <a:pt x="102545" y="13635"/>
                  </a:lnTo>
                  <a:lnTo>
                    <a:pt x="121788" y="7410"/>
                  </a:lnTo>
                  <a:lnTo>
                    <a:pt x="129250" y="3220"/>
                  </a:lnTo>
                  <a:lnTo>
                    <a:pt x="140841" y="310"/>
                  </a:lnTo>
                  <a:lnTo>
                    <a:pt x="147304" y="0"/>
                  </a:lnTo>
                  <a:lnTo>
                    <a:pt x="148991" y="1015"/>
                  </a:lnTo>
                  <a:lnTo>
                    <a:pt x="150115" y="2749"/>
                  </a:lnTo>
                  <a:lnTo>
                    <a:pt x="152233" y="9005"/>
                  </a:lnTo>
                  <a:lnTo>
                    <a:pt x="152364" y="284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7" name="SMARTInkShape-849"/>
            <p:cNvSpPr/>
            <p:nvPr>
              <p:custDataLst>
                <p:tags r:id="rId62"/>
              </p:custDataLst>
            </p:nvPr>
          </p:nvSpPr>
          <p:spPr>
            <a:xfrm>
              <a:off x="6305584" y="4162425"/>
              <a:ext cx="180942" cy="47615"/>
            </a:xfrm>
            <a:custGeom>
              <a:avLst/>
              <a:gdLst/>
              <a:ahLst/>
              <a:cxnLst/>
              <a:rect l="0" t="0" r="0" b="0"/>
              <a:pathLst>
                <a:path w="180942" h="47615">
                  <a:moveTo>
                    <a:pt x="9491" y="9525"/>
                  </a:moveTo>
                  <a:lnTo>
                    <a:pt x="9491" y="9525"/>
                  </a:lnTo>
                  <a:lnTo>
                    <a:pt x="1290" y="17726"/>
                  </a:lnTo>
                  <a:lnTo>
                    <a:pt x="359" y="23714"/>
                  </a:lnTo>
                  <a:lnTo>
                    <a:pt x="0" y="36349"/>
                  </a:lnTo>
                  <a:lnTo>
                    <a:pt x="5034" y="42638"/>
                  </a:lnTo>
                  <a:lnTo>
                    <a:pt x="10332" y="45408"/>
                  </a:lnTo>
                  <a:lnTo>
                    <a:pt x="28614" y="47430"/>
                  </a:lnTo>
                  <a:lnTo>
                    <a:pt x="58971" y="47614"/>
                  </a:lnTo>
                  <a:lnTo>
                    <a:pt x="104937" y="35866"/>
                  </a:lnTo>
                  <a:lnTo>
                    <a:pt x="149202" y="15744"/>
                  </a:lnTo>
                  <a:lnTo>
                    <a:pt x="18094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3" name="SMARTInkShape-Group229"/>
          <p:cNvGrpSpPr/>
          <p:nvPr/>
        </p:nvGrpSpPr>
        <p:grpSpPr>
          <a:xfrm>
            <a:off x="6477003" y="4029636"/>
            <a:ext cx="1752598" cy="199416"/>
            <a:chOff x="6477003" y="4029636"/>
            <a:chExt cx="1752598" cy="199416"/>
          </a:xfrm>
        </p:grpSpPr>
        <p:sp>
          <p:nvSpPr>
            <p:cNvPr id="189" name="SMARTInkShape-850"/>
            <p:cNvSpPr/>
            <p:nvPr>
              <p:custDataLst>
                <p:tags r:id="rId57"/>
              </p:custDataLst>
            </p:nvPr>
          </p:nvSpPr>
          <p:spPr>
            <a:xfrm>
              <a:off x="6477003" y="4029636"/>
              <a:ext cx="1076323" cy="199416"/>
            </a:xfrm>
            <a:custGeom>
              <a:avLst/>
              <a:gdLst/>
              <a:ahLst/>
              <a:cxnLst/>
              <a:rect l="0" t="0" r="0" b="0"/>
              <a:pathLst>
                <a:path w="1076323" h="199416">
                  <a:moveTo>
                    <a:pt x="152397" y="75639"/>
                  </a:moveTo>
                  <a:lnTo>
                    <a:pt x="152397" y="75639"/>
                  </a:lnTo>
                  <a:lnTo>
                    <a:pt x="157453" y="75639"/>
                  </a:lnTo>
                  <a:lnTo>
                    <a:pt x="158942" y="76697"/>
                  </a:lnTo>
                  <a:lnTo>
                    <a:pt x="159935" y="78461"/>
                  </a:lnTo>
                  <a:lnTo>
                    <a:pt x="161921" y="85161"/>
                  </a:lnTo>
                  <a:lnTo>
                    <a:pt x="161922" y="85164"/>
                  </a:lnTo>
                  <a:lnTo>
                    <a:pt x="153722" y="76963"/>
                  </a:lnTo>
                  <a:lnTo>
                    <a:pt x="147733" y="76032"/>
                  </a:lnTo>
                  <a:lnTo>
                    <a:pt x="146113" y="74843"/>
                  </a:lnTo>
                  <a:lnTo>
                    <a:pt x="143832" y="69170"/>
                  </a:lnTo>
                  <a:lnTo>
                    <a:pt x="143299" y="67472"/>
                  </a:lnTo>
                  <a:lnTo>
                    <a:pt x="137942" y="61460"/>
                  </a:lnTo>
                  <a:lnTo>
                    <a:pt x="132566" y="58754"/>
                  </a:lnTo>
                  <a:lnTo>
                    <a:pt x="111076" y="56716"/>
                  </a:lnTo>
                  <a:lnTo>
                    <a:pt x="97124" y="56600"/>
                  </a:lnTo>
                  <a:lnTo>
                    <a:pt x="81467" y="64196"/>
                  </a:lnTo>
                  <a:lnTo>
                    <a:pt x="34929" y="107393"/>
                  </a:lnTo>
                  <a:lnTo>
                    <a:pt x="15873" y="126439"/>
                  </a:lnTo>
                  <a:lnTo>
                    <a:pt x="12344" y="135611"/>
                  </a:lnTo>
                  <a:lnTo>
                    <a:pt x="9718" y="145685"/>
                  </a:lnTo>
                  <a:lnTo>
                    <a:pt x="2231" y="160775"/>
                  </a:lnTo>
                  <a:lnTo>
                    <a:pt x="0" y="198906"/>
                  </a:lnTo>
                  <a:lnTo>
                    <a:pt x="13255" y="199415"/>
                  </a:lnTo>
                  <a:lnTo>
                    <a:pt x="15186" y="198373"/>
                  </a:lnTo>
                  <a:lnTo>
                    <a:pt x="16472" y="196620"/>
                  </a:lnTo>
                  <a:lnTo>
                    <a:pt x="17331" y="194393"/>
                  </a:lnTo>
                  <a:lnTo>
                    <a:pt x="18962" y="192908"/>
                  </a:lnTo>
                  <a:lnTo>
                    <a:pt x="45817" y="179752"/>
                  </a:lnTo>
                  <a:lnTo>
                    <a:pt x="79340" y="148653"/>
                  </a:lnTo>
                  <a:lnTo>
                    <a:pt x="92066" y="130474"/>
                  </a:lnTo>
                  <a:lnTo>
                    <a:pt x="123657" y="104372"/>
                  </a:lnTo>
                  <a:lnTo>
                    <a:pt x="128830" y="104261"/>
                  </a:lnTo>
                  <a:lnTo>
                    <a:pt x="130336" y="105303"/>
                  </a:lnTo>
                  <a:lnTo>
                    <a:pt x="131339" y="107057"/>
                  </a:lnTo>
                  <a:lnTo>
                    <a:pt x="132008" y="109285"/>
                  </a:lnTo>
                  <a:lnTo>
                    <a:pt x="131397" y="110769"/>
                  </a:lnTo>
                  <a:lnTo>
                    <a:pt x="129930" y="111759"/>
                  </a:lnTo>
                  <a:lnTo>
                    <a:pt x="127894" y="112419"/>
                  </a:lnTo>
                  <a:lnTo>
                    <a:pt x="126537" y="113917"/>
                  </a:lnTo>
                  <a:lnTo>
                    <a:pt x="125028" y="118404"/>
                  </a:lnTo>
                  <a:lnTo>
                    <a:pt x="122834" y="139226"/>
                  </a:lnTo>
                  <a:lnTo>
                    <a:pt x="116298" y="151856"/>
                  </a:lnTo>
                  <a:lnTo>
                    <a:pt x="114692" y="164542"/>
                  </a:lnTo>
                  <a:lnTo>
                    <a:pt x="113502" y="166658"/>
                  </a:lnTo>
                  <a:lnTo>
                    <a:pt x="111651" y="168068"/>
                  </a:lnTo>
                  <a:lnTo>
                    <a:pt x="109359" y="169008"/>
                  </a:lnTo>
                  <a:lnTo>
                    <a:pt x="107829" y="170694"/>
                  </a:lnTo>
                  <a:lnTo>
                    <a:pt x="106131" y="175388"/>
                  </a:lnTo>
                  <a:lnTo>
                    <a:pt x="105174" y="183982"/>
                  </a:lnTo>
                  <a:lnTo>
                    <a:pt x="106098" y="185968"/>
                  </a:lnTo>
                  <a:lnTo>
                    <a:pt x="107773" y="187291"/>
                  </a:lnTo>
                  <a:lnTo>
                    <a:pt x="113009" y="189416"/>
                  </a:lnTo>
                  <a:lnTo>
                    <a:pt x="128452" y="189925"/>
                  </a:lnTo>
                  <a:lnTo>
                    <a:pt x="133994" y="187111"/>
                  </a:lnTo>
                  <a:lnTo>
                    <a:pt x="178367" y="158140"/>
                  </a:lnTo>
                  <a:lnTo>
                    <a:pt x="225829" y="121412"/>
                  </a:lnTo>
                  <a:lnTo>
                    <a:pt x="269965" y="79098"/>
                  </a:lnTo>
                  <a:lnTo>
                    <a:pt x="281659" y="70432"/>
                  </a:lnTo>
                  <a:lnTo>
                    <a:pt x="291826" y="67393"/>
                  </a:lnTo>
                  <a:lnTo>
                    <a:pt x="312830" y="66128"/>
                  </a:lnTo>
                  <a:lnTo>
                    <a:pt x="313327" y="67182"/>
                  </a:lnTo>
                  <a:lnTo>
                    <a:pt x="314319" y="107403"/>
                  </a:lnTo>
                  <a:lnTo>
                    <a:pt x="311498" y="113746"/>
                  </a:lnTo>
                  <a:lnTo>
                    <a:pt x="307775" y="120092"/>
                  </a:lnTo>
                  <a:lnTo>
                    <a:pt x="304621" y="129615"/>
                  </a:lnTo>
                  <a:lnTo>
                    <a:pt x="298513" y="139139"/>
                  </a:lnTo>
                  <a:lnTo>
                    <a:pt x="287197" y="167684"/>
                  </a:lnTo>
                  <a:lnTo>
                    <a:pt x="279487" y="177860"/>
                  </a:lnTo>
                  <a:lnTo>
                    <a:pt x="276349" y="189406"/>
                  </a:lnTo>
                  <a:lnTo>
                    <a:pt x="268033" y="189892"/>
                  </a:lnTo>
                  <a:lnTo>
                    <a:pt x="272149" y="189925"/>
                  </a:lnTo>
                  <a:lnTo>
                    <a:pt x="273507" y="188872"/>
                  </a:lnTo>
                  <a:lnTo>
                    <a:pt x="283602" y="170641"/>
                  </a:lnTo>
                  <a:lnTo>
                    <a:pt x="284317" y="167549"/>
                  </a:lnTo>
                  <a:lnTo>
                    <a:pt x="290380" y="158140"/>
                  </a:lnTo>
                  <a:lnTo>
                    <a:pt x="327033" y="110956"/>
                  </a:lnTo>
                  <a:lnTo>
                    <a:pt x="346270" y="92454"/>
                  </a:lnTo>
                  <a:lnTo>
                    <a:pt x="371298" y="75229"/>
                  </a:lnTo>
                  <a:lnTo>
                    <a:pt x="387324" y="60769"/>
                  </a:lnTo>
                  <a:lnTo>
                    <a:pt x="396865" y="57827"/>
                  </a:lnTo>
                  <a:lnTo>
                    <a:pt x="403220" y="57140"/>
                  </a:lnTo>
                  <a:lnTo>
                    <a:pt x="405337" y="58014"/>
                  </a:lnTo>
                  <a:lnTo>
                    <a:pt x="406748" y="59656"/>
                  </a:lnTo>
                  <a:lnTo>
                    <a:pt x="407689" y="61809"/>
                  </a:lnTo>
                  <a:lnTo>
                    <a:pt x="409376" y="63244"/>
                  </a:lnTo>
                  <a:lnTo>
                    <a:pt x="414070" y="64838"/>
                  </a:lnTo>
                  <a:lnTo>
                    <a:pt x="415746" y="66322"/>
                  </a:lnTo>
                  <a:lnTo>
                    <a:pt x="417608" y="70792"/>
                  </a:lnTo>
                  <a:lnTo>
                    <a:pt x="419086" y="107401"/>
                  </a:lnTo>
                  <a:lnTo>
                    <a:pt x="416270" y="113744"/>
                  </a:lnTo>
                  <a:lnTo>
                    <a:pt x="391972" y="150268"/>
                  </a:lnTo>
                  <a:lnTo>
                    <a:pt x="390533" y="161236"/>
                  </a:lnTo>
                  <a:lnTo>
                    <a:pt x="390525" y="156269"/>
                  </a:lnTo>
                  <a:lnTo>
                    <a:pt x="393346" y="150986"/>
                  </a:lnTo>
                  <a:lnTo>
                    <a:pt x="395579" y="148095"/>
                  </a:lnTo>
                  <a:lnTo>
                    <a:pt x="400883" y="144883"/>
                  </a:lnTo>
                  <a:lnTo>
                    <a:pt x="403780" y="144027"/>
                  </a:lnTo>
                  <a:lnTo>
                    <a:pt x="405711" y="141339"/>
                  </a:lnTo>
                  <a:lnTo>
                    <a:pt x="411632" y="124639"/>
                  </a:lnTo>
                  <a:lnTo>
                    <a:pt x="455227" y="77635"/>
                  </a:lnTo>
                  <a:lnTo>
                    <a:pt x="483857" y="48980"/>
                  </a:lnTo>
                  <a:lnTo>
                    <a:pt x="487743" y="47915"/>
                  </a:lnTo>
                  <a:lnTo>
                    <a:pt x="509355" y="47078"/>
                  </a:lnTo>
                  <a:lnTo>
                    <a:pt x="511019" y="48132"/>
                  </a:lnTo>
                  <a:lnTo>
                    <a:pt x="512129" y="49893"/>
                  </a:lnTo>
                  <a:lnTo>
                    <a:pt x="513690" y="57427"/>
                  </a:lnTo>
                  <a:lnTo>
                    <a:pt x="514309" y="78863"/>
                  </a:lnTo>
                  <a:lnTo>
                    <a:pt x="511508" y="85186"/>
                  </a:lnTo>
                  <a:lnTo>
                    <a:pt x="507793" y="91524"/>
                  </a:lnTo>
                  <a:lnTo>
                    <a:pt x="505409" y="104216"/>
                  </a:lnTo>
                  <a:lnTo>
                    <a:pt x="505213" y="107390"/>
                  </a:lnTo>
                  <a:lnTo>
                    <a:pt x="502173" y="113739"/>
                  </a:lnTo>
                  <a:lnTo>
                    <a:pt x="498353" y="120089"/>
                  </a:lnTo>
                  <a:lnTo>
                    <a:pt x="495901" y="132789"/>
                  </a:lnTo>
                  <a:lnTo>
                    <a:pt x="495699" y="135964"/>
                  </a:lnTo>
                  <a:lnTo>
                    <a:pt x="492654" y="142314"/>
                  </a:lnTo>
                  <a:lnTo>
                    <a:pt x="487131" y="149957"/>
                  </a:lnTo>
                  <a:lnTo>
                    <a:pt x="485807" y="160923"/>
                  </a:lnTo>
                  <a:lnTo>
                    <a:pt x="493976" y="161325"/>
                  </a:lnTo>
                  <a:lnTo>
                    <a:pt x="502641" y="154811"/>
                  </a:lnTo>
                  <a:lnTo>
                    <a:pt x="511467" y="151661"/>
                  </a:lnTo>
                  <a:lnTo>
                    <a:pt x="550332" y="117946"/>
                  </a:lnTo>
                  <a:lnTo>
                    <a:pt x="569512" y="111748"/>
                  </a:lnTo>
                  <a:lnTo>
                    <a:pt x="611887" y="78791"/>
                  </a:lnTo>
                  <a:lnTo>
                    <a:pt x="623226" y="62936"/>
                  </a:lnTo>
                  <a:lnTo>
                    <a:pt x="629060" y="59410"/>
                  </a:lnTo>
                  <a:lnTo>
                    <a:pt x="635181" y="56785"/>
                  </a:lnTo>
                  <a:lnTo>
                    <a:pt x="655734" y="38994"/>
                  </a:lnTo>
                  <a:lnTo>
                    <a:pt x="655172" y="37451"/>
                  </a:lnTo>
                  <a:lnTo>
                    <a:pt x="648050" y="28444"/>
                  </a:lnTo>
                  <a:lnTo>
                    <a:pt x="606302" y="28014"/>
                  </a:lnTo>
                  <a:lnTo>
                    <a:pt x="600019" y="30836"/>
                  </a:lnTo>
                  <a:lnTo>
                    <a:pt x="593698" y="34560"/>
                  </a:lnTo>
                  <a:lnTo>
                    <a:pt x="584190" y="37715"/>
                  </a:lnTo>
                  <a:lnTo>
                    <a:pt x="577845" y="42203"/>
                  </a:lnTo>
                  <a:lnTo>
                    <a:pt x="574318" y="47726"/>
                  </a:lnTo>
                  <a:lnTo>
                    <a:pt x="573378" y="50680"/>
                  </a:lnTo>
                  <a:lnTo>
                    <a:pt x="571693" y="52650"/>
                  </a:lnTo>
                  <a:lnTo>
                    <a:pt x="549155" y="69693"/>
                  </a:lnTo>
                  <a:lnTo>
                    <a:pt x="528099" y="91538"/>
                  </a:lnTo>
                  <a:lnTo>
                    <a:pt x="521885" y="104219"/>
                  </a:lnTo>
                  <a:lnTo>
                    <a:pt x="517696" y="110566"/>
                  </a:lnTo>
                  <a:lnTo>
                    <a:pt x="515339" y="120090"/>
                  </a:lnTo>
                  <a:lnTo>
                    <a:pt x="514385" y="145489"/>
                  </a:lnTo>
                  <a:lnTo>
                    <a:pt x="517186" y="151839"/>
                  </a:lnTo>
                  <a:lnTo>
                    <a:pt x="520901" y="158189"/>
                  </a:lnTo>
                  <a:lnTo>
                    <a:pt x="522552" y="164539"/>
                  </a:lnTo>
                  <a:lnTo>
                    <a:pt x="524050" y="166656"/>
                  </a:lnTo>
                  <a:lnTo>
                    <a:pt x="526108" y="168067"/>
                  </a:lnTo>
                  <a:lnTo>
                    <a:pt x="534060" y="170053"/>
                  </a:lnTo>
                  <a:lnTo>
                    <a:pt x="560717" y="170840"/>
                  </a:lnTo>
                  <a:lnTo>
                    <a:pt x="569529" y="168045"/>
                  </a:lnTo>
                  <a:lnTo>
                    <a:pt x="578031" y="164333"/>
                  </a:lnTo>
                  <a:lnTo>
                    <a:pt x="606865" y="156699"/>
                  </a:lnTo>
                  <a:lnTo>
                    <a:pt x="654451" y="129576"/>
                  </a:lnTo>
                  <a:lnTo>
                    <a:pt x="697239" y="102360"/>
                  </a:lnTo>
                  <a:lnTo>
                    <a:pt x="719650" y="87541"/>
                  </a:lnTo>
                  <a:lnTo>
                    <a:pt x="767147" y="50508"/>
                  </a:lnTo>
                  <a:lnTo>
                    <a:pt x="796891" y="22729"/>
                  </a:lnTo>
                  <a:lnTo>
                    <a:pt x="803259" y="20373"/>
                  </a:lnTo>
                  <a:lnTo>
                    <a:pt x="805380" y="18687"/>
                  </a:lnTo>
                  <a:lnTo>
                    <a:pt x="809424" y="12315"/>
                  </a:lnTo>
                  <a:lnTo>
                    <a:pt x="818706" y="9095"/>
                  </a:lnTo>
                  <a:lnTo>
                    <a:pt x="827309" y="17176"/>
                  </a:lnTo>
                  <a:lnTo>
                    <a:pt x="828268" y="23157"/>
                  </a:lnTo>
                  <a:lnTo>
                    <a:pt x="828552" y="31631"/>
                  </a:lnTo>
                  <a:lnTo>
                    <a:pt x="825797" y="37735"/>
                  </a:lnTo>
                  <a:lnTo>
                    <a:pt x="822103" y="43976"/>
                  </a:lnTo>
                  <a:lnTo>
                    <a:pt x="819731" y="56606"/>
                  </a:lnTo>
                  <a:lnTo>
                    <a:pt x="819535" y="59775"/>
                  </a:lnTo>
                  <a:lnTo>
                    <a:pt x="816498" y="66119"/>
                  </a:lnTo>
                  <a:lnTo>
                    <a:pt x="814205" y="69292"/>
                  </a:lnTo>
                  <a:lnTo>
                    <a:pt x="810980" y="83871"/>
                  </a:lnTo>
                  <a:lnTo>
                    <a:pt x="808832" y="100156"/>
                  </a:lnTo>
                  <a:lnTo>
                    <a:pt x="802136" y="113565"/>
                  </a:lnTo>
                  <a:lnTo>
                    <a:pt x="801456" y="116798"/>
                  </a:lnTo>
                  <a:lnTo>
                    <a:pt x="795443" y="126405"/>
                  </a:lnTo>
                  <a:lnTo>
                    <a:pt x="782799" y="140430"/>
                  </a:lnTo>
                  <a:lnTo>
                    <a:pt x="781825" y="144299"/>
                  </a:lnTo>
                  <a:lnTo>
                    <a:pt x="781566" y="146812"/>
                  </a:lnTo>
                  <a:lnTo>
                    <a:pt x="780335" y="148488"/>
                  </a:lnTo>
                  <a:lnTo>
                    <a:pt x="778455" y="149605"/>
                  </a:lnTo>
                  <a:lnTo>
                    <a:pt x="771533" y="151836"/>
                  </a:lnTo>
                  <a:lnTo>
                    <a:pt x="776582" y="151838"/>
                  </a:lnTo>
                  <a:lnTo>
                    <a:pt x="778070" y="150780"/>
                  </a:lnTo>
                  <a:lnTo>
                    <a:pt x="779063" y="149016"/>
                  </a:lnTo>
                  <a:lnTo>
                    <a:pt x="779724" y="146782"/>
                  </a:lnTo>
                  <a:lnTo>
                    <a:pt x="791234" y="132541"/>
                  </a:lnTo>
                  <a:lnTo>
                    <a:pt x="809680" y="110895"/>
                  </a:lnTo>
                  <a:lnTo>
                    <a:pt x="836082" y="72529"/>
                  </a:lnTo>
                  <a:lnTo>
                    <a:pt x="855262" y="54407"/>
                  </a:lnTo>
                  <a:lnTo>
                    <a:pt x="879357" y="25269"/>
                  </a:lnTo>
                  <a:lnTo>
                    <a:pt x="897637" y="12224"/>
                  </a:lnTo>
                  <a:lnTo>
                    <a:pt x="903786" y="3697"/>
                  </a:lnTo>
                  <a:lnTo>
                    <a:pt x="908976" y="1332"/>
                  </a:lnTo>
                  <a:lnTo>
                    <a:pt x="917847" y="0"/>
                  </a:lnTo>
                  <a:lnTo>
                    <a:pt x="924044" y="2511"/>
                  </a:lnTo>
                  <a:lnTo>
                    <a:pt x="930326" y="6096"/>
                  </a:lnTo>
                  <a:lnTo>
                    <a:pt x="936646" y="7689"/>
                  </a:lnTo>
                  <a:lnTo>
                    <a:pt x="938754" y="9173"/>
                  </a:lnTo>
                  <a:lnTo>
                    <a:pt x="940161" y="11220"/>
                  </a:lnTo>
                  <a:lnTo>
                    <a:pt x="942139" y="19157"/>
                  </a:lnTo>
                  <a:lnTo>
                    <a:pt x="942417" y="22109"/>
                  </a:lnTo>
                  <a:lnTo>
                    <a:pt x="943660" y="24077"/>
                  </a:lnTo>
                  <a:lnTo>
                    <a:pt x="945548" y="25390"/>
                  </a:lnTo>
                  <a:lnTo>
                    <a:pt x="947864" y="26265"/>
                  </a:lnTo>
                  <a:lnTo>
                    <a:pt x="949408" y="28965"/>
                  </a:lnTo>
                  <a:lnTo>
                    <a:pt x="952091" y="49319"/>
                  </a:lnTo>
                  <a:lnTo>
                    <a:pt x="949494" y="56180"/>
                  </a:lnTo>
                  <a:lnTo>
                    <a:pt x="945870" y="62757"/>
                  </a:lnTo>
                  <a:lnTo>
                    <a:pt x="943545" y="75603"/>
                  </a:lnTo>
                  <a:lnTo>
                    <a:pt x="943084" y="88332"/>
                  </a:lnTo>
                  <a:lnTo>
                    <a:pt x="940200" y="94686"/>
                  </a:lnTo>
                  <a:lnTo>
                    <a:pt x="936448" y="101038"/>
                  </a:lnTo>
                  <a:lnTo>
                    <a:pt x="933842" y="111857"/>
                  </a:lnTo>
                  <a:lnTo>
                    <a:pt x="923957" y="123225"/>
                  </a:lnTo>
                  <a:lnTo>
                    <a:pt x="948558" y="97570"/>
                  </a:lnTo>
                  <a:lnTo>
                    <a:pt x="950746" y="91383"/>
                  </a:lnTo>
                  <a:lnTo>
                    <a:pt x="957363" y="85106"/>
                  </a:lnTo>
                  <a:lnTo>
                    <a:pt x="966302" y="77730"/>
                  </a:lnTo>
                  <a:lnTo>
                    <a:pt x="983974" y="54735"/>
                  </a:lnTo>
                  <a:lnTo>
                    <a:pt x="990475" y="50473"/>
                  </a:lnTo>
                  <a:lnTo>
                    <a:pt x="996893" y="47521"/>
                  </a:lnTo>
                  <a:lnTo>
                    <a:pt x="1019169" y="30677"/>
                  </a:lnTo>
                  <a:lnTo>
                    <a:pt x="1030682" y="28248"/>
                  </a:lnTo>
                  <a:lnTo>
                    <a:pt x="1042836" y="28028"/>
                  </a:lnTo>
                  <a:lnTo>
                    <a:pt x="1044474" y="29081"/>
                  </a:lnTo>
                  <a:lnTo>
                    <a:pt x="1045565" y="30842"/>
                  </a:lnTo>
                  <a:lnTo>
                    <a:pt x="1047459" y="37715"/>
                  </a:lnTo>
                  <a:lnTo>
                    <a:pt x="1047736" y="59895"/>
                  </a:lnTo>
                  <a:lnTo>
                    <a:pt x="1044920" y="66172"/>
                  </a:lnTo>
                  <a:lnTo>
                    <a:pt x="1041199" y="72490"/>
                  </a:lnTo>
                  <a:lnTo>
                    <a:pt x="1038810" y="85169"/>
                  </a:lnTo>
                  <a:lnTo>
                    <a:pt x="1038222" y="131310"/>
                  </a:lnTo>
                  <a:lnTo>
                    <a:pt x="1039280" y="131803"/>
                  </a:lnTo>
                  <a:lnTo>
                    <a:pt x="1046422" y="132659"/>
                  </a:lnTo>
                  <a:lnTo>
                    <a:pt x="1055090" y="126218"/>
                  </a:lnTo>
                  <a:lnTo>
                    <a:pt x="1063916" y="124139"/>
                  </a:lnTo>
                  <a:lnTo>
                    <a:pt x="1076322" y="1232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0" name="SMARTInkShape-851"/>
            <p:cNvSpPr/>
            <p:nvPr>
              <p:custDataLst>
                <p:tags r:id="rId58"/>
              </p:custDataLst>
            </p:nvPr>
          </p:nvSpPr>
          <p:spPr>
            <a:xfrm>
              <a:off x="7543928" y="4038731"/>
              <a:ext cx="457073" cy="142706"/>
            </a:xfrm>
            <a:custGeom>
              <a:avLst/>
              <a:gdLst/>
              <a:ahLst/>
              <a:cxnLst/>
              <a:rect l="0" t="0" r="0" b="0"/>
              <a:pathLst>
                <a:path w="457073" h="142706">
                  <a:moveTo>
                    <a:pt x="123697" y="76069"/>
                  </a:moveTo>
                  <a:lnTo>
                    <a:pt x="123697" y="76069"/>
                  </a:lnTo>
                  <a:lnTo>
                    <a:pt x="137886" y="76069"/>
                  </a:lnTo>
                  <a:lnTo>
                    <a:pt x="139506" y="75011"/>
                  </a:lnTo>
                  <a:lnTo>
                    <a:pt x="140587" y="73247"/>
                  </a:lnTo>
                  <a:lnTo>
                    <a:pt x="142463" y="66368"/>
                  </a:lnTo>
                  <a:lnTo>
                    <a:pt x="142621" y="61880"/>
                  </a:lnTo>
                  <a:lnTo>
                    <a:pt x="143721" y="60260"/>
                  </a:lnTo>
                  <a:lnTo>
                    <a:pt x="145513" y="59179"/>
                  </a:lnTo>
                  <a:lnTo>
                    <a:pt x="147766" y="58459"/>
                  </a:lnTo>
                  <a:lnTo>
                    <a:pt x="149268" y="56921"/>
                  </a:lnTo>
                  <a:lnTo>
                    <a:pt x="151877" y="48945"/>
                  </a:lnTo>
                  <a:lnTo>
                    <a:pt x="144681" y="37324"/>
                  </a:lnTo>
                  <a:lnTo>
                    <a:pt x="144037" y="34364"/>
                  </a:lnTo>
                  <a:lnTo>
                    <a:pt x="142549" y="32391"/>
                  </a:lnTo>
                  <a:lnTo>
                    <a:pt x="136455" y="28555"/>
                  </a:lnTo>
                  <a:lnTo>
                    <a:pt x="134659" y="23907"/>
                  </a:lnTo>
                  <a:lnTo>
                    <a:pt x="133122" y="22245"/>
                  </a:lnTo>
                  <a:lnTo>
                    <a:pt x="123606" y="18153"/>
                  </a:lnTo>
                  <a:lnTo>
                    <a:pt x="115623" y="10756"/>
                  </a:lnTo>
                  <a:lnTo>
                    <a:pt x="109546" y="9798"/>
                  </a:lnTo>
                  <a:lnTo>
                    <a:pt x="91819" y="9429"/>
                  </a:lnTo>
                  <a:lnTo>
                    <a:pt x="89746" y="10476"/>
                  </a:lnTo>
                  <a:lnTo>
                    <a:pt x="88363" y="12232"/>
                  </a:lnTo>
                  <a:lnTo>
                    <a:pt x="87441" y="14461"/>
                  </a:lnTo>
                  <a:lnTo>
                    <a:pt x="85768" y="15947"/>
                  </a:lnTo>
                  <a:lnTo>
                    <a:pt x="75479" y="21154"/>
                  </a:lnTo>
                  <a:lnTo>
                    <a:pt x="69458" y="25204"/>
                  </a:lnTo>
                  <a:lnTo>
                    <a:pt x="60119" y="28542"/>
                  </a:lnTo>
                  <a:lnTo>
                    <a:pt x="25271" y="60232"/>
                  </a:lnTo>
                  <a:lnTo>
                    <a:pt x="21744" y="66561"/>
                  </a:lnTo>
                  <a:lnTo>
                    <a:pt x="9331" y="100587"/>
                  </a:lnTo>
                  <a:lnTo>
                    <a:pt x="2054" y="113995"/>
                  </a:lnTo>
                  <a:lnTo>
                    <a:pt x="0" y="131327"/>
                  </a:lnTo>
                  <a:lnTo>
                    <a:pt x="4966" y="137715"/>
                  </a:lnTo>
                  <a:lnTo>
                    <a:pt x="10250" y="140509"/>
                  </a:lnTo>
                  <a:lnTo>
                    <a:pt x="20983" y="142548"/>
                  </a:lnTo>
                  <a:lnTo>
                    <a:pt x="32029" y="142705"/>
                  </a:lnTo>
                  <a:lnTo>
                    <a:pt x="38153" y="139905"/>
                  </a:lnTo>
                  <a:lnTo>
                    <a:pt x="44403" y="136191"/>
                  </a:lnTo>
                  <a:lnTo>
                    <a:pt x="69925" y="125876"/>
                  </a:lnTo>
                  <a:lnTo>
                    <a:pt x="117337" y="82416"/>
                  </a:lnTo>
                  <a:lnTo>
                    <a:pt x="120870" y="76067"/>
                  </a:lnTo>
                  <a:lnTo>
                    <a:pt x="123499" y="69718"/>
                  </a:lnTo>
                  <a:lnTo>
                    <a:pt x="129870" y="60194"/>
                  </a:lnTo>
                  <a:lnTo>
                    <a:pt x="131733" y="53844"/>
                  </a:lnTo>
                  <a:lnTo>
                    <a:pt x="133287" y="51727"/>
                  </a:lnTo>
                  <a:lnTo>
                    <a:pt x="135382" y="50316"/>
                  </a:lnTo>
                  <a:lnTo>
                    <a:pt x="137836" y="49376"/>
                  </a:lnTo>
                  <a:lnTo>
                    <a:pt x="139474" y="47690"/>
                  </a:lnTo>
                  <a:lnTo>
                    <a:pt x="142619" y="38410"/>
                  </a:lnTo>
                  <a:lnTo>
                    <a:pt x="142736" y="46208"/>
                  </a:lnTo>
                  <a:lnTo>
                    <a:pt x="136199" y="54844"/>
                  </a:lnTo>
                  <a:lnTo>
                    <a:pt x="134104" y="63665"/>
                  </a:lnTo>
                  <a:lnTo>
                    <a:pt x="133337" y="79283"/>
                  </a:lnTo>
                  <a:lnTo>
                    <a:pt x="130451" y="85611"/>
                  </a:lnTo>
                  <a:lnTo>
                    <a:pt x="126698" y="91951"/>
                  </a:lnTo>
                  <a:lnTo>
                    <a:pt x="124290" y="104646"/>
                  </a:lnTo>
                  <a:lnTo>
                    <a:pt x="123731" y="126869"/>
                  </a:lnTo>
                  <a:lnTo>
                    <a:pt x="124778" y="128986"/>
                  </a:lnTo>
                  <a:lnTo>
                    <a:pt x="126535" y="130397"/>
                  </a:lnTo>
                  <a:lnTo>
                    <a:pt x="128764" y="131337"/>
                  </a:lnTo>
                  <a:lnTo>
                    <a:pt x="130250" y="133023"/>
                  </a:lnTo>
                  <a:lnTo>
                    <a:pt x="131901" y="137718"/>
                  </a:lnTo>
                  <a:lnTo>
                    <a:pt x="133400" y="139393"/>
                  </a:lnTo>
                  <a:lnTo>
                    <a:pt x="141307" y="142303"/>
                  </a:lnTo>
                  <a:lnTo>
                    <a:pt x="147377" y="142613"/>
                  </a:lnTo>
                  <a:lnTo>
                    <a:pt x="152919" y="139864"/>
                  </a:lnTo>
                  <a:lnTo>
                    <a:pt x="158910" y="136172"/>
                  </a:lnTo>
                  <a:lnTo>
                    <a:pt x="165100" y="134532"/>
                  </a:lnTo>
                  <a:lnTo>
                    <a:pt x="167174" y="133036"/>
                  </a:lnTo>
                  <a:lnTo>
                    <a:pt x="168557" y="130980"/>
                  </a:lnTo>
                  <a:lnTo>
                    <a:pt x="169478" y="128551"/>
                  </a:lnTo>
                  <a:lnTo>
                    <a:pt x="172210" y="126933"/>
                  </a:lnTo>
                  <a:lnTo>
                    <a:pt x="184050" y="123595"/>
                  </a:lnTo>
                  <a:lnTo>
                    <a:pt x="186158" y="121512"/>
                  </a:lnTo>
                  <a:lnTo>
                    <a:pt x="187562" y="119064"/>
                  </a:lnTo>
                  <a:lnTo>
                    <a:pt x="189557" y="117432"/>
                  </a:lnTo>
                  <a:lnTo>
                    <a:pt x="200363" y="111991"/>
                  </a:lnTo>
                  <a:lnTo>
                    <a:pt x="206455" y="107909"/>
                  </a:lnTo>
                  <a:lnTo>
                    <a:pt x="217093" y="105074"/>
                  </a:lnTo>
                  <a:lnTo>
                    <a:pt x="228031" y="95522"/>
                  </a:lnTo>
                  <a:lnTo>
                    <a:pt x="236634" y="103355"/>
                  </a:lnTo>
                  <a:lnTo>
                    <a:pt x="237877" y="112731"/>
                  </a:lnTo>
                  <a:lnTo>
                    <a:pt x="237997" y="138121"/>
                  </a:lnTo>
                  <a:lnTo>
                    <a:pt x="239055" y="139662"/>
                  </a:lnTo>
                  <a:lnTo>
                    <a:pt x="240819" y="140689"/>
                  </a:lnTo>
                  <a:lnTo>
                    <a:pt x="246197" y="142338"/>
                  </a:lnTo>
                  <a:lnTo>
                    <a:pt x="254864" y="136118"/>
                  </a:lnTo>
                  <a:lnTo>
                    <a:pt x="260663" y="134508"/>
                  </a:lnTo>
                  <a:lnTo>
                    <a:pt x="262633" y="133019"/>
                  </a:lnTo>
                  <a:lnTo>
                    <a:pt x="266464" y="126928"/>
                  </a:lnTo>
                  <a:lnTo>
                    <a:pt x="276702" y="121511"/>
                  </a:lnTo>
                  <a:lnTo>
                    <a:pt x="317374" y="82408"/>
                  </a:lnTo>
                  <a:lnTo>
                    <a:pt x="320901" y="76064"/>
                  </a:lnTo>
                  <a:lnTo>
                    <a:pt x="331758" y="50699"/>
                  </a:lnTo>
                  <a:lnTo>
                    <a:pt x="339499" y="40523"/>
                  </a:lnTo>
                  <a:lnTo>
                    <a:pt x="341802" y="31435"/>
                  </a:lnTo>
                  <a:lnTo>
                    <a:pt x="342734" y="19470"/>
                  </a:lnTo>
                  <a:lnTo>
                    <a:pt x="328581" y="18933"/>
                  </a:lnTo>
                  <a:lnTo>
                    <a:pt x="326961" y="19987"/>
                  </a:lnTo>
                  <a:lnTo>
                    <a:pt x="325882" y="21748"/>
                  </a:lnTo>
                  <a:lnTo>
                    <a:pt x="325162" y="23980"/>
                  </a:lnTo>
                  <a:lnTo>
                    <a:pt x="316373" y="38217"/>
                  </a:lnTo>
                  <a:lnTo>
                    <a:pt x="303883" y="82236"/>
                  </a:lnTo>
                  <a:lnTo>
                    <a:pt x="297186" y="95083"/>
                  </a:lnTo>
                  <a:lnTo>
                    <a:pt x="296507" y="98270"/>
                  </a:lnTo>
                  <a:lnTo>
                    <a:pt x="297112" y="100395"/>
                  </a:lnTo>
                  <a:lnTo>
                    <a:pt x="298574" y="101811"/>
                  </a:lnTo>
                  <a:lnTo>
                    <a:pt x="300606" y="102755"/>
                  </a:lnTo>
                  <a:lnTo>
                    <a:pt x="301961" y="104443"/>
                  </a:lnTo>
                  <a:lnTo>
                    <a:pt x="304315" y="112679"/>
                  </a:lnTo>
                  <a:lnTo>
                    <a:pt x="307335" y="113507"/>
                  </a:lnTo>
                  <a:lnTo>
                    <a:pt x="327335" y="114158"/>
                  </a:lnTo>
                  <a:lnTo>
                    <a:pt x="333442" y="111342"/>
                  </a:lnTo>
                  <a:lnTo>
                    <a:pt x="339683" y="107621"/>
                  </a:lnTo>
                  <a:lnTo>
                    <a:pt x="349148" y="104468"/>
                  </a:lnTo>
                  <a:lnTo>
                    <a:pt x="384047" y="72856"/>
                  </a:lnTo>
                  <a:lnTo>
                    <a:pt x="405214" y="42025"/>
                  </a:lnTo>
                  <a:lnTo>
                    <a:pt x="411434" y="28618"/>
                  </a:lnTo>
                  <a:lnTo>
                    <a:pt x="415622" y="22171"/>
                  </a:lnTo>
                  <a:lnTo>
                    <a:pt x="418531" y="11286"/>
                  </a:lnTo>
                  <a:lnTo>
                    <a:pt x="428377" y="0"/>
                  </a:lnTo>
                  <a:lnTo>
                    <a:pt x="428486" y="8081"/>
                  </a:lnTo>
                  <a:lnTo>
                    <a:pt x="421949" y="16739"/>
                  </a:lnTo>
                  <a:lnTo>
                    <a:pt x="419854" y="25564"/>
                  </a:lnTo>
                  <a:lnTo>
                    <a:pt x="419363" y="31750"/>
                  </a:lnTo>
                  <a:lnTo>
                    <a:pt x="416323" y="38027"/>
                  </a:lnTo>
                  <a:lnTo>
                    <a:pt x="412503" y="44345"/>
                  </a:lnTo>
                  <a:lnTo>
                    <a:pt x="410051" y="57024"/>
                  </a:lnTo>
                  <a:lnTo>
                    <a:pt x="409449" y="104186"/>
                  </a:lnTo>
                  <a:lnTo>
                    <a:pt x="409447" y="112645"/>
                  </a:lnTo>
                  <a:lnTo>
                    <a:pt x="417647" y="122236"/>
                  </a:lnTo>
                  <a:lnTo>
                    <a:pt x="421205" y="123046"/>
                  </a:lnTo>
                  <a:lnTo>
                    <a:pt x="433127" y="123656"/>
                  </a:lnTo>
                  <a:lnTo>
                    <a:pt x="438669" y="120855"/>
                  </a:lnTo>
                  <a:lnTo>
                    <a:pt x="444660" y="117141"/>
                  </a:lnTo>
                  <a:lnTo>
                    <a:pt x="457072" y="1141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SMARTInkShape-852"/>
            <p:cNvSpPr/>
            <p:nvPr>
              <p:custDataLst>
                <p:tags r:id="rId59"/>
              </p:custDataLst>
            </p:nvPr>
          </p:nvSpPr>
          <p:spPr>
            <a:xfrm>
              <a:off x="8220075" y="41624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SMARTInkShape-853"/>
            <p:cNvSpPr/>
            <p:nvPr>
              <p:custDataLst>
                <p:tags r:id="rId60"/>
              </p:custDataLst>
            </p:nvPr>
          </p:nvSpPr>
          <p:spPr>
            <a:xfrm>
              <a:off x="8220075" y="4114917"/>
              <a:ext cx="9526" cy="37984"/>
            </a:xfrm>
            <a:custGeom>
              <a:avLst/>
              <a:gdLst/>
              <a:ahLst/>
              <a:cxnLst/>
              <a:rect l="0" t="0" r="0" b="0"/>
              <a:pathLst>
                <a:path w="9526" h="37984">
                  <a:moveTo>
                    <a:pt x="0" y="37983"/>
                  </a:moveTo>
                  <a:lnTo>
                    <a:pt x="0" y="37983"/>
                  </a:lnTo>
                  <a:lnTo>
                    <a:pt x="5056" y="37983"/>
                  </a:lnTo>
                  <a:lnTo>
                    <a:pt x="6545" y="36925"/>
                  </a:lnTo>
                  <a:lnTo>
                    <a:pt x="7538" y="35161"/>
                  </a:lnTo>
                  <a:lnTo>
                    <a:pt x="9409" y="28851"/>
                  </a:lnTo>
                  <a:lnTo>
                    <a:pt x="9525" y="0"/>
                  </a:lnTo>
                  <a:lnTo>
                    <a:pt x="9525" y="8094"/>
                  </a:lnTo>
                  <a:lnTo>
                    <a:pt x="8467" y="8532"/>
                  </a:lnTo>
                  <a:lnTo>
                    <a:pt x="1325" y="9293"/>
                  </a:lnTo>
                  <a:lnTo>
                    <a:pt x="588" y="12179"/>
                  </a:lnTo>
                  <a:lnTo>
                    <a:pt x="0" y="189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4" name="SMARTInkShape-854"/>
          <p:cNvSpPr/>
          <p:nvPr>
            <p:custDataLst>
              <p:tags r:id="rId16"/>
            </p:custDataLst>
          </p:nvPr>
        </p:nvSpPr>
        <p:spPr>
          <a:xfrm>
            <a:off x="8267700" y="4010025"/>
            <a:ext cx="9526" cy="28576"/>
          </a:xfrm>
          <a:custGeom>
            <a:avLst/>
            <a:gdLst/>
            <a:ahLst/>
            <a:cxnLst/>
            <a:rect l="0" t="0" r="0" b="0"/>
            <a:pathLst>
              <a:path w="9526" h="28576">
                <a:moveTo>
                  <a:pt x="9525" y="19050"/>
                </a:moveTo>
                <a:lnTo>
                  <a:pt x="9525" y="19050"/>
                </a:lnTo>
                <a:lnTo>
                  <a:pt x="9525" y="28575"/>
                </a:lnTo>
                <a:lnTo>
                  <a:pt x="9525" y="0"/>
                </a:lnTo>
                <a:lnTo>
                  <a:pt x="4469" y="0"/>
                </a:lnTo>
                <a:lnTo>
                  <a:pt x="2980" y="1058"/>
                </a:lnTo>
                <a:lnTo>
                  <a:pt x="1987" y="2822"/>
                </a:lnTo>
                <a:lnTo>
                  <a:pt x="34" y="9408"/>
                </a:lnTo>
                <a:lnTo>
                  <a:pt x="0" y="190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9" name="SMARTInkShape-Group231"/>
          <p:cNvGrpSpPr/>
          <p:nvPr/>
        </p:nvGrpSpPr>
        <p:grpSpPr>
          <a:xfrm>
            <a:off x="8448675" y="3714750"/>
            <a:ext cx="1219201" cy="409183"/>
            <a:chOff x="8448675" y="3714750"/>
            <a:chExt cx="1219201" cy="409183"/>
          </a:xfrm>
        </p:grpSpPr>
        <p:sp>
          <p:nvSpPr>
            <p:cNvPr id="195" name="SMARTInkShape-855"/>
            <p:cNvSpPr/>
            <p:nvPr>
              <p:custDataLst>
                <p:tags r:id="rId53"/>
              </p:custDataLst>
            </p:nvPr>
          </p:nvSpPr>
          <p:spPr>
            <a:xfrm>
              <a:off x="8448675" y="3867150"/>
              <a:ext cx="609601" cy="256783"/>
            </a:xfrm>
            <a:custGeom>
              <a:avLst/>
              <a:gdLst/>
              <a:ahLst/>
              <a:cxnLst/>
              <a:rect l="0" t="0" r="0" b="0"/>
              <a:pathLst>
                <a:path w="609601" h="256783">
                  <a:moveTo>
                    <a:pt x="0" y="209550"/>
                  </a:moveTo>
                  <a:lnTo>
                    <a:pt x="0" y="209550"/>
                  </a:lnTo>
                  <a:lnTo>
                    <a:pt x="0" y="228204"/>
                  </a:lnTo>
                  <a:lnTo>
                    <a:pt x="9525" y="238125"/>
                  </a:lnTo>
                  <a:lnTo>
                    <a:pt x="10" y="247640"/>
                  </a:lnTo>
                  <a:lnTo>
                    <a:pt x="8202" y="255850"/>
                  </a:lnTo>
                  <a:lnTo>
                    <a:pt x="14190" y="256782"/>
                  </a:lnTo>
                  <a:lnTo>
                    <a:pt x="15809" y="255855"/>
                  </a:lnTo>
                  <a:lnTo>
                    <a:pt x="16890" y="254178"/>
                  </a:lnTo>
                  <a:lnTo>
                    <a:pt x="17610" y="252002"/>
                  </a:lnTo>
                  <a:lnTo>
                    <a:pt x="19148" y="250551"/>
                  </a:lnTo>
                  <a:lnTo>
                    <a:pt x="23680" y="248939"/>
                  </a:lnTo>
                  <a:lnTo>
                    <a:pt x="25312" y="247452"/>
                  </a:lnTo>
                  <a:lnTo>
                    <a:pt x="27125" y="242975"/>
                  </a:lnTo>
                  <a:lnTo>
                    <a:pt x="29725" y="241359"/>
                  </a:lnTo>
                  <a:lnTo>
                    <a:pt x="38259" y="239563"/>
                  </a:lnTo>
                  <a:lnTo>
                    <a:pt x="42439" y="236967"/>
                  </a:lnTo>
                  <a:lnTo>
                    <a:pt x="87924" y="197320"/>
                  </a:lnTo>
                  <a:lnTo>
                    <a:pt x="130303" y="163618"/>
                  </a:lnTo>
                  <a:lnTo>
                    <a:pt x="173139" y="116112"/>
                  </a:lnTo>
                  <a:lnTo>
                    <a:pt x="185973" y="98352"/>
                  </a:lnTo>
                  <a:lnTo>
                    <a:pt x="192428" y="78380"/>
                  </a:lnTo>
                  <a:lnTo>
                    <a:pt x="196649" y="70819"/>
                  </a:lnTo>
                  <a:lnTo>
                    <a:pt x="200083" y="60612"/>
                  </a:lnTo>
                  <a:lnTo>
                    <a:pt x="208095" y="49544"/>
                  </a:lnTo>
                  <a:lnTo>
                    <a:pt x="209422" y="39593"/>
                  </a:lnTo>
                  <a:lnTo>
                    <a:pt x="208407" y="39095"/>
                  </a:lnTo>
                  <a:lnTo>
                    <a:pt x="200413" y="38139"/>
                  </a:lnTo>
                  <a:lnTo>
                    <a:pt x="195083" y="43168"/>
                  </a:lnTo>
                  <a:lnTo>
                    <a:pt x="192537" y="48466"/>
                  </a:lnTo>
                  <a:lnTo>
                    <a:pt x="189710" y="63610"/>
                  </a:lnTo>
                  <a:lnTo>
                    <a:pt x="183014" y="76222"/>
                  </a:lnTo>
                  <a:lnTo>
                    <a:pt x="178332" y="102791"/>
                  </a:lnTo>
                  <a:lnTo>
                    <a:pt x="174509" y="110243"/>
                  </a:lnTo>
                  <a:lnTo>
                    <a:pt x="172356" y="121447"/>
                  </a:lnTo>
                  <a:lnTo>
                    <a:pt x="170416" y="159540"/>
                  </a:lnTo>
                  <a:lnTo>
                    <a:pt x="165969" y="173683"/>
                  </a:lnTo>
                  <a:lnTo>
                    <a:pt x="166738" y="176114"/>
                  </a:lnTo>
                  <a:lnTo>
                    <a:pt x="168308" y="177734"/>
                  </a:lnTo>
                  <a:lnTo>
                    <a:pt x="170054" y="182357"/>
                  </a:lnTo>
                  <a:lnTo>
                    <a:pt x="171369" y="195080"/>
                  </a:lnTo>
                  <a:lnTo>
                    <a:pt x="172454" y="196728"/>
                  </a:lnTo>
                  <a:lnTo>
                    <a:pt x="174236" y="197827"/>
                  </a:lnTo>
                  <a:lnTo>
                    <a:pt x="176483" y="198560"/>
                  </a:lnTo>
                  <a:lnTo>
                    <a:pt x="177980" y="197990"/>
                  </a:lnTo>
                  <a:lnTo>
                    <a:pt x="178978" y="196552"/>
                  </a:lnTo>
                  <a:lnTo>
                    <a:pt x="179644" y="194535"/>
                  </a:lnTo>
                  <a:lnTo>
                    <a:pt x="181146" y="193190"/>
                  </a:lnTo>
                  <a:lnTo>
                    <a:pt x="185637" y="191696"/>
                  </a:lnTo>
                  <a:lnTo>
                    <a:pt x="197144" y="189678"/>
                  </a:lnTo>
                  <a:lnTo>
                    <a:pt x="212764" y="177273"/>
                  </a:lnTo>
                  <a:lnTo>
                    <a:pt x="231427" y="154317"/>
                  </a:lnTo>
                  <a:lnTo>
                    <a:pt x="249502" y="140078"/>
                  </a:lnTo>
                  <a:lnTo>
                    <a:pt x="279366" y="93801"/>
                  </a:lnTo>
                  <a:lnTo>
                    <a:pt x="312443" y="49912"/>
                  </a:lnTo>
                  <a:lnTo>
                    <a:pt x="313768" y="43246"/>
                  </a:lnTo>
                  <a:lnTo>
                    <a:pt x="315013" y="41531"/>
                  </a:lnTo>
                  <a:lnTo>
                    <a:pt x="316899" y="40387"/>
                  </a:lnTo>
                  <a:lnTo>
                    <a:pt x="323730" y="38140"/>
                  </a:lnTo>
                  <a:lnTo>
                    <a:pt x="318757" y="43168"/>
                  </a:lnTo>
                  <a:lnTo>
                    <a:pt x="316295" y="48466"/>
                  </a:lnTo>
                  <a:lnTo>
                    <a:pt x="313289" y="82560"/>
                  </a:lnTo>
                  <a:lnTo>
                    <a:pt x="307786" y="93136"/>
                  </a:lnTo>
                  <a:lnTo>
                    <a:pt x="297313" y="140715"/>
                  </a:lnTo>
                  <a:lnTo>
                    <a:pt x="295310" y="174587"/>
                  </a:lnTo>
                  <a:lnTo>
                    <a:pt x="296357" y="176717"/>
                  </a:lnTo>
                  <a:lnTo>
                    <a:pt x="298113" y="178136"/>
                  </a:lnTo>
                  <a:lnTo>
                    <a:pt x="300342" y="179082"/>
                  </a:lnTo>
                  <a:lnTo>
                    <a:pt x="301827" y="180772"/>
                  </a:lnTo>
                  <a:lnTo>
                    <a:pt x="304409" y="189010"/>
                  </a:lnTo>
                  <a:lnTo>
                    <a:pt x="307448" y="189838"/>
                  </a:lnTo>
                  <a:lnTo>
                    <a:pt x="322124" y="190461"/>
                  </a:lnTo>
                  <a:lnTo>
                    <a:pt x="331112" y="183947"/>
                  </a:lnTo>
                  <a:lnTo>
                    <a:pt x="355875" y="173632"/>
                  </a:lnTo>
                  <a:lnTo>
                    <a:pt x="374269" y="158619"/>
                  </a:lnTo>
                  <a:lnTo>
                    <a:pt x="393297" y="135319"/>
                  </a:lnTo>
                  <a:lnTo>
                    <a:pt x="411416" y="121039"/>
                  </a:lnTo>
                  <a:lnTo>
                    <a:pt x="447659" y="76379"/>
                  </a:lnTo>
                  <a:lnTo>
                    <a:pt x="452959" y="69929"/>
                  </a:lnTo>
                  <a:lnTo>
                    <a:pt x="457885" y="57353"/>
                  </a:lnTo>
                  <a:lnTo>
                    <a:pt x="465351" y="49115"/>
                  </a:lnTo>
                  <a:lnTo>
                    <a:pt x="465810" y="49677"/>
                  </a:lnTo>
                  <a:lnTo>
                    <a:pt x="466724" y="79530"/>
                  </a:lnTo>
                  <a:lnTo>
                    <a:pt x="463903" y="85794"/>
                  </a:lnTo>
                  <a:lnTo>
                    <a:pt x="460179" y="92106"/>
                  </a:lnTo>
                  <a:lnTo>
                    <a:pt x="457788" y="104781"/>
                  </a:lnTo>
                  <a:lnTo>
                    <a:pt x="457234" y="127000"/>
                  </a:lnTo>
                  <a:lnTo>
                    <a:pt x="454393" y="133350"/>
                  </a:lnTo>
                  <a:lnTo>
                    <a:pt x="450661" y="139700"/>
                  </a:lnTo>
                  <a:lnTo>
                    <a:pt x="448265" y="152400"/>
                  </a:lnTo>
                  <a:lnTo>
                    <a:pt x="448069" y="155575"/>
                  </a:lnTo>
                  <a:lnTo>
                    <a:pt x="445028" y="161925"/>
                  </a:lnTo>
                  <a:lnTo>
                    <a:pt x="441207" y="168275"/>
                  </a:lnTo>
                  <a:lnTo>
                    <a:pt x="438754" y="180975"/>
                  </a:lnTo>
                  <a:lnTo>
                    <a:pt x="438552" y="184150"/>
                  </a:lnTo>
                  <a:lnTo>
                    <a:pt x="437360" y="186267"/>
                  </a:lnTo>
                  <a:lnTo>
                    <a:pt x="435506" y="187678"/>
                  </a:lnTo>
                  <a:lnTo>
                    <a:pt x="433213" y="188618"/>
                  </a:lnTo>
                  <a:lnTo>
                    <a:pt x="431683" y="190304"/>
                  </a:lnTo>
                  <a:lnTo>
                    <a:pt x="428628" y="200014"/>
                  </a:lnTo>
                  <a:lnTo>
                    <a:pt x="433682" y="194965"/>
                  </a:lnTo>
                  <a:lnTo>
                    <a:pt x="436165" y="189662"/>
                  </a:lnTo>
                  <a:lnTo>
                    <a:pt x="440798" y="176093"/>
                  </a:lnTo>
                  <a:lnTo>
                    <a:pt x="445637" y="163300"/>
                  </a:lnTo>
                  <a:lnTo>
                    <a:pt x="446316" y="159667"/>
                  </a:lnTo>
                  <a:lnTo>
                    <a:pt x="449893" y="152807"/>
                  </a:lnTo>
                  <a:lnTo>
                    <a:pt x="453953" y="146231"/>
                  </a:lnTo>
                  <a:lnTo>
                    <a:pt x="465275" y="107400"/>
                  </a:lnTo>
                  <a:lnTo>
                    <a:pt x="467496" y="90046"/>
                  </a:lnTo>
                  <a:lnTo>
                    <a:pt x="474207" y="76426"/>
                  </a:lnTo>
                  <a:lnTo>
                    <a:pt x="477230" y="50809"/>
                  </a:lnTo>
                  <a:lnTo>
                    <a:pt x="484439" y="39983"/>
                  </a:lnTo>
                  <a:lnTo>
                    <a:pt x="485765" y="28706"/>
                  </a:lnTo>
                  <a:lnTo>
                    <a:pt x="485772" y="23557"/>
                  </a:lnTo>
                  <a:lnTo>
                    <a:pt x="486832" y="22055"/>
                  </a:lnTo>
                  <a:lnTo>
                    <a:pt x="488596" y="21053"/>
                  </a:lnTo>
                  <a:lnTo>
                    <a:pt x="495476" y="19314"/>
                  </a:lnTo>
                  <a:lnTo>
                    <a:pt x="503384" y="19084"/>
                  </a:lnTo>
                  <a:lnTo>
                    <a:pt x="503864" y="18015"/>
                  </a:lnTo>
                  <a:lnTo>
                    <a:pt x="504398" y="14003"/>
                  </a:lnTo>
                  <a:lnTo>
                    <a:pt x="505599" y="12511"/>
                  </a:lnTo>
                  <a:lnTo>
                    <a:pt x="509755" y="10852"/>
                  </a:lnTo>
                  <a:lnTo>
                    <a:pt x="549355" y="8468"/>
                  </a:lnTo>
                  <a:lnTo>
                    <a:pt x="560105" y="1324"/>
                  </a:lnTo>
                  <a:lnTo>
                    <a:pt x="569209" y="262"/>
                  </a:lnTo>
                  <a:lnTo>
                    <a:pt x="6096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6" name="SMARTInkShape-856"/>
            <p:cNvSpPr/>
            <p:nvPr>
              <p:custDataLst>
                <p:tags r:id="rId54"/>
              </p:custDataLst>
            </p:nvPr>
          </p:nvSpPr>
          <p:spPr>
            <a:xfrm>
              <a:off x="8905875" y="4010025"/>
              <a:ext cx="104776" cy="28576"/>
            </a:xfrm>
            <a:custGeom>
              <a:avLst/>
              <a:gdLst/>
              <a:ahLst/>
              <a:cxnLst/>
              <a:rect l="0" t="0" r="0" b="0"/>
              <a:pathLst>
                <a:path w="104776" h="28576">
                  <a:moveTo>
                    <a:pt x="0" y="28575"/>
                  </a:moveTo>
                  <a:lnTo>
                    <a:pt x="0" y="28575"/>
                  </a:lnTo>
                  <a:lnTo>
                    <a:pt x="9134" y="28575"/>
                  </a:lnTo>
                  <a:lnTo>
                    <a:pt x="27846" y="19933"/>
                  </a:lnTo>
                  <a:lnTo>
                    <a:pt x="41597" y="19167"/>
                  </a:lnTo>
                  <a:lnTo>
                    <a:pt x="43607" y="18069"/>
                  </a:lnTo>
                  <a:lnTo>
                    <a:pt x="44946" y="16280"/>
                  </a:lnTo>
                  <a:lnTo>
                    <a:pt x="45839" y="14028"/>
                  </a:lnTo>
                  <a:lnTo>
                    <a:pt x="47492" y="12527"/>
                  </a:lnTo>
                  <a:lnTo>
                    <a:pt x="52153" y="10859"/>
                  </a:lnTo>
                  <a:lnTo>
                    <a:pt x="63767" y="8730"/>
                  </a:lnTo>
                  <a:lnTo>
                    <a:pt x="73105" y="3058"/>
                  </a:lnTo>
                  <a:lnTo>
                    <a:pt x="85741" y="604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7" name="SMARTInkShape-857"/>
            <p:cNvSpPr/>
            <p:nvPr>
              <p:custDataLst>
                <p:tags r:id="rId55"/>
              </p:custDataLst>
            </p:nvPr>
          </p:nvSpPr>
          <p:spPr>
            <a:xfrm>
              <a:off x="9144000" y="3990975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0" y="9525"/>
                  </a:moveTo>
                  <a:lnTo>
                    <a:pt x="0" y="9525"/>
                  </a:lnTo>
                  <a:lnTo>
                    <a:pt x="8201" y="9525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8" name="SMARTInkShape-858"/>
            <p:cNvSpPr/>
            <p:nvPr>
              <p:custDataLst>
                <p:tags r:id="rId56"/>
              </p:custDataLst>
            </p:nvPr>
          </p:nvSpPr>
          <p:spPr>
            <a:xfrm>
              <a:off x="9353588" y="3714750"/>
              <a:ext cx="314288" cy="323723"/>
            </a:xfrm>
            <a:custGeom>
              <a:avLst/>
              <a:gdLst/>
              <a:ahLst/>
              <a:cxnLst/>
              <a:rect l="0" t="0" r="0" b="0"/>
              <a:pathLst>
                <a:path w="314288" h="323723">
                  <a:moveTo>
                    <a:pt x="85687" y="190500"/>
                  </a:moveTo>
                  <a:lnTo>
                    <a:pt x="85687" y="190500"/>
                  </a:lnTo>
                  <a:lnTo>
                    <a:pt x="85687" y="198701"/>
                  </a:lnTo>
                  <a:lnTo>
                    <a:pt x="84629" y="199142"/>
                  </a:lnTo>
                  <a:lnTo>
                    <a:pt x="76553" y="199991"/>
                  </a:lnTo>
                  <a:lnTo>
                    <a:pt x="76277" y="205072"/>
                  </a:lnTo>
                  <a:lnTo>
                    <a:pt x="75180" y="206564"/>
                  </a:lnTo>
                  <a:lnTo>
                    <a:pt x="71140" y="208223"/>
                  </a:lnTo>
                  <a:lnTo>
                    <a:pt x="69639" y="209724"/>
                  </a:lnTo>
                  <a:lnTo>
                    <a:pt x="67973" y="214213"/>
                  </a:lnTo>
                  <a:lnTo>
                    <a:pt x="66467" y="215834"/>
                  </a:lnTo>
                  <a:lnTo>
                    <a:pt x="61976" y="217634"/>
                  </a:lnTo>
                  <a:lnTo>
                    <a:pt x="60355" y="219173"/>
                  </a:lnTo>
                  <a:lnTo>
                    <a:pt x="58553" y="223705"/>
                  </a:lnTo>
                  <a:lnTo>
                    <a:pt x="57015" y="225336"/>
                  </a:lnTo>
                  <a:lnTo>
                    <a:pt x="52483" y="227149"/>
                  </a:lnTo>
                  <a:lnTo>
                    <a:pt x="50850" y="228691"/>
                  </a:lnTo>
                  <a:lnTo>
                    <a:pt x="42960" y="241730"/>
                  </a:lnTo>
                  <a:lnTo>
                    <a:pt x="32484" y="254085"/>
                  </a:lnTo>
                  <a:lnTo>
                    <a:pt x="26494" y="266717"/>
                  </a:lnTo>
                  <a:lnTo>
                    <a:pt x="22338" y="273057"/>
                  </a:lnTo>
                  <a:lnTo>
                    <a:pt x="18938" y="282577"/>
                  </a:lnTo>
                  <a:lnTo>
                    <a:pt x="12758" y="292101"/>
                  </a:lnTo>
                  <a:lnTo>
                    <a:pt x="10941" y="298450"/>
                  </a:lnTo>
                  <a:lnTo>
                    <a:pt x="9398" y="300567"/>
                  </a:lnTo>
                  <a:lnTo>
                    <a:pt x="7311" y="301978"/>
                  </a:lnTo>
                  <a:lnTo>
                    <a:pt x="4862" y="302918"/>
                  </a:lnTo>
                  <a:lnTo>
                    <a:pt x="3229" y="304604"/>
                  </a:lnTo>
                  <a:lnTo>
                    <a:pt x="393" y="312836"/>
                  </a:lnTo>
                  <a:lnTo>
                    <a:pt x="0" y="322395"/>
                  </a:lnTo>
                  <a:lnTo>
                    <a:pt x="1046" y="322880"/>
                  </a:lnTo>
                  <a:lnTo>
                    <a:pt x="8167" y="323722"/>
                  </a:lnTo>
                  <a:lnTo>
                    <a:pt x="16832" y="317279"/>
                  </a:lnTo>
                  <a:lnTo>
                    <a:pt x="22628" y="315638"/>
                  </a:lnTo>
                  <a:lnTo>
                    <a:pt x="24597" y="314142"/>
                  </a:lnTo>
                  <a:lnTo>
                    <a:pt x="26786" y="309657"/>
                  </a:lnTo>
                  <a:lnTo>
                    <a:pt x="28428" y="308039"/>
                  </a:lnTo>
                  <a:lnTo>
                    <a:pt x="41641" y="300170"/>
                  </a:lnTo>
                  <a:lnTo>
                    <a:pt x="60323" y="282447"/>
                  </a:lnTo>
                  <a:lnTo>
                    <a:pt x="63831" y="276168"/>
                  </a:lnTo>
                  <a:lnTo>
                    <a:pt x="66448" y="269850"/>
                  </a:lnTo>
                  <a:lnTo>
                    <a:pt x="71139" y="263514"/>
                  </a:lnTo>
                  <a:lnTo>
                    <a:pt x="73930" y="254348"/>
                  </a:lnTo>
                  <a:lnTo>
                    <a:pt x="76031" y="234018"/>
                  </a:lnTo>
                  <a:lnTo>
                    <a:pt x="73282" y="228186"/>
                  </a:lnTo>
                  <a:lnTo>
                    <a:pt x="69590" y="222066"/>
                  </a:lnTo>
                  <a:lnTo>
                    <a:pt x="67949" y="215818"/>
                  </a:lnTo>
                  <a:lnTo>
                    <a:pt x="66453" y="213729"/>
                  </a:lnTo>
                  <a:lnTo>
                    <a:pt x="64398" y="212336"/>
                  </a:lnTo>
                  <a:lnTo>
                    <a:pt x="58551" y="210101"/>
                  </a:lnTo>
                  <a:lnTo>
                    <a:pt x="33525" y="209554"/>
                  </a:lnTo>
                  <a:lnTo>
                    <a:pt x="31863" y="210611"/>
                  </a:lnTo>
                  <a:lnTo>
                    <a:pt x="30754" y="212374"/>
                  </a:lnTo>
                  <a:lnTo>
                    <a:pt x="30015" y="214608"/>
                  </a:lnTo>
                  <a:lnTo>
                    <a:pt x="28463" y="216096"/>
                  </a:lnTo>
                  <a:lnTo>
                    <a:pt x="20466" y="218683"/>
                  </a:lnTo>
                  <a:lnTo>
                    <a:pt x="22481" y="221723"/>
                  </a:lnTo>
                  <a:lnTo>
                    <a:pt x="28183" y="228198"/>
                  </a:lnTo>
                  <a:lnTo>
                    <a:pt x="60051" y="228590"/>
                  </a:lnTo>
                  <a:lnTo>
                    <a:pt x="66532" y="225773"/>
                  </a:lnTo>
                  <a:lnTo>
                    <a:pt x="69741" y="223540"/>
                  </a:lnTo>
                  <a:lnTo>
                    <a:pt x="93216" y="216841"/>
                  </a:lnTo>
                  <a:lnTo>
                    <a:pt x="97057" y="214411"/>
                  </a:lnTo>
                  <a:lnTo>
                    <a:pt x="121626" y="207368"/>
                  </a:lnTo>
                  <a:lnTo>
                    <a:pt x="129176" y="203288"/>
                  </a:lnTo>
                  <a:lnTo>
                    <a:pt x="169127" y="190930"/>
                  </a:lnTo>
                  <a:lnTo>
                    <a:pt x="178565" y="184039"/>
                  </a:lnTo>
                  <a:lnTo>
                    <a:pt x="189937" y="181095"/>
                  </a:lnTo>
                  <a:lnTo>
                    <a:pt x="199581" y="190111"/>
                  </a:lnTo>
                  <a:lnTo>
                    <a:pt x="193361" y="198027"/>
                  </a:lnTo>
                  <a:lnTo>
                    <a:pt x="190844" y="207824"/>
                  </a:lnTo>
                  <a:lnTo>
                    <a:pt x="190496" y="222656"/>
                  </a:lnTo>
                  <a:lnTo>
                    <a:pt x="187655" y="228780"/>
                  </a:lnTo>
                  <a:lnTo>
                    <a:pt x="183923" y="235030"/>
                  </a:lnTo>
                  <a:lnTo>
                    <a:pt x="182264" y="241336"/>
                  </a:lnTo>
                  <a:lnTo>
                    <a:pt x="180763" y="243441"/>
                  </a:lnTo>
                  <a:lnTo>
                    <a:pt x="178705" y="244844"/>
                  </a:lnTo>
                  <a:lnTo>
                    <a:pt x="176274" y="245779"/>
                  </a:lnTo>
                  <a:lnTo>
                    <a:pt x="174653" y="247461"/>
                  </a:lnTo>
                  <a:lnTo>
                    <a:pt x="172853" y="252152"/>
                  </a:lnTo>
                  <a:lnTo>
                    <a:pt x="171539" y="269991"/>
                  </a:lnTo>
                  <a:lnTo>
                    <a:pt x="170438" y="272069"/>
                  </a:lnTo>
                  <a:lnTo>
                    <a:pt x="168646" y="273455"/>
                  </a:lnTo>
                  <a:lnTo>
                    <a:pt x="166393" y="274378"/>
                  </a:lnTo>
                  <a:lnTo>
                    <a:pt x="164891" y="276053"/>
                  </a:lnTo>
                  <a:lnTo>
                    <a:pt x="162282" y="284264"/>
                  </a:lnTo>
                  <a:lnTo>
                    <a:pt x="161921" y="293820"/>
                  </a:lnTo>
                  <a:lnTo>
                    <a:pt x="162968" y="294305"/>
                  </a:lnTo>
                  <a:lnTo>
                    <a:pt x="171021" y="295237"/>
                  </a:lnTo>
                  <a:lnTo>
                    <a:pt x="178939" y="288722"/>
                  </a:lnTo>
                  <a:lnTo>
                    <a:pt x="187637" y="286631"/>
                  </a:lnTo>
                  <a:lnTo>
                    <a:pt x="193792" y="286141"/>
                  </a:lnTo>
                  <a:lnTo>
                    <a:pt x="200055" y="283102"/>
                  </a:lnTo>
                  <a:lnTo>
                    <a:pt x="212700" y="272527"/>
                  </a:lnTo>
                  <a:lnTo>
                    <a:pt x="216221" y="266467"/>
                  </a:lnTo>
                  <a:lnTo>
                    <a:pt x="218844" y="260247"/>
                  </a:lnTo>
                  <a:lnTo>
                    <a:pt x="225213" y="250794"/>
                  </a:lnTo>
                  <a:lnTo>
                    <a:pt x="228628" y="241291"/>
                  </a:lnTo>
                  <a:lnTo>
                    <a:pt x="234815" y="231772"/>
                  </a:lnTo>
                  <a:lnTo>
                    <a:pt x="237117" y="222249"/>
                  </a:lnTo>
                  <a:lnTo>
                    <a:pt x="238049" y="196850"/>
                  </a:lnTo>
                  <a:lnTo>
                    <a:pt x="235248" y="190500"/>
                  </a:lnTo>
                  <a:lnTo>
                    <a:pt x="222896" y="168079"/>
                  </a:lnTo>
                  <a:lnTo>
                    <a:pt x="220752" y="160074"/>
                  </a:lnTo>
                  <a:lnTo>
                    <a:pt x="219121" y="157516"/>
                  </a:lnTo>
                  <a:lnTo>
                    <a:pt x="216977" y="155811"/>
                  </a:lnTo>
                  <a:lnTo>
                    <a:pt x="211772" y="152858"/>
                  </a:lnTo>
                  <a:lnTo>
                    <a:pt x="176504" y="126929"/>
                  </a:lnTo>
                  <a:lnTo>
                    <a:pt x="162902" y="104969"/>
                  </a:lnTo>
                  <a:lnTo>
                    <a:pt x="161899" y="81192"/>
                  </a:lnTo>
                  <a:lnTo>
                    <a:pt x="164714" y="75596"/>
                  </a:lnTo>
                  <a:lnTo>
                    <a:pt x="168435" y="69582"/>
                  </a:lnTo>
                  <a:lnTo>
                    <a:pt x="171588" y="60246"/>
                  </a:lnTo>
                  <a:lnTo>
                    <a:pt x="176078" y="53940"/>
                  </a:lnTo>
                  <a:lnTo>
                    <a:pt x="189609" y="44440"/>
                  </a:lnTo>
                  <a:lnTo>
                    <a:pt x="212334" y="33600"/>
                  </a:lnTo>
                  <a:lnTo>
                    <a:pt x="225318" y="23021"/>
                  </a:lnTo>
                  <a:lnTo>
                    <a:pt x="238074" y="17013"/>
                  </a:lnTo>
                  <a:lnTo>
                    <a:pt x="244432" y="12853"/>
                  </a:lnTo>
                  <a:lnTo>
                    <a:pt x="253960" y="10511"/>
                  </a:lnTo>
                  <a:lnTo>
                    <a:pt x="260311" y="9963"/>
                  </a:lnTo>
                  <a:lnTo>
                    <a:pt x="266662" y="6898"/>
                  </a:lnTo>
                  <a:lnTo>
                    <a:pt x="273012" y="3066"/>
                  </a:lnTo>
                  <a:lnTo>
                    <a:pt x="285712" y="606"/>
                  </a:lnTo>
                  <a:lnTo>
                    <a:pt x="31428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2" name="SMARTInkShape-Group232"/>
          <p:cNvGrpSpPr/>
          <p:nvPr/>
        </p:nvGrpSpPr>
        <p:grpSpPr>
          <a:xfrm>
            <a:off x="9620250" y="3716123"/>
            <a:ext cx="619125" cy="341527"/>
            <a:chOff x="9620250" y="3716123"/>
            <a:chExt cx="619125" cy="341527"/>
          </a:xfrm>
        </p:grpSpPr>
        <p:sp>
          <p:nvSpPr>
            <p:cNvPr id="200" name="SMARTInkShape-859"/>
            <p:cNvSpPr/>
            <p:nvPr>
              <p:custDataLst>
                <p:tags r:id="rId51"/>
              </p:custDataLst>
            </p:nvPr>
          </p:nvSpPr>
          <p:spPr>
            <a:xfrm>
              <a:off x="9620250" y="3857756"/>
              <a:ext cx="619125" cy="199894"/>
            </a:xfrm>
            <a:custGeom>
              <a:avLst/>
              <a:gdLst/>
              <a:ahLst/>
              <a:cxnLst/>
              <a:rect l="0" t="0" r="0" b="0"/>
              <a:pathLst>
                <a:path w="619125" h="199894">
                  <a:moveTo>
                    <a:pt x="47625" y="28444"/>
                  </a:moveTo>
                  <a:lnTo>
                    <a:pt x="47625" y="28444"/>
                  </a:lnTo>
                  <a:lnTo>
                    <a:pt x="39424" y="28444"/>
                  </a:lnTo>
                  <a:lnTo>
                    <a:pt x="38981" y="29502"/>
                  </a:lnTo>
                  <a:lnTo>
                    <a:pt x="38215" y="36645"/>
                  </a:lnTo>
                  <a:lnTo>
                    <a:pt x="35329" y="37380"/>
                  </a:lnTo>
                  <a:lnTo>
                    <a:pt x="33078" y="37576"/>
                  </a:lnTo>
                  <a:lnTo>
                    <a:pt x="31577" y="38765"/>
                  </a:lnTo>
                  <a:lnTo>
                    <a:pt x="27780" y="47647"/>
                  </a:lnTo>
                  <a:lnTo>
                    <a:pt x="22107" y="54830"/>
                  </a:lnTo>
                  <a:lnTo>
                    <a:pt x="19452" y="64793"/>
                  </a:lnTo>
                  <a:lnTo>
                    <a:pt x="12583" y="73802"/>
                  </a:lnTo>
                  <a:lnTo>
                    <a:pt x="9373" y="82688"/>
                  </a:lnTo>
                  <a:lnTo>
                    <a:pt x="3247" y="92024"/>
                  </a:lnTo>
                  <a:lnTo>
                    <a:pt x="964" y="101493"/>
                  </a:lnTo>
                  <a:lnTo>
                    <a:pt x="0" y="131881"/>
                  </a:lnTo>
                  <a:lnTo>
                    <a:pt x="10361" y="125504"/>
                  </a:lnTo>
                  <a:lnTo>
                    <a:pt x="13257" y="124901"/>
                  </a:lnTo>
                  <a:lnTo>
                    <a:pt x="28649" y="116314"/>
                  </a:lnTo>
                  <a:lnTo>
                    <a:pt x="31799" y="115599"/>
                  </a:lnTo>
                  <a:lnTo>
                    <a:pt x="38122" y="109160"/>
                  </a:lnTo>
                  <a:lnTo>
                    <a:pt x="44459" y="101360"/>
                  </a:lnTo>
                  <a:lnTo>
                    <a:pt x="88509" y="63668"/>
                  </a:lnTo>
                  <a:lnTo>
                    <a:pt x="119584" y="22361"/>
                  </a:lnTo>
                  <a:lnTo>
                    <a:pt x="121941" y="15863"/>
                  </a:lnTo>
                  <a:lnTo>
                    <a:pt x="123627" y="13706"/>
                  </a:lnTo>
                  <a:lnTo>
                    <a:pt x="129998" y="9613"/>
                  </a:lnTo>
                  <a:lnTo>
                    <a:pt x="133312" y="0"/>
                  </a:lnTo>
                  <a:lnTo>
                    <a:pt x="128283" y="4964"/>
                  </a:lnTo>
                  <a:lnTo>
                    <a:pt x="125805" y="10247"/>
                  </a:lnTo>
                  <a:lnTo>
                    <a:pt x="121177" y="23802"/>
                  </a:lnTo>
                  <a:lnTo>
                    <a:pt x="116338" y="36594"/>
                  </a:lnTo>
                  <a:lnTo>
                    <a:pt x="113510" y="53663"/>
                  </a:lnTo>
                  <a:lnTo>
                    <a:pt x="106814" y="66508"/>
                  </a:lnTo>
                  <a:lnTo>
                    <a:pt x="104785" y="98686"/>
                  </a:lnTo>
                  <a:lnTo>
                    <a:pt x="105841" y="100672"/>
                  </a:lnTo>
                  <a:lnTo>
                    <a:pt x="107602" y="101996"/>
                  </a:lnTo>
                  <a:lnTo>
                    <a:pt x="112977" y="104121"/>
                  </a:lnTo>
                  <a:lnTo>
                    <a:pt x="136655" y="104630"/>
                  </a:lnTo>
                  <a:lnTo>
                    <a:pt x="138729" y="103577"/>
                  </a:lnTo>
                  <a:lnTo>
                    <a:pt x="140112" y="101816"/>
                  </a:lnTo>
                  <a:lnTo>
                    <a:pt x="141032" y="99583"/>
                  </a:lnTo>
                  <a:lnTo>
                    <a:pt x="142705" y="98096"/>
                  </a:lnTo>
                  <a:lnTo>
                    <a:pt x="152993" y="92885"/>
                  </a:lnTo>
                  <a:lnTo>
                    <a:pt x="199830" y="47688"/>
                  </a:lnTo>
                  <a:lnTo>
                    <a:pt x="228471" y="19049"/>
                  </a:lnTo>
                  <a:lnTo>
                    <a:pt x="228562" y="24014"/>
                  </a:lnTo>
                  <a:lnTo>
                    <a:pt x="225761" y="29297"/>
                  </a:lnTo>
                  <a:lnTo>
                    <a:pt x="222045" y="35173"/>
                  </a:lnTo>
                  <a:lnTo>
                    <a:pt x="219662" y="47569"/>
                  </a:lnTo>
                  <a:lnTo>
                    <a:pt x="219466" y="50719"/>
                  </a:lnTo>
                  <a:lnTo>
                    <a:pt x="216427" y="57041"/>
                  </a:lnTo>
                  <a:lnTo>
                    <a:pt x="212607" y="63379"/>
                  </a:lnTo>
                  <a:lnTo>
                    <a:pt x="200667" y="104056"/>
                  </a:lnTo>
                  <a:lnTo>
                    <a:pt x="200453" y="107427"/>
                  </a:lnTo>
                  <a:lnTo>
                    <a:pt x="197393" y="113995"/>
                  </a:lnTo>
                  <a:lnTo>
                    <a:pt x="193563" y="120442"/>
                  </a:lnTo>
                  <a:lnTo>
                    <a:pt x="191105" y="133204"/>
                  </a:lnTo>
                  <a:lnTo>
                    <a:pt x="190535" y="155443"/>
                  </a:lnTo>
                  <a:lnTo>
                    <a:pt x="187694" y="161794"/>
                  </a:lnTo>
                  <a:lnTo>
                    <a:pt x="183961" y="168144"/>
                  </a:lnTo>
                  <a:lnTo>
                    <a:pt x="181566" y="180844"/>
                  </a:lnTo>
                  <a:lnTo>
                    <a:pt x="181368" y="184019"/>
                  </a:lnTo>
                  <a:lnTo>
                    <a:pt x="180179" y="186136"/>
                  </a:lnTo>
                  <a:lnTo>
                    <a:pt x="178329" y="187547"/>
                  </a:lnTo>
                  <a:lnTo>
                    <a:pt x="176036" y="188487"/>
                  </a:lnTo>
                  <a:lnTo>
                    <a:pt x="174508" y="190173"/>
                  </a:lnTo>
                  <a:lnTo>
                    <a:pt x="171852" y="198405"/>
                  </a:lnTo>
                  <a:lnTo>
                    <a:pt x="168806" y="199232"/>
                  </a:lnTo>
                  <a:lnTo>
                    <a:pt x="152802" y="199893"/>
                  </a:lnTo>
                  <a:lnTo>
                    <a:pt x="152520" y="194837"/>
                  </a:lnTo>
                  <a:lnTo>
                    <a:pt x="151421" y="193348"/>
                  </a:lnTo>
                  <a:lnTo>
                    <a:pt x="147378" y="191693"/>
                  </a:lnTo>
                  <a:lnTo>
                    <a:pt x="145877" y="190193"/>
                  </a:lnTo>
                  <a:lnTo>
                    <a:pt x="143270" y="182284"/>
                  </a:lnTo>
                  <a:lnTo>
                    <a:pt x="142875" y="144198"/>
                  </a:lnTo>
                  <a:lnTo>
                    <a:pt x="157066" y="128593"/>
                  </a:lnTo>
                  <a:lnTo>
                    <a:pt x="162588" y="125871"/>
                  </a:lnTo>
                  <a:lnTo>
                    <a:pt x="179812" y="119068"/>
                  </a:lnTo>
                  <a:lnTo>
                    <a:pt x="197052" y="108591"/>
                  </a:lnTo>
                  <a:lnTo>
                    <a:pt x="244608" y="91541"/>
                  </a:lnTo>
                  <a:lnTo>
                    <a:pt x="288932" y="69695"/>
                  </a:lnTo>
                  <a:lnTo>
                    <a:pt x="334668" y="44318"/>
                  </a:lnTo>
                  <a:lnTo>
                    <a:pt x="370812" y="21741"/>
                  </a:lnTo>
                  <a:lnTo>
                    <a:pt x="374209" y="20801"/>
                  </a:lnTo>
                  <a:lnTo>
                    <a:pt x="376472" y="19115"/>
                  </a:lnTo>
                  <a:lnTo>
                    <a:pt x="380718" y="12745"/>
                  </a:lnTo>
                  <a:lnTo>
                    <a:pt x="390513" y="9397"/>
                  </a:lnTo>
                  <a:lnTo>
                    <a:pt x="390522" y="14451"/>
                  </a:lnTo>
                  <a:lnTo>
                    <a:pt x="389465" y="15940"/>
                  </a:lnTo>
                  <a:lnTo>
                    <a:pt x="387701" y="16933"/>
                  </a:lnTo>
                  <a:lnTo>
                    <a:pt x="385467" y="17595"/>
                  </a:lnTo>
                  <a:lnTo>
                    <a:pt x="383979" y="19095"/>
                  </a:lnTo>
                  <a:lnTo>
                    <a:pt x="382323" y="23583"/>
                  </a:lnTo>
                  <a:lnTo>
                    <a:pt x="380202" y="35088"/>
                  </a:lnTo>
                  <a:lnTo>
                    <a:pt x="364539" y="57036"/>
                  </a:lnTo>
                  <a:lnTo>
                    <a:pt x="362042" y="63376"/>
                  </a:lnTo>
                  <a:lnTo>
                    <a:pt x="355746" y="72896"/>
                  </a:lnTo>
                  <a:lnTo>
                    <a:pt x="352351" y="82420"/>
                  </a:lnTo>
                  <a:lnTo>
                    <a:pt x="346171" y="91944"/>
                  </a:lnTo>
                  <a:lnTo>
                    <a:pt x="343870" y="101469"/>
                  </a:lnTo>
                  <a:lnTo>
                    <a:pt x="342901" y="123563"/>
                  </a:lnTo>
                  <a:lnTo>
                    <a:pt x="347957" y="123655"/>
                  </a:lnTo>
                  <a:lnTo>
                    <a:pt x="353261" y="120855"/>
                  </a:lnTo>
                  <a:lnTo>
                    <a:pt x="368409" y="108503"/>
                  </a:lnTo>
                  <a:lnTo>
                    <a:pt x="381022" y="102584"/>
                  </a:lnTo>
                  <a:lnTo>
                    <a:pt x="412750" y="72858"/>
                  </a:lnTo>
                  <a:lnTo>
                    <a:pt x="431800" y="45640"/>
                  </a:lnTo>
                  <a:lnTo>
                    <a:pt x="438150" y="41378"/>
                  </a:lnTo>
                  <a:lnTo>
                    <a:pt x="441325" y="40242"/>
                  </a:lnTo>
                  <a:lnTo>
                    <a:pt x="443442" y="38426"/>
                  </a:lnTo>
                  <a:lnTo>
                    <a:pt x="454965" y="18760"/>
                  </a:lnTo>
                  <a:lnTo>
                    <a:pt x="457188" y="9442"/>
                  </a:lnTo>
                  <a:lnTo>
                    <a:pt x="443009" y="23584"/>
                  </a:lnTo>
                  <a:lnTo>
                    <a:pt x="440310" y="29106"/>
                  </a:lnTo>
                  <a:lnTo>
                    <a:pt x="439591" y="32060"/>
                  </a:lnTo>
                  <a:lnTo>
                    <a:pt x="430801" y="47552"/>
                  </a:lnTo>
                  <a:lnTo>
                    <a:pt x="428637" y="80568"/>
                  </a:lnTo>
                  <a:lnTo>
                    <a:pt x="428626" y="93354"/>
                  </a:lnTo>
                  <a:lnTo>
                    <a:pt x="429683" y="93942"/>
                  </a:lnTo>
                  <a:lnTo>
                    <a:pt x="451014" y="95073"/>
                  </a:lnTo>
                  <a:lnTo>
                    <a:pt x="457274" y="92276"/>
                  </a:lnTo>
                  <a:lnTo>
                    <a:pt x="463583" y="88564"/>
                  </a:lnTo>
                  <a:lnTo>
                    <a:pt x="473084" y="85416"/>
                  </a:lnTo>
                  <a:lnTo>
                    <a:pt x="495301" y="69170"/>
                  </a:lnTo>
                  <a:lnTo>
                    <a:pt x="501650" y="66653"/>
                  </a:lnTo>
                  <a:lnTo>
                    <a:pt x="527050" y="44199"/>
                  </a:lnTo>
                  <a:lnTo>
                    <a:pt x="530576" y="37916"/>
                  </a:lnTo>
                  <a:lnTo>
                    <a:pt x="531519" y="34758"/>
                  </a:lnTo>
                  <a:lnTo>
                    <a:pt x="533204" y="32653"/>
                  </a:lnTo>
                  <a:lnTo>
                    <a:pt x="539574" y="28633"/>
                  </a:lnTo>
                  <a:lnTo>
                    <a:pt x="542921" y="18936"/>
                  </a:lnTo>
                  <a:lnTo>
                    <a:pt x="542923" y="18926"/>
                  </a:lnTo>
                  <a:lnTo>
                    <a:pt x="542924" y="18924"/>
                  </a:lnTo>
                  <a:lnTo>
                    <a:pt x="542924" y="18922"/>
                  </a:lnTo>
                  <a:lnTo>
                    <a:pt x="542925" y="18920"/>
                  </a:lnTo>
                  <a:lnTo>
                    <a:pt x="537868" y="23976"/>
                  </a:lnTo>
                  <a:lnTo>
                    <a:pt x="535387" y="29280"/>
                  </a:lnTo>
                  <a:lnTo>
                    <a:pt x="533791" y="41309"/>
                  </a:lnTo>
                  <a:lnTo>
                    <a:pt x="532602" y="43371"/>
                  </a:lnTo>
                  <a:lnTo>
                    <a:pt x="530752" y="44745"/>
                  </a:lnTo>
                  <a:lnTo>
                    <a:pt x="528460" y="45662"/>
                  </a:lnTo>
                  <a:lnTo>
                    <a:pt x="526932" y="47330"/>
                  </a:lnTo>
                  <a:lnTo>
                    <a:pt x="525234" y="52007"/>
                  </a:lnTo>
                  <a:lnTo>
                    <a:pt x="523885" y="74590"/>
                  </a:lnTo>
                  <a:lnTo>
                    <a:pt x="524942" y="75083"/>
                  </a:lnTo>
                  <a:lnTo>
                    <a:pt x="541210" y="76030"/>
                  </a:lnTo>
                  <a:lnTo>
                    <a:pt x="550190" y="69516"/>
                  </a:lnTo>
                  <a:lnTo>
                    <a:pt x="559071" y="66366"/>
                  </a:lnTo>
                  <a:lnTo>
                    <a:pt x="568406" y="60259"/>
                  </a:lnTo>
                  <a:lnTo>
                    <a:pt x="577874" y="56921"/>
                  </a:lnTo>
                  <a:lnTo>
                    <a:pt x="600076" y="40599"/>
                  </a:lnTo>
                  <a:lnTo>
                    <a:pt x="612775" y="38488"/>
                  </a:lnTo>
                  <a:lnTo>
                    <a:pt x="614892" y="37257"/>
                  </a:lnTo>
                  <a:lnTo>
                    <a:pt x="616301" y="35378"/>
                  </a:lnTo>
                  <a:lnTo>
                    <a:pt x="619076" y="28565"/>
                  </a:lnTo>
                  <a:lnTo>
                    <a:pt x="619124" y="51111"/>
                  </a:lnTo>
                  <a:lnTo>
                    <a:pt x="618067" y="53080"/>
                  </a:lnTo>
                  <a:lnTo>
                    <a:pt x="616301" y="54393"/>
                  </a:lnTo>
                  <a:lnTo>
                    <a:pt x="614068" y="55268"/>
                  </a:lnTo>
                  <a:lnTo>
                    <a:pt x="612579" y="56910"/>
                  </a:lnTo>
                  <a:lnTo>
                    <a:pt x="610923" y="61557"/>
                  </a:lnTo>
                  <a:lnTo>
                    <a:pt x="608802" y="73163"/>
                  </a:lnTo>
                  <a:lnTo>
                    <a:pt x="603132" y="82499"/>
                  </a:lnTo>
                  <a:lnTo>
                    <a:pt x="600679" y="95135"/>
                  </a:lnTo>
                  <a:lnTo>
                    <a:pt x="600477" y="98304"/>
                  </a:lnTo>
                  <a:lnTo>
                    <a:pt x="599284" y="100418"/>
                  </a:lnTo>
                  <a:lnTo>
                    <a:pt x="597431" y="101827"/>
                  </a:lnTo>
                  <a:lnTo>
                    <a:pt x="595137" y="102765"/>
                  </a:lnTo>
                  <a:lnTo>
                    <a:pt x="593608" y="104450"/>
                  </a:lnTo>
                  <a:lnTo>
                    <a:pt x="590670" y="113728"/>
                  </a:lnTo>
                  <a:lnTo>
                    <a:pt x="596061" y="114082"/>
                  </a:lnTo>
                  <a:lnTo>
                    <a:pt x="593704" y="114130"/>
                  </a:lnTo>
                  <a:lnTo>
                    <a:pt x="593713" y="113085"/>
                  </a:lnTo>
                  <a:lnTo>
                    <a:pt x="600075" y="1046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" name="SMARTInkShape-860"/>
            <p:cNvSpPr/>
            <p:nvPr>
              <p:custDataLst>
                <p:tags r:id="rId52"/>
              </p:custDataLst>
            </p:nvPr>
          </p:nvSpPr>
          <p:spPr>
            <a:xfrm>
              <a:off x="10153650" y="3716123"/>
              <a:ext cx="85298" cy="141503"/>
            </a:xfrm>
            <a:custGeom>
              <a:avLst/>
              <a:gdLst/>
              <a:ahLst/>
              <a:cxnLst/>
              <a:rect l="0" t="0" r="0" b="0"/>
              <a:pathLst>
                <a:path w="85298" h="141503">
                  <a:moveTo>
                    <a:pt x="0" y="141502"/>
                  </a:moveTo>
                  <a:lnTo>
                    <a:pt x="0" y="141502"/>
                  </a:lnTo>
                  <a:lnTo>
                    <a:pt x="0" y="122878"/>
                  </a:lnTo>
                  <a:lnTo>
                    <a:pt x="17609" y="122455"/>
                  </a:lnTo>
                  <a:lnTo>
                    <a:pt x="27125" y="114251"/>
                  </a:lnTo>
                  <a:lnTo>
                    <a:pt x="36649" y="113044"/>
                  </a:lnTo>
                  <a:lnTo>
                    <a:pt x="46174" y="104736"/>
                  </a:lnTo>
                  <a:lnTo>
                    <a:pt x="52251" y="103798"/>
                  </a:lnTo>
                  <a:lnTo>
                    <a:pt x="53885" y="102607"/>
                  </a:lnTo>
                  <a:lnTo>
                    <a:pt x="54973" y="100756"/>
                  </a:lnTo>
                  <a:lnTo>
                    <a:pt x="55699" y="98463"/>
                  </a:lnTo>
                  <a:lnTo>
                    <a:pt x="57241" y="96934"/>
                  </a:lnTo>
                  <a:lnTo>
                    <a:pt x="61776" y="95235"/>
                  </a:lnTo>
                  <a:lnTo>
                    <a:pt x="63410" y="93724"/>
                  </a:lnTo>
                  <a:lnTo>
                    <a:pt x="67447" y="84256"/>
                  </a:lnTo>
                  <a:lnTo>
                    <a:pt x="73137" y="77033"/>
                  </a:lnTo>
                  <a:lnTo>
                    <a:pt x="74839" y="71221"/>
                  </a:lnTo>
                  <a:lnTo>
                    <a:pt x="76351" y="69248"/>
                  </a:lnTo>
                  <a:lnTo>
                    <a:pt x="80853" y="67056"/>
                  </a:lnTo>
                  <a:lnTo>
                    <a:pt x="82476" y="65413"/>
                  </a:lnTo>
                  <a:lnTo>
                    <a:pt x="84282" y="60765"/>
                  </a:lnTo>
                  <a:lnTo>
                    <a:pt x="85297" y="52199"/>
                  </a:lnTo>
                  <a:lnTo>
                    <a:pt x="82714" y="46073"/>
                  </a:lnTo>
                  <a:lnTo>
                    <a:pt x="79095" y="39822"/>
                  </a:lnTo>
                  <a:lnTo>
                    <a:pt x="76773" y="27186"/>
                  </a:lnTo>
                  <a:lnTo>
                    <a:pt x="76581" y="24017"/>
                  </a:lnTo>
                  <a:lnTo>
                    <a:pt x="73547" y="17672"/>
                  </a:lnTo>
                  <a:lnTo>
                    <a:pt x="71255" y="14499"/>
                  </a:lnTo>
                  <a:lnTo>
                    <a:pt x="65890" y="10973"/>
                  </a:lnTo>
                  <a:lnTo>
                    <a:pt x="40900" y="0"/>
                  </a:lnTo>
                  <a:lnTo>
                    <a:pt x="38908" y="601"/>
                  </a:lnTo>
                  <a:lnTo>
                    <a:pt x="31048" y="5444"/>
                  </a:lnTo>
                  <a:lnTo>
                    <a:pt x="20839" y="7795"/>
                  </a:lnTo>
                  <a:lnTo>
                    <a:pt x="14523" y="13102"/>
                  </a:lnTo>
                  <a:lnTo>
                    <a:pt x="11747" y="18466"/>
                  </a:lnTo>
                  <a:lnTo>
                    <a:pt x="11006" y="21378"/>
                  </a:lnTo>
                  <a:lnTo>
                    <a:pt x="2180" y="36796"/>
                  </a:lnTo>
                  <a:lnTo>
                    <a:pt x="0" y="4625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3" name="SMARTInkShape-861"/>
          <p:cNvSpPr/>
          <p:nvPr>
            <p:custDataLst>
              <p:tags r:id="rId17"/>
            </p:custDataLst>
          </p:nvPr>
        </p:nvSpPr>
        <p:spPr>
          <a:xfrm>
            <a:off x="10325100" y="3962400"/>
            <a:ext cx="57151" cy="76201"/>
          </a:xfrm>
          <a:custGeom>
            <a:avLst/>
            <a:gdLst/>
            <a:ahLst/>
            <a:cxnLst/>
            <a:rect l="0" t="0" r="0" b="0"/>
            <a:pathLst>
              <a:path w="57151" h="76201">
                <a:moveTo>
                  <a:pt x="57150" y="0"/>
                </a:moveTo>
                <a:lnTo>
                  <a:pt x="57150" y="0"/>
                </a:lnTo>
                <a:lnTo>
                  <a:pt x="57150" y="8201"/>
                </a:lnTo>
                <a:lnTo>
                  <a:pt x="48016" y="18624"/>
                </a:lnTo>
                <a:lnTo>
                  <a:pt x="47740" y="23980"/>
                </a:lnTo>
                <a:lnTo>
                  <a:pt x="46643" y="25512"/>
                </a:lnTo>
                <a:lnTo>
                  <a:pt x="44854" y="26533"/>
                </a:lnTo>
                <a:lnTo>
                  <a:pt x="42603" y="27213"/>
                </a:lnTo>
                <a:lnTo>
                  <a:pt x="41102" y="28726"/>
                </a:lnTo>
                <a:lnTo>
                  <a:pt x="35871" y="38757"/>
                </a:lnTo>
                <a:lnTo>
                  <a:pt x="11280" y="64913"/>
                </a:lnTo>
                <a:lnTo>
                  <a:pt x="10304" y="68714"/>
                </a:lnTo>
                <a:lnTo>
                  <a:pt x="10045" y="71209"/>
                </a:lnTo>
                <a:lnTo>
                  <a:pt x="8814" y="72873"/>
                </a:lnTo>
                <a:lnTo>
                  <a:pt x="0" y="762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2" name="SMARTInkShape-Group234"/>
          <p:cNvGrpSpPr/>
          <p:nvPr/>
        </p:nvGrpSpPr>
        <p:grpSpPr>
          <a:xfrm>
            <a:off x="10572750" y="3629025"/>
            <a:ext cx="1285876" cy="257173"/>
            <a:chOff x="10572750" y="3629025"/>
            <a:chExt cx="1285876" cy="257173"/>
          </a:xfrm>
        </p:grpSpPr>
        <p:sp>
          <p:nvSpPr>
            <p:cNvPr id="204" name="SMARTInkShape-862"/>
            <p:cNvSpPr/>
            <p:nvPr>
              <p:custDataLst>
                <p:tags r:id="rId43"/>
              </p:custDataLst>
            </p:nvPr>
          </p:nvSpPr>
          <p:spPr>
            <a:xfrm>
              <a:off x="10572750" y="3648075"/>
              <a:ext cx="476133" cy="238123"/>
            </a:xfrm>
            <a:custGeom>
              <a:avLst/>
              <a:gdLst/>
              <a:ahLst/>
              <a:cxnLst/>
              <a:rect l="0" t="0" r="0" b="0"/>
              <a:pathLst>
                <a:path w="476133" h="238123">
                  <a:moveTo>
                    <a:pt x="38100" y="76200"/>
                  </a:moveTo>
                  <a:lnTo>
                    <a:pt x="38100" y="76200"/>
                  </a:lnTo>
                  <a:lnTo>
                    <a:pt x="38100" y="98948"/>
                  </a:lnTo>
                  <a:lnTo>
                    <a:pt x="37042" y="100890"/>
                  </a:lnTo>
                  <a:lnTo>
                    <a:pt x="35276" y="102185"/>
                  </a:lnTo>
                  <a:lnTo>
                    <a:pt x="33043" y="103048"/>
                  </a:lnTo>
                  <a:lnTo>
                    <a:pt x="31554" y="105740"/>
                  </a:lnTo>
                  <a:lnTo>
                    <a:pt x="27777" y="129563"/>
                  </a:lnTo>
                  <a:lnTo>
                    <a:pt x="21088" y="142754"/>
                  </a:lnTo>
                  <a:lnTo>
                    <a:pt x="18259" y="158734"/>
                  </a:lnTo>
                  <a:lnTo>
                    <a:pt x="11563" y="171447"/>
                  </a:lnTo>
                  <a:lnTo>
                    <a:pt x="8734" y="187325"/>
                  </a:lnTo>
                  <a:lnTo>
                    <a:pt x="2038" y="200025"/>
                  </a:lnTo>
                  <a:lnTo>
                    <a:pt x="0" y="236787"/>
                  </a:lnTo>
                  <a:lnTo>
                    <a:pt x="0" y="220505"/>
                  </a:lnTo>
                  <a:lnTo>
                    <a:pt x="5057" y="214442"/>
                  </a:lnTo>
                  <a:lnTo>
                    <a:pt x="7538" y="206080"/>
                  </a:lnTo>
                  <a:lnTo>
                    <a:pt x="10323" y="184947"/>
                  </a:lnTo>
                  <a:lnTo>
                    <a:pt x="15993" y="173803"/>
                  </a:lnTo>
                  <a:lnTo>
                    <a:pt x="19202" y="158624"/>
                  </a:lnTo>
                  <a:lnTo>
                    <a:pt x="26410" y="143477"/>
                  </a:lnTo>
                  <a:lnTo>
                    <a:pt x="29549" y="108856"/>
                  </a:lnTo>
                  <a:lnTo>
                    <a:pt x="35096" y="97635"/>
                  </a:lnTo>
                  <a:lnTo>
                    <a:pt x="39079" y="60594"/>
                  </a:lnTo>
                  <a:lnTo>
                    <a:pt x="45623" y="47678"/>
                  </a:lnTo>
                  <a:lnTo>
                    <a:pt x="47230" y="39992"/>
                  </a:lnTo>
                  <a:lnTo>
                    <a:pt x="55791" y="30065"/>
                  </a:lnTo>
                  <a:lnTo>
                    <a:pt x="98518" y="28578"/>
                  </a:lnTo>
                  <a:lnTo>
                    <a:pt x="100605" y="29636"/>
                  </a:lnTo>
                  <a:lnTo>
                    <a:pt x="101995" y="31399"/>
                  </a:lnTo>
                  <a:lnTo>
                    <a:pt x="102922" y="33632"/>
                  </a:lnTo>
                  <a:lnTo>
                    <a:pt x="104598" y="35121"/>
                  </a:lnTo>
                  <a:lnTo>
                    <a:pt x="109283" y="36776"/>
                  </a:lnTo>
                  <a:lnTo>
                    <a:pt x="110954" y="38276"/>
                  </a:lnTo>
                  <a:lnTo>
                    <a:pt x="121645" y="57346"/>
                  </a:lnTo>
                  <a:lnTo>
                    <a:pt x="123787" y="80702"/>
                  </a:lnTo>
                  <a:lnTo>
                    <a:pt x="123824" y="102928"/>
                  </a:lnTo>
                  <a:lnTo>
                    <a:pt x="117279" y="112014"/>
                  </a:lnTo>
                  <a:lnTo>
                    <a:pt x="115623" y="117870"/>
                  </a:lnTo>
                  <a:lnTo>
                    <a:pt x="114123" y="119855"/>
                  </a:lnTo>
                  <a:lnTo>
                    <a:pt x="109634" y="122061"/>
                  </a:lnTo>
                  <a:lnTo>
                    <a:pt x="101159" y="123302"/>
                  </a:lnTo>
                  <a:lnTo>
                    <a:pt x="99190" y="124535"/>
                  </a:lnTo>
                  <a:lnTo>
                    <a:pt x="97876" y="126415"/>
                  </a:lnTo>
                  <a:lnTo>
                    <a:pt x="95769" y="131980"/>
                  </a:lnTo>
                  <a:lnTo>
                    <a:pt x="92658" y="132741"/>
                  </a:lnTo>
                  <a:lnTo>
                    <a:pt x="85728" y="133350"/>
                  </a:lnTo>
                  <a:lnTo>
                    <a:pt x="93927" y="125149"/>
                  </a:lnTo>
                  <a:lnTo>
                    <a:pt x="99916" y="124218"/>
                  </a:lnTo>
                  <a:lnTo>
                    <a:pt x="136537" y="123828"/>
                  </a:lnTo>
                  <a:lnTo>
                    <a:pt x="138649" y="124885"/>
                  </a:lnTo>
                  <a:lnTo>
                    <a:pt x="140057" y="126648"/>
                  </a:lnTo>
                  <a:lnTo>
                    <a:pt x="140997" y="128882"/>
                  </a:lnTo>
                  <a:lnTo>
                    <a:pt x="142680" y="130371"/>
                  </a:lnTo>
                  <a:lnTo>
                    <a:pt x="147375" y="132026"/>
                  </a:lnTo>
                  <a:lnTo>
                    <a:pt x="159011" y="134147"/>
                  </a:lnTo>
                  <a:lnTo>
                    <a:pt x="168353" y="139819"/>
                  </a:lnTo>
                  <a:lnTo>
                    <a:pt x="174659" y="141517"/>
                  </a:lnTo>
                  <a:lnTo>
                    <a:pt x="176764" y="143028"/>
                  </a:lnTo>
                  <a:lnTo>
                    <a:pt x="178168" y="145093"/>
                  </a:lnTo>
                  <a:lnTo>
                    <a:pt x="180142" y="153057"/>
                  </a:lnTo>
                  <a:lnTo>
                    <a:pt x="180420" y="156013"/>
                  </a:lnTo>
                  <a:lnTo>
                    <a:pt x="181664" y="157984"/>
                  </a:lnTo>
                  <a:lnTo>
                    <a:pt x="183551" y="159298"/>
                  </a:lnTo>
                  <a:lnTo>
                    <a:pt x="185867" y="160174"/>
                  </a:lnTo>
                  <a:lnTo>
                    <a:pt x="187412" y="161816"/>
                  </a:lnTo>
                  <a:lnTo>
                    <a:pt x="189127" y="166462"/>
                  </a:lnTo>
                  <a:lnTo>
                    <a:pt x="190379" y="184270"/>
                  </a:lnTo>
                  <a:lnTo>
                    <a:pt x="187623" y="190553"/>
                  </a:lnTo>
                  <a:lnTo>
                    <a:pt x="183930" y="196874"/>
                  </a:lnTo>
                  <a:lnTo>
                    <a:pt x="182287" y="203210"/>
                  </a:lnTo>
                  <a:lnTo>
                    <a:pt x="180792" y="205324"/>
                  </a:lnTo>
                  <a:lnTo>
                    <a:pt x="178736" y="206733"/>
                  </a:lnTo>
                  <a:lnTo>
                    <a:pt x="176306" y="207671"/>
                  </a:lnTo>
                  <a:lnTo>
                    <a:pt x="174687" y="209356"/>
                  </a:lnTo>
                  <a:lnTo>
                    <a:pt x="169267" y="219664"/>
                  </a:lnTo>
                  <a:lnTo>
                    <a:pt x="166820" y="222643"/>
                  </a:lnTo>
                  <a:lnTo>
                    <a:pt x="161278" y="225952"/>
                  </a:lnTo>
                  <a:lnTo>
                    <a:pt x="155287" y="228481"/>
                  </a:lnTo>
                  <a:lnTo>
                    <a:pt x="144719" y="236646"/>
                  </a:lnTo>
                  <a:lnTo>
                    <a:pt x="134836" y="237995"/>
                  </a:lnTo>
                  <a:lnTo>
                    <a:pt x="119200" y="238122"/>
                  </a:lnTo>
                  <a:lnTo>
                    <a:pt x="117567" y="237064"/>
                  </a:lnTo>
                  <a:lnTo>
                    <a:pt x="116477" y="235301"/>
                  </a:lnTo>
                  <a:lnTo>
                    <a:pt x="114588" y="228424"/>
                  </a:lnTo>
                  <a:lnTo>
                    <a:pt x="114312" y="214445"/>
                  </a:lnTo>
                  <a:lnTo>
                    <a:pt x="117127" y="208903"/>
                  </a:lnTo>
                  <a:lnTo>
                    <a:pt x="137899" y="185990"/>
                  </a:lnTo>
                  <a:lnTo>
                    <a:pt x="184044" y="149215"/>
                  </a:lnTo>
                  <a:lnTo>
                    <a:pt x="198701" y="139697"/>
                  </a:lnTo>
                  <a:lnTo>
                    <a:pt x="245846" y="120257"/>
                  </a:lnTo>
                  <a:lnTo>
                    <a:pt x="291130" y="89951"/>
                  </a:lnTo>
                  <a:lnTo>
                    <a:pt x="304610" y="83738"/>
                  </a:lnTo>
                  <a:lnTo>
                    <a:pt x="321956" y="68440"/>
                  </a:lnTo>
                  <a:lnTo>
                    <a:pt x="325830" y="67459"/>
                  </a:lnTo>
                  <a:lnTo>
                    <a:pt x="328345" y="67198"/>
                  </a:lnTo>
                  <a:lnTo>
                    <a:pt x="330022" y="65965"/>
                  </a:lnTo>
                  <a:lnTo>
                    <a:pt x="331139" y="64085"/>
                  </a:lnTo>
                  <a:lnTo>
                    <a:pt x="333335" y="57271"/>
                  </a:lnTo>
                  <a:lnTo>
                    <a:pt x="325170" y="48959"/>
                  </a:lnTo>
                  <a:lnTo>
                    <a:pt x="324731" y="49573"/>
                  </a:lnTo>
                  <a:lnTo>
                    <a:pt x="323965" y="55943"/>
                  </a:lnTo>
                  <a:lnTo>
                    <a:pt x="321079" y="56614"/>
                  </a:lnTo>
                  <a:lnTo>
                    <a:pt x="315661" y="57044"/>
                  </a:lnTo>
                  <a:lnTo>
                    <a:pt x="309664" y="62175"/>
                  </a:lnTo>
                  <a:lnTo>
                    <a:pt x="306962" y="67497"/>
                  </a:lnTo>
                  <a:lnTo>
                    <a:pt x="306242" y="70398"/>
                  </a:lnTo>
                  <a:lnTo>
                    <a:pt x="304703" y="72332"/>
                  </a:lnTo>
                  <a:lnTo>
                    <a:pt x="300170" y="74481"/>
                  </a:lnTo>
                  <a:lnTo>
                    <a:pt x="298539" y="76112"/>
                  </a:lnTo>
                  <a:lnTo>
                    <a:pt x="287927" y="95431"/>
                  </a:lnTo>
                  <a:lnTo>
                    <a:pt x="283118" y="121855"/>
                  </a:lnTo>
                  <a:lnTo>
                    <a:pt x="279288" y="129299"/>
                  </a:lnTo>
                  <a:lnTo>
                    <a:pt x="276830" y="142702"/>
                  </a:lnTo>
                  <a:lnTo>
                    <a:pt x="276235" y="182823"/>
                  </a:lnTo>
                  <a:lnTo>
                    <a:pt x="275174" y="185382"/>
                  </a:lnTo>
                  <a:lnTo>
                    <a:pt x="273407" y="187088"/>
                  </a:lnTo>
                  <a:lnTo>
                    <a:pt x="271172" y="188225"/>
                  </a:lnTo>
                  <a:lnTo>
                    <a:pt x="269680" y="190042"/>
                  </a:lnTo>
                  <a:lnTo>
                    <a:pt x="268024" y="194883"/>
                  </a:lnTo>
                  <a:lnTo>
                    <a:pt x="266700" y="219071"/>
                  </a:lnTo>
                  <a:lnTo>
                    <a:pt x="274902" y="210874"/>
                  </a:lnTo>
                  <a:lnTo>
                    <a:pt x="277023" y="202207"/>
                  </a:lnTo>
                  <a:lnTo>
                    <a:pt x="282693" y="193381"/>
                  </a:lnTo>
                  <a:lnTo>
                    <a:pt x="284845" y="183005"/>
                  </a:lnTo>
                  <a:lnTo>
                    <a:pt x="286541" y="168053"/>
                  </a:lnTo>
                  <a:lnTo>
                    <a:pt x="292217" y="155392"/>
                  </a:lnTo>
                  <a:lnTo>
                    <a:pt x="295427" y="139763"/>
                  </a:lnTo>
                  <a:lnTo>
                    <a:pt x="301553" y="126901"/>
                  </a:lnTo>
                  <a:lnTo>
                    <a:pt x="305774" y="82641"/>
                  </a:lnTo>
                  <a:lnTo>
                    <a:pt x="312989" y="63930"/>
                  </a:lnTo>
                  <a:lnTo>
                    <a:pt x="314321" y="18515"/>
                  </a:lnTo>
                  <a:lnTo>
                    <a:pt x="314322" y="15518"/>
                  </a:lnTo>
                  <a:lnTo>
                    <a:pt x="315382" y="13520"/>
                  </a:lnTo>
                  <a:lnTo>
                    <a:pt x="317146" y="12189"/>
                  </a:lnTo>
                  <a:lnTo>
                    <a:pt x="322526" y="10051"/>
                  </a:lnTo>
                  <a:lnTo>
                    <a:pt x="323262" y="6937"/>
                  </a:lnTo>
                  <a:lnTo>
                    <a:pt x="323735" y="1370"/>
                  </a:lnTo>
                  <a:lnTo>
                    <a:pt x="324832" y="914"/>
                  </a:lnTo>
                  <a:lnTo>
                    <a:pt x="371532" y="0"/>
                  </a:lnTo>
                  <a:lnTo>
                    <a:pt x="417807" y="0"/>
                  </a:lnTo>
                  <a:lnTo>
                    <a:pt x="464850" y="0"/>
                  </a:lnTo>
                  <a:lnTo>
                    <a:pt x="476132" y="0"/>
                  </a:lnTo>
                  <a:lnTo>
                    <a:pt x="468037" y="8201"/>
                  </a:lnTo>
                  <a:lnTo>
                    <a:pt x="4572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" name="SMARTInkShape-863"/>
            <p:cNvSpPr/>
            <p:nvPr>
              <p:custDataLst>
                <p:tags r:id="rId44"/>
              </p:custDataLst>
            </p:nvPr>
          </p:nvSpPr>
          <p:spPr>
            <a:xfrm>
              <a:off x="10868025" y="3781425"/>
              <a:ext cx="114301" cy="28576"/>
            </a:xfrm>
            <a:custGeom>
              <a:avLst/>
              <a:gdLst/>
              <a:ahLst/>
              <a:cxnLst/>
              <a:rect l="0" t="0" r="0" b="0"/>
              <a:pathLst>
                <a:path w="114301" h="28576">
                  <a:moveTo>
                    <a:pt x="0" y="28575"/>
                  </a:moveTo>
                  <a:lnTo>
                    <a:pt x="0" y="28575"/>
                  </a:lnTo>
                  <a:lnTo>
                    <a:pt x="0" y="23518"/>
                  </a:lnTo>
                  <a:lnTo>
                    <a:pt x="1058" y="22029"/>
                  </a:lnTo>
                  <a:lnTo>
                    <a:pt x="2824" y="21036"/>
                  </a:lnTo>
                  <a:lnTo>
                    <a:pt x="9702" y="19312"/>
                  </a:lnTo>
                  <a:lnTo>
                    <a:pt x="17609" y="19084"/>
                  </a:lnTo>
                  <a:lnTo>
                    <a:pt x="26370" y="12511"/>
                  </a:lnTo>
                  <a:lnTo>
                    <a:pt x="36345" y="9918"/>
                  </a:lnTo>
                  <a:lnTo>
                    <a:pt x="51203" y="9559"/>
                  </a:lnTo>
                  <a:lnTo>
                    <a:pt x="57329" y="6718"/>
                  </a:lnTo>
                  <a:lnTo>
                    <a:pt x="63578" y="2986"/>
                  </a:lnTo>
                  <a:lnTo>
                    <a:pt x="76216" y="59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SMARTInkShape-864"/>
            <p:cNvSpPr/>
            <p:nvPr>
              <p:custDataLst>
                <p:tags r:id="rId45"/>
              </p:custDataLst>
            </p:nvPr>
          </p:nvSpPr>
          <p:spPr>
            <a:xfrm>
              <a:off x="11134725" y="3733800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19050"/>
                  </a:moveTo>
                  <a:lnTo>
                    <a:pt x="0" y="19050"/>
                  </a:lnTo>
                  <a:lnTo>
                    <a:pt x="5057" y="19050"/>
                  </a:lnTo>
                  <a:lnTo>
                    <a:pt x="6546" y="17992"/>
                  </a:lnTo>
                  <a:lnTo>
                    <a:pt x="7538" y="16228"/>
                  </a:lnTo>
                  <a:lnTo>
                    <a:pt x="9134" y="10849"/>
                  </a:lnTo>
                  <a:lnTo>
                    <a:pt x="12173" y="10114"/>
                  </a:lnTo>
                  <a:lnTo>
                    <a:pt x="51203" y="9525"/>
                  </a:lnTo>
                  <a:lnTo>
                    <a:pt x="57329" y="6703"/>
                  </a:lnTo>
                  <a:lnTo>
                    <a:pt x="63578" y="2979"/>
                  </a:lnTo>
                  <a:lnTo>
                    <a:pt x="76216" y="589"/>
                  </a:lnTo>
                  <a:lnTo>
                    <a:pt x="123825" y="1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SMARTInkShape-865"/>
            <p:cNvSpPr/>
            <p:nvPr>
              <p:custDataLst>
                <p:tags r:id="rId46"/>
              </p:custDataLst>
            </p:nvPr>
          </p:nvSpPr>
          <p:spPr>
            <a:xfrm>
              <a:off x="11106185" y="3781425"/>
              <a:ext cx="190466" cy="38101"/>
            </a:xfrm>
            <a:custGeom>
              <a:avLst/>
              <a:gdLst/>
              <a:ahLst/>
              <a:cxnLst/>
              <a:rect l="0" t="0" r="0" b="0"/>
              <a:pathLst>
                <a:path w="190466" h="38101">
                  <a:moveTo>
                    <a:pt x="9490" y="38100"/>
                  </a:moveTo>
                  <a:lnTo>
                    <a:pt x="9490" y="38100"/>
                  </a:lnTo>
                  <a:lnTo>
                    <a:pt x="0" y="38100"/>
                  </a:lnTo>
                  <a:lnTo>
                    <a:pt x="32121" y="38100"/>
                  </a:lnTo>
                  <a:lnTo>
                    <a:pt x="77634" y="28968"/>
                  </a:lnTo>
                  <a:lnTo>
                    <a:pt x="122060" y="19452"/>
                  </a:lnTo>
                  <a:lnTo>
                    <a:pt x="131135" y="16406"/>
                  </a:lnTo>
                  <a:lnTo>
                    <a:pt x="139754" y="12583"/>
                  </a:lnTo>
                  <a:lnTo>
                    <a:pt x="1904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SMARTInkShape-866"/>
            <p:cNvSpPr/>
            <p:nvPr>
              <p:custDataLst>
                <p:tags r:id="rId47"/>
              </p:custDataLst>
            </p:nvPr>
          </p:nvSpPr>
          <p:spPr>
            <a:xfrm>
              <a:off x="11420475" y="3629025"/>
              <a:ext cx="238126" cy="227241"/>
            </a:xfrm>
            <a:custGeom>
              <a:avLst/>
              <a:gdLst/>
              <a:ahLst/>
              <a:cxnLst/>
              <a:rect l="0" t="0" r="0" b="0"/>
              <a:pathLst>
                <a:path w="238126" h="227241">
                  <a:moveTo>
                    <a:pt x="66675" y="47625"/>
                  </a:moveTo>
                  <a:lnTo>
                    <a:pt x="66675" y="47625"/>
                  </a:lnTo>
                  <a:lnTo>
                    <a:pt x="71732" y="42568"/>
                  </a:lnTo>
                  <a:lnTo>
                    <a:pt x="74213" y="37264"/>
                  </a:lnTo>
                  <a:lnTo>
                    <a:pt x="74877" y="34368"/>
                  </a:lnTo>
                  <a:lnTo>
                    <a:pt x="76377" y="32437"/>
                  </a:lnTo>
                  <a:lnTo>
                    <a:pt x="80866" y="30292"/>
                  </a:lnTo>
                  <a:lnTo>
                    <a:pt x="82485" y="28661"/>
                  </a:lnTo>
                  <a:lnTo>
                    <a:pt x="85598" y="19487"/>
                  </a:lnTo>
                  <a:lnTo>
                    <a:pt x="94855" y="19061"/>
                  </a:lnTo>
                  <a:lnTo>
                    <a:pt x="87015" y="27252"/>
                  </a:lnTo>
                  <a:lnTo>
                    <a:pt x="86107" y="33239"/>
                  </a:lnTo>
                  <a:lnTo>
                    <a:pt x="85839" y="41716"/>
                  </a:lnTo>
                  <a:lnTo>
                    <a:pt x="82953" y="47821"/>
                  </a:lnTo>
                  <a:lnTo>
                    <a:pt x="79201" y="54062"/>
                  </a:lnTo>
                  <a:lnTo>
                    <a:pt x="76032" y="63526"/>
                  </a:lnTo>
                  <a:lnTo>
                    <a:pt x="59776" y="85727"/>
                  </a:lnTo>
                  <a:lnTo>
                    <a:pt x="54558" y="112314"/>
                  </a:lnTo>
                  <a:lnTo>
                    <a:pt x="40694" y="133175"/>
                  </a:lnTo>
                  <a:lnTo>
                    <a:pt x="38194" y="139622"/>
                  </a:lnTo>
                  <a:lnTo>
                    <a:pt x="31896" y="150260"/>
                  </a:lnTo>
                  <a:lnTo>
                    <a:pt x="28501" y="164231"/>
                  </a:lnTo>
                  <a:lnTo>
                    <a:pt x="26410" y="166638"/>
                  </a:lnTo>
                  <a:lnTo>
                    <a:pt x="23957" y="168241"/>
                  </a:lnTo>
                  <a:lnTo>
                    <a:pt x="22321" y="170369"/>
                  </a:lnTo>
                  <a:lnTo>
                    <a:pt x="16874" y="181389"/>
                  </a:lnTo>
                  <a:lnTo>
                    <a:pt x="12792" y="187509"/>
                  </a:lnTo>
                  <a:lnTo>
                    <a:pt x="10493" y="196905"/>
                  </a:lnTo>
                  <a:lnTo>
                    <a:pt x="9653" y="207676"/>
                  </a:lnTo>
                  <a:lnTo>
                    <a:pt x="8551" y="208301"/>
                  </a:lnTo>
                  <a:lnTo>
                    <a:pt x="4506" y="208995"/>
                  </a:lnTo>
                  <a:lnTo>
                    <a:pt x="3004" y="210238"/>
                  </a:lnTo>
                  <a:lnTo>
                    <a:pt x="118" y="218668"/>
                  </a:lnTo>
                  <a:lnTo>
                    <a:pt x="10" y="227240"/>
                  </a:lnTo>
                  <a:lnTo>
                    <a:pt x="0" y="214375"/>
                  </a:lnTo>
                  <a:lnTo>
                    <a:pt x="1058" y="212766"/>
                  </a:lnTo>
                  <a:lnTo>
                    <a:pt x="2824" y="211694"/>
                  </a:lnTo>
                  <a:lnTo>
                    <a:pt x="5057" y="210980"/>
                  </a:lnTo>
                  <a:lnTo>
                    <a:pt x="6546" y="209445"/>
                  </a:lnTo>
                  <a:lnTo>
                    <a:pt x="8202" y="204917"/>
                  </a:lnTo>
                  <a:lnTo>
                    <a:pt x="10323" y="193387"/>
                  </a:lnTo>
                  <a:lnTo>
                    <a:pt x="25986" y="171433"/>
                  </a:lnTo>
                  <a:lnTo>
                    <a:pt x="33120" y="153690"/>
                  </a:lnTo>
                  <a:lnTo>
                    <a:pt x="43662" y="136349"/>
                  </a:lnTo>
                  <a:lnTo>
                    <a:pt x="49664" y="116460"/>
                  </a:lnTo>
                  <a:lnTo>
                    <a:pt x="52160" y="112565"/>
                  </a:lnTo>
                  <a:lnTo>
                    <a:pt x="55671" y="96970"/>
                  </a:lnTo>
                  <a:lnTo>
                    <a:pt x="57916" y="80342"/>
                  </a:lnTo>
                  <a:lnTo>
                    <a:pt x="64632" y="66866"/>
                  </a:lnTo>
                  <a:lnTo>
                    <a:pt x="67466" y="50825"/>
                  </a:lnTo>
                  <a:lnTo>
                    <a:pt x="74162" y="38105"/>
                  </a:lnTo>
                  <a:lnTo>
                    <a:pt x="75798" y="30457"/>
                  </a:lnTo>
                  <a:lnTo>
                    <a:pt x="84366" y="20539"/>
                  </a:lnTo>
                  <a:lnTo>
                    <a:pt x="87943" y="19712"/>
                  </a:lnTo>
                  <a:lnTo>
                    <a:pt x="135353" y="19050"/>
                  </a:lnTo>
                  <a:lnTo>
                    <a:pt x="155694" y="19050"/>
                  </a:lnTo>
                  <a:lnTo>
                    <a:pt x="161978" y="16228"/>
                  </a:lnTo>
                  <a:lnTo>
                    <a:pt x="168299" y="12504"/>
                  </a:lnTo>
                  <a:lnTo>
                    <a:pt x="180979" y="10114"/>
                  </a:lnTo>
                  <a:lnTo>
                    <a:pt x="217229" y="9525"/>
                  </a:lnTo>
                  <a:lnTo>
                    <a:pt x="227114" y="1324"/>
                  </a:lnTo>
                  <a:lnTo>
                    <a:pt x="238115" y="0"/>
                  </a:lnTo>
                  <a:lnTo>
                    <a:pt x="238123" y="0"/>
                  </a:lnTo>
                  <a:lnTo>
                    <a:pt x="238125" y="5057"/>
                  </a:lnTo>
                  <a:lnTo>
                    <a:pt x="237067" y="6546"/>
                  </a:lnTo>
                  <a:lnTo>
                    <a:pt x="235301" y="7539"/>
                  </a:lnTo>
                  <a:lnTo>
                    <a:pt x="2286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SMARTInkShape-867"/>
            <p:cNvSpPr/>
            <p:nvPr>
              <p:custDataLst>
                <p:tags r:id="rId48"/>
              </p:custDataLst>
            </p:nvPr>
          </p:nvSpPr>
          <p:spPr>
            <a:xfrm>
              <a:off x="11468100" y="3743325"/>
              <a:ext cx="180976" cy="66559"/>
            </a:xfrm>
            <a:custGeom>
              <a:avLst/>
              <a:gdLst/>
              <a:ahLst/>
              <a:cxnLst/>
              <a:rect l="0" t="0" r="0" b="0"/>
              <a:pathLst>
                <a:path w="180976" h="66559">
                  <a:moveTo>
                    <a:pt x="0" y="57150"/>
                  </a:moveTo>
                  <a:lnTo>
                    <a:pt x="0" y="57150"/>
                  </a:lnTo>
                  <a:lnTo>
                    <a:pt x="0" y="65351"/>
                  </a:lnTo>
                  <a:lnTo>
                    <a:pt x="1058" y="65792"/>
                  </a:lnTo>
                  <a:lnTo>
                    <a:pt x="8202" y="66558"/>
                  </a:lnTo>
                  <a:lnTo>
                    <a:pt x="17609" y="58464"/>
                  </a:lnTo>
                  <a:lnTo>
                    <a:pt x="23680" y="57539"/>
                  </a:lnTo>
                  <a:lnTo>
                    <a:pt x="32182" y="57265"/>
                  </a:lnTo>
                  <a:lnTo>
                    <a:pt x="38290" y="54379"/>
                  </a:lnTo>
                  <a:lnTo>
                    <a:pt x="44534" y="50627"/>
                  </a:lnTo>
                  <a:lnTo>
                    <a:pt x="81669" y="38002"/>
                  </a:lnTo>
                  <a:lnTo>
                    <a:pt x="95076" y="30751"/>
                  </a:lnTo>
                  <a:lnTo>
                    <a:pt x="98310" y="30026"/>
                  </a:lnTo>
                  <a:lnTo>
                    <a:pt x="140888" y="11702"/>
                  </a:lnTo>
                  <a:lnTo>
                    <a:pt x="144726" y="10976"/>
                  </a:lnTo>
                  <a:lnTo>
                    <a:pt x="147284" y="9434"/>
                  </a:lnTo>
                  <a:lnTo>
                    <a:pt x="148989" y="7348"/>
                  </a:lnTo>
                  <a:lnTo>
                    <a:pt x="150126" y="4898"/>
                  </a:lnTo>
                  <a:lnTo>
                    <a:pt x="153002" y="3265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SMARTInkShape-868"/>
            <p:cNvSpPr/>
            <p:nvPr>
              <p:custDataLst>
                <p:tags r:id="rId49"/>
              </p:custDataLst>
            </p:nvPr>
          </p:nvSpPr>
          <p:spPr>
            <a:xfrm>
              <a:off x="11687175" y="3638561"/>
              <a:ext cx="81689" cy="171440"/>
            </a:xfrm>
            <a:custGeom>
              <a:avLst/>
              <a:gdLst/>
              <a:ahLst/>
              <a:cxnLst/>
              <a:rect l="0" t="0" r="0" b="0"/>
              <a:pathLst>
                <a:path w="81689" h="171440">
                  <a:moveTo>
                    <a:pt x="76200" y="19039"/>
                  </a:moveTo>
                  <a:lnTo>
                    <a:pt x="76200" y="19039"/>
                  </a:lnTo>
                  <a:lnTo>
                    <a:pt x="76200" y="10838"/>
                  </a:lnTo>
                  <a:lnTo>
                    <a:pt x="81258" y="4850"/>
                  </a:lnTo>
                  <a:lnTo>
                    <a:pt x="81688" y="3230"/>
                  </a:lnTo>
                  <a:lnTo>
                    <a:pt x="80917" y="2149"/>
                  </a:lnTo>
                  <a:lnTo>
                    <a:pt x="76225" y="0"/>
                  </a:lnTo>
                  <a:lnTo>
                    <a:pt x="67068" y="9122"/>
                  </a:lnTo>
                  <a:lnTo>
                    <a:pt x="66790" y="14454"/>
                  </a:lnTo>
                  <a:lnTo>
                    <a:pt x="63904" y="19823"/>
                  </a:lnTo>
                  <a:lnTo>
                    <a:pt x="60152" y="25738"/>
                  </a:lnTo>
                  <a:lnTo>
                    <a:pt x="56982" y="35017"/>
                  </a:lnTo>
                  <a:lnTo>
                    <a:pt x="50868" y="44470"/>
                  </a:lnTo>
                  <a:lnTo>
                    <a:pt x="47528" y="53973"/>
                  </a:lnTo>
                  <a:lnTo>
                    <a:pt x="41364" y="63492"/>
                  </a:lnTo>
                  <a:lnTo>
                    <a:pt x="39067" y="73015"/>
                  </a:lnTo>
                  <a:lnTo>
                    <a:pt x="38530" y="79364"/>
                  </a:lnTo>
                  <a:lnTo>
                    <a:pt x="35468" y="85714"/>
                  </a:lnTo>
                  <a:lnTo>
                    <a:pt x="31638" y="92064"/>
                  </a:lnTo>
                  <a:lnTo>
                    <a:pt x="29180" y="104764"/>
                  </a:lnTo>
                  <a:lnTo>
                    <a:pt x="28694" y="117464"/>
                  </a:lnTo>
                  <a:lnTo>
                    <a:pt x="25805" y="123814"/>
                  </a:lnTo>
                  <a:lnTo>
                    <a:pt x="22052" y="130164"/>
                  </a:lnTo>
                  <a:lnTo>
                    <a:pt x="20383" y="136514"/>
                  </a:lnTo>
                  <a:lnTo>
                    <a:pt x="18882" y="138631"/>
                  </a:lnTo>
                  <a:lnTo>
                    <a:pt x="16821" y="140042"/>
                  </a:lnTo>
                  <a:lnTo>
                    <a:pt x="14390" y="140982"/>
                  </a:lnTo>
                  <a:lnTo>
                    <a:pt x="12768" y="142668"/>
                  </a:lnTo>
                  <a:lnTo>
                    <a:pt x="10967" y="147363"/>
                  </a:lnTo>
                  <a:lnTo>
                    <a:pt x="9952" y="155957"/>
                  </a:lnTo>
                  <a:lnTo>
                    <a:pt x="8752" y="157942"/>
                  </a:lnTo>
                  <a:lnTo>
                    <a:pt x="6893" y="159266"/>
                  </a:lnTo>
                  <a:lnTo>
                    <a:pt x="4594" y="160149"/>
                  </a:lnTo>
                  <a:lnTo>
                    <a:pt x="3063" y="161795"/>
                  </a:lnTo>
                  <a:lnTo>
                    <a:pt x="2" y="171428"/>
                  </a:lnTo>
                  <a:lnTo>
                    <a:pt x="2" y="171432"/>
                  </a:lnTo>
                  <a:lnTo>
                    <a:pt x="0" y="1714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" name="SMARTInkShape-869"/>
            <p:cNvSpPr/>
            <p:nvPr>
              <p:custDataLst>
                <p:tags r:id="rId50"/>
              </p:custDataLst>
            </p:nvPr>
          </p:nvSpPr>
          <p:spPr>
            <a:xfrm>
              <a:off x="11744444" y="3658928"/>
              <a:ext cx="114182" cy="170123"/>
            </a:xfrm>
            <a:custGeom>
              <a:avLst/>
              <a:gdLst/>
              <a:ahLst/>
              <a:cxnLst/>
              <a:rect l="0" t="0" r="0" b="0"/>
              <a:pathLst>
                <a:path w="114182" h="170123">
                  <a:moveTo>
                    <a:pt x="66556" y="27247"/>
                  </a:moveTo>
                  <a:lnTo>
                    <a:pt x="66556" y="27247"/>
                  </a:lnTo>
                  <a:lnTo>
                    <a:pt x="71614" y="27247"/>
                  </a:lnTo>
                  <a:lnTo>
                    <a:pt x="76917" y="24425"/>
                  </a:lnTo>
                  <a:lnTo>
                    <a:pt x="79812" y="22190"/>
                  </a:lnTo>
                  <a:lnTo>
                    <a:pt x="83032" y="16886"/>
                  </a:lnTo>
                  <a:lnTo>
                    <a:pt x="83888" y="13990"/>
                  </a:lnTo>
                  <a:lnTo>
                    <a:pt x="85520" y="12059"/>
                  </a:lnTo>
                  <a:lnTo>
                    <a:pt x="93657" y="8705"/>
                  </a:lnTo>
                  <a:lnTo>
                    <a:pt x="103203" y="8242"/>
                  </a:lnTo>
                  <a:lnTo>
                    <a:pt x="103686" y="7169"/>
                  </a:lnTo>
                  <a:lnTo>
                    <a:pt x="104529" y="0"/>
                  </a:lnTo>
                  <a:lnTo>
                    <a:pt x="107422" y="2085"/>
                  </a:lnTo>
                  <a:lnTo>
                    <a:pt x="113786" y="7839"/>
                  </a:lnTo>
                  <a:lnTo>
                    <a:pt x="109008" y="8091"/>
                  </a:lnTo>
                  <a:lnTo>
                    <a:pt x="107557" y="9185"/>
                  </a:lnTo>
                  <a:lnTo>
                    <a:pt x="103853" y="17891"/>
                  </a:lnTo>
                  <a:lnTo>
                    <a:pt x="99714" y="22383"/>
                  </a:lnTo>
                  <a:lnTo>
                    <a:pt x="94346" y="25086"/>
                  </a:lnTo>
                  <a:lnTo>
                    <a:pt x="91432" y="25806"/>
                  </a:lnTo>
                  <a:lnTo>
                    <a:pt x="82277" y="31877"/>
                  </a:lnTo>
                  <a:lnTo>
                    <a:pt x="78834" y="37418"/>
                  </a:lnTo>
                  <a:lnTo>
                    <a:pt x="76246" y="43409"/>
                  </a:lnTo>
                  <a:lnTo>
                    <a:pt x="71570" y="49600"/>
                  </a:lnTo>
                  <a:lnTo>
                    <a:pt x="65961" y="53057"/>
                  </a:lnTo>
                  <a:lnTo>
                    <a:pt x="59942" y="55651"/>
                  </a:lnTo>
                  <a:lnTo>
                    <a:pt x="50603" y="62004"/>
                  </a:lnTo>
                  <a:lnTo>
                    <a:pt x="41132" y="65415"/>
                  </a:lnTo>
                  <a:lnTo>
                    <a:pt x="20420" y="82946"/>
                  </a:lnTo>
                  <a:lnTo>
                    <a:pt x="9837" y="84359"/>
                  </a:lnTo>
                  <a:lnTo>
                    <a:pt x="0" y="93805"/>
                  </a:lnTo>
                  <a:lnTo>
                    <a:pt x="18504" y="93922"/>
                  </a:lnTo>
                  <a:lnTo>
                    <a:pt x="27095" y="102123"/>
                  </a:lnTo>
                  <a:lnTo>
                    <a:pt x="33108" y="103054"/>
                  </a:lnTo>
                  <a:lnTo>
                    <a:pt x="34732" y="104244"/>
                  </a:lnTo>
                  <a:lnTo>
                    <a:pt x="35816" y="106095"/>
                  </a:lnTo>
                  <a:lnTo>
                    <a:pt x="36537" y="108387"/>
                  </a:lnTo>
                  <a:lnTo>
                    <a:pt x="38076" y="109916"/>
                  </a:lnTo>
                  <a:lnTo>
                    <a:pt x="42610" y="111614"/>
                  </a:lnTo>
                  <a:lnTo>
                    <a:pt x="44242" y="113125"/>
                  </a:lnTo>
                  <a:lnTo>
                    <a:pt x="46056" y="117626"/>
                  </a:lnTo>
                  <a:lnTo>
                    <a:pt x="47598" y="119250"/>
                  </a:lnTo>
                  <a:lnTo>
                    <a:pt x="52134" y="121053"/>
                  </a:lnTo>
                  <a:lnTo>
                    <a:pt x="53766" y="122593"/>
                  </a:lnTo>
                  <a:lnTo>
                    <a:pt x="55580" y="127126"/>
                  </a:lnTo>
                  <a:lnTo>
                    <a:pt x="57122" y="128758"/>
                  </a:lnTo>
                  <a:lnTo>
                    <a:pt x="61659" y="130571"/>
                  </a:lnTo>
                  <a:lnTo>
                    <a:pt x="63291" y="132113"/>
                  </a:lnTo>
                  <a:lnTo>
                    <a:pt x="67328" y="141638"/>
                  </a:lnTo>
                  <a:lnTo>
                    <a:pt x="84247" y="159235"/>
                  </a:lnTo>
                  <a:lnTo>
                    <a:pt x="94704" y="160562"/>
                  </a:lnTo>
                  <a:lnTo>
                    <a:pt x="100062" y="160586"/>
                  </a:lnTo>
                  <a:lnTo>
                    <a:pt x="101593" y="161648"/>
                  </a:lnTo>
                  <a:lnTo>
                    <a:pt x="102613" y="163414"/>
                  </a:lnTo>
                  <a:lnTo>
                    <a:pt x="104254" y="168797"/>
                  </a:lnTo>
                  <a:lnTo>
                    <a:pt x="107300" y="169533"/>
                  </a:lnTo>
                  <a:lnTo>
                    <a:pt x="114181" y="1701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13" name="SMARTInkShape-870"/>
          <p:cNvSpPr/>
          <p:nvPr>
            <p:custDataLst>
              <p:tags r:id="rId18"/>
            </p:custDataLst>
          </p:nvPr>
        </p:nvSpPr>
        <p:spPr>
          <a:xfrm>
            <a:off x="1390650" y="4895850"/>
            <a:ext cx="161923" cy="190501"/>
          </a:xfrm>
          <a:custGeom>
            <a:avLst/>
            <a:gdLst/>
            <a:ahLst/>
            <a:cxnLst/>
            <a:rect l="0" t="0" r="0" b="0"/>
            <a:pathLst>
              <a:path w="161923" h="190501">
                <a:moveTo>
                  <a:pt x="38100" y="0"/>
                </a:moveTo>
                <a:lnTo>
                  <a:pt x="38100" y="0"/>
                </a:lnTo>
                <a:lnTo>
                  <a:pt x="38100" y="8201"/>
                </a:lnTo>
                <a:lnTo>
                  <a:pt x="29899" y="17609"/>
                </a:lnTo>
                <a:lnTo>
                  <a:pt x="28967" y="23680"/>
                </a:lnTo>
                <a:lnTo>
                  <a:pt x="28578" y="63480"/>
                </a:lnTo>
                <a:lnTo>
                  <a:pt x="19933" y="91377"/>
                </a:lnTo>
                <a:lnTo>
                  <a:pt x="19443" y="98115"/>
                </a:lnTo>
                <a:lnTo>
                  <a:pt x="16402" y="104637"/>
                </a:lnTo>
                <a:lnTo>
                  <a:pt x="12581" y="111063"/>
                </a:lnTo>
                <a:lnTo>
                  <a:pt x="10129" y="123813"/>
                </a:lnTo>
                <a:lnTo>
                  <a:pt x="9927" y="126992"/>
                </a:lnTo>
                <a:lnTo>
                  <a:pt x="6881" y="133347"/>
                </a:lnTo>
                <a:lnTo>
                  <a:pt x="3058" y="139698"/>
                </a:lnTo>
                <a:lnTo>
                  <a:pt x="403" y="150518"/>
                </a:lnTo>
                <a:lnTo>
                  <a:pt x="3" y="161794"/>
                </a:lnTo>
                <a:lnTo>
                  <a:pt x="0" y="139531"/>
                </a:lnTo>
                <a:lnTo>
                  <a:pt x="1058" y="137471"/>
                </a:lnTo>
                <a:lnTo>
                  <a:pt x="2822" y="136098"/>
                </a:lnTo>
                <a:lnTo>
                  <a:pt x="5057" y="135182"/>
                </a:lnTo>
                <a:lnTo>
                  <a:pt x="6546" y="132454"/>
                </a:lnTo>
                <a:lnTo>
                  <a:pt x="10322" y="108569"/>
                </a:lnTo>
                <a:lnTo>
                  <a:pt x="17012" y="95372"/>
                </a:lnTo>
                <a:lnTo>
                  <a:pt x="17692" y="92157"/>
                </a:lnTo>
                <a:lnTo>
                  <a:pt x="27132" y="73032"/>
                </a:lnTo>
                <a:lnTo>
                  <a:pt x="29348" y="60327"/>
                </a:lnTo>
                <a:lnTo>
                  <a:pt x="36058" y="47625"/>
                </a:lnTo>
                <a:lnTo>
                  <a:pt x="38889" y="31750"/>
                </a:lnTo>
                <a:lnTo>
                  <a:pt x="45586" y="19050"/>
                </a:lnTo>
                <a:lnTo>
                  <a:pt x="46266" y="15875"/>
                </a:lnTo>
                <a:lnTo>
                  <a:pt x="47777" y="13758"/>
                </a:lnTo>
                <a:lnTo>
                  <a:pt x="49843" y="12347"/>
                </a:lnTo>
                <a:lnTo>
                  <a:pt x="52279" y="11406"/>
                </a:lnTo>
                <a:lnTo>
                  <a:pt x="53902" y="9721"/>
                </a:lnTo>
                <a:lnTo>
                  <a:pt x="57023" y="441"/>
                </a:lnTo>
                <a:lnTo>
                  <a:pt x="66672" y="0"/>
                </a:lnTo>
                <a:lnTo>
                  <a:pt x="66675" y="8201"/>
                </a:lnTo>
                <a:lnTo>
                  <a:pt x="73221" y="16868"/>
                </a:lnTo>
                <a:lnTo>
                  <a:pt x="75317" y="25693"/>
                </a:lnTo>
                <a:lnTo>
                  <a:pt x="75807" y="31881"/>
                </a:lnTo>
                <a:lnTo>
                  <a:pt x="78848" y="38158"/>
                </a:lnTo>
                <a:lnTo>
                  <a:pt x="82669" y="44476"/>
                </a:lnTo>
                <a:lnTo>
                  <a:pt x="85121" y="57155"/>
                </a:lnTo>
                <a:lnTo>
                  <a:pt x="85323" y="60328"/>
                </a:lnTo>
                <a:lnTo>
                  <a:pt x="88369" y="66676"/>
                </a:lnTo>
                <a:lnTo>
                  <a:pt x="102586" y="88920"/>
                </a:lnTo>
                <a:lnTo>
                  <a:pt x="110359" y="94433"/>
                </a:lnTo>
                <a:lnTo>
                  <a:pt x="121558" y="111332"/>
                </a:lnTo>
                <a:lnTo>
                  <a:pt x="129386" y="120712"/>
                </a:lnTo>
                <a:lnTo>
                  <a:pt x="131588" y="127027"/>
                </a:lnTo>
                <a:lnTo>
                  <a:pt x="133234" y="129135"/>
                </a:lnTo>
                <a:lnTo>
                  <a:pt x="139548" y="133159"/>
                </a:lnTo>
                <a:lnTo>
                  <a:pt x="141396" y="137852"/>
                </a:lnTo>
                <a:lnTo>
                  <a:pt x="142947" y="139526"/>
                </a:lnTo>
                <a:lnTo>
                  <a:pt x="147493" y="141386"/>
                </a:lnTo>
                <a:lnTo>
                  <a:pt x="149129" y="142941"/>
                </a:lnTo>
                <a:lnTo>
                  <a:pt x="161495" y="161405"/>
                </a:lnTo>
                <a:lnTo>
                  <a:pt x="161922" y="171329"/>
                </a:lnTo>
                <a:lnTo>
                  <a:pt x="153724" y="179640"/>
                </a:lnTo>
                <a:lnTo>
                  <a:pt x="144315" y="180858"/>
                </a:lnTo>
                <a:lnTo>
                  <a:pt x="98400" y="180975"/>
                </a:lnTo>
                <a:lnTo>
                  <a:pt x="63383" y="180975"/>
                </a:lnTo>
                <a:lnTo>
                  <a:pt x="61306" y="182033"/>
                </a:lnTo>
                <a:lnTo>
                  <a:pt x="59920" y="183797"/>
                </a:lnTo>
                <a:lnTo>
                  <a:pt x="58997" y="186031"/>
                </a:lnTo>
                <a:lnTo>
                  <a:pt x="57323" y="187520"/>
                </a:lnTo>
                <a:lnTo>
                  <a:pt x="49111" y="190108"/>
                </a:lnTo>
                <a:lnTo>
                  <a:pt x="38100" y="1905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8" name="SMARTInkShape-Group236"/>
          <p:cNvGrpSpPr/>
          <p:nvPr/>
        </p:nvGrpSpPr>
        <p:grpSpPr>
          <a:xfrm>
            <a:off x="1743109" y="4800611"/>
            <a:ext cx="1104867" cy="228551"/>
            <a:chOff x="1743109" y="4800611"/>
            <a:chExt cx="1104867" cy="228551"/>
          </a:xfrm>
        </p:grpSpPr>
        <p:sp>
          <p:nvSpPr>
            <p:cNvPr id="214" name="SMARTInkShape-871"/>
            <p:cNvSpPr/>
            <p:nvPr>
              <p:custDataLst>
                <p:tags r:id="rId39"/>
              </p:custDataLst>
            </p:nvPr>
          </p:nvSpPr>
          <p:spPr>
            <a:xfrm>
              <a:off x="1743109" y="4800611"/>
              <a:ext cx="790542" cy="228551"/>
            </a:xfrm>
            <a:custGeom>
              <a:avLst/>
              <a:gdLst/>
              <a:ahLst/>
              <a:cxnLst/>
              <a:rect l="0" t="0" r="0" b="0"/>
              <a:pathLst>
                <a:path w="790542" h="228551">
                  <a:moveTo>
                    <a:pt x="19016" y="190489"/>
                  </a:moveTo>
                  <a:lnTo>
                    <a:pt x="19016" y="190489"/>
                  </a:lnTo>
                  <a:lnTo>
                    <a:pt x="4435" y="190489"/>
                  </a:lnTo>
                  <a:lnTo>
                    <a:pt x="2945" y="191547"/>
                  </a:lnTo>
                  <a:lnTo>
                    <a:pt x="1952" y="193311"/>
                  </a:lnTo>
                  <a:lnTo>
                    <a:pt x="82" y="199622"/>
                  </a:lnTo>
                  <a:lnTo>
                    <a:pt x="0" y="204954"/>
                  </a:lnTo>
                  <a:lnTo>
                    <a:pt x="1047" y="206483"/>
                  </a:lnTo>
                  <a:lnTo>
                    <a:pt x="2804" y="207502"/>
                  </a:lnTo>
                  <a:lnTo>
                    <a:pt x="8170" y="209136"/>
                  </a:lnTo>
                  <a:lnTo>
                    <a:pt x="8904" y="212182"/>
                  </a:lnTo>
                  <a:lnTo>
                    <a:pt x="9457" y="218661"/>
                  </a:lnTo>
                  <a:lnTo>
                    <a:pt x="14537" y="218945"/>
                  </a:lnTo>
                  <a:lnTo>
                    <a:pt x="16030" y="220043"/>
                  </a:lnTo>
                  <a:lnTo>
                    <a:pt x="18623" y="227255"/>
                  </a:lnTo>
                  <a:lnTo>
                    <a:pt x="21664" y="227996"/>
                  </a:lnTo>
                  <a:lnTo>
                    <a:pt x="23956" y="228194"/>
                  </a:lnTo>
                  <a:lnTo>
                    <a:pt x="29325" y="225592"/>
                  </a:lnTo>
                  <a:lnTo>
                    <a:pt x="35240" y="221965"/>
                  </a:lnTo>
                  <a:lnTo>
                    <a:pt x="44519" y="218866"/>
                  </a:lnTo>
                  <a:lnTo>
                    <a:pt x="87543" y="187275"/>
                  </a:lnTo>
                  <a:lnTo>
                    <a:pt x="107851" y="173549"/>
                  </a:lnTo>
                  <a:lnTo>
                    <a:pt x="125973" y="154373"/>
                  </a:lnTo>
                  <a:lnTo>
                    <a:pt x="136403" y="145863"/>
                  </a:lnTo>
                  <a:lnTo>
                    <a:pt x="164938" y="98284"/>
                  </a:lnTo>
                  <a:lnTo>
                    <a:pt x="196814" y="51780"/>
                  </a:lnTo>
                  <a:lnTo>
                    <a:pt x="203165" y="44879"/>
                  </a:lnTo>
                  <a:lnTo>
                    <a:pt x="206693" y="35462"/>
                  </a:lnTo>
                  <a:lnTo>
                    <a:pt x="209320" y="25279"/>
                  </a:lnTo>
                  <a:lnTo>
                    <a:pt x="218048" y="9979"/>
                  </a:lnTo>
                  <a:lnTo>
                    <a:pt x="218600" y="5134"/>
                  </a:lnTo>
                  <a:lnTo>
                    <a:pt x="219805" y="3419"/>
                  </a:lnTo>
                  <a:lnTo>
                    <a:pt x="221667" y="2276"/>
                  </a:lnTo>
                  <a:lnTo>
                    <a:pt x="228162" y="123"/>
                  </a:lnTo>
                  <a:lnTo>
                    <a:pt x="220329" y="0"/>
                  </a:lnTo>
                  <a:lnTo>
                    <a:pt x="219900" y="1055"/>
                  </a:lnTo>
                  <a:lnTo>
                    <a:pt x="219423" y="5049"/>
                  </a:lnTo>
                  <a:lnTo>
                    <a:pt x="218237" y="6537"/>
                  </a:lnTo>
                  <a:lnTo>
                    <a:pt x="214098" y="8191"/>
                  </a:lnTo>
                  <a:lnTo>
                    <a:pt x="212570" y="9690"/>
                  </a:lnTo>
                  <a:lnTo>
                    <a:pt x="209918" y="17599"/>
                  </a:lnTo>
                  <a:lnTo>
                    <a:pt x="209551" y="32170"/>
                  </a:lnTo>
                  <a:lnTo>
                    <a:pt x="206709" y="38281"/>
                  </a:lnTo>
                  <a:lnTo>
                    <a:pt x="202977" y="44524"/>
                  </a:lnTo>
                  <a:lnTo>
                    <a:pt x="191106" y="85128"/>
                  </a:lnTo>
                  <a:lnTo>
                    <a:pt x="190477" y="131643"/>
                  </a:lnTo>
                  <a:lnTo>
                    <a:pt x="193293" y="140699"/>
                  </a:lnTo>
                  <a:lnTo>
                    <a:pt x="197014" y="148251"/>
                  </a:lnTo>
                  <a:lnTo>
                    <a:pt x="200788" y="168179"/>
                  </a:lnTo>
                  <a:lnTo>
                    <a:pt x="207478" y="180947"/>
                  </a:lnTo>
                  <a:lnTo>
                    <a:pt x="209114" y="193661"/>
                  </a:lnTo>
                  <a:lnTo>
                    <a:pt x="210306" y="195779"/>
                  </a:lnTo>
                  <a:lnTo>
                    <a:pt x="212159" y="197191"/>
                  </a:lnTo>
                  <a:lnTo>
                    <a:pt x="217682" y="199456"/>
                  </a:lnTo>
                  <a:lnTo>
                    <a:pt x="233195" y="200000"/>
                  </a:lnTo>
                  <a:lnTo>
                    <a:pt x="238737" y="197185"/>
                  </a:lnTo>
                  <a:lnTo>
                    <a:pt x="244728" y="193465"/>
                  </a:lnTo>
                  <a:lnTo>
                    <a:pt x="250918" y="191811"/>
                  </a:lnTo>
                  <a:lnTo>
                    <a:pt x="252993" y="190313"/>
                  </a:lnTo>
                  <a:lnTo>
                    <a:pt x="254375" y="188255"/>
                  </a:lnTo>
                  <a:lnTo>
                    <a:pt x="256970" y="183146"/>
                  </a:lnTo>
                  <a:lnTo>
                    <a:pt x="285768" y="140613"/>
                  </a:lnTo>
                  <a:lnTo>
                    <a:pt x="300540" y="117364"/>
                  </a:lnTo>
                  <a:lnTo>
                    <a:pt x="306753" y="97414"/>
                  </a:lnTo>
                  <a:lnTo>
                    <a:pt x="310941" y="89856"/>
                  </a:lnTo>
                  <a:lnTo>
                    <a:pt x="314357" y="79650"/>
                  </a:lnTo>
                  <a:lnTo>
                    <a:pt x="320543" y="69924"/>
                  </a:lnTo>
                  <a:lnTo>
                    <a:pt x="322846" y="60339"/>
                  </a:lnTo>
                  <a:lnTo>
                    <a:pt x="323815" y="47628"/>
                  </a:lnTo>
                  <a:lnTo>
                    <a:pt x="323816" y="52675"/>
                  </a:lnTo>
                  <a:lnTo>
                    <a:pt x="322758" y="54163"/>
                  </a:lnTo>
                  <a:lnTo>
                    <a:pt x="320993" y="55155"/>
                  </a:lnTo>
                  <a:lnTo>
                    <a:pt x="318759" y="55817"/>
                  </a:lnTo>
                  <a:lnTo>
                    <a:pt x="317270" y="58374"/>
                  </a:lnTo>
                  <a:lnTo>
                    <a:pt x="314553" y="76463"/>
                  </a:lnTo>
                  <a:lnTo>
                    <a:pt x="314294" y="122432"/>
                  </a:lnTo>
                  <a:lnTo>
                    <a:pt x="314291" y="165054"/>
                  </a:lnTo>
                  <a:lnTo>
                    <a:pt x="315349" y="167182"/>
                  </a:lnTo>
                  <a:lnTo>
                    <a:pt x="317113" y="168601"/>
                  </a:lnTo>
                  <a:lnTo>
                    <a:pt x="319347" y="169546"/>
                  </a:lnTo>
                  <a:lnTo>
                    <a:pt x="320837" y="171236"/>
                  </a:lnTo>
                  <a:lnTo>
                    <a:pt x="322492" y="175935"/>
                  </a:lnTo>
                  <a:lnTo>
                    <a:pt x="323992" y="177611"/>
                  </a:lnTo>
                  <a:lnTo>
                    <a:pt x="328480" y="179474"/>
                  </a:lnTo>
                  <a:lnTo>
                    <a:pt x="346172" y="180833"/>
                  </a:lnTo>
                  <a:lnTo>
                    <a:pt x="352449" y="178084"/>
                  </a:lnTo>
                  <a:lnTo>
                    <a:pt x="358767" y="174392"/>
                  </a:lnTo>
                  <a:lnTo>
                    <a:pt x="368274" y="171256"/>
                  </a:lnTo>
                  <a:lnTo>
                    <a:pt x="393863" y="154211"/>
                  </a:lnTo>
                  <a:lnTo>
                    <a:pt x="431885" y="110114"/>
                  </a:lnTo>
                  <a:lnTo>
                    <a:pt x="466638" y="64072"/>
                  </a:lnTo>
                  <a:lnTo>
                    <a:pt x="473378" y="49668"/>
                  </a:lnTo>
                  <a:lnTo>
                    <a:pt x="474324" y="45808"/>
                  </a:lnTo>
                  <a:lnTo>
                    <a:pt x="476013" y="43236"/>
                  </a:lnTo>
                  <a:lnTo>
                    <a:pt x="478197" y="41520"/>
                  </a:lnTo>
                  <a:lnTo>
                    <a:pt x="480712" y="40376"/>
                  </a:lnTo>
                  <a:lnTo>
                    <a:pt x="482388" y="38556"/>
                  </a:lnTo>
                  <a:lnTo>
                    <a:pt x="485730" y="28603"/>
                  </a:lnTo>
                  <a:lnTo>
                    <a:pt x="485741" y="60363"/>
                  </a:lnTo>
                  <a:lnTo>
                    <a:pt x="476608" y="106224"/>
                  </a:lnTo>
                  <a:lnTo>
                    <a:pt x="467295" y="152570"/>
                  </a:lnTo>
                  <a:lnTo>
                    <a:pt x="465712" y="183105"/>
                  </a:lnTo>
                  <a:lnTo>
                    <a:pt x="458501" y="202635"/>
                  </a:lnTo>
                  <a:lnTo>
                    <a:pt x="457167" y="228458"/>
                  </a:lnTo>
                  <a:lnTo>
                    <a:pt x="462222" y="228550"/>
                  </a:lnTo>
                  <a:lnTo>
                    <a:pt x="463712" y="227505"/>
                  </a:lnTo>
                  <a:lnTo>
                    <a:pt x="464705" y="225750"/>
                  </a:lnTo>
                  <a:lnTo>
                    <a:pt x="466299" y="215328"/>
                  </a:lnTo>
                  <a:lnTo>
                    <a:pt x="467726" y="192573"/>
                  </a:lnTo>
                  <a:lnTo>
                    <a:pt x="474889" y="169584"/>
                  </a:lnTo>
                  <a:lnTo>
                    <a:pt x="476182" y="125534"/>
                  </a:lnTo>
                  <a:lnTo>
                    <a:pt x="476215" y="79710"/>
                  </a:lnTo>
                  <a:lnTo>
                    <a:pt x="477274" y="53799"/>
                  </a:lnTo>
                  <a:lnTo>
                    <a:pt x="484858" y="38549"/>
                  </a:lnTo>
                  <a:lnTo>
                    <a:pt x="485707" y="20814"/>
                  </a:lnTo>
                  <a:lnTo>
                    <a:pt x="486776" y="20222"/>
                  </a:lnTo>
                  <a:lnTo>
                    <a:pt x="490787" y="19565"/>
                  </a:lnTo>
                  <a:lnTo>
                    <a:pt x="492280" y="18332"/>
                  </a:lnTo>
                  <a:lnTo>
                    <a:pt x="494873" y="10884"/>
                  </a:lnTo>
                  <a:lnTo>
                    <a:pt x="497913" y="10123"/>
                  </a:lnTo>
                  <a:lnTo>
                    <a:pt x="504389" y="9550"/>
                  </a:lnTo>
                  <a:lnTo>
                    <a:pt x="512957" y="17718"/>
                  </a:lnTo>
                  <a:lnTo>
                    <a:pt x="518970" y="18648"/>
                  </a:lnTo>
                  <a:lnTo>
                    <a:pt x="520593" y="19836"/>
                  </a:lnTo>
                  <a:lnTo>
                    <a:pt x="521676" y="21687"/>
                  </a:lnTo>
                  <a:lnTo>
                    <a:pt x="522398" y="23980"/>
                  </a:lnTo>
                  <a:lnTo>
                    <a:pt x="531915" y="36362"/>
                  </a:lnTo>
                  <a:lnTo>
                    <a:pt x="532936" y="42634"/>
                  </a:lnTo>
                  <a:lnTo>
                    <a:pt x="533355" y="69875"/>
                  </a:lnTo>
                  <a:lnTo>
                    <a:pt x="530539" y="76206"/>
                  </a:lnTo>
                  <a:lnTo>
                    <a:pt x="526818" y="82546"/>
                  </a:lnTo>
                  <a:lnTo>
                    <a:pt x="525164" y="88892"/>
                  </a:lnTo>
                  <a:lnTo>
                    <a:pt x="523664" y="91007"/>
                  </a:lnTo>
                  <a:lnTo>
                    <a:pt x="521607" y="92419"/>
                  </a:lnTo>
                  <a:lnTo>
                    <a:pt x="519176" y="93358"/>
                  </a:lnTo>
                  <a:lnTo>
                    <a:pt x="517556" y="95043"/>
                  </a:lnTo>
                  <a:lnTo>
                    <a:pt x="513542" y="104829"/>
                  </a:lnTo>
                  <a:lnTo>
                    <a:pt x="504826" y="114251"/>
                  </a:lnTo>
                  <a:lnTo>
                    <a:pt x="512995" y="114286"/>
                  </a:lnTo>
                  <a:lnTo>
                    <a:pt x="521660" y="107742"/>
                  </a:lnTo>
                  <a:lnTo>
                    <a:pt x="530486" y="105647"/>
                  </a:lnTo>
                  <a:lnTo>
                    <a:pt x="577839" y="104764"/>
                  </a:lnTo>
                  <a:lnTo>
                    <a:pt x="584176" y="104764"/>
                  </a:lnTo>
                  <a:lnTo>
                    <a:pt x="586289" y="105822"/>
                  </a:lnTo>
                  <a:lnTo>
                    <a:pt x="587698" y="107586"/>
                  </a:lnTo>
                  <a:lnTo>
                    <a:pt x="588638" y="109820"/>
                  </a:lnTo>
                  <a:lnTo>
                    <a:pt x="590322" y="111309"/>
                  </a:lnTo>
                  <a:lnTo>
                    <a:pt x="595016" y="112965"/>
                  </a:lnTo>
                  <a:lnTo>
                    <a:pt x="596691" y="114465"/>
                  </a:lnTo>
                  <a:lnTo>
                    <a:pt x="598552" y="118953"/>
                  </a:lnTo>
                  <a:lnTo>
                    <a:pt x="599910" y="131588"/>
                  </a:lnTo>
                  <a:lnTo>
                    <a:pt x="605059" y="137877"/>
                  </a:lnTo>
                  <a:lnTo>
                    <a:pt x="605503" y="140598"/>
                  </a:lnTo>
                  <a:lnTo>
                    <a:pt x="604741" y="143470"/>
                  </a:lnTo>
                  <a:lnTo>
                    <a:pt x="602130" y="149483"/>
                  </a:lnTo>
                  <a:lnTo>
                    <a:pt x="600123" y="169568"/>
                  </a:lnTo>
                  <a:lnTo>
                    <a:pt x="593511" y="178674"/>
                  </a:lnTo>
                  <a:lnTo>
                    <a:pt x="590911" y="188724"/>
                  </a:lnTo>
                  <a:lnTo>
                    <a:pt x="589721" y="189312"/>
                  </a:lnTo>
                  <a:lnTo>
                    <a:pt x="585577" y="189966"/>
                  </a:lnTo>
                  <a:lnTo>
                    <a:pt x="584048" y="191199"/>
                  </a:lnTo>
                  <a:lnTo>
                    <a:pt x="581001" y="199978"/>
                  </a:lnTo>
                  <a:lnTo>
                    <a:pt x="580992" y="191810"/>
                  </a:lnTo>
                  <a:lnTo>
                    <a:pt x="587537" y="183146"/>
                  </a:lnTo>
                  <a:lnTo>
                    <a:pt x="590692" y="174321"/>
                  </a:lnTo>
                  <a:lnTo>
                    <a:pt x="606940" y="152372"/>
                  </a:lnTo>
                  <a:lnTo>
                    <a:pt x="607815" y="149203"/>
                  </a:lnTo>
                  <a:lnTo>
                    <a:pt x="614432" y="142859"/>
                  </a:lnTo>
                  <a:lnTo>
                    <a:pt x="630871" y="130163"/>
                  </a:lnTo>
                  <a:lnTo>
                    <a:pt x="634910" y="120991"/>
                  </a:lnTo>
                  <a:lnTo>
                    <a:pt x="637764" y="110918"/>
                  </a:lnTo>
                  <a:lnTo>
                    <a:pt x="648219" y="95827"/>
                  </a:lnTo>
                  <a:lnTo>
                    <a:pt x="655320" y="89151"/>
                  </a:lnTo>
                  <a:lnTo>
                    <a:pt x="669101" y="79442"/>
                  </a:lnTo>
                  <a:lnTo>
                    <a:pt x="689220" y="53967"/>
                  </a:lnTo>
                  <a:lnTo>
                    <a:pt x="695415" y="50437"/>
                  </a:lnTo>
                  <a:lnTo>
                    <a:pt x="698549" y="49496"/>
                  </a:lnTo>
                  <a:lnTo>
                    <a:pt x="700638" y="47810"/>
                  </a:lnTo>
                  <a:lnTo>
                    <a:pt x="704636" y="41440"/>
                  </a:lnTo>
                  <a:lnTo>
                    <a:pt x="713900" y="38220"/>
                  </a:lnTo>
                  <a:lnTo>
                    <a:pt x="714330" y="28960"/>
                  </a:lnTo>
                  <a:lnTo>
                    <a:pt x="714341" y="74941"/>
                  </a:lnTo>
                  <a:lnTo>
                    <a:pt x="714341" y="120738"/>
                  </a:lnTo>
                  <a:lnTo>
                    <a:pt x="713283" y="136426"/>
                  </a:lnTo>
                  <a:lnTo>
                    <a:pt x="706140" y="155134"/>
                  </a:lnTo>
                  <a:lnTo>
                    <a:pt x="704821" y="201824"/>
                  </a:lnTo>
                  <a:lnTo>
                    <a:pt x="704816" y="209536"/>
                  </a:lnTo>
                  <a:lnTo>
                    <a:pt x="704816" y="196281"/>
                  </a:lnTo>
                  <a:lnTo>
                    <a:pt x="707638" y="190241"/>
                  </a:lnTo>
                  <a:lnTo>
                    <a:pt x="711362" y="184029"/>
                  </a:lnTo>
                  <a:lnTo>
                    <a:pt x="713458" y="173523"/>
                  </a:lnTo>
                  <a:lnTo>
                    <a:pt x="715376" y="129171"/>
                  </a:lnTo>
                  <a:lnTo>
                    <a:pt x="723276" y="88478"/>
                  </a:lnTo>
                  <a:lnTo>
                    <a:pt x="723856" y="44879"/>
                  </a:lnTo>
                  <a:lnTo>
                    <a:pt x="724917" y="42616"/>
                  </a:lnTo>
                  <a:lnTo>
                    <a:pt x="726684" y="41107"/>
                  </a:lnTo>
                  <a:lnTo>
                    <a:pt x="728919" y="40101"/>
                  </a:lnTo>
                  <a:lnTo>
                    <a:pt x="730410" y="38372"/>
                  </a:lnTo>
                  <a:lnTo>
                    <a:pt x="732066" y="33628"/>
                  </a:lnTo>
                  <a:lnTo>
                    <a:pt x="733390" y="10852"/>
                  </a:lnTo>
                  <a:lnTo>
                    <a:pt x="734449" y="10406"/>
                  </a:lnTo>
                  <a:lnTo>
                    <a:pt x="760607" y="9514"/>
                  </a:lnTo>
                  <a:lnTo>
                    <a:pt x="770048" y="17715"/>
                  </a:lnTo>
                  <a:lnTo>
                    <a:pt x="780888" y="19029"/>
                  </a:lnTo>
                  <a:lnTo>
                    <a:pt x="790541" y="190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" name="SMARTInkShape-872"/>
            <p:cNvSpPr/>
            <p:nvPr>
              <p:custDataLst>
                <p:tags r:id="rId40"/>
              </p:custDataLst>
            </p:nvPr>
          </p:nvSpPr>
          <p:spPr>
            <a:xfrm>
              <a:off x="2476500" y="4972050"/>
              <a:ext cx="66676" cy="1"/>
            </a:xfrm>
            <a:custGeom>
              <a:avLst/>
              <a:gdLst/>
              <a:ahLst/>
              <a:cxnLst/>
              <a:rect l="0" t="0" r="0" b="0"/>
              <a:pathLst>
                <a:path w="66676" h="1">
                  <a:moveTo>
                    <a:pt x="0" y="0"/>
                  </a:moveTo>
                  <a:lnTo>
                    <a:pt x="0" y="0"/>
                  </a:lnTo>
                  <a:lnTo>
                    <a:pt x="47514" y="0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" name="SMARTInkShape-873"/>
            <p:cNvSpPr/>
            <p:nvPr>
              <p:custDataLst>
                <p:tags r:id="rId41"/>
              </p:custDataLst>
            </p:nvPr>
          </p:nvSpPr>
          <p:spPr>
            <a:xfrm>
              <a:off x="2724150" y="4886325"/>
              <a:ext cx="104776" cy="5489"/>
            </a:xfrm>
            <a:custGeom>
              <a:avLst/>
              <a:gdLst/>
              <a:ahLst/>
              <a:cxnLst/>
              <a:rect l="0" t="0" r="0" b="0"/>
              <a:pathLst>
                <a:path w="104776" h="5489">
                  <a:moveTo>
                    <a:pt x="0" y="0"/>
                  </a:moveTo>
                  <a:lnTo>
                    <a:pt x="0" y="0"/>
                  </a:lnTo>
                  <a:lnTo>
                    <a:pt x="47516" y="0"/>
                  </a:lnTo>
                  <a:lnTo>
                    <a:pt x="90259" y="0"/>
                  </a:lnTo>
                  <a:lnTo>
                    <a:pt x="91923" y="1058"/>
                  </a:lnTo>
                  <a:lnTo>
                    <a:pt x="93032" y="2822"/>
                  </a:lnTo>
                  <a:lnTo>
                    <a:pt x="93771" y="5056"/>
                  </a:lnTo>
                  <a:lnTo>
                    <a:pt x="95323" y="5488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" name="SMARTInkShape-874"/>
            <p:cNvSpPr/>
            <p:nvPr>
              <p:custDataLst>
                <p:tags r:id="rId42"/>
              </p:custDataLst>
            </p:nvPr>
          </p:nvSpPr>
          <p:spPr>
            <a:xfrm>
              <a:off x="2743235" y="4962525"/>
              <a:ext cx="104741" cy="9526"/>
            </a:xfrm>
            <a:custGeom>
              <a:avLst/>
              <a:gdLst/>
              <a:ahLst/>
              <a:cxnLst/>
              <a:rect l="0" t="0" r="0" b="0"/>
              <a:pathLst>
                <a:path w="104741" h="9526">
                  <a:moveTo>
                    <a:pt x="9490" y="0"/>
                  </a:moveTo>
                  <a:lnTo>
                    <a:pt x="9490" y="0"/>
                  </a:lnTo>
                  <a:lnTo>
                    <a:pt x="1289" y="0"/>
                  </a:lnTo>
                  <a:lnTo>
                    <a:pt x="848" y="1058"/>
                  </a:lnTo>
                  <a:lnTo>
                    <a:pt x="0" y="9133"/>
                  </a:lnTo>
                  <a:lnTo>
                    <a:pt x="46424" y="9525"/>
                  </a:lnTo>
                  <a:lnTo>
                    <a:pt x="59004" y="9525"/>
                  </a:lnTo>
                  <a:lnTo>
                    <a:pt x="61549" y="8467"/>
                  </a:lnTo>
                  <a:lnTo>
                    <a:pt x="63246" y="6703"/>
                  </a:lnTo>
                  <a:lnTo>
                    <a:pt x="64377" y="4469"/>
                  </a:lnTo>
                  <a:lnTo>
                    <a:pt x="67248" y="2980"/>
                  </a:lnTo>
                  <a:lnTo>
                    <a:pt x="98104" y="116"/>
                  </a:lnTo>
                  <a:lnTo>
                    <a:pt x="1047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19" name="SMARTInkShape-875"/>
          <p:cNvSpPr/>
          <p:nvPr>
            <p:custDataLst>
              <p:tags r:id="rId19"/>
            </p:custDataLst>
          </p:nvPr>
        </p:nvSpPr>
        <p:spPr>
          <a:xfrm>
            <a:off x="3114686" y="4810566"/>
            <a:ext cx="161912" cy="171010"/>
          </a:xfrm>
          <a:custGeom>
            <a:avLst/>
            <a:gdLst/>
            <a:ahLst/>
            <a:cxnLst/>
            <a:rect l="0" t="0" r="0" b="0"/>
            <a:pathLst>
              <a:path w="161912" h="171010">
                <a:moveTo>
                  <a:pt x="76189" y="18609"/>
                </a:moveTo>
                <a:lnTo>
                  <a:pt x="76189" y="18609"/>
                </a:lnTo>
                <a:lnTo>
                  <a:pt x="67988" y="18609"/>
                </a:lnTo>
                <a:lnTo>
                  <a:pt x="67547" y="19667"/>
                </a:lnTo>
                <a:lnTo>
                  <a:pt x="67056" y="23666"/>
                </a:lnTo>
                <a:lnTo>
                  <a:pt x="65867" y="25155"/>
                </a:lnTo>
                <a:lnTo>
                  <a:pt x="61724" y="26810"/>
                </a:lnTo>
                <a:lnTo>
                  <a:pt x="60195" y="28310"/>
                </a:lnTo>
                <a:lnTo>
                  <a:pt x="58497" y="32798"/>
                </a:lnTo>
                <a:lnTo>
                  <a:pt x="56986" y="34419"/>
                </a:lnTo>
                <a:lnTo>
                  <a:pt x="52486" y="36219"/>
                </a:lnTo>
                <a:lnTo>
                  <a:pt x="50861" y="37757"/>
                </a:lnTo>
                <a:lnTo>
                  <a:pt x="40265" y="56901"/>
                </a:lnTo>
                <a:lnTo>
                  <a:pt x="39540" y="60012"/>
                </a:lnTo>
                <a:lnTo>
                  <a:pt x="31829" y="73668"/>
                </a:lnTo>
                <a:lnTo>
                  <a:pt x="28473" y="88662"/>
                </a:lnTo>
                <a:lnTo>
                  <a:pt x="18393" y="103748"/>
                </a:lnTo>
                <a:lnTo>
                  <a:pt x="13460" y="110423"/>
                </a:lnTo>
                <a:lnTo>
                  <a:pt x="10684" y="120132"/>
                </a:lnTo>
                <a:lnTo>
                  <a:pt x="10033" y="126525"/>
                </a:lnTo>
                <a:lnTo>
                  <a:pt x="6923" y="132893"/>
                </a:lnTo>
                <a:lnTo>
                  <a:pt x="1359" y="140550"/>
                </a:lnTo>
                <a:lnTo>
                  <a:pt x="24" y="151518"/>
                </a:lnTo>
                <a:lnTo>
                  <a:pt x="0" y="146772"/>
                </a:lnTo>
                <a:lnTo>
                  <a:pt x="2816" y="141540"/>
                </a:lnTo>
                <a:lnTo>
                  <a:pt x="6537" y="135687"/>
                </a:lnTo>
                <a:lnTo>
                  <a:pt x="9691" y="126441"/>
                </a:lnTo>
                <a:lnTo>
                  <a:pt x="25938" y="104327"/>
                </a:lnTo>
                <a:lnTo>
                  <a:pt x="33102" y="86577"/>
                </a:lnTo>
                <a:lnTo>
                  <a:pt x="54370" y="49344"/>
                </a:lnTo>
                <a:lnTo>
                  <a:pt x="56967" y="41794"/>
                </a:lnTo>
                <a:lnTo>
                  <a:pt x="63320" y="31594"/>
                </a:lnTo>
                <a:lnTo>
                  <a:pt x="66731" y="21868"/>
                </a:lnTo>
                <a:lnTo>
                  <a:pt x="74734" y="10977"/>
                </a:lnTo>
                <a:lnTo>
                  <a:pt x="76061" y="1049"/>
                </a:lnTo>
                <a:lnTo>
                  <a:pt x="77162" y="552"/>
                </a:lnTo>
                <a:lnTo>
                  <a:pt x="81207" y="0"/>
                </a:lnTo>
                <a:lnTo>
                  <a:pt x="82710" y="911"/>
                </a:lnTo>
                <a:lnTo>
                  <a:pt x="83711" y="2577"/>
                </a:lnTo>
                <a:lnTo>
                  <a:pt x="85450" y="9285"/>
                </a:lnTo>
                <a:lnTo>
                  <a:pt x="85597" y="13760"/>
                </a:lnTo>
                <a:lnTo>
                  <a:pt x="88484" y="19276"/>
                </a:lnTo>
                <a:lnTo>
                  <a:pt x="92237" y="25255"/>
                </a:lnTo>
                <a:lnTo>
                  <a:pt x="94646" y="37718"/>
                </a:lnTo>
                <a:lnTo>
                  <a:pt x="95122" y="50371"/>
                </a:lnTo>
                <a:lnTo>
                  <a:pt x="98009" y="56714"/>
                </a:lnTo>
                <a:lnTo>
                  <a:pt x="101762" y="63061"/>
                </a:lnTo>
                <a:lnTo>
                  <a:pt x="104933" y="72585"/>
                </a:lnTo>
                <a:lnTo>
                  <a:pt x="111047" y="82109"/>
                </a:lnTo>
                <a:lnTo>
                  <a:pt x="114387" y="91634"/>
                </a:lnTo>
                <a:lnTo>
                  <a:pt x="128441" y="108833"/>
                </a:lnTo>
                <a:lnTo>
                  <a:pt x="133985" y="111625"/>
                </a:lnTo>
                <a:lnTo>
                  <a:pt x="136944" y="112370"/>
                </a:lnTo>
                <a:lnTo>
                  <a:pt x="152218" y="122414"/>
                </a:lnTo>
                <a:lnTo>
                  <a:pt x="161903" y="123384"/>
                </a:lnTo>
                <a:lnTo>
                  <a:pt x="161911" y="128440"/>
                </a:lnTo>
                <a:lnTo>
                  <a:pt x="160853" y="129929"/>
                </a:lnTo>
                <a:lnTo>
                  <a:pt x="159090" y="130923"/>
                </a:lnTo>
                <a:lnTo>
                  <a:pt x="152213" y="132647"/>
                </a:lnTo>
                <a:lnTo>
                  <a:pt x="139248" y="132875"/>
                </a:lnTo>
                <a:lnTo>
                  <a:pt x="133143" y="135716"/>
                </a:lnTo>
                <a:lnTo>
                  <a:pt x="126902" y="139448"/>
                </a:lnTo>
                <a:lnTo>
                  <a:pt x="89770" y="152057"/>
                </a:lnTo>
                <a:lnTo>
                  <a:pt x="76363" y="159309"/>
                </a:lnTo>
                <a:lnTo>
                  <a:pt x="73130" y="160033"/>
                </a:lnTo>
                <a:lnTo>
                  <a:pt x="49498" y="170579"/>
                </a:lnTo>
                <a:lnTo>
                  <a:pt x="38220" y="171006"/>
                </a:lnTo>
                <a:lnTo>
                  <a:pt x="43184" y="171009"/>
                </a:lnTo>
                <a:lnTo>
                  <a:pt x="48467" y="168186"/>
                </a:lnTo>
                <a:lnTo>
                  <a:pt x="57139" y="16148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3" name="SMARTInkShape-Group238"/>
          <p:cNvGrpSpPr/>
          <p:nvPr/>
        </p:nvGrpSpPr>
        <p:grpSpPr>
          <a:xfrm>
            <a:off x="3448167" y="4657735"/>
            <a:ext cx="838084" cy="285335"/>
            <a:chOff x="3448167" y="4657735"/>
            <a:chExt cx="838084" cy="285335"/>
          </a:xfrm>
        </p:grpSpPr>
        <p:sp>
          <p:nvSpPr>
            <p:cNvPr id="220" name="SMARTInkShape-876"/>
            <p:cNvSpPr/>
            <p:nvPr>
              <p:custDataLst>
                <p:tags r:id="rId36"/>
              </p:custDataLst>
            </p:nvPr>
          </p:nvSpPr>
          <p:spPr>
            <a:xfrm>
              <a:off x="3448167" y="4667808"/>
              <a:ext cx="580908" cy="275262"/>
            </a:xfrm>
            <a:custGeom>
              <a:avLst/>
              <a:gdLst/>
              <a:ahLst/>
              <a:cxnLst/>
              <a:rect l="0" t="0" r="0" b="0"/>
              <a:pathLst>
                <a:path w="580908" h="275262">
                  <a:moveTo>
                    <a:pt x="9408" y="237567"/>
                  </a:moveTo>
                  <a:lnTo>
                    <a:pt x="9408" y="237567"/>
                  </a:lnTo>
                  <a:lnTo>
                    <a:pt x="276" y="237567"/>
                  </a:lnTo>
                  <a:lnTo>
                    <a:pt x="0" y="242623"/>
                  </a:lnTo>
                  <a:lnTo>
                    <a:pt x="1019" y="244112"/>
                  </a:lnTo>
                  <a:lnTo>
                    <a:pt x="2757" y="245106"/>
                  </a:lnTo>
                  <a:lnTo>
                    <a:pt x="4974" y="245768"/>
                  </a:lnTo>
                  <a:lnTo>
                    <a:pt x="6452" y="247268"/>
                  </a:lnTo>
                  <a:lnTo>
                    <a:pt x="8094" y="251756"/>
                  </a:lnTo>
                  <a:lnTo>
                    <a:pt x="9374" y="265623"/>
                  </a:lnTo>
                  <a:lnTo>
                    <a:pt x="17606" y="274298"/>
                  </a:lnTo>
                  <a:lnTo>
                    <a:pt x="23596" y="275261"/>
                  </a:lnTo>
                  <a:lnTo>
                    <a:pt x="25217" y="274338"/>
                  </a:lnTo>
                  <a:lnTo>
                    <a:pt x="26297" y="272664"/>
                  </a:lnTo>
                  <a:lnTo>
                    <a:pt x="27017" y="270491"/>
                  </a:lnTo>
                  <a:lnTo>
                    <a:pt x="28556" y="269041"/>
                  </a:lnTo>
                  <a:lnTo>
                    <a:pt x="38629" y="263893"/>
                  </a:lnTo>
                  <a:lnTo>
                    <a:pt x="44620" y="257734"/>
                  </a:lnTo>
                  <a:lnTo>
                    <a:pt x="55001" y="243425"/>
                  </a:lnTo>
                  <a:lnTo>
                    <a:pt x="74114" y="225750"/>
                  </a:lnTo>
                  <a:lnTo>
                    <a:pt x="103249" y="183458"/>
                  </a:lnTo>
                  <a:lnTo>
                    <a:pt x="131537" y="140424"/>
                  </a:lnTo>
                  <a:lnTo>
                    <a:pt x="155031" y="98258"/>
                  </a:lnTo>
                  <a:lnTo>
                    <a:pt x="177658" y="54498"/>
                  </a:lnTo>
                  <a:lnTo>
                    <a:pt x="206610" y="18566"/>
                  </a:lnTo>
                  <a:lnTo>
                    <a:pt x="209384" y="0"/>
                  </a:lnTo>
                  <a:lnTo>
                    <a:pt x="209419" y="4664"/>
                  </a:lnTo>
                  <a:lnTo>
                    <a:pt x="206604" y="9877"/>
                  </a:lnTo>
                  <a:lnTo>
                    <a:pt x="202884" y="15721"/>
                  </a:lnTo>
                  <a:lnTo>
                    <a:pt x="199732" y="24961"/>
                  </a:lnTo>
                  <a:lnTo>
                    <a:pt x="193623" y="34402"/>
                  </a:lnTo>
                  <a:lnTo>
                    <a:pt x="180767" y="79190"/>
                  </a:lnTo>
                  <a:lnTo>
                    <a:pt x="172784" y="110616"/>
                  </a:lnTo>
                  <a:lnTo>
                    <a:pt x="171418" y="155020"/>
                  </a:lnTo>
                  <a:lnTo>
                    <a:pt x="170300" y="173010"/>
                  </a:lnTo>
                  <a:lnTo>
                    <a:pt x="163135" y="192559"/>
                  </a:lnTo>
                  <a:lnTo>
                    <a:pt x="163751" y="195920"/>
                  </a:lnTo>
                  <a:lnTo>
                    <a:pt x="169522" y="208919"/>
                  </a:lnTo>
                  <a:lnTo>
                    <a:pt x="171301" y="226552"/>
                  </a:lnTo>
                  <a:lnTo>
                    <a:pt x="172370" y="227048"/>
                  </a:lnTo>
                  <a:lnTo>
                    <a:pt x="176380" y="227600"/>
                  </a:lnTo>
                  <a:lnTo>
                    <a:pt x="181690" y="225024"/>
                  </a:lnTo>
                  <a:lnTo>
                    <a:pt x="184588" y="222855"/>
                  </a:lnTo>
                  <a:lnTo>
                    <a:pt x="187807" y="217623"/>
                  </a:lnTo>
                  <a:lnTo>
                    <a:pt x="190297" y="211770"/>
                  </a:lnTo>
                  <a:lnTo>
                    <a:pt x="194930" y="205640"/>
                  </a:lnTo>
                  <a:lnTo>
                    <a:pt x="212017" y="193083"/>
                  </a:lnTo>
                  <a:lnTo>
                    <a:pt x="243666" y="148295"/>
                  </a:lnTo>
                  <a:lnTo>
                    <a:pt x="272915" y="101208"/>
                  </a:lnTo>
                  <a:lnTo>
                    <a:pt x="281394" y="89333"/>
                  </a:lnTo>
                  <a:lnTo>
                    <a:pt x="287618" y="75838"/>
                  </a:lnTo>
                  <a:lnTo>
                    <a:pt x="295119" y="66167"/>
                  </a:lnTo>
                  <a:lnTo>
                    <a:pt x="290090" y="66132"/>
                  </a:lnTo>
                  <a:lnTo>
                    <a:pt x="288605" y="67186"/>
                  </a:lnTo>
                  <a:lnTo>
                    <a:pt x="287614" y="68946"/>
                  </a:lnTo>
                  <a:lnTo>
                    <a:pt x="286954" y="71178"/>
                  </a:lnTo>
                  <a:lnTo>
                    <a:pt x="278268" y="85415"/>
                  </a:lnTo>
                  <a:lnTo>
                    <a:pt x="277548" y="88508"/>
                  </a:lnTo>
                  <a:lnTo>
                    <a:pt x="268758" y="104239"/>
                  </a:lnTo>
                  <a:lnTo>
                    <a:pt x="261564" y="150157"/>
                  </a:lnTo>
                  <a:lnTo>
                    <a:pt x="257651" y="170252"/>
                  </a:lnTo>
                  <a:lnTo>
                    <a:pt x="257092" y="198136"/>
                  </a:lnTo>
                  <a:lnTo>
                    <a:pt x="259895" y="206989"/>
                  </a:lnTo>
                  <a:lnTo>
                    <a:pt x="265262" y="216240"/>
                  </a:lnTo>
                  <a:lnTo>
                    <a:pt x="266192" y="222899"/>
                  </a:lnTo>
                  <a:lnTo>
                    <a:pt x="267380" y="224614"/>
                  </a:lnTo>
                  <a:lnTo>
                    <a:pt x="269231" y="225756"/>
                  </a:lnTo>
                  <a:lnTo>
                    <a:pt x="276892" y="227365"/>
                  </a:lnTo>
                  <a:lnTo>
                    <a:pt x="279806" y="227590"/>
                  </a:lnTo>
                  <a:lnTo>
                    <a:pt x="285866" y="225019"/>
                  </a:lnTo>
                  <a:lnTo>
                    <a:pt x="331965" y="186751"/>
                  </a:lnTo>
                  <a:lnTo>
                    <a:pt x="354797" y="166460"/>
                  </a:lnTo>
                  <a:lnTo>
                    <a:pt x="383479" y="123194"/>
                  </a:lnTo>
                  <a:lnTo>
                    <a:pt x="401739" y="97853"/>
                  </a:lnTo>
                  <a:lnTo>
                    <a:pt x="413837" y="73023"/>
                  </a:lnTo>
                  <a:lnTo>
                    <a:pt x="424513" y="59877"/>
                  </a:lnTo>
                  <a:lnTo>
                    <a:pt x="426733" y="53466"/>
                  </a:lnTo>
                  <a:lnTo>
                    <a:pt x="428383" y="51333"/>
                  </a:lnTo>
                  <a:lnTo>
                    <a:pt x="434703" y="47273"/>
                  </a:lnTo>
                  <a:lnTo>
                    <a:pt x="437047" y="41954"/>
                  </a:lnTo>
                  <a:lnTo>
                    <a:pt x="437375" y="42599"/>
                  </a:lnTo>
                  <a:lnTo>
                    <a:pt x="437594" y="44089"/>
                  </a:lnTo>
                  <a:lnTo>
                    <a:pt x="438799" y="45081"/>
                  </a:lnTo>
                  <a:lnTo>
                    <a:pt x="442959" y="46185"/>
                  </a:lnTo>
                  <a:lnTo>
                    <a:pt x="444492" y="47537"/>
                  </a:lnTo>
                  <a:lnTo>
                    <a:pt x="446196" y="51862"/>
                  </a:lnTo>
                  <a:lnTo>
                    <a:pt x="447547" y="93410"/>
                  </a:lnTo>
                  <a:lnTo>
                    <a:pt x="438621" y="139568"/>
                  </a:lnTo>
                  <a:lnTo>
                    <a:pt x="437236" y="148504"/>
                  </a:lnTo>
                  <a:lnTo>
                    <a:pt x="423854" y="191353"/>
                  </a:lnTo>
                  <a:lnTo>
                    <a:pt x="416802" y="216299"/>
                  </a:lnTo>
                  <a:lnTo>
                    <a:pt x="412722" y="223881"/>
                  </a:lnTo>
                  <a:lnTo>
                    <a:pt x="410103" y="237372"/>
                  </a:lnTo>
                  <a:lnTo>
                    <a:pt x="409586" y="245172"/>
                  </a:lnTo>
                  <a:lnTo>
                    <a:pt x="408484" y="245813"/>
                  </a:lnTo>
                  <a:lnTo>
                    <a:pt x="400329" y="247042"/>
                  </a:lnTo>
                  <a:lnTo>
                    <a:pt x="405107" y="247078"/>
                  </a:lnTo>
                  <a:lnTo>
                    <a:pt x="406557" y="246023"/>
                  </a:lnTo>
                  <a:lnTo>
                    <a:pt x="408169" y="242031"/>
                  </a:lnTo>
                  <a:lnTo>
                    <a:pt x="410262" y="230845"/>
                  </a:lnTo>
                  <a:lnTo>
                    <a:pt x="415928" y="220523"/>
                  </a:lnTo>
                  <a:lnTo>
                    <a:pt x="419136" y="205588"/>
                  </a:lnTo>
                  <a:lnTo>
                    <a:pt x="427377" y="192931"/>
                  </a:lnTo>
                  <a:lnTo>
                    <a:pt x="456552" y="151646"/>
                  </a:lnTo>
                  <a:lnTo>
                    <a:pt x="469678" y="131460"/>
                  </a:lnTo>
                  <a:lnTo>
                    <a:pt x="511853" y="87577"/>
                  </a:lnTo>
                  <a:lnTo>
                    <a:pt x="527051" y="73416"/>
                  </a:lnTo>
                  <a:lnTo>
                    <a:pt x="552154" y="59005"/>
                  </a:lnTo>
                  <a:lnTo>
                    <a:pt x="558604" y="56606"/>
                  </a:lnTo>
                  <a:lnTo>
                    <a:pt x="569491" y="48532"/>
                  </a:lnTo>
                  <a:lnTo>
                    <a:pt x="580467" y="47105"/>
                  </a:lnTo>
                  <a:lnTo>
                    <a:pt x="580907" y="64759"/>
                  </a:lnTo>
                  <a:lnTo>
                    <a:pt x="574362" y="73453"/>
                  </a:lnTo>
                  <a:lnTo>
                    <a:pt x="572707" y="79255"/>
                  </a:lnTo>
                  <a:lnTo>
                    <a:pt x="571207" y="81226"/>
                  </a:lnTo>
                  <a:lnTo>
                    <a:pt x="533283" y="11374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1" name="SMARTInkShape-877"/>
            <p:cNvSpPr/>
            <p:nvPr>
              <p:custDataLst>
                <p:tags r:id="rId37"/>
              </p:custDataLst>
            </p:nvPr>
          </p:nvSpPr>
          <p:spPr>
            <a:xfrm>
              <a:off x="3933825" y="4657735"/>
              <a:ext cx="352426" cy="218938"/>
            </a:xfrm>
            <a:custGeom>
              <a:avLst/>
              <a:gdLst/>
              <a:ahLst/>
              <a:cxnLst/>
              <a:rect l="0" t="0" r="0" b="0"/>
              <a:pathLst>
                <a:path w="352426" h="218938">
                  <a:moveTo>
                    <a:pt x="0" y="161915"/>
                  </a:moveTo>
                  <a:lnTo>
                    <a:pt x="0" y="161915"/>
                  </a:lnTo>
                  <a:lnTo>
                    <a:pt x="0" y="195116"/>
                  </a:lnTo>
                  <a:lnTo>
                    <a:pt x="1058" y="196750"/>
                  </a:lnTo>
                  <a:lnTo>
                    <a:pt x="2822" y="197838"/>
                  </a:lnTo>
                  <a:lnTo>
                    <a:pt x="5057" y="198564"/>
                  </a:lnTo>
                  <a:lnTo>
                    <a:pt x="6546" y="200106"/>
                  </a:lnTo>
                  <a:lnTo>
                    <a:pt x="8201" y="204641"/>
                  </a:lnTo>
                  <a:lnTo>
                    <a:pt x="9701" y="206274"/>
                  </a:lnTo>
                  <a:lnTo>
                    <a:pt x="14189" y="208089"/>
                  </a:lnTo>
                  <a:lnTo>
                    <a:pt x="15809" y="209631"/>
                  </a:lnTo>
                  <a:lnTo>
                    <a:pt x="17610" y="214166"/>
                  </a:lnTo>
                  <a:lnTo>
                    <a:pt x="19148" y="215799"/>
                  </a:lnTo>
                  <a:lnTo>
                    <a:pt x="23680" y="217614"/>
                  </a:lnTo>
                  <a:lnTo>
                    <a:pt x="41403" y="218937"/>
                  </a:lnTo>
                  <a:lnTo>
                    <a:pt x="72150" y="209357"/>
                  </a:lnTo>
                  <a:lnTo>
                    <a:pt x="119761" y="174589"/>
                  </a:lnTo>
                  <a:lnTo>
                    <a:pt x="161321" y="140042"/>
                  </a:lnTo>
                  <a:lnTo>
                    <a:pt x="169065" y="129969"/>
                  </a:lnTo>
                  <a:lnTo>
                    <a:pt x="202797" y="101706"/>
                  </a:lnTo>
                  <a:lnTo>
                    <a:pt x="206549" y="95292"/>
                  </a:lnTo>
                  <a:lnTo>
                    <a:pt x="209274" y="88913"/>
                  </a:lnTo>
                  <a:lnTo>
                    <a:pt x="217575" y="78075"/>
                  </a:lnTo>
                  <a:lnTo>
                    <a:pt x="221231" y="77028"/>
                  </a:lnTo>
                  <a:lnTo>
                    <a:pt x="228472" y="76204"/>
                  </a:lnTo>
                  <a:lnTo>
                    <a:pt x="228599" y="107989"/>
                  </a:lnTo>
                  <a:lnTo>
                    <a:pt x="225777" y="114312"/>
                  </a:lnTo>
                  <a:lnTo>
                    <a:pt x="222054" y="120650"/>
                  </a:lnTo>
                  <a:lnTo>
                    <a:pt x="219958" y="131227"/>
                  </a:lnTo>
                  <a:lnTo>
                    <a:pt x="219192" y="154241"/>
                  </a:lnTo>
                  <a:lnTo>
                    <a:pt x="216305" y="161327"/>
                  </a:lnTo>
                  <a:lnTo>
                    <a:pt x="212552" y="168003"/>
                  </a:lnTo>
                  <a:lnTo>
                    <a:pt x="210143" y="180913"/>
                  </a:lnTo>
                  <a:lnTo>
                    <a:pt x="209550" y="218934"/>
                  </a:lnTo>
                  <a:lnTo>
                    <a:pt x="209550" y="213970"/>
                  </a:lnTo>
                  <a:lnTo>
                    <a:pt x="210608" y="212493"/>
                  </a:lnTo>
                  <a:lnTo>
                    <a:pt x="214607" y="210853"/>
                  </a:lnTo>
                  <a:lnTo>
                    <a:pt x="216096" y="209357"/>
                  </a:lnTo>
                  <a:lnTo>
                    <a:pt x="217751" y="204872"/>
                  </a:lnTo>
                  <a:lnTo>
                    <a:pt x="219871" y="193370"/>
                  </a:lnTo>
                  <a:lnTo>
                    <a:pt x="225544" y="184053"/>
                  </a:lnTo>
                  <a:lnTo>
                    <a:pt x="237163" y="145862"/>
                  </a:lnTo>
                  <a:lnTo>
                    <a:pt x="238100" y="98524"/>
                  </a:lnTo>
                  <a:lnTo>
                    <a:pt x="238124" y="63928"/>
                  </a:lnTo>
                  <a:lnTo>
                    <a:pt x="235302" y="57335"/>
                  </a:lnTo>
                  <a:lnTo>
                    <a:pt x="231579" y="50876"/>
                  </a:lnTo>
                  <a:lnTo>
                    <a:pt x="228862" y="38294"/>
                  </a:lnTo>
                  <a:lnTo>
                    <a:pt x="228610" y="29006"/>
                  </a:lnTo>
                  <a:lnTo>
                    <a:pt x="237733" y="19443"/>
                  </a:lnTo>
                  <a:lnTo>
                    <a:pt x="274464" y="19040"/>
                  </a:lnTo>
                  <a:lnTo>
                    <a:pt x="283481" y="12494"/>
                  </a:lnTo>
                  <a:lnTo>
                    <a:pt x="292368" y="10398"/>
                  </a:lnTo>
                  <a:lnTo>
                    <a:pt x="337908" y="9515"/>
                  </a:lnTo>
                  <a:lnTo>
                    <a:pt x="339573" y="8457"/>
                  </a:lnTo>
                  <a:lnTo>
                    <a:pt x="340682" y="6693"/>
                  </a:lnTo>
                  <a:lnTo>
                    <a:pt x="342770" y="382"/>
                  </a:lnTo>
                  <a:lnTo>
                    <a:pt x="352029" y="0"/>
                  </a:lnTo>
                  <a:lnTo>
                    <a:pt x="352425" y="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SMARTInkShape-878"/>
            <p:cNvSpPr/>
            <p:nvPr>
              <p:custDataLst>
                <p:tags r:id="rId38"/>
              </p:custDataLst>
            </p:nvPr>
          </p:nvSpPr>
          <p:spPr>
            <a:xfrm>
              <a:off x="4171950" y="4791075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9525" y="0"/>
                  </a:moveTo>
                  <a:lnTo>
                    <a:pt x="9525" y="0"/>
                  </a:lnTo>
                  <a:lnTo>
                    <a:pt x="4468" y="0"/>
                  </a:lnTo>
                  <a:lnTo>
                    <a:pt x="2979" y="1058"/>
                  </a:lnTo>
                  <a:lnTo>
                    <a:pt x="1986" y="2822"/>
                  </a:lnTo>
                  <a:lnTo>
                    <a:pt x="0" y="9522"/>
                  </a:lnTo>
                  <a:lnTo>
                    <a:pt x="0" y="9525"/>
                  </a:lnTo>
                  <a:lnTo>
                    <a:pt x="44535" y="9525"/>
                  </a:lnTo>
                  <a:lnTo>
                    <a:pt x="50838" y="9525"/>
                  </a:lnTo>
                  <a:lnTo>
                    <a:pt x="52942" y="8467"/>
                  </a:lnTo>
                  <a:lnTo>
                    <a:pt x="54345" y="6703"/>
                  </a:lnTo>
                  <a:lnTo>
                    <a:pt x="55280" y="4468"/>
                  </a:lnTo>
                  <a:lnTo>
                    <a:pt x="56962" y="2979"/>
                  </a:lnTo>
                  <a:lnTo>
                    <a:pt x="61652" y="1324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7" name="SMARTInkShape-Group239"/>
          <p:cNvGrpSpPr/>
          <p:nvPr/>
        </p:nvGrpSpPr>
        <p:grpSpPr>
          <a:xfrm>
            <a:off x="4733925" y="4686303"/>
            <a:ext cx="418973" cy="190498"/>
            <a:chOff x="4733925" y="4686303"/>
            <a:chExt cx="418973" cy="190498"/>
          </a:xfrm>
        </p:grpSpPr>
        <p:sp>
          <p:nvSpPr>
            <p:cNvPr id="224" name="SMARTInkShape-879"/>
            <p:cNvSpPr/>
            <p:nvPr>
              <p:custDataLst>
                <p:tags r:id="rId33"/>
              </p:custDataLst>
            </p:nvPr>
          </p:nvSpPr>
          <p:spPr>
            <a:xfrm>
              <a:off x="4733925" y="4733925"/>
              <a:ext cx="200026" cy="9526"/>
            </a:xfrm>
            <a:custGeom>
              <a:avLst/>
              <a:gdLst/>
              <a:ahLst/>
              <a:cxnLst/>
              <a:rect l="0" t="0" r="0" b="0"/>
              <a:pathLst>
                <a:path w="200026" h="9526">
                  <a:moveTo>
                    <a:pt x="0" y="0"/>
                  </a:moveTo>
                  <a:lnTo>
                    <a:pt x="0" y="0"/>
                  </a:lnTo>
                  <a:lnTo>
                    <a:pt x="5057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8201" y="5057"/>
                  </a:lnTo>
                  <a:lnTo>
                    <a:pt x="9701" y="6546"/>
                  </a:lnTo>
                  <a:lnTo>
                    <a:pt x="14189" y="8201"/>
                  </a:lnTo>
                  <a:lnTo>
                    <a:pt x="60361" y="9525"/>
                  </a:lnTo>
                  <a:lnTo>
                    <a:pt x="107597" y="9525"/>
                  </a:lnTo>
                  <a:lnTo>
                    <a:pt x="120619" y="9525"/>
                  </a:lnTo>
                  <a:lnTo>
                    <a:pt x="148526" y="883"/>
                  </a:lnTo>
                  <a:lnTo>
                    <a:pt x="195033" y="0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SMARTInkShape-880"/>
            <p:cNvSpPr/>
            <p:nvPr>
              <p:custDataLst>
                <p:tags r:id="rId34"/>
              </p:custDataLst>
            </p:nvPr>
          </p:nvSpPr>
          <p:spPr>
            <a:xfrm>
              <a:off x="4819650" y="4781550"/>
              <a:ext cx="180976" cy="38101"/>
            </a:xfrm>
            <a:custGeom>
              <a:avLst/>
              <a:gdLst/>
              <a:ahLst/>
              <a:cxnLst/>
              <a:rect l="0" t="0" r="0" b="0"/>
              <a:pathLst>
                <a:path w="180976" h="38101">
                  <a:moveTo>
                    <a:pt x="0" y="38100"/>
                  </a:moveTo>
                  <a:lnTo>
                    <a:pt x="0" y="38100"/>
                  </a:lnTo>
                  <a:lnTo>
                    <a:pt x="8201" y="29899"/>
                  </a:lnTo>
                  <a:lnTo>
                    <a:pt x="14189" y="28967"/>
                  </a:lnTo>
                  <a:lnTo>
                    <a:pt x="22666" y="28692"/>
                  </a:lnTo>
                  <a:lnTo>
                    <a:pt x="28771" y="25805"/>
                  </a:lnTo>
                  <a:lnTo>
                    <a:pt x="35012" y="22053"/>
                  </a:lnTo>
                  <a:lnTo>
                    <a:pt x="45534" y="19939"/>
                  </a:lnTo>
                  <a:lnTo>
                    <a:pt x="60528" y="18255"/>
                  </a:lnTo>
                  <a:lnTo>
                    <a:pt x="78984" y="10883"/>
                  </a:lnTo>
                  <a:lnTo>
                    <a:pt x="125673" y="9536"/>
                  </a:lnTo>
                  <a:lnTo>
                    <a:pt x="132761" y="6708"/>
                  </a:lnTo>
                  <a:lnTo>
                    <a:pt x="139438" y="2981"/>
                  </a:lnTo>
                  <a:lnTo>
                    <a:pt x="152348" y="589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SMARTInkShape-881"/>
            <p:cNvSpPr/>
            <p:nvPr>
              <p:custDataLst>
                <p:tags r:id="rId35"/>
              </p:custDataLst>
            </p:nvPr>
          </p:nvSpPr>
          <p:spPr>
            <a:xfrm>
              <a:off x="4981657" y="4686303"/>
              <a:ext cx="171241" cy="190498"/>
            </a:xfrm>
            <a:custGeom>
              <a:avLst/>
              <a:gdLst/>
              <a:ahLst/>
              <a:cxnLst/>
              <a:rect l="0" t="0" r="0" b="0"/>
              <a:pathLst>
                <a:path w="171241" h="190498">
                  <a:moveTo>
                    <a:pt x="9443" y="9522"/>
                  </a:moveTo>
                  <a:lnTo>
                    <a:pt x="9443" y="9522"/>
                  </a:lnTo>
                  <a:lnTo>
                    <a:pt x="1242" y="9522"/>
                  </a:lnTo>
                  <a:lnTo>
                    <a:pt x="801" y="8464"/>
                  </a:lnTo>
                  <a:lnTo>
                    <a:pt x="34" y="1321"/>
                  </a:lnTo>
                  <a:lnTo>
                    <a:pt x="1054" y="880"/>
                  </a:lnTo>
                  <a:lnTo>
                    <a:pt x="5428" y="259"/>
                  </a:lnTo>
                  <a:lnTo>
                    <a:pt x="0" y="0"/>
                  </a:lnTo>
                  <a:lnTo>
                    <a:pt x="8126" y="8198"/>
                  </a:lnTo>
                  <a:lnTo>
                    <a:pt x="14109" y="9130"/>
                  </a:lnTo>
                  <a:lnTo>
                    <a:pt x="15729" y="10319"/>
                  </a:lnTo>
                  <a:lnTo>
                    <a:pt x="17528" y="14462"/>
                  </a:lnTo>
                  <a:lnTo>
                    <a:pt x="19066" y="15990"/>
                  </a:lnTo>
                  <a:lnTo>
                    <a:pt x="29140" y="21265"/>
                  </a:lnTo>
                  <a:lnTo>
                    <a:pt x="35130" y="25325"/>
                  </a:lnTo>
                  <a:lnTo>
                    <a:pt x="44454" y="28668"/>
                  </a:lnTo>
                  <a:lnTo>
                    <a:pt x="53918" y="34833"/>
                  </a:lnTo>
                  <a:lnTo>
                    <a:pt x="63425" y="37130"/>
                  </a:lnTo>
                  <a:lnTo>
                    <a:pt x="74003" y="38869"/>
                  </a:lnTo>
                  <a:lnTo>
                    <a:pt x="97019" y="46260"/>
                  </a:lnTo>
                  <a:lnTo>
                    <a:pt x="110781" y="48411"/>
                  </a:lnTo>
                  <a:lnTo>
                    <a:pt x="121549" y="54088"/>
                  </a:lnTo>
                  <a:lnTo>
                    <a:pt x="144634" y="56744"/>
                  </a:lnTo>
                  <a:lnTo>
                    <a:pt x="147196" y="57937"/>
                  </a:lnTo>
                  <a:lnTo>
                    <a:pt x="148903" y="59790"/>
                  </a:lnTo>
                  <a:lnTo>
                    <a:pt x="150041" y="62084"/>
                  </a:lnTo>
                  <a:lnTo>
                    <a:pt x="151859" y="63614"/>
                  </a:lnTo>
                  <a:lnTo>
                    <a:pt x="160319" y="66269"/>
                  </a:lnTo>
                  <a:lnTo>
                    <a:pt x="169911" y="66636"/>
                  </a:lnTo>
                  <a:lnTo>
                    <a:pt x="170396" y="67706"/>
                  </a:lnTo>
                  <a:lnTo>
                    <a:pt x="171240" y="74870"/>
                  </a:lnTo>
                  <a:lnTo>
                    <a:pt x="163156" y="84282"/>
                  </a:lnTo>
                  <a:lnTo>
                    <a:pt x="162232" y="90352"/>
                  </a:lnTo>
                  <a:lnTo>
                    <a:pt x="161043" y="91984"/>
                  </a:lnTo>
                  <a:lnTo>
                    <a:pt x="159194" y="93072"/>
                  </a:lnTo>
                  <a:lnTo>
                    <a:pt x="156902" y="93796"/>
                  </a:lnTo>
                  <a:lnTo>
                    <a:pt x="142560" y="105417"/>
                  </a:lnTo>
                  <a:lnTo>
                    <a:pt x="120554" y="127035"/>
                  </a:lnTo>
                  <a:lnTo>
                    <a:pt x="111390" y="130541"/>
                  </a:lnTo>
                  <a:lnTo>
                    <a:pt x="101320" y="133159"/>
                  </a:lnTo>
                  <a:lnTo>
                    <a:pt x="86231" y="143461"/>
                  </a:lnTo>
                  <a:lnTo>
                    <a:pt x="60266" y="167236"/>
                  </a:lnTo>
                  <a:lnTo>
                    <a:pt x="47548" y="173438"/>
                  </a:lnTo>
                  <a:lnTo>
                    <a:pt x="44371" y="175949"/>
                  </a:lnTo>
                  <a:lnTo>
                    <a:pt x="40841" y="181561"/>
                  </a:lnTo>
                  <a:lnTo>
                    <a:pt x="39900" y="184540"/>
                  </a:lnTo>
                  <a:lnTo>
                    <a:pt x="38214" y="186526"/>
                  </a:lnTo>
                  <a:lnTo>
                    <a:pt x="28624" y="190451"/>
                  </a:lnTo>
                  <a:lnTo>
                    <a:pt x="38018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4" name="SMARTInkShape-Group241"/>
          <p:cNvGrpSpPr/>
          <p:nvPr/>
        </p:nvGrpSpPr>
        <p:grpSpPr>
          <a:xfrm>
            <a:off x="5476875" y="4495811"/>
            <a:ext cx="1638301" cy="285701"/>
            <a:chOff x="5476875" y="4495811"/>
            <a:chExt cx="1638301" cy="285701"/>
          </a:xfrm>
        </p:grpSpPr>
        <p:sp>
          <p:nvSpPr>
            <p:cNvPr id="228" name="SMARTInkShape-882"/>
            <p:cNvSpPr/>
            <p:nvPr>
              <p:custDataLst>
                <p:tags r:id="rId27"/>
              </p:custDataLst>
            </p:nvPr>
          </p:nvSpPr>
          <p:spPr>
            <a:xfrm>
              <a:off x="5476875" y="4581653"/>
              <a:ext cx="180965" cy="199859"/>
            </a:xfrm>
            <a:custGeom>
              <a:avLst/>
              <a:gdLst/>
              <a:ahLst/>
              <a:cxnLst/>
              <a:rect l="0" t="0" r="0" b="0"/>
              <a:pathLst>
                <a:path w="180965" h="199859">
                  <a:moveTo>
                    <a:pt x="38100" y="57022"/>
                  </a:moveTo>
                  <a:lnTo>
                    <a:pt x="38100" y="57022"/>
                  </a:lnTo>
                  <a:lnTo>
                    <a:pt x="38100" y="71211"/>
                  </a:lnTo>
                  <a:lnTo>
                    <a:pt x="37042" y="72832"/>
                  </a:lnTo>
                  <a:lnTo>
                    <a:pt x="35278" y="73911"/>
                  </a:lnTo>
                  <a:lnTo>
                    <a:pt x="33044" y="74632"/>
                  </a:lnTo>
                  <a:lnTo>
                    <a:pt x="31555" y="76170"/>
                  </a:lnTo>
                  <a:lnTo>
                    <a:pt x="28967" y="84146"/>
                  </a:lnTo>
                  <a:lnTo>
                    <a:pt x="28585" y="107950"/>
                  </a:lnTo>
                  <a:lnTo>
                    <a:pt x="25758" y="114229"/>
                  </a:lnTo>
                  <a:lnTo>
                    <a:pt x="22031" y="120547"/>
                  </a:lnTo>
                  <a:lnTo>
                    <a:pt x="19639" y="133227"/>
                  </a:lnTo>
                  <a:lnTo>
                    <a:pt x="18069" y="155643"/>
                  </a:lnTo>
                  <a:lnTo>
                    <a:pt x="10859" y="174105"/>
                  </a:lnTo>
                  <a:lnTo>
                    <a:pt x="9920" y="183906"/>
                  </a:lnTo>
                  <a:lnTo>
                    <a:pt x="8730" y="186062"/>
                  </a:lnTo>
                  <a:lnTo>
                    <a:pt x="6879" y="187498"/>
                  </a:lnTo>
                  <a:lnTo>
                    <a:pt x="4586" y="188456"/>
                  </a:lnTo>
                  <a:lnTo>
                    <a:pt x="3057" y="190153"/>
                  </a:lnTo>
                  <a:lnTo>
                    <a:pt x="10" y="199858"/>
                  </a:lnTo>
                  <a:lnTo>
                    <a:pt x="0" y="177506"/>
                  </a:lnTo>
                  <a:lnTo>
                    <a:pt x="15810" y="130109"/>
                  </a:lnTo>
                  <a:lnTo>
                    <a:pt x="27124" y="93398"/>
                  </a:lnTo>
                  <a:lnTo>
                    <a:pt x="51859" y="49221"/>
                  </a:lnTo>
                  <a:lnTo>
                    <a:pt x="59275" y="29092"/>
                  </a:lnTo>
                  <a:lnTo>
                    <a:pt x="61742" y="25702"/>
                  </a:lnTo>
                  <a:lnTo>
                    <a:pt x="67304" y="21935"/>
                  </a:lnTo>
                  <a:lnTo>
                    <a:pt x="73305" y="19203"/>
                  </a:lnTo>
                  <a:lnTo>
                    <a:pt x="82633" y="12773"/>
                  </a:lnTo>
                  <a:lnTo>
                    <a:pt x="88937" y="10898"/>
                  </a:lnTo>
                  <a:lnTo>
                    <a:pt x="91041" y="9339"/>
                  </a:lnTo>
                  <a:lnTo>
                    <a:pt x="92444" y="7242"/>
                  </a:lnTo>
                  <a:lnTo>
                    <a:pt x="93380" y="4785"/>
                  </a:lnTo>
                  <a:lnTo>
                    <a:pt x="95062" y="3147"/>
                  </a:lnTo>
                  <a:lnTo>
                    <a:pt x="99752" y="1327"/>
                  </a:lnTo>
                  <a:lnTo>
                    <a:pt x="112535" y="0"/>
                  </a:lnTo>
                  <a:lnTo>
                    <a:pt x="122346" y="8084"/>
                  </a:lnTo>
                  <a:lnTo>
                    <a:pt x="123168" y="11636"/>
                  </a:lnTo>
                  <a:lnTo>
                    <a:pt x="123822" y="49752"/>
                  </a:lnTo>
                  <a:lnTo>
                    <a:pt x="122765" y="52175"/>
                  </a:lnTo>
                  <a:lnTo>
                    <a:pt x="121002" y="53791"/>
                  </a:lnTo>
                  <a:lnTo>
                    <a:pt x="118768" y="54867"/>
                  </a:lnTo>
                  <a:lnTo>
                    <a:pt x="117278" y="57703"/>
                  </a:lnTo>
                  <a:lnTo>
                    <a:pt x="114124" y="69688"/>
                  </a:lnTo>
                  <a:lnTo>
                    <a:pt x="112066" y="71816"/>
                  </a:lnTo>
                  <a:lnTo>
                    <a:pt x="98132" y="83115"/>
                  </a:lnTo>
                  <a:lnTo>
                    <a:pt x="89872" y="92153"/>
                  </a:lnTo>
                  <a:lnTo>
                    <a:pt x="87568" y="98388"/>
                  </a:lnTo>
                  <a:lnTo>
                    <a:pt x="85894" y="100474"/>
                  </a:lnTo>
                  <a:lnTo>
                    <a:pt x="81214" y="102792"/>
                  </a:lnTo>
                  <a:lnTo>
                    <a:pt x="69586" y="105339"/>
                  </a:lnTo>
                  <a:lnTo>
                    <a:pt x="58997" y="112800"/>
                  </a:lnTo>
                  <a:lnTo>
                    <a:pt x="49111" y="114051"/>
                  </a:lnTo>
                  <a:lnTo>
                    <a:pt x="48616" y="113034"/>
                  </a:lnTo>
                  <a:lnTo>
                    <a:pt x="48065" y="109080"/>
                  </a:lnTo>
                  <a:lnTo>
                    <a:pt x="48977" y="107602"/>
                  </a:lnTo>
                  <a:lnTo>
                    <a:pt x="50643" y="106617"/>
                  </a:lnTo>
                  <a:lnTo>
                    <a:pt x="55865" y="105036"/>
                  </a:lnTo>
                  <a:lnTo>
                    <a:pt x="64500" y="98178"/>
                  </a:lnTo>
                  <a:lnTo>
                    <a:pt x="73321" y="94969"/>
                  </a:lnTo>
                  <a:lnTo>
                    <a:pt x="82638" y="88844"/>
                  </a:lnTo>
                  <a:lnTo>
                    <a:pt x="92101" y="86559"/>
                  </a:lnTo>
                  <a:lnTo>
                    <a:pt x="139438" y="85604"/>
                  </a:lnTo>
                  <a:lnTo>
                    <a:pt x="155541" y="85597"/>
                  </a:lnTo>
                  <a:lnTo>
                    <a:pt x="161909" y="88420"/>
                  </a:lnTo>
                  <a:lnTo>
                    <a:pt x="165090" y="90654"/>
                  </a:lnTo>
                  <a:lnTo>
                    <a:pt x="168623" y="95958"/>
                  </a:lnTo>
                  <a:lnTo>
                    <a:pt x="169565" y="98854"/>
                  </a:lnTo>
                  <a:lnTo>
                    <a:pt x="171252" y="100785"/>
                  </a:lnTo>
                  <a:lnTo>
                    <a:pt x="175948" y="102930"/>
                  </a:lnTo>
                  <a:lnTo>
                    <a:pt x="177623" y="104561"/>
                  </a:lnTo>
                  <a:lnTo>
                    <a:pt x="180534" y="112697"/>
                  </a:lnTo>
                  <a:lnTo>
                    <a:pt x="180964" y="136524"/>
                  </a:lnTo>
                  <a:lnTo>
                    <a:pt x="178148" y="142803"/>
                  </a:lnTo>
                  <a:lnTo>
                    <a:pt x="143313" y="180409"/>
                  </a:lnTo>
                  <a:lnTo>
                    <a:pt x="133754" y="180836"/>
                  </a:lnTo>
                  <a:lnTo>
                    <a:pt x="142875" y="1808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9" name="SMARTInkShape-883"/>
            <p:cNvSpPr/>
            <p:nvPr>
              <p:custDataLst>
                <p:tags r:id="rId28"/>
              </p:custDataLst>
            </p:nvPr>
          </p:nvSpPr>
          <p:spPr>
            <a:xfrm>
              <a:off x="5705475" y="4573493"/>
              <a:ext cx="209548" cy="189008"/>
            </a:xfrm>
            <a:custGeom>
              <a:avLst/>
              <a:gdLst/>
              <a:ahLst/>
              <a:cxnLst/>
              <a:rect l="0" t="0" r="0" b="0"/>
              <a:pathLst>
                <a:path w="209548" h="189008">
                  <a:moveTo>
                    <a:pt x="0" y="169957"/>
                  </a:moveTo>
                  <a:lnTo>
                    <a:pt x="0" y="169957"/>
                  </a:lnTo>
                  <a:lnTo>
                    <a:pt x="9515" y="179472"/>
                  </a:lnTo>
                  <a:lnTo>
                    <a:pt x="17725" y="179482"/>
                  </a:lnTo>
                  <a:lnTo>
                    <a:pt x="18167" y="180540"/>
                  </a:lnTo>
                  <a:lnTo>
                    <a:pt x="18934" y="187683"/>
                  </a:lnTo>
                  <a:lnTo>
                    <a:pt x="21821" y="188418"/>
                  </a:lnTo>
                  <a:lnTo>
                    <a:pt x="42729" y="189004"/>
                  </a:lnTo>
                  <a:lnTo>
                    <a:pt x="48272" y="186184"/>
                  </a:lnTo>
                  <a:lnTo>
                    <a:pt x="55397" y="180806"/>
                  </a:lnTo>
                  <a:lnTo>
                    <a:pt x="92099" y="134025"/>
                  </a:lnTo>
                  <a:lnTo>
                    <a:pt x="120650" y="89591"/>
                  </a:lnTo>
                  <a:lnTo>
                    <a:pt x="138642" y="58941"/>
                  </a:lnTo>
                  <a:lnTo>
                    <a:pt x="144861" y="38824"/>
                  </a:lnTo>
                  <a:lnTo>
                    <a:pt x="149050" y="31242"/>
                  </a:lnTo>
                  <a:lnTo>
                    <a:pt x="151738" y="17752"/>
                  </a:lnTo>
                  <a:lnTo>
                    <a:pt x="152389" y="0"/>
                  </a:lnTo>
                  <a:lnTo>
                    <a:pt x="152397" y="4006"/>
                  </a:lnTo>
                  <a:lnTo>
                    <a:pt x="151340" y="5347"/>
                  </a:lnTo>
                  <a:lnTo>
                    <a:pt x="147343" y="6839"/>
                  </a:lnTo>
                  <a:lnTo>
                    <a:pt x="145853" y="8294"/>
                  </a:lnTo>
                  <a:lnTo>
                    <a:pt x="144199" y="12735"/>
                  </a:lnTo>
                  <a:lnTo>
                    <a:pt x="142078" y="24209"/>
                  </a:lnTo>
                  <a:lnTo>
                    <a:pt x="136406" y="34580"/>
                  </a:lnTo>
                  <a:lnTo>
                    <a:pt x="133198" y="49529"/>
                  </a:lnTo>
                  <a:lnTo>
                    <a:pt x="125990" y="64599"/>
                  </a:lnTo>
                  <a:lnTo>
                    <a:pt x="121193" y="91720"/>
                  </a:lnTo>
                  <a:lnTo>
                    <a:pt x="117363" y="99202"/>
                  </a:lnTo>
                  <a:lnTo>
                    <a:pt x="105178" y="145486"/>
                  </a:lnTo>
                  <a:lnTo>
                    <a:pt x="106102" y="147293"/>
                  </a:lnTo>
                  <a:lnTo>
                    <a:pt x="107776" y="148497"/>
                  </a:lnTo>
                  <a:lnTo>
                    <a:pt x="113918" y="150766"/>
                  </a:lnTo>
                  <a:lnTo>
                    <a:pt x="119243" y="150866"/>
                  </a:lnTo>
                  <a:lnTo>
                    <a:pt x="124611" y="148066"/>
                  </a:lnTo>
                  <a:lnTo>
                    <a:pt x="139803" y="135716"/>
                  </a:lnTo>
                  <a:lnTo>
                    <a:pt x="146095" y="133572"/>
                  </a:lnTo>
                  <a:lnTo>
                    <a:pt x="148197" y="130884"/>
                  </a:lnTo>
                  <a:lnTo>
                    <a:pt x="154392" y="114182"/>
                  </a:lnTo>
                  <a:lnTo>
                    <a:pt x="187348" y="69256"/>
                  </a:lnTo>
                  <a:lnTo>
                    <a:pt x="195799" y="59098"/>
                  </a:lnTo>
                  <a:lnTo>
                    <a:pt x="198146" y="52600"/>
                  </a:lnTo>
                  <a:lnTo>
                    <a:pt x="199831" y="50445"/>
                  </a:lnTo>
                  <a:lnTo>
                    <a:pt x="206200" y="46352"/>
                  </a:lnTo>
                  <a:lnTo>
                    <a:pt x="209547" y="36618"/>
                  </a:lnTo>
                  <a:lnTo>
                    <a:pt x="204493" y="41667"/>
                  </a:lnTo>
                  <a:lnTo>
                    <a:pt x="202011" y="46970"/>
                  </a:lnTo>
                  <a:lnTo>
                    <a:pt x="199044" y="71565"/>
                  </a:lnTo>
                  <a:lnTo>
                    <a:pt x="193501" y="82125"/>
                  </a:lnTo>
                  <a:lnTo>
                    <a:pt x="180877" y="127538"/>
                  </a:lnTo>
                  <a:lnTo>
                    <a:pt x="174714" y="138926"/>
                  </a:lnTo>
                  <a:lnTo>
                    <a:pt x="171461" y="183945"/>
                  </a:lnTo>
                  <a:lnTo>
                    <a:pt x="172515" y="185632"/>
                  </a:lnTo>
                  <a:lnTo>
                    <a:pt x="174277" y="186758"/>
                  </a:lnTo>
                  <a:lnTo>
                    <a:pt x="181813" y="188341"/>
                  </a:lnTo>
                  <a:lnTo>
                    <a:pt x="200025" y="18900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0" name="SMARTInkShape-884"/>
            <p:cNvSpPr/>
            <p:nvPr>
              <p:custDataLst>
                <p:tags r:id="rId29"/>
              </p:custDataLst>
            </p:nvPr>
          </p:nvSpPr>
          <p:spPr>
            <a:xfrm>
              <a:off x="6105525" y="4638675"/>
              <a:ext cx="85715" cy="19051"/>
            </a:xfrm>
            <a:custGeom>
              <a:avLst/>
              <a:gdLst/>
              <a:ahLst/>
              <a:cxnLst/>
              <a:rect l="0" t="0" r="0" b="0"/>
              <a:pathLst>
                <a:path w="85715" h="19051">
                  <a:moveTo>
                    <a:pt x="0" y="9525"/>
                  </a:moveTo>
                  <a:lnTo>
                    <a:pt x="0" y="9525"/>
                  </a:lnTo>
                  <a:lnTo>
                    <a:pt x="0" y="34"/>
                  </a:lnTo>
                  <a:lnTo>
                    <a:pt x="45340" y="0"/>
                  </a:lnTo>
                  <a:lnTo>
                    <a:pt x="85687" y="0"/>
                  </a:lnTo>
                  <a:lnTo>
                    <a:pt x="85714" y="5057"/>
                  </a:lnTo>
                  <a:lnTo>
                    <a:pt x="84660" y="6546"/>
                  </a:lnTo>
                  <a:lnTo>
                    <a:pt x="82898" y="7539"/>
                  </a:lnTo>
                  <a:lnTo>
                    <a:pt x="80665" y="8201"/>
                  </a:lnTo>
                  <a:lnTo>
                    <a:pt x="666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1" name="SMARTInkShape-885"/>
            <p:cNvSpPr/>
            <p:nvPr>
              <p:custDataLst>
                <p:tags r:id="rId30"/>
              </p:custDataLst>
            </p:nvPr>
          </p:nvSpPr>
          <p:spPr>
            <a:xfrm>
              <a:off x="6058027" y="4695825"/>
              <a:ext cx="123699" cy="28573"/>
            </a:xfrm>
            <a:custGeom>
              <a:avLst/>
              <a:gdLst/>
              <a:ahLst/>
              <a:cxnLst/>
              <a:rect l="0" t="0" r="0" b="0"/>
              <a:pathLst>
                <a:path w="123699" h="28573">
                  <a:moveTo>
                    <a:pt x="18923" y="0"/>
                  </a:moveTo>
                  <a:lnTo>
                    <a:pt x="18923" y="0"/>
                  </a:lnTo>
                  <a:lnTo>
                    <a:pt x="1313" y="17610"/>
                  </a:lnTo>
                  <a:lnTo>
                    <a:pt x="0" y="27124"/>
                  </a:lnTo>
                  <a:lnTo>
                    <a:pt x="1016" y="27608"/>
                  </a:lnTo>
                  <a:lnTo>
                    <a:pt x="41163" y="28572"/>
                  </a:lnTo>
                  <a:lnTo>
                    <a:pt x="47505" y="25752"/>
                  </a:lnTo>
                  <a:lnTo>
                    <a:pt x="53851" y="22028"/>
                  </a:lnTo>
                  <a:lnTo>
                    <a:pt x="64432" y="19933"/>
                  </a:lnTo>
                  <a:lnTo>
                    <a:pt x="79445" y="18253"/>
                  </a:lnTo>
                  <a:lnTo>
                    <a:pt x="97906" y="10883"/>
                  </a:lnTo>
                  <a:lnTo>
                    <a:pt x="110921" y="8735"/>
                  </a:lnTo>
                  <a:lnTo>
                    <a:pt x="12369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2" name="SMARTInkShape-886"/>
            <p:cNvSpPr/>
            <p:nvPr>
              <p:custDataLst>
                <p:tags r:id="rId31"/>
              </p:custDataLst>
            </p:nvPr>
          </p:nvSpPr>
          <p:spPr>
            <a:xfrm>
              <a:off x="6400800" y="4495811"/>
              <a:ext cx="619088" cy="209529"/>
            </a:xfrm>
            <a:custGeom>
              <a:avLst/>
              <a:gdLst/>
              <a:ahLst/>
              <a:cxnLst/>
              <a:rect l="0" t="0" r="0" b="0"/>
              <a:pathLst>
                <a:path w="619088" h="209529">
                  <a:moveTo>
                    <a:pt x="0" y="171439"/>
                  </a:moveTo>
                  <a:lnTo>
                    <a:pt x="0" y="171439"/>
                  </a:lnTo>
                  <a:lnTo>
                    <a:pt x="9409" y="171439"/>
                  </a:lnTo>
                  <a:lnTo>
                    <a:pt x="9522" y="180572"/>
                  </a:lnTo>
                  <a:lnTo>
                    <a:pt x="19040" y="180964"/>
                  </a:lnTo>
                  <a:lnTo>
                    <a:pt x="19050" y="195429"/>
                  </a:lnTo>
                  <a:lnTo>
                    <a:pt x="20108" y="196957"/>
                  </a:lnTo>
                  <a:lnTo>
                    <a:pt x="21872" y="197977"/>
                  </a:lnTo>
                  <a:lnTo>
                    <a:pt x="24106" y="198656"/>
                  </a:lnTo>
                  <a:lnTo>
                    <a:pt x="25595" y="200166"/>
                  </a:lnTo>
                  <a:lnTo>
                    <a:pt x="28541" y="209412"/>
                  </a:lnTo>
                  <a:lnTo>
                    <a:pt x="41829" y="209528"/>
                  </a:lnTo>
                  <a:lnTo>
                    <a:pt x="43761" y="208474"/>
                  </a:lnTo>
                  <a:lnTo>
                    <a:pt x="45049" y="206712"/>
                  </a:lnTo>
                  <a:lnTo>
                    <a:pt x="45908" y="204479"/>
                  </a:lnTo>
                  <a:lnTo>
                    <a:pt x="88427" y="171417"/>
                  </a:lnTo>
                  <a:lnTo>
                    <a:pt x="98567" y="164021"/>
                  </a:lnTo>
                  <a:lnTo>
                    <a:pt x="140837" y="116449"/>
                  </a:lnTo>
                  <a:lnTo>
                    <a:pt x="151796" y="102582"/>
                  </a:lnTo>
                  <a:lnTo>
                    <a:pt x="178137" y="59316"/>
                  </a:lnTo>
                  <a:lnTo>
                    <a:pt x="190094" y="14944"/>
                  </a:lnTo>
                  <a:lnTo>
                    <a:pt x="189171" y="13134"/>
                  </a:lnTo>
                  <a:lnTo>
                    <a:pt x="187497" y="11927"/>
                  </a:lnTo>
                  <a:lnTo>
                    <a:pt x="181357" y="9655"/>
                  </a:lnTo>
                  <a:lnTo>
                    <a:pt x="176032" y="9555"/>
                  </a:lnTo>
                  <a:lnTo>
                    <a:pt x="174505" y="10600"/>
                  </a:lnTo>
                  <a:lnTo>
                    <a:pt x="173486" y="12355"/>
                  </a:lnTo>
                  <a:lnTo>
                    <a:pt x="172807" y="14583"/>
                  </a:lnTo>
                  <a:lnTo>
                    <a:pt x="164089" y="28813"/>
                  </a:lnTo>
                  <a:lnTo>
                    <a:pt x="163368" y="31905"/>
                  </a:lnTo>
                  <a:lnTo>
                    <a:pt x="155664" y="45530"/>
                  </a:lnTo>
                  <a:lnTo>
                    <a:pt x="147774" y="73576"/>
                  </a:lnTo>
                  <a:lnTo>
                    <a:pt x="137297" y="91979"/>
                  </a:lnTo>
                  <a:lnTo>
                    <a:pt x="131307" y="112077"/>
                  </a:lnTo>
                  <a:lnTo>
                    <a:pt x="128814" y="115990"/>
                  </a:lnTo>
                  <a:lnTo>
                    <a:pt x="125303" y="131608"/>
                  </a:lnTo>
                  <a:lnTo>
                    <a:pt x="123828" y="169938"/>
                  </a:lnTo>
                  <a:lnTo>
                    <a:pt x="124885" y="170439"/>
                  </a:lnTo>
                  <a:lnTo>
                    <a:pt x="137083" y="171307"/>
                  </a:lnTo>
                  <a:lnTo>
                    <a:pt x="143123" y="168558"/>
                  </a:lnTo>
                  <a:lnTo>
                    <a:pt x="149335" y="164867"/>
                  </a:lnTo>
                  <a:lnTo>
                    <a:pt x="158783" y="161730"/>
                  </a:lnTo>
                  <a:lnTo>
                    <a:pt x="165115" y="157246"/>
                  </a:lnTo>
                  <a:lnTo>
                    <a:pt x="183799" y="135128"/>
                  </a:lnTo>
                  <a:lnTo>
                    <a:pt x="201877" y="120992"/>
                  </a:lnTo>
                  <a:lnTo>
                    <a:pt x="238109" y="73545"/>
                  </a:lnTo>
                  <a:lnTo>
                    <a:pt x="256979" y="48079"/>
                  </a:lnTo>
                  <a:lnTo>
                    <a:pt x="266569" y="38223"/>
                  </a:lnTo>
                  <a:lnTo>
                    <a:pt x="261605" y="38128"/>
                  </a:lnTo>
                  <a:lnTo>
                    <a:pt x="260128" y="39174"/>
                  </a:lnTo>
                  <a:lnTo>
                    <a:pt x="259143" y="40929"/>
                  </a:lnTo>
                  <a:lnTo>
                    <a:pt x="258487" y="43157"/>
                  </a:lnTo>
                  <a:lnTo>
                    <a:pt x="246986" y="57388"/>
                  </a:lnTo>
                  <a:lnTo>
                    <a:pt x="242064" y="63599"/>
                  </a:lnTo>
                  <a:lnTo>
                    <a:pt x="236081" y="76211"/>
                  </a:lnTo>
                  <a:lnTo>
                    <a:pt x="225021" y="93950"/>
                  </a:lnTo>
                  <a:lnTo>
                    <a:pt x="220249" y="116778"/>
                  </a:lnTo>
                  <a:lnTo>
                    <a:pt x="218364" y="130078"/>
                  </a:lnTo>
                  <a:lnTo>
                    <a:pt x="210463" y="157756"/>
                  </a:lnTo>
                  <a:lnTo>
                    <a:pt x="209955" y="164652"/>
                  </a:lnTo>
                  <a:lnTo>
                    <a:pt x="210879" y="166915"/>
                  </a:lnTo>
                  <a:lnTo>
                    <a:pt x="212552" y="168423"/>
                  </a:lnTo>
                  <a:lnTo>
                    <a:pt x="214726" y="169428"/>
                  </a:lnTo>
                  <a:lnTo>
                    <a:pt x="216177" y="171157"/>
                  </a:lnTo>
                  <a:lnTo>
                    <a:pt x="217787" y="175900"/>
                  </a:lnTo>
                  <a:lnTo>
                    <a:pt x="219274" y="177588"/>
                  </a:lnTo>
                  <a:lnTo>
                    <a:pt x="223749" y="179463"/>
                  </a:lnTo>
                  <a:lnTo>
                    <a:pt x="241432" y="180832"/>
                  </a:lnTo>
                  <a:lnTo>
                    <a:pt x="255921" y="175868"/>
                  </a:lnTo>
                  <a:lnTo>
                    <a:pt x="302068" y="149164"/>
                  </a:lnTo>
                  <a:lnTo>
                    <a:pt x="337458" y="119382"/>
                  </a:lnTo>
                  <a:lnTo>
                    <a:pt x="381053" y="83654"/>
                  </a:lnTo>
                  <a:lnTo>
                    <a:pt x="405153" y="60238"/>
                  </a:lnTo>
                  <a:lnTo>
                    <a:pt x="431751" y="25820"/>
                  </a:lnTo>
                  <a:lnTo>
                    <a:pt x="438129" y="22053"/>
                  </a:lnTo>
                  <a:lnTo>
                    <a:pt x="441312" y="21048"/>
                  </a:lnTo>
                  <a:lnTo>
                    <a:pt x="443433" y="19320"/>
                  </a:lnTo>
                  <a:lnTo>
                    <a:pt x="447510" y="9959"/>
                  </a:lnTo>
                  <a:lnTo>
                    <a:pt x="452683" y="9646"/>
                  </a:lnTo>
                  <a:lnTo>
                    <a:pt x="454189" y="10660"/>
                  </a:lnTo>
                  <a:lnTo>
                    <a:pt x="455192" y="12395"/>
                  </a:lnTo>
                  <a:lnTo>
                    <a:pt x="456605" y="19893"/>
                  </a:lnTo>
                  <a:lnTo>
                    <a:pt x="457083" y="31908"/>
                  </a:lnTo>
                  <a:lnTo>
                    <a:pt x="454326" y="38164"/>
                  </a:lnTo>
                  <a:lnTo>
                    <a:pt x="450631" y="44472"/>
                  </a:lnTo>
                  <a:lnTo>
                    <a:pt x="448259" y="57146"/>
                  </a:lnTo>
                  <a:lnTo>
                    <a:pt x="446877" y="64551"/>
                  </a:lnTo>
                  <a:lnTo>
                    <a:pt x="430790" y="112129"/>
                  </a:lnTo>
                  <a:lnTo>
                    <a:pt x="428529" y="119679"/>
                  </a:lnTo>
                  <a:lnTo>
                    <a:pt x="421276" y="133149"/>
                  </a:lnTo>
                  <a:lnTo>
                    <a:pt x="419530" y="146001"/>
                  </a:lnTo>
                  <a:lnTo>
                    <a:pt x="418329" y="148131"/>
                  </a:lnTo>
                  <a:lnTo>
                    <a:pt x="416468" y="149550"/>
                  </a:lnTo>
                  <a:lnTo>
                    <a:pt x="414171" y="150496"/>
                  </a:lnTo>
                  <a:lnTo>
                    <a:pt x="412639" y="152186"/>
                  </a:lnTo>
                  <a:lnTo>
                    <a:pt x="409586" y="161875"/>
                  </a:lnTo>
                  <a:lnTo>
                    <a:pt x="414635" y="161903"/>
                  </a:lnTo>
                  <a:lnTo>
                    <a:pt x="416123" y="160849"/>
                  </a:lnTo>
                  <a:lnTo>
                    <a:pt x="417116" y="159087"/>
                  </a:lnTo>
                  <a:lnTo>
                    <a:pt x="417777" y="156854"/>
                  </a:lnTo>
                  <a:lnTo>
                    <a:pt x="426465" y="142616"/>
                  </a:lnTo>
                  <a:lnTo>
                    <a:pt x="427185" y="139524"/>
                  </a:lnTo>
                  <a:lnTo>
                    <a:pt x="433255" y="130115"/>
                  </a:lnTo>
                  <a:lnTo>
                    <a:pt x="474281" y="84877"/>
                  </a:lnTo>
                  <a:lnTo>
                    <a:pt x="482784" y="73700"/>
                  </a:lnTo>
                  <a:lnTo>
                    <a:pt x="526962" y="35877"/>
                  </a:lnTo>
                  <a:lnTo>
                    <a:pt x="552259" y="18631"/>
                  </a:lnTo>
                  <a:lnTo>
                    <a:pt x="555497" y="15592"/>
                  </a:lnTo>
                  <a:lnTo>
                    <a:pt x="564741" y="12215"/>
                  </a:lnTo>
                  <a:lnTo>
                    <a:pt x="586484" y="8811"/>
                  </a:lnTo>
                  <a:lnTo>
                    <a:pt x="598077" y="1360"/>
                  </a:lnTo>
                  <a:lnTo>
                    <a:pt x="608101" y="110"/>
                  </a:lnTo>
                  <a:lnTo>
                    <a:pt x="617670" y="0"/>
                  </a:lnTo>
                  <a:lnTo>
                    <a:pt x="618155" y="1054"/>
                  </a:lnTo>
                  <a:lnTo>
                    <a:pt x="619087" y="9122"/>
                  </a:lnTo>
                  <a:lnTo>
                    <a:pt x="604660" y="9511"/>
                  </a:lnTo>
                  <a:lnTo>
                    <a:pt x="603131" y="10571"/>
                  </a:lnTo>
                  <a:lnTo>
                    <a:pt x="602113" y="12335"/>
                  </a:lnTo>
                  <a:lnTo>
                    <a:pt x="601434" y="14570"/>
                  </a:lnTo>
                  <a:lnTo>
                    <a:pt x="599922" y="16060"/>
                  </a:lnTo>
                  <a:lnTo>
                    <a:pt x="590550" y="190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3" name="SMARTInkShape-887"/>
            <p:cNvSpPr/>
            <p:nvPr>
              <p:custDataLst>
                <p:tags r:id="rId32"/>
              </p:custDataLst>
            </p:nvPr>
          </p:nvSpPr>
          <p:spPr>
            <a:xfrm>
              <a:off x="6886578" y="4581525"/>
              <a:ext cx="228598" cy="47626"/>
            </a:xfrm>
            <a:custGeom>
              <a:avLst/>
              <a:gdLst/>
              <a:ahLst/>
              <a:cxnLst/>
              <a:rect l="0" t="0" r="0" b="0"/>
              <a:pathLst>
                <a:path w="228598" h="47626">
                  <a:moveTo>
                    <a:pt x="19047" y="0"/>
                  </a:moveTo>
                  <a:lnTo>
                    <a:pt x="19047" y="0"/>
                  </a:lnTo>
                  <a:lnTo>
                    <a:pt x="13991" y="0"/>
                  </a:lnTo>
                  <a:lnTo>
                    <a:pt x="12502" y="1058"/>
                  </a:lnTo>
                  <a:lnTo>
                    <a:pt x="11509" y="2822"/>
                  </a:lnTo>
                  <a:lnTo>
                    <a:pt x="10847" y="5057"/>
                  </a:lnTo>
                  <a:lnTo>
                    <a:pt x="1437" y="17333"/>
                  </a:lnTo>
                  <a:lnTo>
                    <a:pt x="34" y="28138"/>
                  </a:lnTo>
                  <a:lnTo>
                    <a:pt x="0" y="36738"/>
                  </a:lnTo>
                  <a:lnTo>
                    <a:pt x="5054" y="42753"/>
                  </a:lnTo>
                  <a:lnTo>
                    <a:pt x="10358" y="45460"/>
                  </a:lnTo>
                  <a:lnTo>
                    <a:pt x="28646" y="47435"/>
                  </a:lnTo>
                  <a:lnTo>
                    <a:pt x="74905" y="47625"/>
                  </a:lnTo>
                  <a:lnTo>
                    <a:pt x="92248" y="46567"/>
                  </a:lnTo>
                  <a:lnTo>
                    <a:pt x="137492" y="31815"/>
                  </a:lnTo>
                  <a:lnTo>
                    <a:pt x="183997" y="22113"/>
                  </a:lnTo>
                  <a:lnTo>
                    <a:pt x="206080" y="18261"/>
                  </a:lnTo>
                  <a:lnTo>
                    <a:pt x="217152" y="10885"/>
                  </a:lnTo>
                  <a:lnTo>
                    <a:pt x="223559" y="9928"/>
                  </a:lnTo>
                  <a:lnTo>
                    <a:pt x="225238" y="8735"/>
                  </a:lnTo>
                  <a:lnTo>
                    <a:pt x="226358" y="6882"/>
                  </a:lnTo>
                  <a:lnTo>
                    <a:pt x="22859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8" name="SMARTInkShape-Group242"/>
          <p:cNvGrpSpPr/>
          <p:nvPr/>
        </p:nvGrpSpPr>
        <p:grpSpPr>
          <a:xfrm>
            <a:off x="7458075" y="4362454"/>
            <a:ext cx="942820" cy="333330"/>
            <a:chOff x="7458075" y="4362454"/>
            <a:chExt cx="942820" cy="333330"/>
          </a:xfrm>
        </p:grpSpPr>
        <p:sp>
          <p:nvSpPr>
            <p:cNvPr id="235" name="SMARTInkShape-888"/>
            <p:cNvSpPr/>
            <p:nvPr>
              <p:custDataLst>
                <p:tags r:id="rId24"/>
              </p:custDataLst>
            </p:nvPr>
          </p:nvSpPr>
          <p:spPr>
            <a:xfrm>
              <a:off x="7686675" y="4476750"/>
              <a:ext cx="38101" cy="19051"/>
            </a:xfrm>
            <a:custGeom>
              <a:avLst/>
              <a:gdLst/>
              <a:ahLst/>
              <a:cxnLst/>
              <a:rect l="0" t="0" r="0" b="0"/>
              <a:pathLst>
                <a:path w="38101" h="19051">
                  <a:moveTo>
                    <a:pt x="0" y="19050"/>
                  </a:moveTo>
                  <a:lnTo>
                    <a:pt x="0" y="19050"/>
                  </a:lnTo>
                  <a:lnTo>
                    <a:pt x="5056" y="13993"/>
                  </a:lnTo>
                  <a:lnTo>
                    <a:pt x="10361" y="11511"/>
                  </a:lnTo>
                  <a:lnTo>
                    <a:pt x="26742" y="9642"/>
                  </a:lnTo>
                  <a:lnTo>
                    <a:pt x="381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6" name="SMARTInkShape-889"/>
            <p:cNvSpPr/>
            <p:nvPr>
              <p:custDataLst>
                <p:tags r:id="rId25"/>
              </p:custDataLst>
            </p:nvPr>
          </p:nvSpPr>
          <p:spPr>
            <a:xfrm>
              <a:off x="7458075" y="462915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8200" y="0"/>
                  </a:lnTo>
                  <a:lnTo>
                    <a:pt x="8642" y="1058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SMARTInkShape-890"/>
            <p:cNvSpPr/>
            <p:nvPr>
              <p:custDataLst>
                <p:tags r:id="rId26"/>
              </p:custDataLst>
            </p:nvPr>
          </p:nvSpPr>
          <p:spPr>
            <a:xfrm>
              <a:off x="7734300" y="4362454"/>
              <a:ext cx="666595" cy="333330"/>
            </a:xfrm>
            <a:custGeom>
              <a:avLst/>
              <a:gdLst/>
              <a:ahLst/>
              <a:cxnLst/>
              <a:rect l="0" t="0" r="0" b="0"/>
              <a:pathLst>
                <a:path w="666595" h="333330">
                  <a:moveTo>
                    <a:pt x="0" y="95246"/>
                  </a:moveTo>
                  <a:lnTo>
                    <a:pt x="0" y="95246"/>
                  </a:lnTo>
                  <a:lnTo>
                    <a:pt x="5056" y="90189"/>
                  </a:lnTo>
                  <a:lnTo>
                    <a:pt x="7538" y="84885"/>
                  </a:lnTo>
                  <a:lnTo>
                    <a:pt x="10506" y="60288"/>
                  </a:lnTo>
                  <a:lnTo>
                    <a:pt x="17049" y="47615"/>
                  </a:lnTo>
                  <a:lnTo>
                    <a:pt x="18655" y="34920"/>
                  </a:lnTo>
                  <a:lnTo>
                    <a:pt x="19845" y="32803"/>
                  </a:lnTo>
                  <a:lnTo>
                    <a:pt x="21696" y="31393"/>
                  </a:lnTo>
                  <a:lnTo>
                    <a:pt x="23988" y="30452"/>
                  </a:lnTo>
                  <a:lnTo>
                    <a:pt x="25518" y="28767"/>
                  </a:lnTo>
                  <a:lnTo>
                    <a:pt x="27216" y="24072"/>
                  </a:lnTo>
                  <a:lnTo>
                    <a:pt x="28456" y="6230"/>
                  </a:lnTo>
                  <a:lnTo>
                    <a:pt x="29555" y="4152"/>
                  </a:lnTo>
                  <a:lnTo>
                    <a:pt x="31345" y="2766"/>
                  </a:lnTo>
                  <a:lnTo>
                    <a:pt x="37983" y="44"/>
                  </a:lnTo>
                  <a:lnTo>
                    <a:pt x="46291" y="0"/>
                  </a:lnTo>
                  <a:lnTo>
                    <a:pt x="46736" y="1057"/>
                  </a:lnTo>
                  <a:lnTo>
                    <a:pt x="47230" y="5054"/>
                  </a:lnTo>
                  <a:lnTo>
                    <a:pt x="50271" y="10358"/>
                  </a:lnTo>
                  <a:lnTo>
                    <a:pt x="55791" y="17330"/>
                  </a:lnTo>
                  <a:lnTo>
                    <a:pt x="59368" y="18283"/>
                  </a:lnTo>
                  <a:lnTo>
                    <a:pt x="65232" y="18896"/>
                  </a:lnTo>
                  <a:lnTo>
                    <a:pt x="71303" y="24058"/>
                  </a:lnTo>
                  <a:lnTo>
                    <a:pt x="72936" y="24504"/>
                  </a:lnTo>
                  <a:lnTo>
                    <a:pt x="74024" y="23743"/>
                  </a:lnTo>
                  <a:lnTo>
                    <a:pt x="74749" y="22177"/>
                  </a:lnTo>
                  <a:lnTo>
                    <a:pt x="76291" y="21133"/>
                  </a:lnTo>
                  <a:lnTo>
                    <a:pt x="83517" y="19664"/>
                  </a:lnTo>
                  <a:lnTo>
                    <a:pt x="123694" y="19046"/>
                  </a:lnTo>
                  <a:lnTo>
                    <a:pt x="123787" y="24103"/>
                  </a:lnTo>
                  <a:lnTo>
                    <a:pt x="120986" y="29407"/>
                  </a:lnTo>
                  <a:lnTo>
                    <a:pt x="117271" y="35293"/>
                  </a:lnTo>
                  <a:lnTo>
                    <a:pt x="98131" y="78694"/>
                  </a:lnTo>
                  <a:lnTo>
                    <a:pt x="73014" y="121053"/>
                  </a:lnTo>
                  <a:lnTo>
                    <a:pt x="50800" y="165120"/>
                  </a:lnTo>
                  <a:lnTo>
                    <a:pt x="32808" y="203198"/>
                  </a:lnTo>
                  <a:lnTo>
                    <a:pt x="18462" y="247646"/>
                  </a:lnTo>
                  <a:lnTo>
                    <a:pt x="12173" y="263874"/>
                  </a:lnTo>
                  <a:lnTo>
                    <a:pt x="6935" y="293037"/>
                  </a:lnTo>
                  <a:lnTo>
                    <a:pt x="3083" y="301686"/>
                  </a:lnTo>
                  <a:lnTo>
                    <a:pt x="120" y="327914"/>
                  </a:lnTo>
                  <a:lnTo>
                    <a:pt x="1139" y="329733"/>
                  </a:lnTo>
                  <a:lnTo>
                    <a:pt x="2875" y="330946"/>
                  </a:lnTo>
                  <a:lnTo>
                    <a:pt x="8212" y="332892"/>
                  </a:lnTo>
                  <a:lnTo>
                    <a:pt x="22668" y="333329"/>
                  </a:lnTo>
                  <a:lnTo>
                    <a:pt x="28771" y="330530"/>
                  </a:lnTo>
                  <a:lnTo>
                    <a:pt x="69172" y="300256"/>
                  </a:lnTo>
                  <a:lnTo>
                    <a:pt x="83524" y="283225"/>
                  </a:lnTo>
                  <a:lnTo>
                    <a:pt x="126388" y="253078"/>
                  </a:lnTo>
                  <a:lnTo>
                    <a:pt x="171414" y="212314"/>
                  </a:lnTo>
                  <a:lnTo>
                    <a:pt x="215702" y="175612"/>
                  </a:lnTo>
                  <a:lnTo>
                    <a:pt x="245327" y="154316"/>
                  </a:lnTo>
                  <a:lnTo>
                    <a:pt x="249440" y="153250"/>
                  </a:lnTo>
                  <a:lnTo>
                    <a:pt x="264923" y="152446"/>
                  </a:lnTo>
                  <a:lnTo>
                    <a:pt x="265515" y="153487"/>
                  </a:lnTo>
                  <a:lnTo>
                    <a:pt x="266697" y="197915"/>
                  </a:lnTo>
                  <a:lnTo>
                    <a:pt x="265642" y="225597"/>
                  </a:lnTo>
                  <a:lnTo>
                    <a:pt x="250891" y="269783"/>
                  </a:lnTo>
                  <a:lnTo>
                    <a:pt x="247552" y="281604"/>
                  </a:lnTo>
                  <a:lnTo>
                    <a:pt x="231230" y="304739"/>
                  </a:lnTo>
                  <a:lnTo>
                    <a:pt x="227888" y="320664"/>
                  </a:lnTo>
                  <a:lnTo>
                    <a:pt x="219111" y="333323"/>
                  </a:lnTo>
                  <a:lnTo>
                    <a:pt x="234266" y="317121"/>
                  </a:lnTo>
                  <a:lnTo>
                    <a:pt x="240185" y="304722"/>
                  </a:lnTo>
                  <a:lnTo>
                    <a:pt x="262072" y="278201"/>
                  </a:lnTo>
                  <a:lnTo>
                    <a:pt x="266760" y="269693"/>
                  </a:lnTo>
                  <a:lnTo>
                    <a:pt x="311089" y="222330"/>
                  </a:lnTo>
                  <a:lnTo>
                    <a:pt x="320656" y="213804"/>
                  </a:lnTo>
                  <a:lnTo>
                    <a:pt x="331491" y="210106"/>
                  </a:lnTo>
                  <a:lnTo>
                    <a:pt x="341411" y="209595"/>
                  </a:lnTo>
                  <a:lnTo>
                    <a:pt x="347514" y="214617"/>
                  </a:lnTo>
                  <a:lnTo>
                    <a:pt x="350243" y="219914"/>
                  </a:lnTo>
                  <a:lnTo>
                    <a:pt x="352234" y="238195"/>
                  </a:lnTo>
                  <a:lnTo>
                    <a:pt x="352414" y="260351"/>
                  </a:lnTo>
                  <a:lnTo>
                    <a:pt x="349598" y="266698"/>
                  </a:lnTo>
                  <a:lnTo>
                    <a:pt x="345877" y="273047"/>
                  </a:lnTo>
                  <a:lnTo>
                    <a:pt x="343488" y="285746"/>
                  </a:lnTo>
                  <a:lnTo>
                    <a:pt x="342901" y="304665"/>
                  </a:lnTo>
                  <a:lnTo>
                    <a:pt x="356157" y="291527"/>
                  </a:lnTo>
                  <a:lnTo>
                    <a:pt x="359375" y="285493"/>
                  </a:lnTo>
                  <a:lnTo>
                    <a:pt x="360233" y="282402"/>
                  </a:lnTo>
                  <a:lnTo>
                    <a:pt x="361863" y="280342"/>
                  </a:lnTo>
                  <a:lnTo>
                    <a:pt x="369215" y="275325"/>
                  </a:lnTo>
                  <a:lnTo>
                    <a:pt x="379154" y="262432"/>
                  </a:lnTo>
                  <a:lnTo>
                    <a:pt x="401937" y="244746"/>
                  </a:lnTo>
                  <a:lnTo>
                    <a:pt x="406181" y="238243"/>
                  </a:lnTo>
                  <a:lnTo>
                    <a:pt x="409125" y="231825"/>
                  </a:lnTo>
                  <a:lnTo>
                    <a:pt x="437602" y="200579"/>
                  </a:lnTo>
                  <a:lnTo>
                    <a:pt x="437987" y="205243"/>
                  </a:lnTo>
                  <a:lnTo>
                    <a:pt x="439100" y="206677"/>
                  </a:lnTo>
                  <a:lnTo>
                    <a:pt x="443158" y="208271"/>
                  </a:lnTo>
                  <a:lnTo>
                    <a:pt x="444664" y="209754"/>
                  </a:lnTo>
                  <a:lnTo>
                    <a:pt x="446336" y="214225"/>
                  </a:lnTo>
                  <a:lnTo>
                    <a:pt x="445725" y="216898"/>
                  </a:lnTo>
                  <a:lnTo>
                    <a:pt x="439960" y="228794"/>
                  </a:lnTo>
                  <a:lnTo>
                    <a:pt x="438164" y="276049"/>
                  </a:lnTo>
                  <a:lnTo>
                    <a:pt x="438151" y="298436"/>
                  </a:lnTo>
                  <a:lnTo>
                    <a:pt x="439208" y="300556"/>
                  </a:lnTo>
                  <a:lnTo>
                    <a:pt x="440972" y="301969"/>
                  </a:lnTo>
                  <a:lnTo>
                    <a:pt x="443206" y="302911"/>
                  </a:lnTo>
                  <a:lnTo>
                    <a:pt x="444695" y="304598"/>
                  </a:lnTo>
                  <a:lnTo>
                    <a:pt x="446350" y="309295"/>
                  </a:lnTo>
                  <a:lnTo>
                    <a:pt x="447851" y="310970"/>
                  </a:lnTo>
                  <a:lnTo>
                    <a:pt x="452339" y="312831"/>
                  </a:lnTo>
                  <a:lnTo>
                    <a:pt x="455017" y="312270"/>
                  </a:lnTo>
                  <a:lnTo>
                    <a:pt x="466921" y="306585"/>
                  </a:lnTo>
                  <a:lnTo>
                    <a:pt x="470031" y="305989"/>
                  </a:lnTo>
                  <a:lnTo>
                    <a:pt x="502845" y="285545"/>
                  </a:lnTo>
                  <a:lnTo>
                    <a:pt x="550166" y="249527"/>
                  </a:lnTo>
                  <a:lnTo>
                    <a:pt x="561523" y="238562"/>
                  </a:lnTo>
                  <a:lnTo>
                    <a:pt x="570136" y="238160"/>
                  </a:lnTo>
                  <a:lnTo>
                    <a:pt x="570591" y="239205"/>
                  </a:lnTo>
                  <a:lnTo>
                    <a:pt x="571096" y="243189"/>
                  </a:lnTo>
                  <a:lnTo>
                    <a:pt x="568498" y="248487"/>
                  </a:lnTo>
                  <a:lnTo>
                    <a:pt x="564874" y="254370"/>
                  </a:lnTo>
                  <a:lnTo>
                    <a:pt x="562357" y="264864"/>
                  </a:lnTo>
                  <a:lnTo>
                    <a:pt x="561978" y="293424"/>
                  </a:lnTo>
                  <a:lnTo>
                    <a:pt x="570176" y="303310"/>
                  </a:lnTo>
                  <a:lnTo>
                    <a:pt x="573735" y="304136"/>
                  </a:lnTo>
                  <a:lnTo>
                    <a:pt x="584641" y="304665"/>
                  </a:lnTo>
                  <a:lnTo>
                    <a:pt x="590746" y="301916"/>
                  </a:lnTo>
                  <a:lnTo>
                    <a:pt x="596988" y="298224"/>
                  </a:lnTo>
                  <a:lnTo>
                    <a:pt x="606451" y="295088"/>
                  </a:lnTo>
                  <a:lnTo>
                    <a:pt x="640027" y="272915"/>
                  </a:lnTo>
                  <a:lnTo>
                    <a:pt x="644290" y="266637"/>
                  </a:lnTo>
                  <a:lnTo>
                    <a:pt x="647243" y="260320"/>
                  </a:lnTo>
                  <a:lnTo>
                    <a:pt x="662756" y="241294"/>
                  </a:lnTo>
                  <a:lnTo>
                    <a:pt x="666224" y="230477"/>
                  </a:lnTo>
                  <a:lnTo>
                    <a:pt x="666594" y="224097"/>
                  </a:lnTo>
                  <a:lnTo>
                    <a:pt x="663859" y="218482"/>
                  </a:lnTo>
                  <a:lnTo>
                    <a:pt x="661647" y="215503"/>
                  </a:lnTo>
                  <a:lnTo>
                    <a:pt x="656368" y="212194"/>
                  </a:lnTo>
                  <a:lnTo>
                    <a:pt x="650494" y="209665"/>
                  </a:lnTo>
                  <a:lnTo>
                    <a:pt x="641237" y="203348"/>
                  </a:lnTo>
                  <a:lnTo>
                    <a:pt x="631792" y="201007"/>
                  </a:lnTo>
                  <a:lnTo>
                    <a:pt x="615946" y="200151"/>
                  </a:lnTo>
                  <a:lnTo>
                    <a:pt x="609598" y="202901"/>
                  </a:lnTo>
                  <a:lnTo>
                    <a:pt x="603249" y="206592"/>
                  </a:lnTo>
                  <a:lnTo>
                    <a:pt x="593725" y="209729"/>
                  </a:lnTo>
                  <a:lnTo>
                    <a:pt x="587375" y="214214"/>
                  </a:lnTo>
                  <a:lnTo>
                    <a:pt x="583847" y="219735"/>
                  </a:lnTo>
                  <a:lnTo>
                    <a:pt x="581582" y="231902"/>
                  </a:lnTo>
                  <a:lnTo>
                    <a:pt x="584095" y="238180"/>
                  </a:lnTo>
                  <a:lnTo>
                    <a:pt x="600075" y="2571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39" name="SMARTInkShape-891"/>
          <p:cNvSpPr/>
          <p:nvPr>
            <p:custDataLst>
              <p:tags r:id="rId20"/>
            </p:custDataLst>
          </p:nvPr>
        </p:nvSpPr>
        <p:spPr>
          <a:xfrm>
            <a:off x="8640502" y="4505501"/>
            <a:ext cx="141549" cy="132730"/>
          </a:xfrm>
          <a:custGeom>
            <a:avLst/>
            <a:gdLst/>
            <a:ahLst/>
            <a:cxnLst/>
            <a:rect l="0" t="0" r="0" b="0"/>
            <a:pathLst>
              <a:path w="141549" h="132730">
                <a:moveTo>
                  <a:pt x="17723" y="9349"/>
                </a:moveTo>
                <a:lnTo>
                  <a:pt x="17723" y="9349"/>
                </a:lnTo>
                <a:lnTo>
                  <a:pt x="17723" y="31739"/>
                </a:lnTo>
                <a:lnTo>
                  <a:pt x="14901" y="37997"/>
                </a:lnTo>
                <a:lnTo>
                  <a:pt x="11178" y="44307"/>
                </a:lnTo>
                <a:lnTo>
                  <a:pt x="9081" y="54867"/>
                </a:lnTo>
                <a:lnTo>
                  <a:pt x="7162" y="98184"/>
                </a:lnTo>
                <a:lnTo>
                  <a:pt x="0" y="116872"/>
                </a:lnTo>
                <a:lnTo>
                  <a:pt x="616" y="119131"/>
                </a:lnTo>
                <a:lnTo>
                  <a:pt x="2085" y="120637"/>
                </a:lnTo>
                <a:lnTo>
                  <a:pt x="4123" y="121641"/>
                </a:lnTo>
                <a:lnTo>
                  <a:pt x="5481" y="123369"/>
                </a:lnTo>
                <a:lnTo>
                  <a:pt x="7841" y="131674"/>
                </a:lnTo>
                <a:lnTo>
                  <a:pt x="10861" y="132507"/>
                </a:lnTo>
                <a:lnTo>
                  <a:pt x="13147" y="132729"/>
                </a:lnTo>
                <a:lnTo>
                  <a:pt x="18512" y="130154"/>
                </a:lnTo>
                <a:lnTo>
                  <a:pt x="57794" y="101292"/>
                </a:lnTo>
                <a:lnTo>
                  <a:pt x="91786" y="53862"/>
                </a:lnTo>
                <a:lnTo>
                  <a:pt x="105755" y="41000"/>
                </a:lnTo>
                <a:lnTo>
                  <a:pt x="122457" y="0"/>
                </a:lnTo>
                <a:lnTo>
                  <a:pt x="122486" y="4933"/>
                </a:lnTo>
                <a:lnTo>
                  <a:pt x="121431" y="6405"/>
                </a:lnTo>
                <a:lnTo>
                  <a:pt x="117438" y="8040"/>
                </a:lnTo>
                <a:lnTo>
                  <a:pt x="115950" y="10593"/>
                </a:lnTo>
                <a:lnTo>
                  <a:pt x="112797" y="23241"/>
                </a:lnTo>
                <a:lnTo>
                  <a:pt x="102785" y="37532"/>
                </a:lnTo>
                <a:lnTo>
                  <a:pt x="97863" y="44099"/>
                </a:lnTo>
                <a:lnTo>
                  <a:pt x="85876" y="77868"/>
                </a:lnTo>
                <a:lnTo>
                  <a:pt x="84436" y="107740"/>
                </a:lnTo>
                <a:lnTo>
                  <a:pt x="87237" y="114108"/>
                </a:lnTo>
                <a:lnTo>
                  <a:pt x="92603" y="121764"/>
                </a:lnTo>
                <a:lnTo>
                  <a:pt x="96159" y="122811"/>
                </a:lnTo>
                <a:lnTo>
                  <a:pt x="116279" y="123601"/>
                </a:lnTo>
                <a:lnTo>
                  <a:pt x="141548" y="11412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0" name="SMARTInkShape-892"/>
          <p:cNvSpPr/>
          <p:nvPr>
            <p:custDataLst>
              <p:tags r:id="rId21"/>
            </p:custDataLst>
          </p:nvPr>
        </p:nvSpPr>
        <p:spPr>
          <a:xfrm>
            <a:off x="9067812" y="4171950"/>
            <a:ext cx="809614" cy="647248"/>
          </a:xfrm>
          <a:custGeom>
            <a:avLst/>
            <a:gdLst/>
            <a:ahLst/>
            <a:cxnLst/>
            <a:rect l="0" t="0" r="0" b="0"/>
            <a:pathLst>
              <a:path w="809614" h="647248">
                <a:moveTo>
                  <a:pt x="9513" y="314325"/>
                </a:moveTo>
                <a:lnTo>
                  <a:pt x="9513" y="314325"/>
                </a:lnTo>
                <a:lnTo>
                  <a:pt x="1312" y="314325"/>
                </a:lnTo>
                <a:lnTo>
                  <a:pt x="869" y="313267"/>
                </a:lnTo>
                <a:lnTo>
                  <a:pt x="379" y="309268"/>
                </a:lnTo>
                <a:lnTo>
                  <a:pt x="1307" y="307779"/>
                </a:lnTo>
                <a:lnTo>
                  <a:pt x="2984" y="306786"/>
                </a:lnTo>
                <a:lnTo>
                  <a:pt x="9399" y="304834"/>
                </a:lnTo>
                <a:lnTo>
                  <a:pt x="18643" y="304800"/>
                </a:lnTo>
                <a:lnTo>
                  <a:pt x="27204" y="313001"/>
                </a:lnTo>
                <a:lnTo>
                  <a:pt x="28161" y="318989"/>
                </a:lnTo>
                <a:lnTo>
                  <a:pt x="28553" y="355247"/>
                </a:lnTo>
                <a:lnTo>
                  <a:pt x="19429" y="398355"/>
                </a:lnTo>
                <a:lnTo>
                  <a:pt x="16390" y="407411"/>
                </a:lnTo>
                <a:lnTo>
                  <a:pt x="12569" y="414963"/>
                </a:lnTo>
                <a:lnTo>
                  <a:pt x="10872" y="421848"/>
                </a:lnTo>
                <a:lnTo>
                  <a:pt x="9361" y="424107"/>
                </a:lnTo>
                <a:lnTo>
                  <a:pt x="7295" y="425613"/>
                </a:lnTo>
                <a:lnTo>
                  <a:pt x="4859" y="426617"/>
                </a:lnTo>
                <a:lnTo>
                  <a:pt x="3235" y="428345"/>
                </a:lnTo>
                <a:lnTo>
                  <a:pt x="26" y="438018"/>
                </a:lnTo>
                <a:lnTo>
                  <a:pt x="0" y="433054"/>
                </a:lnTo>
                <a:lnTo>
                  <a:pt x="2815" y="427771"/>
                </a:lnTo>
                <a:lnTo>
                  <a:pt x="6536" y="421896"/>
                </a:lnTo>
                <a:lnTo>
                  <a:pt x="9689" y="412638"/>
                </a:lnTo>
                <a:lnTo>
                  <a:pt x="15798" y="403192"/>
                </a:lnTo>
                <a:lnTo>
                  <a:pt x="35201" y="359461"/>
                </a:lnTo>
                <a:lnTo>
                  <a:pt x="43464" y="347219"/>
                </a:lnTo>
                <a:lnTo>
                  <a:pt x="52124" y="325294"/>
                </a:lnTo>
                <a:lnTo>
                  <a:pt x="54853" y="321638"/>
                </a:lnTo>
                <a:lnTo>
                  <a:pt x="62693" y="315433"/>
                </a:lnTo>
                <a:lnTo>
                  <a:pt x="74710" y="297076"/>
                </a:lnTo>
                <a:lnTo>
                  <a:pt x="78353" y="296075"/>
                </a:lnTo>
                <a:lnTo>
                  <a:pt x="80806" y="295809"/>
                </a:lnTo>
                <a:lnTo>
                  <a:pt x="86355" y="298334"/>
                </a:lnTo>
                <a:lnTo>
                  <a:pt x="93483" y="303523"/>
                </a:lnTo>
                <a:lnTo>
                  <a:pt x="94457" y="307055"/>
                </a:lnTo>
                <a:lnTo>
                  <a:pt x="94718" y="309478"/>
                </a:lnTo>
                <a:lnTo>
                  <a:pt x="95949" y="311094"/>
                </a:lnTo>
                <a:lnTo>
                  <a:pt x="100141" y="312889"/>
                </a:lnTo>
                <a:lnTo>
                  <a:pt x="101682" y="315485"/>
                </a:lnTo>
                <a:lnTo>
                  <a:pt x="104492" y="339130"/>
                </a:lnTo>
                <a:lnTo>
                  <a:pt x="104727" y="355521"/>
                </a:lnTo>
                <a:lnTo>
                  <a:pt x="101925" y="361915"/>
                </a:lnTo>
                <a:lnTo>
                  <a:pt x="98211" y="368284"/>
                </a:lnTo>
                <a:lnTo>
                  <a:pt x="95629" y="379117"/>
                </a:lnTo>
                <a:lnTo>
                  <a:pt x="95238" y="390514"/>
                </a:lnTo>
                <a:lnTo>
                  <a:pt x="100295" y="385465"/>
                </a:lnTo>
                <a:lnTo>
                  <a:pt x="102778" y="380162"/>
                </a:lnTo>
                <a:lnTo>
                  <a:pt x="103439" y="377267"/>
                </a:lnTo>
                <a:lnTo>
                  <a:pt x="109429" y="368135"/>
                </a:lnTo>
                <a:lnTo>
                  <a:pt x="121991" y="355567"/>
                </a:lnTo>
                <a:lnTo>
                  <a:pt x="168188" y="317500"/>
                </a:lnTo>
                <a:lnTo>
                  <a:pt x="177766" y="309033"/>
                </a:lnTo>
                <a:lnTo>
                  <a:pt x="188604" y="305358"/>
                </a:lnTo>
                <a:lnTo>
                  <a:pt x="198524" y="304848"/>
                </a:lnTo>
                <a:lnTo>
                  <a:pt x="199020" y="305891"/>
                </a:lnTo>
                <a:lnTo>
                  <a:pt x="200013" y="352442"/>
                </a:lnTo>
                <a:lnTo>
                  <a:pt x="200013" y="379235"/>
                </a:lnTo>
                <a:lnTo>
                  <a:pt x="201071" y="379823"/>
                </a:lnTo>
                <a:lnTo>
                  <a:pt x="213270" y="380845"/>
                </a:lnTo>
                <a:lnTo>
                  <a:pt x="215200" y="379838"/>
                </a:lnTo>
                <a:lnTo>
                  <a:pt x="216489" y="378109"/>
                </a:lnTo>
                <a:lnTo>
                  <a:pt x="217348" y="375898"/>
                </a:lnTo>
                <a:lnTo>
                  <a:pt x="218976" y="374423"/>
                </a:lnTo>
                <a:lnTo>
                  <a:pt x="245833" y="361286"/>
                </a:lnTo>
                <a:lnTo>
                  <a:pt x="291185" y="327018"/>
                </a:lnTo>
                <a:lnTo>
                  <a:pt x="311060" y="309033"/>
                </a:lnTo>
                <a:lnTo>
                  <a:pt x="323822" y="302814"/>
                </a:lnTo>
                <a:lnTo>
                  <a:pt x="332804" y="295716"/>
                </a:lnTo>
                <a:lnTo>
                  <a:pt x="333362" y="327157"/>
                </a:lnTo>
                <a:lnTo>
                  <a:pt x="324229" y="369793"/>
                </a:lnTo>
                <a:lnTo>
                  <a:pt x="315218" y="412837"/>
                </a:lnTo>
                <a:lnTo>
                  <a:pt x="313333" y="450857"/>
                </a:lnTo>
                <a:lnTo>
                  <a:pt x="305678" y="490009"/>
                </a:lnTo>
                <a:lnTo>
                  <a:pt x="302141" y="521889"/>
                </a:lnTo>
                <a:lnTo>
                  <a:pt x="296622" y="548882"/>
                </a:lnTo>
                <a:lnTo>
                  <a:pt x="292619" y="580973"/>
                </a:lnTo>
                <a:lnTo>
                  <a:pt x="287097" y="601358"/>
                </a:lnTo>
                <a:lnTo>
                  <a:pt x="285857" y="630335"/>
                </a:lnTo>
                <a:lnTo>
                  <a:pt x="284758" y="632949"/>
                </a:lnTo>
                <a:lnTo>
                  <a:pt x="282968" y="634690"/>
                </a:lnTo>
                <a:lnTo>
                  <a:pt x="280716" y="635851"/>
                </a:lnTo>
                <a:lnTo>
                  <a:pt x="279215" y="637684"/>
                </a:lnTo>
                <a:lnTo>
                  <a:pt x="276330" y="647247"/>
                </a:lnTo>
                <a:lnTo>
                  <a:pt x="281304" y="642509"/>
                </a:lnTo>
                <a:lnTo>
                  <a:pt x="283767" y="637279"/>
                </a:lnTo>
                <a:lnTo>
                  <a:pt x="293905" y="593153"/>
                </a:lnTo>
                <a:lnTo>
                  <a:pt x="303824" y="548183"/>
                </a:lnTo>
                <a:lnTo>
                  <a:pt x="309718" y="504263"/>
                </a:lnTo>
                <a:lnTo>
                  <a:pt x="313708" y="464665"/>
                </a:lnTo>
                <a:lnTo>
                  <a:pt x="314260" y="419755"/>
                </a:lnTo>
                <a:lnTo>
                  <a:pt x="314310" y="374688"/>
                </a:lnTo>
                <a:lnTo>
                  <a:pt x="314313" y="327397"/>
                </a:lnTo>
                <a:lnTo>
                  <a:pt x="314313" y="320840"/>
                </a:lnTo>
                <a:lnTo>
                  <a:pt x="317135" y="314398"/>
                </a:lnTo>
                <a:lnTo>
                  <a:pt x="320859" y="308008"/>
                </a:lnTo>
                <a:lnTo>
                  <a:pt x="322514" y="301639"/>
                </a:lnTo>
                <a:lnTo>
                  <a:pt x="324014" y="299518"/>
                </a:lnTo>
                <a:lnTo>
                  <a:pt x="326073" y="298104"/>
                </a:lnTo>
                <a:lnTo>
                  <a:pt x="331181" y="295474"/>
                </a:lnTo>
                <a:lnTo>
                  <a:pt x="340007" y="289101"/>
                </a:lnTo>
                <a:lnTo>
                  <a:pt x="349326" y="286743"/>
                </a:lnTo>
                <a:lnTo>
                  <a:pt x="384164" y="285761"/>
                </a:lnTo>
                <a:lnTo>
                  <a:pt x="390513" y="288577"/>
                </a:lnTo>
                <a:lnTo>
                  <a:pt x="393688" y="290810"/>
                </a:lnTo>
                <a:lnTo>
                  <a:pt x="397216" y="296113"/>
                </a:lnTo>
                <a:lnTo>
                  <a:pt x="399202" y="305048"/>
                </a:lnTo>
                <a:lnTo>
                  <a:pt x="399481" y="308140"/>
                </a:lnTo>
                <a:lnTo>
                  <a:pt x="402612" y="314398"/>
                </a:lnTo>
                <a:lnTo>
                  <a:pt x="406474" y="320708"/>
                </a:lnTo>
                <a:lnTo>
                  <a:pt x="408953" y="333381"/>
                </a:lnTo>
                <a:lnTo>
                  <a:pt x="409157" y="336554"/>
                </a:lnTo>
                <a:lnTo>
                  <a:pt x="399839" y="367418"/>
                </a:lnTo>
                <a:lnTo>
                  <a:pt x="393747" y="378622"/>
                </a:lnTo>
                <a:lnTo>
                  <a:pt x="390413" y="392760"/>
                </a:lnTo>
                <a:lnTo>
                  <a:pt x="388329" y="395190"/>
                </a:lnTo>
                <a:lnTo>
                  <a:pt x="377382" y="404146"/>
                </a:lnTo>
                <a:lnTo>
                  <a:pt x="374093" y="409985"/>
                </a:lnTo>
                <a:lnTo>
                  <a:pt x="373216" y="413023"/>
                </a:lnTo>
                <a:lnTo>
                  <a:pt x="371574" y="415049"/>
                </a:lnTo>
                <a:lnTo>
                  <a:pt x="365264" y="418957"/>
                </a:lnTo>
                <a:lnTo>
                  <a:pt x="363416" y="423623"/>
                </a:lnTo>
                <a:lnTo>
                  <a:pt x="361864" y="425290"/>
                </a:lnTo>
                <a:lnTo>
                  <a:pt x="353867" y="428186"/>
                </a:lnTo>
                <a:lnTo>
                  <a:pt x="353383" y="427274"/>
                </a:lnTo>
                <a:lnTo>
                  <a:pt x="352844" y="423438"/>
                </a:lnTo>
                <a:lnTo>
                  <a:pt x="353758" y="421992"/>
                </a:lnTo>
                <a:lnTo>
                  <a:pt x="355427" y="421028"/>
                </a:lnTo>
                <a:lnTo>
                  <a:pt x="357597" y="420385"/>
                </a:lnTo>
                <a:lnTo>
                  <a:pt x="359044" y="418899"/>
                </a:lnTo>
                <a:lnTo>
                  <a:pt x="364188" y="408908"/>
                </a:lnTo>
                <a:lnTo>
                  <a:pt x="403225" y="368297"/>
                </a:lnTo>
                <a:lnTo>
                  <a:pt x="422461" y="356657"/>
                </a:lnTo>
                <a:lnTo>
                  <a:pt x="462578" y="343893"/>
                </a:lnTo>
                <a:lnTo>
                  <a:pt x="507585" y="342911"/>
                </a:lnTo>
                <a:lnTo>
                  <a:pt x="517393" y="342903"/>
                </a:lnTo>
                <a:lnTo>
                  <a:pt x="523810" y="345723"/>
                </a:lnTo>
                <a:lnTo>
                  <a:pt x="530189" y="349447"/>
                </a:lnTo>
                <a:lnTo>
                  <a:pt x="542908" y="351837"/>
                </a:lnTo>
                <a:lnTo>
                  <a:pt x="546084" y="352033"/>
                </a:lnTo>
                <a:lnTo>
                  <a:pt x="552437" y="349428"/>
                </a:lnTo>
                <a:lnTo>
                  <a:pt x="555612" y="347252"/>
                </a:lnTo>
                <a:lnTo>
                  <a:pt x="570194" y="344189"/>
                </a:lnTo>
                <a:lnTo>
                  <a:pt x="582865" y="343282"/>
                </a:lnTo>
                <a:lnTo>
                  <a:pt x="589950" y="340247"/>
                </a:lnTo>
                <a:lnTo>
                  <a:pt x="619097" y="317078"/>
                </a:lnTo>
                <a:lnTo>
                  <a:pt x="622278" y="316161"/>
                </a:lnTo>
                <a:lnTo>
                  <a:pt x="624397" y="314490"/>
                </a:lnTo>
                <a:lnTo>
                  <a:pt x="626754" y="309812"/>
                </a:lnTo>
                <a:lnTo>
                  <a:pt x="628623" y="273040"/>
                </a:lnTo>
                <a:lnTo>
                  <a:pt x="627571" y="270926"/>
                </a:lnTo>
                <a:lnTo>
                  <a:pt x="625809" y="269517"/>
                </a:lnTo>
                <a:lnTo>
                  <a:pt x="621031" y="266894"/>
                </a:lnTo>
                <a:lnTo>
                  <a:pt x="612390" y="260525"/>
                </a:lnTo>
                <a:lnTo>
                  <a:pt x="603129" y="258168"/>
                </a:lnTo>
                <a:lnTo>
                  <a:pt x="572777" y="257214"/>
                </a:lnTo>
                <a:lnTo>
                  <a:pt x="563947" y="260015"/>
                </a:lnTo>
                <a:lnTo>
                  <a:pt x="521681" y="285824"/>
                </a:lnTo>
                <a:lnTo>
                  <a:pt x="511251" y="293191"/>
                </a:lnTo>
                <a:lnTo>
                  <a:pt x="482715" y="331690"/>
                </a:lnTo>
                <a:lnTo>
                  <a:pt x="468205" y="379188"/>
                </a:lnTo>
                <a:lnTo>
                  <a:pt x="467156" y="392222"/>
                </a:lnTo>
                <a:lnTo>
                  <a:pt x="469732" y="399393"/>
                </a:lnTo>
                <a:lnTo>
                  <a:pt x="489115" y="422237"/>
                </a:lnTo>
                <a:lnTo>
                  <a:pt x="495366" y="425785"/>
                </a:lnTo>
                <a:lnTo>
                  <a:pt x="507659" y="427784"/>
                </a:lnTo>
                <a:lnTo>
                  <a:pt x="519835" y="427193"/>
                </a:lnTo>
                <a:lnTo>
                  <a:pt x="565424" y="412346"/>
                </a:lnTo>
                <a:lnTo>
                  <a:pt x="612872" y="392607"/>
                </a:lnTo>
                <a:lnTo>
                  <a:pt x="660480" y="364946"/>
                </a:lnTo>
                <a:lnTo>
                  <a:pt x="707046" y="336452"/>
                </a:lnTo>
                <a:lnTo>
                  <a:pt x="753719" y="293853"/>
                </a:lnTo>
                <a:lnTo>
                  <a:pt x="790513" y="257224"/>
                </a:lnTo>
                <a:lnTo>
                  <a:pt x="775372" y="273425"/>
                </a:lnTo>
                <a:lnTo>
                  <a:pt x="769452" y="285824"/>
                </a:lnTo>
                <a:lnTo>
                  <a:pt x="749168" y="313036"/>
                </a:lnTo>
                <a:lnTo>
                  <a:pt x="732820" y="350265"/>
                </a:lnTo>
                <a:lnTo>
                  <a:pt x="718519" y="369074"/>
                </a:lnTo>
                <a:lnTo>
                  <a:pt x="712361" y="388483"/>
                </a:lnTo>
                <a:lnTo>
                  <a:pt x="706324" y="397765"/>
                </a:lnTo>
                <a:lnTo>
                  <a:pt x="704969" y="408051"/>
                </a:lnTo>
                <a:lnTo>
                  <a:pt x="704876" y="414180"/>
                </a:lnTo>
                <a:lnTo>
                  <a:pt x="705921" y="415820"/>
                </a:lnTo>
                <a:lnTo>
                  <a:pt x="707677" y="416914"/>
                </a:lnTo>
                <a:lnTo>
                  <a:pt x="709907" y="417642"/>
                </a:lnTo>
                <a:lnTo>
                  <a:pt x="711393" y="417070"/>
                </a:lnTo>
                <a:lnTo>
                  <a:pt x="712383" y="415630"/>
                </a:lnTo>
                <a:lnTo>
                  <a:pt x="713043" y="413612"/>
                </a:lnTo>
                <a:lnTo>
                  <a:pt x="714541" y="412266"/>
                </a:lnTo>
                <a:lnTo>
                  <a:pt x="724551" y="407284"/>
                </a:lnTo>
                <a:lnTo>
                  <a:pt x="730532" y="403265"/>
                </a:lnTo>
                <a:lnTo>
                  <a:pt x="736718" y="401479"/>
                </a:lnTo>
                <a:lnTo>
                  <a:pt x="738792" y="399945"/>
                </a:lnTo>
                <a:lnTo>
                  <a:pt x="740175" y="397863"/>
                </a:lnTo>
                <a:lnTo>
                  <a:pt x="742768" y="392728"/>
                </a:lnTo>
                <a:lnTo>
                  <a:pt x="767357" y="364041"/>
                </a:lnTo>
                <a:lnTo>
                  <a:pt x="773515" y="344881"/>
                </a:lnTo>
                <a:lnTo>
                  <a:pt x="777693" y="337430"/>
                </a:lnTo>
                <a:lnTo>
                  <a:pt x="789593" y="292810"/>
                </a:lnTo>
                <a:lnTo>
                  <a:pt x="790435" y="268505"/>
                </a:lnTo>
                <a:lnTo>
                  <a:pt x="787683" y="259388"/>
                </a:lnTo>
                <a:lnTo>
                  <a:pt x="783993" y="250751"/>
                </a:lnTo>
                <a:lnTo>
                  <a:pt x="780855" y="235046"/>
                </a:lnTo>
                <a:lnTo>
                  <a:pt x="773693" y="223219"/>
                </a:lnTo>
                <a:lnTo>
                  <a:pt x="767895" y="216331"/>
                </a:lnTo>
                <a:lnTo>
                  <a:pt x="764613" y="206919"/>
                </a:lnTo>
                <a:lnTo>
                  <a:pt x="762097" y="196739"/>
                </a:lnTo>
                <a:lnTo>
                  <a:pt x="745580" y="164090"/>
                </a:lnTo>
                <a:lnTo>
                  <a:pt x="731248" y="121648"/>
                </a:lnTo>
                <a:lnTo>
                  <a:pt x="726068" y="106952"/>
                </a:lnTo>
                <a:lnTo>
                  <a:pt x="724016" y="74476"/>
                </a:lnTo>
                <a:lnTo>
                  <a:pt x="726768" y="67320"/>
                </a:lnTo>
                <a:lnTo>
                  <a:pt x="730458" y="60612"/>
                </a:lnTo>
                <a:lnTo>
                  <a:pt x="741499" y="31791"/>
                </a:lnTo>
                <a:lnTo>
                  <a:pt x="756070" y="15599"/>
                </a:lnTo>
                <a:lnTo>
                  <a:pt x="765002" y="12225"/>
                </a:lnTo>
                <a:lnTo>
                  <a:pt x="774969" y="9666"/>
                </a:lnTo>
                <a:lnTo>
                  <a:pt x="787589" y="3334"/>
                </a:lnTo>
                <a:lnTo>
                  <a:pt x="809613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1" name="SMARTInkShape-893"/>
          <p:cNvSpPr/>
          <p:nvPr>
            <p:custDataLst>
              <p:tags r:id="rId22"/>
            </p:custDataLst>
          </p:nvPr>
        </p:nvSpPr>
        <p:spPr>
          <a:xfrm>
            <a:off x="9877425" y="4138267"/>
            <a:ext cx="1323843" cy="395503"/>
          </a:xfrm>
          <a:custGeom>
            <a:avLst/>
            <a:gdLst/>
            <a:ahLst/>
            <a:cxnLst/>
            <a:rect l="0" t="0" r="0" b="0"/>
            <a:pathLst>
              <a:path w="1323843" h="395503">
                <a:moveTo>
                  <a:pt x="0" y="319433"/>
                </a:moveTo>
                <a:lnTo>
                  <a:pt x="0" y="319433"/>
                </a:lnTo>
                <a:lnTo>
                  <a:pt x="0" y="311232"/>
                </a:lnTo>
                <a:lnTo>
                  <a:pt x="8202" y="301823"/>
                </a:lnTo>
                <a:lnTo>
                  <a:pt x="14191" y="300810"/>
                </a:lnTo>
                <a:lnTo>
                  <a:pt x="26824" y="300421"/>
                </a:lnTo>
                <a:lnTo>
                  <a:pt x="27409" y="299349"/>
                </a:lnTo>
                <a:lnTo>
                  <a:pt x="28056" y="295338"/>
                </a:lnTo>
                <a:lnTo>
                  <a:pt x="29288" y="293845"/>
                </a:lnTo>
                <a:lnTo>
                  <a:pt x="36730" y="291251"/>
                </a:lnTo>
                <a:lnTo>
                  <a:pt x="46181" y="290892"/>
                </a:lnTo>
                <a:lnTo>
                  <a:pt x="46661" y="291939"/>
                </a:lnTo>
                <a:lnTo>
                  <a:pt x="47613" y="313524"/>
                </a:lnTo>
                <a:lnTo>
                  <a:pt x="44798" y="319629"/>
                </a:lnTo>
                <a:lnTo>
                  <a:pt x="41077" y="325870"/>
                </a:lnTo>
                <a:lnTo>
                  <a:pt x="38688" y="338500"/>
                </a:lnTo>
                <a:lnTo>
                  <a:pt x="38491" y="341669"/>
                </a:lnTo>
                <a:lnTo>
                  <a:pt x="35452" y="348013"/>
                </a:lnTo>
                <a:lnTo>
                  <a:pt x="31632" y="354360"/>
                </a:lnTo>
                <a:lnTo>
                  <a:pt x="29179" y="367058"/>
                </a:lnTo>
                <a:lnTo>
                  <a:pt x="28576" y="395192"/>
                </a:lnTo>
                <a:lnTo>
                  <a:pt x="33632" y="395502"/>
                </a:lnTo>
                <a:lnTo>
                  <a:pt x="38936" y="392753"/>
                </a:lnTo>
                <a:lnTo>
                  <a:pt x="54084" y="380437"/>
                </a:lnTo>
                <a:lnTo>
                  <a:pt x="66697" y="374522"/>
                </a:lnTo>
                <a:lnTo>
                  <a:pt x="69865" y="372034"/>
                </a:lnTo>
                <a:lnTo>
                  <a:pt x="73384" y="366447"/>
                </a:lnTo>
                <a:lnTo>
                  <a:pt x="80701" y="349180"/>
                </a:lnTo>
                <a:lnTo>
                  <a:pt x="102004" y="319602"/>
                </a:lnTo>
                <a:lnTo>
                  <a:pt x="103954" y="307136"/>
                </a:lnTo>
                <a:lnTo>
                  <a:pt x="104728" y="278553"/>
                </a:lnTo>
                <a:lnTo>
                  <a:pt x="103684" y="276305"/>
                </a:lnTo>
                <a:lnTo>
                  <a:pt x="101932" y="274806"/>
                </a:lnTo>
                <a:lnTo>
                  <a:pt x="97160" y="272082"/>
                </a:lnTo>
                <a:lnTo>
                  <a:pt x="87440" y="263782"/>
                </a:lnTo>
                <a:lnTo>
                  <a:pt x="81176" y="262728"/>
                </a:lnTo>
                <a:lnTo>
                  <a:pt x="72619" y="262415"/>
                </a:lnTo>
                <a:lnTo>
                  <a:pt x="66493" y="265164"/>
                </a:lnTo>
                <a:lnTo>
                  <a:pt x="60244" y="268855"/>
                </a:lnTo>
                <a:lnTo>
                  <a:pt x="53940" y="270496"/>
                </a:lnTo>
                <a:lnTo>
                  <a:pt x="51833" y="271992"/>
                </a:lnTo>
                <a:lnTo>
                  <a:pt x="50431" y="274047"/>
                </a:lnTo>
                <a:lnTo>
                  <a:pt x="49495" y="276476"/>
                </a:lnTo>
                <a:lnTo>
                  <a:pt x="47814" y="278094"/>
                </a:lnTo>
                <a:lnTo>
                  <a:pt x="43123" y="279893"/>
                </a:lnTo>
                <a:lnTo>
                  <a:pt x="41449" y="281432"/>
                </a:lnTo>
                <a:lnTo>
                  <a:pt x="38540" y="289407"/>
                </a:lnTo>
                <a:lnTo>
                  <a:pt x="39452" y="289891"/>
                </a:lnTo>
                <a:lnTo>
                  <a:pt x="60501" y="290820"/>
                </a:lnTo>
                <a:lnTo>
                  <a:pt x="66753" y="288019"/>
                </a:lnTo>
                <a:lnTo>
                  <a:pt x="69903" y="285790"/>
                </a:lnTo>
                <a:lnTo>
                  <a:pt x="90164" y="280096"/>
                </a:lnTo>
                <a:lnTo>
                  <a:pt x="136246" y="250328"/>
                </a:lnTo>
                <a:lnTo>
                  <a:pt x="180298" y="227234"/>
                </a:lnTo>
                <a:lnTo>
                  <a:pt x="220449" y="198349"/>
                </a:lnTo>
                <a:lnTo>
                  <a:pt x="263089" y="160645"/>
                </a:lnTo>
                <a:lnTo>
                  <a:pt x="301585" y="117523"/>
                </a:lnTo>
                <a:lnTo>
                  <a:pt x="330548" y="86613"/>
                </a:lnTo>
                <a:lnTo>
                  <a:pt x="339527" y="72024"/>
                </a:lnTo>
                <a:lnTo>
                  <a:pt x="354366" y="56803"/>
                </a:lnTo>
                <a:lnTo>
                  <a:pt x="369856" y="21452"/>
                </a:lnTo>
                <a:lnTo>
                  <a:pt x="371333" y="7031"/>
                </a:lnTo>
                <a:lnTo>
                  <a:pt x="366377" y="621"/>
                </a:lnTo>
                <a:lnTo>
                  <a:pt x="364901" y="0"/>
                </a:lnTo>
                <a:lnTo>
                  <a:pt x="363918" y="644"/>
                </a:lnTo>
                <a:lnTo>
                  <a:pt x="363262" y="2132"/>
                </a:lnTo>
                <a:lnTo>
                  <a:pt x="361766" y="3124"/>
                </a:lnTo>
                <a:lnTo>
                  <a:pt x="354604" y="4520"/>
                </a:lnTo>
                <a:lnTo>
                  <a:pt x="348807" y="4847"/>
                </a:lnTo>
                <a:lnTo>
                  <a:pt x="342704" y="7814"/>
                </a:lnTo>
                <a:lnTo>
                  <a:pt x="320453" y="22398"/>
                </a:lnTo>
                <a:lnTo>
                  <a:pt x="278957" y="68787"/>
                </a:lnTo>
                <a:lnTo>
                  <a:pt x="250113" y="114127"/>
                </a:lnTo>
                <a:lnTo>
                  <a:pt x="226795" y="158066"/>
                </a:lnTo>
                <a:lnTo>
                  <a:pt x="214053" y="189173"/>
                </a:lnTo>
                <a:lnTo>
                  <a:pt x="205086" y="229059"/>
                </a:lnTo>
                <a:lnTo>
                  <a:pt x="197869" y="269628"/>
                </a:lnTo>
                <a:lnTo>
                  <a:pt x="191955" y="296777"/>
                </a:lnTo>
                <a:lnTo>
                  <a:pt x="190628" y="330214"/>
                </a:lnTo>
                <a:lnTo>
                  <a:pt x="200208" y="362888"/>
                </a:lnTo>
                <a:lnTo>
                  <a:pt x="208111" y="374570"/>
                </a:lnTo>
                <a:lnTo>
                  <a:pt x="211733" y="375688"/>
                </a:lnTo>
                <a:lnTo>
                  <a:pt x="214180" y="375987"/>
                </a:lnTo>
                <a:lnTo>
                  <a:pt x="215811" y="377243"/>
                </a:lnTo>
                <a:lnTo>
                  <a:pt x="217625" y="381463"/>
                </a:lnTo>
                <a:lnTo>
                  <a:pt x="218108" y="381953"/>
                </a:lnTo>
                <a:lnTo>
                  <a:pt x="218431" y="381221"/>
                </a:lnTo>
                <a:lnTo>
                  <a:pt x="218646" y="379675"/>
                </a:lnTo>
                <a:lnTo>
                  <a:pt x="219847" y="378645"/>
                </a:lnTo>
                <a:lnTo>
                  <a:pt x="226594" y="376135"/>
                </a:lnTo>
                <a:lnTo>
                  <a:pt x="242670" y="362418"/>
                </a:lnTo>
                <a:lnTo>
                  <a:pt x="245436" y="354059"/>
                </a:lnTo>
                <a:lnTo>
                  <a:pt x="248416" y="332930"/>
                </a:lnTo>
                <a:lnTo>
                  <a:pt x="255132" y="319591"/>
                </a:lnTo>
                <a:lnTo>
                  <a:pt x="258226" y="274362"/>
                </a:lnTo>
                <a:lnTo>
                  <a:pt x="263720" y="265275"/>
                </a:lnTo>
                <a:lnTo>
                  <a:pt x="266307" y="254615"/>
                </a:lnTo>
                <a:lnTo>
                  <a:pt x="267497" y="253996"/>
                </a:lnTo>
                <a:lnTo>
                  <a:pt x="271640" y="253308"/>
                </a:lnTo>
                <a:lnTo>
                  <a:pt x="303423" y="235875"/>
                </a:lnTo>
                <a:lnTo>
                  <a:pt x="310538" y="233612"/>
                </a:lnTo>
                <a:lnTo>
                  <a:pt x="321552" y="227447"/>
                </a:lnTo>
                <a:lnTo>
                  <a:pt x="366114" y="217722"/>
                </a:lnTo>
                <a:lnTo>
                  <a:pt x="406810" y="212015"/>
                </a:lnTo>
                <a:lnTo>
                  <a:pt x="415754" y="208192"/>
                </a:lnTo>
                <a:lnTo>
                  <a:pt x="459826" y="205186"/>
                </a:lnTo>
                <a:lnTo>
                  <a:pt x="483490" y="205136"/>
                </a:lnTo>
                <a:lnTo>
                  <a:pt x="494850" y="214266"/>
                </a:lnTo>
                <a:lnTo>
                  <a:pt x="495299" y="224147"/>
                </a:lnTo>
                <a:lnTo>
                  <a:pt x="477586" y="224183"/>
                </a:lnTo>
                <a:lnTo>
                  <a:pt x="468167" y="215982"/>
                </a:lnTo>
                <a:lnTo>
                  <a:pt x="458650" y="214775"/>
                </a:lnTo>
                <a:lnTo>
                  <a:pt x="433613" y="214658"/>
                </a:lnTo>
                <a:lnTo>
                  <a:pt x="428020" y="217481"/>
                </a:lnTo>
                <a:lnTo>
                  <a:pt x="396865" y="246457"/>
                </a:lnTo>
                <a:lnTo>
                  <a:pt x="393343" y="252780"/>
                </a:lnTo>
                <a:lnTo>
                  <a:pt x="386025" y="270519"/>
                </a:lnTo>
                <a:lnTo>
                  <a:pt x="364721" y="307748"/>
                </a:lnTo>
                <a:lnTo>
                  <a:pt x="362022" y="338427"/>
                </a:lnTo>
                <a:lnTo>
                  <a:pt x="361954" y="355648"/>
                </a:lnTo>
                <a:lnTo>
                  <a:pt x="363011" y="356276"/>
                </a:lnTo>
                <a:lnTo>
                  <a:pt x="375207" y="357368"/>
                </a:lnTo>
                <a:lnTo>
                  <a:pt x="381246" y="354637"/>
                </a:lnTo>
                <a:lnTo>
                  <a:pt x="384339" y="352427"/>
                </a:lnTo>
                <a:lnTo>
                  <a:pt x="407610" y="345768"/>
                </a:lnTo>
                <a:lnTo>
                  <a:pt x="447660" y="312713"/>
                </a:lnTo>
                <a:lnTo>
                  <a:pt x="450840" y="311778"/>
                </a:lnTo>
                <a:lnTo>
                  <a:pt x="457196" y="305095"/>
                </a:lnTo>
                <a:lnTo>
                  <a:pt x="472899" y="283809"/>
                </a:lnTo>
                <a:lnTo>
                  <a:pt x="474761" y="277848"/>
                </a:lnTo>
                <a:lnTo>
                  <a:pt x="474200" y="275834"/>
                </a:lnTo>
                <a:lnTo>
                  <a:pt x="472767" y="274493"/>
                </a:lnTo>
                <a:lnTo>
                  <a:pt x="467078" y="271965"/>
                </a:lnTo>
                <a:lnTo>
                  <a:pt x="461773" y="271855"/>
                </a:lnTo>
                <a:lnTo>
                  <a:pt x="460249" y="272897"/>
                </a:lnTo>
                <a:lnTo>
                  <a:pt x="459232" y="274651"/>
                </a:lnTo>
                <a:lnTo>
                  <a:pt x="458555" y="276879"/>
                </a:lnTo>
                <a:lnTo>
                  <a:pt x="449839" y="291108"/>
                </a:lnTo>
                <a:lnTo>
                  <a:pt x="449118" y="294199"/>
                </a:lnTo>
                <a:lnTo>
                  <a:pt x="443046" y="303607"/>
                </a:lnTo>
                <a:lnTo>
                  <a:pt x="432571" y="316268"/>
                </a:lnTo>
                <a:lnTo>
                  <a:pt x="426582" y="328960"/>
                </a:lnTo>
                <a:lnTo>
                  <a:pt x="422426" y="335309"/>
                </a:lnTo>
                <a:lnTo>
                  <a:pt x="420085" y="344833"/>
                </a:lnTo>
                <a:lnTo>
                  <a:pt x="419112" y="366500"/>
                </a:lnTo>
                <a:lnTo>
                  <a:pt x="441490" y="367044"/>
                </a:lnTo>
                <a:lnTo>
                  <a:pt x="447749" y="364229"/>
                </a:lnTo>
                <a:lnTo>
                  <a:pt x="454058" y="360509"/>
                </a:lnTo>
                <a:lnTo>
                  <a:pt x="479623" y="350190"/>
                </a:lnTo>
                <a:lnTo>
                  <a:pt x="521984" y="311787"/>
                </a:lnTo>
                <a:lnTo>
                  <a:pt x="525857" y="310742"/>
                </a:lnTo>
                <a:lnTo>
                  <a:pt x="533360" y="309912"/>
                </a:lnTo>
                <a:lnTo>
                  <a:pt x="533388" y="314966"/>
                </a:lnTo>
                <a:lnTo>
                  <a:pt x="532333" y="316455"/>
                </a:lnTo>
                <a:lnTo>
                  <a:pt x="530573" y="317447"/>
                </a:lnTo>
                <a:lnTo>
                  <a:pt x="528341" y="318109"/>
                </a:lnTo>
                <a:lnTo>
                  <a:pt x="526852" y="319609"/>
                </a:lnTo>
                <a:lnTo>
                  <a:pt x="525198" y="324097"/>
                </a:lnTo>
                <a:lnTo>
                  <a:pt x="523910" y="343021"/>
                </a:lnTo>
                <a:lnTo>
                  <a:pt x="524956" y="344683"/>
                </a:lnTo>
                <a:lnTo>
                  <a:pt x="526712" y="345791"/>
                </a:lnTo>
                <a:lnTo>
                  <a:pt x="533577" y="347716"/>
                </a:lnTo>
                <a:lnTo>
                  <a:pt x="555755" y="347997"/>
                </a:lnTo>
                <a:lnTo>
                  <a:pt x="562034" y="345181"/>
                </a:lnTo>
                <a:lnTo>
                  <a:pt x="607916" y="316209"/>
                </a:lnTo>
                <a:lnTo>
                  <a:pt x="631060" y="302490"/>
                </a:lnTo>
                <a:lnTo>
                  <a:pt x="649744" y="283317"/>
                </a:lnTo>
                <a:lnTo>
                  <a:pt x="668447" y="269025"/>
                </a:lnTo>
                <a:lnTo>
                  <a:pt x="688845" y="241416"/>
                </a:lnTo>
                <a:lnTo>
                  <a:pt x="692445" y="231490"/>
                </a:lnTo>
                <a:lnTo>
                  <a:pt x="695321" y="187583"/>
                </a:lnTo>
                <a:lnTo>
                  <a:pt x="692500" y="189572"/>
                </a:lnTo>
                <a:lnTo>
                  <a:pt x="690267" y="191584"/>
                </a:lnTo>
                <a:lnTo>
                  <a:pt x="684964" y="193820"/>
                </a:lnTo>
                <a:lnTo>
                  <a:pt x="682068" y="194416"/>
                </a:lnTo>
                <a:lnTo>
                  <a:pt x="680138" y="195872"/>
                </a:lnTo>
                <a:lnTo>
                  <a:pt x="651852" y="237105"/>
                </a:lnTo>
                <a:lnTo>
                  <a:pt x="636013" y="283515"/>
                </a:lnTo>
                <a:lnTo>
                  <a:pt x="630830" y="298208"/>
                </a:lnTo>
                <a:lnTo>
                  <a:pt x="629081" y="312654"/>
                </a:lnTo>
                <a:lnTo>
                  <a:pt x="629996" y="314913"/>
                </a:lnTo>
                <a:lnTo>
                  <a:pt x="631664" y="316420"/>
                </a:lnTo>
                <a:lnTo>
                  <a:pt x="636339" y="319152"/>
                </a:lnTo>
                <a:lnTo>
                  <a:pt x="645995" y="327457"/>
                </a:lnTo>
                <a:lnTo>
                  <a:pt x="652251" y="328513"/>
                </a:lnTo>
                <a:lnTo>
                  <a:pt x="665864" y="328826"/>
                </a:lnTo>
                <a:lnTo>
                  <a:pt x="674470" y="326077"/>
                </a:lnTo>
                <a:lnTo>
                  <a:pt x="699517" y="313762"/>
                </a:lnTo>
                <a:lnTo>
                  <a:pt x="711650" y="311621"/>
                </a:lnTo>
                <a:lnTo>
                  <a:pt x="716793" y="308933"/>
                </a:lnTo>
                <a:lnTo>
                  <a:pt x="764165" y="269106"/>
                </a:lnTo>
                <a:lnTo>
                  <a:pt x="789928" y="241010"/>
                </a:lnTo>
                <a:lnTo>
                  <a:pt x="815949" y="208593"/>
                </a:lnTo>
                <a:lnTo>
                  <a:pt x="828626" y="195658"/>
                </a:lnTo>
                <a:lnTo>
                  <a:pt x="823605" y="200679"/>
                </a:lnTo>
                <a:lnTo>
                  <a:pt x="821129" y="205976"/>
                </a:lnTo>
                <a:lnTo>
                  <a:pt x="820470" y="208870"/>
                </a:lnTo>
                <a:lnTo>
                  <a:pt x="793338" y="254998"/>
                </a:lnTo>
                <a:lnTo>
                  <a:pt x="790745" y="265396"/>
                </a:lnTo>
                <a:lnTo>
                  <a:pt x="783279" y="280694"/>
                </a:lnTo>
                <a:lnTo>
                  <a:pt x="781090" y="308015"/>
                </a:lnTo>
                <a:lnTo>
                  <a:pt x="789255" y="317943"/>
                </a:lnTo>
                <a:lnTo>
                  <a:pt x="800296" y="318992"/>
                </a:lnTo>
                <a:lnTo>
                  <a:pt x="808302" y="316415"/>
                </a:lnTo>
                <a:lnTo>
                  <a:pt x="815388" y="312800"/>
                </a:lnTo>
                <a:lnTo>
                  <a:pt x="825326" y="309707"/>
                </a:lnTo>
                <a:lnTo>
                  <a:pt x="869556" y="278119"/>
                </a:lnTo>
                <a:lnTo>
                  <a:pt x="900636" y="237144"/>
                </a:lnTo>
                <a:lnTo>
                  <a:pt x="903618" y="227435"/>
                </a:lnTo>
                <a:lnTo>
                  <a:pt x="904708" y="211493"/>
                </a:lnTo>
                <a:lnTo>
                  <a:pt x="901979" y="205138"/>
                </a:lnTo>
                <a:lnTo>
                  <a:pt x="899769" y="201961"/>
                </a:lnTo>
                <a:lnTo>
                  <a:pt x="894492" y="198431"/>
                </a:lnTo>
                <a:lnTo>
                  <a:pt x="885568" y="196445"/>
                </a:lnTo>
                <a:lnTo>
                  <a:pt x="873075" y="195773"/>
                </a:lnTo>
                <a:lnTo>
                  <a:pt x="858530" y="200714"/>
                </a:lnTo>
                <a:lnTo>
                  <a:pt x="812701" y="230567"/>
                </a:lnTo>
                <a:lnTo>
                  <a:pt x="778305" y="255934"/>
                </a:lnTo>
                <a:lnTo>
                  <a:pt x="774539" y="262283"/>
                </a:lnTo>
                <a:lnTo>
                  <a:pt x="772120" y="274983"/>
                </a:lnTo>
                <a:lnTo>
                  <a:pt x="771578" y="288977"/>
                </a:lnTo>
                <a:lnTo>
                  <a:pt x="772619" y="289604"/>
                </a:lnTo>
                <a:lnTo>
                  <a:pt x="784787" y="290693"/>
                </a:lnTo>
                <a:lnTo>
                  <a:pt x="790825" y="287962"/>
                </a:lnTo>
                <a:lnTo>
                  <a:pt x="793917" y="285752"/>
                </a:lnTo>
                <a:lnTo>
                  <a:pt x="838457" y="271144"/>
                </a:lnTo>
                <a:lnTo>
                  <a:pt x="882665" y="249544"/>
                </a:lnTo>
                <a:lnTo>
                  <a:pt x="928952" y="230530"/>
                </a:lnTo>
                <a:lnTo>
                  <a:pt x="974647" y="199665"/>
                </a:lnTo>
                <a:lnTo>
                  <a:pt x="1012819" y="180869"/>
                </a:lnTo>
                <a:lnTo>
                  <a:pt x="1035401" y="174587"/>
                </a:lnTo>
                <a:lnTo>
                  <a:pt x="1043320" y="170391"/>
                </a:lnTo>
                <a:lnTo>
                  <a:pt x="1057029" y="167696"/>
                </a:lnTo>
                <a:lnTo>
                  <a:pt x="1064869" y="167164"/>
                </a:lnTo>
                <a:lnTo>
                  <a:pt x="1065513" y="168179"/>
                </a:lnTo>
                <a:lnTo>
                  <a:pt x="1066227" y="172128"/>
                </a:lnTo>
                <a:lnTo>
                  <a:pt x="1067477" y="173605"/>
                </a:lnTo>
                <a:lnTo>
                  <a:pt x="1071687" y="175245"/>
                </a:lnTo>
                <a:lnTo>
                  <a:pt x="1073233" y="176741"/>
                </a:lnTo>
                <a:lnTo>
                  <a:pt x="1075918" y="184644"/>
                </a:lnTo>
                <a:lnTo>
                  <a:pt x="1076325" y="214658"/>
                </a:lnTo>
                <a:lnTo>
                  <a:pt x="1076325" y="186520"/>
                </a:lnTo>
                <a:lnTo>
                  <a:pt x="1067191" y="176962"/>
                </a:lnTo>
                <a:lnTo>
                  <a:pt x="1053577" y="176593"/>
                </a:lnTo>
                <a:lnTo>
                  <a:pt x="1047517" y="179396"/>
                </a:lnTo>
                <a:lnTo>
                  <a:pt x="1041297" y="183111"/>
                </a:lnTo>
                <a:lnTo>
                  <a:pt x="1035004" y="184762"/>
                </a:lnTo>
                <a:lnTo>
                  <a:pt x="1032904" y="186261"/>
                </a:lnTo>
                <a:lnTo>
                  <a:pt x="1031503" y="188318"/>
                </a:lnTo>
                <a:lnTo>
                  <a:pt x="1030569" y="190748"/>
                </a:lnTo>
                <a:lnTo>
                  <a:pt x="1000538" y="217538"/>
                </a:lnTo>
                <a:lnTo>
                  <a:pt x="974382" y="252586"/>
                </a:lnTo>
                <a:lnTo>
                  <a:pt x="963514" y="278117"/>
                </a:lnTo>
                <a:lnTo>
                  <a:pt x="964075" y="280248"/>
                </a:lnTo>
                <a:lnTo>
                  <a:pt x="972582" y="291271"/>
                </a:lnTo>
                <a:lnTo>
                  <a:pt x="979398" y="298583"/>
                </a:lnTo>
                <a:lnTo>
                  <a:pt x="1026578" y="300352"/>
                </a:lnTo>
                <a:lnTo>
                  <a:pt x="1048886" y="299315"/>
                </a:lnTo>
                <a:lnTo>
                  <a:pt x="1089905" y="284136"/>
                </a:lnTo>
                <a:lnTo>
                  <a:pt x="1134008" y="268584"/>
                </a:lnTo>
                <a:lnTo>
                  <a:pt x="1177414" y="249579"/>
                </a:lnTo>
                <a:lnTo>
                  <a:pt x="1222345" y="217657"/>
                </a:lnTo>
                <a:lnTo>
                  <a:pt x="1269835" y="173509"/>
                </a:lnTo>
                <a:lnTo>
                  <a:pt x="1276276" y="169912"/>
                </a:lnTo>
                <a:lnTo>
                  <a:pt x="1282667" y="167254"/>
                </a:lnTo>
                <a:lnTo>
                  <a:pt x="1294841" y="157950"/>
                </a:lnTo>
                <a:lnTo>
                  <a:pt x="1290179" y="157639"/>
                </a:lnTo>
                <a:lnTo>
                  <a:pt x="1288743" y="158654"/>
                </a:lnTo>
                <a:lnTo>
                  <a:pt x="1281196" y="170777"/>
                </a:lnTo>
                <a:lnTo>
                  <a:pt x="1270760" y="183020"/>
                </a:lnTo>
                <a:lnTo>
                  <a:pt x="1264781" y="195630"/>
                </a:lnTo>
                <a:lnTo>
                  <a:pt x="1235040" y="235559"/>
                </a:lnTo>
                <a:lnTo>
                  <a:pt x="1231531" y="245467"/>
                </a:lnTo>
                <a:lnTo>
                  <a:pt x="1228914" y="255868"/>
                </a:lnTo>
                <a:lnTo>
                  <a:pt x="1221432" y="271168"/>
                </a:lnTo>
                <a:lnTo>
                  <a:pt x="1219331" y="293995"/>
                </a:lnTo>
                <a:lnTo>
                  <a:pt x="1222081" y="300366"/>
                </a:lnTo>
                <a:lnTo>
                  <a:pt x="1224297" y="303547"/>
                </a:lnTo>
                <a:lnTo>
                  <a:pt x="1229578" y="307081"/>
                </a:lnTo>
                <a:lnTo>
                  <a:pt x="1238502" y="309070"/>
                </a:lnTo>
                <a:lnTo>
                  <a:pt x="1279527" y="309904"/>
                </a:lnTo>
                <a:lnTo>
                  <a:pt x="1294107" y="304850"/>
                </a:lnTo>
                <a:lnTo>
                  <a:pt x="1312176" y="292574"/>
                </a:lnTo>
                <a:lnTo>
                  <a:pt x="1318832" y="286310"/>
                </a:lnTo>
                <a:lnTo>
                  <a:pt x="1321689" y="280723"/>
                </a:lnTo>
                <a:lnTo>
                  <a:pt x="1323842" y="272330"/>
                </a:lnTo>
                <a:lnTo>
                  <a:pt x="1318878" y="266906"/>
                </a:lnTo>
                <a:lnTo>
                  <a:pt x="1313597" y="264338"/>
                </a:lnTo>
                <a:lnTo>
                  <a:pt x="1310707" y="263652"/>
                </a:lnTo>
                <a:lnTo>
                  <a:pt x="1307719" y="264255"/>
                </a:lnTo>
                <a:lnTo>
                  <a:pt x="1297405" y="269100"/>
                </a:lnTo>
                <a:lnTo>
                  <a:pt x="1282471" y="272064"/>
                </a:lnTo>
                <a:lnTo>
                  <a:pt x="1246039" y="294167"/>
                </a:lnTo>
                <a:lnTo>
                  <a:pt x="1211569" y="327077"/>
                </a:lnTo>
                <a:lnTo>
                  <a:pt x="1210516" y="330944"/>
                </a:lnTo>
                <a:lnTo>
                  <a:pt x="1209675" y="338483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2" name="SMARTInkShape-894"/>
          <p:cNvSpPr/>
          <p:nvPr>
            <p:custDataLst>
              <p:tags r:id="rId23"/>
            </p:custDataLst>
          </p:nvPr>
        </p:nvSpPr>
        <p:spPr>
          <a:xfrm>
            <a:off x="7477139" y="4924435"/>
            <a:ext cx="1714323" cy="371427"/>
          </a:xfrm>
          <a:custGeom>
            <a:avLst/>
            <a:gdLst/>
            <a:ahLst/>
            <a:cxnLst/>
            <a:rect l="0" t="0" r="0" b="0"/>
            <a:pathLst>
              <a:path w="1714323" h="371427">
                <a:moveTo>
                  <a:pt x="257161" y="47615"/>
                </a:moveTo>
                <a:lnTo>
                  <a:pt x="257161" y="47615"/>
                </a:lnTo>
                <a:lnTo>
                  <a:pt x="239445" y="29899"/>
                </a:lnTo>
                <a:lnTo>
                  <a:pt x="238228" y="20481"/>
                </a:lnTo>
                <a:lnTo>
                  <a:pt x="223648" y="4585"/>
                </a:lnTo>
                <a:lnTo>
                  <a:pt x="218277" y="2033"/>
                </a:lnTo>
                <a:lnTo>
                  <a:pt x="196431" y="26"/>
                </a:lnTo>
                <a:lnTo>
                  <a:pt x="187191" y="0"/>
                </a:lnTo>
                <a:lnTo>
                  <a:pt x="180908" y="2817"/>
                </a:lnTo>
                <a:lnTo>
                  <a:pt x="174587" y="6538"/>
                </a:lnTo>
                <a:lnTo>
                  <a:pt x="165079" y="9691"/>
                </a:lnTo>
                <a:lnTo>
                  <a:pt x="158734" y="14180"/>
                </a:lnTo>
                <a:lnTo>
                  <a:pt x="149210" y="27714"/>
                </a:lnTo>
                <a:lnTo>
                  <a:pt x="138362" y="50437"/>
                </a:lnTo>
                <a:lnTo>
                  <a:pt x="120519" y="74865"/>
                </a:lnTo>
                <a:lnTo>
                  <a:pt x="106247" y="107823"/>
                </a:lnTo>
                <a:lnTo>
                  <a:pt x="105201" y="117430"/>
                </a:lnTo>
                <a:lnTo>
                  <a:pt x="107779" y="123799"/>
                </a:lnTo>
                <a:lnTo>
                  <a:pt x="113000" y="131456"/>
                </a:lnTo>
                <a:lnTo>
                  <a:pt x="116537" y="132502"/>
                </a:lnTo>
                <a:lnTo>
                  <a:pt x="127431" y="133175"/>
                </a:lnTo>
                <a:lnTo>
                  <a:pt x="133534" y="130444"/>
                </a:lnTo>
                <a:lnTo>
                  <a:pt x="139774" y="126762"/>
                </a:lnTo>
                <a:lnTo>
                  <a:pt x="146076" y="125125"/>
                </a:lnTo>
                <a:lnTo>
                  <a:pt x="148179" y="123629"/>
                </a:lnTo>
                <a:lnTo>
                  <a:pt x="149581" y="121575"/>
                </a:lnTo>
                <a:lnTo>
                  <a:pt x="152198" y="116469"/>
                </a:lnTo>
                <a:lnTo>
                  <a:pt x="174728" y="92026"/>
                </a:lnTo>
                <a:lnTo>
                  <a:pt x="181013" y="88520"/>
                </a:lnTo>
                <a:lnTo>
                  <a:pt x="184171" y="87585"/>
                </a:lnTo>
                <a:lnTo>
                  <a:pt x="186276" y="85903"/>
                </a:lnTo>
                <a:lnTo>
                  <a:pt x="190472" y="76229"/>
                </a:lnTo>
                <a:lnTo>
                  <a:pt x="190486" y="98581"/>
                </a:lnTo>
                <a:lnTo>
                  <a:pt x="187664" y="104839"/>
                </a:lnTo>
                <a:lnTo>
                  <a:pt x="185430" y="107989"/>
                </a:lnTo>
                <a:lnTo>
                  <a:pt x="173596" y="152640"/>
                </a:lnTo>
                <a:lnTo>
                  <a:pt x="169254" y="171514"/>
                </a:lnTo>
                <a:lnTo>
                  <a:pt x="154593" y="213601"/>
                </a:lnTo>
                <a:lnTo>
                  <a:pt x="146808" y="232027"/>
                </a:lnTo>
                <a:lnTo>
                  <a:pt x="142972" y="249835"/>
                </a:lnTo>
                <a:lnTo>
                  <a:pt x="120516" y="292485"/>
                </a:lnTo>
                <a:lnTo>
                  <a:pt x="98054" y="323608"/>
                </a:lnTo>
                <a:lnTo>
                  <a:pt x="95430" y="330087"/>
                </a:lnTo>
                <a:lnTo>
                  <a:pt x="82143" y="346051"/>
                </a:lnTo>
                <a:lnTo>
                  <a:pt x="76012" y="349587"/>
                </a:lnTo>
                <a:lnTo>
                  <a:pt x="60289" y="353101"/>
                </a:lnTo>
                <a:lnTo>
                  <a:pt x="49489" y="360567"/>
                </a:lnTo>
                <a:lnTo>
                  <a:pt x="47805" y="359966"/>
                </a:lnTo>
                <a:lnTo>
                  <a:pt x="40378" y="355123"/>
                </a:lnTo>
                <a:lnTo>
                  <a:pt x="28387" y="352950"/>
                </a:lnTo>
                <a:lnTo>
                  <a:pt x="25269" y="352772"/>
                </a:lnTo>
                <a:lnTo>
                  <a:pt x="23192" y="351595"/>
                </a:lnTo>
                <a:lnTo>
                  <a:pt x="21807" y="349752"/>
                </a:lnTo>
                <a:lnTo>
                  <a:pt x="20883" y="347465"/>
                </a:lnTo>
                <a:lnTo>
                  <a:pt x="19209" y="345940"/>
                </a:lnTo>
                <a:lnTo>
                  <a:pt x="8918" y="340670"/>
                </a:lnTo>
                <a:lnTo>
                  <a:pt x="5940" y="338235"/>
                </a:lnTo>
                <a:lnTo>
                  <a:pt x="2632" y="332707"/>
                </a:lnTo>
                <a:lnTo>
                  <a:pt x="334" y="323950"/>
                </a:lnTo>
                <a:lnTo>
                  <a:pt x="0" y="309696"/>
                </a:lnTo>
                <a:lnTo>
                  <a:pt x="2815" y="304148"/>
                </a:lnTo>
                <a:lnTo>
                  <a:pt x="22376" y="282527"/>
                </a:lnTo>
                <a:lnTo>
                  <a:pt x="64980" y="253989"/>
                </a:lnTo>
                <a:lnTo>
                  <a:pt x="106774" y="226739"/>
                </a:lnTo>
                <a:lnTo>
                  <a:pt x="153887" y="193224"/>
                </a:lnTo>
                <a:lnTo>
                  <a:pt x="200209" y="164679"/>
                </a:lnTo>
                <a:lnTo>
                  <a:pt x="246604" y="138800"/>
                </a:lnTo>
                <a:lnTo>
                  <a:pt x="287063" y="107823"/>
                </a:lnTo>
                <a:lnTo>
                  <a:pt x="329745" y="74887"/>
                </a:lnTo>
                <a:lnTo>
                  <a:pt x="373552" y="50899"/>
                </a:lnTo>
                <a:lnTo>
                  <a:pt x="386073" y="42355"/>
                </a:lnTo>
                <a:lnTo>
                  <a:pt x="399787" y="36110"/>
                </a:lnTo>
                <a:lnTo>
                  <a:pt x="407630" y="30055"/>
                </a:lnTo>
                <a:lnTo>
                  <a:pt x="417592" y="28696"/>
                </a:lnTo>
                <a:lnTo>
                  <a:pt x="418090" y="29711"/>
                </a:lnTo>
                <a:lnTo>
                  <a:pt x="418643" y="33660"/>
                </a:lnTo>
                <a:lnTo>
                  <a:pt x="417733" y="35137"/>
                </a:lnTo>
                <a:lnTo>
                  <a:pt x="416067" y="36121"/>
                </a:lnTo>
                <a:lnTo>
                  <a:pt x="413899" y="36777"/>
                </a:lnTo>
                <a:lnTo>
                  <a:pt x="412453" y="38273"/>
                </a:lnTo>
                <a:lnTo>
                  <a:pt x="407310" y="48279"/>
                </a:lnTo>
                <a:lnTo>
                  <a:pt x="403269" y="54260"/>
                </a:lnTo>
                <a:lnTo>
                  <a:pt x="399936" y="63577"/>
                </a:lnTo>
                <a:lnTo>
                  <a:pt x="384931" y="89093"/>
                </a:lnTo>
                <a:lnTo>
                  <a:pt x="381097" y="100710"/>
                </a:lnTo>
                <a:lnTo>
                  <a:pt x="365900" y="127108"/>
                </a:lnTo>
                <a:lnTo>
                  <a:pt x="362719" y="142261"/>
                </a:lnTo>
                <a:lnTo>
                  <a:pt x="362090" y="150390"/>
                </a:lnTo>
                <a:lnTo>
                  <a:pt x="367038" y="156854"/>
                </a:lnTo>
                <a:lnTo>
                  <a:pt x="368512" y="157482"/>
                </a:lnTo>
                <a:lnTo>
                  <a:pt x="369495" y="156844"/>
                </a:lnTo>
                <a:lnTo>
                  <a:pt x="370150" y="155358"/>
                </a:lnTo>
                <a:lnTo>
                  <a:pt x="371646" y="154369"/>
                </a:lnTo>
                <a:lnTo>
                  <a:pt x="378807" y="151918"/>
                </a:lnTo>
                <a:lnTo>
                  <a:pt x="387631" y="146018"/>
                </a:lnTo>
                <a:lnTo>
                  <a:pt x="408306" y="138224"/>
                </a:lnTo>
                <a:lnTo>
                  <a:pt x="417118" y="129866"/>
                </a:lnTo>
                <a:lnTo>
                  <a:pt x="431398" y="112310"/>
                </a:lnTo>
                <a:lnTo>
                  <a:pt x="469484" y="82571"/>
                </a:lnTo>
                <a:lnTo>
                  <a:pt x="473235" y="73381"/>
                </a:lnTo>
                <a:lnTo>
                  <a:pt x="476221" y="39614"/>
                </a:lnTo>
                <a:lnTo>
                  <a:pt x="471175" y="33485"/>
                </a:lnTo>
                <a:lnTo>
                  <a:pt x="468629" y="32903"/>
                </a:lnTo>
                <a:lnTo>
                  <a:pt x="465873" y="33574"/>
                </a:lnTo>
                <a:lnTo>
                  <a:pt x="459989" y="36082"/>
                </a:lnTo>
                <a:lnTo>
                  <a:pt x="441278" y="38972"/>
                </a:lnTo>
                <a:lnTo>
                  <a:pt x="400624" y="66735"/>
                </a:lnTo>
                <a:lnTo>
                  <a:pt x="384238" y="83608"/>
                </a:lnTo>
                <a:lnTo>
                  <a:pt x="375717" y="98613"/>
                </a:lnTo>
                <a:lnTo>
                  <a:pt x="371664" y="110233"/>
                </a:lnTo>
                <a:lnTo>
                  <a:pt x="365289" y="120378"/>
                </a:lnTo>
                <a:lnTo>
                  <a:pt x="363427" y="126874"/>
                </a:lnTo>
                <a:lnTo>
                  <a:pt x="363988" y="129029"/>
                </a:lnTo>
                <a:lnTo>
                  <a:pt x="365421" y="130466"/>
                </a:lnTo>
                <a:lnTo>
                  <a:pt x="370267" y="132773"/>
                </a:lnTo>
                <a:lnTo>
                  <a:pt x="384614" y="133290"/>
                </a:lnTo>
                <a:lnTo>
                  <a:pt x="398876" y="128269"/>
                </a:lnTo>
                <a:lnTo>
                  <a:pt x="444931" y="101541"/>
                </a:lnTo>
                <a:lnTo>
                  <a:pt x="477568" y="82535"/>
                </a:lnTo>
                <a:lnTo>
                  <a:pt x="521215" y="48203"/>
                </a:lnTo>
                <a:lnTo>
                  <a:pt x="541095" y="35031"/>
                </a:lnTo>
                <a:lnTo>
                  <a:pt x="554133" y="30481"/>
                </a:lnTo>
                <a:lnTo>
                  <a:pt x="564698" y="29132"/>
                </a:lnTo>
                <a:lnTo>
                  <a:pt x="566961" y="27886"/>
                </a:lnTo>
                <a:lnTo>
                  <a:pt x="568469" y="25996"/>
                </a:lnTo>
                <a:lnTo>
                  <a:pt x="569474" y="23677"/>
                </a:lnTo>
                <a:lnTo>
                  <a:pt x="571203" y="23190"/>
                </a:lnTo>
                <a:lnTo>
                  <a:pt x="573414" y="23923"/>
                </a:lnTo>
                <a:lnTo>
                  <a:pt x="579510" y="27648"/>
                </a:lnTo>
                <a:lnTo>
                  <a:pt x="580344" y="30980"/>
                </a:lnTo>
                <a:lnTo>
                  <a:pt x="580878" y="41741"/>
                </a:lnTo>
                <a:lnTo>
                  <a:pt x="578130" y="47827"/>
                </a:lnTo>
                <a:lnTo>
                  <a:pt x="574439" y="54060"/>
                </a:lnTo>
                <a:lnTo>
                  <a:pt x="571302" y="63518"/>
                </a:lnTo>
                <a:lnTo>
                  <a:pt x="556375" y="89088"/>
                </a:lnTo>
                <a:lnTo>
                  <a:pt x="554186" y="97092"/>
                </a:lnTo>
                <a:lnTo>
                  <a:pt x="547570" y="104177"/>
                </a:lnTo>
                <a:lnTo>
                  <a:pt x="531131" y="117349"/>
                </a:lnTo>
                <a:lnTo>
                  <a:pt x="527093" y="126586"/>
                </a:lnTo>
                <a:lnTo>
                  <a:pt x="524238" y="136688"/>
                </a:lnTo>
                <a:lnTo>
                  <a:pt x="519443" y="144706"/>
                </a:lnTo>
                <a:lnTo>
                  <a:pt x="513783" y="148975"/>
                </a:lnTo>
                <a:lnTo>
                  <a:pt x="507740" y="151931"/>
                </a:lnTo>
                <a:lnTo>
                  <a:pt x="501527" y="156772"/>
                </a:lnTo>
                <a:lnTo>
                  <a:pt x="498060" y="162451"/>
                </a:lnTo>
                <a:lnTo>
                  <a:pt x="497135" y="165448"/>
                </a:lnTo>
                <a:lnTo>
                  <a:pt x="495460" y="167445"/>
                </a:lnTo>
                <a:lnTo>
                  <a:pt x="487247" y="170914"/>
                </a:lnTo>
                <a:lnTo>
                  <a:pt x="486752" y="170031"/>
                </a:lnTo>
                <a:lnTo>
                  <a:pt x="485892" y="163193"/>
                </a:lnTo>
                <a:lnTo>
                  <a:pt x="527051" y="120629"/>
                </a:lnTo>
                <a:lnTo>
                  <a:pt x="572946" y="92065"/>
                </a:lnTo>
                <a:lnTo>
                  <a:pt x="608931" y="69487"/>
                </a:lnTo>
                <a:lnTo>
                  <a:pt x="615645" y="66861"/>
                </a:lnTo>
                <a:lnTo>
                  <a:pt x="625375" y="60490"/>
                </a:lnTo>
                <a:lnTo>
                  <a:pt x="634960" y="58132"/>
                </a:lnTo>
                <a:lnTo>
                  <a:pt x="647682" y="57140"/>
                </a:lnTo>
                <a:lnTo>
                  <a:pt x="639485" y="65341"/>
                </a:lnTo>
                <a:lnTo>
                  <a:pt x="630818" y="67461"/>
                </a:lnTo>
                <a:lnTo>
                  <a:pt x="608981" y="83550"/>
                </a:lnTo>
                <a:lnTo>
                  <a:pt x="606007" y="84272"/>
                </a:lnTo>
                <a:lnTo>
                  <a:pt x="596766" y="90344"/>
                </a:lnTo>
                <a:lnTo>
                  <a:pt x="587325" y="98846"/>
                </a:lnTo>
                <a:lnTo>
                  <a:pt x="583818" y="104956"/>
                </a:lnTo>
                <a:lnTo>
                  <a:pt x="581201" y="111200"/>
                </a:lnTo>
                <a:lnTo>
                  <a:pt x="574835" y="120665"/>
                </a:lnTo>
                <a:lnTo>
                  <a:pt x="571420" y="130172"/>
                </a:lnTo>
                <a:lnTo>
                  <a:pt x="565234" y="139692"/>
                </a:lnTo>
                <a:lnTo>
                  <a:pt x="562931" y="149215"/>
                </a:lnTo>
                <a:lnTo>
                  <a:pt x="561972" y="175939"/>
                </a:lnTo>
                <a:lnTo>
                  <a:pt x="563027" y="177615"/>
                </a:lnTo>
                <a:lnTo>
                  <a:pt x="564788" y="178731"/>
                </a:lnTo>
                <a:lnTo>
                  <a:pt x="572324" y="180303"/>
                </a:lnTo>
                <a:lnTo>
                  <a:pt x="584351" y="180834"/>
                </a:lnTo>
                <a:lnTo>
                  <a:pt x="626955" y="166772"/>
                </a:lnTo>
                <a:lnTo>
                  <a:pt x="669998" y="145953"/>
                </a:lnTo>
                <a:lnTo>
                  <a:pt x="715658" y="120637"/>
                </a:lnTo>
                <a:lnTo>
                  <a:pt x="761703" y="85911"/>
                </a:lnTo>
                <a:lnTo>
                  <a:pt x="770010" y="77679"/>
                </a:lnTo>
                <a:lnTo>
                  <a:pt x="770510" y="78241"/>
                </a:lnTo>
                <a:lnTo>
                  <a:pt x="771065" y="81688"/>
                </a:lnTo>
                <a:lnTo>
                  <a:pt x="770156" y="83030"/>
                </a:lnTo>
                <a:lnTo>
                  <a:pt x="768491" y="83925"/>
                </a:lnTo>
                <a:lnTo>
                  <a:pt x="766323" y="84521"/>
                </a:lnTo>
                <a:lnTo>
                  <a:pt x="764877" y="85977"/>
                </a:lnTo>
                <a:lnTo>
                  <a:pt x="763270" y="90417"/>
                </a:lnTo>
                <a:lnTo>
                  <a:pt x="761181" y="101892"/>
                </a:lnTo>
                <a:lnTo>
                  <a:pt x="745526" y="123832"/>
                </a:lnTo>
                <a:lnTo>
                  <a:pt x="742219" y="139693"/>
                </a:lnTo>
                <a:lnTo>
                  <a:pt x="735464" y="152390"/>
                </a:lnTo>
                <a:lnTo>
                  <a:pt x="733531" y="169559"/>
                </a:lnTo>
                <a:lnTo>
                  <a:pt x="734550" y="170186"/>
                </a:lnTo>
                <a:lnTo>
                  <a:pt x="738503" y="170882"/>
                </a:lnTo>
                <a:lnTo>
                  <a:pt x="739980" y="172127"/>
                </a:lnTo>
                <a:lnTo>
                  <a:pt x="741623" y="176332"/>
                </a:lnTo>
                <a:lnTo>
                  <a:pt x="743118" y="176818"/>
                </a:lnTo>
                <a:lnTo>
                  <a:pt x="745175" y="176083"/>
                </a:lnTo>
                <a:lnTo>
                  <a:pt x="750281" y="173503"/>
                </a:lnTo>
                <a:lnTo>
                  <a:pt x="759106" y="170993"/>
                </a:lnTo>
                <a:lnTo>
                  <a:pt x="793738" y="139648"/>
                </a:lnTo>
                <a:lnTo>
                  <a:pt x="825486" y="92130"/>
                </a:lnTo>
                <a:lnTo>
                  <a:pt x="833953" y="80325"/>
                </a:lnTo>
                <a:lnTo>
                  <a:pt x="836932" y="70125"/>
                </a:lnTo>
                <a:lnTo>
                  <a:pt x="838137" y="49508"/>
                </a:lnTo>
                <a:lnTo>
                  <a:pt x="833115" y="43119"/>
                </a:lnTo>
                <a:lnTo>
                  <a:pt x="827818" y="40324"/>
                </a:lnTo>
                <a:lnTo>
                  <a:pt x="815794" y="38531"/>
                </a:lnTo>
                <a:lnTo>
                  <a:pt x="809537" y="41108"/>
                </a:lnTo>
                <a:lnTo>
                  <a:pt x="803228" y="44723"/>
                </a:lnTo>
                <a:lnTo>
                  <a:pt x="782325" y="52291"/>
                </a:lnTo>
                <a:lnTo>
                  <a:pt x="769659" y="60760"/>
                </a:lnTo>
                <a:lnTo>
                  <a:pt x="730246" y="107827"/>
                </a:lnTo>
                <a:lnTo>
                  <a:pt x="726713" y="114240"/>
                </a:lnTo>
                <a:lnTo>
                  <a:pt x="724084" y="120618"/>
                </a:lnTo>
                <a:lnTo>
                  <a:pt x="717713" y="130159"/>
                </a:lnTo>
                <a:lnTo>
                  <a:pt x="715850" y="136512"/>
                </a:lnTo>
                <a:lnTo>
                  <a:pt x="716413" y="138630"/>
                </a:lnTo>
                <a:lnTo>
                  <a:pt x="717845" y="140042"/>
                </a:lnTo>
                <a:lnTo>
                  <a:pt x="722692" y="142307"/>
                </a:lnTo>
                <a:lnTo>
                  <a:pt x="728589" y="142700"/>
                </a:lnTo>
                <a:lnTo>
                  <a:pt x="734090" y="139969"/>
                </a:lnTo>
                <a:lnTo>
                  <a:pt x="740063" y="136287"/>
                </a:lnTo>
                <a:lnTo>
                  <a:pt x="752521" y="133922"/>
                </a:lnTo>
                <a:lnTo>
                  <a:pt x="755676" y="133728"/>
                </a:lnTo>
                <a:lnTo>
                  <a:pt x="762004" y="130690"/>
                </a:lnTo>
                <a:lnTo>
                  <a:pt x="796030" y="108895"/>
                </a:lnTo>
                <a:lnTo>
                  <a:pt x="802869" y="106601"/>
                </a:lnTo>
                <a:lnTo>
                  <a:pt x="805117" y="104930"/>
                </a:lnTo>
                <a:lnTo>
                  <a:pt x="806615" y="102758"/>
                </a:lnTo>
                <a:lnTo>
                  <a:pt x="807613" y="100252"/>
                </a:lnTo>
                <a:lnTo>
                  <a:pt x="809337" y="98581"/>
                </a:lnTo>
                <a:lnTo>
                  <a:pt x="814076" y="96725"/>
                </a:lnTo>
                <a:lnTo>
                  <a:pt x="815763" y="95172"/>
                </a:lnTo>
                <a:lnTo>
                  <a:pt x="819005" y="86146"/>
                </a:lnTo>
                <a:lnTo>
                  <a:pt x="819125" y="99010"/>
                </a:lnTo>
                <a:lnTo>
                  <a:pt x="818070" y="100928"/>
                </a:lnTo>
                <a:lnTo>
                  <a:pt x="816309" y="102207"/>
                </a:lnTo>
                <a:lnTo>
                  <a:pt x="814076" y="103060"/>
                </a:lnTo>
                <a:lnTo>
                  <a:pt x="812588" y="104687"/>
                </a:lnTo>
                <a:lnTo>
                  <a:pt x="807376" y="114902"/>
                </a:lnTo>
                <a:lnTo>
                  <a:pt x="804946" y="117873"/>
                </a:lnTo>
                <a:lnTo>
                  <a:pt x="802246" y="126818"/>
                </a:lnTo>
                <a:lnTo>
                  <a:pt x="799988" y="136791"/>
                </a:lnTo>
                <a:lnTo>
                  <a:pt x="792737" y="151818"/>
                </a:lnTo>
                <a:lnTo>
                  <a:pt x="789790" y="168189"/>
                </a:lnTo>
                <a:lnTo>
                  <a:pt x="785632" y="174582"/>
                </a:lnTo>
                <a:lnTo>
                  <a:pt x="785158" y="177768"/>
                </a:lnTo>
                <a:lnTo>
                  <a:pt x="785901" y="180951"/>
                </a:lnTo>
                <a:lnTo>
                  <a:pt x="789641" y="188606"/>
                </a:lnTo>
                <a:lnTo>
                  <a:pt x="792974" y="189652"/>
                </a:lnTo>
                <a:lnTo>
                  <a:pt x="804727" y="190442"/>
                </a:lnTo>
                <a:lnTo>
                  <a:pt x="810263" y="187646"/>
                </a:lnTo>
                <a:lnTo>
                  <a:pt x="816250" y="183934"/>
                </a:lnTo>
                <a:lnTo>
                  <a:pt x="841582" y="173621"/>
                </a:lnTo>
                <a:lnTo>
                  <a:pt x="887994" y="131089"/>
                </a:lnTo>
                <a:lnTo>
                  <a:pt x="916564" y="105404"/>
                </a:lnTo>
                <a:lnTo>
                  <a:pt x="949025" y="79390"/>
                </a:lnTo>
                <a:lnTo>
                  <a:pt x="958752" y="70905"/>
                </a:lnTo>
                <a:lnTo>
                  <a:pt x="971520" y="64681"/>
                </a:lnTo>
                <a:lnTo>
                  <a:pt x="979176" y="58629"/>
                </a:lnTo>
                <a:lnTo>
                  <a:pt x="980863" y="59191"/>
                </a:lnTo>
                <a:lnTo>
                  <a:pt x="995200" y="71367"/>
                </a:lnTo>
                <a:lnTo>
                  <a:pt x="995779" y="72976"/>
                </a:lnTo>
                <a:lnTo>
                  <a:pt x="995107" y="74047"/>
                </a:lnTo>
                <a:lnTo>
                  <a:pt x="993600" y="74762"/>
                </a:lnTo>
                <a:lnTo>
                  <a:pt x="992595" y="76296"/>
                </a:lnTo>
                <a:lnTo>
                  <a:pt x="991479" y="80823"/>
                </a:lnTo>
                <a:lnTo>
                  <a:pt x="990596" y="126480"/>
                </a:lnTo>
                <a:lnTo>
                  <a:pt x="989532" y="137699"/>
                </a:lnTo>
                <a:lnTo>
                  <a:pt x="973719" y="185053"/>
                </a:lnTo>
                <a:lnTo>
                  <a:pt x="965950" y="203461"/>
                </a:lnTo>
                <a:lnTo>
                  <a:pt x="957473" y="234976"/>
                </a:lnTo>
                <a:lnTo>
                  <a:pt x="946925" y="253801"/>
                </a:lnTo>
                <a:lnTo>
                  <a:pt x="932831" y="295440"/>
                </a:lnTo>
                <a:lnTo>
                  <a:pt x="904845" y="340661"/>
                </a:lnTo>
                <a:lnTo>
                  <a:pt x="892159" y="355150"/>
                </a:lnTo>
                <a:lnTo>
                  <a:pt x="885810" y="358922"/>
                </a:lnTo>
                <a:lnTo>
                  <a:pt x="879461" y="361657"/>
                </a:lnTo>
                <a:lnTo>
                  <a:pt x="869936" y="368089"/>
                </a:lnTo>
                <a:lnTo>
                  <a:pt x="859117" y="371020"/>
                </a:lnTo>
                <a:lnTo>
                  <a:pt x="849200" y="371426"/>
                </a:lnTo>
                <a:lnTo>
                  <a:pt x="843097" y="366397"/>
                </a:lnTo>
                <a:lnTo>
                  <a:pt x="840368" y="361099"/>
                </a:lnTo>
                <a:lnTo>
                  <a:pt x="838618" y="349074"/>
                </a:lnTo>
                <a:lnTo>
                  <a:pt x="841200" y="342817"/>
                </a:lnTo>
                <a:lnTo>
                  <a:pt x="843370" y="339667"/>
                </a:lnTo>
                <a:lnTo>
                  <a:pt x="857903" y="295015"/>
                </a:lnTo>
                <a:lnTo>
                  <a:pt x="879167" y="249604"/>
                </a:lnTo>
                <a:lnTo>
                  <a:pt x="893368" y="226350"/>
                </a:lnTo>
                <a:lnTo>
                  <a:pt x="907100" y="202173"/>
                </a:lnTo>
                <a:lnTo>
                  <a:pt x="943157" y="159282"/>
                </a:lnTo>
                <a:lnTo>
                  <a:pt x="975795" y="121547"/>
                </a:lnTo>
                <a:lnTo>
                  <a:pt x="1021455" y="89166"/>
                </a:lnTo>
                <a:lnTo>
                  <a:pt x="1050385" y="68914"/>
                </a:lnTo>
                <a:lnTo>
                  <a:pt x="1094757" y="47812"/>
                </a:lnTo>
                <a:lnTo>
                  <a:pt x="1138125" y="31404"/>
                </a:lnTo>
                <a:lnTo>
                  <a:pt x="1183384" y="20034"/>
                </a:lnTo>
                <a:lnTo>
                  <a:pt x="1191985" y="19482"/>
                </a:lnTo>
                <a:lnTo>
                  <a:pt x="1199335" y="22058"/>
                </a:lnTo>
                <a:lnTo>
                  <a:pt x="1206129" y="25673"/>
                </a:lnTo>
                <a:lnTo>
                  <a:pt x="1217257" y="28184"/>
                </a:lnTo>
                <a:lnTo>
                  <a:pt x="1227217" y="36732"/>
                </a:lnTo>
                <a:lnTo>
                  <a:pt x="1228047" y="40309"/>
                </a:lnTo>
                <a:lnTo>
                  <a:pt x="1228711" y="57106"/>
                </a:lnTo>
                <a:lnTo>
                  <a:pt x="1219577" y="48006"/>
                </a:lnTo>
                <a:lnTo>
                  <a:pt x="1205963" y="47649"/>
                </a:lnTo>
                <a:lnTo>
                  <a:pt x="1204020" y="46579"/>
                </a:lnTo>
                <a:lnTo>
                  <a:pt x="1202725" y="44808"/>
                </a:lnTo>
                <a:lnTo>
                  <a:pt x="1201862" y="42569"/>
                </a:lnTo>
                <a:lnTo>
                  <a:pt x="1200228" y="41076"/>
                </a:lnTo>
                <a:lnTo>
                  <a:pt x="1195591" y="39417"/>
                </a:lnTo>
                <a:lnTo>
                  <a:pt x="1193931" y="40033"/>
                </a:lnTo>
                <a:lnTo>
                  <a:pt x="1192825" y="41502"/>
                </a:lnTo>
                <a:lnTo>
                  <a:pt x="1192087" y="43540"/>
                </a:lnTo>
                <a:lnTo>
                  <a:pt x="1190537" y="44898"/>
                </a:lnTo>
                <a:lnTo>
                  <a:pt x="1185992" y="46407"/>
                </a:lnTo>
                <a:lnTo>
                  <a:pt x="1174451" y="48435"/>
                </a:lnTo>
                <a:lnTo>
                  <a:pt x="1152495" y="64077"/>
                </a:lnTo>
                <a:lnTo>
                  <a:pt x="1146154" y="66573"/>
                </a:lnTo>
                <a:lnTo>
                  <a:pt x="1139809" y="71210"/>
                </a:lnTo>
                <a:lnTo>
                  <a:pt x="1104886" y="116953"/>
                </a:lnTo>
                <a:lnTo>
                  <a:pt x="1088658" y="142262"/>
                </a:lnTo>
                <a:lnTo>
                  <a:pt x="1086032" y="148947"/>
                </a:lnTo>
                <a:lnTo>
                  <a:pt x="1079661" y="158661"/>
                </a:lnTo>
                <a:lnTo>
                  <a:pt x="1077303" y="168241"/>
                </a:lnTo>
                <a:lnTo>
                  <a:pt x="1076349" y="185463"/>
                </a:lnTo>
                <a:lnTo>
                  <a:pt x="1077395" y="186081"/>
                </a:lnTo>
                <a:lnTo>
                  <a:pt x="1079150" y="185433"/>
                </a:lnTo>
                <a:lnTo>
                  <a:pt x="1083924" y="182951"/>
                </a:lnTo>
                <a:lnTo>
                  <a:pt x="1089571" y="181848"/>
                </a:lnTo>
                <a:lnTo>
                  <a:pt x="1091502" y="180495"/>
                </a:lnTo>
                <a:lnTo>
                  <a:pt x="1092788" y="178535"/>
                </a:lnTo>
                <a:lnTo>
                  <a:pt x="1093646" y="176170"/>
                </a:lnTo>
                <a:lnTo>
                  <a:pt x="1095276" y="174593"/>
                </a:lnTo>
                <a:lnTo>
                  <a:pt x="1113524" y="166799"/>
                </a:lnTo>
                <a:lnTo>
                  <a:pt x="1122131" y="158441"/>
                </a:lnTo>
                <a:lnTo>
                  <a:pt x="1136279" y="140885"/>
                </a:lnTo>
                <a:lnTo>
                  <a:pt x="1160003" y="121150"/>
                </a:lnTo>
                <a:lnTo>
                  <a:pt x="1187736" y="85893"/>
                </a:lnTo>
                <a:lnTo>
                  <a:pt x="1190392" y="79444"/>
                </a:lnTo>
                <a:lnTo>
                  <a:pt x="1199693" y="67225"/>
                </a:lnTo>
                <a:lnTo>
                  <a:pt x="1191897" y="66715"/>
                </a:lnTo>
                <a:lnTo>
                  <a:pt x="1185935" y="71736"/>
                </a:lnTo>
                <a:lnTo>
                  <a:pt x="1183242" y="77033"/>
                </a:lnTo>
                <a:lnTo>
                  <a:pt x="1182523" y="79927"/>
                </a:lnTo>
                <a:lnTo>
                  <a:pt x="1176456" y="89056"/>
                </a:lnTo>
                <a:lnTo>
                  <a:pt x="1149298" y="122526"/>
                </a:lnTo>
                <a:lnTo>
                  <a:pt x="1134949" y="155449"/>
                </a:lnTo>
                <a:lnTo>
                  <a:pt x="1133472" y="176331"/>
                </a:lnTo>
                <a:lnTo>
                  <a:pt x="1134527" y="176817"/>
                </a:lnTo>
                <a:lnTo>
                  <a:pt x="1141663" y="172357"/>
                </a:lnTo>
                <a:lnTo>
                  <a:pt x="1183378" y="142802"/>
                </a:lnTo>
                <a:lnTo>
                  <a:pt x="1225670" y="115580"/>
                </a:lnTo>
                <a:lnTo>
                  <a:pt x="1269993" y="88093"/>
                </a:lnTo>
                <a:lnTo>
                  <a:pt x="1292565" y="71525"/>
                </a:lnTo>
                <a:lnTo>
                  <a:pt x="1317435" y="59700"/>
                </a:lnTo>
                <a:lnTo>
                  <a:pt x="1329319" y="51666"/>
                </a:lnTo>
                <a:lnTo>
                  <a:pt x="1340999" y="48149"/>
                </a:lnTo>
                <a:lnTo>
                  <a:pt x="1351035" y="47662"/>
                </a:lnTo>
                <a:lnTo>
                  <a:pt x="1351535" y="48704"/>
                </a:lnTo>
                <a:lnTo>
                  <a:pt x="1352524" y="79414"/>
                </a:lnTo>
                <a:lnTo>
                  <a:pt x="1349709" y="85737"/>
                </a:lnTo>
                <a:lnTo>
                  <a:pt x="1345988" y="92075"/>
                </a:lnTo>
                <a:lnTo>
                  <a:pt x="1342835" y="101593"/>
                </a:lnTo>
                <a:lnTo>
                  <a:pt x="1336726" y="112174"/>
                </a:lnTo>
                <a:lnTo>
                  <a:pt x="1333388" y="127187"/>
                </a:lnTo>
                <a:lnTo>
                  <a:pt x="1326166" y="138808"/>
                </a:lnTo>
                <a:lnTo>
                  <a:pt x="1290087" y="185988"/>
                </a:lnTo>
                <a:lnTo>
                  <a:pt x="1281361" y="194954"/>
                </a:lnTo>
                <a:lnTo>
                  <a:pt x="1275747" y="197766"/>
                </a:lnTo>
                <a:lnTo>
                  <a:pt x="1268576" y="199570"/>
                </a:lnTo>
                <a:lnTo>
                  <a:pt x="1267987" y="198661"/>
                </a:lnTo>
                <a:lnTo>
                  <a:pt x="1266966" y="191775"/>
                </a:lnTo>
                <a:lnTo>
                  <a:pt x="1273387" y="183140"/>
                </a:lnTo>
                <a:lnTo>
                  <a:pt x="1276521" y="174319"/>
                </a:lnTo>
                <a:lnTo>
                  <a:pt x="1293564" y="148993"/>
                </a:lnTo>
                <a:lnTo>
                  <a:pt x="1339758" y="107841"/>
                </a:lnTo>
                <a:lnTo>
                  <a:pt x="1381292" y="69295"/>
                </a:lnTo>
                <a:lnTo>
                  <a:pt x="1422218" y="42426"/>
                </a:lnTo>
                <a:lnTo>
                  <a:pt x="1437601" y="38946"/>
                </a:lnTo>
                <a:lnTo>
                  <a:pt x="1460448" y="38141"/>
                </a:lnTo>
                <a:lnTo>
                  <a:pt x="1462577" y="39182"/>
                </a:lnTo>
                <a:lnTo>
                  <a:pt x="1463997" y="40935"/>
                </a:lnTo>
                <a:lnTo>
                  <a:pt x="1464942" y="43161"/>
                </a:lnTo>
                <a:lnTo>
                  <a:pt x="1466632" y="44646"/>
                </a:lnTo>
                <a:lnTo>
                  <a:pt x="1471331" y="46295"/>
                </a:lnTo>
                <a:lnTo>
                  <a:pt x="1473008" y="47793"/>
                </a:lnTo>
                <a:lnTo>
                  <a:pt x="1474870" y="52280"/>
                </a:lnTo>
                <a:lnTo>
                  <a:pt x="1475918" y="60757"/>
                </a:lnTo>
                <a:lnTo>
                  <a:pt x="1466634" y="91208"/>
                </a:lnTo>
                <a:lnTo>
                  <a:pt x="1459466" y="104596"/>
                </a:lnTo>
                <a:lnTo>
                  <a:pt x="1447694" y="138801"/>
                </a:lnTo>
                <a:lnTo>
                  <a:pt x="1440438" y="152214"/>
                </a:lnTo>
                <a:lnTo>
                  <a:pt x="1439712" y="155448"/>
                </a:lnTo>
                <a:lnTo>
                  <a:pt x="1438170" y="157604"/>
                </a:lnTo>
                <a:lnTo>
                  <a:pt x="1436084" y="159041"/>
                </a:lnTo>
                <a:lnTo>
                  <a:pt x="1428774" y="161901"/>
                </a:lnTo>
                <a:lnTo>
                  <a:pt x="1433803" y="161910"/>
                </a:lnTo>
                <a:lnTo>
                  <a:pt x="1439102" y="159091"/>
                </a:lnTo>
                <a:lnTo>
                  <a:pt x="1470026" y="130117"/>
                </a:lnTo>
                <a:lnTo>
                  <a:pt x="1493296" y="99295"/>
                </a:lnTo>
                <a:lnTo>
                  <a:pt x="1516313" y="82656"/>
                </a:lnTo>
                <a:lnTo>
                  <a:pt x="1520575" y="76242"/>
                </a:lnTo>
                <a:lnTo>
                  <a:pt x="1521712" y="73049"/>
                </a:lnTo>
                <a:lnTo>
                  <a:pt x="1523528" y="70921"/>
                </a:lnTo>
                <a:lnTo>
                  <a:pt x="1541260" y="58630"/>
                </a:lnTo>
                <a:lnTo>
                  <a:pt x="1547567" y="57581"/>
                </a:lnTo>
                <a:lnTo>
                  <a:pt x="1549232" y="58492"/>
                </a:lnTo>
                <a:lnTo>
                  <a:pt x="1550341" y="60158"/>
                </a:lnTo>
                <a:lnTo>
                  <a:pt x="1552123" y="65380"/>
                </a:lnTo>
                <a:lnTo>
                  <a:pt x="1544964" y="76858"/>
                </a:lnTo>
                <a:lnTo>
                  <a:pt x="1533358" y="119765"/>
                </a:lnTo>
                <a:lnTo>
                  <a:pt x="1526150" y="133168"/>
                </a:lnTo>
                <a:lnTo>
                  <a:pt x="1523989" y="169951"/>
                </a:lnTo>
                <a:lnTo>
                  <a:pt x="1525046" y="170447"/>
                </a:lnTo>
                <a:lnTo>
                  <a:pt x="1529043" y="170999"/>
                </a:lnTo>
                <a:lnTo>
                  <a:pt x="1534347" y="168422"/>
                </a:lnTo>
                <a:lnTo>
                  <a:pt x="1540232" y="164807"/>
                </a:lnTo>
                <a:lnTo>
                  <a:pt x="1549495" y="161714"/>
                </a:lnTo>
                <a:lnTo>
                  <a:pt x="1584509" y="135368"/>
                </a:lnTo>
                <a:lnTo>
                  <a:pt x="1602421" y="116258"/>
                </a:lnTo>
                <a:lnTo>
                  <a:pt x="1612821" y="107756"/>
                </a:lnTo>
                <a:lnTo>
                  <a:pt x="1653194" y="60424"/>
                </a:lnTo>
                <a:lnTo>
                  <a:pt x="1662341" y="44590"/>
                </a:lnTo>
                <a:lnTo>
                  <a:pt x="1666580" y="32724"/>
                </a:lnTo>
                <a:lnTo>
                  <a:pt x="1683258" y="9572"/>
                </a:lnTo>
                <a:lnTo>
                  <a:pt x="1685865" y="156"/>
                </a:lnTo>
                <a:lnTo>
                  <a:pt x="1685896" y="5096"/>
                </a:lnTo>
                <a:lnTo>
                  <a:pt x="1683082" y="10373"/>
                </a:lnTo>
                <a:lnTo>
                  <a:pt x="1670721" y="25503"/>
                </a:lnTo>
                <a:lnTo>
                  <a:pt x="1656726" y="55160"/>
                </a:lnTo>
                <a:lnTo>
                  <a:pt x="1653754" y="58995"/>
                </a:lnTo>
                <a:lnTo>
                  <a:pt x="1650453" y="68901"/>
                </a:lnTo>
                <a:lnTo>
                  <a:pt x="1645772" y="86377"/>
                </a:lnTo>
                <a:lnTo>
                  <a:pt x="1637682" y="102140"/>
                </a:lnTo>
                <a:lnTo>
                  <a:pt x="1634709" y="106189"/>
                </a:lnTo>
                <a:lnTo>
                  <a:pt x="1631405" y="116334"/>
                </a:lnTo>
                <a:lnTo>
                  <a:pt x="1628807" y="155435"/>
                </a:lnTo>
                <a:lnTo>
                  <a:pt x="1631603" y="161858"/>
                </a:lnTo>
                <a:lnTo>
                  <a:pt x="1636966" y="169547"/>
                </a:lnTo>
                <a:lnTo>
                  <a:pt x="1640522" y="170599"/>
                </a:lnTo>
                <a:lnTo>
                  <a:pt x="1660642" y="171390"/>
                </a:lnTo>
                <a:lnTo>
                  <a:pt x="1666919" y="168596"/>
                </a:lnTo>
                <a:lnTo>
                  <a:pt x="1673237" y="164884"/>
                </a:lnTo>
                <a:lnTo>
                  <a:pt x="1682743" y="161737"/>
                </a:lnTo>
                <a:lnTo>
                  <a:pt x="1708136" y="139559"/>
                </a:lnTo>
                <a:lnTo>
                  <a:pt x="1711664" y="133282"/>
                </a:lnTo>
                <a:lnTo>
                  <a:pt x="1714115" y="124003"/>
                </a:lnTo>
                <a:lnTo>
                  <a:pt x="1714322" y="119313"/>
                </a:lnTo>
                <a:lnTo>
                  <a:pt x="1713317" y="117639"/>
                </a:lnTo>
                <a:lnTo>
                  <a:pt x="1711590" y="116522"/>
                </a:lnTo>
                <a:lnTo>
                  <a:pt x="1706270" y="114731"/>
                </a:lnTo>
                <a:lnTo>
                  <a:pt x="1686763" y="114329"/>
                </a:lnTo>
                <a:lnTo>
                  <a:pt x="1678176" y="117129"/>
                </a:lnTo>
                <a:lnTo>
                  <a:pt x="1631781" y="149248"/>
                </a:lnTo>
                <a:lnTo>
                  <a:pt x="1607979" y="165095"/>
                </a:lnTo>
                <a:lnTo>
                  <a:pt x="1594120" y="183278"/>
                </a:lnTo>
                <a:lnTo>
                  <a:pt x="1585454" y="189411"/>
                </a:lnTo>
                <a:lnTo>
                  <a:pt x="1581136" y="20001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15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DD90E10-0B44-1A67-C1D0-578C3255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757" y="174661"/>
            <a:ext cx="11733088" cy="1516027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Narrow" panose="020B0606020202030204" pitchFamily="34" charset="0"/>
              </a:rPr>
              <a:t>8. На сторонах АВ и ВС равностороннего треугольника АВС взяты точки </a:t>
            </a:r>
            <a:r>
              <a:rPr lang="en-US" sz="3200" dirty="0">
                <a:latin typeface="Arial Narrow" panose="020B0606020202030204" pitchFamily="34" charset="0"/>
              </a:rPr>
              <a:t>D</a:t>
            </a:r>
            <a:r>
              <a:rPr lang="ru-RU" sz="3200" dirty="0">
                <a:latin typeface="Arial Narrow" panose="020B0606020202030204" pitchFamily="34" charset="0"/>
              </a:rPr>
              <a:t> и К, а на стороне АС – точки Е и М так, что </a:t>
            </a:r>
            <a:r>
              <a:rPr lang="en-US" sz="3200" dirty="0">
                <a:latin typeface="Arial Narrow" panose="020B0606020202030204" pitchFamily="34" charset="0"/>
              </a:rPr>
              <a:t>DA + AE = KC + CM </a:t>
            </a:r>
            <a:r>
              <a:rPr lang="ru-RU" sz="3200" dirty="0">
                <a:latin typeface="Arial Narrow" panose="020B0606020202030204" pitchFamily="34" charset="0"/>
              </a:rPr>
              <a:t>=</a:t>
            </a:r>
            <a:r>
              <a:rPr lang="en-US" sz="3200" dirty="0">
                <a:latin typeface="Arial Narrow" panose="020B0606020202030204" pitchFamily="34" charset="0"/>
              </a:rPr>
              <a:t> AB</a:t>
            </a:r>
            <a:r>
              <a:rPr lang="ru-RU" sz="3200" dirty="0">
                <a:latin typeface="Arial Narrow" panose="020B0606020202030204" pitchFamily="34" charset="0"/>
              </a:rPr>
              <a:t>. Докажите, что угол между прямыми </a:t>
            </a:r>
            <a:r>
              <a:rPr lang="en-US" sz="3200" dirty="0">
                <a:latin typeface="Arial Narrow" panose="020B0606020202030204" pitchFamily="34" charset="0"/>
              </a:rPr>
              <a:t>D</a:t>
            </a:r>
            <a:r>
              <a:rPr lang="ru-RU" sz="3200" dirty="0">
                <a:latin typeface="Arial Narrow" panose="020B0606020202030204" pitchFamily="34" charset="0"/>
              </a:rPr>
              <a:t>М и КЕ равен 60°.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3D2D8C8-06B3-4767-B1F2-E199771F7955}"/>
              </a:ext>
            </a:extLst>
          </p:cNvPr>
          <p:cNvPicPr>
            <a:picLocks noChangeAspect="1"/>
          </p:cNvPicPr>
          <p:nvPr/>
        </p:nvPicPr>
        <p:blipFill rotWithShape="1">
          <a:blip r:embed="rId38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8" r="35875" b="38942"/>
          <a:stretch/>
        </p:blipFill>
        <p:spPr bwMode="auto">
          <a:xfrm>
            <a:off x="472610" y="1781620"/>
            <a:ext cx="2917861" cy="265196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Объект 6">
            <a:extLst>
              <a:ext uri="{FF2B5EF4-FFF2-40B4-BE49-F238E27FC236}">
                <a16:creationId xmlns="" xmlns:a16="http://schemas.microsoft.com/office/drawing/2014/main" id="{11D12734-B7E2-8B3B-4299-7CF61A598E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757" y="1690689"/>
            <a:ext cx="11733088" cy="499265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3" name="SMARTInkShape-895"/>
          <p:cNvSpPr/>
          <p:nvPr>
            <p:custDataLst>
              <p:tags r:id="rId1"/>
            </p:custDataLst>
          </p:nvPr>
        </p:nvSpPr>
        <p:spPr>
          <a:xfrm>
            <a:off x="3276600" y="1638301"/>
            <a:ext cx="752475" cy="266699"/>
          </a:xfrm>
          <a:custGeom>
            <a:avLst/>
            <a:gdLst/>
            <a:ahLst/>
            <a:cxnLst/>
            <a:rect l="0" t="0" r="0" b="0"/>
            <a:pathLst>
              <a:path w="752475" h="266699">
                <a:moveTo>
                  <a:pt x="133350" y="28574"/>
                </a:moveTo>
                <a:lnTo>
                  <a:pt x="133350" y="28574"/>
                </a:lnTo>
                <a:lnTo>
                  <a:pt x="133350" y="33630"/>
                </a:lnTo>
                <a:lnTo>
                  <a:pt x="130528" y="38935"/>
                </a:lnTo>
                <a:lnTo>
                  <a:pt x="125149" y="45908"/>
                </a:lnTo>
                <a:lnTo>
                  <a:pt x="124087" y="54889"/>
                </a:lnTo>
                <a:lnTo>
                  <a:pt x="123942" y="60731"/>
                </a:lnTo>
                <a:lnTo>
                  <a:pt x="121055" y="66855"/>
                </a:lnTo>
                <a:lnTo>
                  <a:pt x="117302" y="73104"/>
                </a:lnTo>
                <a:lnTo>
                  <a:pt x="114893" y="85740"/>
                </a:lnTo>
                <a:lnTo>
                  <a:pt x="113505" y="93139"/>
                </a:lnTo>
                <a:lnTo>
                  <a:pt x="106133" y="116151"/>
                </a:lnTo>
                <a:lnTo>
                  <a:pt x="103985" y="130971"/>
                </a:lnTo>
                <a:lnTo>
                  <a:pt x="88972" y="174552"/>
                </a:lnTo>
                <a:lnTo>
                  <a:pt x="85629" y="186362"/>
                </a:lnTo>
                <a:lnTo>
                  <a:pt x="78376" y="199834"/>
                </a:lnTo>
                <a:lnTo>
                  <a:pt x="77651" y="203072"/>
                </a:lnTo>
                <a:lnTo>
                  <a:pt x="58601" y="236242"/>
                </a:lnTo>
                <a:lnTo>
                  <a:pt x="52523" y="242623"/>
                </a:lnTo>
                <a:lnTo>
                  <a:pt x="46980" y="245415"/>
                </a:lnTo>
                <a:lnTo>
                  <a:pt x="44020" y="246160"/>
                </a:lnTo>
                <a:lnTo>
                  <a:pt x="42047" y="247714"/>
                </a:lnTo>
                <a:lnTo>
                  <a:pt x="30053" y="264944"/>
                </a:lnTo>
                <a:lnTo>
                  <a:pt x="26410" y="265919"/>
                </a:lnTo>
                <a:lnTo>
                  <a:pt x="9653" y="266698"/>
                </a:lnTo>
                <a:lnTo>
                  <a:pt x="1335" y="258498"/>
                </a:lnTo>
                <a:lnTo>
                  <a:pt x="34" y="248076"/>
                </a:lnTo>
                <a:lnTo>
                  <a:pt x="0" y="238527"/>
                </a:lnTo>
                <a:lnTo>
                  <a:pt x="14465" y="223662"/>
                </a:lnTo>
                <a:lnTo>
                  <a:pt x="19834" y="221113"/>
                </a:lnTo>
                <a:lnTo>
                  <a:pt x="22748" y="220433"/>
                </a:lnTo>
                <a:lnTo>
                  <a:pt x="38169" y="211714"/>
                </a:lnTo>
                <a:lnTo>
                  <a:pt x="53984" y="208776"/>
                </a:lnTo>
                <a:lnTo>
                  <a:pt x="66677" y="202066"/>
                </a:lnTo>
                <a:lnTo>
                  <a:pt x="114104" y="200026"/>
                </a:lnTo>
                <a:lnTo>
                  <a:pt x="127393" y="200024"/>
                </a:lnTo>
                <a:lnTo>
                  <a:pt x="133525" y="202847"/>
                </a:lnTo>
                <a:lnTo>
                  <a:pt x="141028" y="208225"/>
                </a:lnTo>
                <a:lnTo>
                  <a:pt x="150914" y="209433"/>
                </a:lnTo>
                <a:lnTo>
                  <a:pt x="151409" y="210530"/>
                </a:lnTo>
                <a:lnTo>
                  <a:pt x="151960" y="214571"/>
                </a:lnTo>
                <a:lnTo>
                  <a:pt x="153165" y="216072"/>
                </a:lnTo>
                <a:lnTo>
                  <a:pt x="157326" y="217740"/>
                </a:lnTo>
                <a:lnTo>
                  <a:pt x="158859" y="219243"/>
                </a:lnTo>
                <a:lnTo>
                  <a:pt x="161521" y="227158"/>
                </a:lnTo>
                <a:lnTo>
                  <a:pt x="161805" y="233229"/>
                </a:lnTo>
                <a:lnTo>
                  <a:pt x="162904" y="234860"/>
                </a:lnTo>
                <a:lnTo>
                  <a:pt x="164694" y="235948"/>
                </a:lnTo>
                <a:lnTo>
                  <a:pt x="166946" y="236674"/>
                </a:lnTo>
                <a:lnTo>
                  <a:pt x="168447" y="238215"/>
                </a:lnTo>
                <a:lnTo>
                  <a:pt x="171450" y="247646"/>
                </a:lnTo>
                <a:lnTo>
                  <a:pt x="171450" y="247649"/>
                </a:lnTo>
                <a:lnTo>
                  <a:pt x="171450" y="239448"/>
                </a:lnTo>
                <a:lnTo>
                  <a:pt x="177996" y="230781"/>
                </a:lnTo>
                <a:lnTo>
                  <a:pt x="181151" y="221955"/>
                </a:lnTo>
                <a:lnTo>
                  <a:pt x="187259" y="212637"/>
                </a:lnTo>
                <a:lnTo>
                  <a:pt x="198574" y="179120"/>
                </a:lnTo>
                <a:lnTo>
                  <a:pt x="202656" y="151737"/>
                </a:lnTo>
                <a:lnTo>
                  <a:pt x="216910" y="106991"/>
                </a:lnTo>
                <a:lnTo>
                  <a:pt x="219050" y="60611"/>
                </a:lnTo>
                <a:lnTo>
                  <a:pt x="219064" y="54102"/>
                </a:lnTo>
                <a:lnTo>
                  <a:pt x="210873" y="31791"/>
                </a:lnTo>
                <a:lnTo>
                  <a:pt x="196409" y="15599"/>
                </a:lnTo>
                <a:lnTo>
                  <a:pt x="190304" y="12224"/>
                </a:lnTo>
                <a:lnTo>
                  <a:pt x="184063" y="9666"/>
                </a:lnTo>
                <a:lnTo>
                  <a:pt x="174599" y="3334"/>
                </a:lnTo>
                <a:lnTo>
                  <a:pt x="165093" y="987"/>
                </a:lnTo>
                <a:lnTo>
                  <a:pt x="118358" y="7"/>
                </a:lnTo>
                <a:lnTo>
                  <a:pt x="101717" y="0"/>
                </a:lnTo>
                <a:lnTo>
                  <a:pt x="95302" y="2822"/>
                </a:lnTo>
                <a:lnTo>
                  <a:pt x="88923" y="6545"/>
                </a:lnTo>
                <a:lnTo>
                  <a:pt x="82560" y="8200"/>
                </a:lnTo>
                <a:lnTo>
                  <a:pt x="80440" y="9700"/>
                </a:lnTo>
                <a:lnTo>
                  <a:pt x="79027" y="11758"/>
                </a:lnTo>
                <a:lnTo>
                  <a:pt x="78084" y="14188"/>
                </a:lnTo>
                <a:lnTo>
                  <a:pt x="76398" y="15809"/>
                </a:lnTo>
                <a:lnTo>
                  <a:pt x="66087" y="21231"/>
                </a:lnTo>
                <a:lnTo>
                  <a:pt x="63108" y="23679"/>
                </a:lnTo>
                <a:lnTo>
                  <a:pt x="59798" y="29221"/>
                </a:lnTo>
                <a:lnTo>
                  <a:pt x="58915" y="32180"/>
                </a:lnTo>
                <a:lnTo>
                  <a:pt x="57269" y="34153"/>
                </a:lnTo>
                <a:lnTo>
                  <a:pt x="52617" y="36345"/>
                </a:lnTo>
                <a:lnTo>
                  <a:pt x="50953" y="37988"/>
                </a:lnTo>
                <a:lnTo>
                  <a:pt x="49104" y="42636"/>
                </a:lnTo>
                <a:lnTo>
                  <a:pt x="48063" y="51202"/>
                </a:lnTo>
                <a:lnTo>
                  <a:pt x="46859" y="53185"/>
                </a:lnTo>
                <a:lnTo>
                  <a:pt x="44998" y="54506"/>
                </a:lnTo>
                <a:lnTo>
                  <a:pt x="42699" y="55387"/>
                </a:lnTo>
                <a:lnTo>
                  <a:pt x="41166" y="57033"/>
                </a:lnTo>
                <a:lnTo>
                  <a:pt x="39462" y="61683"/>
                </a:lnTo>
                <a:lnTo>
                  <a:pt x="38220" y="79493"/>
                </a:lnTo>
                <a:lnTo>
                  <a:pt x="40975" y="85777"/>
                </a:lnTo>
                <a:lnTo>
                  <a:pt x="53911" y="102484"/>
                </a:lnTo>
                <a:lnTo>
                  <a:pt x="55711" y="108342"/>
                </a:lnTo>
                <a:lnTo>
                  <a:pt x="57249" y="110328"/>
                </a:lnTo>
                <a:lnTo>
                  <a:pt x="79858" y="120496"/>
                </a:lnTo>
                <a:lnTo>
                  <a:pt x="98071" y="123386"/>
                </a:lnTo>
                <a:lnTo>
                  <a:pt x="144325" y="123813"/>
                </a:lnTo>
                <a:lnTo>
                  <a:pt x="186407" y="115622"/>
                </a:lnTo>
                <a:lnTo>
                  <a:pt x="231721" y="99188"/>
                </a:lnTo>
                <a:lnTo>
                  <a:pt x="276222" y="85118"/>
                </a:lnTo>
                <a:lnTo>
                  <a:pt x="292452" y="78842"/>
                </a:lnTo>
                <a:lnTo>
                  <a:pt x="321616" y="73609"/>
                </a:lnTo>
                <a:lnTo>
                  <a:pt x="329207" y="69756"/>
                </a:lnTo>
                <a:lnTo>
                  <a:pt x="342617" y="66945"/>
                </a:lnTo>
                <a:lnTo>
                  <a:pt x="347361" y="66794"/>
                </a:lnTo>
                <a:lnTo>
                  <a:pt x="352997" y="69550"/>
                </a:lnTo>
                <a:lnTo>
                  <a:pt x="361426" y="75810"/>
                </a:lnTo>
                <a:lnTo>
                  <a:pt x="361795" y="81140"/>
                </a:lnTo>
                <a:lnTo>
                  <a:pt x="364703" y="86509"/>
                </a:lnTo>
                <a:lnTo>
                  <a:pt x="366961" y="89422"/>
                </a:lnTo>
                <a:lnTo>
                  <a:pt x="367407" y="92423"/>
                </a:lnTo>
                <a:lnTo>
                  <a:pt x="366646" y="95482"/>
                </a:lnTo>
                <a:lnTo>
                  <a:pt x="364037" y="101702"/>
                </a:lnTo>
                <a:lnTo>
                  <a:pt x="360908" y="139700"/>
                </a:lnTo>
                <a:lnTo>
                  <a:pt x="354414" y="152399"/>
                </a:lnTo>
                <a:lnTo>
                  <a:pt x="352430" y="200024"/>
                </a:lnTo>
                <a:lnTo>
                  <a:pt x="352425" y="223965"/>
                </a:lnTo>
                <a:lnTo>
                  <a:pt x="353483" y="225510"/>
                </a:lnTo>
                <a:lnTo>
                  <a:pt x="355247" y="226540"/>
                </a:lnTo>
                <a:lnTo>
                  <a:pt x="362126" y="228328"/>
                </a:lnTo>
                <a:lnTo>
                  <a:pt x="366614" y="228478"/>
                </a:lnTo>
                <a:lnTo>
                  <a:pt x="372137" y="225723"/>
                </a:lnTo>
                <a:lnTo>
                  <a:pt x="378119" y="222029"/>
                </a:lnTo>
                <a:lnTo>
                  <a:pt x="384306" y="220387"/>
                </a:lnTo>
                <a:lnTo>
                  <a:pt x="386379" y="218891"/>
                </a:lnTo>
                <a:lnTo>
                  <a:pt x="387761" y="216836"/>
                </a:lnTo>
                <a:lnTo>
                  <a:pt x="390355" y="211729"/>
                </a:lnTo>
                <a:lnTo>
                  <a:pt x="424414" y="174616"/>
                </a:lnTo>
                <a:lnTo>
                  <a:pt x="430616" y="161922"/>
                </a:lnTo>
                <a:lnTo>
                  <a:pt x="434801" y="155573"/>
                </a:lnTo>
                <a:lnTo>
                  <a:pt x="437158" y="146049"/>
                </a:lnTo>
                <a:lnTo>
                  <a:pt x="438139" y="111124"/>
                </a:lnTo>
                <a:lnTo>
                  <a:pt x="435323" y="104774"/>
                </a:lnTo>
                <a:lnTo>
                  <a:pt x="429948" y="97130"/>
                </a:lnTo>
                <a:lnTo>
                  <a:pt x="426391" y="96085"/>
                </a:lnTo>
                <a:lnTo>
                  <a:pt x="423961" y="95806"/>
                </a:lnTo>
                <a:lnTo>
                  <a:pt x="418438" y="92675"/>
                </a:lnTo>
                <a:lnTo>
                  <a:pt x="411326" y="87097"/>
                </a:lnTo>
                <a:lnTo>
                  <a:pt x="402317" y="85995"/>
                </a:lnTo>
                <a:lnTo>
                  <a:pt x="396471" y="85845"/>
                </a:lnTo>
                <a:lnTo>
                  <a:pt x="394489" y="86863"/>
                </a:lnTo>
                <a:lnTo>
                  <a:pt x="393168" y="88600"/>
                </a:lnTo>
                <a:lnTo>
                  <a:pt x="392287" y="90816"/>
                </a:lnTo>
                <a:lnTo>
                  <a:pt x="390641" y="92294"/>
                </a:lnTo>
                <a:lnTo>
                  <a:pt x="380396" y="97487"/>
                </a:lnTo>
                <a:lnTo>
                  <a:pt x="358740" y="117605"/>
                </a:lnTo>
                <a:lnTo>
                  <a:pt x="355231" y="123882"/>
                </a:lnTo>
                <a:lnTo>
                  <a:pt x="351736" y="139707"/>
                </a:lnTo>
                <a:lnTo>
                  <a:pt x="344959" y="152401"/>
                </a:lnTo>
                <a:lnTo>
                  <a:pt x="342936" y="184149"/>
                </a:lnTo>
                <a:lnTo>
                  <a:pt x="345738" y="190499"/>
                </a:lnTo>
                <a:lnTo>
                  <a:pt x="349453" y="196849"/>
                </a:lnTo>
                <a:lnTo>
                  <a:pt x="351104" y="203199"/>
                </a:lnTo>
                <a:lnTo>
                  <a:pt x="352603" y="205316"/>
                </a:lnTo>
                <a:lnTo>
                  <a:pt x="354660" y="206727"/>
                </a:lnTo>
                <a:lnTo>
                  <a:pt x="362612" y="208713"/>
                </a:lnTo>
                <a:lnTo>
                  <a:pt x="401912" y="209534"/>
                </a:lnTo>
                <a:lnTo>
                  <a:pt x="417418" y="204488"/>
                </a:lnTo>
                <a:lnTo>
                  <a:pt x="463981" y="177750"/>
                </a:lnTo>
                <a:lnTo>
                  <a:pt x="511578" y="144166"/>
                </a:lnTo>
                <a:lnTo>
                  <a:pt x="559203" y="103039"/>
                </a:lnTo>
                <a:lnTo>
                  <a:pt x="600006" y="69513"/>
                </a:lnTo>
                <a:lnTo>
                  <a:pt x="603205" y="68567"/>
                </a:lnTo>
                <a:lnTo>
                  <a:pt x="605336" y="66877"/>
                </a:lnTo>
                <a:lnTo>
                  <a:pt x="609395" y="60502"/>
                </a:lnTo>
                <a:lnTo>
                  <a:pt x="618994" y="57188"/>
                </a:lnTo>
                <a:lnTo>
                  <a:pt x="624143" y="57160"/>
                </a:lnTo>
                <a:lnTo>
                  <a:pt x="625645" y="58215"/>
                </a:lnTo>
                <a:lnTo>
                  <a:pt x="626647" y="59976"/>
                </a:lnTo>
                <a:lnTo>
                  <a:pt x="628533" y="74483"/>
                </a:lnTo>
                <a:lnTo>
                  <a:pt x="628640" y="89306"/>
                </a:lnTo>
                <a:lnTo>
                  <a:pt x="625823" y="95430"/>
                </a:lnTo>
                <a:lnTo>
                  <a:pt x="622102" y="101679"/>
                </a:lnTo>
                <a:lnTo>
                  <a:pt x="620007" y="112206"/>
                </a:lnTo>
                <a:lnTo>
                  <a:pt x="619241" y="135203"/>
                </a:lnTo>
                <a:lnTo>
                  <a:pt x="616354" y="142287"/>
                </a:lnTo>
                <a:lnTo>
                  <a:pt x="612602" y="148963"/>
                </a:lnTo>
                <a:lnTo>
                  <a:pt x="609431" y="158672"/>
                </a:lnTo>
                <a:lnTo>
                  <a:pt x="603317" y="168251"/>
                </a:lnTo>
                <a:lnTo>
                  <a:pt x="601036" y="177792"/>
                </a:lnTo>
                <a:lnTo>
                  <a:pt x="600202" y="193673"/>
                </a:lnTo>
                <a:lnTo>
                  <a:pt x="599101" y="195790"/>
                </a:lnTo>
                <a:lnTo>
                  <a:pt x="597309" y="197201"/>
                </a:lnTo>
                <a:lnTo>
                  <a:pt x="595056" y="198142"/>
                </a:lnTo>
                <a:lnTo>
                  <a:pt x="593554" y="199828"/>
                </a:lnTo>
                <a:lnTo>
                  <a:pt x="590667" y="209108"/>
                </a:lnTo>
                <a:lnTo>
                  <a:pt x="638192" y="161907"/>
                </a:lnTo>
                <a:lnTo>
                  <a:pt x="647705" y="149571"/>
                </a:lnTo>
                <a:lnTo>
                  <a:pt x="655111" y="139501"/>
                </a:lnTo>
                <a:lnTo>
                  <a:pt x="701598" y="98447"/>
                </a:lnTo>
                <a:lnTo>
                  <a:pt x="711177" y="89964"/>
                </a:lnTo>
                <a:lnTo>
                  <a:pt x="723895" y="83739"/>
                </a:lnTo>
                <a:lnTo>
                  <a:pt x="731543" y="77688"/>
                </a:lnTo>
                <a:lnTo>
                  <a:pt x="741461" y="76330"/>
                </a:lnTo>
                <a:lnTo>
                  <a:pt x="752044" y="76202"/>
                </a:lnTo>
                <a:lnTo>
                  <a:pt x="752474" y="93891"/>
                </a:lnTo>
                <a:lnTo>
                  <a:pt x="742950" y="10477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SMARTInkShape-Group248"/>
          <p:cNvGrpSpPr/>
          <p:nvPr/>
        </p:nvGrpSpPr>
        <p:grpSpPr>
          <a:xfrm>
            <a:off x="3952875" y="1581154"/>
            <a:ext cx="3048001" cy="466683"/>
            <a:chOff x="3952875" y="1581154"/>
            <a:chExt cx="3048001" cy="466683"/>
          </a:xfrm>
        </p:grpSpPr>
        <p:sp>
          <p:nvSpPr>
            <p:cNvPr id="4" name="SMARTInkShape-896"/>
            <p:cNvSpPr/>
            <p:nvPr>
              <p:custDataLst>
                <p:tags r:id="rId386"/>
              </p:custDataLst>
            </p:nvPr>
          </p:nvSpPr>
          <p:spPr>
            <a:xfrm>
              <a:off x="6981825" y="1676400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19050" y="0"/>
                  </a:moveTo>
                  <a:lnTo>
                    <a:pt x="19050" y="0"/>
                  </a:lnTo>
                  <a:lnTo>
                    <a:pt x="19050" y="8201"/>
                  </a:lnTo>
                  <a:lnTo>
                    <a:pt x="17992" y="8642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897"/>
            <p:cNvSpPr/>
            <p:nvPr>
              <p:custDataLst>
                <p:tags r:id="rId387"/>
              </p:custDataLst>
            </p:nvPr>
          </p:nvSpPr>
          <p:spPr>
            <a:xfrm>
              <a:off x="3952875" y="1581154"/>
              <a:ext cx="2914611" cy="466683"/>
            </a:xfrm>
            <a:custGeom>
              <a:avLst/>
              <a:gdLst/>
              <a:ahLst/>
              <a:cxnLst/>
              <a:rect l="0" t="0" r="0" b="0"/>
              <a:pathLst>
                <a:path w="2914611" h="466683">
                  <a:moveTo>
                    <a:pt x="38100" y="180971"/>
                  </a:moveTo>
                  <a:lnTo>
                    <a:pt x="38100" y="180971"/>
                  </a:lnTo>
                  <a:lnTo>
                    <a:pt x="24843" y="180971"/>
                  </a:lnTo>
                  <a:lnTo>
                    <a:pt x="22912" y="182029"/>
                  </a:lnTo>
                  <a:lnTo>
                    <a:pt x="21625" y="183793"/>
                  </a:lnTo>
                  <a:lnTo>
                    <a:pt x="20767" y="186027"/>
                  </a:lnTo>
                  <a:lnTo>
                    <a:pt x="19136" y="187517"/>
                  </a:lnTo>
                  <a:lnTo>
                    <a:pt x="9450" y="191293"/>
                  </a:lnTo>
                  <a:lnTo>
                    <a:pt x="1454" y="198663"/>
                  </a:lnTo>
                  <a:lnTo>
                    <a:pt x="128" y="208103"/>
                  </a:lnTo>
                  <a:lnTo>
                    <a:pt x="0" y="236670"/>
                  </a:lnTo>
                  <a:lnTo>
                    <a:pt x="5057" y="242747"/>
                  </a:lnTo>
                  <a:lnTo>
                    <a:pt x="10361" y="245469"/>
                  </a:lnTo>
                  <a:lnTo>
                    <a:pt x="13257" y="246195"/>
                  </a:lnTo>
                  <a:lnTo>
                    <a:pt x="28648" y="254994"/>
                  </a:lnTo>
                  <a:lnTo>
                    <a:pt x="50804" y="257043"/>
                  </a:lnTo>
                  <a:lnTo>
                    <a:pt x="57152" y="254292"/>
                  </a:lnTo>
                  <a:lnTo>
                    <a:pt x="63501" y="250600"/>
                  </a:lnTo>
                  <a:lnTo>
                    <a:pt x="89096" y="240301"/>
                  </a:lnTo>
                  <a:lnTo>
                    <a:pt x="101776" y="232535"/>
                  </a:lnTo>
                  <a:lnTo>
                    <a:pt x="149356" y="215492"/>
                  </a:lnTo>
                  <a:lnTo>
                    <a:pt x="195860" y="185197"/>
                  </a:lnTo>
                  <a:lnTo>
                    <a:pt x="209354" y="178984"/>
                  </a:lnTo>
                  <a:lnTo>
                    <a:pt x="228589" y="161932"/>
                  </a:lnTo>
                  <a:lnTo>
                    <a:pt x="228600" y="209359"/>
                  </a:lnTo>
                  <a:lnTo>
                    <a:pt x="228600" y="226831"/>
                  </a:lnTo>
                  <a:lnTo>
                    <a:pt x="243065" y="243048"/>
                  </a:lnTo>
                  <a:lnTo>
                    <a:pt x="245652" y="243522"/>
                  </a:lnTo>
                  <a:lnTo>
                    <a:pt x="248434" y="242780"/>
                  </a:lnTo>
                  <a:lnTo>
                    <a:pt x="257082" y="237676"/>
                  </a:lnTo>
                  <a:lnTo>
                    <a:pt x="264438" y="231757"/>
                  </a:lnTo>
                  <a:lnTo>
                    <a:pt x="273321" y="228474"/>
                  </a:lnTo>
                  <a:lnTo>
                    <a:pt x="320676" y="184138"/>
                  </a:lnTo>
                  <a:lnTo>
                    <a:pt x="329142" y="174619"/>
                  </a:lnTo>
                  <a:lnTo>
                    <a:pt x="332120" y="165095"/>
                  </a:lnTo>
                  <a:lnTo>
                    <a:pt x="333371" y="134835"/>
                  </a:lnTo>
                  <a:lnTo>
                    <a:pt x="325174" y="125276"/>
                  </a:lnTo>
                  <a:lnTo>
                    <a:pt x="321616" y="124468"/>
                  </a:lnTo>
                  <a:lnTo>
                    <a:pt x="319186" y="124252"/>
                  </a:lnTo>
                  <a:lnTo>
                    <a:pt x="317565" y="123050"/>
                  </a:lnTo>
                  <a:lnTo>
                    <a:pt x="315765" y="118892"/>
                  </a:lnTo>
                  <a:lnTo>
                    <a:pt x="314227" y="118418"/>
                  </a:lnTo>
                  <a:lnTo>
                    <a:pt x="297029" y="123548"/>
                  </a:lnTo>
                  <a:lnTo>
                    <a:pt x="250800" y="168297"/>
                  </a:lnTo>
                  <a:lnTo>
                    <a:pt x="244464" y="174632"/>
                  </a:lnTo>
                  <a:lnTo>
                    <a:pt x="240942" y="183798"/>
                  </a:lnTo>
                  <a:lnTo>
                    <a:pt x="238319" y="193869"/>
                  </a:lnTo>
                  <a:lnTo>
                    <a:pt x="230834" y="208958"/>
                  </a:lnTo>
                  <a:lnTo>
                    <a:pt x="228535" y="215635"/>
                  </a:lnTo>
                  <a:lnTo>
                    <a:pt x="222348" y="225344"/>
                  </a:lnTo>
                  <a:lnTo>
                    <a:pt x="219506" y="236229"/>
                  </a:lnTo>
                  <a:lnTo>
                    <a:pt x="219203" y="242617"/>
                  </a:lnTo>
                  <a:lnTo>
                    <a:pt x="220219" y="244293"/>
                  </a:lnTo>
                  <a:lnTo>
                    <a:pt x="221954" y="245411"/>
                  </a:lnTo>
                  <a:lnTo>
                    <a:pt x="227287" y="247204"/>
                  </a:lnTo>
                  <a:lnTo>
                    <a:pt x="233268" y="247515"/>
                  </a:lnTo>
                  <a:lnTo>
                    <a:pt x="234886" y="246501"/>
                  </a:lnTo>
                  <a:lnTo>
                    <a:pt x="235966" y="244766"/>
                  </a:lnTo>
                  <a:lnTo>
                    <a:pt x="236686" y="242551"/>
                  </a:lnTo>
                  <a:lnTo>
                    <a:pt x="242755" y="234377"/>
                  </a:lnTo>
                  <a:lnTo>
                    <a:pt x="248297" y="231165"/>
                  </a:lnTo>
                  <a:lnTo>
                    <a:pt x="254288" y="228680"/>
                  </a:lnTo>
                  <a:lnTo>
                    <a:pt x="279411" y="206250"/>
                  </a:lnTo>
                  <a:lnTo>
                    <a:pt x="292102" y="188160"/>
                  </a:lnTo>
                  <a:lnTo>
                    <a:pt x="300568" y="182043"/>
                  </a:lnTo>
                  <a:lnTo>
                    <a:pt x="312091" y="161798"/>
                  </a:lnTo>
                  <a:lnTo>
                    <a:pt x="312836" y="158664"/>
                  </a:lnTo>
                  <a:lnTo>
                    <a:pt x="314390" y="156575"/>
                  </a:lnTo>
                  <a:lnTo>
                    <a:pt x="316485" y="155182"/>
                  </a:lnTo>
                  <a:lnTo>
                    <a:pt x="323839" y="152400"/>
                  </a:lnTo>
                  <a:lnTo>
                    <a:pt x="323849" y="165654"/>
                  </a:lnTo>
                  <a:lnTo>
                    <a:pt x="321027" y="171694"/>
                  </a:lnTo>
                  <a:lnTo>
                    <a:pt x="317304" y="177906"/>
                  </a:lnTo>
                  <a:lnTo>
                    <a:pt x="314914" y="190518"/>
                  </a:lnTo>
                  <a:lnTo>
                    <a:pt x="314359" y="204521"/>
                  </a:lnTo>
                  <a:lnTo>
                    <a:pt x="317162" y="210135"/>
                  </a:lnTo>
                  <a:lnTo>
                    <a:pt x="322529" y="217306"/>
                  </a:lnTo>
                  <a:lnTo>
                    <a:pt x="326085" y="218286"/>
                  </a:lnTo>
                  <a:lnTo>
                    <a:pt x="355728" y="219067"/>
                  </a:lnTo>
                  <a:lnTo>
                    <a:pt x="362007" y="216247"/>
                  </a:lnTo>
                  <a:lnTo>
                    <a:pt x="377832" y="203883"/>
                  </a:lnTo>
                  <a:lnTo>
                    <a:pt x="390527" y="197962"/>
                  </a:lnTo>
                  <a:lnTo>
                    <a:pt x="421413" y="174541"/>
                  </a:lnTo>
                  <a:lnTo>
                    <a:pt x="432732" y="158735"/>
                  </a:lnTo>
                  <a:lnTo>
                    <a:pt x="438564" y="155213"/>
                  </a:lnTo>
                  <a:lnTo>
                    <a:pt x="444683" y="152590"/>
                  </a:lnTo>
                  <a:lnTo>
                    <a:pt x="455343" y="144360"/>
                  </a:lnTo>
                  <a:lnTo>
                    <a:pt x="466594" y="142882"/>
                  </a:lnTo>
                  <a:lnTo>
                    <a:pt x="466714" y="151073"/>
                  </a:lnTo>
                  <a:lnTo>
                    <a:pt x="471778" y="157061"/>
                  </a:lnTo>
                  <a:lnTo>
                    <a:pt x="472210" y="159739"/>
                  </a:lnTo>
                  <a:lnTo>
                    <a:pt x="471441" y="162583"/>
                  </a:lnTo>
                  <a:lnTo>
                    <a:pt x="468821" y="168565"/>
                  </a:lnTo>
                  <a:lnTo>
                    <a:pt x="465683" y="216074"/>
                  </a:lnTo>
                  <a:lnTo>
                    <a:pt x="450916" y="263412"/>
                  </a:lnTo>
                  <a:lnTo>
                    <a:pt x="440325" y="304975"/>
                  </a:lnTo>
                  <a:lnTo>
                    <a:pt x="438059" y="316517"/>
                  </a:lnTo>
                  <a:lnTo>
                    <a:pt x="431890" y="330024"/>
                  </a:lnTo>
                  <a:lnTo>
                    <a:pt x="425994" y="371647"/>
                  </a:lnTo>
                  <a:lnTo>
                    <a:pt x="411764" y="412577"/>
                  </a:lnTo>
                  <a:lnTo>
                    <a:pt x="403991" y="424455"/>
                  </a:lnTo>
                  <a:lnTo>
                    <a:pt x="398006" y="437950"/>
                  </a:lnTo>
                  <a:lnTo>
                    <a:pt x="372954" y="465231"/>
                  </a:lnTo>
                  <a:lnTo>
                    <a:pt x="363404" y="466590"/>
                  </a:lnTo>
                  <a:lnTo>
                    <a:pt x="357324" y="466682"/>
                  </a:lnTo>
                  <a:lnTo>
                    <a:pt x="355691" y="465637"/>
                  </a:lnTo>
                  <a:lnTo>
                    <a:pt x="354602" y="463882"/>
                  </a:lnTo>
                  <a:lnTo>
                    <a:pt x="352711" y="457018"/>
                  </a:lnTo>
                  <a:lnTo>
                    <a:pt x="352428" y="417206"/>
                  </a:lnTo>
                  <a:lnTo>
                    <a:pt x="355249" y="410142"/>
                  </a:lnTo>
                  <a:lnTo>
                    <a:pt x="376877" y="369005"/>
                  </a:lnTo>
                  <a:lnTo>
                    <a:pt x="381895" y="355688"/>
                  </a:lnTo>
                  <a:lnTo>
                    <a:pt x="411985" y="314141"/>
                  </a:lnTo>
                  <a:lnTo>
                    <a:pt x="454166" y="269860"/>
                  </a:lnTo>
                  <a:lnTo>
                    <a:pt x="497194" y="231770"/>
                  </a:lnTo>
                  <a:lnTo>
                    <a:pt x="539359" y="193671"/>
                  </a:lnTo>
                  <a:lnTo>
                    <a:pt x="586017" y="160627"/>
                  </a:lnTo>
                  <a:lnTo>
                    <a:pt x="631746" y="130085"/>
                  </a:lnTo>
                  <a:lnTo>
                    <a:pt x="650851" y="119445"/>
                  </a:lnTo>
                  <a:lnTo>
                    <a:pt x="696618" y="106296"/>
                  </a:lnTo>
                  <a:lnTo>
                    <a:pt x="728385" y="104783"/>
                  </a:lnTo>
                  <a:lnTo>
                    <a:pt x="730064" y="105837"/>
                  </a:lnTo>
                  <a:lnTo>
                    <a:pt x="731185" y="107599"/>
                  </a:lnTo>
                  <a:lnTo>
                    <a:pt x="731932" y="109831"/>
                  </a:lnTo>
                  <a:lnTo>
                    <a:pt x="733487" y="111319"/>
                  </a:lnTo>
                  <a:lnTo>
                    <a:pt x="738039" y="112973"/>
                  </a:lnTo>
                  <a:lnTo>
                    <a:pt x="739676" y="114473"/>
                  </a:lnTo>
                  <a:lnTo>
                    <a:pt x="742519" y="122381"/>
                  </a:lnTo>
                  <a:lnTo>
                    <a:pt x="742822" y="128451"/>
                  </a:lnTo>
                  <a:lnTo>
                    <a:pt x="743923" y="130082"/>
                  </a:lnTo>
                  <a:lnTo>
                    <a:pt x="745715" y="131170"/>
                  </a:lnTo>
                  <a:lnTo>
                    <a:pt x="751140" y="132916"/>
                  </a:lnTo>
                  <a:lnTo>
                    <a:pt x="751882" y="135977"/>
                  </a:lnTo>
                  <a:lnTo>
                    <a:pt x="752475" y="142871"/>
                  </a:lnTo>
                  <a:lnTo>
                    <a:pt x="743342" y="133738"/>
                  </a:lnTo>
                  <a:lnTo>
                    <a:pt x="701245" y="133346"/>
                  </a:lnTo>
                  <a:lnTo>
                    <a:pt x="695134" y="136168"/>
                  </a:lnTo>
                  <a:lnTo>
                    <a:pt x="692022" y="138402"/>
                  </a:lnTo>
                  <a:lnTo>
                    <a:pt x="688566" y="143707"/>
                  </a:lnTo>
                  <a:lnTo>
                    <a:pt x="685971" y="149593"/>
                  </a:lnTo>
                  <a:lnTo>
                    <a:pt x="651911" y="188382"/>
                  </a:lnTo>
                  <a:lnTo>
                    <a:pt x="645709" y="207561"/>
                  </a:lnTo>
                  <a:lnTo>
                    <a:pt x="632621" y="231706"/>
                  </a:lnTo>
                  <a:lnTo>
                    <a:pt x="629434" y="247006"/>
                  </a:lnTo>
                  <a:lnTo>
                    <a:pt x="628654" y="280717"/>
                  </a:lnTo>
                  <a:lnTo>
                    <a:pt x="629711" y="282393"/>
                  </a:lnTo>
                  <a:lnTo>
                    <a:pt x="631474" y="283511"/>
                  </a:lnTo>
                  <a:lnTo>
                    <a:pt x="636851" y="285304"/>
                  </a:lnTo>
                  <a:lnTo>
                    <a:pt x="642839" y="285615"/>
                  </a:lnTo>
                  <a:lnTo>
                    <a:pt x="648362" y="282866"/>
                  </a:lnTo>
                  <a:lnTo>
                    <a:pt x="663662" y="270550"/>
                  </a:lnTo>
                  <a:lnTo>
                    <a:pt x="684518" y="262147"/>
                  </a:lnTo>
                  <a:lnTo>
                    <a:pt x="693344" y="253738"/>
                  </a:lnTo>
                  <a:lnTo>
                    <a:pt x="736590" y="206402"/>
                  </a:lnTo>
                  <a:lnTo>
                    <a:pt x="748240" y="193677"/>
                  </a:lnTo>
                  <a:lnTo>
                    <a:pt x="750593" y="187324"/>
                  </a:lnTo>
                  <a:lnTo>
                    <a:pt x="752279" y="185206"/>
                  </a:lnTo>
                  <a:lnTo>
                    <a:pt x="761559" y="181136"/>
                  </a:lnTo>
                  <a:lnTo>
                    <a:pt x="761961" y="172784"/>
                  </a:lnTo>
                  <a:lnTo>
                    <a:pt x="762000" y="219089"/>
                  </a:lnTo>
                  <a:lnTo>
                    <a:pt x="762000" y="241297"/>
                  </a:lnTo>
                  <a:lnTo>
                    <a:pt x="759178" y="247647"/>
                  </a:lnTo>
                  <a:lnTo>
                    <a:pt x="756943" y="250821"/>
                  </a:lnTo>
                  <a:lnTo>
                    <a:pt x="756512" y="252938"/>
                  </a:lnTo>
                  <a:lnTo>
                    <a:pt x="757284" y="254349"/>
                  </a:lnTo>
                  <a:lnTo>
                    <a:pt x="758856" y="255290"/>
                  </a:lnTo>
                  <a:lnTo>
                    <a:pt x="759904" y="256975"/>
                  </a:lnTo>
                  <a:lnTo>
                    <a:pt x="761976" y="266565"/>
                  </a:lnTo>
                  <a:lnTo>
                    <a:pt x="767049" y="261601"/>
                  </a:lnTo>
                  <a:lnTo>
                    <a:pt x="772358" y="259140"/>
                  </a:lnTo>
                  <a:lnTo>
                    <a:pt x="775255" y="258484"/>
                  </a:lnTo>
                  <a:lnTo>
                    <a:pt x="784390" y="252503"/>
                  </a:lnTo>
                  <a:lnTo>
                    <a:pt x="831498" y="206719"/>
                  </a:lnTo>
                  <a:lnTo>
                    <a:pt x="878271" y="159950"/>
                  </a:lnTo>
                  <a:lnTo>
                    <a:pt x="880789" y="157432"/>
                  </a:lnTo>
                  <a:lnTo>
                    <a:pt x="886409" y="154634"/>
                  </a:lnTo>
                  <a:lnTo>
                    <a:pt x="903396" y="152435"/>
                  </a:lnTo>
                  <a:lnTo>
                    <a:pt x="903889" y="153480"/>
                  </a:lnTo>
                  <a:lnTo>
                    <a:pt x="904874" y="198216"/>
                  </a:lnTo>
                  <a:lnTo>
                    <a:pt x="904875" y="201993"/>
                  </a:lnTo>
                  <a:lnTo>
                    <a:pt x="902052" y="209011"/>
                  </a:lnTo>
                  <a:lnTo>
                    <a:pt x="898329" y="215658"/>
                  </a:lnTo>
                  <a:lnTo>
                    <a:pt x="895174" y="225351"/>
                  </a:lnTo>
                  <a:lnTo>
                    <a:pt x="889065" y="235984"/>
                  </a:lnTo>
                  <a:lnTo>
                    <a:pt x="885727" y="251011"/>
                  </a:lnTo>
                  <a:lnTo>
                    <a:pt x="881195" y="259019"/>
                  </a:lnTo>
                  <a:lnTo>
                    <a:pt x="875653" y="263284"/>
                  </a:lnTo>
                  <a:lnTo>
                    <a:pt x="872694" y="264422"/>
                  </a:lnTo>
                  <a:lnTo>
                    <a:pt x="870720" y="266238"/>
                  </a:lnTo>
                  <a:lnTo>
                    <a:pt x="858728" y="283970"/>
                  </a:lnTo>
                  <a:lnTo>
                    <a:pt x="855085" y="284957"/>
                  </a:lnTo>
                  <a:lnTo>
                    <a:pt x="847853" y="285732"/>
                  </a:lnTo>
                  <a:lnTo>
                    <a:pt x="852819" y="280686"/>
                  </a:lnTo>
                  <a:lnTo>
                    <a:pt x="855281" y="275383"/>
                  </a:lnTo>
                  <a:lnTo>
                    <a:pt x="855937" y="272487"/>
                  </a:lnTo>
                  <a:lnTo>
                    <a:pt x="864616" y="257098"/>
                  </a:lnTo>
                  <a:lnTo>
                    <a:pt x="865335" y="253947"/>
                  </a:lnTo>
                  <a:lnTo>
                    <a:pt x="871405" y="244456"/>
                  </a:lnTo>
                  <a:lnTo>
                    <a:pt x="893555" y="225772"/>
                  </a:lnTo>
                  <a:lnTo>
                    <a:pt x="933436" y="181023"/>
                  </a:lnTo>
                  <a:lnTo>
                    <a:pt x="949323" y="166161"/>
                  </a:lnTo>
                  <a:lnTo>
                    <a:pt x="958850" y="163177"/>
                  </a:lnTo>
                  <a:lnTo>
                    <a:pt x="965200" y="162479"/>
                  </a:lnTo>
                  <a:lnTo>
                    <a:pt x="971550" y="159347"/>
                  </a:lnTo>
                  <a:lnTo>
                    <a:pt x="979194" y="153769"/>
                  </a:lnTo>
                  <a:lnTo>
                    <a:pt x="980879" y="154370"/>
                  </a:lnTo>
                  <a:lnTo>
                    <a:pt x="988308" y="159213"/>
                  </a:lnTo>
                  <a:lnTo>
                    <a:pt x="998360" y="161564"/>
                  </a:lnTo>
                  <a:lnTo>
                    <a:pt x="998948" y="162742"/>
                  </a:lnTo>
                  <a:lnTo>
                    <a:pt x="999970" y="170091"/>
                  </a:lnTo>
                  <a:lnTo>
                    <a:pt x="1006640" y="178783"/>
                  </a:lnTo>
                  <a:lnTo>
                    <a:pt x="1008758" y="187613"/>
                  </a:lnTo>
                  <a:lnTo>
                    <a:pt x="1009640" y="213117"/>
                  </a:lnTo>
                  <a:lnTo>
                    <a:pt x="1006823" y="219247"/>
                  </a:lnTo>
                  <a:lnTo>
                    <a:pt x="1003102" y="225499"/>
                  </a:lnTo>
                  <a:lnTo>
                    <a:pt x="1000517" y="236250"/>
                  </a:lnTo>
                  <a:lnTo>
                    <a:pt x="1000241" y="242623"/>
                  </a:lnTo>
                  <a:lnTo>
                    <a:pt x="999144" y="244297"/>
                  </a:lnTo>
                  <a:lnTo>
                    <a:pt x="997354" y="245414"/>
                  </a:lnTo>
                  <a:lnTo>
                    <a:pt x="995102" y="246158"/>
                  </a:lnTo>
                  <a:lnTo>
                    <a:pt x="993601" y="247712"/>
                  </a:lnTo>
                  <a:lnTo>
                    <a:pt x="990610" y="257133"/>
                  </a:lnTo>
                  <a:lnTo>
                    <a:pt x="995660" y="252103"/>
                  </a:lnTo>
                  <a:lnTo>
                    <a:pt x="998140" y="246805"/>
                  </a:lnTo>
                  <a:lnTo>
                    <a:pt x="998802" y="243910"/>
                  </a:lnTo>
                  <a:lnTo>
                    <a:pt x="1000301" y="241980"/>
                  </a:lnTo>
                  <a:lnTo>
                    <a:pt x="1022840" y="229797"/>
                  </a:lnTo>
                  <a:lnTo>
                    <a:pt x="1061634" y="187363"/>
                  </a:lnTo>
                  <a:lnTo>
                    <a:pt x="1107923" y="149258"/>
                  </a:lnTo>
                  <a:lnTo>
                    <a:pt x="1114358" y="145710"/>
                  </a:lnTo>
                  <a:lnTo>
                    <a:pt x="1130291" y="142186"/>
                  </a:lnTo>
                  <a:lnTo>
                    <a:pt x="1136646" y="137981"/>
                  </a:lnTo>
                  <a:lnTo>
                    <a:pt x="1138763" y="137494"/>
                  </a:lnTo>
                  <a:lnTo>
                    <a:pt x="1140176" y="138228"/>
                  </a:lnTo>
                  <a:lnTo>
                    <a:pt x="1141117" y="139776"/>
                  </a:lnTo>
                  <a:lnTo>
                    <a:pt x="1142804" y="140807"/>
                  </a:lnTo>
                  <a:lnTo>
                    <a:pt x="1151036" y="142599"/>
                  </a:lnTo>
                  <a:lnTo>
                    <a:pt x="1151532" y="143748"/>
                  </a:lnTo>
                  <a:lnTo>
                    <a:pt x="1152525" y="189241"/>
                  </a:lnTo>
                  <a:lnTo>
                    <a:pt x="1149702" y="198052"/>
                  </a:lnTo>
                  <a:lnTo>
                    <a:pt x="1145979" y="205496"/>
                  </a:lnTo>
                  <a:lnTo>
                    <a:pt x="1143392" y="222131"/>
                  </a:lnTo>
                  <a:lnTo>
                    <a:pt x="1143034" y="241286"/>
                  </a:lnTo>
                  <a:lnTo>
                    <a:pt x="1145837" y="247642"/>
                  </a:lnTo>
                  <a:lnTo>
                    <a:pt x="1151204" y="255289"/>
                  </a:lnTo>
                  <a:lnTo>
                    <a:pt x="1154759" y="256334"/>
                  </a:lnTo>
                  <a:lnTo>
                    <a:pt x="1157190" y="256613"/>
                  </a:lnTo>
                  <a:lnTo>
                    <a:pt x="1162712" y="259745"/>
                  </a:lnTo>
                  <a:lnTo>
                    <a:pt x="1165666" y="262062"/>
                  </a:lnTo>
                  <a:lnTo>
                    <a:pt x="1168693" y="262549"/>
                  </a:lnTo>
                  <a:lnTo>
                    <a:pt x="1171771" y="261814"/>
                  </a:lnTo>
                  <a:lnTo>
                    <a:pt x="1178012" y="259235"/>
                  </a:lnTo>
                  <a:lnTo>
                    <a:pt x="1207694" y="254470"/>
                  </a:lnTo>
                  <a:lnTo>
                    <a:pt x="1254674" y="228526"/>
                  </a:lnTo>
                  <a:lnTo>
                    <a:pt x="1302282" y="200019"/>
                  </a:lnTo>
                  <a:lnTo>
                    <a:pt x="1338864" y="173563"/>
                  </a:lnTo>
                  <a:lnTo>
                    <a:pt x="1355595" y="150545"/>
                  </a:lnTo>
                  <a:lnTo>
                    <a:pt x="1362018" y="146282"/>
                  </a:lnTo>
                  <a:lnTo>
                    <a:pt x="1365212" y="145145"/>
                  </a:lnTo>
                  <a:lnTo>
                    <a:pt x="1367341" y="143329"/>
                  </a:lnTo>
                  <a:lnTo>
                    <a:pt x="1369707" y="138488"/>
                  </a:lnTo>
                  <a:lnTo>
                    <a:pt x="1371595" y="114735"/>
                  </a:lnTo>
                  <a:lnTo>
                    <a:pt x="1354266" y="114307"/>
                  </a:lnTo>
                  <a:lnTo>
                    <a:pt x="1345285" y="120844"/>
                  </a:lnTo>
                  <a:lnTo>
                    <a:pt x="1339443" y="122498"/>
                  </a:lnTo>
                  <a:lnTo>
                    <a:pt x="1337463" y="123998"/>
                  </a:lnTo>
                  <a:lnTo>
                    <a:pt x="1333616" y="130106"/>
                  </a:lnTo>
                  <a:lnTo>
                    <a:pt x="1320397" y="137976"/>
                  </a:lnTo>
                  <a:lnTo>
                    <a:pt x="1292214" y="165134"/>
                  </a:lnTo>
                  <a:lnTo>
                    <a:pt x="1288692" y="171463"/>
                  </a:lnTo>
                  <a:lnTo>
                    <a:pt x="1286069" y="177804"/>
                  </a:lnTo>
                  <a:lnTo>
                    <a:pt x="1279700" y="187323"/>
                  </a:lnTo>
                  <a:lnTo>
                    <a:pt x="1277342" y="196847"/>
                  </a:lnTo>
                  <a:lnTo>
                    <a:pt x="1276791" y="203196"/>
                  </a:lnTo>
                  <a:lnTo>
                    <a:pt x="1273724" y="209546"/>
                  </a:lnTo>
                  <a:lnTo>
                    <a:pt x="1269891" y="215896"/>
                  </a:lnTo>
                  <a:lnTo>
                    <a:pt x="1267431" y="228596"/>
                  </a:lnTo>
                  <a:lnTo>
                    <a:pt x="1267229" y="231771"/>
                  </a:lnTo>
                  <a:lnTo>
                    <a:pt x="1269828" y="238121"/>
                  </a:lnTo>
                  <a:lnTo>
                    <a:pt x="1273451" y="244471"/>
                  </a:lnTo>
                  <a:lnTo>
                    <a:pt x="1275062" y="250821"/>
                  </a:lnTo>
                  <a:lnTo>
                    <a:pt x="1276550" y="252938"/>
                  </a:lnTo>
                  <a:lnTo>
                    <a:pt x="1278599" y="254349"/>
                  </a:lnTo>
                  <a:lnTo>
                    <a:pt x="1286541" y="256335"/>
                  </a:lnTo>
                  <a:lnTo>
                    <a:pt x="1317636" y="257156"/>
                  </a:lnTo>
                  <a:lnTo>
                    <a:pt x="1323980" y="254342"/>
                  </a:lnTo>
                  <a:lnTo>
                    <a:pt x="1369915" y="225372"/>
                  </a:lnTo>
                  <a:lnTo>
                    <a:pt x="1417183" y="190495"/>
                  </a:lnTo>
                  <a:lnTo>
                    <a:pt x="1456883" y="152837"/>
                  </a:lnTo>
                  <a:lnTo>
                    <a:pt x="1466446" y="152407"/>
                  </a:lnTo>
                  <a:lnTo>
                    <a:pt x="1460224" y="160003"/>
                  </a:lnTo>
                  <a:lnTo>
                    <a:pt x="1458184" y="168643"/>
                  </a:lnTo>
                  <a:lnTo>
                    <a:pt x="1457325" y="216264"/>
                  </a:lnTo>
                  <a:lnTo>
                    <a:pt x="1457325" y="227108"/>
                  </a:lnTo>
                  <a:lnTo>
                    <a:pt x="1458383" y="227604"/>
                  </a:lnTo>
                  <a:lnTo>
                    <a:pt x="1479991" y="228585"/>
                  </a:lnTo>
                  <a:lnTo>
                    <a:pt x="1486096" y="225769"/>
                  </a:lnTo>
                  <a:lnTo>
                    <a:pt x="1532232" y="187306"/>
                  </a:lnTo>
                  <a:lnTo>
                    <a:pt x="1544901" y="177792"/>
                  </a:lnTo>
                  <a:lnTo>
                    <a:pt x="1577952" y="130236"/>
                  </a:lnTo>
                  <a:lnTo>
                    <a:pt x="1595965" y="108230"/>
                  </a:lnTo>
                  <a:lnTo>
                    <a:pt x="1602186" y="95302"/>
                  </a:lnTo>
                  <a:lnTo>
                    <a:pt x="1608236" y="87614"/>
                  </a:lnTo>
                  <a:lnTo>
                    <a:pt x="1611885" y="86562"/>
                  </a:lnTo>
                  <a:lnTo>
                    <a:pt x="1619212" y="85725"/>
                  </a:lnTo>
                  <a:lnTo>
                    <a:pt x="1614182" y="85722"/>
                  </a:lnTo>
                  <a:lnTo>
                    <a:pt x="1612697" y="86780"/>
                  </a:lnTo>
                  <a:lnTo>
                    <a:pt x="1611706" y="88544"/>
                  </a:lnTo>
                  <a:lnTo>
                    <a:pt x="1611045" y="90778"/>
                  </a:lnTo>
                  <a:lnTo>
                    <a:pt x="1602360" y="105019"/>
                  </a:lnTo>
                  <a:lnTo>
                    <a:pt x="1601640" y="108111"/>
                  </a:lnTo>
                  <a:lnTo>
                    <a:pt x="1595570" y="117520"/>
                  </a:lnTo>
                  <a:lnTo>
                    <a:pt x="1587069" y="127011"/>
                  </a:lnTo>
                  <a:lnTo>
                    <a:pt x="1583780" y="136175"/>
                  </a:lnTo>
                  <a:lnTo>
                    <a:pt x="1581260" y="146245"/>
                  </a:lnTo>
                  <a:lnTo>
                    <a:pt x="1573842" y="161333"/>
                  </a:lnTo>
                  <a:lnTo>
                    <a:pt x="1568860" y="198020"/>
                  </a:lnTo>
                  <a:lnTo>
                    <a:pt x="1565104" y="205482"/>
                  </a:lnTo>
                  <a:lnTo>
                    <a:pt x="1563435" y="212326"/>
                  </a:lnTo>
                  <a:lnTo>
                    <a:pt x="1564049" y="215633"/>
                  </a:lnTo>
                  <a:lnTo>
                    <a:pt x="1570820" y="228377"/>
                  </a:lnTo>
                  <a:lnTo>
                    <a:pt x="1571518" y="236629"/>
                  </a:lnTo>
                  <a:lnTo>
                    <a:pt x="1572613" y="237126"/>
                  </a:lnTo>
                  <a:lnTo>
                    <a:pt x="1588956" y="238082"/>
                  </a:lnTo>
                  <a:lnTo>
                    <a:pt x="1598998" y="231567"/>
                  </a:lnTo>
                  <a:lnTo>
                    <a:pt x="1612309" y="228418"/>
                  </a:lnTo>
                  <a:lnTo>
                    <a:pt x="1614622" y="226361"/>
                  </a:lnTo>
                  <a:lnTo>
                    <a:pt x="1616165" y="223931"/>
                  </a:lnTo>
                  <a:lnTo>
                    <a:pt x="1660516" y="187099"/>
                  </a:lnTo>
                  <a:lnTo>
                    <a:pt x="1707721" y="140123"/>
                  </a:lnTo>
                  <a:lnTo>
                    <a:pt x="1743070" y="95425"/>
                  </a:lnTo>
                  <a:lnTo>
                    <a:pt x="1762122" y="76199"/>
                  </a:lnTo>
                  <a:lnTo>
                    <a:pt x="1753924" y="84397"/>
                  </a:lnTo>
                  <a:lnTo>
                    <a:pt x="1733354" y="113904"/>
                  </a:lnTo>
                  <a:lnTo>
                    <a:pt x="1704970" y="145683"/>
                  </a:lnTo>
                  <a:lnTo>
                    <a:pt x="1690158" y="168445"/>
                  </a:lnTo>
                  <a:lnTo>
                    <a:pt x="1683939" y="188335"/>
                  </a:lnTo>
                  <a:lnTo>
                    <a:pt x="1681426" y="192231"/>
                  </a:lnTo>
                  <a:lnTo>
                    <a:pt x="1677889" y="207826"/>
                  </a:lnTo>
                  <a:lnTo>
                    <a:pt x="1676439" y="241168"/>
                  </a:lnTo>
                  <a:lnTo>
                    <a:pt x="1677484" y="243328"/>
                  </a:lnTo>
                  <a:lnTo>
                    <a:pt x="1679239" y="244767"/>
                  </a:lnTo>
                  <a:lnTo>
                    <a:pt x="1684605" y="247077"/>
                  </a:lnTo>
                  <a:lnTo>
                    <a:pt x="1690590" y="252534"/>
                  </a:lnTo>
                  <a:lnTo>
                    <a:pt x="1693269" y="253021"/>
                  </a:lnTo>
                  <a:lnTo>
                    <a:pt x="1696112" y="252288"/>
                  </a:lnTo>
                  <a:lnTo>
                    <a:pt x="1702095" y="249709"/>
                  </a:lnTo>
                  <a:lnTo>
                    <a:pt x="1711412" y="247199"/>
                  </a:lnTo>
                  <a:lnTo>
                    <a:pt x="1746251" y="215854"/>
                  </a:lnTo>
                  <a:lnTo>
                    <a:pt x="1757892" y="203188"/>
                  </a:lnTo>
                  <a:lnTo>
                    <a:pt x="1764111" y="190494"/>
                  </a:lnTo>
                  <a:lnTo>
                    <a:pt x="1768300" y="184145"/>
                  </a:lnTo>
                  <a:lnTo>
                    <a:pt x="1770658" y="174621"/>
                  </a:lnTo>
                  <a:lnTo>
                    <a:pt x="1771611" y="154277"/>
                  </a:lnTo>
                  <a:lnTo>
                    <a:pt x="1762516" y="143312"/>
                  </a:lnTo>
                  <a:lnTo>
                    <a:pt x="1757185" y="143002"/>
                  </a:lnTo>
                  <a:lnTo>
                    <a:pt x="1755656" y="144016"/>
                  </a:lnTo>
                  <a:lnTo>
                    <a:pt x="1754637" y="145751"/>
                  </a:lnTo>
                  <a:lnTo>
                    <a:pt x="1753003" y="151083"/>
                  </a:lnTo>
                  <a:lnTo>
                    <a:pt x="1744434" y="160482"/>
                  </a:lnTo>
                  <a:lnTo>
                    <a:pt x="1743194" y="169996"/>
                  </a:lnTo>
                  <a:lnTo>
                    <a:pt x="1751287" y="179520"/>
                  </a:lnTo>
                  <a:lnTo>
                    <a:pt x="1754839" y="180326"/>
                  </a:lnTo>
                  <a:lnTo>
                    <a:pt x="1757268" y="180541"/>
                  </a:lnTo>
                  <a:lnTo>
                    <a:pt x="1804419" y="164096"/>
                  </a:lnTo>
                  <a:lnTo>
                    <a:pt x="1823810" y="156333"/>
                  </a:lnTo>
                  <a:lnTo>
                    <a:pt x="1869219" y="145137"/>
                  </a:lnTo>
                  <a:lnTo>
                    <a:pt x="1888871" y="135194"/>
                  </a:lnTo>
                  <a:lnTo>
                    <a:pt x="1908099" y="121429"/>
                  </a:lnTo>
                  <a:lnTo>
                    <a:pt x="1949798" y="104352"/>
                  </a:lnTo>
                  <a:lnTo>
                    <a:pt x="1953916" y="101317"/>
                  </a:lnTo>
                  <a:lnTo>
                    <a:pt x="1964134" y="97944"/>
                  </a:lnTo>
                  <a:lnTo>
                    <a:pt x="1974674" y="95387"/>
                  </a:lnTo>
                  <a:lnTo>
                    <a:pt x="1990063" y="87944"/>
                  </a:lnTo>
                  <a:lnTo>
                    <a:pt x="2007855" y="85851"/>
                  </a:lnTo>
                  <a:lnTo>
                    <a:pt x="2017807" y="93933"/>
                  </a:lnTo>
                  <a:lnTo>
                    <a:pt x="2028394" y="104344"/>
                  </a:lnTo>
                  <a:lnTo>
                    <a:pt x="2028814" y="113893"/>
                  </a:lnTo>
                  <a:lnTo>
                    <a:pt x="2038316" y="114295"/>
                  </a:lnTo>
                  <a:lnTo>
                    <a:pt x="2047482" y="105163"/>
                  </a:lnTo>
                  <a:lnTo>
                    <a:pt x="2047865" y="90592"/>
                  </a:lnTo>
                  <a:lnTo>
                    <a:pt x="2046810" y="88968"/>
                  </a:lnTo>
                  <a:lnTo>
                    <a:pt x="2045048" y="87886"/>
                  </a:lnTo>
                  <a:lnTo>
                    <a:pt x="2038742" y="85848"/>
                  </a:lnTo>
                  <a:lnTo>
                    <a:pt x="2033410" y="85758"/>
                  </a:lnTo>
                  <a:lnTo>
                    <a:pt x="2031881" y="84688"/>
                  </a:lnTo>
                  <a:lnTo>
                    <a:pt x="2030862" y="82916"/>
                  </a:lnTo>
                  <a:lnTo>
                    <a:pt x="2030183" y="80676"/>
                  </a:lnTo>
                  <a:lnTo>
                    <a:pt x="2029731" y="80241"/>
                  </a:lnTo>
                  <a:lnTo>
                    <a:pt x="2029429" y="81009"/>
                  </a:lnTo>
                  <a:lnTo>
                    <a:pt x="2029227" y="82580"/>
                  </a:lnTo>
                  <a:lnTo>
                    <a:pt x="2028035" y="83627"/>
                  </a:lnTo>
                  <a:lnTo>
                    <a:pt x="2023887" y="84790"/>
                  </a:lnTo>
                  <a:lnTo>
                    <a:pt x="2015603" y="85445"/>
                  </a:lnTo>
                  <a:lnTo>
                    <a:pt x="2013660" y="86596"/>
                  </a:lnTo>
                  <a:lnTo>
                    <a:pt x="2012365" y="88421"/>
                  </a:lnTo>
                  <a:lnTo>
                    <a:pt x="2011502" y="90696"/>
                  </a:lnTo>
                  <a:lnTo>
                    <a:pt x="2009868" y="92212"/>
                  </a:lnTo>
                  <a:lnTo>
                    <a:pt x="1999641" y="97469"/>
                  </a:lnTo>
                  <a:lnTo>
                    <a:pt x="1987430" y="108385"/>
                  </a:lnTo>
                  <a:lnTo>
                    <a:pt x="1952624" y="155049"/>
                  </a:lnTo>
                  <a:lnTo>
                    <a:pt x="1945922" y="169410"/>
                  </a:lnTo>
                  <a:lnTo>
                    <a:pt x="1943296" y="176891"/>
                  </a:lnTo>
                  <a:lnTo>
                    <a:pt x="1936925" y="187053"/>
                  </a:lnTo>
                  <a:lnTo>
                    <a:pt x="1934567" y="196767"/>
                  </a:lnTo>
                  <a:lnTo>
                    <a:pt x="1933706" y="207654"/>
                  </a:lnTo>
                  <a:lnTo>
                    <a:pt x="1938670" y="214042"/>
                  </a:lnTo>
                  <a:lnTo>
                    <a:pt x="1943954" y="216836"/>
                  </a:lnTo>
                  <a:lnTo>
                    <a:pt x="1950912" y="218629"/>
                  </a:lnTo>
                  <a:lnTo>
                    <a:pt x="1960950" y="212438"/>
                  </a:lnTo>
                  <a:lnTo>
                    <a:pt x="1975318" y="209345"/>
                  </a:lnTo>
                  <a:lnTo>
                    <a:pt x="1987806" y="203254"/>
                  </a:lnTo>
                  <a:lnTo>
                    <a:pt x="2016577" y="195390"/>
                  </a:lnTo>
                  <a:lnTo>
                    <a:pt x="2026203" y="187027"/>
                  </a:lnTo>
                  <a:lnTo>
                    <a:pt x="2035068" y="177312"/>
                  </a:lnTo>
                  <a:lnTo>
                    <a:pt x="2076629" y="152554"/>
                  </a:lnTo>
                  <a:lnTo>
                    <a:pt x="2096829" y="139727"/>
                  </a:lnTo>
                  <a:lnTo>
                    <a:pt x="2139657" y="99741"/>
                  </a:lnTo>
                  <a:lnTo>
                    <a:pt x="2152592" y="93312"/>
                  </a:lnTo>
                  <a:lnTo>
                    <a:pt x="2158974" y="89095"/>
                  </a:lnTo>
                  <a:lnTo>
                    <a:pt x="2168518" y="86721"/>
                  </a:lnTo>
                  <a:lnTo>
                    <a:pt x="2186116" y="85732"/>
                  </a:lnTo>
                  <a:lnTo>
                    <a:pt x="2187661" y="86787"/>
                  </a:lnTo>
                  <a:lnTo>
                    <a:pt x="2188690" y="88549"/>
                  </a:lnTo>
                  <a:lnTo>
                    <a:pt x="2190479" y="95423"/>
                  </a:lnTo>
                  <a:lnTo>
                    <a:pt x="2190750" y="136559"/>
                  </a:lnTo>
                  <a:lnTo>
                    <a:pt x="2189692" y="138663"/>
                  </a:lnTo>
                  <a:lnTo>
                    <a:pt x="2187928" y="140066"/>
                  </a:lnTo>
                  <a:lnTo>
                    <a:pt x="2185694" y="141001"/>
                  </a:lnTo>
                  <a:lnTo>
                    <a:pt x="2184205" y="142682"/>
                  </a:lnTo>
                  <a:lnTo>
                    <a:pt x="2178991" y="152986"/>
                  </a:lnTo>
                  <a:lnTo>
                    <a:pt x="2174940" y="159008"/>
                  </a:lnTo>
                  <a:lnTo>
                    <a:pt x="2173140" y="165212"/>
                  </a:lnTo>
                  <a:lnTo>
                    <a:pt x="2171602" y="167290"/>
                  </a:lnTo>
                  <a:lnTo>
                    <a:pt x="2169518" y="168675"/>
                  </a:lnTo>
                  <a:lnTo>
                    <a:pt x="2167070" y="169599"/>
                  </a:lnTo>
                  <a:lnTo>
                    <a:pt x="2165438" y="171273"/>
                  </a:lnTo>
                  <a:lnTo>
                    <a:pt x="2159997" y="181564"/>
                  </a:lnTo>
                  <a:lnTo>
                    <a:pt x="2143136" y="200010"/>
                  </a:lnTo>
                  <a:lnTo>
                    <a:pt x="2148185" y="194961"/>
                  </a:lnTo>
                  <a:lnTo>
                    <a:pt x="2150666" y="189658"/>
                  </a:lnTo>
                  <a:lnTo>
                    <a:pt x="2151327" y="186763"/>
                  </a:lnTo>
                  <a:lnTo>
                    <a:pt x="2157315" y="177631"/>
                  </a:lnTo>
                  <a:lnTo>
                    <a:pt x="2162837" y="174195"/>
                  </a:lnTo>
                  <a:lnTo>
                    <a:pt x="2165791" y="173278"/>
                  </a:lnTo>
                  <a:lnTo>
                    <a:pt x="2171896" y="166616"/>
                  </a:lnTo>
                  <a:lnTo>
                    <a:pt x="2184439" y="150148"/>
                  </a:lnTo>
                  <a:lnTo>
                    <a:pt x="2207819" y="130646"/>
                  </a:lnTo>
                  <a:lnTo>
                    <a:pt x="2216328" y="120504"/>
                  </a:lnTo>
                  <a:lnTo>
                    <a:pt x="2260512" y="88975"/>
                  </a:lnTo>
                  <a:lnTo>
                    <a:pt x="2272333" y="80453"/>
                  </a:lnTo>
                  <a:lnTo>
                    <a:pt x="2285809" y="74215"/>
                  </a:lnTo>
                  <a:lnTo>
                    <a:pt x="2292265" y="70024"/>
                  </a:lnTo>
                  <a:lnTo>
                    <a:pt x="2301850" y="67664"/>
                  </a:lnTo>
                  <a:lnTo>
                    <a:pt x="2322611" y="66682"/>
                  </a:lnTo>
                  <a:lnTo>
                    <a:pt x="2323107" y="67737"/>
                  </a:lnTo>
                  <a:lnTo>
                    <a:pt x="2323659" y="71731"/>
                  </a:lnTo>
                  <a:lnTo>
                    <a:pt x="2324864" y="73219"/>
                  </a:lnTo>
                  <a:lnTo>
                    <a:pt x="2329026" y="74873"/>
                  </a:lnTo>
                  <a:lnTo>
                    <a:pt x="2330559" y="76373"/>
                  </a:lnTo>
                  <a:lnTo>
                    <a:pt x="2333221" y="84281"/>
                  </a:lnTo>
                  <a:lnTo>
                    <a:pt x="2333614" y="108074"/>
                  </a:lnTo>
                  <a:lnTo>
                    <a:pt x="2330798" y="114353"/>
                  </a:lnTo>
                  <a:lnTo>
                    <a:pt x="2327077" y="120671"/>
                  </a:lnTo>
                  <a:lnTo>
                    <a:pt x="2323924" y="130179"/>
                  </a:lnTo>
                  <a:lnTo>
                    <a:pt x="2317815" y="139698"/>
                  </a:lnTo>
                  <a:lnTo>
                    <a:pt x="2314477" y="149222"/>
                  </a:lnTo>
                  <a:lnTo>
                    <a:pt x="2308313" y="158746"/>
                  </a:lnTo>
                  <a:lnTo>
                    <a:pt x="2306501" y="165096"/>
                  </a:lnTo>
                  <a:lnTo>
                    <a:pt x="2304959" y="167213"/>
                  </a:lnTo>
                  <a:lnTo>
                    <a:pt x="2302872" y="168624"/>
                  </a:lnTo>
                  <a:lnTo>
                    <a:pt x="2297731" y="171250"/>
                  </a:lnTo>
                  <a:lnTo>
                    <a:pt x="2286045" y="180932"/>
                  </a:lnTo>
                  <a:lnTo>
                    <a:pt x="2291070" y="175903"/>
                  </a:lnTo>
                  <a:lnTo>
                    <a:pt x="2296367" y="173427"/>
                  </a:lnTo>
                  <a:lnTo>
                    <a:pt x="2299261" y="172767"/>
                  </a:lnTo>
                  <a:lnTo>
                    <a:pt x="2308391" y="166781"/>
                  </a:lnTo>
                  <a:lnTo>
                    <a:pt x="2320958" y="154218"/>
                  </a:lnTo>
                  <a:lnTo>
                    <a:pt x="2331518" y="139413"/>
                  </a:lnTo>
                  <a:lnTo>
                    <a:pt x="2377990" y="98321"/>
                  </a:lnTo>
                  <a:lnTo>
                    <a:pt x="2407057" y="74471"/>
                  </a:lnTo>
                  <a:lnTo>
                    <a:pt x="2438168" y="59436"/>
                  </a:lnTo>
                  <a:lnTo>
                    <a:pt x="2444647" y="57105"/>
                  </a:lnTo>
                  <a:lnTo>
                    <a:pt x="2451055" y="52542"/>
                  </a:lnTo>
                  <a:lnTo>
                    <a:pt x="2454245" y="51960"/>
                  </a:lnTo>
                  <a:lnTo>
                    <a:pt x="2457430" y="52630"/>
                  </a:lnTo>
                  <a:lnTo>
                    <a:pt x="2465090" y="56254"/>
                  </a:lnTo>
                  <a:lnTo>
                    <a:pt x="2466137" y="59572"/>
                  </a:lnTo>
                  <a:lnTo>
                    <a:pt x="2466927" y="74457"/>
                  </a:lnTo>
                  <a:lnTo>
                    <a:pt x="2455214" y="104362"/>
                  </a:lnTo>
                  <a:lnTo>
                    <a:pt x="2444308" y="122447"/>
                  </a:lnTo>
                  <a:lnTo>
                    <a:pt x="2436356" y="142272"/>
                  </a:lnTo>
                  <a:lnTo>
                    <a:pt x="2433862" y="145647"/>
                  </a:lnTo>
                  <a:lnTo>
                    <a:pt x="2431091" y="155041"/>
                  </a:lnTo>
                  <a:lnTo>
                    <a:pt x="2428802" y="165213"/>
                  </a:lnTo>
                  <a:lnTo>
                    <a:pt x="2421530" y="180367"/>
                  </a:lnTo>
                  <a:lnTo>
                    <a:pt x="2420804" y="183743"/>
                  </a:lnTo>
                  <a:lnTo>
                    <a:pt x="2411276" y="198104"/>
                  </a:lnTo>
                  <a:lnTo>
                    <a:pt x="2411851" y="199801"/>
                  </a:lnTo>
                  <a:lnTo>
                    <a:pt x="2427446" y="217616"/>
                  </a:lnTo>
                  <a:lnTo>
                    <a:pt x="2433508" y="218640"/>
                  </a:lnTo>
                  <a:lnTo>
                    <a:pt x="2480693" y="202196"/>
                  </a:lnTo>
                  <a:lnTo>
                    <a:pt x="2524184" y="180912"/>
                  </a:lnTo>
                  <a:lnTo>
                    <a:pt x="2543192" y="168606"/>
                  </a:lnTo>
                  <a:lnTo>
                    <a:pt x="2587626" y="135031"/>
                  </a:lnTo>
                  <a:lnTo>
                    <a:pt x="2632075" y="93042"/>
                  </a:lnTo>
                  <a:lnTo>
                    <a:pt x="2677819" y="55457"/>
                  </a:lnTo>
                  <a:lnTo>
                    <a:pt x="2706786" y="35052"/>
                  </a:lnTo>
                  <a:lnTo>
                    <a:pt x="2711141" y="28629"/>
                  </a:lnTo>
                  <a:lnTo>
                    <a:pt x="2714136" y="22247"/>
                  </a:lnTo>
                  <a:lnTo>
                    <a:pt x="2720712" y="12703"/>
                  </a:lnTo>
                  <a:lnTo>
                    <a:pt x="2724147" y="10"/>
                  </a:lnTo>
                  <a:lnTo>
                    <a:pt x="2719093" y="0"/>
                  </a:lnTo>
                  <a:lnTo>
                    <a:pt x="2717603" y="1057"/>
                  </a:lnTo>
                  <a:lnTo>
                    <a:pt x="2716610" y="2820"/>
                  </a:lnTo>
                  <a:lnTo>
                    <a:pt x="2715949" y="5054"/>
                  </a:lnTo>
                  <a:lnTo>
                    <a:pt x="2704438" y="19294"/>
                  </a:lnTo>
                  <a:lnTo>
                    <a:pt x="2658765" y="65379"/>
                  </a:lnTo>
                  <a:lnTo>
                    <a:pt x="2639013" y="87955"/>
                  </a:lnTo>
                  <a:lnTo>
                    <a:pt x="2609866" y="133993"/>
                  </a:lnTo>
                  <a:lnTo>
                    <a:pt x="2593624" y="163964"/>
                  </a:lnTo>
                  <a:lnTo>
                    <a:pt x="2590996" y="174470"/>
                  </a:lnTo>
                  <a:lnTo>
                    <a:pt x="2583510" y="189839"/>
                  </a:lnTo>
                  <a:lnTo>
                    <a:pt x="2581406" y="212683"/>
                  </a:lnTo>
                  <a:lnTo>
                    <a:pt x="2584155" y="219054"/>
                  </a:lnTo>
                  <a:lnTo>
                    <a:pt x="2586370" y="222235"/>
                  </a:lnTo>
                  <a:lnTo>
                    <a:pt x="2591653" y="225769"/>
                  </a:lnTo>
                  <a:lnTo>
                    <a:pt x="2600241" y="228224"/>
                  </a:lnTo>
                  <a:lnTo>
                    <a:pt x="2622672" y="228581"/>
                  </a:lnTo>
                  <a:lnTo>
                    <a:pt x="2628953" y="225767"/>
                  </a:lnTo>
                  <a:lnTo>
                    <a:pt x="2660651" y="196797"/>
                  </a:lnTo>
                  <a:lnTo>
                    <a:pt x="2664178" y="190474"/>
                  </a:lnTo>
                  <a:lnTo>
                    <a:pt x="2667687" y="174618"/>
                  </a:lnTo>
                  <a:lnTo>
                    <a:pt x="2674465" y="161920"/>
                  </a:lnTo>
                  <a:lnTo>
                    <a:pt x="2676489" y="135227"/>
                  </a:lnTo>
                  <a:lnTo>
                    <a:pt x="2667005" y="123826"/>
                  </a:lnTo>
                  <a:lnTo>
                    <a:pt x="2667000" y="123821"/>
                  </a:lnTo>
                  <a:lnTo>
                    <a:pt x="2698799" y="123821"/>
                  </a:lnTo>
                  <a:lnTo>
                    <a:pt x="2705122" y="120999"/>
                  </a:lnTo>
                  <a:lnTo>
                    <a:pt x="2711460" y="117275"/>
                  </a:lnTo>
                  <a:lnTo>
                    <a:pt x="2724152" y="114885"/>
                  </a:lnTo>
                  <a:lnTo>
                    <a:pt x="2754577" y="114330"/>
                  </a:lnTo>
                  <a:lnTo>
                    <a:pt x="2757134" y="113261"/>
                  </a:lnTo>
                  <a:lnTo>
                    <a:pt x="2758840" y="111489"/>
                  </a:lnTo>
                  <a:lnTo>
                    <a:pt x="2759976" y="109250"/>
                  </a:lnTo>
                  <a:lnTo>
                    <a:pt x="2761793" y="107757"/>
                  </a:lnTo>
                  <a:lnTo>
                    <a:pt x="2770250" y="105164"/>
                  </a:lnTo>
                  <a:lnTo>
                    <a:pt x="2776380" y="104887"/>
                  </a:lnTo>
                  <a:lnTo>
                    <a:pt x="2778020" y="105907"/>
                  </a:lnTo>
                  <a:lnTo>
                    <a:pt x="2779113" y="107645"/>
                  </a:lnTo>
                  <a:lnTo>
                    <a:pt x="2781172" y="113907"/>
                  </a:lnTo>
                  <a:lnTo>
                    <a:pt x="2781300" y="159654"/>
                  </a:lnTo>
                  <a:lnTo>
                    <a:pt x="2781300" y="174741"/>
                  </a:lnTo>
                  <a:lnTo>
                    <a:pt x="2778478" y="181024"/>
                  </a:lnTo>
                  <a:lnTo>
                    <a:pt x="2774755" y="187345"/>
                  </a:lnTo>
                  <a:lnTo>
                    <a:pt x="2772363" y="200026"/>
                  </a:lnTo>
                  <a:lnTo>
                    <a:pt x="2772168" y="203199"/>
                  </a:lnTo>
                  <a:lnTo>
                    <a:pt x="2773095" y="205315"/>
                  </a:lnTo>
                  <a:lnTo>
                    <a:pt x="2774772" y="206725"/>
                  </a:lnTo>
                  <a:lnTo>
                    <a:pt x="2776948" y="207665"/>
                  </a:lnTo>
                  <a:lnTo>
                    <a:pt x="2778399" y="209350"/>
                  </a:lnTo>
                  <a:lnTo>
                    <a:pt x="2780918" y="217582"/>
                  </a:lnTo>
                  <a:lnTo>
                    <a:pt x="2783953" y="218409"/>
                  </a:lnTo>
                  <a:lnTo>
                    <a:pt x="2786243" y="218630"/>
                  </a:lnTo>
                  <a:lnTo>
                    <a:pt x="2787770" y="219835"/>
                  </a:lnTo>
                  <a:lnTo>
                    <a:pt x="2789468" y="223997"/>
                  </a:lnTo>
                  <a:lnTo>
                    <a:pt x="2790978" y="224472"/>
                  </a:lnTo>
                  <a:lnTo>
                    <a:pt x="2803963" y="219991"/>
                  </a:lnTo>
                  <a:lnTo>
                    <a:pt x="2817370" y="218195"/>
                  </a:lnTo>
                  <a:lnTo>
                    <a:pt x="2832321" y="211520"/>
                  </a:lnTo>
                  <a:lnTo>
                    <a:pt x="2879898" y="174612"/>
                  </a:lnTo>
                  <a:lnTo>
                    <a:pt x="2898380" y="158745"/>
                  </a:lnTo>
                  <a:lnTo>
                    <a:pt x="2902128" y="152395"/>
                  </a:lnTo>
                  <a:lnTo>
                    <a:pt x="2904851" y="146046"/>
                  </a:lnTo>
                  <a:lnTo>
                    <a:pt x="2911277" y="136521"/>
                  </a:lnTo>
                  <a:lnTo>
                    <a:pt x="2913651" y="126996"/>
                  </a:lnTo>
                  <a:lnTo>
                    <a:pt x="2914610" y="109797"/>
                  </a:lnTo>
                  <a:lnTo>
                    <a:pt x="2913566" y="108122"/>
                  </a:lnTo>
                  <a:lnTo>
                    <a:pt x="2911811" y="107005"/>
                  </a:lnTo>
                  <a:lnTo>
                    <a:pt x="2909581" y="106260"/>
                  </a:lnTo>
                  <a:lnTo>
                    <a:pt x="2908096" y="104706"/>
                  </a:lnTo>
                  <a:lnTo>
                    <a:pt x="2905516" y="96701"/>
                  </a:lnTo>
                  <a:lnTo>
                    <a:pt x="2902476" y="95893"/>
                  </a:lnTo>
                  <a:lnTo>
                    <a:pt x="2891902" y="95374"/>
                  </a:lnTo>
                  <a:lnTo>
                    <a:pt x="2885842" y="98125"/>
                  </a:lnTo>
                  <a:lnTo>
                    <a:pt x="2879622" y="101817"/>
                  </a:lnTo>
                  <a:lnTo>
                    <a:pt x="2867005" y="104188"/>
                  </a:lnTo>
                  <a:lnTo>
                    <a:pt x="2863836" y="104382"/>
                  </a:lnTo>
                  <a:lnTo>
                    <a:pt x="2861724" y="105570"/>
                  </a:lnTo>
                  <a:lnTo>
                    <a:pt x="2860316" y="107420"/>
                  </a:lnTo>
                  <a:lnTo>
                    <a:pt x="2859377" y="109712"/>
                  </a:lnTo>
                  <a:lnTo>
                    <a:pt x="2857693" y="111240"/>
                  </a:lnTo>
                  <a:lnTo>
                    <a:pt x="2847386" y="116515"/>
                  </a:lnTo>
                  <a:lnTo>
                    <a:pt x="2841363" y="120574"/>
                  </a:lnTo>
                  <a:lnTo>
                    <a:pt x="2832022" y="123917"/>
                  </a:lnTo>
                  <a:lnTo>
                    <a:pt x="2822553" y="130082"/>
                  </a:lnTo>
                  <a:lnTo>
                    <a:pt x="2816215" y="131895"/>
                  </a:lnTo>
                  <a:lnTo>
                    <a:pt x="2814102" y="133437"/>
                  </a:lnTo>
                  <a:lnTo>
                    <a:pt x="2812693" y="135524"/>
                  </a:lnTo>
                  <a:lnTo>
                    <a:pt x="2810432" y="141420"/>
                  </a:lnTo>
                  <a:lnTo>
                    <a:pt x="2810040" y="147497"/>
                  </a:lnTo>
                  <a:lnTo>
                    <a:pt x="2808927" y="149130"/>
                  </a:lnTo>
                  <a:lnTo>
                    <a:pt x="2807126" y="150219"/>
                  </a:lnTo>
                  <a:lnTo>
                    <a:pt x="2804867" y="150945"/>
                  </a:lnTo>
                  <a:lnTo>
                    <a:pt x="2803361" y="152487"/>
                  </a:lnTo>
                  <a:lnTo>
                    <a:pt x="2801689" y="157022"/>
                  </a:lnTo>
                  <a:lnTo>
                    <a:pt x="2800467" y="169692"/>
                  </a:lnTo>
                  <a:lnTo>
                    <a:pt x="2801486" y="170276"/>
                  </a:lnTo>
                  <a:lnTo>
                    <a:pt x="2808561" y="171292"/>
                  </a:lnTo>
                  <a:lnTo>
                    <a:pt x="2809291" y="174200"/>
                  </a:lnTo>
                  <a:lnTo>
                    <a:pt x="2809875" y="1809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SMARTInkShape-898"/>
          <p:cNvSpPr/>
          <p:nvPr>
            <p:custDataLst>
              <p:tags r:id="rId2"/>
            </p:custDataLst>
          </p:nvPr>
        </p:nvSpPr>
        <p:spPr>
          <a:xfrm>
            <a:off x="6972300" y="1828800"/>
            <a:ext cx="19051" cy="19041"/>
          </a:xfrm>
          <a:custGeom>
            <a:avLst/>
            <a:gdLst/>
            <a:ahLst/>
            <a:cxnLst/>
            <a:rect l="0" t="0" r="0" b="0"/>
            <a:pathLst>
              <a:path w="19051" h="19041">
                <a:moveTo>
                  <a:pt x="9525" y="0"/>
                </a:moveTo>
                <a:lnTo>
                  <a:pt x="9525" y="0"/>
                </a:lnTo>
                <a:lnTo>
                  <a:pt x="0" y="0"/>
                </a:lnTo>
                <a:lnTo>
                  <a:pt x="0" y="9525"/>
                </a:lnTo>
                <a:lnTo>
                  <a:pt x="9491" y="19016"/>
                </a:lnTo>
                <a:lnTo>
                  <a:pt x="14571" y="19040"/>
                </a:lnTo>
                <a:lnTo>
                  <a:pt x="16064" y="17985"/>
                </a:lnTo>
                <a:lnTo>
                  <a:pt x="17059" y="16223"/>
                </a:lnTo>
                <a:lnTo>
                  <a:pt x="19050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SMARTInkShape-Group250"/>
          <p:cNvGrpSpPr/>
          <p:nvPr/>
        </p:nvGrpSpPr>
        <p:grpSpPr>
          <a:xfrm>
            <a:off x="7391403" y="1619250"/>
            <a:ext cx="1066797" cy="209516"/>
            <a:chOff x="7391403" y="1619250"/>
            <a:chExt cx="1066797" cy="209516"/>
          </a:xfrm>
        </p:grpSpPr>
        <p:sp>
          <p:nvSpPr>
            <p:cNvPr id="10" name="SMARTInkShape-899"/>
            <p:cNvSpPr/>
            <p:nvPr>
              <p:custDataLst>
                <p:tags r:id="rId383"/>
              </p:custDataLst>
            </p:nvPr>
          </p:nvSpPr>
          <p:spPr>
            <a:xfrm>
              <a:off x="7667625" y="1647945"/>
              <a:ext cx="361951" cy="171320"/>
            </a:xfrm>
            <a:custGeom>
              <a:avLst/>
              <a:gdLst/>
              <a:ahLst/>
              <a:cxnLst/>
              <a:rect l="0" t="0" r="0" b="0"/>
              <a:pathLst>
                <a:path w="361951" h="171320">
                  <a:moveTo>
                    <a:pt x="19050" y="142755"/>
                  </a:moveTo>
                  <a:lnTo>
                    <a:pt x="19050" y="142755"/>
                  </a:lnTo>
                  <a:lnTo>
                    <a:pt x="19050" y="137699"/>
                  </a:lnTo>
                  <a:lnTo>
                    <a:pt x="20108" y="136209"/>
                  </a:lnTo>
                  <a:lnTo>
                    <a:pt x="21872" y="135216"/>
                  </a:lnTo>
                  <a:lnTo>
                    <a:pt x="28575" y="133230"/>
                  </a:lnTo>
                  <a:lnTo>
                    <a:pt x="20375" y="133230"/>
                  </a:lnTo>
                  <a:lnTo>
                    <a:pt x="19933" y="134288"/>
                  </a:lnTo>
                  <a:lnTo>
                    <a:pt x="19050" y="142754"/>
                  </a:lnTo>
                  <a:lnTo>
                    <a:pt x="19050" y="123715"/>
                  </a:lnTo>
                  <a:lnTo>
                    <a:pt x="1359" y="123705"/>
                  </a:lnTo>
                  <a:lnTo>
                    <a:pt x="906" y="124763"/>
                  </a:lnTo>
                  <a:lnTo>
                    <a:pt x="0" y="169879"/>
                  </a:lnTo>
                  <a:lnTo>
                    <a:pt x="1058" y="170363"/>
                  </a:lnTo>
                  <a:lnTo>
                    <a:pt x="22666" y="171319"/>
                  </a:lnTo>
                  <a:lnTo>
                    <a:pt x="36937" y="166270"/>
                  </a:lnTo>
                  <a:lnTo>
                    <a:pt x="56579" y="152032"/>
                  </a:lnTo>
                  <a:lnTo>
                    <a:pt x="59944" y="148940"/>
                  </a:lnTo>
                  <a:lnTo>
                    <a:pt x="69328" y="145504"/>
                  </a:lnTo>
                  <a:lnTo>
                    <a:pt x="79497" y="142918"/>
                  </a:lnTo>
                  <a:lnTo>
                    <a:pt x="92228" y="134454"/>
                  </a:lnTo>
                  <a:lnTo>
                    <a:pt x="136436" y="91997"/>
                  </a:lnTo>
                  <a:lnTo>
                    <a:pt x="167132" y="60289"/>
                  </a:lnTo>
                  <a:lnTo>
                    <a:pt x="173420" y="47521"/>
                  </a:lnTo>
                  <a:lnTo>
                    <a:pt x="186526" y="31632"/>
                  </a:lnTo>
                  <a:lnTo>
                    <a:pt x="190345" y="19487"/>
                  </a:lnTo>
                  <a:lnTo>
                    <a:pt x="190500" y="9408"/>
                  </a:lnTo>
                  <a:lnTo>
                    <a:pt x="190500" y="23594"/>
                  </a:lnTo>
                  <a:lnTo>
                    <a:pt x="187678" y="29117"/>
                  </a:lnTo>
                  <a:lnTo>
                    <a:pt x="176311" y="42518"/>
                  </a:lnTo>
                  <a:lnTo>
                    <a:pt x="173610" y="50933"/>
                  </a:lnTo>
                  <a:lnTo>
                    <a:pt x="172890" y="56140"/>
                  </a:lnTo>
                  <a:lnTo>
                    <a:pt x="171352" y="59612"/>
                  </a:lnTo>
                  <a:lnTo>
                    <a:pt x="169268" y="61926"/>
                  </a:lnTo>
                  <a:lnTo>
                    <a:pt x="166820" y="63469"/>
                  </a:lnTo>
                  <a:lnTo>
                    <a:pt x="165188" y="66614"/>
                  </a:lnTo>
                  <a:lnTo>
                    <a:pt x="161833" y="80096"/>
                  </a:lnTo>
                  <a:lnTo>
                    <a:pt x="154577" y="94669"/>
                  </a:lnTo>
                  <a:lnTo>
                    <a:pt x="152408" y="139578"/>
                  </a:lnTo>
                  <a:lnTo>
                    <a:pt x="152401" y="150398"/>
                  </a:lnTo>
                  <a:lnTo>
                    <a:pt x="160600" y="160316"/>
                  </a:lnTo>
                  <a:lnTo>
                    <a:pt x="164158" y="161143"/>
                  </a:lnTo>
                  <a:lnTo>
                    <a:pt x="166589" y="161364"/>
                  </a:lnTo>
                  <a:lnTo>
                    <a:pt x="172111" y="158787"/>
                  </a:lnTo>
                  <a:lnTo>
                    <a:pt x="178094" y="155172"/>
                  </a:lnTo>
                  <a:lnTo>
                    <a:pt x="187413" y="152079"/>
                  </a:lnTo>
                  <a:lnTo>
                    <a:pt x="231384" y="120491"/>
                  </a:lnTo>
                  <a:lnTo>
                    <a:pt x="250944" y="106764"/>
                  </a:lnTo>
                  <a:lnTo>
                    <a:pt x="268918" y="87589"/>
                  </a:lnTo>
                  <a:lnTo>
                    <a:pt x="278269" y="80137"/>
                  </a:lnTo>
                  <a:lnTo>
                    <a:pt x="317524" y="34808"/>
                  </a:lnTo>
                  <a:lnTo>
                    <a:pt x="321039" y="28456"/>
                  </a:lnTo>
                  <a:lnTo>
                    <a:pt x="323479" y="19126"/>
                  </a:lnTo>
                  <a:lnTo>
                    <a:pt x="323686" y="14431"/>
                  </a:lnTo>
                  <a:lnTo>
                    <a:pt x="324798" y="12756"/>
                  </a:lnTo>
                  <a:lnTo>
                    <a:pt x="326599" y="11639"/>
                  </a:lnTo>
                  <a:lnTo>
                    <a:pt x="332036" y="9846"/>
                  </a:lnTo>
                  <a:lnTo>
                    <a:pt x="332780" y="6779"/>
                  </a:lnTo>
                  <a:lnTo>
                    <a:pt x="333365" y="0"/>
                  </a:lnTo>
                  <a:lnTo>
                    <a:pt x="333372" y="4972"/>
                  </a:lnTo>
                  <a:lnTo>
                    <a:pt x="332315" y="6450"/>
                  </a:lnTo>
                  <a:lnTo>
                    <a:pt x="325174" y="9016"/>
                  </a:lnTo>
                  <a:lnTo>
                    <a:pt x="324438" y="12054"/>
                  </a:lnTo>
                  <a:lnTo>
                    <a:pt x="324241" y="14346"/>
                  </a:lnTo>
                  <a:lnTo>
                    <a:pt x="323052" y="15874"/>
                  </a:lnTo>
                  <a:lnTo>
                    <a:pt x="318910" y="17572"/>
                  </a:lnTo>
                  <a:lnTo>
                    <a:pt x="317381" y="19083"/>
                  </a:lnTo>
                  <a:lnTo>
                    <a:pt x="312107" y="29112"/>
                  </a:lnTo>
                  <a:lnTo>
                    <a:pt x="299216" y="44417"/>
                  </a:lnTo>
                  <a:lnTo>
                    <a:pt x="293231" y="57047"/>
                  </a:lnTo>
                  <a:lnTo>
                    <a:pt x="289075" y="63388"/>
                  </a:lnTo>
                  <a:lnTo>
                    <a:pt x="285676" y="72907"/>
                  </a:lnTo>
                  <a:lnTo>
                    <a:pt x="279495" y="82431"/>
                  </a:lnTo>
                  <a:lnTo>
                    <a:pt x="276136" y="91955"/>
                  </a:lnTo>
                  <a:lnTo>
                    <a:pt x="269966" y="101480"/>
                  </a:lnTo>
                  <a:lnTo>
                    <a:pt x="267667" y="111005"/>
                  </a:lnTo>
                  <a:lnTo>
                    <a:pt x="266711" y="137729"/>
                  </a:lnTo>
                  <a:lnTo>
                    <a:pt x="267766" y="139404"/>
                  </a:lnTo>
                  <a:lnTo>
                    <a:pt x="269527" y="140521"/>
                  </a:lnTo>
                  <a:lnTo>
                    <a:pt x="274902" y="142314"/>
                  </a:lnTo>
                  <a:lnTo>
                    <a:pt x="280890" y="147681"/>
                  </a:lnTo>
                  <a:lnTo>
                    <a:pt x="282509" y="148156"/>
                  </a:lnTo>
                  <a:lnTo>
                    <a:pt x="283590" y="147414"/>
                  </a:lnTo>
                  <a:lnTo>
                    <a:pt x="284310" y="145861"/>
                  </a:lnTo>
                  <a:lnTo>
                    <a:pt x="285848" y="144826"/>
                  </a:lnTo>
                  <a:lnTo>
                    <a:pt x="293825" y="143028"/>
                  </a:lnTo>
                  <a:lnTo>
                    <a:pt x="302593" y="136263"/>
                  </a:lnTo>
                  <a:lnTo>
                    <a:pt x="311437" y="134129"/>
                  </a:lnTo>
                  <a:lnTo>
                    <a:pt x="317628" y="133629"/>
                  </a:lnTo>
                  <a:lnTo>
                    <a:pt x="323907" y="130585"/>
                  </a:lnTo>
                  <a:lnTo>
                    <a:pt x="339732" y="118065"/>
                  </a:lnTo>
                  <a:lnTo>
                    <a:pt x="352426" y="112125"/>
                  </a:lnTo>
                  <a:lnTo>
                    <a:pt x="361950" y="1046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900"/>
            <p:cNvSpPr/>
            <p:nvPr>
              <p:custDataLst>
                <p:tags r:id="rId384"/>
              </p:custDataLst>
            </p:nvPr>
          </p:nvSpPr>
          <p:spPr>
            <a:xfrm>
              <a:off x="8201025" y="1619250"/>
              <a:ext cx="257175" cy="198701"/>
            </a:xfrm>
            <a:custGeom>
              <a:avLst/>
              <a:gdLst/>
              <a:ahLst/>
              <a:cxnLst/>
              <a:rect l="0" t="0" r="0" b="0"/>
              <a:pathLst>
                <a:path w="257175" h="198701">
                  <a:moveTo>
                    <a:pt x="0" y="180975"/>
                  </a:moveTo>
                  <a:lnTo>
                    <a:pt x="0" y="180975"/>
                  </a:lnTo>
                  <a:lnTo>
                    <a:pt x="0" y="162327"/>
                  </a:lnTo>
                  <a:lnTo>
                    <a:pt x="8200" y="153759"/>
                  </a:lnTo>
                  <a:lnTo>
                    <a:pt x="9409" y="144319"/>
                  </a:lnTo>
                  <a:lnTo>
                    <a:pt x="17716" y="134801"/>
                  </a:lnTo>
                  <a:lnTo>
                    <a:pt x="19845" y="126032"/>
                  </a:lnTo>
                  <a:lnTo>
                    <a:pt x="25518" y="117188"/>
                  </a:lnTo>
                  <a:lnTo>
                    <a:pt x="28173" y="106619"/>
                  </a:lnTo>
                  <a:lnTo>
                    <a:pt x="35041" y="97535"/>
                  </a:lnTo>
                  <a:lnTo>
                    <a:pt x="38253" y="88636"/>
                  </a:lnTo>
                  <a:lnTo>
                    <a:pt x="81572" y="42256"/>
                  </a:lnTo>
                  <a:lnTo>
                    <a:pt x="101864" y="23020"/>
                  </a:lnTo>
                  <a:lnTo>
                    <a:pt x="111203" y="20226"/>
                  </a:lnTo>
                  <a:lnTo>
                    <a:pt x="117510" y="19573"/>
                  </a:lnTo>
                  <a:lnTo>
                    <a:pt x="123841" y="16460"/>
                  </a:lnTo>
                  <a:lnTo>
                    <a:pt x="130182" y="12607"/>
                  </a:lnTo>
                  <a:lnTo>
                    <a:pt x="139702" y="9380"/>
                  </a:lnTo>
                  <a:lnTo>
                    <a:pt x="149225" y="3250"/>
                  </a:lnTo>
                  <a:lnTo>
                    <a:pt x="158750" y="963"/>
                  </a:lnTo>
                  <a:lnTo>
                    <a:pt x="206375" y="2"/>
                  </a:lnTo>
                  <a:lnTo>
                    <a:pt x="217194" y="0"/>
                  </a:lnTo>
                  <a:lnTo>
                    <a:pt x="226308" y="6546"/>
                  </a:lnTo>
                  <a:lnTo>
                    <a:pt x="232168" y="8201"/>
                  </a:lnTo>
                  <a:lnTo>
                    <a:pt x="234154" y="9701"/>
                  </a:lnTo>
                  <a:lnTo>
                    <a:pt x="238006" y="15810"/>
                  </a:lnTo>
                  <a:lnTo>
                    <a:pt x="246172" y="18623"/>
                  </a:lnTo>
                  <a:lnTo>
                    <a:pt x="246993" y="21683"/>
                  </a:lnTo>
                  <a:lnTo>
                    <a:pt x="247212" y="23980"/>
                  </a:lnTo>
                  <a:lnTo>
                    <a:pt x="250277" y="29355"/>
                  </a:lnTo>
                  <a:lnTo>
                    <a:pt x="255812" y="36373"/>
                  </a:lnTo>
                  <a:lnTo>
                    <a:pt x="257055" y="46150"/>
                  </a:lnTo>
                  <a:lnTo>
                    <a:pt x="257174" y="71212"/>
                  </a:lnTo>
                  <a:lnTo>
                    <a:pt x="254353" y="76805"/>
                  </a:lnTo>
                  <a:lnTo>
                    <a:pt x="241366" y="92981"/>
                  </a:lnTo>
                  <a:lnTo>
                    <a:pt x="239085" y="101868"/>
                  </a:lnTo>
                  <a:lnTo>
                    <a:pt x="238552" y="108069"/>
                  </a:lnTo>
                  <a:lnTo>
                    <a:pt x="235493" y="114353"/>
                  </a:lnTo>
                  <a:lnTo>
                    <a:pt x="231663" y="120674"/>
                  </a:lnTo>
                  <a:lnTo>
                    <a:pt x="229962" y="127010"/>
                  </a:lnTo>
                  <a:lnTo>
                    <a:pt x="228450" y="129124"/>
                  </a:lnTo>
                  <a:lnTo>
                    <a:pt x="226383" y="130532"/>
                  </a:lnTo>
                  <a:lnTo>
                    <a:pt x="223947" y="131472"/>
                  </a:lnTo>
                  <a:lnTo>
                    <a:pt x="222324" y="133156"/>
                  </a:lnTo>
                  <a:lnTo>
                    <a:pt x="216895" y="143464"/>
                  </a:lnTo>
                  <a:lnTo>
                    <a:pt x="212814" y="149487"/>
                  </a:lnTo>
                  <a:lnTo>
                    <a:pt x="209459" y="158828"/>
                  </a:lnTo>
                  <a:lnTo>
                    <a:pt x="191951" y="179487"/>
                  </a:lnTo>
                  <a:lnTo>
                    <a:pt x="190537" y="190069"/>
                  </a:lnTo>
                  <a:lnTo>
                    <a:pt x="181368" y="190489"/>
                  </a:lnTo>
                  <a:lnTo>
                    <a:pt x="181009" y="198700"/>
                  </a:lnTo>
                  <a:lnTo>
                    <a:pt x="180978" y="191708"/>
                  </a:lnTo>
                  <a:lnTo>
                    <a:pt x="183799" y="191037"/>
                  </a:lnTo>
                  <a:lnTo>
                    <a:pt x="19050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901"/>
            <p:cNvSpPr/>
            <p:nvPr>
              <p:custDataLst>
                <p:tags r:id="rId385"/>
              </p:custDataLst>
            </p:nvPr>
          </p:nvSpPr>
          <p:spPr>
            <a:xfrm>
              <a:off x="7391403" y="1657353"/>
              <a:ext cx="218945" cy="171413"/>
            </a:xfrm>
            <a:custGeom>
              <a:avLst/>
              <a:gdLst/>
              <a:ahLst/>
              <a:cxnLst/>
              <a:rect l="0" t="0" r="0" b="0"/>
              <a:pathLst>
                <a:path w="218945" h="171413">
                  <a:moveTo>
                    <a:pt x="114297" y="9522"/>
                  </a:moveTo>
                  <a:lnTo>
                    <a:pt x="114297" y="9522"/>
                  </a:lnTo>
                  <a:lnTo>
                    <a:pt x="105165" y="18655"/>
                  </a:lnTo>
                  <a:lnTo>
                    <a:pt x="104782" y="28170"/>
                  </a:lnTo>
                  <a:lnTo>
                    <a:pt x="96572" y="36738"/>
                  </a:lnTo>
                  <a:lnTo>
                    <a:pt x="94451" y="45433"/>
                  </a:lnTo>
                  <a:lnTo>
                    <a:pt x="88778" y="54264"/>
                  </a:lnTo>
                  <a:lnTo>
                    <a:pt x="86124" y="64829"/>
                  </a:lnTo>
                  <a:lnTo>
                    <a:pt x="79256" y="73912"/>
                  </a:lnTo>
                  <a:lnTo>
                    <a:pt x="76044" y="82811"/>
                  </a:lnTo>
                  <a:lnTo>
                    <a:pt x="59774" y="104788"/>
                  </a:lnTo>
                  <a:lnTo>
                    <a:pt x="57256" y="111129"/>
                  </a:lnTo>
                  <a:lnTo>
                    <a:pt x="31898" y="140580"/>
                  </a:lnTo>
                  <a:lnTo>
                    <a:pt x="30050" y="146439"/>
                  </a:lnTo>
                  <a:lnTo>
                    <a:pt x="28499" y="148425"/>
                  </a:lnTo>
                  <a:lnTo>
                    <a:pt x="20501" y="151874"/>
                  </a:lnTo>
                  <a:lnTo>
                    <a:pt x="1359" y="152396"/>
                  </a:lnTo>
                  <a:lnTo>
                    <a:pt x="905" y="151338"/>
                  </a:lnTo>
                  <a:lnTo>
                    <a:pt x="0" y="128717"/>
                  </a:lnTo>
                  <a:lnTo>
                    <a:pt x="1057" y="127086"/>
                  </a:lnTo>
                  <a:lnTo>
                    <a:pt x="2821" y="125998"/>
                  </a:lnTo>
                  <a:lnTo>
                    <a:pt x="5054" y="125272"/>
                  </a:lnTo>
                  <a:lnTo>
                    <a:pt x="6544" y="123731"/>
                  </a:lnTo>
                  <a:lnTo>
                    <a:pt x="9131" y="115748"/>
                  </a:lnTo>
                  <a:lnTo>
                    <a:pt x="12171" y="114942"/>
                  </a:lnTo>
                  <a:lnTo>
                    <a:pt x="14462" y="114727"/>
                  </a:lnTo>
                  <a:lnTo>
                    <a:pt x="15991" y="113525"/>
                  </a:lnTo>
                  <a:lnTo>
                    <a:pt x="17688" y="109368"/>
                  </a:lnTo>
                  <a:lnTo>
                    <a:pt x="19200" y="107836"/>
                  </a:lnTo>
                  <a:lnTo>
                    <a:pt x="23701" y="106134"/>
                  </a:lnTo>
                  <a:lnTo>
                    <a:pt x="64826" y="104773"/>
                  </a:lnTo>
                  <a:lnTo>
                    <a:pt x="73911" y="111318"/>
                  </a:lnTo>
                  <a:lnTo>
                    <a:pt x="83959" y="113905"/>
                  </a:lnTo>
                  <a:lnTo>
                    <a:pt x="93769" y="122464"/>
                  </a:lnTo>
                  <a:lnTo>
                    <a:pt x="94590" y="126040"/>
                  </a:lnTo>
                  <a:lnTo>
                    <a:pt x="94809" y="128476"/>
                  </a:lnTo>
                  <a:lnTo>
                    <a:pt x="96014" y="130100"/>
                  </a:lnTo>
                  <a:lnTo>
                    <a:pt x="100173" y="131904"/>
                  </a:lnTo>
                  <a:lnTo>
                    <a:pt x="101706" y="133443"/>
                  </a:lnTo>
                  <a:lnTo>
                    <a:pt x="103409" y="137976"/>
                  </a:lnTo>
                  <a:lnTo>
                    <a:pt x="104652" y="150643"/>
                  </a:lnTo>
                  <a:lnTo>
                    <a:pt x="113902" y="161484"/>
                  </a:lnTo>
                  <a:lnTo>
                    <a:pt x="114180" y="166849"/>
                  </a:lnTo>
                  <a:lnTo>
                    <a:pt x="115278" y="168381"/>
                  </a:lnTo>
                  <a:lnTo>
                    <a:pt x="117067" y="169403"/>
                  </a:lnTo>
                  <a:lnTo>
                    <a:pt x="123991" y="171178"/>
                  </a:lnTo>
                  <a:lnTo>
                    <a:pt x="131906" y="171412"/>
                  </a:lnTo>
                  <a:lnTo>
                    <a:pt x="140667" y="164894"/>
                  </a:lnTo>
                  <a:lnTo>
                    <a:pt x="149510" y="161744"/>
                  </a:lnTo>
                  <a:lnTo>
                    <a:pt x="193673" y="120636"/>
                  </a:lnTo>
                  <a:lnTo>
                    <a:pt x="197200" y="114292"/>
                  </a:lnTo>
                  <a:lnTo>
                    <a:pt x="199826" y="107945"/>
                  </a:lnTo>
                  <a:lnTo>
                    <a:pt x="204521" y="101596"/>
                  </a:lnTo>
                  <a:lnTo>
                    <a:pt x="207314" y="92424"/>
                  </a:lnTo>
                  <a:lnTo>
                    <a:pt x="209613" y="82351"/>
                  </a:lnTo>
                  <a:lnTo>
                    <a:pt x="216890" y="67261"/>
                  </a:lnTo>
                  <a:lnTo>
                    <a:pt x="218944" y="44481"/>
                  </a:lnTo>
                  <a:lnTo>
                    <a:pt x="217929" y="42353"/>
                  </a:lnTo>
                  <a:lnTo>
                    <a:pt x="216192" y="40935"/>
                  </a:lnTo>
                  <a:lnTo>
                    <a:pt x="213978" y="39989"/>
                  </a:lnTo>
                  <a:lnTo>
                    <a:pt x="212500" y="38300"/>
                  </a:lnTo>
                  <a:lnTo>
                    <a:pt x="207308" y="27985"/>
                  </a:lnTo>
                  <a:lnTo>
                    <a:pt x="204880" y="25006"/>
                  </a:lnTo>
                  <a:lnTo>
                    <a:pt x="199358" y="21695"/>
                  </a:lnTo>
                  <a:lnTo>
                    <a:pt x="193377" y="19166"/>
                  </a:lnTo>
                  <a:lnTo>
                    <a:pt x="184059" y="12850"/>
                  </a:lnTo>
                  <a:lnTo>
                    <a:pt x="174596" y="10508"/>
                  </a:lnTo>
                  <a:lnTo>
                    <a:pt x="168261" y="9960"/>
                  </a:lnTo>
                  <a:lnTo>
                    <a:pt x="161917" y="6894"/>
                  </a:lnTo>
                  <a:lnTo>
                    <a:pt x="155570" y="3063"/>
                  </a:lnTo>
                  <a:lnTo>
                    <a:pt x="142872" y="603"/>
                  </a:lnTo>
                  <a:lnTo>
                    <a:pt x="101597" y="0"/>
                  </a:lnTo>
                  <a:lnTo>
                    <a:pt x="95247" y="2821"/>
                  </a:lnTo>
                  <a:lnTo>
                    <a:pt x="87603" y="8198"/>
                  </a:lnTo>
                  <a:lnTo>
                    <a:pt x="78489" y="10319"/>
                  </a:lnTo>
                  <a:lnTo>
                    <a:pt x="68437" y="17689"/>
                  </a:lnTo>
                  <a:lnTo>
                    <a:pt x="62138" y="18645"/>
                  </a:lnTo>
                  <a:lnTo>
                    <a:pt x="60475" y="19837"/>
                  </a:lnTo>
                  <a:lnTo>
                    <a:pt x="59365" y="21690"/>
                  </a:lnTo>
                  <a:lnTo>
                    <a:pt x="58625" y="23984"/>
                  </a:lnTo>
                  <a:lnTo>
                    <a:pt x="57074" y="25513"/>
                  </a:lnTo>
                  <a:lnTo>
                    <a:pt x="52529" y="27213"/>
                  </a:lnTo>
                  <a:lnTo>
                    <a:pt x="50892" y="28724"/>
                  </a:lnTo>
                  <a:lnTo>
                    <a:pt x="48053" y="36653"/>
                  </a:lnTo>
                  <a:lnTo>
                    <a:pt x="47625" y="55696"/>
                  </a:lnTo>
                  <a:lnTo>
                    <a:pt x="48682" y="56179"/>
                  </a:lnTo>
                  <a:lnTo>
                    <a:pt x="95264" y="57146"/>
                  </a:lnTo>
                  <a:lnTo>
                    <a:pt x="117670" y="56089"/>
                  </a:lnTo>
                  <a:lnTo>
                    <a:pt x="136130" y="48946"/>
                  </a:lnTo>
                  <a:lnTo>
                    <a:pt x="180684" y="47645"/>
                  </a:lnTo>
                  <a:lnTo>
                    <a:pt x="190016" y="47632"/>
                  </a:lnTo>
                  <a:lnTo>
                    <a:pt x="193352" y="48687"/>
                  </a:lnTo>
                  <a:lnTo>
                    <a:pt x="195575" y="50449"/>
                  </a:lnTo>
                  <a:lnTo>
                    <a:pt x="200022" y="571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SMARTInkShape-Group251"/>
          <p:cNvGrpSpPr/>
          <p:nvPr/>
        </p:nvGrpSpPr>
        <p:grpSpPr>
          <a:xfrm>
            <a:off x="8639176" y="1533525"/>
            <a:ext cx="1276349" cy="266581"/>
            <a:chOff x="8639176" y="1533525"/>
            <a:chExt cx="1276349" cy="266581"/>
          </a:xfrm>
        </p:grpSpPr>
        <p:sp>
          <p:nvSpPr>
            <p:cNvPr id="14" name="SMARTInkShape-902"/>
            <p:cNvSpPr/>
            <p:nvPr>
              <p:custDataLst>
                <p:tags r:id="rId376"/>
              </p:custDataLst>
            </p:nvPr>
          </p:nvSpPr>
          <p:spPr>
            <a:xfrm>
              <a:off x="9744075" y="1533525"/>
              <a:ext cx="171450" cy="152401"/>
            </a:xfrm>
            <a:custGeom>
              <a:avLst/>
              <a:gdLst/>
              <a:ahLst/>
              <a:cxnLst/>
              <a:rect l="0" t="0" r="0" b="0"/>
              <a:pathLst>
                <a:path w="171450" h="152401">
                  <a:moveTo>
                    <a:pt x="9525" y="57150"/>
                  </a:moveTo>
                  <a:lnTo>
                    <a:pt x="9525" y="57150"/>
                  </a:lnTo>
                  <a:lnTo>
                    <a:pt x="9525" y="52094"/>
                  </a:lnTo>
                  <a:lnTo>
                    <a:pt x="12349" y="46789"/>
                  </a:lnTo>
                  <a:lnTo>
                    <a:pt x="17727" y="39816"/>
                  </a:lnTo>
                  <a:lnTo>
                    <a:pt x="19015" y="29012"/>
                  </a:lnTo>
                  <a:lnTo>
                    <a:pt x="27248" y="20412"/>
                  </a:lnTo>
                  <a:lnTo>
                    <a:pt x="36659" y="19170"/>
                  </a:lnTo>
                  <a:lnTo>
                    <a:pt x="46175" y="10860"/>
                  </a:lnTo>
                  <a:lnTo>
                    <a:pt x="55699" y="9642"/>
                  </a:lnTo>
                  <a:lnTo>
                    <a:pt x="61776" y="9560"/>
                  </a:lnTo>
                  <a:lnTo>
                    <a:pt x="67322" y="6718"/>
                  </a:lnTo>
                  <a:lnTo>
                    <a:pt x="74445" y="1327"/>
                  </a:lnTo>
                  <a:lnTo>
                    <a:pt x="83458" y="262"/>
                  </a:lnTo>
                  <a:lnTo>
                    <a:pt x="131059" y="0"/>
                  </a:lnTo>
                  <a:lnTo>
                    <a:pt x="136918" y="0"/>
                  </a:lnTo>
                  <a:lnTo>
                    <a:pt x="138903" y="1058"/>
                  </a:lnTo>
                  <a:lnTo>
                    <a:pt x="140227" y="2822"/>
                  </a:lnTo>
                  <a:lnTo>
                    <a:pt x="141110" y="5056"/>
                  </a:lnTo>
                  <a:lnTo>
                    <a:pt x="142756" y="6546"/>
                  </a:lnTo>
                  <a:lnTo>
                    <a:pt x="152472" y="10322"/>
                  </a:lnTo>
                  <a:lnTo>
                    <a:pt x="160472" y="17692"/>
                  </a:lnTo>
                  <a:lnTo>
                    <a:pt x="161495" y="23704"/>
                  </a:lnTo>
                  <a:lnTo>
                    <a:pt x="162697" y="25328"/>
                  </a:lnTo>
                  <a:lnTo>
                    <a:pt x="166854" y="27132"/>
                  </a:lnTo>
                  <a:lnTo>
                    <a:pt x="168387" y="28671"/>
                  </a:lnTo>
                  <a:lnTo>
                    <a:pt x="170089" y="33204"/>
                  </a:lnTo>
                  <a:lnTo>
                    <a:pt x="171449" y="79410"/>
                  </a:lnTo>
                  <a:lnTo>
                    <a:pt x="168626" y="85741"/>
                  </a:lnTo>
                  <a:lnTo>
                    <a:pt x="164904" y="92082"/>
                  </a:lnTo>
                  <a:lnTo>
                    <a:pt x="163248" y="98428"/>
                  </a:lnTo>
                  <a:lnTo>
                    <a:pt x="161748" y="100544"/>
                  </a:lnTo>
                  <a:lnTo>
                    <a:pt x="159690" y="101954"/>
                  </a:lnTo>
                  <a:lnTo>
                    <a:pt x="154583" y="104579"/>
                  </a:lnTo>
                  <a:lnTo>
                    <a:pt x="126975" y="129194"/>
                  </a:lnTo>
                  <a:lnTo>
                    <a:pt x="120638" y="131503"/>
                  </a:lnTo>
                  <a:lnTo>
                    <a:pt x="118526" y="133177"/>
                  </a:lnTo>
                  <a:lnTo>
                    <a:pt x="116178" y="137859"/>
                  </a:lnTo>
                  <a:lnTo>
                    <a:pt x="113435" y="139531"/>
                  </a:lnTo>
                  <a:lnTo>
                    <a:pt x="89521" y="143640"/>
                  </a:lnTo>
                  <a:lnTo>
                    <a:pt x="76323" y="150356"/>
                  </a:lnTo>
                  <a:lnTo>
                    <a:pt x="30867" y="152398"/>
                  </a:lnTo>
                  <a:lnTo>
                    <a:pt x="19573" y="152400"/>
                  </a:lnTo>
                  <a:lnTo>
                    <a:pt x="19205" y="147344"/>
                  </a:lnTo>
                  <a:lnTo>
                    <a:pt x="18094" y="145854"/>
                  </a:lnTo>
                  <a:lnTo>
                    <a:pt x="9603" y="142898"/>
                  </a:lnTo>
                  <a:lnTo>
                    <a:pt x="9535" y="142878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903"/>
            <p:cNvSpPr/>
            <p:nvPr>
              <p:custDataLst>
                <p:tags r:id="rId377"/>
              </p:custDataLst>
            </p:nvPr>
          </p:nvSpPr>
          <p:spPr>
            <a:xfrm>
              <a:off x="9658350" y="1543452"/>
              <a:ext cx="95251" cy="237724"/>
            </a:xfrm>
            <a:custGeom>
              <a:avLst/>
              <a:gdLst/>
              <a:ahLst/>
              <a:cxnLst/>
              <a:rect l="0" t="0" r="0" b="0"/>
              <a:pathLst>
                <a:path w="95251" h="237724">
                  <a:moveTo>
                    <a:pt x="85725" y="18648"/>
                  </a:moveTo>
                  <a:lnTo>
                    <a:pt x="85725" y="18648"/>
                  </a:lnTo>
                  <a:lnTo>
                    <a:pt x="85725" y="13592"/>
                  </a:lnTo>
                  <a:lnTo>
                    <a:pt x="86783" y="12102"/>
                  </a:lnTo>
                  <a:lnTo>
                    <a:pt x="88547" y="11109"/>
                  </a:lnTo>
                  <a:lnTo>
                    <a:pt x="93926" y="9516"/>
                  </a:lnTo>
                  <a:lnTo>
                    <a:pt x="94662" y="6475"/>
                  </a:lnTo>
                  <a:lnTo>
                    <a:pt x="95216" y="0"/>
                  </a:lnTo>
                  <a:lnTo>
                    <a:pt x="95250" y="31779"/>
                  </a:lnTo>
                  <a:lnTo>
                    <a:pt x="94192" y="33752"/>
                  </a:lnTo>
                  <a:lnTo>
                    <a:pt x="92428" y="35068"/>
                  </a:lnTo>
                  <a:lnTo>
                    <a:pt x="90193" y="35945"/>
                  </a:lnTo>
                  <a:lnTo>
                    <a:pt x="88704" y="38646"/>
                  </a:lnTo>
                  <a:lnTo>
                    <a:pt x="85549" y="51502"/>
                  </a:lnTo>
                  <a:lnTo>
                    <a:pt x="78360" y="65864"/>
                  </a:lnTo>
                  <a:lnTo>
                    <a:pt x="77639" y="69175"/>
                  </a:lnTo>
                  <a:lnTo>
                    <a:pt x="54973" y="116719"/>
                  </a:lnTo>
                  <a:lnTo>
                    <a:pt x="49802" y="130962"/>
                  </a:lnTo>
                  <a:lnTo>
                    <a:pt x="47534" y="138415"/>
                  </a:lnTo>
                  <a:lnTo>
                    <a:pt x="40277" y="151824"/>
                  </a:lnTo>
                  <a:lnTo>
                    <a:pt x="28484" y="186033"/>
                  </a:lnTo>
                  <a:lnTo>
                    <a:pt x="21227" y="199447"/>
                  </a:lnTo>
                  <a:lnTo>
                    <a:pt x="20501" y="202681"/>
                  </a:lnTo>
                  <a:lnTo>
                    <a:pt x="10492" y="218470"/>
                  </a:lnTo>
                  <a:lnTo>
                    <a:pt x="9652" y="231764"/>
                  </a:lnTo>
                  <a:lnTo>
                    <a:pt x="8551" y="233751"/>
                  </a:lnTo>
                  <a:lnTo>
                    <a:pt x="6759" y="235075"/>
                  </a:lnTo>
                  <a:lnTo>
                    <a:pt x="0" y="2377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904"/>
            <p:cNvSpPr/>
            <p:nvPr>
              <p:custDataLst>
                <p:tags r:id="rId378"/>
              </p:custDataLst>
            </p:nvPr>
          </p:nvSpPr>
          <p:spPr>
            <a:xfrm>
              <a:off x="9267940" y="1724025"/>
              <a:ext cx="257061" cy="38101"/>
            </a:xfrm>
            <a:custGeom>
              <a:avLst/>
              <a:gdLst/>
              <a:ahLst/>
              <a:cxnLst/>
              <a:rect l="0" t="0" r="0" b="0"/>
              <a:pathLst>
                <a:path w="257061" h="38101">
                  <a:moveTo>
                    <a:pt x="9410" y="38100"/>
                  </a:moveTo>
                  <a:lnTo>
                    <a:pt x="9410" y="38100"/>
                  </a:lnTo>
                  <a:lnTo>
                    <a:pt x="0" y="38100"/>
                  </a:lnTo>
                  <a:lnTo>
                    <a:pt x="47563" y="38100"/>
                  </a:lnTo>
                  <a:lnTo>
                    <a:pt x="93841" y="38100"/>
                  </a:lnTo>
                  <a:lnTo>
                    <a:pt x="102675" y="35278"/>
                  </a:lnTo>
                  <a:lnTo>
                    <a:pt x="110129" y="31554"/>
                  </a:lnTo>
                  <a:lnTo>
                    <a:pt x="126358" y="29164"/>
                  </a:lnTo>
                  <a:lnTo>
                    <a:pt x="144576" y="28691"/>
                  </a:lnTo>
                  <a:lnTo>
                    <a:pt x="151681" y="25804"/>
                  </a:lnTo>
                  <a:lnTo>
                    <a:pt x="158366" y="22052"/>
                  </a:lnTo>
                  <a:lnTo>
                    <a:pt x="168082" y="18881"/>
                  </a:lnTo>
                  <a:lnTo>
                    <a:pt x="177661" y="12768"/>
                  </a:lnTo>
                  <a:lnTo>
                    <a:pt x="188261" y="10486"/>
                  </a:lnTo>
                  <a:lnTo>
                    <a:pt x="198613" y="9952"/>
                  </a:lnTo>
                  <a:lnTo>
                    <a:pt x="202220" y="8751"/>
                  </a:lnTo>
                  <a:lnTo>
                    <a:pt x="204625" y="6893"/>
                  </a:lnTo>
                  <a:lnTo>
                    <a:pt x="206228" y="4595"/>
                  </a:lnTo>
                  <a:lnTo>
                    <a:pt x="208355" y="3063"/>
                  </a:lnTo>
                  <a:lnTo>
                    <a:pt x="213543" y="1362"/>
                  </a:lnTo>
                  <a:lnTo>
                    <a:pt x="25706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905"/>
            <p:cNvSpPr/>
            <p:nvPr>
              <p:custDataLst>
                <p:tags r:id="rId379"/>
              </p:custDataLst>
            </p:nvPr>
          </p:nvSpPr>
          <p:spPr>
            <a:xfrm>
              <a:off x="9324975" y="1666875"/>
              <a:ext cx="190501" cy="9526"/>
            </a:xfrm>
            <a:custGeom>
              <a:avLst/>
              <a:gdLst/>
              <a:ahLst/>
              <a:cxnLst/>
              <a:rect l="0" t="0" r="0" b="0"/>
              <a:pathLst>
                <a:path w="190501" h="9526">
                  <a:moveTo>
                    <a:pt x="0" y="9525"/>
                  </a:moveTo>
                  <a:lnTo>
                    <a:pt x="0" y="9525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47454" y="0"/>
                  </a:lnTo>
                  <a:lnTo>
                    <a:pt x="92155" y="0"/>
                  </a:lnTo>
                  <a:lnTo>
                    <a:pt x="139700" y="0"/>
                  </a:lnTo>
                  <a:lnTo>
                    <a:pt x="187172" y="0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906"/>
            <p:cNvSpPr/>
            <p:nvPr>
              <p:custDataLst>
                <p:tags r:id="rId380"/>
              </p:custDataLst>
            </p:nvPr>
          </p:nvSpPr>
          <p:spPr>
            <a:xfrm>
              <a:off x="9001244" y="1590685"/>
              <a:ext cx="180857" cy="209421"/>
            </a:xfrm>
            <a:custGeom>
              <a:avLst/>
              <a:gdLst/>
              <a:ahLst/>
              <a:cxnLst/>
              <a:rect l="0" t="0" r="0" b="0"/>
              <a:pathLst>
                <a:path w="180857" h="209421">
                  <a:moveTo>
                    <a:pt x="161806" y="9515"/>
                  </a:moveTo>
                  <a:lnTo>
                    <a:pt x="161806" y="9515"/>
                  </a:lnTo>
                  <a:lnTo>
                    <a:pt x="153605" y="9515"/>
                  </a:lnTo>
                  <a:lnTo>
                    <a:pt x="143183" y="383"/>
                  </a:lnTo>
                  <a:lnTo>
                    <a:pt x="125433" y="0"/>
                  </a:lnTo>
                  <a:lnTo>
                    <a:pt x="116444" y="6538"/>
                  </a:lnTo>
                  <a:lnTo>
                    <a:pt x="106417" y="9123"/>
                  </a:lnTo>
                  <a:lnTo>
                    <a:pt x="100121" y="9399"/>
                  </a:lnTo>
                  <a:lnTo>
                    <a:pt x="94527" y="12286"/>
                  </a:lnTo>
                  <a:lnTo>
                    <a:pt x="61931" y="42717"/>
                  </a:lnTo>
                  <a:lnTo>
                    <a:pt x="59208" y="48260"/>
                  </a:lnTo>
                  <a:lnTo>
                    <a:pt x="57158" y="61677"/>
                  </a:lnTo>
                  <a:lnTo>
                    <a:pt x="57034" y="80724"/>
                  </a:lnTo>
                  <a:lnTo>
                    <a:pt x="58091" y="82388"/>
                  </a:lnTo>
                  <a:lnTo>
                    <a:pt x="59855" y="83497"/>
                  </a:lnTo>
                  <a:lnTo>
                    <a:pt x="62088" y="84236"/>
                  </a:lnTo>
                  <a:lnTo>
                    <a:pt x="63577" y="85787"/>
                  </a:lnTo>
                  <a:lnTo>
                    <a:pt x="65232" y="90334"/>
                  </a:lnTo>
                  <a:lnTo>
                    <a:pt x="66732" y="91969"/>
                  </a:lnTo>
                  <a:lnTo>
                    <a:pt x="74642" y="94809"/>
                  </a:lnTo>
                  <a:lnTo>
                    <a:pt x="89212" y="95202"/>
                  </a:lnTo>
                  <a:lnTo>
                    <a:pt x="91185" y="96273"/>
                  </a:lnTo>
                  <a:lnTo>
                    <a:pt x="92501" y="98045"/>
                  </a:lnTo>
                  <a:lnTo>
                    <a:pt x="94611" y="103438"/>
                  </a:lnTo>
                  <a:lnTo>
                    <a:pt x="97722" y="104175"/>
                  </a:lnTo>
                  <a:lnTo>
                    <a:pt x="104656" y="104765"/>
                  </a:lnTo>
                  <a:lnTo>
                    <a:pt x="71536" y="104765"/>
                  </a:lnTo>
                  <a:lnTo>
                    <a:pt x="65948" y="107587"/>
                  </a:lnTo>
                  <a:lnTo>
                    <a:pt x="59936" y="111311"/>
                  </a:lnTo>
                  <a:lnTo>
                    <a:pt x="53736" y="112966"/>
                  </a:lnTo>
                  <a:lnTo>
                    <a:pt x="51658" y="114466"/>
                  </a:lnTo>
                  <a:lnTo>
                    <a:pt x="50275" y="116524"/>
                  </a:lnTo>
                  <a:lnTo>
                    <a:pt x="49352" y="118954"/>
                  </a:lnTo>
                  <a:lnTo>
                    <a:pt x="47679" y="120575"/>
                  </a:lnTo>
                  <a:lnTo>
                    <a:pt x="42997" y="122375"/>
                  </a:lnTo>
                  <a:lnTo>
                    <a:pt x="34410" y="123388"/>
                  </a:lnTo>
                  <a:lnTo>
                    <a:pt x="32426" y="124589"/>
                  </a:lnTo>
                  <a:lnTo>
                    <a:pt x="31103" y="126448"/>
                  </a:lnTo>
                  <a:lnTo>
                    <a:pt x="30220" y="128745"/>
                  </a:lnTo>
                  <a:lnTo>
                    <a:pt x="28574" y="130277"/>
                  </a:lnTo>
                  <a:lnTo>
                    <a:pt x="23922" y="131978"/>
                  </a:lnTo>
                  <a:lnTo>
                    <a:pt x="22259" y="133491"/>
                  </a:lnTo>
                  <a:lnTo>
                    <a:pt x="20409" y="137993"/>
                  </a:lnTo>
                  <a:lnTo>
                    <a:pt x="18859" y="139617"/>
                  </a:lnTo>
                  <a:lnTo>
                    <a:pt x="14313" y="141421"/>
                  </a:lnTo>
                  <a:lnTo>
                    <a:pt x="12677" y="142961"/>
                  </a:lnTo>
                  <a:lnTo>
                    <a:pt x="10860" y="147494"/>
                  </a:lnTo>
                  <a:lnTo>
                    <a:pt x="9837" y="155996"/>
                  </a:lnTo>
                  <a:lnTo>
                    <a:pt x="8635" y="157969"/>
                  </a:lnTo>
                  <a:lnTo>
                    <a:pt x="6774" y="159284"/>
                  </a:lnTo>
                  <a:lnTo>
                    <a:pt x="4477" y="160161"/>
                  </a:lnTo>
                  <a:lnTo>
                    <a:pt x="2944" y="161804"/>
                  </a:lnTo>
                  <a:lnTo>
                    <a:pt x="1242" y="166452"/>
                  </a:lnTo>
                  <a:lnTo>
                    <a:pt x="0" y="179203"/>
                  </a:lnTo>
                  <a:lnTo>
                    <a:pt x="11645" y="192655"/>
                  </a:lnTo>
                  <a:lnTo>
                    <a:pt x="17492" y="198561"/>
                  </a:lnTo>
                  <a:lnTo>
                    <a:pt x="26251" y="200786"/>
                  </a:lnTo>
                  <a:lnTo>
                    <a:pt x="35094" y="206476"/>
                  </a:lnTo>
                  <a:lnTo>
                    <a:pt x="44415" y="208632"/>
                  </a:lnTo>
                  <a:lnTo>
                    <a:pt x="60218" y="209420"/>
                  </a:lnTo>
                  <a:lnTo>
                    <a:pt x="66561" y="206665"/>
                  </a:lnTo>
                  <a:lnTo>
                    <a:pt x="69734" y="204448"/>
                  </a:lnTo>
                  <a:lnTo>
                    <a:pt x="84314" y="201329"/>
                  </a:lnTo>
                  <a:lnTo>
                    <a:pt x="100600" y="199216"/>
                  </a:lnTo>
                  <a:lnTo>
                    <a:pt x="114007" y="192527"/>
                  </a:lnTo>
                  <a:lnTo>
                    <a:pt x="140754" y="187847"/>
                  </a:lnTo>
                  <a:lnTo>
                    <a:pt x="148217" y="184024"/>
                  </a:lnTo>
                  <a:lnTo>
                    <a:pt x="158367" y="180813"/>
                  </a:lnTo>
                  <a:lnTo>
                    <a:pt x="168078" y="174688"/>
                  </a:lnTo>
                  <a:lnTo>
                    <a:pt x="180856" y="1714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907"/>
            <p:cNvSpPr/>
            <p:nvPr>
              <p:custDataLst>
                <p:tags r:id="rId381"/>
              </p:custDataLst>
            </p:nvPr>
          </p:nvSpPr>
          <p:spPr>
            <a:xfrm>
              <a:off x="8753475" y="1704975"/>
              <a:ext cx="123826" cy="57140"/>
            </a:xfrm>
            <a:custGeom>
              <a:avLst/>
              <a:gdLst/>
              <a:ahLst/>
              <a:cxnLst/>
              <a:rect l="0" t="0" r="0" b="0"/>
              <a:pathLst>
                <a:path w="123826" h="57140">
                  <a:moveTo>
                    <a:pt x="0" y="19050"/>
                  </a:moveTo>
                  <a:lnTo>
                    <a:pt x="0" y="19050"/>
                  </a:lnTo>
                  <a:lnTo>
                    <a:pt x="0" y="27251"/>
                  </a:lnTo>
                  <a:lnTo>
                    <a:pt x="8201" y="36660"/>
                  </a:lnTo>
                  <a:lnTo>
                    <a:pt x="9410" y="46175"/>
                  </a:lnTo>
                  <a:lnTo>
                    <a:pt x="9491" y="52252"/>
                  </a:lnTo>
                  <a:lnTo>
                    <a:pt x="10561" y="53885"/>
                  </a:lnTo>
                  <a:lnTo>
                    <a:pt x="12332" y="54973"/>
                  </a:lnTo>
                  <a:lnTo>
                    <a:pt x="19224" y="56863"/>
                  </a:lnTo>
                  <a:lnTo>
                    <a:pt x="36349" y="57139"/>
                  </a:lnTo>
                  <a:lnTo>
                    <a:pt x="57330" y="40674"/>
                  </a:lnTo>
                  <a:lnTo>
                    <a:pt x="74942" y="33552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908"/>
            <p:cNvSpPr/>
            <p:nvPr>
              <p:custDataLst>
                <p:tags r:id="rId382"/>
              </p:custDataLst>
            </p:nvPr>
          </p:nvSpPr>
          <p:spPr>
            <a:xfrm>
              <a:off x="8639176" y="1609725"/>
              <a:ext cx="200025" cy="161926"/>
            </a:xfrm>
            <a:custGeom>
              <a:avLst/>
              <a:gdLst/>
              <a:ahLst/>
              <a:cxnLst/>
              <a:rect l="0" t="0" r="0" b="0"/>
              <a:pathLst>
                <a:path w="200025" h="161926">
                  <a:moveTo>
                    <a:pt x="47624" y="9525"/>
                  </a:moveTo>
                  <a:lnTo>
                    <a:pt x="47624" y="9525"/>
                  </a:lnTo>
                  <a:lnTo>
                    <a:pt x="55825" y="9525"/>
                  </a:lnTo>
                  <a:lnTo>
                    <a:pt x="56268" y="10583"/>
                  </a:lnTo>
                  <a:lnTo>
                    <a:pt x="57149" y="42754"/>
                  </a:lnTo>
                  <a:lnTo>
                    <a:pt x="56091" y="44377"/>
                  </a:lnTo>
                  <a:lnTo>
                    <a:pt x="54327" y="45460"/>
                  </a:lnTo>
                  <a:lnTo>
                    <a:pt x="52092" y="46181"/>
                  </a:lnTo>
                  <a:lnTo>
                    <a:pt x="50603" y="47721"/>
                  </a:lnTo>
                  <a:lnTo>
                    <a:pt x="48015" y="55699"/>
                  </a:lnTo>
                  <a:lnTo>
                    <a:pt x="47739" y="61777"/>
                  </a:lnTo>
                  <a:lnTo>
                    <a:pt x="44853" y="67320"/>
                  </a:lnTo>
                  <a:lnTo>
                    <a:pt x="41101" y="73312"/>
                  </a:lnTo>
                  <a:lnTo>
                    <a:pt x="38494" y="83881"/>
                  </a:lnTo>
                  <a:lnTo>
                    <a:pt x="31631" y="92965"/>
                  </a:lnTo>
                  <a:lnTo>
                    <a:pt x="28976" y="103011"/>
                  </a:lnTo>
                  <a:lnTo>
                    <a:pt x="22108" y="112031"/>
                  </a:lnTo>
                  <a:lnTo>
                    <a:pt x="19955" y="120918"/>
                  </a:lnTo>
                  <a:lnTo>
                    <a:pt x="19084" y="137859"/>
                  </a:lnTo>
                  <a:lnTo>
                    <a:pt x="18015" y="139531"/>
                  </a:lnTo>
                  <a:lnTo>
                    <a:pt x="16242" y="140646"/>
                  </a:lnTo>
                  <a:lnTo>
                    <a:pt x="14003" y="141389"/>
                  </a:lnTo>
                  <a:lnTo>
                    <a:pt x="12510" y="142943"/>
                  </a:lnTo>
                  <a:lnTo>
                    <a:pt x="9917" y="150945"/>
                  </a:lnTo>
                  <a:lnTo>
                    <a:pt x="9534" y="161495"/>
                  </a:lnTo>
                  <a:lnTo>
                    <a:pt x="9" y="161925"/>
                  </a:lnTo>
                  <a:lnTo>
                    <a:pt x="0" y="153724"/>
                  </a:lnTo>
                  <a:lnTo>
                    <a:pt x="6544" y="145057"/>
                  </a:lnTo>
                  <a:lnTo>
                    <a:pt x="9131" y="135101"/>
                  </a:lnTo>
                  <a:lnTo>
                    <a:pt x="9408" y="128812"/>
                  </a:lnTo>
                  <a:lnTo>
                    <a:pt x="12295" y="123219"/>
                  </a:lnTo>
                  <a:lnTo>
                    <a:pt x="24705" y="106812"/>
                  </a:lnTo>
                  <a:lnTo>
                    <a:pt x="30632" y="87695"/>
                  </a:lnTo>
                  <a:lnTo>
                    <a:pt x="69859" y="44460"/>
                  </a:lnTo>
                  <a:lnTo>
                    <a:pt x="89097" y="32810"/>
                  </a:lnTo>
                  <a:lnTo>
                    <a:pt x="100718" y="28772"/>
                  </a:lnTo>
                  <a:lnTo>
                    <a:pt x="123772" y="12173"/>
                  </a:lnTo>
                  <a:lnTo>
                    <a:pt x="139692" y="8815"/>
                  </a:lnTo>
                  <a:lnTo>
                    <a:pt x="150517" y="1370"/>
                  </a:lnTo>
                  <a:lnTo>
                    <a:pt x="159632" y="271"/>
                  </a:lnTo>
                  <a:lnTo>
                    <a:pt x="200021" y="0"/>
                  </a:lnTo>
                  <a:lnTo>
                    <a:pt x="200024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" name="SMARTInkShape-909"/>
          <p:cNvSpPr/>
          <p:nvPr>
            <p:custDataLst>
              <p:tags r:id="rId3"/>
            </p:custDataLst>
          </p:nvPr>
        </p:nvSpPr>
        <p:spPr>
          <a:xfrm>
            <a:off x="9134475" y="1609725"/>
            <a:ext cx="19051" cy="9526"/>
          </a:xfrm>
          <a:custGeom>
            <a:avLst/>
            <a:gdLst/>
            <a:ahLst/>
            <a:cxnLst/>
            <a:rect l="0" t="0" r="0" b="0"/>
            <a:pathLst>
              <a:path w="19051" h="9526">
                <a:moveTo>
                  <a:pt x="0" y="9525"/>
                </a:moveTo>
                <a:lnTo>
                  <a:pt x="0" y="9525"/>
                </a:lnTo>
                <a:lnTo>
                  <a:pt x="1905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SMARTInkShape-910"/>
          <p:cNvSpPr/>
          <p:nvPr>
            <p:custDataLst>
              <p:tags r:id="rId4"/>
            </p:custDataLst>
          </p:nvPr>
        </p:nvSpPr>
        <p:spPr>
          <a:xfrm>
            <a:off x="10077450" y="1800225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SMARTInkShape-911"/>
          <p:cNvSpPr/>
          <p:nvPr>
            <p:custDataLst>
              <p:tags r:id="rId5"/>
            </p:custDataLst>
          </p:nvPr>
        </p:nvSpPr>
        <p:spPr>
          <a:xfrm>
            <a:off x="3305175" y="2152650"/>
            <a:ext cx="228601" cy="114301"/>
          </a:xfrm>
          <a:custGeom>
            <a:avLst/>
            <a:gdLst/>
            <a:ahLst/>
            <a:cxnLst/>
            <a:rect l="0" t="0" r="0" b="0"/>
            <a:pathLst>
              <a:path w="228601" h="114301">
                <a:moveTo>
                  <a:pt x="152400" y="0"/>
                </a:moveTo>
                <a:lnTo>
                  <a:pt x="152400" y="0"/>
                </a:lnTo>
                <a:lnTo>
                  <a:pt x="152400" y="5056"/>
                </a:lnTo>
                <a:lnTo>
                  <a:pt x="151342" y="6546"/>
                </a:lnTo>
                <a:lnTo>
                  <a:pt x="149578" y="7539"/>
                </a:lnTo>
                <a:lnTo>
                  <a:pt x="143268" y="9409"/>
                </a:lnTo>
                <a:lnTo>
                  <a:pt x="142992" y="14547"/>
                </a:lnTo>
                <a:lnTo>
                  <a:pt x="141894" y="16048"/>
                </a:lnTo>
                <a:lnTo>
                  <a:pt x="134684" y="18655"/>
                </a:lnTo>
                <a:lnTo>
                  <a:pt x="133943" y="21696"/>
                </a:lnTo>
                <a:lnTo>
                  <a:pt x="133746" y="23989"/>
                </a:lnTo>
                <a:lnTo>
                  <a:pt x="132555" y="25518"/>
                </a:lnTo>
                <a:lnTo>
                  <a:pt x="128411" y="27216"/>
                </a:lnTo>
                <a:lnTo>
                  <a:pt x="126882" y="28728"/>
                </a:lnTo>
                <a:lnTo>
                  <a:pt x="125183" y="33229"/>
                </a:lnTo>
                <a:lnTo>
                  <a:pt x="123672" y="34852"/>
                </a:lnTo>
                <a:lnTo>
                  <a:pt x="114204" y="38873"/>
                </a:lnTo>
                <a:lnTo>
                  <a:pt x="106981" y="44562"/>
                </a:lnTo>
                <a:lnTo>
                  <a:pt x="98138" y="47776"/>
                </a:lnTo>
                <a:lnTo>
                  <a:pt x="56546" y="83508"/>
                </a:lnTo>
                <a:lnTo>
                  <a:pt x="53573" y="84247"/>
                </a:lnTo>
                <a:lnTo>
                  <a:pt x="38047" y="93069"/>
                </a:lnTo>
                <a:lnTo>
                  <a:pt x="34890" y="93796"/>
                </a:lnTo>
                <a:lnTo>
                  <a:pt x="32785" y="95339"/>
                </a:lnTo>
                <a:lnTo>
                  <a:pt x="31381" y="97426"/>
                </a:lnTo>
                <a:lnTo>
                  <a:pt x="30446" y="99876"/>
                </a:lnTo>
                <a:lnTo>
                  <a:pt x="28764" y="101509"/>
                </a:lnTo>
                <a:lnTo>
                  <a:pt x="24073" y="103323"/>
                </a:lnTo>
                <a:lnTo>
                  <a:pt x="22399" y="104865"/>
                </a:lnTo>
                <a:lnTo>
                  <a:pt x="20538" y="109401"/>
                </a:lnTo>
                <a:lnTo>
                  <a:pt x="18984" y="111034"/>
                </a:lnTo>
                <a:lnTo>
                  <a:pt x="9956" y="114173"/>
                </a:lnTo>
                <a:lnTo>
                  <a:pt x="0" y="114300"/>
                </a:lnTo>
                <a:lnTo>
                  <a:pt x="44736" y="114300"/>
                </a:lnTo>
                <a:lnTo>
                  <a:pt x="92337" y="114300"/>
                </a:lnTo>
                <a:lnTo>
                  <a:pt x="139962" y="114300"/>
                </a:lnTo>
                <a:lnTo>
                  <a:pt x="185508" y="114300"/>
                </a:lnTo>
                <a:lnTo>
                  <a:pt x="217621" y="114300"/>
                </a:lnTo>
                <a:lnTo>
                  <a:pt x="218106" y="113242"/>
                </a:lnTo>
                <a:lnTo>
                  <a:pt x="219074" y="104785"/>
                </a:lnTo>
                <a:lnTo>
                  <a:pt x="228600" y="1047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8" name="SMARTInkShape-Group255"/>
          <p:cNvGrpSpPr/>
          <p:nvPr/>
        </p:nvGrpSpPr>
        <p:grpSpPr>
          <a:xfrm>
            <a:off x="3705225" y="2019300"/>
            <a:ext cx="1181101" cy="237731"/>
            <a:chOff x="3705225" y="2019300"/>
            <a:chExt cx="1181101" cy="237731"/>
          </a:xfrm>
        </p:grpSpPr>
        <p:sp>
          <p:nvSpPr>
            <p:cNvPr id="25" name="SMARTInkShape-912"/>
            <p:cNvSpPr/>
            <p:nvPr>
              <p:custDataLst>
                <p:tags r:id="rId373"/>
              </p:custDataLst>
            </p:nvPr>
          </p:nvSpPr>
          <p:spPr>
            <a:xfrm>
              <a:off x="4752975" y="2162175"/>
              <a:ext cx="133351" cy="1"/>
            </a:xfrm>
            <a:custGeom>
              <a:avLst/>
              <a:gdLst/>
              <a:ahLst/>
              <a:cxnLst/>
              <a:rect l="0" t="0" r="0" b="0"/>
              <a:pathLst>
                <a:path w="133351" h="1">
                  <a:moveTo>
                    <a:pt x="0" y="0"/>
                  </a:moveTo>
                  <a:lnTo>
                    <a:pt x="0" y="0"/>
                  </a:lnTo>
                  <a:lnTo>
                    <a:pt x="44536" y="0"/>
                  </a:lnTo>
                  <a:lnTo>
                    <a:pt x="91039" y="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913"/>
            <p:cNvSpPr/>
            <p:nvPr>
              <p:custDataLst>
                <p:tags r:id="rId374"/>
              </p:custDataLst>
            </p:nvPr>
          </p:nvSpPr>
          <p:spPr>
            <a:xfrm>
              <a:off x="4410111" y="2019300"/>
              <a:ext cx="190465" cy="219075"/>
            </a:xfrm>
            <a:custGeom>
              <a:avLst/>
              <a:gdLst/>
              <a:ahLst/>
              <a:cxnLst/>
              <a:rect l="0" t="0" r="0" b="0"/>
              <a:pathLst>
                <a:path w="190465" h="219075">
                  <a:moveTo>
                    <a:pt x="142839" y="19050"/>
                  </a:moveTo>
                  <a:lnTo>
                    <a:pt x="142839" y="19050"/>
                  </a:lnTo>
                  <a:lnTo>
                    <a:pt x="142839" y="10849"/>
                  </a:lnTo>
                  <a:lnTo>
                    <a:pt x="141781" y="10408"/>
                  </a:lnTo>
                  <a:lnTo>
                    <a:pt x="134638" y="9641"/>
                  </a:lnTo>
                  <a:lnTo>
                    <a:pt x="133903" y="6754"/>
                  </a:lnTo>
                  <a:lnTo>
                    <a:pt x="133706" y="4503"/>
                  </a:lnTo>
                  <a:lnTo>
                    <a:pt x="132518" y="3002"/>
                  </a:lnTo>
                  <a:lnTo>
                    <a:pt x="125147" y="395"/>
                  </a:lnTo>
                  <a:lnTo>
                    <a:pt x="96942" y="0"/>
                  </a:lnTo>
                  <a:lnTo>
                    <a:pt x="87951" y="6546"/>
                  </a:lnTo>
                  <a:lnTo>
                    <a:pt x="79068" y="8642"/>
                  </a:lnTo>
                  <a:lnTo>
                    <a:pt x="68485" y="9409"/>
                  </a:lnTo>
                  <a:lnTo>
                    <a:pt x="59399" y="16048"/>
                  </a:lnTo>
                  <a:lnTo>
                    <a:pt x="53544" y="17716"/>
                  </a:lnTo>
                  <a:lnTo>
                    <a:pt x="51559" y="19219"/>
                  </a:lnTo>
                  <a:lnTo>
                    <a:pt x="47707" y="25332"/>
                  </a:lnTo>
                  <a:lnTo>
                    <a:pt x="43056" y="27134"/>
                  </a:lnTo>
                  <a:lnTo>
                    <a:pt x="41391" y="28673"/>
                  </a:lnTo>
                  <a:lnTo>
                    <a:pt x="37298" y="38191"/>
                  </a:lnTo>
                  <a:lnTo>
                    <a:pt x="31605" y="45418"/>
                  </a:lnTo>
                  <a:lnTo>
                    <a:pt x="28942" y="55396"/>
                  </a:lnTo>
                  <a:lnTo>
                    <a:pt x="28575" y="65197"/>
                  </a:lnTo>
                  <a:lnTo>
                    <a:pt x="33607" y="71294"/>
                  </a:lnTo>
                  <a:lnTo>
                    <a:pt x="35092" y="71871"/>
                  </a:lnTo>
                  <a:lnTo>
                    <a:pt x="36083" y="71197"/>
                  </a:lnTo>
                  <a:lnTo>
                    <a:pt x="36743" y="69690"/>
                  </a:lnTo>
                  <a:lnTo>
                    <a:pt x="38242" y="69743"/>
                  </a:lnTo>
                  <a:lnTo>
                    <a:pt x="46149" y="75141"/>
                  </a:lnTo>
                  <a:lnTo>
                    <a:pt x="54909" y="82537"/>
                  </a:lnTo>
                  <a:lnTo>
                    <a:pt x="64885" y="85305"/>
                  </a:lnTo>
                  <a:lnTo>
                    <a:pt x="79742" y="85688"/>
                  </a:lnTo>
                  <a:lnTo>
                    <a:pt x="85868" y="88531"/>
                  </a:lnTo>
                  <a:lnTo>
                    <a:pt x="92118" y="92264"/>
                  </a:lnTo>
                  <a:lnTo>
                    <a:pt x="102868" y="94857"/>
                  </a:lnTo>
                  <a:lnTo>
                    <a:pt x="123778" y="95250"/>
                  </a:lnTo>
                  <a:lnTo>
                    <a:pt x="106179" y="95250"/>
                  </a:lnTo>
                  <a:lnTo>
                    <a:pt x="97419" y="101796"/>
                  </a:lnTo>
                  <a:lnTo>
                    <a:pt x="88576" y="103892"/>
                  </a:lnTo>
                  <a:lnTo>
                    <a:pt x="82386" y="104383"/>
                  </a:lnTo>
                  <a:lnTo>
                    <a:pt x="80312" y="105572"/>
                  </a:lnTo>
                  <a:lnTo>
                    <a:pt x="78929" y="107423"/>
                  </a:lnTo>
                  <a:lnTo>
                    <a:pt x="78007" y="109715"/>
                  </a:lnTo>
                  <a:lnTo>
                    <a:pt x="76335" y="111243"/>
                  </a:lnTo>
                  <a:lnTo>
                    <a:pt x="66046" y="116518"/>
                  </a:lnTo>
                  <a:lnTo>
                    <a:pt x="60025" y="120578"/>
                  </a:lnTo>
                  <a:lnTo>
                    <a:pt x="50686" y="123921"/>
                  </a:lnTo>
                  <a:lnTo>
                    <a:pt x="27950" y="140698"/>
                  </a:lnTo>
                  <a:lnTo>
                    <a:pt x="24971" y="141424"/>
                  </a:lnTo>
                  <a:lnTo>
                    <a:pt x="22985" y="142966"/>
                  </a:lnTo>
                  <a:lnTo>
                    <a:pt x="10858" y="160474"/>
                  </a:lnTo>
                  <a:lnTo>
                    <a:pt x="9895" y="166552"/>
                  </a:lnTo>
                  <a:lnTo>
                    <a:pt x="8701" y="168184"/>
                  </a:lnTo>
                  <a:lnTo>
                    <a:pt x="6847" y="169273"/>
                  </a:lnTo>
                  <a:lnTo>
                    <a:pt x="4553" y="169999"/>
                  </a:lnTo>
                  <a:lnTo>
                    <a:pt x="3023" y="171541"/>
                  </a:lnTo>
                  <a:lnTo>
                    <a:pt x="367" y="179524"/>
                  </a:lnTo>
                  <a:lnTo>
                    <a:pt x="0" y="189049"/>
                  </a:lnTo>
                  <a:lnTo>
                    <a:pt x="17656" y="208188"/>
                  </a:lnTo>
                  <a:lnTo>
                    <a:pt x="26350" y="210339"/>
                  </a:lnTo>
                  <a:lnTo>
                    <a:pt x="35181" y="216016"/>
                  </a:lnTo>
                  <a:lnTo>
                    <a:pt x="44500" y="218169"/>
                  </a:lnTo>
                  <a:lnTo>
                    <a:pt x="88898" y="219074"/>
                  </a:lnTo>
                  <a:lnTo>
                    <a:pt x="121236" y="208753"/>
                  </a:lnTo>
                  <a:lnTo>
                    <a:pt x="130323" y="203081"/>
                  </a:lnTo>
                  <a:lnTo>
                    <a:pt x="142876" y="200629"/>
                  </a:lnTo>
                  <a:lnTo>
                    <a:pt x="190464" y="200025"/>
                  </a:lnTo>
                  <a:lnTo>
                    <a:pt x="190464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914"/>
            <p:cNvSpPr/>
            <p:nvPr>
              <p:custDataLst>
                <p:tags r:id="rId375"/>
              </p:custDataLst>
            </p:nvPr>
          </p:nvSpPr>
          <p:spPr>
            <a:xfrm>
              <a:off x="3705225" y="2028826"/>
              <a:ext cx="628640" cy="228205"/>
            </a:xfrm>
            <a:custGeom>
              <a:avLst/>
              <a:gdLst/>
              <a:ahLst/>
              <a:cxnLst/>
              <a:rect l="0" t="0" r="0" b="0"/>
              <a:pathLst>
                <a:path w="628640" h="228205">
                  <a:moveTo>
                    <a:pt x="0" y="190499"/>
                  </a:moveTo>
                  <a:lnTo>
                    <a:pt x="0" y="190499"/>
                  </a:lnTo>
                  <a:lnTo>
                    <a:pt x="0" y="218957"/>
                  </a:lnTo>
                  <a:lnTo>
                    <a:pt x="9132" y="228204"/>
                  </a:lnTo>
                  <a:lnTo>
                    <a:pt x="17052" y="221975"/>
                  </a:lnTo>
                  <a:lnTo>
                    <a:pt x="26848" y="219456"/>
                  </a:lnTo>
                  <a:lnTo>
                    <a:pt x="73845" y="184118"/>
                  </a:lnTo>
                  <a:lnTo>
                    <a:pt x="89025" y="173556"/>
                  </a:lnTo>
                  <a:lnTo>
                    <a:pt x="106995" y="154383"/>
                  </a:lnTo>
                  <a:lnTo>
                    <a:pt x="117403" y="145873"/>
                  </a:lnTo>
                  <a:lnTo>
                    <a:pt x="155687" y="101687"/>
                  </a:lnTo>
                  <a:lnTo>
                    <a:pt x="170845" y="83546"/>
                  </a:lnTo>
                  <a:lnTo>
                    <a:pt x="197187" y="38879"/>
                  </a:lnTo>
                  <a:lnTo>
                    <a:pt x="199822" y="32096"/>
                  </a:lnTo>
                  <a:lnTo>
                    <a:pt x="206197" y="22327"/>
                  </a:lnTo>
                  <a:lnTo>
                    <a:pt x="209615" y="12729"/>
                  </a:lnTo>
                  <a:lnTo>
                    <a:pt x="219074" y="0"/>
                  </a:lnTo>
                  <a:lnTo>
                    <a:pt x="219075" y="5056"/>
                  </a:lnTo>
                  <a:lnTo>
                    <a:pt x="216253" y="10360"/>
                  </a:lnTo>
                  <a:lnTo>
                    <a:pt x="212529" y="16246"/>
                  </a:lnTo>
                  <a:lnTo>
                    <a:pt x="209374" y="25509"/>
                  </a:lnTo>
                  <a:lnTo>
                    <a:pt x="203266" y="34957"/>
                  </a:lnTo>
                  <a:lnTo>
                    <a:pt x="200985" y="44459"/>
                  </a:lnTo>
                  <a:lnTo>
                    <a:pt x="200451" y="50803"/>
                  </a:lnTo>
                  <a:lnTo>
                    <a:pt x="197392" y="57151"/>
                  </a:lnTo>
                  <a:lnTo>
                    <a:pt x="195095" y="60325"/>
                  </a:lnTo>
                  <a:lnTo>
                    <a:pt x="182419" y="103088"/>
                  </a:lnTo>
                  <a:lnTo>
                    <a:pt x="180202" y="119689"/>
                  </a:lnTo>
                  <a:lnTo>
                    <a:pt x="174513" y="130948"/>
                  </a:lnTo>
                  <a:lnTo>
                    <a:pt x="170471" y="168005"/>
                  </a:lnTo>
                  <a:lnTo>
                    <a:pt x="163927" y="180921"/>
                  </a:lnTo>
                  <a:lnTo>
                    <a:pt x="162321" y="188607"/>
                  </a:lnTo>
                  <a:lnTo>
                    <a:pt x="169516" y="200611"/>
                  </a:lnTo>
                  <a:lnTo>
                    <a:pt x="171337" y="209026"/>
                  </a:lnTo>
                  <a:lnTo>
                    <a:pt x="185636" y="209535"/>
                  </a:lnTo>
                  <a:lnTo>
                    <a:pt x="191160" y="206721"/>
                  </a:lnTo>
                  <a:lnTo>
                    <a:pt x="236144" y="163888"/>
                  </a:lnTo>
                  <a:lnTo>
                    <a:pt x="247063" y="150159"/>
                  </a:lnTo>
                  <a:lnTo>
                    <a:pt x="254798" y="139762"/>
                  </a:lnTo>
                  <a:lnTo>
                    <a:pt x="292685" y="111666"/>
                  </a:lnTo>
                  <a:lnTo>
                    <a:pt x="326980" y="64943"/>
                  </a:lnTo>
                  <a:lnTo>
                    <a:pt x="330533" y="57791"/>
                  </a:lnTo>
                  <a:lnTo>
                    <a:pt x="333170" y="51084"/>
                  </a:lnTo>
                  <a:lnTo>
                    <a:pt x="339547" y="41358"/>
                  </a:lnTo>
                  <a:lnTo>
                    <a:pt x="342459" y="30467"/>
                  </a:lnTo>
                  <a:lnTo>
                    <a:pt x="342899" y="19088"/>
                  </a:lnTo>
                  <a:lnTo>
                    <a:pt x="337843" y="19060"/>
                  </a:lnTo>
                  <a:lnTo>
                    <a:pt x="336354" y="20115"/>
                  </a:lnTo>
                  <a:lnTo>
                    <a:pt x="335361" y="21876"/>
                  </a:lnTo>
                  <a:lnTo>
                    <a:pt x="333768" y="27251"/>
                  </a:lnTo>
                  <a:lnTo>
                    <a:pt x="330727" y="27986"/>
                  </a:lnTo>
                  <a:lnTo>
                    <a:pt x="328435" y="28182"/>
                  </a:lnTo>
                  <a:lnTo>
                    <a:pt x="326906" y="29371"/>
                  </a:lnTo>
                  <a:lnTo>
                    <a:pt x="325208" y="33514"/>
                  </a:lnTo>
                  <a:lnTo>
                    <a:pt x="323060" y="44798"/>
                  </a:lnTo>
                  <a:lnTo>
                    <a:pt x="317383" y="54077"/>
                  </a:lnTo>
                  <a:lnTo>
                    <a:pt x="314173" y="63530"/>
                  </a:lnTo>
                  <a:lnTo>
                    <a:pt x="308047" y="73033"/>
                  </a:lnTo>
                  <a:lnTo>
                    <a:pt x="305762" y="83610"/>
                  </a:lnTo>
                  <a:lnTo>
                    <a:pt x="304027" y="98621"/>
                  </a:lnTo>
                  <a:lnTo>
                    <a:pt x="296637" y="117082"/>
                  </a:lnTo>
                  <a:lnTo>
                    <a:pt x="295280" y="161923"/>
                  </a:lnTo>
                  <a:lnTo>
                    <a:pt x="295276" y="174624"/>
                  </a:lnTo>
                  <a:lnTo>
                    <a:pt x="296334" y="176741"/>
                  </a:lnTo>
                  <a:lnTo>
                    <a:pt x="298098" y="178152"/>
                  </a:lnTo>
                  <a:lnTo>
                    <a:pt x="300332" y="179093"/>
                  </a:lnTo>
                  <a:lnTo>
                    <a:pt x="301821" y="180778"/>
                  </a:lnTo>
                  <a:lnTo>
                    <a:pt x="304407" y="189010"/>
                  </a:lnTo>
                  <a:lnTo>
                    <a:pt x="307448" y="189837"/>
                  </a:lnTo>
                  <a:lnTo>
                    <a:pt x="336596" y="190488"/>
                  </a:lnTo>
                  <a:lnTo>
                    <a:pt x="338698" y="189433"/>
                  </a:lnTo>
                  <a:lnTo>
                    <a:pt x="340098" y="187672"/>
                  </a:lnTo>
                  <a:lnTo>
                    <a:pt x="341032" y="185439"/>
                  </a:lnTo>
                  <a:lnTo>
                    <a:pt x="373884" y="161851"/>
                  </a:lnTo>
                  <a:lnTo>
                    <a:pt x="396996" y="144981"/>
                  </a:lnTo>
                  <a:lnTo>
                    <a:pt x="441235" y="107152"/>
                  </a:lnTo>
                  <a:lnTo>
                    <a:pt x="478478" y="63571"/>
                  </a:lnTo>
                  <a:lnTo>
                    <a:pt x="489870" y="44876"/>
                  </a:lnTo>
                  <a:lnTo>
                    <a:pt x="495709" y="41111"/>
                  </a:lnTo>
                  <a:lnTo>
                    <a:pt x="498748" y="40107"/>
                  </a:lnTo>
                  <a:lnTo>
                    <a:pt x="500774" y="38379"/>
                  </a:lnTo>
                  <a:lnTo>
                    <a:pt x="514229" y="19177"/>
                  </a:lnTo>
                  <a:lnTo>
                    <a:pt x="514350" y="66731"/>
                  </a:lnTo>
                  <a:lnTo>
                    <a:pt x="514350" y="69887"/>
                  </a:lnTo>
                  <a:lnTo>
                    <a:pt x="511528" y="76216"/>
                  </a:lnTo>
                  <a:lnTo>
                    <a:pt x="509293" y="79385"/>
                  </a:lnTo>
                  <a:lnTo>
                    <a:pt x="502591" y="102789"/>
                  </a:lnTo>
                  <a:lnTo>
                    <a:pt x="498541" y="110242"/>
                  </a:lnTo>
                  <a:lnTo>
                    <a:pt x="495202" y="120388"/>
                  </a:lnTo>
                  <a:lnTo>
                    <a:pt x="489038" y="131155"/>
                  </a:lnTo>
                  <a:lnTo>
                    <a:pt x="485003" y="157860"/>
                  </a:lnTo>
                  <a:lnTo>
                    <a:pt x="478293" y="171273"/>
                  </a:lnTo>
                  <a:lnTo>
                    <a:pt x="475271" y="188200"/>
                  </a:lnTo>
                  <a:lnTo>
                    <a:pt x="468059" y="198258"/>
                  </a:lnTo>
                  <a:lnTo>
                    <a:pt x="466735" y="209419"/>
                  </a:lnTo>
                  <a:lnTo>
                    <a:pt x="466725" y="217739"/>
                  </a:lnTo>
                  <a:lnTo>
                    <a:pt x="466725" y="187190"/>
                  </a:lnTo>
                  <a:lnTo>
                    <a:pt x="467783" y="185118"/>
                  </a:lnTo>
                  <a:lnTo>
                    <a:pt x="469547" y="183737"/>
                  </a:lnTo>
                  <a:lnTo>
                    <a:pt x="471782" y="182816"/>
                  </a:lnTo>
                  <a:lnTo>
                    <a:pt x="473271" y="180085"/>
                  </a:lnTo>
                  <a:lnTo>
                    <a:pt x="476075" y="152811"/>
                  </a:lnTo>
                  <a:lnTo>
                    <a:pt x="476133" y="149499"/>
                  </a:lnTo>
                  <a:lnTo>
                    <a:pt x="486570" y="108215"/>
                  </a:lnTo>
                  <a:lnTo>
                    <a:pt x="493262" y="95302"/>
                  </a:lnTo>
                  <a:lnTo>
                    <a:pt x="497944" y="68665"/>
                  </a:lnTo>
                  <a:lnTo>
                    <a:pt x="501767" y="61209"/>
                  </a:lnTo>
                  <a:lnTo>
                    <a:pt x="503465" y="54367"/>
                  </a:lnTo>
                  <a:lnTo>
                    <a:pt x="504977" y="52119"/>
                  </a:lnTo>
                  <a:lnTo>
                    <a:pt x="507043" y="50621"/>
                  </a:lnTo>
                  <a:lnTo>
                    <a:pt x="509479" y="49622"/>
                  </a:lnTo>
                  <a:lnTo>
                    <a:pt x="511103" y="47898"/>
                  </a:lnTo>
                  <a:lnTo>
                    <a:pt x="516531" y="37526"/>
                  </a:lnTo>
                  <a:lnTo>
                    <a:pt x="520611" y="31494"/>
                  </a:lnTo>
                  <a:lnTo>
                    <a:pt x="522424" y="25286"/>
                  </a:lnTo>
                  <a:lnTo>
                    <a:pt x="523966" y="23207"/>
                  </a:lnTo>
                  <a:lnTo>
                    <a:pt x="526052" y="21821"/>
                  </a:lnTo>
                  <a:lnTo>
                    <a:pt x="528502" y="20897"/>
                  </a:lnTo>
                  <a:lnTo>
                    <a:pt x="530135" y="19223"/>
                  </a:lnTo>
                  <a:lnTo>
                    <a:pt x="531949" y="14540"/>
                  </a:lnTo>
                  <a:lnTo>
                    <a:pt x="533491" y="12868"/>
                  </a:lnTo>
                  <a:lnTo>
                    <a:pt x="538027" y="11010"/>
                  </a:lnTo>
                  <a:lnTo>
                    <a:pt x="549561" y="8759"/>
                  </a:lnTo>
                  <a:lnTo>
                    <a:pt x="558885" y="3065"/>
                  </a:lnTo>
                  <a:lnTo>
                    <a:pt x="569630" y="403"/>
                  </a:lnTo>
                  <a:lnTo>
                    <a:pt x="585641" y="9"/>
                  </a:lnTo>
                  <a:lnTo>
                    <a:pt x="591190" y="2826"/>
                  </a:lnTo>
                  <a:lnTo>
                    <a:pt x="598320" y="8201"/>
                  </a:lnTo>
                  <a:lnTo>
                    <a:pt x="607333" y="10321"/>
                  </a:lnTo>
                  <a:lnTo>
                    <a:pt x="613178" y="14464"/>
                  </a:lnTo>
                  <a:lnTo>
                    <a:pt x="616482" y="19834"/>
                  </a:lnTo>
                  <a:lnTo>
                    <a:pt x="618603" y="31904"/>
                  </a:lnTo>
                  <a:lnTo>
                    <a:pt x="619835" y="33969"/>
                  </a:lnTo>
                  <a:lnTo>
                    <a:pt x="621715" y="35346"/>
                  </a:lnTo>
                  <a:lnTo>
                    <a:pt x="624027" y="36263"/>
                  </a:lnTo>
                  <a:lnTo>
                    <a:pt x="625568" y="37934"/>
                  </a:lnTo>
                  <a:lnTo>
                    <a:pt x="627280" y="42612"/>
                  </a:lnTo>
                  <a:lnTo>
                    <a:pt x="628639" y="79384"/>
                  </a:lnTo>
                  <a:lnTo>
                    <a:pt x="625823" y="85729"/>
                  </a:lnTo>
                  <a:lnTo>
                    <a:pt x="612840" y="102482"/>
                  </a:lnTo>
                  <a:lnTo>
                    <a:pt x="609502" y="111386"/>
                  </a:lnTo>
                  <a:lnTo>
                    <a:pt x="595448" y="128333"/>
                  </a:lnTo>
                  <a:lnTo>
                    <a:pt x="589905" y="131120"/>
                  </a:lnTo>
                  <a:lnTo>
                    <a:pt x="576488" y="133219"/>
                  </a:lnTo>
                  <a:lnTo>
                    <a:pt x="539355" y="133349"/>
                  </a:lnTo>
                  <a:lnTo>
                    <a:pt x="537370" y="132291"/>
                  </a:lnTo>
                  <a:lnTo>
                    <a:pt x="536046" y="130526"/>
                  </a:lnTo>
                  <a:lnTo>
                    <a:pt x="533445" y="123940"/>
                  </a:lnTo>
                  <a:lnTo>
                    <a:pt x="525203" y="123834"/>
                  </a:lnTo>
                  <a:lnTo>
                    <a:pt x="524761" y="122773"/>
                  </a:lnTo>
                  <a:lnTo>
                    <a:pt x="523992" y="115624"/>
                  </a:lnTo>
                  <a:lnTo>
                    <a:pt x="525011" y="115182"/>
                  </a:lnTo>
                  <a:lnTo>
                    <a:pt x="533400" y="1142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9" name="SMARTInkShape-915"/>
          <p:cNvSpPr/>
          <p:nvPr>
            <p:custDataLst>
              <p:tags r:id="rId6"/>
            </p:custDataLst>
          </p:nvPr>
        </p:nvSpPr>
        <p:spPr>
          <a:xfrm>
            <a:off x="4562475" y="2028825"/>
            <a:ext cx="9526" cy="9526"/>
          </a:xfrm>
          <a:custGeom>
            <a:avLst/>
            <a:gdLst/>
            <a:ahLst/>
            <a:cxnLst/>
            <a:rect l="0" t="0" r="0" b="0"/>
            <a:pathLst>
              <a:path w="9526" h="9526">
                <a:moveTo>
                  <a:pt x="9525" y="0"/>
                </a:moveTo>
                <a:lnTo>
                  <a:pt x="9525" y="0"/>
                </a:lnTo>
                <a:lnTo>
                  <a:pt x="9525" y="5056"/>
                </a:lnTo>
                <a:lnTo>
                  <a:pt x="8467" y="6546"/>
                </a:lnTo>
                <a:lnTo>
                  <a:pt x="6703" y="7539"/>
                </a:lnTo>
                <a:lnTo>
                  <a:pt x="0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SMARTInkShape-916"/>
          <p:cNvSpPr/>
          <p:nvPr>
            <p:custDataLst>
              <p:tags r:id="rId7"/>
            </p:custDataLst>
          </p:nvPr>
        </p:nvSpPr>
        <p:spPr>
          <a:xfrm>
            <a:off x="5157086" y="2038365"/>
            <a:ext cx="672215" cy="314296"/>
          </a:xfrm>
          <a:custGeom>
            <a:avLst/>
            <a:gdLst/>
            <a:ahLst/>
            <a:cxnLst/>
            <a:rect l="0" t="0" r="0" b="0"/>
            <a:pathLst>
              <a:path w="672215" h="314296">
                <a:moveTo>
                  <a:pt x="34039" y="19035"/>
                </a:moveTo>
                <a:lnTo>
                  <a:pt x="34039" y="19035"/>
                </a:lnTo>
                <a:lnTo>
                  <a:pt x="34039" y="9626"/>
                </a:lnTo>
                <a:lnTo>
                  <a:pt x="24548" y="9510"/>
                </a:lnTo>
                <a:lnTo>
                  <a:pt x="24514" y="33190"/>
                </a:lnTo>
                <a:lnTo>
                  <a:pt x="21692" y="38732"/>
                </a:lnTo>
                <a:lnTo>
                  <a:pt x="17969" y="44722"/>
                </a:lnTo>
                <a:lnTo>
                  <a:pt x="15577" y="57192"/>
                </a:lnTo>
                <a:lnTo>
                  <a:pt x="14991" y="101769"/>
                </a:lnTo>
                <a:lnTo>
                  <a:pt x="14989" y="119178"/>
                </a:lnTo>
                <a:lnTo>
                  <a:pt x="16047" y="120722"/>
                </a:lnTo>
                <a:lnTo>
                  <a:pt x="17811" y="121751"/>
                </a:lnTo>
                <a:lnTo>
                  <a:pt x="20045" y="122438"/>
                </a:lnTo>
                <a:lnTo>
                  <a:pt x="21534" y="121837"/>
                </a:lnTo>
                <a:lnTo>
                  <a:pt x="22528" y="120378"/>
                </a:lnTo>
                <a:lnTo>
                  <a:pt x="23190" y="118347"/>
                </a:lnTo>
                <a:lnTo>
                  <a:pt x="24690" y="116993"/>
                </a:lnTo>
                <a:lnTo>
                  <a:pt x="29178" y="115488"/>
                </a:lnTo>
                <a:lnTo>
                  <a:pt x="30799" y="114029"/>
                </a:lnTo>
                <a:lnTo>
                  <a:pt x="32598" y="109585"/>
                </a:lnTo>
                <a:lnTo>
                  <a:pt x="34137" y="107977"/>
                </a:lnTo>
                <a:lnTo>
                  <a:pt x="47170" y="100127"/>
                </a:lnTo>
                <a:lnTo>
                  <a:pt x="59525" y="87539"/>
                </a:lnTo>
                <a:lnTo>
                  <a:pt x="78847" y="57706"/>
                </a:lnTo>
                <a:lnTo>
                  <a:pt x="81470" y="51039"/>
                </a:lnTo>
                <a:lnTo>
                  <a:pt x="107468" y="19039"/>
                </a:lnTo>
                <a:lnTo>
                  <a:pt x="110236" y="18"/>
                </a:lnTo>
                <a:lnTo>
                  <a:pt x="110238" y="0"/>
                </a:lnTo>
                <a:lnTo>
                  <a:pt x="110239" y="14175"/>
                </a:lnTo>
                <a:lnTo>
                  <a:pt x="107417" y="19697"/>
                </a:lnTo>
                <a:lnTo>
                  <a:pt x="103694" y="25679"/>
                </a:lnTo>
                <a:lnTo>
                  <a:pt x="101302" y="38143"/>
                </a:lnTo>
                <a:lnTo>
                  <a:pt x="99733" y="60513"/>
                </a:lnTo>
                <a:lnTo>
                  <a:pt x="93190" y="78420"/>
                </a:lnTo>
                <a:lnTo>
                  <a:pt x="88543" y="106942"/>
                </a:lnTo>
                <a:lnTo>
                  <a:pt x="83702" y="124457"/>
                </a:lnTo>
                <a:lnTo>
                  <a:pt x="78894" y="172040"/>
                </a:lnTo>
                <a:lnTo>
                  <a:pt x="64776" y="219664"/>
                </a:lnTo>
                <a:lnTo>
                  <a:pt x="60432" y="238289"/>
                </a:lnTo>
                <a:lnTo>
                  <a:pt x="50911" y="265864"/>
                </a:lnTo>
                <a:lnTo>
                  <a:pt x="46829" y="272670"/>
                </a:lnTo>
                <a:lnTo>
                  <a:pt x="43473" y="282452"/>
                </a:lnTo>
                <a:lnTo>
                  <a:pt x="37305" y="292053"/>
                </a:lnTo>
                <a:lnTo>
                  <a:pt x="35006" y="301600"/>
                </a:lnTo>
                <a:lnTo>
                  <a:pt x="34469" y="307956"/>
                </a:lnTo>
                <a:lnTo>
                  <a:pt x="33267" y="310074"/>
                </a:lnTo>
                <a:lnTo>
                  <a:pt x="31408" y="311486"/>
                </a:lnTo>
                <a:lnTo>
                  <a:pt x="24917" y="314145"/>
                </a:lnTo>
                <a:lnTo>
                  <a:pt x="16349" y="314295"/>
                </a:lnTo>
                <a:lnTo>
                  <a:pt x="15896" y="313242"/>
                </a:lnTo>
                <a:lnTo>
                  <a:pt x="15392" y="309249"/>
                </a:lnTo>
                <a:lnTo>
                  <a:pt x="14200" y="307761"/>
                </a:lnTo>
                <a:lnTo>
                  <a:pt x="10052" y="306108"/>
                </a:lnTo>
                <a:lnTo>
                  <a:pt x="8523" y="304608"/>
                </a:lnTo>
                <a:lnTo>
                  <a:pt x="5867" y="296700"/>
                </a:lnTo>
                <a:lnTo>
                  <a:pt x="5583" y="290630"/>
                </a:lnTo>
                <a:lnTo>
                  <a:pt x="2694" y="285088"/>
                </a:lnTo>
                <a:lnTo>
                  <a:pt x="443" y="282129"/>
                </a:lnTo>
                <a:lnTo>
                  <a:pt x="0" y="279097"/>
                </a:lnTo>
                <a:lnTo>
                  <a:pt x="5280" y="244257"/>
                </a:lnTo>
                <a:lnTo>
                  <a:pt x="5382" y="236256"/>
                </a:lnTo>
                <a:lnTo>
                  <a:pt x="8250" y="229172"/>
                </a:lnTo>
                <a:lnTo>
                  <a:pt x="11994" y="222496"/>
                </a:lnTo>
                <a:lnTo>
                  <a:pt x="15160" y="212787"/>
                </a:lnTo>
                <a:lnTo>
                  <a:pt x="30100" y="192609"/>
                </a:lnTo>
                <a:lnTo>
                  <a:pt x="32288" y="182257"/>
                </a:lnTo>
                <a:lnTo>
                  <a:pt x="34988" y="177591"/>
                </a:lnTo>
                <a:lnTo>
                  <a:pt x="79493" y="135475"/>
                </a:lnTo>
                <a:lnTo>
                  <a:pt x="112469" y="105350"/>
                </a:lnTo>
                <a:lnTo>
                  <a:pt x="159589" y="73020"/>
                </a:lnTo>
                <a:lnTo>
                  <a:pt x="202307" y="32793"/>
                </a:lnTo>
                <a:lnTo>
                  <a:pt x="208661" y="30441"/>
                </a:lnTo>
                <a:lnTo>
                  <a:pt x="210779" y="28756"/>
                </a:lnTo>
                <a:lnTo>
                  <a:pt x="214818" y="22386"/>
                </a:lnTo>
                <a:lnTo>
                  <a:pt x="224098" y="19166"/>
                </a:lnTo>
                <a:lnTo>
                  <a:pt x="233660" y="19038"/>
                </a:lnTo>
                <a:lnTo>
                  <a:pt x="242229" y="27236"/>
                </a:lnTo>
                <a:lnTo>
                  <a:pt x="243470" y="36645"/>
                </a:lnTo>
                <a:lnTo>
                  <a:pt x="243589" y="82542"/>
                </a:lnTo>
                <a:lnTo>
                  <a:pt x="243589" y="130160"/>
                </a:lnTo>
                <a:lnTo>
                  <a:pt x="243589" y="150896"/>
                </a:lnTo>
                <a:lnTo>
                  <a:pt x="244647" y="151392"/>
                </a:lnTo>
                <a:lnTo>
                  <a:pt x="275470" y="152381"/>
                </a:lnTo>
                <a:lnTo>
                  <a:pt x="281747" y="149561"/>
                </a:lnTo>
                <a:lnTo>
                  <a:pt x="313440" y="120586"/>
                </a:lnTo>
                <a:lnTo>
                  <a:pt x="316967" y="114263"/>
                </a:lnTo>
                <a:lnTo>
                  <a:pt x="319593" y="107925"/>
                </a:lnTo>
                <a:lnTo>
                  <a:pt x="364065" y="60486"/>
                </a:lnTo>
                <a:lnTo>
                  <a:pt x="367414" y="57136"/>
                </a:lnTo>
                <a:lnTo>
                  <a:pt x="367414" y="90248"/>
                </a:lnTo>
                <a:lnTo>
                  <a:pt x="370236" y="95841"/>
                </a:lnTo>
                <a:lnTo>
                  <a:pt x="373959" y="101854"/>
                </a:lnTo>
                <a:lnTo>
                  <a:pt x="376351" y="114338"/>
                </a:lnTo>
                <a:lnTo>
                  <a:pt x="376547" y="117495"/>
                </a:lnTo>
                <a:lnTo>
                  <a:pt x="377735" y="119600"/>
                </a:lnTo>
                <a:lnTo>
                  <a:pt x="379587" y="121004"/>
                </a:lnTo>
                <a:lnTo>
                  <a:pt x="381879" y="121939"/>
                </a:lnTo>
                <a:lnTo>
                  <a:pt x="383408" y="123621"/>
                </a:lnTo>
                <a:lnTo>
                  <a:pt x="385106" y="128312"/>
                </a:lnTo>
                <a:lnTo>
                  <a:pt x="386616" y="129986"/>
                </a:lnTo>
                <a:lnTo>
                  <a:pt x="391118" y="131847"/>
                </a:lnTo>
                <a:lnTo>
                  <a:pt x="410052" y="133296"/>
                </a:lnTo>
                <a:lnTo>
                  <a:pt x="415645" y="130496"/>
                </a:lnTo>
                <a:lnTo>
                  <a:pt x="421658" y="126782"/>
                </a:lnTo>
                <a:lnTo>
                  <a:pt x="427858" y="125131"/>
                </a:lnTo>
                <a:lnTo>
                  <a:pt x="429936" y="123632"/>
                </a:lnTo>
                <a:lnTo>
                  <a:pt x="431320" y="121575"/>
                </a:lnTo>
                <a:lnTo>
                  <a:pt x="432243" y="119145"/>
                </a:lnTo>
                <a:lnTo>
                  <a:pt x="433917" y="117525"/>
                </a:lnTo>
                <a:lnTo>
                  <a:pt x="444207" y="112103"/>
                </a:lnTo>
                <a:lnTo>
                  <a:pt x="447184" y="109655"/>
                </a:lnTo>
                <a:lnTo>
                  <a:pt x="450493" y="104113"/>
                </a:lnTo>
                <a:lnTo>
                  <a:pt x="453022" y="98123"/>
                </a:lnTo>
                <a:lnTo>
                  <a:pt x="459336" y="88800"/>
                </a:lnTo>
                <a:lnTo>
                  <a:pt x="461678" y="79335"/>
                </a:lnTo>
                <a:lnTo>
                  <a:pt x="462653" y="52636"/>
                </a:lnTo>
                <a:lnTo>
                  <a:pt x="459837" y="47021"/>
                </a:lnTo>
                <a:lnTo>
                  <a:pt x="445330" y="30407"/>
                </a:lnTo>
                <a:lnTo>
                  <a:pt x="441554" y="29381"/>
                </a:lnTo>
                <a:lnTo>
                  <a:pt x="439066" y="29107"/>
                </a:lnTo>
                <a:lnTo>
                  <a:pt x="433479" y="25981"/>
                </a:lnTo>
                <a:lnTo>
                  <a:pt x="427468" y="22122"/>
                </a:lnTo>
                <a:lnTo>
                  <a:pt x="416885" y="19442"/>
                </a:lnTo>
                <a:lnTo>
                  <a:pt x="401944" y="19071"/>
                </a:lnTo>
                <a:lnTo>
                  <a:pt x="395813" y="21873"/>
                </a:lnTo>
                <a:lnTo>
                  <a:pt x="379225" y="34845"/>
                </a:lnTo>
                <a:lnTo>
                  <a:pt x="373369" y="36645"/>
                </a:lnTo>
                <a:lnTo>
                  <a:pt x="371384" y="38183"/>
                </a:lnTo>
                <a:lnTo>
                  <a:pt x="369178" y="42715"/>
                </a:lnTo>
                <a:lnTo>
                  <a:pt x="366704" y="54247"/>
                </a:lnTo>
                <a:lnTo>
                  <a:pt x="360971" y="63570"/>
                </a:lnTo>
                <a:lnTo>
                  <a:pt x="357744" y="73035"/>
                </a:lnTo>
                <a:lnTo>
                  <a:pt x="351613" y="83601"/>
                </a:lnTo>
                <a:lnTo>
                  <a:pt x="348490" y="117068"/>
                </a:lnTo>
                <a:lnTo>
                  <a:pt x="351243" y="123636"/>
                </a:lnTo>
                <a:lnTo>
                  <a:pt x="354935" y="130082"/>
                </a:lnTo>
                <a:lnTo>
                  <a:pt x="356576" y="136475"/>
                </a:lnTo>
                <a:lnTo>
                  <a:pt x="358072" y="138604"/>
                </a:lnTo>
                <a:lnTo>
                  <a:pt x="360128" y="140022"/>
                </a:lnTo>
                <a:lnTo>
                  <a:pt x="365974" y="142299"/>
                </a:lnTo>
                <a:lnTo>
                  <a:pt x="411812" y="142857"/>
                </a:lnTo>
                <a:lnTo>
                  <a:pt x="418191" y="142859"/>
                </a:lnTo>
                <a:lnTo>
                  <a:pt x="432788" y="137803"/>
                </a:lnTo>
                <a:lnTo>
                  <a:pt x="452550" y="123562"/>
                </a:lnTo>
                <a:lnTo>
                  <a:pt x="455921" y="120470"/>
                </a:lnTo>
                <a:lnTo>
                  <a:pt x="465312" y="117034"/>
                </a:lnTo>
                <a:lnTo>
                  <a:pt x="475482" y="114448"/>
                </a:lnTo>
                <a:lnTo>
                  <a:pt x="490635" y="104165"/>
                </a:lnTo>
                <a:lnTo>
                  <a:pt x="497321" y="99204"/>
                </a:lnTo>
                <a:lnTo>
                  <a:pt x="503820" y="96999"/>
                </a:lnTo>
                <a:lnTo>
                  <a:pt x="505976" y="95353"/>
                </a:lnTo>
                <a:lnTo>
                  <a:pt x="509721" y="87189"/>
                </a:lnTo>
                <a:lnTo>
                  <a:pt x="512858" y="86367"/>
                </a:lnTo>
                <a:lnTo>
                  <a:pt x="519778" y="85713"/>
                </a:lnTo>
                <a:lnTo>
                  <a:pt x="528012" y="93911"/>
                </a:lnTo>
                <a:lnTo>
                  <a:pt x="529223" y="103320"/>
                </a:lnTo>
                <a:lnTo>
                  <a:pt x="529329" y="112835"/>
                </a:lnTo>
                <a:lnTo>
                  <a:pt x="537539" y="122359"/>
                </a:lnTo>
                <a:lnTo>
                  <a:pt x="538748" y="131884"/>
                </a:lnTo>
                <a:lnTo>
                  <a:pt x="539845" y="132367"/>
                </a:lnTo>
                <a:lnTo>
                  <a:pt x="562543" y="133332"/>
                </a:lnTo>
                <a:lnTo>
                  <a:pt x="568086" y="130511"/>
                </a:lnTo>
                <a:lnTo>
                  <a:pt x="574076" y="126789"/>
                </a:lnTo>
                <a:lnTo>
                  <a:pt x="583400" y="123634"/>
                </a:lnTo>
                <a:lnTo>
                  <a:pt x="589702" y="119146"/>
                </a:lnTo>
                <a:lnTo>
                  <a:pt x="593209" y="113623"/>
                </a:lnTo>
                <a:lnTo>
                  <a:pt x="594144" y="110669"/>
                </a:lnTo>
                <a:lnTo>
                  <a:pt x="595826" y="108699"/>
                </a:lnTo>
                <a:lnTo>
                  <a:pt x="600516" y="106511"/>
                </a:lnTo>
                <a:lnTo>
                  <a:pt x="606128" y="99894"/>
                </a:lnTo>
                <a:lnTo>
                  <a:pt x="611093" y="90955"/>
                </a:lnTo>
                <a:lnTo>
                  <a:pt x="614945" y="79973"/>
                </a:lnTo>
                <a:lnTo>
                  <a:pt x="621261" y="70017"/>
                </a:lnTo>
                <a:lnTo>
                  <a:pt x="624662" y="60364"/>
                </a:lnTo>
                <a:lnTo>
                  <a:pt x="641462" y="37497"/>
                </a:lnTo>
                <a:lnTo>
                  <a:pt x="643554" y="19208"/>
                </a:lnTo>
                <a:lnTo>
                  <a:pt x="643639" y="1348"/>
                </a:lnTo>
                <a:lnTo>
                  <a:pt x="642581" y="893"/>
                </a:lnTo>
                <a:lnTo>
                  <a:pt x="635438" y="105"/>
                </a:lnTo>
                <a:lnTo>
                  <a:pt x="634997" y="1123"/>
                </a:lnTo>
                <a:lnTo>
                  <a:pt x="634230" y="13253"/>
                </a:lnTo>
                <a:lnTo>
                  <a:pt x="633133" y="15180"/>
                </a:lnTo>
                <a:lnTo>
                  <a:pt x="631343" y="16465"/>
                </a:lnTo>
                <a:lnTo>
                  <a:pt x="629091" y="17322"/>
                </a:lnTo>
                <a:lnTo>
                  <a:pt x="627590" y="18951"/>
                </a:lnTo>
                <a:lnTo>
                  <a:pt x="625923" y="23584"/>
                </a:lnTo>
                <a:lnTo>
                  <a:pt x="623609" y="44515"/>
                </a:lnTo>
                <a:lnTo>
                  <a:pt x="618067" y="55042"/>
                </a:lnTo>
                <a:lnTo>
                  <a:pt x="615087" y="101508"/>
                </a:lnTo>
                <a:lnTo>
                  <a:pt x="615074" y="107901"/>
                </a:lnTo>
                <a:lnTo>
                  <a:pt x="617891" y="114270"/>
                </a:lnTo>
                <a:lnTo>
                  <a:pt x="621612" y="120628"/>
                </a:lnTo>
                <a:lnTo>
                  <a:pt x="623266" y="126982"/>
                </a:lnTo>
                <a:lnTo>
                  <a:pt x="624765" y="129100"/>
                </a:lnTo>
                <a:lnTo>
                  <a:pt x="626823" y="130511"/>
                </a:lnTo>
                <a:lnTo>
                  <a:pt x="629254" y="131452"/>
                </a:lnTo>
                <a:lnTo>
                  <a:pt x="630874" y="133138"/>
                </a:lnTo>
                <a:lnTo>
                  <a:pt x="632674" y="137834"/>
                </a:lnTo>
                <a:lnTo>
                  <a:pt x="634212" y="139509"/>
                </a:lnTo>
                <a:lnTo>
                  <a:pt x="642188" y="142419"/>
                </a:lnTo>
                <a:lnTo>
                  <a:pt x="672214" y="14286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SMARTInkShape-917"/>
          <p:cNvSpPr/>
          <p:nvPr>
            <p:custDataLst>
              <p:tags r:id="rId8"/>
            </p:custDataLst>
          </p:nvPr>
        </p:nvSpPr>
        <p:spPr>
          <a:xfrm>
            <a:off x="6115050" y="2124075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SMARTInkShape-918"/>
          <p:cNvSpPr/>
          <p:nvPr>
            <p:custDataLst>
              <p:tags r:id="rId9"/>
            </p:custDataLst>
          </p:nvPr>
        </p:nvSpPr>
        <p:spPr>
          <a:xfrm>
            <a:off x="6134100" y="1981239"/>
            <a:ext cx="1447801" cy="352373"/>
          </a:xfrm>
          <a:custGeom>
            <a:avLst/>
            <a:gdLst/>
            <a:ahLst/>
            <a:cxnLst/>
            <a:rect l="0" t="0" r="0" b="0"/>
            <a:pathLst>
              <a:path w="1447801" h="352373">
                <a:moveTo>
                  <a:pt x="19050" y="152361"/>
                </a:moveTo>
                <a:lnTo>
                  <a:pt x="19050" y="152361"/>
                </a:lnTo>
                <a:lnTo>
                  <a:pt x="19050" y="125121"/>
                </a:lnTo>
                <a:lnTo>
                  <a:pt x="17992" y="124676"/>
                </a:lnTo>
                <a:lnTo>
                  <a:pt x="10849" y="123903"/>
                </a:lnTo>
                <a:lnTo>
                  <a:pt x="10408" y="124922"/>
                </a:lnTo>
                <a:lnTo>
                  <a:pt x="9525" y="151036"/>
                </a:lnTo>
                <a:lnTo>
                  <a:pt x="9525" y="144044"/>
                </a:lnTo>
                <a:lnTo>
                  <a:pt x="12347" y="143373"/>
                </a:lnTo>
                <a:lnTo>
                  <a:pt x="18657" y="142867"/>
                </a:lnTo>
                <a:lnTo>
                  <a:pt x="19050" y="125113"/>
                </a:lnTo>
                <a:lnTo>
                  <a:pt x="17992" y="124671"/>
                </a:lnTo>
                <a:lnTo>
                  <a:pt x="9535" y="123787"/>
                </a:lnTo>
                <a:lnTo>
                  <a:pt x="393" y="132919"/>
                </a:lnTo>
                <a:lnTo>
                  <a:pt x="0" y="156990"/>
                </a:lnTo>
                <a:lnTo>
                  <a:pt x="1059" y="158622"/>
                </a:lnTo>
                <a:lnTo>
                  <a:pt x="2822" y="159710"/>
                </a:lnTo>
                <a:lnTo>
                  <a:pt x="5056" y="160435"/>
                </a:lnTo>
                <a:lnTo>
                  <a:pt x="6545" y="161977"/>
                </a:lnTo>
                <a:lnTo>
                  <a:pt x="9132" y="169960"/>
                </a:lnTo>
                <a:lnTo>
                  <a:pt x="12173" y="170766"/>
                </a:lnTo>
                <a:lnTo>
                  <a:pt x="31905" y="171373"/>
                </a:lnTo>
                <a:lnTo>
                  <a:pt x="38169" y="168572"/>
                </a:lnTo>
                <a:lnTo>
                  <a:pt x="44481" y="164858"/>
                </a:lnTo>
                <a:lnTo>
                  <a:pt x="50814" y="163207"/>
                </a:lnTo>
                <a:lnTo>
                  <a:pt x="52926" y="161708"/>
                </a:lnTo>
                <a:lnTo>
                  <a:pt x="54334" y="159651"/>
                </a:lnTo>
                <a:lnTo>
                  <a:pt x="55273" y="157221"/>
                </a:lnTo>
                <a:lnTo>
                  <a:pt x="78443" y="139530"/>
                </a:lnTo>
                <a:lnTo>
                  <a:pt x="85311" y="136075"/>
                </a:lnTo>
                <a:lnTo>
                  <a:pt x="88624" y="135154"/>
                </a:lnTo>
                <a:lnTo>
                  <a:pt x="95128" y="128486"/>
                </a:lnTo>
                <a:lnTo>
                  <a:pt x="136524" y="82535"/>
                </a:lnTo>
                <a:lnTo>
                  <a:pt x="148167" y="69816"/>
                </a:lnTo>
                <a:lnTo>
                  <a:pt x="151146" y="60287"/>
                </a:lnTo>
                <a:lnTo>
                  <a:pt x="151842" y="53937"/>
                </a:lnTo>
                <a:lnTo>
                  <a:pt x="153087" y="51820"/>
                </a:lnTo>
                <a:lnTo>
                  <a:pt x="154975" y="50409"/>
                </a:lnTo>
                <a:lnTo>
                  <a:pt x="157292" y="49468"/>
                </a:lnTo>
                <a:lnTo>
                  <a:pt x="158836" y="47782"/>
                </a:lnTo>
                <a:lnTo>
                  <a:pt x="160553" y="43087"/>
                </a:lnTo>
                <a:lnTo>
                  <a:pt x="161519" y="34494"/>
                </a:lnTo>
                <a:lnTo>
                  <a:pt x="162712" y="32508"/>
                </a:lnTo>
                <a:lnTo>
                  <a:pt x="164567" y="31184"/>
                </a:lnTo>
                <a:lnTo>
                  <a:pt x="171450" y="28536"/>
                </a:lnTo>
                <a:lnTo>
                  <a:pt x="171450" y="36737"/>
                </a:lnTo>
                <a:lnTo>
                  <a:pt x="164905" y="45404"/>
                </a:lnTo>
                <a:lnTo>
                  <a:pt x="162808" y="54230"/>
                </a:lnTo>
                <a:lnTo>
                  <a:pt x="160874" y="93097"/>
                </a:lnTo>
                <a:lnTo>
                  <a:pt x="153725" y="111056"/>
                </a:lnTo>
                <a:lnTo>
                  <a:pt x="161818" y="141255"/>
                </a:lnTo>
                <a:lnTo>
                  <a:pt x="162913" y="141782"/>
                </a:lnTo>
                <a:lnTo>
                  <a:pt x="185522" y="142824"/>
                </a:lnTo>
                <a:lnTo>
                  <a:pt x="191110" y="140008"/>
                </a:lnTo>
                <a:lnTo>
                  <a:pt x="231978" y="106820"/>
                </a:lnTo>
                <a:lnTo>
                  <a:pt x="254797" y="80216"/>
                </a:lnTo>
                <a:lnTo>
                  <a:pt x="288522" y="53970"/>
                </a:lnTo>
                <a:lnTo>
                  <a:pt x="307940" y="26688"/>
                </a:lnTo>
                <a:lnTo>
                  <a:pt x="314308" y="22423"/>
                </a:lnTo>
                <a:lnTo>
                  <a:pt x="317489" y="21286"/>
                </a:lnTo>
                <a:lnTo>
                  <a:pt x="319610" y="19469"/>
                </a:lnTo>
                <a:lnTo>
                  <a:pt x="323652" y="12914"/>
                </a:lnTo>
                <a:lnTo>
                  <a:pt x="333337" y="9498"/>
                </a:lnTo>
                <a:lnTo>
                  <a:pt x="328307" y="9489"/>
                </a:lnTo>
                <a:lnTo>
                  <a:pt x="326822" y="10547"/>
                </a:lnTo>
                <a:lnTo>
                  <a:pt x="325831" y="12310"/>
                </a:lnTo>
                <a:lnTo>
                  <a:pt x="324241" y="17687"/>
                </a:lnTo>
                <a:lnTo>
                  <a:pt x="317381" y="26354"/>
                </a:lnTo>
                <a:lnTo>
                  <a:pt x="314173" y="35180"/>
                </a:lnTo>
                <a:lnTo>
                  <a:pt x="308047" y="44498"/>
                </a:lnTo>
                <a:lnTo>
                  <a:pt x="304704" y="53962"/>
                </a:lnTo>
                <a:lnTo>
                  <a:pt x="298540" y="63469"/>
                </a:lnTo>
                <a:lnTo>
                  <a:pt x="296242" y="72988"/>
                </a:lnTo>
                <a:lnTo>
                  <a:pt x="295277" y="120611"/>
                </a:lnTo>
                <a:lnTo>
                  <a:pt x="295275" y="126961"/>
                </a:lnTo>
                <a:lnTo>
                  <a:pt x="296334" y="129078"/>
                </a:lnTo>
                <a:lnTo>
                  <a:pt x="298097" y="130489"/>
                </a:lnTo>
                <a:lnTo>
                  <a:pt x="300331" y="131430"/>
                </a:lnTo>
                <a:lnTo>
                  <a:pt x="301820" y="133115"/>
                </a:lnTo>
                <a:lnTo>
                  <a:pt x="303476" y="137810"/>
                </a:lnTo>
                <a:lnTo>
                  <a:pt x="304976" y="139485"/>
                </a:lnTo>
                <a:lnTo>
                  <a:pt x="309464" y="141347"/>
                </a:lnTo>
                <a:lnTo>
                  <a:pt x="327156" y="142705"/>
                </a:lnTo>
                <a:lnTo>
                  <a:pt x="333433" y="139956"/>
                </a:lnTo>
                <a:lnTo>
                  <a:pt x="339751" y="136264"/>
                </a:lnTo>
                <a:lnTo>
                  <a:pt x="365323" y="125966"/>
                </a:lnTo>
                <a:lnTo>
                  <a:pt x="411757" y="95194"/>
                </a:lnTo>
                <a:lnTo>
                  <a:pt x="430350" y="82508"/>
                </a:lnTo>
                <a:lnTo>
                  <a:pt x="469888" y="35002"/>
                </a:lnTo>
                <a:lnTo>
                  <a:pt x="481540" y="22209"/>
                </a:lnTo>
                <a:lnTo>
                  <a:pt x="485610" y="10044"/>
                </a:lnTo>
                <a:lnTo>
                  <a:pt x="485726" y="4595"/>
                </a:lnTo>
                <a:lnTo>
                  <a:pt x="484684" y="3050"/>
                </a:lnTo>
                <a:lnTo>
                  <a:pt x="482931" y="2021"/>
                </a:lnTo>
                <a:lnTo>
                  <a:pt x="476072" y="232"/>
                </a:lnTo>
                <a:lnTo>
                  <a:pt x="471584" y="82"/>
                </a:lnTo>
                <a:lnTo>
                  <a:pt x="466062" y="2837"/>
                </a:lnTo>
                <a:lnTo>
                  <a:pt x="460080" y="6531"/>
                </a:lnTo>
                <a:lnTo>
                  <a:pt x="453894" y="8173"/>
                </a:lnTo>
                <a:lnTo>
                  <a:pt x="451821" y="9669"/>
                </a:lnTo>
                <a:lnTo>
                  <a:pt x="450439" y="11724"/>
                </a:lnTo>
                <a:lnTo>
                  <a:pt x="449518" y="14153"/>
                </a:lnTo>
                <a:lnTo>
                  <a:pt x="447845" y="15773"/>
                </a:lnTo>
                <a:lnTo>
                  <a:pt x="443164" y="17572"/>
                </a:lnTo>
                <a:lnTo>
                  <a:pt x="441493" y="19110"/>
                </a:lnTo>
                <a:lnTo>
                  <a:pt x="430807" y="38253"/>
                </a:lnTo>
                <a:lnTo>
                  <a:pt x="430080" y="41364"/>
                </a:lnTo>
                <a:lnTo>
                  <a:pt x="421278" y="57128"/>
                </a:lnTo>
                <a:lnTo>
                  <a:pt x="419116" y="104562"/>
                </a:lnTo>
                <a:lnTo>
                  <a:pt x="419103" y="117402"/>
                </a:lnTo>
                <a:lnTo>
                  <a:pt x="421924" y="123771"/>
                </a:lnTo>
                <a:lnTo>
                  <a:pt x="427301" y="131426"/>
                </a:lnTo>
                <a:lnTo>
                  <a:pt x="430860" y="132473"/>
                </a:lnTo>
                <a:lnTo>
                  <a:pt x="441766" y="133146"/>
                </a:lnTo>
                <a:lnTo>
                  <a:pt x="447871" y="130415"/>
                </a:lnTo>
                <a:lnTo>
                  <a:pt x="450981" y="128205"/>
                </a:lnTo>
                <a:lnTo>
                  <a:pt x="474282" y="121546"/>
                </a:lnTo>
                <a:lnTo>
                  <a:pt x="520853" y="88835"/>
                </a:lnTo>
                <a:lnTo>
                  <a:pt x="536502" y="78270"/>
                </a:lnTo>
                <a:lnTo>
                  <a:pt x="554630" y="59096"/>
                </a:lnTo>
                <a:lnTo>
                  <a:pt x="601799" y="25395"/>
                </a:lnTo>
                <a:lnTo>
                  <a:pt x="615664" y="13726"/>
                </a:lnTo>
                <a:lnTo>
                  <a:pt x="628593" y="7501"/>
                </a:lnTo>
                <a:lnTo>
                  <a:pt x="634975" y="3312"/>
                </a:lnTo>
                <a:lnTo>
                  <a:pt x="644518" y="954"/>
                </a:lnTo>
                <a:lnTo>
                  <a:pt x="669925" y="0"/>
                </a:lnTo>
                <a:lnTo>
                  <a:pt x="672042" y="1045"/>
                </a:lnTo>
                <a:lnTo>
                  <a:pt x="673453" y="2800"/>
                </a:lnTo>
                <a:lnTo>
                  <a:pt x="675718" y="8165"/>
                </a:lnTo>
                <a:lnTo>
                  <a:pt x="678850" y="8899"/>
                </a:lnTo>
                <a:lnTo>
                  <a:pt x="681167" y="9095"/>
                </a:lnTo>
                <a:lnTo>
                  <a:pt x="682711" y="10283"/>
                </a:lnTo>
                <a:lnTo>
                  <a:pt x="694362" y="28443"/>
                </a:lnTo>
                <a:lnTo>
                  <a:pt x="695324" y="70207"/>
                </a:lnTo>
                <a:lnTo>
                  <a:pt x="692503" y="76337"/>
                </a:lnTo>
                <a:lnTo>
                  <a:pt x="688780" y="82589"/>
                </a:lnTo>
                <a:lnTo>
                  <a:pt x="686193" y="93340"/>
                </a:lnTo>
                <a:lnTo>
                  <a:pt x="685916" y="99713"/>
                </a:lnTo>
                <a:lnTo>
                  <a:pt x="684819" y="101387"/>
                </a:lnTo>
                <a:lnTo>
                  <a:pt x="683029" y="102504"/>
                </a:lnTo>
                <a:lnTo>
                  <a:pt x="680778" y="103248"/>
                </a:lnTo>
                <a:lnTo>
                  <a:pt x="679276" y="104802"/>
                </a:lnTo>
                <a:lnTo>
                  <a:pt x="676670" y="112806"/>
                </a:lnTo>
                <a:lnTo>
                  <a:pt x="676309" y="122334"/>
                </a:lnTo>
                <a:lnTo>
                  <a:pt x="675239" y="122818"/>
                </a:lnTo>
                <a:lnTo>
                  <a:pt x="666760" y="123785"/>
                </a:lnTo>
                <a:lnTo>
                  <a:pt x="666750" y="99799"/>
                </a:lnTo>
                <a:lnTo>
                  <a:pt x="667808" y="98270"/>
                </a:lnTo>
                <a:lnTo>
                  <a:pt x="669572" y="97250"/>
                </a:lnTo>
                <a:lnTo>
                  <a:pt x="671806" y="96570"/>
                </a:lnTo>
                <a:lnTo>
                  <a:pt x="673295" y="95059"/>
                </a:lnTo>
                <a:lnTo>
                  <a:pt x="674950" y="90557"/>
                </a:lnTo>
                <a:lnTo>
                  <a:pt x="676451" y="88934"/>
                </a:lnTo>
                <a:lnTo>
                  <a:pt x="695521" y="78337"/>
                </a:lnTo>
                <a:lnTo>
                  <a:pt x="698631" y="77612"/>
                </a:lnTo>
                <a:lnTo>
                  <a:pt x="708064" y="71534"/>
                </a:lnTo>
                <a:lnTo>
                  <a:pt x="720732" y="61058"/>
                </a:lnTo>
                <a:lnTo>
                  <a:pt x="733426" y="55068"/>
                </a:lnTo>
                <a:lnTo>
                  <a:pt x="739775" y="50912"/>
                </a:lnTo>
                <a:lnTo>
                  <a:pt x="749300" y="47513"/>
                </a:lnTo>
                <a:lnTo>
                  <a:pt x="771525" y="31168"/>
                </a:lnTo>
                <a:lnTo>
                  <a:pt x="777875" y="28647"/>
                </a:lnTo>
                <a:lnTo>
                  <a:pt x="788694" y="20489"/>
                </a:lnTo>
                <a:lnTo>
                  <a:pt x="798611" y="19141"/>
                </a:lnTo>
                <a:lnTo>
                  <a:pt x="809587" y="19011"/>
                </a:lnTo>
                <a:lnTo>
                  <a:pt x="817823" y="27212"/>
                </a:lnTo>
                <a:lnTo>
                  <a:pt x="818757" y="33200"/>
                </a:lnTo>
                <a:lnTo>
                  <a:pt x="819140" y="60325"/>
                </a:lnTo>
                <a:lnTo>
                  <a:pt x="816323" y="66653"/>
                </a:lnTo>
                <a:lnTo>
                  <a:pt x="810948" y="74283"/>
                </a:lnTo>
                <a:lnTo>
                  <a:pt x="809886" y="83394"/>
                </a:lnTo>
                <a:lnTo>
                  <a:pt x="809626" y="104574"/>
                </a:lnTo>
                <a:lnTo>
                  <a:pt x="814681" y="109744"/>
                </a:lnTo>
                <a:lnTo>
                  <a:pt x="816170" y="110192"/>
                </a:lnTo>
                <a:lnTo>
                  <a:pt x="817163" y="109431"/>
                </a:lnTo>
                <a:lnTo>
                  <a:pt x="818757" y="105663"/>
                </a:lnTo>
                <a:lnTo>
                  <a:pt x="824090" y="99954"/>
                </a:lnTo>
                <a:lnTo>
                  <a:pt x="829459" y="97319"/>
                </a:lnTo>
                <a:lnTo>
                  <a:pt x="832373" y="96617"/>
                </a:lnTo>
                <a:lnTo>
                  <a:pt x="841530" y="90571"/>
                </a:lnTo>
                <a:lnTo>
                  <a:pt x="850946" y="82077"/>
                </a:lnTo>
                <a:lnTo>
                  <a:pt x="854448" y="75968"/>
                </a:lnTo>
                <a:lnTo>
                  <a:pt x="857063" y="69725"/>
                </a:lnTo>
                <a:lnTo>
                  <a:pt x="879592" y="44408"/>
                </a:lnTo>
                <a:lnTo>
                  <a:pt x="885877" y="40882"/>
                </a:lnTo>
                <a:lnTo>
                  <a:pt x="889035" y="39941"/>
                </a:lnTo>
                <a:lnTo>
                  <a:pt x="891140" y="38256"/>
                </a:lnTo>
                <a:lnTo>
                  <a:pt x="895160" y="31887"/>
                </a:lnTo>
                <a:lnTo>
                  <a:pt x="903387" y="28977"/>
                </a:lnTo>
                <a:lnTo>
                  <a:pt x="914362" y="28537"/>
                </a:lnTo>
                <a:lnTo>
                  <a:pt x="914397" y="36737"/>
                </a:lnTo>
                <a:lnTo>
                  <a:pt x="915457" y="37178"/>
                </a:lnTo>
                <a:lnTo>
                  <a:pt x="923915" y="38060"/>
                </a:lnTo>
                <a:lnTo>
                  <a:pt x="923924" y="29860"/>
                </a:lnTo>
                <a:lnTo>
                  <a:pt x="922866" y="29419"/>
                </a:lnTo>
                <a:lnTo>
                  <a:pt x="899937" y="28536"/>
                </a:lnTo>
                <a:lnTo>
                  <a:pt x="898409" y="29594"/>
                </a:lnTo>
                <a:lnTo>
                  <a:pt x="897389" y="31359"/>
                </a:lnTo>
                <a:lnTo>
                  <a:pt x="896709" y="33593"/>
                </a:lnTo>
                <a:lnTo>
                  <a:pt x="895197" y="35082"/>
                </a:lnTo>
                <a:lnTo>
                  <a:pt x="890696" y="36737"/>
                </a:lnTo>
                <a:lnTo>
                  <a:pt x="889072" y="38237"/>
                </a:lnTo>
                <a:lnTo>
                  <a:pt x="877751" y="55360"/>
                </a:lnTo>
                <a:lnTo>
                  <a:pt x="876303" y="98478"/>
                </a:lnTo>
                <a:lnTo>
                  <a:pt x="879124" y="104777"/>
                </a:lnTo>
                <a:lnTo>
                  <a:pt x="882847" y="111104"/>
                </a:lnTo>
                <a:lnTo>
                  <a:pt x="886001" y="120617"/>
                </a:lnTo>
                <a:lnTo>
                  <a:pt x="890490" y="126964"/>
                </a:lnTo>
                <a:lnTo>
                  <a:pt x="896012" y="130490"/>
                </a:lnTo>
                <a:lnTo>
                  <a:pt x="908181" y="132754"/>
                </a:lnTo>
                <a:lnTo>
                  <a:pt x="950817" y="133296"/>
                </a:lnTo>
                <a:lnTo>
                  <a:pt x="959866" y="130482"/>
                </a:lnTo>
                <a:lnTo>
                  <a:pt x="984162" y="118122"/>
                </a:lnTo>
                <a:lnTo>
                  <a:pt x="995983" y="114347"/>
                </a:lnTo>
                <a:lnTo>
                  <a:pt x="1040996" y="82475"/>
                </a:lnTo>
                <a:lnTo>
                  <a:pt x="1047571" y="78967"/>
                </a:lnTo>
                <a:lnTo>
                  <a:pt x="1050805" y="78032"/>
                </a:lnTo>
                <a:lnTo>
                  <a:pt x="1052962" y="76350"/>
                </a:lnTo>
                <a:lnTo>
                  <a:pt x="1057056" y="69985"/>
                </a:lnTo>
                <a:lnTo>
                  <a:pt x="1066357" y="66766"/>
                </a:lnTo>
                <a:lnTo>
                  <a:pt x="1075921" y="66639"/>
                </a:lnTo>
                <a:lnTo>
                  <a:pt x="1076322" y="84246"/>
                </a:lnTo>
                <a:lnTo>
                  <a:pt x="1082870" y="93006"/>
                </a:lnTo>
                <a:lnTo>
                  <a:pt x="1085457" y="102982"/>
                </a:lnTo>
                <a:lnTo>
                  <a:pt x="1085816" y="112783"/>
                </a:lnTo>
                <a:lnTo>
                  <a:pt x="1094982" y="123355"/>
                </a:lnTo>
                <a:lnTo>
                  <a:pt x="1100315" y="123658"/>
                </a:lnTo>
                <a:lnTo>
                  <a:pt x="1101844" y="122643"/>
                </a:lnTo>
                <a:lnTo>
                  <a:pt x="1102862" y="120907"/>
                </a:lnTo>
                <a:lnTo>
                  <a:pt x="1103541" y="118692"/>
                </a:lnTo>
                <a:lnTo>
                  <a:pt x="1105053" y="117215"/>
                </a:lnTo>
                <a:lnTo>
                  <a:pt x="1115082" y="112022"/>
                </a:lnTo>
                <a:lnTo>
                  <a:pt x="1121067" y="107974"/>
                </a:lnTo>
                <a:lnTo>
                  <a:pt x="1127254" y="106175"/>
                </a:lnTo>
                <a:lnTo>
                  <a:pt x="1129328" y="103579"/>
                </a:lnTo>
                <a:lnTo>
                  <a:pt x="1133304" y="91928"/>
                </a:lnTo>
                <a:lnTo>
                  <a:pt x="1135478" y="89848"/>
                </a:lnTo>
                <a:lnTo>
                  <a:pt x="1137986" y="88460"/>
                </a:lnTo>
                <a:lnTo>
                  <a:pt x="1139657" y="86477"/>
                </a:lnTo>
                <a:lnTo>
                  <a:pt x="1141515" y="81452"/>
                </a:lnTo>
                <a:lnTo>
                  <a:pt x="1142997" y="34883"/>
                </a:lnTo>
                <a:lnTo>
                  <a:pt x="1141940" y="32768"/>
                </a:lnTo>
                <a:lnTo>
                  <a:pt x="1140176" y="31357"/>
                </a:lnTo>
                <a:lnTo>
                  <a:pt x="1135395" y="28732"/>
                </a:lnTo>
                <a:lnTo>
                  <a:pt x="1125665" y="20500"/>
                </a:lnTo>
                <a:lnTo>
                  <a:pt x="1119402" y="19452"/>
                </a:lnTo>
                <a:lnTo>
                  <a:pt x="1110843" y="19141"/>
                </a:lnTo>
                <a:lnTo>
                  <a:pt x="1104719" y="21891"/>
                </a:lnTo>
                <a:lnTo>
                  <a:pt x="1098469" y="25583"/>
                </a:lnTo>
                <a:lnTo>
                  <a:pt x="1089001" y="28719"/>
                </a:lnTo>
                <a:lnTo>
                  <a:pt x="1073148" y="41678"/>
                </a:lnTo>
                <a:lnTo>
                  <a:pt x="1069621" y="47783"/>
                </a:lnTo>
                <a:lnTo>
                  <a:pt x="1068681" y="50892"/>
                </a:lnTo>
                <a:lnTo>
                  <a:pt x="1066996" y="52965"/>
                </a:lnTo>
                <a:lnTo>
                  <a:pt x="1062301" y="55268"/>
                </a:lnTo>
                <a:lnTo>
                  <a:pt x="1060625" y="57999"/>
                </a:lnTo>
                <a:lnTo>
                  <a:pt x="1057569" y="75346"/>
                </a:lnTo>
                <a:lnTo>
                  <a:pt x="1057278" y="99737"/>
                </a:lnTo>
                <a:lnTo>
                  <a:pt x="1058335" y="101403"/>
                </a:lnTo>
                <a:lnTo>
                  <a:pt x="1060099" y="102514"/>
                </a:lnTo>
                <a:lnTo>
                  <a:pt x="1066976" y="104443"/>
                </a:lnTo>
                <a:lnTo>
                  <a:pt x="1071465" y="104606"/>
                </a:lnTo>
                <a:lnTo>
                  <a:pt x="1076987" y="107500"/>
                </a:lnTo>
                <a:lnTo>
                  <a:pt x="1082969" y="111256"/>
                </a:lnTo>
                <a:lnTo>
                  <a:pt x="1093532" y="113865"/>
                </a:lnTo>
                <a:lnTo>
                  <a:pt x="1099886" y="114144"/>
                </a:lnTo>
                <a:lnTo>
                  <a:pt x="1101557" y="115241"/>
                </a:lnTo>
                <a:lnTo>
                  <a:pt x="1102671" y="117031"/>
                </a:lnTo>
                <a:lnTo>
                  <a:pt x="1104460" y="122452"/>
                </a:lnTo>
                <a:lnTo>
                  <a:pt x="1111359" y="131127"/>
                </a:lnTo>
                <a:lnTo>
                  <a:pt x="1114021" y="141085"/>
                </a:lnTo>
                <a:lnTo>
                  <a:pt x="1114305" y="147374"/>
                </a:lnTo>
                <a:lnTo>
                  <a:pt x="1117194" y="152967"/>
                </a:lnTo>
                <a:lnTo>
                  <a:pt x="1119446" y="155940"/>
                </a:lnTo>
                <a:lnTo>
                  <a:pt x="1121949" y="164888"/>
                </a:lnTo>
                <a:lnTo>
                  <a:pt x="1123934" y="212283"/>
                </a:lnTo>
                <a:lnTo>
                  <a:pt x="1125007" y="235080"/>
                </a:lnTo>
                <a:lnTo>
                  <a:pt x="1132592" y="262525"/>
                </a:lnTo>
                <a:lnTo>
                  <a:pt x="1133082" y="269409"/>
                </a:lnTo>
                <a:lnTo>
                  <a:pt x="1130478" y="275996"/>
                </a:lnTo>
                <a:lnTo>
                  <a:pt x="1126851" y="282452"/>
                </a:lnTo>
                <a:lnTo>
                  <a:pt x="1124523" y="295219"/>
                </a:lnTo>
                <a:lnTo>
                  <a:pt x="1123960" y="318785"/>
                </a:lnTo>
                <a:lnTo>
                  <a:pt x="1122898" y="320460"/>
                </a:lnTo>
                <a:lnTo>
                  <a:pt x="1121132" y="321577"/>
                </a:lnTo>
                <a:lnTo>
                  <a:pt x="1114818" y="323680"/>
                </a:lnTo>
                <a:lnTo>
                  <a:pt x="1106259" y="323800"/>
                </a:lnTo>
                <a:lnTo>
                  <a:pt x="1105806" y="322745"/>
                </a:lnTo>
                <a:lnTo>
                  <a:pt x="1104900" y="276133"/>
                </a:lnTo>
                <a:lnTo>
                  <a:pt x="1104900" y="259014"/>
                </a:lnTo>
                <a:lnTo>
                  <a:pt x="1113100" y="240899"/>
                </a:lnTo>
                <a:lnTo>
                  <a:pt x="1127566" y="225075"/>
                </a:lnTo>
                <a:lnTo>
                  <a:pt x="1158018" y="202084"/>
                </a:lnTo>
                <a:lnTo>
                  <a:pt x="1169204" y="187085"/>
                </a:lnTo>
                <a:lnTo>
                  <a:pt x="1196070" y="164264"/>
                </a:lnTo>
                <a:lnTo>
                  <a:pt x="1207290" y="149067"/>
                </a:lnTo>
                <a:lnTo>
                  <a:pt x="1234170" y="126171"/>
                </a:lnTo>
                <a:lnTo>
                  <a:pt x="1272270" y="79429"/>
                </a:lnTo>
                <a:lnTo>
                  <a:pt x="1292525" y="48242"/>
                </a:lnTo>
                <a:lnTo>
                  <a:pt x="1295181" y="41527"/>
                </a:lnTo>
                <a:lnTo>
                  <a:pt x="1301567" y="31797"/>
                </a:lnTo>
                <a:lnTo>
                  <a:pt x="1304482" y="20904"/>
                </a:lnTo>
                <a:lnTo>
                  <a:pt x="1314330" y="9617"/>
                </a:lnTo>
                <a:lnTo>
                  <a:pt x="1306238" y="17698"/>
                </a:lnTo>
                <a:lnTo>
                  <a:pt x="1305313" y="23679"/>
                </a:lnTo>
                <a:lnTo>
                  <a:pt x="1304926" y="69463"/>
                </a:lnTo>
                <a:lnTo>
                  <a:pt x="1304925" y="102738"/>
                </a:lnTo>
                <a:lnTo>
                  <a:pt x="1309981" y="109201"/>
                </a:lnTo>
                <a:lnTo>
                  <a:pt x="1315286" y="112012"/>
                </a:lnTo>
                <a:lnTo>
                  <a:pt x="1326035" y="114064"/>
                </a:lnTo>
                <a:lnTo>
                  <a:pt x="1337082" y="114222"/>
                </a:lnTo>
                <a:lnTo>
                  <a:pt x="1339062" y="113177"/>
                </a:lnTo>
                <a:lnTo>
                  <a:pt x="1340383" y="111421"/>
                </a:lnTo>
                <a:lnTo>
                  <a:pt x="1342910" y="106649"/>
                </a:lnTo>
                <a:lnTo>
                  <a:pt x="1386424" y="60283"/>
                </a:lnTo>
                <a:lnTo>
                  <a:pt x="1392637" y="47585"/>
                </a:lnTo>
                <a:lnTo>
                  <a:pt x="1409697" y="28539"/>
                </a:lnTo>
                <a:lnTo>
                  <a:pt x="1409700" y="69850"/>
                </a:lnTo>
                <a:lnTo>
                  <a:pt x="1400436" y="117371"/>
                </a:lnTo>
                <a:lnTo>
                  <a:pt x="1399194" y="130234"/>
                </a:lnTo>
                <a:lnTo>
                  <a:pt x="1391984" y="159142"/>
                </a:lnTo>
                <a:lnTo>
                  <a:pt x="1390673" y="206409"/>
                </a:lnTo>
                <a:lnTo>
                  <a:pt x="1389598" y="222115"/>
                </a:lnTo>
                <a:lnTo>
                  <a:pt x="1383112" y="240262"/>
                </a:lnTo>
                <a:lnTo>
                  <a:pt x="1380144" y="273782"/>
                </a:lnTo>
                <a:lnTo>
                  <a:pt x="1372489" y="300678"/>
                </a:lnTo>
                <a:lnTo>
                  <a:pt x="1371995" y="307533"/>
                </a:lnTo>
                <a:lnTo>
                  <a:pt x="1368954" y="314107"/>
                </a:lnTo>
                <a:lnTo>
                  <a:pt x="1365132" y="320556"/>
                </a:lnTo>
                <a:lnTo>
                  <a:pt x="1362477" y="331444"/>
                </a:lnTo>
                <a:lnTo>
                  <a:pt x="1355609" y="340567"/>
                </a:lnTo>
                <a:lnTo>
                  <a:pt x="1353909" y="346427"/>
                </a:lnTo>
                <a:lnTo>
                  <a:pt x="1352397" y="348414"/>
                </a:lnTo>
                <a:lnTo>
                  <a:pt x="1343310" y="352283"/>
                </a:lnTo>
                <a:lnTo>
                  <a:pt x="1343151" y="352340"/>
                </a:lnTo>
                <a:lnTo>
                  <a:pt x="1338006" y="352372"/>
                </a:lnTo>
                <a:lnTo>
                  <a:pt x="1336504" y="351318"/>
                </a:lnTo>
                <a:lnTo>
                  <a:pt x="1335503" y="349558"/>
                </a:lnTo>
                <a:lnTo>
                  <a:pt x="1333895" y="344184"/>
                </a:lnTo>
                <a:lnTo>
                  <a:pt x="1327032" y="335518"/>
                </a:lnTo>
                <a:lnTo>
                  <a:pt x="1324881" y="326692"/>
                </a:lnTo>
                <a:lnTo>
                  <a:pt x="1324377" y="320505"/>
                </a:lnTo>
                <a:lnTo>
                  <a:pt x="1321332" y="314228"/>
                </a:lnTo>
                <a:lnTo>
                  <a:pt x="1317509" y="307910"/>
                </a:lnTo>
                <a:lnTo>
                  <a:pt x="1315054" y="295231"/>
                </a:lnTo>
                <a:lnTo>
                  <a:pt x="1314569" y="282535"/>
                </a:lnTo>
                <a:lnTo>
                  <a:pt x="1324157" y="251669"/>
                </a:lnTo>
                <a:lnTo>
                  <a:pt x="1355430" y="207293"/>
                </a:lnTo>
                <a:lnTo>
                  <a:pt x="1397168" y="164931"/>
                </a:lnTo>
                <a:lnTo>
                  <a:pt x="1447800" y="11426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" name="SMARTInkShape-Group260"/>
          <p:cNvGrpSpPr/>
          <p:nvPr/>
        </p:nvGrpSpPr>
        <p:grpSpPr>
          <a:xfrm>
            <a:off x="7829553" y="1962150"/>
            <a:ext cx="485773" cy="399919"/>
            <a:chOff x="7829553" y="1962150"/>
            <a:chExt cx="485773" cy="399919"/>
          </a:xfrm>
        </p:grpSpPr>
        <p:sp>
          <p:nvSpPr>
            <p:cNvPr id="33" name="SMARTInkShape-919"/>
            <p:cNvSpPr/>
            <p:nvPr>
              <p:custDataLst>
                <p:tags r:id="rId370"/>
              </p:custDataLst>
            </p:nvPr>
          </p:nvSpPr>
          <p:spPr>
            <a:xfrm>
              <a:off x="8305800" y="20669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920"/>
            <p:cNvSpPr/>
            <p:nvPr>
              <p:custDataLst>
                <p:tags r:id="rId371"/>
              </p:custDataLst>
            </p:nvPr>
          </p:nvSpPr>
          <p:spPr>
            <a:xfrm>
              <a:off x="7829553" y="1971675"/>
              <a:ext cx="380997" cy="390394"/>
            </a:xfrm>
            <a:custGeom>
              <a:avLst/>
              <a:gdLst/>
              <a:ahLst/>
              <a:cxnLst/>
              <a:rect l="0" t="0" r="0" b="0"/>
              <a:pathLst>
                <a:path w="380997" h="390394">
                  <a:moveTo>
                    <a:pt x="47622" y="0"/>
                  </a:moveTo>
                  <a:lnTo>
                    <a:pt x="47622" y="0"/>
                  </a:lnTo>
                  <a:lnTo>
                    <a:pt x="47622" y="33202"/>
                  </a:lnTo>
                  <a:lnTo>
                    <a:pt x="46564" y="34835"/>
                  </a:lnTo>
                  <a:lnTo>
                    <a:pt x="44800" y="35923"/>
                  </a:lnTo>
                  <a:lnTo>
                    <a:pt x="42566" y="36649"/>
                  </a:lnTo>
                  <a:lnTo>
                    <a:pt x="41077" y="38191"/>
                  </a:lnTo>
                  <a:lnTo>
                    <a:pt x="39422" y="42726"/>
                  </a:lnTo>
                  <a:lnTo>
                    <a:pt x="37301" y="54262"/>
                  </a:lnTo>
                  <a:lnTo>
                    <a:pt x="31628" y="63585"/>
                  </a:lnTo>
                  <a:lnTo>
                    <a:pt x="28419" y="73050"/>
                  </a:lnTo>
                  <a:lnTo>
                    <a:pt x="22294" y="82557"/>
                  </a:lnTo>
                  <a:lnTo>
                    <a:pt x="18952" y="92077"/>
                  </a:lnTo>
                  <a:lnTo>
                    <a:pt x="12786" y="101601"/>
                  </a:lnTo>
                  <a:lnTo>
                    <a:pt x="10973" y="107950"/>
                  </a:lnTo>
                  <a:lnTo>
                    <a:pt x="9431" y="110067"/>
                  </a:lnTo>
                  <a:lnTo>
                    <a:pt x="7345" y="111478"/>
                  </a:lnTo>
                  <a:lnTo>
                    <a:pt x="124" y="114251"/>
                  </a:lnTo>
                  <a:lnTo>
                    <a:pt x="0" y="100109"/>
                  </a:lnTo>
                  <a:lnTo>
                    <a:pt x="2821" y="94588"/>
                  </a:lnTo>
                  <a:lnTo>
                    <a:pt x="6544" y="88605"/>
                  </a:lnTo>
                  <a:lnTo>
                    <a:pt x="9698" y="79288"/>
                  </a:lnTo>
                  <a:lnTo>
                    <a:pt x="44473" y="32011"/>
                  </a:lnTo>
                  <a:lnTo>
                    <a:pt x="53979" y="23360"/>
                  </a:lnTo>
                  <a:lnTo>
                    <a:pt x="66673" y="17079"/>
                  </a:lnTo>
                  <a:lnTo>
                    <a:pt x="69848" y="14561"/>
                  </a:lnTo>
                  <a:lnTo>
                    <a:pt x="73375" y="8941"/>
                  </a:lnTo>
                  <a:lnTo>
                    <a:pt x="74316" y="5961"/>
                  </a:lnTo>
                  <a:lnTo>
                    <a:pt x="76001" y="3974"/>
                  </a:lnTo>
                  <a:lnTo>
                    <a:pt x="80696" y="1766"/>
                  </a:lnTo>
                  <a:lnTo>
                    <a:pt x="98539" y="155"/>
                  </a:lnTo>
                  <a:lnTo>
                    <a:pt x="100616" y="1162"/>
                  </a:lnTo>
                  <a:lnTo>
                    <a:pt x="102001" y="2891"/>
                  </a:lnTo>
                  <a:lnTo>
                    <a:pt x="104599" y="7635"/>
                  </a:lnTo>
                  <a:lnTo>
                    <a:pt x="112811" y="17338"/>
                  </a:lnTo>
                  <a:lnTo>
                    <a:pt x="113857" y="23599"/>
                  </a:lnTo>
                  <a:lnTo>
                    <a:pt x="114294" y="69468"/>
                  </a:lnTo>
                  <a:lnTo>
                    <a:pt x="114297" y="102890"/>
                  </a:lnTo>
                  <a:lnTo>
                    <a:pt x="123429" y="113859"/>
                  </a:lnTo>
                  <a:lnTo>
                    <a:pt x="137045" y="114261"/>
                  </a:lnTo>
                  <a:lnTo>
                    <a:pt x="143105" y="111461"/>
                  </a:lnTo>
                  <a:lnTo>
                    <a:pt x="158777" y="99109"/>
                  </a:lnTo>
                  <a:lnTo>
                    <a:pt x="171453" y="93190"/>
                  </a:lnTo>
                  <a:lnTo>
                    <a:pt x="216695" y="60301"/>
                  </a:lnTo>
                  <a:lnTo>
                    <a:pt x="239938" y="44447"/>
                  </a:lnTo>
                  <a:lnTo>
                    <a:pt x="244221" y="38099"/>
                  </a:lnTo>
                  <a:lnTo>
                    <a:pt x="245363" y="34924"/>
                  </a:lnTo>
                  <a:lnTo>
                    <a:pt x="247182" y="32807"/>
                  </a:lnTo>
                  <a:lnTo>
                    <a:pt x="252027" y="30456"/>
                  </a:lnTo>
                  <a:lnTo>
                    <a:pt x="260704" y="29132"/>
                  </a:lnTo>
                  <a:lnTo>
                    <a:pt x="262702" y="27888"/>
                  </a:lnTo>
                  <a:lnTo>
                    <a:pt x="264034" y="26001"/>
                  </a:lnTo>
                  <a:lnTo>
                    <a:pt x="264921" y="23684"/>
                  </a:lnTo>
                  <a:lnTo>
                    <a:pt x="266572" y="23197"/>
                  </a:lnTo>
                  <a:lnTo>
                    <a:pt x="268730" y="23932"/>
                  </a:lnTo>
                  <a:lnTo>
                    <a:pt x="275784" y="28303"/>
                  </a:lnTo>
                  <a:lnTo>
                    <a:pt x="276221" y="65512"/>
                  </a:lnTo>
                  <a:lnTo>
                    <a:pt x="273400" y="74272"/>
                  </a:lnTo>
                  <a:lnTo>
                    <a:pt x="269677" y="82752"/>
                  </a:lnTo>
                  <a:lnTo>
                    <a:pt x="266813" y="130307"/>
                  </a:lnTo>
                  <a:lnTo>
                    <a:pt x="265661" y="162147"/>
                  </a:lnTo>
                  <a:lnTo>
                    <a:pt x="258056" y="203999"/>
                  </a:lnTo>
                  <a:lnTo>
                    <a:pt x="254524" y="236088"/>
                  </a:lnTo>
                  <a:lnTo>
                    <a:pt x="249006" y="263123"/>
                  </a:lnTo>
                  <a:lnTo>
                    <a:pt x="245004" y="295222"/>
                  </a:lnTo>
                  <a:lnTo>
                    <a:pt x="240161" y="314309"/>
                  </a:lnTo>
                  <a:lnTo>
                    <a:pt x="237969" y="325960"/>
                  </a:lnTo>
                  <a:lnTo>
                    <a:pt x="230762" y="344885"/>
                  </a:lnTo>
                  <a:lnTo>
                    <a:pt x="228502" y="355424"/>
                  </a:lnTo>
                  <a:lnTo>
                    <a:pt x="221248" y="370813"/>
                  </a:lnTo>
                  <a:lnTo>
                    <a:pt x="219199" y="385460"/>
                  </a:lnTo>
                  <a:lnTo>
                    <a:pt x="218098" y="387148"/>
                  </a:lnTo>
                  <a:lnTo>
                    <a:pt x="216306" y="388274"/>
                  </a:lnTo>
                  <a:lnTo>
                    <a:pt x="209942" y="390393"/>
                  </a:lnTo>
                  <a:lnTo>
                    <a:pt x="209549" y="347962"/>
                  </a:lnTo>
                  <a:lnTo>
                    <a:pt x="209547" y="304725"/>
                  </a:lnTo>
                  <a:lnTo>
                    <a:pt x="212369" y="263871"/>
                  </a:lnTo>
                  <a:lnTo>
                    <a:pt x="221305" y="216841"/>
                  </a:lnTo>
                  <a:lnTo>
                    <a:pt x="230779" y="172090"/>
                  </a:lnTo>
                  <a:lnTo>
                    <a:pt x="250950" y="127038"/>
                  </a:lnTo>
                  <a:lnTo>
                    <a:pt x="263892" y="98077"/>
                  </a:lnTo>
                  <a:lnTo>
                    <a:pt x="266509" y="90157"/>
                  </a:lnTo>
                  <a:lnTo>
                    <a:pt x="285921" y="66748"/>
                  </a:lnTo>
                  <a:lnTo>
                    <a:pt x="328461" y="23960"/>
                  </a:lnTo>
                  <a:lnTo>
                    <a:pt x="334012" y="21232"/>
                  </a:lnTo>
                  <a:lnTo>
                    <a:pt x="347433" y="19178"/>
                  </a:lnTo>
                  <a:lnTo>
                    <a:pt x="353027" y="21929"/>
                  </a:lnTo>
                  <a:lnTo>
                    <a:pt x="360185" y="27262"/>
                  </a:lnTo>
                  <a:lnTo>
                    <a:pt x="366482" y="28186"/>
                  </a:lnTo>
                  <a:lnTo>
                    <a:pt x="368146" y="29374"/>
                  </a:lnTo>
                  <a:lnTo>
                    <a:pt x="369254" y="31224"/>
                  </a:lnTo>
                  <a:lnTo>
                    <a:pt x="369994" y="33516"/>
                  </a:lnTo>
                  <a:lnTo>
                    <a:pt x="371545" y="35044"/>
                  </a:lnTo>
                  <a:lnTo>
                    <a:pt x="376090" y="36742"/>
                  </a:lnTo>
                  <a:lnTo>
                    <a:pt x="377727" y="38253"/>
                  </a:lnTo>
                  <a:lnTo>
                    <a:pt x="379543" y="42754"/>
                  </a:lnTo>
                  <a:lnTo>
                    <a:pt x="380996" y="90225"/>
                  </a:lnTo>
                  <a:lnTo>
                    <a:pt x="378175" y="95839"/>
                  </a:lnTo>
                  <a:lnTo>
                    <a:pt x="374452" y="101862"/>
                  </a:lnTo>
                  <a:lnTo>
                    <a:pt x="372797" y="108066"/>
                  </a:lnTo>
                  <a:lnTo>
                    <a:pt x="371296" y="110144"/>
                  </a:lnTo>
                  <a:lnTo>
                    <a:pt x="369239" y="111529"/>
                  </a:lnTo>
                  <a:lnTo>
                    <a:pt x="366808" y="112453"/>
                  </a:lnTo>
                  <a:lnTo>
                    <a:pt x="365188" y="114127"/>
                  </a:lnTo>
                  <a:lnTo>
                    <a:pt x="363387" y="118809"/>
                  </a:lnTo>
                  <a:lnTo>
                    <a:pt x="361849" y="120481"/>
                  </a:lnTo>
                  <a:lnTo>
                    <a:pt x="342706" y="131168"/>
                  </a:lnTo>
                  <a:lnTo>
                    <a:pt x="316200" y="133312"/>
                  </a:lnTo>
                  <a:lnTo>
                    <a:pt x="306285" y="125146"/>
                  </a:lnTo>
                  <a:lnTo>
                    <a:pt x="300183" y="124216"/>
                  </a:lnTo>
                  <a:lnTo>
                    <a:pt x="299604" y="123028"/>
                  </a:lnTo>
                  <a:lnTo>
                    <a:pt x="300276" y="121177"/>
                  </a:lnTo>
                  <a:lnTo>
                    <a:pt x="303904" y="115658"/>
                  </a:lnTo>
                  <a:lnTo>
                    <a:pt x="307222" y="114904"/>
                  </a:lnTo>
                  <a:lnTo>
                    <a:pt x="314322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921"/>
            <p:cNvSpPr/>
            <p:nvPr>
              <p:custDataLst>
                <p:tags r:id="rId372"/>
              </p:custDataLst>
            </p:nvPr>
          </p:nvSpPr>
          <p:spPr>
            <a:xfrm>
              <a:off x="7877175" y="19621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" name="SMARTInkShape-922"/>
          <p:cNvSpPr/>
          <p:nvPr>
            <p:custDataLst>
              <p:tags r:id="rId10"/>
            </p:custDataLst>
          </p:nvPr>
        </p:nvSpPr>
        <p:spPr>
          <a:xfrm>
            <a:off x="8305800" y="1933578"/>
            <a:ext cx="1285838" cy="161889"/>
          </a:xfrm>
          <a:custGeom>
            <a:avLst/>
            <a:gdLst/>
            <a:ahLst/>
            <a:cxnLst/>
            <a:rect l="0" t="0" r="0" b="0"/>
            <a:pathLst>
              <a:path w="1285838" h="161889">
                <a:moveTo>
                  <a:pt x="0" y="152397"/>
                </a:moveTo>
                <a:lnTo>
                  <a:pt x="0" y="152397"/>
                </a:lnTo>
                <a:lnTo>
                  <a:pt x="9409" y="161806"/>
                </a:lnTo>
                <a:lnTo>
                  <a:pt x="14547" y="161888"/>
                </a:lnTo>
                <a:lnTo>
                  <a:pt x="16048" y="160841"/>
                </a:lnTo>
                <a:lnTo>
                  <a:pt x="17049" y="159084"/>
                </a:lnTo>
                <a:lnTo>
                  <a:pt x="17716" y="156855"/>
                </a:lnTo>
                <a:lnTo>
                  <a:pt x="19219" y="155369"/>
                </a:lnTo>
                <a:lnTo>
                  <a:pt x="23711" y="153718"/>
                </a:lnTo>
                <a:lnTo>
                  <a:pt x="35219" y="151600"/>
                </a:lnTo>
                <a:lnTo>
                  <a:pt x="54001" y="136173"/>
                </a:lnTo>
                <a:lnTo>
                  <a:pt x="79024" y="114277"/>
                </a:lnTo>
                <a:lnTo>
                  <a:pt x="104187" y="95245"/>
                </a:lnTo>
                <a:lnTo>
                  <a:pt x="109806" y="88896"/>
                </a:lnTo>
                <a:lnTo>
                  <a:pt x="116234" y="76197"/>
                </a:lnTo>
                <a:lnTo>
                  <a:pt x="120452" y="69847"/>
                </a:lnTo>
                <a:lnTo>
                  <a:pt x="122326" y="63497"/>
                </a:lnTo>
                <a:lnTo>
                  <a:pt x="123884" y="61380"/>
                </a:lnTo>
                <a:lnTo>
                  <a:pt x="125981" y="59969"/>
                </a:lnTo>
                <a:lnTo>
                  <a:pt x="128438" y="59028"/>
                </a:lnTo>
                <a:lnTo>
                  <a:pt x="130075" y="57343"/>
                </a:lnTo>
                <a:lnTo>
                  <a:pt x="131895" y="52648"/>
                </a:lnTo>
                <a:lnTo>
                  <a:pt x="133222" y="39862"/>
                </a:lnTo>
                <a:lnTo>
                  <a:pt x="124213" y="29010"/>
                </a:lnTo>
                <a:lnTo>
                  <a:pt x="110602" y="28611"/>
                </a:lnTo>
                <a:lnTo>
                  <a:pt x="104542" y="31411"/>
                </a:lnTo>
                <a:lnTo>
                  <a:pt x="88008" y="44382"/>
                </a:lnTo>
                <a:lnTo>
                  <a:pt x="82153" y="46182"/>
                </a:lnTo>
                <a:lnTo>
                  <a:pt x="80169" y="47720"/>
                </a:lnTo>
                <a:lnTo>
                  <a:pt x="68153" y="64918"/>
                </a:lnTo>
                <a:lnTo>
                  <a:pt x="67113" y="71209"/>
                </a:lnTo>
                <a:lnTo>
                  <a:pt x="66676" y="94809"/>
                </a:lnTo>
                <a:lnTo>
                  <a:pt x="93499" y="95246"/>
                </a:lnTo>
                <a:lnTo>
                  <a:pt x="102509" y="88701"/>
                </a:lnTo>
                <a:lnTo>
                  <a:pt x="111394" y="85546"/>
                </a:lnTo>
                <a:lnTo>
                  <a:pt x="131064" y="69936"/>
                </a:lnTo>
                <a:lnTo>
                  <a:pt x="136921" y="68122"/>
                </a:lnTo>
                <a:lnTo>
                  <a:pt x="138905" y="66581"/>
                </a:lnTo>
                <a:lnTo>
                  <a:pt x="142845" y="57232"/>
                </a:lnTo>
                <a:lnTo>
                  <a:pt x="142873" y="57152"/>
                </a:lnTo>
                <a:lnTo>
                  <a:pt x="142874" y="57150"/>
                </a:lnTo>
                <a:lnTo>
                  <a:pt x="142875" y="57148"/>
                </a:lnTo>
                <a:lnTo>
                  <a:pt x="142875" y="99757"/>
                </a:lnTo>
                <a:lnTo>
                  <a:pt x="140053" y="105366"/>
                </a:lnTo>
                <a:lnTo>
                  <a:pt x="137819" y="108343"/>
                </a:lnTo>
                <a:lnTo>
                  <a:pt x="137388" y="111386"/>
                </a:lnTo>
                <a:lnTo>
                  <a:pt x="142753" y="135337"/>
                </a:lnTo>
                <a:lnTo>
                  <a:pt x="142794" y="137849"/>
                </a:lnTo>
                <a:lnTo>
                  <a:pt x="143879" y="139523"/>
                </a:lnTo>
                <a:lnTo>
                  <a:pt x="145661" y="140640"/>
                </a:lnTo>
                <a:lnTo>
                  <a:pt x="152571" y="142578"/>
                </a:lnTo>
                <a:lnTo>
                  <a:pt x="169699" y="142861"/>
                </a:lnTo>
                <a:lnTo>
                  <a:pt x="178709" y="136324"/>
                </a:lnTo>
                <a:lnTo>
                  <a:pt x="187594" y="133170"/>
                </a:lnTo>
                <a:lnTo>
                  <a:pt x="198179" y="125262"/>
                </a:lnTo>
                <a:lnTo>
                  <a:pt x="204534" y="124249"/>
                </a:lnTo>
                <a:lnTo>
                  <a:pt x="206206" y="123048"/>
                </a:lnTo>
                <a:lnTo>
                  <a:pt x="207321" y="121189"/>
                </a:lnTo>
                <a:lnTo>
                  <a:pt x="208064" y="118892"/>
                </a:lnTo>
                <a:lnTo>
                  <a:pt x="209618" y="117360"/>
                </a:lnTo>
                <a:lnTo>
                  <a:pt x="219037" y="114307"/>
                </a:lnTo>
                <a:lnTo>
                  <a:pt x="219075" y="137977"/>
                </a:lnTo>
                <a:lnTo>
                  <a:pt x="221897" y="143519"/>
                </a:lnTo>
                <a:lnTo>
                  <a:pt x="228207" y="151877"/>
                </a:lnTo>
                <a:lnTo>
                  <a:pt x="252195" y="152393"/>
                </a:lnTo>
                <a:lnTo>
                  <a:pt x="257783" y="149573"/>
                </a:lnTo>
                <a:lnTo>
                  <a:pt x="275052" y="139139"/>
                </a:lnTo>
                <a:lnTo>
                  <a:pt x="294702" y="131288"/>
                </a:lnTo>
                <a:lnTo>
                  <a:pt x="307862" y="120240"/>
                </a:lnTo>
                <a:lnTo>
                  <a:pt x="311452" y="114116"/>
                </a:lnTo>
                <a:lnTo>
                  <a:pt x="314106" y="107867"/>
                </a:lnTo>
                <a:lnTo>
                  <a:pt x="340129" y="76196"/>
                </a:lnTo>
                <a:lnTo>
                  <a:pt x="342727" y="69846"/>
                </a:lnTo>
                <a:lnTo>
                  <a:pt x="349081" y="60322"/>
                </a:lnTo>
                <a:lnTo>
                  <a:pt x="351985" y="49503"/>
                </a:lnTo>
                <a:lnTo>
                  <a:pt x="352294" y="43123"/>
                </a:lnTo>
                <a:lnTo>
                  <a:pt x="353396" y="41448"/>
                </a:lnTo>
                <a:lnTo>
                  <a:pt x="355189" y="40331"/>
                </a:lnTo>
                <a:lnTo>
                  <a:pt x="361916" y="38108"/>
                </a:lnTo>
                <a:lnTo>
                  <a:pt x="361940" y="43157"/>
                </a:lnTo>
                <a:lnTo>
                  <a:pt x="360884" y="44645"/>
                </a:lnTo>
                <a:lnTo>
                  <a:pt x="359123" y="45637"/>
                </a:lnTo>
                <a:lnTo>
                  <a:pt x="356890" y="46299"/>
                </a:lnTo>
                <a:lnTo>
                  <a:pt x="355402" y="47799"/>
                </a:lnTo>
                <a:lnTo>
                  <a:pt x="353748" y="52287"/>
                </a:lnTo>
                <a:lnTo>
                  <a:pt x="351389" y="73931"/>
                </a:lnTo>
                <a:lnTo>
                  <a:pt x="345886" y="82816"/>
                </a:lnTo>
                <a:lnTo>
                  <a:pt x="343490" y="95300"/>
                </a:lnTo>
                <a:lnTo>
                  <a:pt x="342901" y="137846"/>
                </a:lnTo>
                <a:lnTo>
                  <a:pt x="343958" y="139521"/>
                </a:lnTo>
                <a:lnTo>
                  <a:pt x="345722" y="140638"/>
                </a:lnTo>
                <a:lnTo>
                  <a:pt x="351100" y="142431"/>
                </a:lnTo>
                <a:lnTo>
                  <a:pt x="362611" y="135275"/>
                </a:lnTo>
                <a:lnTo>
                  <a:pt x="365566" y="134632"/>
                </a:lnTo>
                <a:lnTo>
                  <a:pt x="374781" y="128671"/>
                </a:lnTo>
                <a:lnTo>
                  <a:pt x="421884" y="92060"/>
                </a:lnTo>
                <a:lnTo>
                  <a:pt x="452959" y="60322"/>
                </a:lnTo>
                <a:lnTo>
                  <a:pt x="461698" y="39391"/>
                </a:lnTo>
                <a:lnTo>
                  <a:pt x="464433" y="35784"/>
                </a:lnTo>
                <a:lnTo>
                  <a:pt x="472277" y="29651"/>
                </a:lnTo>
                <a:lnTo>
                  <a:pt x="474485" y="24465"/>
                </a:lnTo>
                <a:lnTo>
                  <a:pt x="475727" y="15596"/>
                </a:lnTo>
                <a:lnTo>
                  <a:pt x="476959" y="13571"/>
                </a:lnTo>
                <a:lnTo>
                  <a:pt x="478839" y="12222"/>
                </a:lnTo>
                <a:lnTo>
                  <a:pt x="485765" y="9526"/>
                </a:lnTo>
                <a:lnTo>
                  <a:pt x="480716" y="14580"/>
                </a:lnTo>
                <a:lnTo>
                  <a:pt x="478234" y="19884"/>
                </a:lnTo>
                <a:lnTo>
                  <a:pt x="468727" y="64692"/>
                </a:lnTo>
                <a:lnTo>
                  <a:pt x="465745" y="91995"/>
                </a:lnTo>
                <a:lnTo>
                  <a:pt x="460202" y="102632"/>
                </a:lnTo>
                <a:lnTo>
                  <a:pt x="458536" y="112993"/>
                </a:lnTo>
                <a:lnTo>
                  <a:pt x="459147" y="116603"/>
                </a:lnTo>
                <a:lnTo>
                  <a:pt x="460615" y="119009"/>
                </a:lnTo>
                <a:lnTo>
                  <a:pt x="462652" y="120614"/>
                </a:lnTo>
                <a:lnTo>
                  <a:pt x="464914" y="125218"/>
                </a:lnTo>
                <a:lnTo>
                  <a:pt x="466368" y="131741"/>
                </a:lnTo>
                <a:lnTo>
                  <a:pt x="467544" y="132276"/>
                </a:lnTo>
                <a:lnTo>
                  <a:pt x="479951" y="133206"/>
                </a:lnTo>
                <a:lnTo>
                  <a:pt x="486008" y="130462"/>
                </a:lnTo>
                <a:lnTo>
                  <a:pt x="492228" y="126773"/>
                </a:lnTo>
                <a:lnTo>
                  <a:pt x="501681" y="123638"/>
                </a:lnTo>
                <a:lnTo>
                  <a:pt x="517529" y="110680"/>
                </a:lnTo>
                <a:lnTo>
                  <a:pt x="555625" y="63610"/>
                </a:lnTo>
                <a:lnTo>
                  <a:pt x="586317" y="22485"/>
                </a:lnTo>
                <a:lnTo>
                  <a:pt x="588668" y="15989"/>
                </a:lnTo>
                <a:lnTo>
                  <a:pt x="590354" y="13833"/>
                </a:lnTo>
                <a:lnTo>
                  <a:pt x="596723" y="9741"/>
                </a:lnTo>
                <a:lnTo>
                  <a:pt x="600037" y="128"/>
                </a:lnTo>
                <a:lnTo>
                  <a:pt x="600075" y="22664"/>
                </a:lnTo>
                <a:lnTo>
                  <a:pt x="597253" y="28769"/>
                </a:lnTo>
                <a:lnTo>
                  <a:pt x="593529" y="35009"/>
                </a:lnTo>
                <a:lnTo>
                  <a:pt x="591138" y="47639"/>
                </a:lnTo>
                <a:lnTo>
                  <a:pt x="590941" y="50808"/>
                </a:lnTo>
                <a:lnTo>
                  <a:pt x="587902" y="57152"/>
                </a:lnTo>
                <a:lnTo>
                  <a:pt x="584081" y="63499"/>
                </a:lnTo>
                <a:lnTo>
                  <a:pt x="581629" y="76198"/>
                </a:lnTo>
                <a:lnTo>
                  <a:pt x="581144" y="88897"/>
                </a:lnTo>
                <a:lnTo>
                  <a:pt x="578255" y="95247"/>
                </a:lnTo>
                <a:lnTo>
                  <a:pt x="574502" y="101597"/>
                </a:lnTo>
                <a:lnTo>
                  <a:pt x="572093" y="114297"/>
                </a:lnTo>
                <a:lnTo>
                  <a:pt x="571895" y="117472"/>
                </a:lnTo>
                <a:lnTo>
                  <a:pt x="574498" y="123822"/>
                </a:lnTo>
                <a:lnTo>
                  <a:pt x="579736" y="131466"/>
                </a:lnTo>
                <a:lnTo>
                  <a:pt x="580643" y="137846"/>
                </a:lnTo>
                <a:lnTo>
                  <a:pt x="581828" y="139521"/>
                </a:lnTo>
                <a:lnTo>
                  <a:pt x="583677" y="140638"/>
                </a:lnTo>
                <a:lnTo>
                  <a:pt x="589193" y="142431"/>
                </a:lnTo>
                <a:lnTo>
                  <a:pt x="598632" y="134632"/>
                </a:lnTo>
                <a:lnTo>
                  <a:pt x="604704" y="133728"/>
                </a:lnTo>
                <a:lnTo>
                  <a:pt x="606336" y="132543"/>
                </a:lnTo>
                <a:lnTo>
                  <a:pt x="607424" y="130694"/>
                </a:lnTo>
                <a:lnTo>
                  <a:pt x="608150" y="128403"/>
                </a:lnTo>
                <a:lnTo>
                  <a:pt x="619216" y="114390"/>
                </a:lnTo>
                <a:lnTo>
                  <a:pt x="623752" y="109752"/>
                </a:lnTo>
                <a:lnTo>
                  <a:pt x="626473" y="104163"/>
                </a:lnTo>
                <a:lnTo>
                  <a:pt x="628566" y="87990"/>
                </a:lnTo>
                <a:lnTo>
                  <a:pt x="628650" y="66792"/>
                </a:lnTo>
                <a:lnTo>
                  <a:pt x="633707" y="66708"/>
                </a:lnTo>
                <a:lnTo>
                  <a:pt x="635196" y="65638"/>
                </a:lnTo>
                <a:lnTo>
                  <a:pt x="637784" y="58474"/>
                </a:lnTo>
                <a:lnTo>
                  <a:pt x="640823" y="57737"/>
                </a:lnTo>
                <a:lnTo>
                  <a:pt x="646341" y="57263"/>
                </a:lnTo>
                <a:lnTo>
                  <a:pt x="655036" y="50624"/>
                </a:lnTo>
                <a:lnTo>
                  <a:pt x="663867" y="47453"/>
                </a:lnTo>
                <a:lnTo>
                  <a:pt x="673186" y="41340"/>
                </a:lnTo>
                <a:lnTo>
                  <a:pt x="682651" y="37999"/>
                </a:lnTo>
                <a:lnTo>
                  <a:pt x="692157" y="31836"/>
                </a:lnTo>
                <a:lnTo>
                  <a:pt x="701677" y="29539"/>
                </a:lnTo>
                <a:lnTo>
                  <a:pt x="708026" y="29002"/>
                </a:lnTo>
                <a:lnTo>
                  <a:pt x="714375" y="25941"/>
                </a:lnTo>
                <a:lnTo>
                  <a:pt x="720725" y="22111"/>
                </a:lnTo>
                <a:lnTo>
                  <a:pt x="730250" y="18896"/>
                </a:lnTo>
                <a:lnTo>
                  <a:pt x="741068" y="10966"/>
                </a:lnTo>
                <a:lnTo>
                  <a:pt x="747449" y="9950"/>
                </a:lnTo>
                <a:lnTo>
                  <a:pt x="761985" y="9522"/>
                </a:lnTo>
                <a:lnTo>
                  <a:pt x="762000" y="32188"/>
                </a:lnTo>
                <a:lnTo>
                  <a:pt x="760942" y="34158"/>
                </a:lnTo>
                <a:lnTo>
                  <a:pt x="759178" y="35471"/>
                </a:lnTo>
                <a:lnTo>
                  <a:pt x="756943" y="36346"/>
                </a:lnTo>
                <a:lnTo>
                  <a:pt x="755454" y="39047"/>
                </a:lnTo>
                <a:lnTo>
                  <a:pt x="752299" y="51902"/>
                </a:lnTo>
                <a:lnTo>
                  <a:pt x="744389" y="64518"/>
                </a:lnTo>
                <a:lnTo>
                  <a:pt x="741976" y="91435"/>
                </a:lnTo>
                <a:lnTo>
                  <a:pt x="735428" y="104646"/>
                </a:lnTo>
                <a:lnTo>
                  <a:pt x="733542" y="121933"/>
                </a:lnTo>
                <a:lnTo>
                  <a:pt x="742560" y="132906"/>
                </a:lnTo>
                <a:lnTo>
                  <a:pt x="765330" y="133336"/>
                </a:lnTo>
                <a:lnTo>
                  <a:pt x="771593" y="130520"/>
                </a:lnTo>
                <a:lnTo>
                  <a:pt x="803473" y="108895"/>
                </a:lnTo>
                <a:lnTo>
                  <a:pt x="815094" y="104935"/>
                </a:lnTo>
                <a:lnTo>
                  <a:pt x="849707" y="74195"/>
                </a:lnTo>
                <a:lnTo>
                  <a:pt x="855761" y="68158"/>
                </a:lnTo>
                <a:lnTo>
                  <a:pt x="865321" y="66802"/>
                </a:lnTo>
                <a:lnTo>
                  <a:pt x="865805" y="67817"/>
                </a:lnTo>
                <a:lnTo>
                  <a:pt x="866775" y="103297"/>
                </a:lnTo>
                <a:lnTo>
                  <a:pt x="875909" y="113866"/>
                </a:lnTo>
                <a:lnTo>
                  <a:pt x="884466" y="114259"/>
                </a:lnTo>
                <a:lnTo>
                  <a:pt x="893161" y="107744"/>
                </a:lnTo>
                <a:lnTo>
                  <a:pt x="917858" y="97429"/>
                </a:lnTo>
                <a:lnTo>
                  <a:pt x="965191" y="53969"/>
                </a:lnTo>
                <a:lnTo>
                  <a:pt x="968723" y="47620"/>
                </a:lnTo>
                <a:lnTo>
                  <a:pt x="971352" y="41271"/>
                </a:lnTo>
                <a:lnTo>
                  <a:pt x="977723" y="31747"/>
                </a:lnTo>
                <a:lnTo>
                  <a:pt x="980082" y="22222"/>
                </a:lnTo>
                <a:lnTo>
                  <a:pt x="980632" y="15872"/>
                </a:lnTo>
                <a:lnTo>
                  <a:pt x="981840" y="13755"/>
                </a:lnTo>
                <a:lnTo>
                  <a:pt x="983701" y="12344"/>
                </a:lnTo>
                <a:lnTo>
                  <a:pt x="990564" y="9537"/>
                </a:lnTo>
                <a:lnTo>
                  <a:pt x="990590" y="14583"/>
                </a:lnTo>
                <a:lnTo>
                  <a:pt x="989534" y="16071"/>
                </a:lnTo>
                <a:lnTo>
                  <a:pt x="987773" y="17063"/>
                </a:lnTo>
                <a:lnTo>
                  <a:pt x="985541" y="17724"/>
                </a:lnTo>
                <a:lnTo>
                  <a:pt x="984052" y="19224"/>
                </a:lnTo>
                <a:lnTo>
                  <a:pt x="982398" y="23712"/>
                </a:lnTo>
                <a:lnTo>
                  <a:pt x="980093" y="44534"/>
                </a:lnTo>
                <a:lnTo>
                  <a:pt x="973552" y="57164"/>
                </a:lnTo>
                <a:lnTo>
                  <a:pt x="972886" y="60333"/>
                </a:lnTo>
                <a:lnTo>
                  <a:pt x="963466" y="79373"/>
                </a:lnTo>
                <a:lnTo>
                  <a:pt x="962037" y="112416"/>
                </a:lnTo>
                <a:lnTo>
                  <a:pt x="963091" y="113043"/>
                </a:lnTo>
                <a:lnTo>
                  <a:pt x="979636" y="114282"/>
                </a:lnTo>
                <a:lnTo>
                  <a:pt x="989454" y="107748"/>
                </a:lnTo>
                <a:lnTo>
                  <a:pt x="1003784" y="104595"/>
                </a:lnTo>
                <a:lnTo>
                  <a:pt x="1018644" y="94585"/>
                </a:lnTo>
                <a:lnTo>
                  <a:pt x="1044554" y="68763"/>
                </a:lnTo>
                <a:lnTo>
                  <a:pt x="1073503" y="28746"/>
                </a:lnTo>
                <a:lnTo>
                  <a:pt x="1076129" y="22299"/>
                </a:lnTo>
                <a:lnTo>
                  <a:pt x="1084361" y="11414"/>
                </a:lnTo>
                <a:lnTo>
                  <a:pt x="1085847" y="36"/>
                </a:lnTo>
                <a:lnTo>
                  <a:pt x="1085850" y="13258"/>
                </a:lnTo>
                <a:lnTo>
                  <a:pt x="1083028" y="19296"/>
                </a:lnTo>
                <a:lnTo>
                  <a:pt x="1079304" y="25508"/>
                </a:lnTo>
                <a:lnTo>
                  <a:pt x="1076913" y="38119"/>
                </a:lnTo>
                <a:lnTo>
                  <a:pt x="1076440" y="50801"/>
                </a:lnTo>
                <a:lnTo>
                  <a:pt x="1073554" y="57149"/>
                </a:lnTo>
                <a:lnTo>
                  <a:pt x="1069802" y="63498"/>
                </a:lnTo>
                <a:lnTo>
                  <a:pt x="1067393" y="76197"/>
                </a:lnTo>
                <a:lnTo>
                  <a:pt x="1066801" y="112808"/>
                </a:lnTo>
                <a:lnTo>
                  <a:pt x="1067858" y="113304"/>
                </a:lnTo>
                <a:lnTo>
                  <a:pt x="1071857" y="113856"/>
                </a:lnTo>
                <a:lnTo>
                  <a:pt x="1073346" y="112945"/>
                </a:lnTo>
                <a:lnTo>
                  <a:pt x="1074340" y="111279"/>
                </a:lnTo>
                <a:lnTo>
                  <a:pt x="1075001" y="109110"/>
                </a:lnTo>
                <a:lnTo>
                  <a:pt x="1076501" y="107664"/>
                </a:lnTo>
                <a:lnTo>
                  <a:pt x="1086513" y="102521"/>
                </a:lnTo>
                <a:lnTo>
                  <a:pt x="1092494" y="98480"/>
                </a:lnTo>
                <a:lnTo>
                  <a:pt x="1117822" y="87926"/>
                </a:lnTo>
                <a:lnTo>
                  <a:pt x="1155666" y="53961"/>
                </a:lnTo>
                <a:lnTo>
                  <a:pt x="1159213" y="47617"/>
                </a:lnTo>
                <a:lnTo>
                  <a:pt x="1161848" y="41270"/>
                </a:lnTo>
                <a:lnTo>
                  <a:pt x="1168223" y="31746"/>
                </a:lnTo>
                <a:lnTo>
                  <a:pt x="1171640" y="22222"/>
                </a:lnTo>
                <a:lnTo>
                  <a:pt x="1190222" y="404"/>
                </a:lnTo>
                <a:lnTo>
                  <a:pt x="1190506" y="5174"/>
                </a:lnTo>
                <a:lnTo>
                  <a:pt x="1189488" y="6623"/>
                </a:lnTo>
                <a:lnTo>
                  <a:pt x="1187750" y="7590"/>
                </a:lnTo>
                <a:lnTo>
                  <a:pt x="1185533" y="8234"/>
                </a:lnTo>
                <a:lnTo>
                  <a:pt x="1184056" y="9721"/>
                </a:lnTo>
                <a:lnTo>
                  <a:pt x="1182414" y="14197"/>
                </a:lnTo>
                <a:lnTo>
                  <a:pt x="1180301" y="25693"/>
                </a:lnTo>
                <a:lnTo>
                  <a:pt x="1174630" y="35010"/>
                </a:lnTo>
                <a:lnTo>
                  <a:pt x="1171423" y="44473"/>
                </a:lnTo>
                <a:lnTo>
                  <a:pt x="1165297" y="53980"/>
                </a:lnTo>
                <a:lnTo>
                  <a:pt x="1161955" y="63499"/>
                </a:lnTo>
                <a:lnTo>
                  <a:pt x="1155789" y="73023"/>
                </a:lnTo>
                <a:lnTo>
                  <a:pt x="1153492" y="82547"/>
                </a:lnTo>
                <a:lnTo>
                  <a:pt x="1152528" y="112808"/>
                </a:lnTo>
                <a:lnTo>
                  <a:pt x="1153585" y="113304"/>
                </a:lnTo>
                <a:lnTo>
                  <a:pt x="1160726" y="114166"/>
                </a:lnTo>
                <a:lnTo>
                  <a:pt x="1169393" y="107725"/>
                </a:lnTo>
                <a:lnTo>
                  <a:pt x="1178219" y="104589"/>
                </a:lnTo>
                <a:lnTo>
                  <a:pt x="1222376" y="63486"/>
                </a:lnTo>
                <a:lnTo>
                  <a:pt x="1249627" y="44446"/>
                </a:lnTo>
                <a:lnTo>
                  <a:pt x="1253889" y="38096"/>
                </a:lnTo>
                <a:lnTo>
                  <a:pt x="1256842" y="31747"/>
                </a:lnTo>
                <a:lnTo>
                  <a:pt x="1263397" y="22222"/>
                </a:lnTo>
                <a:lnTo>
                  <a:pt x="1265300" y="15872"/>
                </a:lnTo>
                <a:lnTo>
                  <a:pt x="1266868" y="13755"/>
                </a:lnTo>
                <a:lnTo>
                  <a:pt x="1268970" y="12344"/>
                </a:lnTo>
                <a:lnTo>
                  <a:pt x="1271430" y="11403"/>
                </a:lnTo>
                <a:lnTo>
                  <a:pt x="1273070" y="9718"/>
                </a:lnTo>
                <a:lnTo>
                  <a:pt x="1274892" y="5023"/>
                </a:lnTo>
                <a:lnTo>
                  <a:pt x="1276437" y="3348"/>
                </a:lnTo>
                <a:lnTo>
                  <a:pt x="1285837" y="8"/>
                </a:lnTo>
                <a:lnTo>
                  <a:pt x="1280808" y="0"/>
                </a:lnTo>
                <a:lnTo>
                  <a:pt x="1279321" y="1058"/>
                </a:lnTo>
                <a:lnTo>
                  <a:pt x="1278330" y="2821"/>
                </a:lnTo>
                <a:lnTo>
                  <a:pt x="1276741" y="13255"/>
                </a:lnTo>
                <a:lnTo>
                  <a:pt x="1276465" y="22387"/>
                </a:lnTo>
                <a:lnTo>
                  <a:pt x="1275368" y="24449"/>
                </a:lnTo>
                <a:lnTo>
                  <a:pt x="1273579" y="25823"/>
                </a:lnTo>
                <a:lnTo>
                  <a:pt x="1271328" y="26740"/>
                </a:lnTo>
                <a:lnTo>
                  <a:pt x="1269827" y="28409"/>
                </a:lnTo>
                <a:lnTo>
                  <a:pt x="1259462" y="55337"/>
                </a:lnTo>
                <a:lnTo>
                  <a:pt x="1256526" y="72783"/>
                </a:lnTo>
                <a:lnTo>
                  <a:pt x="1249818" y="85675"/>
                </a:lnTo>
                <a:lnTo>
                  <a:pt x="1247776" y="131858"/>
                </a:lnTo>
                <a:lnTo>
                  <a:pt x="1255976" y="141417"/>
                </a:lnTo>
                <a:lnTo>
                  <a:pt x="1259535" y="142225"/>
                </a:lnTo>
                <a:lnTo>
                  <a:pt x="1266825" y="14287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4" name="SMARTInkShape-Group262"/>
          <p:cNvGrpSpPr/>
          <p:nvPr/>
        </p:nvGrpSpPr>
        <p:grpSpPr>
          <a:xfrm>
            <a:off x="9886953" y="1752601"/>
            <a:ext cx="1638298" cy="285739"/>
            <a:chOff x="9886953" y="1752601"/>
            <a:chExt cx="1638298" cy="285739"/>
          </a:xfrm>
        </p:grpSpPr>
        <p:sp>
          <p:nvSpPr>
            <p:cNvPr id="38" name="SMARTInkShape-923"/>
            <p:cNvSpPr/>
            <p:nvPr>
              <p:custDataLst>
                <p:tags r:id="rId364"/>
              </p:custDataLst>
            </p:nvPr>
          </p:nvSpPr>
          <p:spPr>
            <a:xfrm>
              <a:off x="11334762" y="1752601"/>
              <a:ext cx="190489" cy="219073"/>
            </a:xfrm>
            <a:custGeom>
              <a:avLst/>
              <a:gdLst/>
              <a:ahLst/>
              <a:cxnLst/>
              <a:rect l="0" t="0" r="0" b="0"/>
              <a:pathLst>
                <a:path w="190489" h="219073">
                  <a:moveTo>
                    <a:pt x="95238" y="9524"/>
                  </a:moveTo>
                  <a:lnTo>
                    <a:pt x="95238" y="9524"/>
                  </a:lnTo>
                  <a:lnTo>
                    <a:pt x="114287" y="19048"/>
                  </a:lnTo>
                  <a:lnTo>
                    <a:pt x="114288" y="19049"/>
                  </a:lnTo>
                  <a:lnTo>
                    <a:pt x="114288" y="9916"/>
                  </a:lnTo>
                  <a:lnTo>
                    <a:pt x="109231" y="9640"/>
                  </a:lnTo>
                  <a:lnTo>
                    <a:pt x="107742" y="8543"/>
                  </a:lnTo>
                  <a:lnTo>
                    <a:pt x="105154" y="1333"/>
                  </a:lnTo>
                  <a:lnTo>
                    <a:pt x="102115" y="592"/>
                  </a:lnTo>
                  <a:lnTo>
                    <a:pt x="81060" y="0"/>
                  </a:lnTo>
                  <a:lnTo>
                    <a:pt x="79435" y="1058"/>
                  </a:lnTo>
                  <a:lnTo>
                    <a:pt x="78353" y="2822"/>
                  </a:lnTo>
                  <a:lnTo>
                    <a:pt x="77631" y="5056"/>
                  </a:lnTo>
                  <a:lnTo>
                    <a:pt x="76093" y="6545"/>
                  </a:lnTo>
                  <a:lnTo>
                    <a:pt x="66571" y="10321"/>
                  </a:lnTo>
                  <a:lnTo>
                    <a:pt x="62037" y="14464"/>
                  </a:lnTo>
                  <a:lnTo>
                    <a:pt x="59315" y="19834"/>
                  </a:lnTo>
                  <a:lnTo>
                    <a:pt x="57567" y="31904"/>
                  </a:lnTo>
                  <a:lnTo>
                    <a:pt x="56366" y="33969"/>
                  </a:lnTo>
                  <a:lnTo>
                    <a:pt x="54506" y="35346"/>
                  </a:lnTo>
                  <a:lnTo>
                    <a:pt x="52209" y="36263"/>
                  </a:lnTo>
                  <a:lnTo>
                    <a:pt x="50676" y="37934"/>
                  </a:lnTo>
                  <a:lnTo>
                    <a:pt x="48975" y="42612"/>
                  </a:lnTo>
                  <a:lnTo>
                    <a:pt x="47613" y="87762"/>
                  </a:lnTo>
                  <a:lnTo>
                    <a:pt x="47613" y="90258"/>
                  </a:lnTo>
                  <a:lnTo>
                    <a:pt x="48671" y="91921"/>
                  </a:lnTo>
                  <a:lnTo>
                    <a:pt x="50437" y="93031"/>
                  </a:lnTo>
                  <a:lnTo>
                    <a:pt x="52670" y="93770"/>
                  </a:lnTo>
                  <a:lnTo>
                    <a:pt x="54159" y="95321"/>
                  </a:lnTo>
                  <a:lnTo>
                    <a:pt x="55815" y="99867"/>
                  </a:lnTo>
                  <a:lnTo>
                    <a:pt x="57315" y="101503"/>
                  </a:lnTo>
                  <a:lnTo>
                    <a:pt x="65222" y="104343"/>
                  </a:lnTo>
                  <a:lnTo>
                    <a:pt x="95238" y="104774"/>
                  </a:lnTo>
                  <a:lnTo>
                    <a:pt x="90181" y="104774"/>
                  </a:lnTo>
                  <a:lnTo>
                    <a:pt x="88692" y="105832"/>
                  </a:lnTo>
                  <a:lnTo>
                    <a:pt x="87700" y="107596"/>
                  </a:lnTo>
                  <a:lnTo>
                    <a:pt x="87036" y="109830"/>
                  </a:lnTo>
                  <a:lnTo>
                    <a:pt x="85536" y="111320"/>
                  </a:lnTo>
                  <a:lnTo>
                    <a:pt x="81047" y="112975"/>
                  </a:lnTo>
                  <a:lnTo>
                    <a:pt x="68414" y="114183"/>
                  </a:lnTo>
                  <a:lnTo>
                    <a:pt x="59405" y="120822"/>
                  </a:lnTo>
                  <a:lnTo>
                    <a:pt x="49376" y="123429"/>
                  </a:lnTo>
                  <a:lnTo>
                    <a:pt x="23938" y="147503"/>
                  </a:lnTo>
                  <a:lnTo>
                    <a:pt x="21215" y="153045"/>
                  </a:lnTo>
                  <a:lnTo>
                    <a:pt x="20490" y="156005"/>
                  </a:lnTo>
                  <a:lnTo>
                    <a:pt x="10965" y="169605"/>
                  </a:lnTo>
                  <a:lnTo>
                    <a:pt x="3254" y="178689"/>
                  </a:lnTo>
                  <a:lnTo>
                    <a:pt x="418" y="188735"/>
                  </a:lnTo>
                  <a:lnTo>
                    <a:pt x="0" y="204642"/>
                  </a:lnTo>
                  <a:lnTo>
                    <a:pt x="1055" y="206278"/>
                  </a:lnTo>
                  <a:lnTo>
                    <a:pt x="2815" y="207368"/>
                  </a:lnTo>
                  <a:lnTo>
                    <a:pt x="5047" y="208095"/>
                  </a:lnTo>
                  <a:lnTo>
                    <a:pt x="6536" y="209638"/>
                  </a:lnTo>
                  <a:lnTo>
                    <a:pt x="8190" y="214175"/>
                  </a:lnTo>
                  <a:lnTo>
                    <a:pt x="9690" y="215808"/>
                  </a:lnTo>
                  <a:lnTo>
                    <a:pt x="17597" y="218644"/>
                  </a:lnTo>
                  <a:lnTo>
                    <a:pt x="65107" y="219072"/>
                  </a:lnTo>
                  <a:lnTo>
                    <a:pt x="88879" y="218016"/>
                  </a:lnTo>
                  <a:lnTo>
                    <a:pt x="106955" y="211535"/>
                  </a:lnTo>
                  <a:lnTo>
                    <a:pt x="129196" y="208752"/>
                  </a:lnTo>
                  <a:lnTo>
                    <a:pt x="140460" y="203081"/>
                  </a:lnTo>
                  <a:lnTo>
                    <a:pt x="167355" y="199234"/>
                  </a:lnTo>
                  <a:lnTo>
                    <a:pt x="178962" y="191858"/>
                  </a:lnTo>
                  <a:lnTo>
                    <a:pt x="190488" y="1904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924"/>
            <p:cNvSpPr/>
            <p:nvPr>
              <p:custDataLst>
                <p:tags r:id="rId365"/>
              </p:custDataLst>
            </p:nvPr>
          </p:nvSpPr>
          <p:spPr>
            <a:xfrm>
              <a:off x="11068050" y="1914525"/>
              <a:ext cx="133351" cy="28541"/>
            </a:xfrm>
            <a:custGeom>
              <a:avLst/>
              <a:gdLst/>
              <a:ahLst/>
              <a:cxnLst/>
              <a:rect l="0" t="0" r="0" b="0"/>
              <a:pathLst>
                <a:path w="133351" h="28541">
                  <a:moveTo>
                    <a:pt x="0" y="0"/>
                  </a:moveTo>
                  <a:lnTo>
                    <a:pt x="0" y="0"/>
                  </a:lnTo>
                  <a:lnTo>
                    <a:pt x="5057" y="0"/>
                  </a:lnTo>
                  <a:lnTo>
                    <a:pt x="6546" y="1058"/>
                  </a:lnTo>
                  <a:lnTo>
                    <a:pt x="7538" y="2822"/>
                  </a:lnTo>
                  <a:lnTo>
                    <a:pt x="8202" y="5056"/>
                  </a:lnTo>
                  <a:lnTo>
                    <a:pt x="9702" y="6546"/>
                  </a:lnTo>
                  <a:lnTo>
                    <a:pt x="19147" y="10322"/>
                  </a:lnTo>
                  <a:lnTo>
                    <a:pt x="27125" y="17692"/>
                  </a:lnTo>
                  <a:lnTo>
                    <a:pt x="33201" y="18648"/>
                  </a:lnTo>
                  <a:lnTo>
                    <a:pt x="41706" y="18931"/>
                  </a:lnTo>
                  <a:lnTo>
                    <a:pt x="47815" y="21819"/>
                  </a:lnTo>
                  <a:lnTo>
                    <a:pt x="50927" y="24071"/>
                  </a:lnTo>
                  <a:lnTo>
                    <a:pt x="73006" y="28179"/>
                  </a:lnTo>
                  <a:lnTo>
                    <a:pt x="97379" y="28540"/>
                  </a:lnTo>
                  <a:lnTo>
                    <a:pt x="1333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925"/>
            <p:cNvSpPr/>
            <p:nvPr>
              <p:custDataLst>
                <p:tags r:id="rId366"/>
              </p:custDataLst>
            </p:nvPr>
          </p:nvSpPr>
          <p:spPr>
            <a:xfrm>
              <a:off x="11020425" y="1762125"/>
              <a:ext cx="200026" cy="180972"/>
            </a:xfrm>
            <a:custGeom>
              <a:avLst/>
              <a:gdLst/>
              <a:ahLst/>
              <a:cxnLst/>
              <a:rect l="0" t="0" r="0" b="0"/>
              <a:pathLst>
                <a:path w="200026" h="180972">
                  <a:moveTo>
                    <a:pt x="28575" y="0"/>
                  </a:moveTo>
                  <a:lnTo>
                    <a:pt x="28575" y="0"/>
                  </a:lnTo>
                  <a:lnTo>
                    <a:pt x="47230" y="0"/>
                  </a:lnTo>
                  <a:lnTo>
                    <a:pt x="47625" y="41679"/>
                  </a:lnTo>
                  <a:lnTo>
                    <a:pt x="44801" y="47804"/>
                  </a:lnTo>
                  <a:lnTo>
                    <a:pt x="41079" y="54055"/>
                  </a:lnTo>
                  <a:lnTo>
                    <a:pt x="38983" y="64582"/>
                  </a:lnTo>
                  <a:lnTo>
                    <a:pt x="37302" y="79578"/>
                  </a:lnTo>
                  <a:lnTo>
                    <a:pt x="29934" y="98034"/>
                  </a:lnTo>
                  <a:lnTo>
                    <a:pt x="27784" y="117594"/>
                  </a:lnTo>
                  <a:lnTo>
                    <a:pt x="16832" y="142696"/>
                  </a:lnTo>
                  <a:lnTo>
                    <a:pt x="12772" y="149146"/>
                  </a:lnTo>
                  <a:lnTo>
                    <a:pt x="9430" y="158727"/>
                  </a:lnTo>
                  <a:lnTo>
                    <a:pt x="3264" y="168268"/>
                  </a:lnTo>
                  <a:lnTo>
                    <a:pt x="1" y="180969"/>
                  </a:lnTo>
                  <a:lnTo>
                    <a:pt x="1" y="180971"/>
                  </a:lnTo>
                  <a:lnTo>
                    <a:pt x="0" y="175917"/>
                  </a:lnTo>
                  <a:lnTo>
                    <a:pt x="2824" y="170613"/>
                  </a:lnTo>
                  <a:lnTo>
                    <a:pt x="6546" y="164728"/>
                  </a:lnTo>
                  <a:lnTo>
                    <a:pt x="16867" y="139472"/>
                  </a:lnTo>
                  <a:lnTo>
                    <a:pt x="24635" y="127873"/>
                  </a:lnTo>
                  <a:lnTo>
                    <a:pt x="35833" y="101481"/>
                  </a:lnTo>
                  <a:lnTo>
                    <a:pt x="69860" y="54402"/>
                  </a:lnTo>
                  <a:lnTo>
                    <a:pt x="92075" y="32833"/>
                  </a:lnTo>
                  <a:lnTo>
                    <a:pt x="104775" y="26594"/>
                  </a:lnTo>
                  <a:lnTo>
                    <a:pt x="111125" y="22403"/>
                  </a:lnTo>
                  <a:lnTo>
                    <a:pt x="120650" y="20043"/>
                  </a:lnTo>
                  <a:lnTo>
                    <a:pt x="167217" y="19052"/>
                  </a:lnTo>
                  <a:lnTo>
                    <a:pt x="189046" y="19050"/>
                  </a:lnTo>
                  <a:lnTo>
                    <a:pt x="20002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926"/>
            <p:cNvSpPr/>
            <p:nvPr>
              <p:custDataLst>
                <p:tags r:id="rId367"/>
              </p:custDataLst>
            </p:nvPr>
          </p:nvSpPr>
          <p:spPr>
            <a:xfrm>
              <a:off x="10678884" y="1876463"/>
              <a:ext cx="141482" cy="95213"/>
            </a:xfrm>
            <a:custGeom>
              <a:avLst/>
              <a:gdLst/>
              <a:ahLst/>
              <a:cxnLst/>
              <a:rect l="0" t="0" r="0" b="0"/>
              <a:pathLst>
                <a:path w="141482" h="95213">
                  <a:moveTo>
                    <a:pt x="36741" y="9487"/>
                  </a:moveTo>
                  <a:lnTo>
                    <a:pt x="36741" y="9487"/>
                  </a:lnTo>
                  <a:lnTo>
                    <a:pt x="36741" y="14543"/>
                  </a:lnTo>
                  <a:lnTo>
                    <a:pt x="35683" y="16033"/>
                  </a:lnTo>
                  <a:lnTo>
                    <a:pt x="33917" y="17026"/>
                  </a:lnTo>
                  <a:lnTo>
                    <a:pt x="31684" y="17688"/>
                  </a:lnTo>
                  <a:lnTo>
                    <a:pt x="30195" y="19188"/>
                  </a:lnTo>
                  <a:lnTo>
                    <a:pt x="26418" y="28635"/>
                  </a:lnTo>
                  <a:lnTo>
                    <a:pt x="20748" y="35857"/>
                  </a:lnTo>
                  <a:lnTo>
                    <a:pt x="18596" y="44699"/>
                  </a:lnTo>
                  <a:lnTo>
                    <a:pt x="18093" y="50890"/>
                  </a:lnTo>
                  <a:lnTo>
                    <a:pt x="15047" y="57169"/>
                  </a:lnTo>
                  <a:lnTo>
                    <a:pt x="11224" y="63487"/>
                  </a:lnTo>
                  <a:lnTo>
                    <a:pt x="8568" y="74284"/>
                  </a:lnTo>
                  <a:lnTo>
                    <a:pt x="1699" y="83395"/>
                  </a:lnTo>
                  <a:lnTo>
                    <a:pt x="0" y="89254"/>
                  </a:lnTo>
                  <a:lnTo>
                    <a:pt x="604" y="91240"/>
                  </a:lnTo>
                  <a:lnTo>
                    <a:pt x="2067" y="92564"/>
                  </a:lnTo>
                  <a:lnTo>
                    <a:pt x="7809" y="95057"/>
                  </a:lnTo>
                  <a:lnTo>
                    <a:pt x="33975" y="95211"/>
                  </a:lnTo>
                  <a:lnTo>
                    <a:pt x="40979" y="90155"/>
                  </a:lnTo>
                  <a:lnTo>
                    <a:pt x="79269" y="60254"/>
                  </a:lnTo>
                  <a:lnTo>
                    <a:pt x="88750" y="44408"/>
                  </a:lnTo>
                  <a:lnTo>
                    <a:pt x="106697" y="25362"/>
                  </a:lnTo>
                  <a:lnTo>
                    <a:pt x="112988" y="21834"/>
                  </a:lnTo>
                  <a:lnTo>
                    <a:pt x="119312" y="19208"/>
                  </a:lnTo>
                  <a:lnTo>
                    <a:pt x="130112" y="10976"/>
                  </a:lnTo>
                  <a:lnTo>
                    <a:pt x="131156" y="7327"/>
                  </a:lnTo>
                  <a:lnTo>
                    <a:pt x="131826" y="1417"/>
                  </a:lnTo>
                  <a:lnTo>
                    <a:pt x="132939" y="932"/>
                  </a:lnTo>
                  <a:lnTo>
                    <a:pt x="141119" y="0"/>
                  </a:lnTo>
                  <a:lnTo>
                    <a:pt x="141481" y="8166"/>
                  </a:lnTo>
                  <a:lnTo>
                    <a:pt x="133313" y="17572"/>
                  </a:lnTo>
                  <a:lnTo>
                    <a:pt x="132382" y="23642"/>
                  </a:lnTo>
                  <a:lnTo>
                    <a:pt x="132026" y="41365"/>
                  </a:lnTo>
                  <a:lnTo>
                    <a:pt x="129184" y="47644"/>
                  </a:lnTo>
                  <a:lnTo>
                    <a:pt x="125452" y="53962"/>
                  </a:lnTo>
                  <a:lnTo>
                    <a:pt x="122859" y="64759"/>
                  </a:lnTo>
                  <a:lnTo>
                    <a:pt x="122469" y="85164"/>
                  </a:lnTo>
                  <a:lnTo>
                    <a:pt x="131991" y="952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927"/>
            <p:cNvSpPr/>
            <p:nvPr>
              <p:custDataLst>
                <p:tags r:id="rId368"/>
              </p:custDataLst>
            </p:nvPr>
          </p:nvSpPr>
          <p:spPr>
            <a:xfrm>
              <a:off x="10182228" y="1811113"/>
              <a:ext cx="285748" cy="198660"/>
            </a:xfrm>
            <a:custGeom>
              <a:avLst/>
              <a:gdLst/>
              <a:ahLst/>
              <a:cxnLst/>
              <a:rect l="0" t="0" r="0" b="0"/>
              <a:pathLst>
                <a:path w="285748" h="198660">
                  <a:moveTo>
                    <a:pt x="9522" y="141512"/>
                  </a:moveTo>
                  <a:lnTo>
                    <a:pt x="9522" y="141512"/>
                  </a:lnTo>
                  <a:lnTo>
                    <a:pt x="4465" y="141512"/>
                  </a:lnTo>
                  <a:lnTo>
                    <a:pt x="2976" y="142570"/>
                  </a:lnTo>
                  <a:lnTo>
                    <a:pt x="1984" y="144334"/>
                  </a:lnTo>
                  <a:lnTo>
                    <a:pt x="112" y="150645"/>
                  </a:lnTo>
                  <a:lnTo>
                    <a:pt x="0" y="165216"/>
                  </a:lnTo>
                  <a:lnTo>
                    <a:pt x="1057" y="166840"/>
                  </a:lnTo>
                  <a:lnTo>
                    <a:pt x="2821" y="167922"/>
                  </a:lnTo>
                  <a:lnTo>
                    <a:pt x="5055" y="168644"/>
                  </a:lnTo>
                  <a:lnTo>
                    <a:pt x="6543" y="170183"/>
                  </a:lnTo>
                  <a:lnTo>
                    <a:pt x="9131" y="178161"/>
                  </a:lnTo>
                  <a:lnTo>
                    <a:pt x="9521" y="194156"/>
                  </a:lnTo>
                  <a:lnTo>
                    <a:pt x="10580" y="195658"/>
                  </a:lnTo>
                  <a:lnTo>
                    <a:pt x="12346" y="196659"/>
                  </a:lnTo>
                  <a:lnTo>
                    <a:pt x="18656" y="198545"/>
                  </a:lnTo>
                  <a:lnTo>
                    <a:pt x="33225" y="198659"/>
                  </a:lnTo>
                  <a:lnTo>
                    <a:pt x="38754" y="195838"/>
                  </a:lnTo>
                  <a:lnTo>
                    <a:pt x="44739" y="192116"/>
                  </a:lnTo>
                  <a:lnTo>
                    <a:pt x="50926" y="190461"/>
                  </a:lnTo>
                  <a:lnTo>
                    <a:pt x="52999" y="188961"/>
                  </a:lnTo>
                  <a:lnTo>
                    <a:pt x="54382" y="186903"/>
                  </a:lnTo>
                  <a:lnTo>
                    <a:pt x="56976" y="181794"/>
                  </a:lnTo>
                  <a:lnTo>
                    <a:pt x="99679" y="136037"/>
                  </a:lnTo>
                  <a:lnTo>
                    <a:pt x="123981" y="91668"/>
                  </a:lnTo>
                  <a:lnTo>
                    <a:pt x="130243" y="82318"/>
                  </a:lnTo>
                  <a:lnTo>
                    <a:pt x="138658" y="75995"/>
                  </a:lnTo>
                  <a:lnTo>
                    <a:pt x="140999" y="70766"/>
                  </a:lnTo>
                  <a:lnTo>
                    <a:pt x="143560" y="58785"/>
                  </a:lnTo>
                  <a:lnTo>
                    <a:pt x="151990" y="46813"/>
                  </a:lnTo>
                  <a:lnTo>
                    <a:pt x="137849" y="46263"/>
                  </a:lnTo>
                  <a:lnTo>
                    <a:pt x="136348" y="47321"/>
                  </a:lnTo>
                  <a:lnTo>
                    <a:pt x="135349" y="49085"/>
                  </a:lnTo>
                  <a:lnTo>
                    <a:pt x="132553" y="62509"/>
                  </a:lnTo>
                  <a:lnTo>
                    <a:pt x="126880" y="71772"/>
                  </a:lnTo>
                  <a:lnTo>
                    <a:pt x="123670" y="81220"/>
                  </a:lnTo>
                  <a:lnTo>
                    <a:pt x="117544" y="90722"/>
                  </a:lnTo>
                  <a:lnTo>
                    <a:pt x="115261" y="100240"/>
                  </a:lnTo>
                  <a:lnTo>
                    <a:pt x="114300" y="144687"/>
                  </a:lnTo>
                  <a:lnTo>
                    <a:pt x="115357" y="146804"/>
                  </a:lnTo>
                  <a:lnTo>
                    <a:pt x="117121" y="148215"/>
                  </a:lnTo>
                  <a:lnTo>
                    <a:pt x="122499" y="150480"/>
                  </a:lnTo>
                  <a:lnTo>
                    <a:pt x="128488" y="155928"/>
                  </a:lnTo>
                  <a:lnTo>
                    <a:pt x="131164" y="156415"/>
                  </a:lnTo>
                  <a:lnTo>
                    <a:pt x="134008" y="155680"/>
                  </a:lnTo>
                  <a:lnTo>
                    <a:pt x="141121" y="151954"/>
                  </a:lnTo>
                  <a:lnTo>
                    <a:pt x="150130" y="150160"/>
                  </a:lnTo>
                  <a:lnTo>
                    <a:pt x="197650" y="116081"/>
                  </a:lnTo>
                  <a:lnTo>
                    <a:pt x="212842" y="105519"/>
                  </a:lnTo>
                  <a:lnTo>
                    <a:pt x="247594" y="62664"/>
                  </a:lnTo>
                  <a:lnTo>
                    <a:pt x="266693" y="37341"/>
                  </a:lnTo>
                  <a:lnTo>
                    <a:pt x="271987" y="30655"/>
                  </a:lnTo>
                  <a:lnTo>
                    <a:pt x="275665" y="19604"/>
                  </a:lnTo>
                  <a:lnTo>
                    <a:pt x="285340" y="8604"/>
                  </a:lnTo>
                  <a:lnTo>
                    <a:pt x="285711" y="0"/>
                  </a:lnTo>
                  <a:lnTo>
                    <a:pt x="285746" y="12862"/>
                  </a:lnTo>
                  <a:lnTo>
                    <a:pt x="282923" y="18365"/>
                  </a:lnTo>
                  <a:lnTo>
                    <a:pt x="279201" y="24338"/>
                  </a:lnTo>
                  <a:lnTo>
                    <a:pt x="276810" y="36796"/>
                  </a:lnTo>
                  <a:lnTo>
                    <a:pt x="276226" y="82376"/>
                  </a:lnTo>
                  <a:lnTo>
                    <a:pt x="276225" y="86213"/>
                  </a:lnTo>
                  <a:lnTo>
                    <a:pt x="273401" y="93299"/>
                  </a:lnTo>
                  <a:lnTo>
                    <a:pt x="271166" y="96670"/>
                  </a:lnTo>
                  <a:lnTo>
                    <a:pt x="270735" y="99976"/>
                  </a:lnTo>
                  <a:lnTo>
                    <a:pt x="276185" y="133972"/>
                  </a:lnTo>
                  <a:lnTo>
                    <a:pt x="276197" y="136485"/>
                  </a:lnTo>
                  <a:lnTo>
                    <a:pt x="277264" y="138161"/>
                  </a:lnTo>
                  <a:lnTo>
                    <a:pt x="279033" y="139278"/>
                  </a:lnTo>
                  <a:lnTo>
                    <a:pt x="281272" y="140023"/>
                  </a:lnTo>
                  <a:lnTo>
                    <a:pt x="282763" y="141577"/>
                  </a:lnTo>
                  <a:lnTo>
                    <a:pt x="285747" y="1510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928"/>
            <p:cNvSpPr/>
            <p:nvPr>
              <p:custDataLst>
                <p:tags r:id="rId369"/>
              </p:custDataLst>
            </p:nvPr>
          </p:nvSpPr>
          <p:spPr>
            <a:xfrm>
              <a:off x="9886953" y="1857376"/>
              <a:ext cx="257173" cy="180964"/>
            </a:xfrm>
            <a:custGeom>
              <a:avLst/>
              <a:gdLst/>
              <a:ahLst/>
              <a:cxnLst/>
              <a:rect l="0" t="0" r="0" b="0"/>
              <a:pathLst>
                <a:path w="257173" h="180964">
                  <a:moveTo>
                    <a:pt x="95247" y="57149"/>
                  </a:moveTo>
                  <a:lnTo>
                    <a:pt x="95247" y="57149"/>
                  </a:lnTo>
                  <a:lnTo>
                    <a:pt x="90190" y="62205"/>
                  </a:lnTo>
                  <a:lnTo>
                    <a:pt x="87709" y="67510"/>
                  </a:lnTo>
                  <a:lnTo>
                    <a:pt x="84924" y="82659"/>
                  </a:lnTo>
                  <a:lnTo>
                    <a:pt x="78235" y="95271"/>
                  </a:lnTo>
                  <a:lnTo>
                    <a:pt x="66577" y="129292"/>
                  </a:lnTo>
                  <a:lnTo>
                    <a:pt x="50254" y="152347"/>
                  </a:lnTo>
                  <a:lnTo>
                    <a:pt x="47734" y="158726"/>
                  </a:lnTo>
                  <a:lnTo>
                    <a:pt x="43085" y="165089"/>
                  </a:lnTo>
                  <a:lnTo>
                    <a:pt x="37492" y="168622"/>
                  </a:lnTo>
                  <a:lnTo>
                    <a:pt x="34519" y="169564"/>
                  </a:lnTo>
                  <a:lnTo>
                    <a:pt x="32537" y="171251"/>
                  </a:lnTo>
                  <a:lnTo>
                    <a:pt x="30335" y="175947"/>
                  </a:lnTo>
                  <a:lnTo>
                    <a:pt x="28687" y="177623"/>
                  </a:lnTo>
                  <a:lnTo>
                    <a:pt x="20526" y="180533"/>
                  </a:lnTo>
                  <a:lnTo>
                    <a:pt x="4897" y="180963"/>
                  </a:lnTo>
                  <a:lnTo>
                    <a:pt x="3264" y="179908"/>
                  </a:lnTo>
                  <a:lnTo>
                    <a:pt x="2174" y="178147"/>
                  </a:lnTo>
                  <a:lnTo>
                    <a:pt x="285" y="171272"/>
                  </a:lnTo>
                  <a:lnTo>
                    <a:pt x="0" y="148793"/>
                  </a:lnTo>
                  <a:lnTo>
                    <a:pt x="1057" y="146820"/>
                  </a:lnTo>
                  <a:lnTo>
                    <a:pt x="2821" y="145505"/>
                  </a:lnTo>
                  <a:lnTo>
                    <a:pt x="5055" y="144628"/>
                  </a:lnTo>
                  <a:lnTo>
                    <a:pt x="6543" y="142985"/>
                  </a:lnTo>
                  <a:lnTo>
                    <a:pt x="8199" y="138337"/>
                  </a:lnTo>
                  <a:lnTo>
                    <a:pt x="9699" y="136674"/>
                  </a:lnTo>
                  <a:lnTo>
                    <a:pt x="14188" y="134827"/>
                  </a:lnTo>
                  <a:lnTo>
                    <a:pt x="15807" y="133276"/>
                  </a:lnTo>
                  <a:lnTo>
                    <a:pt x="23677" y="120221"/>
                  </a:lnTo>
                  <a:lnTo>
                    <a:pt x="29219" y="116931"/>
                  </a:lnTo>
                  <a:lnTo>
                    <a:pt x="45778" y="114453"/>
                  </a:lnTo>
                  <a:lnTo>
                    <a:pt x="54862" y="107783"/>
                  </a:lnTo>
                  <a:lnTo>
                    <a:pt x="60718" y="106111"/>
                  </a:lnTo>
                  <a:lnTo>
                    <a:pt x="62702" y="106724"/>
                  </a:lnTo>
                  <a:lnTo>
                    <a:pt x="64026" y="108191"/>
                  </a:lnTo>
                  <a:lnTo>
                    <a:pt x="64907" y="110227"/>
                  </a:lnTo>
                  <a:lnTo>
                    <a:pt x="66554" y="111584"/>
                  </a:lnTo>
                  <a:lnTo>
                    <a:pt x="74718" y="113941"/>
                  </a:lnTo>
                  <a:lnTo>
                    <a:pt x="83509" y="120774"/>
                  </a:lnTo>
                  <a:lnTo>
                    <a:pt x="89325" y="122469"/>
                  </a:lnTo>
                  <a:lnTo>
                    <a:pt x="91299" y="123979"/>
                  </a:lnTo>
                  <a:lnTo>
                    <a:pt x="93492" y="128479"/>
                  </a:lnTo>
                  <a:lnTo>
                    <a:pt x="94727" y="136963"/>
                  </a:lnTo>
                  <a:lnTo>
                    <a:pt x="95958" y="138933"/>
                  </a:lnTo>
                  <a:lnTo>
                    <a:pt x="97837" y="140247"/>
                  </a:lnTo>
                  <a:lnTo>
                    <a:pt x="100149" y="141123"/>
                  </a:lnTo>
                  <a:lnTo>
                    <a:pt x="101691" y="142765"/>
                  </a:lnTo>
                  <a:lnTo>
                    <a:pt x="104652" y="151961"/>
                  </a:lnTo>
                  <a:lnTo>
                    <a:pt x="104762" y="160561"/>
                  </a:lnTo>
                  <a:lnTo>
                    <a:pt x="105823" y="161016"/>
                  </a:lnTo>
                  <a:lnTo>
                    <a:pt x="114182" y="161914"/>
                  </a:lnTo>
                  <a:lnTo>
                    <a:pt x="114262" y="156865"/>
                  </a:lnTo>
                  <a:lnTo>
                    <a:pt x="115332" y="155376"/>
                  </a:lnTo>
                  <a:lnTo>
                    <a:pt x="119342" y="153722"/>
                  </a:lnTo>
                  <a:lnTo>
                    <a:pt x="120836" y="152222"/>
                  </a:lnTo>
                  <a:lnTo>
                    <a:pt x="126054" y="142212"/>
                  </a:lnTo>
                  <a:lnTo>
                    <a:pt x="128485" y="139258"/>
                  </a:lnTo>
                  <a:lnTo>
                    <a:pt x="134008" y="135975"/>
                  </a:lnTo>
                  <a:lnTo>
                    <a:pt x="136963" y="135100"/>
                  </a:lnTo>
                  <a:lnTo>
                    <a:pt x="138932" y="132399"/>
                  </a:lnTo>
                  <a:lnTo>
                    <a:pt x="144916" y="115679"/>
                  </a:lnTo>
                  <a:lnTo>
                    <a:pt x="159280" y="95370"/>
                  </a:lnTo>
                  <a:lnTo>
                    <a:pt x="161575" y="79390"/>
                  </a:lnTo>
                  <a:lnTo>
                    <a:pt x="161918" y="44449"/>
                  </a:lnTo>
                  <a:lnTo>
                    <a:pt x="159098" y="38099"/>
                  </a:lnTo>
                  <a:lnTo>
                    <a:pt x="155376" y="31749"/>
                  </a:lnTo>
                  <a:lnTo>
                    <a:pt x="153720" y="25399"/>
                  </a:lnTo>
                  <a:lnTo>
                    <a:pt x="152220" y="23282"/>
                  </a:lnTo>
                  <a:lnTo>
                    <a:pt x="150162" y="21871"/>
                  </a:lnTo>
                  <a:lnTo>
                    <a:pt x="145055" y="19245"/>
                  </a:lnTo>
                  <a:lnTo>
                    <a:pt x="139254" y="14550"/>
                  </a:lnTo>
                  <a:lnTo>
                    <a:pt x="130329" y="11758"/>
                  </a:lnTo>
                  <a:lnTo>
                    <a:pt x="120364" y="9459"/>
                  </a:lnTo>
                  <a:lnTo>
                    <a:pt x="105343" y="2181"/>
                  </a:lnTo>
                  <a:lnTo>
                    <a:pt x="59531" y="24"/>
                  </a:lnTo>
                  <a:lnTo>
                    <a:pt x="25799" y="0"/>
                  </a:lnTo>
                  <a:lnTo>
                    <a:pt x="23549" y="1058"/>
                  </a:lnTo>
                  <a:lnTo>
                    <a:pt x="22048" y="2822"/>
                  </a:lnTo>
                  <a:lnTo>
                    <a:pt x="21048" y="5056"/>
                  </a:lnTo>
                  <a:lnTo>
                    <a:pt x="19323" y="6545"/>
                  </a:lnTo>
                  <a:lnTo>
                    <a:pt x="14583" y="8200"/>
                  </a:lnTo>
                  <a:lnTo>
                    <a:pt x="12896" y="9700"/>
                  </a:lnTo>
                  <a:lnTo>
                    <a:pt x="9966" y="17609"/>
                  </a:lnTo>
                  <a:lnTo>
                    <a:pt x="9653" y="23679"/>
                  </a:lnTo>
                  <a:lnTo>
                    <a:pt x="10668" y="25310"/>
                  </a:lnTo>
                  <a:lnTo>
                    <a:pt x="12403" y="26398"/>
                  </a:lnTo>
                  <a:lnTo>
                    <a:pt x="14619" y="27124"/>
                  </a:lnTo>
                  <a:lnTo>
                    <a:pt x="16095" y="28665"/>
                  </a:lnTo>
                  <a:lnTo>
                    <a:pt x="17735" y="33201"/>
                  </a:lnTo>
                  <a:lnTo>
                    <a:pt x="24108" y="38744"/>
                  </a:lnTo>
                  <a:lnTo>
                    <a:pt x="44918" y="53001"/>
                  </a:lnTo>
                  <a:lnTo>
                    <a:pt x="64570" y="59152"/>
                  </a:lnTo>
                  <a:lnTo>
                    <a:pt x="68446" y="61659"/>
                  </a:lnTo>
                  <a:lnTo>
                    <a:pt x="84013" y="65188"/>
                  </a:lnTo>
                  <a:lnTo>
                    <a:pt x="128141" y="66587"/>
                  </a:lnTo>
                  <a:lnTo>
                    <a:pt x="173747" y="66666"/>
                  </a:lnTo>
                  <a:lnTo>
                    <a:pt x="212644" y="65615"/>
                  </a:lnTo>
                  <a:lnTo>
                    <a:pt x="257172" y="571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" name="SMARTInkShape-Group263"/>
          <p:cNvGrpSpPr/>
          <p:nvPr/>
        </p:nvGrpSpPr>
        <p:grpSpPr>
          <a:xfrm>
            <a:off x="3533778" y="2428875"/>
            <a:ext cx="847720" cy="262633"/>
            <a:chOff x="3533778" y="2428875"/>
            <a:chExt cx="847720" cy="262633"/>
          </a:xfrm>
        </p:grpSpPr>
        <p:sp>
          <p:nvSpPr>
            <p:cNvPr id="45" name="SMARTInkShape-929"/>
            <p:cNvSpPr/>
            <p:nvPr>
              <p:custDataLst>
                <p:tags r:id="rId359"/>
              </p:custDataLst>
            </p:nvPr>
          </p:nvSpPr>
          <p:spPr>
            <a:xfrm>
              <a:off x="4333875" y="2486025"/>
              <a:ext cx="9526" cy="104776"/>
            </a:xfrm>
            <a:custGeom>
              <a:avLst/>
              <a:gdLst/>
              <a:ahLst/>
              <a:cxnLst/>
              <a:rect l="0" t="0" r="0" b="0"/>
              <a:pathLst>
                <a:path w="9526" h="104776">
                  <a:moveTo>
                    <a:pt x="9525" y="0"/>
                  </a:moveTo>
                  <a:lnTo>
                    <a:pt x="9525" y="0"/>
                  </a:lnTo>
                  <a:lnTo>
                    <a:pt x="9525" y="45358"/>
                  </a:lnTo>
                  <a:lnTo>
                    <a:pt x="9525" y="51204"/>
                  </a:lnTo>
                  <a:lnTo>
                    <a:pt x="6703" y="57330"/>
                  </a:lnTo>
                  <a:lnTo>
                    <a:pt x="2979" y="63580"/>
                  </a:lnTo>
                  <a:lnTo>
                    <a:pt x="589" y="76216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930"/>
            <p:cNvSpPr/>
            <p:nvPr>
              <p:custDataLst>
                <p:tags r:id="rId360"/>
              </p:custDataLst>
            </p:nvPr>
          </p:nvSpPr>
          <p:spPr>
            <a:xfrm>
              <a:off x="4248150" y="2524125"/>
              <a:ext cx="133348" cy="15013"/>
            </a:xfrm>
            <a:custGeom>
              <a:avLst/>
              <a:gdLst/>
              <a:ahLst/>
              <a:cxnLst/>
              <a:rect l="0" t="0" r="0" b="0"/>
              <a:pathLst>
                <a:path w="133348" h="15013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9701" y="9264"/>
                  </a:lnTo>
                  <a:lnTo>
                    <a:pt x="41403" y="9524"/>
                  </a:lnTo>
                  <a:lnTo>
                    <a:pt x="47682" y="12347"/>
                  </a:lnTo>
                  <a:lnTo>
                    <a:pt x="50838" y="14581"/>
                  </a:lnTo>
                  <a:lnTo>
                    <a:pt x="54000" y="15012"/>
                  </a:lnTo>
                  <a:lnTo>
                    <a:pt x="85725" y="9648"/>
                  </a:lnTo>
                  <a:lnTo>
                    <a:pt x="133347" y="9525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931"/>
            <p:cNvSpPr/>
            <p:nvPr>
              <p:custDataLst>
                <p:tags r:id="rId361"/>
              </p:custDataLst>
            </p:nvPr>
          </p:nvSpPr>
          <p:spPr>
            <a:xfrm>
              <a:off x="3895725" y="2581275"/>
              <a:ext cx="161926" cy="28576"/>
            </a:xfrm>
            <a:custGeom>
              <a:avLst/>
              <a:gdLst/>
              <a:ahLst/>
              <a:cxnLst/>
              <a:rect l="0" t="0" r="0" b="0"/>
              <a:pathLst>
                <a:path w="161926" h="28576">
                  <a:moveTo>
                    <a:pt x="0" y="28575"/>
                  </a:moveTo>
                  <a:lnTo>
                    <a:pt x="0" y="28575"/>
                  </a:lnTo>
                  <a:lnTo>
                    <a:pt x="0" y="20374"/>
                  </a:lnTo>
                  <a:lnTo>
                    <a:pt x="1058" y="19933"/>
                  </a:lnTo>
                  <a:lnTo>
                    <a:pt x="46452" y="19051"/>
                  </a:lnTo>
                  <a:lnTo>
                    <a:pt x="53980" y="19050"/>
                  </a:lnTo>
                  <a:lnTo>
                    <a:pt x="58563" y="16228"/>
                  </a:lnTo>
                  <a:lnTo>
                    <a:pt x="61268" y="13994"/>
                  </a:lnTo>
                  <a:lnTo>
                    <a:pt x="69916" y="11511"/>
                  </a:lnTo>
                  <a:lnTo>
                    <a:pt x="114874" y="9530"/>
                  </a:lnTo>
                  <a:lnTo>
                    <a:pt x="147377" y="9525"/>
                  </a:lnTo>
                  <a:lnTo>
                    <a:pt x="152990" y="6703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932"/>
            <p:cNvSpPr/>
            <p:nvPr>
              <p:custDataLst>
                <p:tags r:id="rId362"/>
              </p:custDataLst>
            </p:nvPr>
          </p:nvSpPr>
          <p:spPr>
            <a:xfrm>
              <a:off x="3971925" y="2486141"/>
              <a:ext cx="28573" cy="190385"/>
            </a:xfrm>
            <a:custGeom>
              <a:avLst/>
              <a:gdLst/>
              <a:ahLst/>
              <a:cxnLst/>
              <a:rect l="0" t="0" r="0" b="0"/>
              <a:pathLst>
                <a:path w="28573" h="190385">
                  <a:moveTo>
                    <a:pt x="9525" y="9409"/>
                  </a:moveTo>
                  <a:lnTo>
                    <a:pt x="9525" y="9409"/>
                  </a:lnTo>
                  <a:lnTo>
                    <a:pt x="19016" y="9409"/>
                  </a:lnTo>
                  <a:lnTo>
                    <a:pt x="28458" y="0"/>
                  </a:lnTo>
                  <a:lnTo>
                    <a:pt x="28572" y="9020"/>
                  </a:lnTo>
                  <a:lnTo>
                    <a:pt x="20374" y="17576"/>
                  </a:lnTo>
                  <a:lnTo>
                    <a:pt x="19166" y="27016"/>
                  </a:lnTo>
                  <a:lnTo>
                    <a:pt x="19053" y="50812"/>
                  </a:lnTo>
                  <a:lnTo>
                    <a:pt x="17993" y="52886"/>
                  </a:lnTo>
                  <a:lnTo>
                    <a:pt x="16229" y="54268"/>
                  </a:lnTo>
                  <a:lnTo>
                    <a:pt x="13994" y="55190"/>
                  </a:lnTo>
                  <a:lnTo>
                    <a:pt x="12504" y="56863"/>
                  </a:lnTo>
                  <a:lnTo>
                    <a:pt x="10849" y="61544"/>
                  </a:lnTo>
                  <a:lnTo>
                    <a:pt x="8490" y="101245"/>
                  </a:lnTo>
                  <a:lnTo>
                    <a:pt x="1991" y="114137"/>
                  </a:lnTo>
                  <a:lnTo>
                    <a:pt x="15" y="161634"/>
                  </a:lnTo>
                  <a:lnTo>
                    <a:pt x="0" y="1903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933"/>
            <p:cNvSpPr/>
            <p:nvPr>
              <p:custDataLst>
                <p:tags r:id="rId363"/>
              </p:custDataLst>
            </p:nvPr>
          </p:nvSpPr>
          <p:spPr>
            <a:xfrm>
              <a:off x="3533778" y="2428875"/>
              <a:ext cx="428622" cy="262633"/>
            </a:xfrm>
            <a:custGeom>
              <a:avLst/>
              <a:gdLst/>
              <a:ahLst/>
              <a:cxnLst/>
              <a:rect l="0" t="0" r="0" b="0"/>
              <a:pathLst>
                <a:path w="428622" h="262633">
                  <a:moveTo>
                    <a:pt x="114297" y="66675"/>
                  </a:moveTo>
                  <a:lnTo>
                    <a:pt x="114297" y="66675"/>
                  </a:lnTo>
                  <a:lnTo>
                    <a:pt x="123822" y="66675"/>
                  </a:lnTo>
                  <a:lnTo>
                    <a:pt x="114690" y="66675"/>
                  </a:lnTo>
                  <a:lnTo>
                    <a:pt x="114331" y="74876"/>
                  </a:lnTo>
                  <a:lnTo>
                    <a:pt x="107758" y="83543"/>
                  </a:lnTo>
                  <a:lnTo>
                    <a:pt x="105165" y="93499"/>
                  </a:lnTo>
                  <a:lnTo>
                    <a:pt x="104889" y="99788"/>
                  </a:lnTo>
                  <a:lnTo>
                    <a:pt x="102002" y="105381"/>
                  </a:lnTo>
                  <a:lnTo>
                    <a:pt x="98249" y="111394"/>
                  </a:lnTo>
                  <a:lnTo>
                    <a:pt x="86363" y="151816"/>
                  </a:lnTo>
                  <a:lnTo>
                    <a:pt x="86149" y="155186"/>
                  </a:lnTo>
                  <a:lnTo>
                    <a:pt x="83090" y="161752"/>
                  </a:lnTo>
                  <a:lnTo>
                    <a:pt x="70558" y="184323"/>
                  </a:lnTo>
                  <a:lnTo>
                    <a:pt x="66765" y="195961"/>
                  </a:lnTo>
                  <a:lnTo>
                    <a:pt x="60467" y="206111"/>
                  </a:lnTo>
                  <a:lnTo>
                    <a:pt x="57073" y="215822"/>
                  </a:lnTo>
                  <a:lnTo>
                    <a:pt x="30789" y="248238"/>
                  </a:lnTo>
                  <a:lnTo>
                    <a:pt x="30050" y="251217"/>
                  </a:lnTo>
                  <a:lnTo>
                    <a:pt x="28499" y="253203"/>
                  </a:lnTo>
                  <a:lnTo>
                    <a:pt x="20501" y="256652"/>
                  </a:lnTo>
                  <a:lnTo>
                    <a:pt x="14421" y="257020"/>
                  </a:lnTo>
                  <a:lnTo>
                    <a:pt x="12788" y="258130"/>
                  </a:lnTo>
                  <a:lnTo>
                    <a:pt x="11699" y="259928"/>
                  </a:lnTo>
                  <a:lnTo>
                    <a:pt x="10973" y="262186"/>
                  </a:lnTo>
                  <a:lnTo>
                    <a:pt x="10490" y="262632"/>
                  </a:lnTo>
                  <a:lnTo>
                    <a:pt x="10167" y="261871"/>
                  </a:lnTo>
                  <a:lnTo>
                    <a:pt x="9650" y="258103"/>
                  </a:lnTo>
                  <a:lnTo>
                    <a:pt x="1332" y="257256"/>
                  </a:lnTo>
                  <a:lnTo>
                    <a:pt x="887" y="256171"/>
                  </a:lnTo>
                  <a:lnTo>
                    <a:pt x="0" y="233495"/>
                  </a:lnTo>
                  <a:lnTo>
                    <a:pt x="2820" y="227954"/>
                  </a:lnTo>
                  <a:lnTo>
                    <a:pt x="8198" y="220829"/>
                  </a:lnTo>
                  <a:lnTo>
                    <a:pt x="9130" y="214538"/>
                  </a:lnTo>
                  <a:lnTo>
                    <a:pt x="10319" y="212875"/>
                  </a:lnTo>
                  <a:lnTo>
                    <a:pt x="12170" y="211768"/>
                  </a:lnTo>
                  <a:lnTo>
                    <a:pt x="14462" y="211028"/>
                  </a:lnTo>
                  <a:lnTo>
                    <a:pt x="15991" y="209477"/>
                  </a:lnTo>
                  <a:lnTo>
                    <a:pt x="17689" y="204931"/>
                  </a:lnTo>
                  <a:lnTo>
                    <a:pt x="19200" y="203296"/>
                  </a:lnTo>
                  <a:lnTo>
                    <a:pt x="37988" y="191468"/>
                  </a:lnTo>
                  <a:lnTo>
                    <a:pt x="79767" y="190501"/>
                  </a:lnTo>
                  <a:lnTo>
                    <a:pt x="81752" y="191559"/>
                  </a:lnTo>
                  <a:lnTo>
                    <a:pt x="83076" y="193323"/>
                  </a:lnTo>
                  <a:lnTo>
                    <a:pt x="83958" y="195557"/>
                  </a:lnTo>
                  <a:lnTo>
                    <a:pt x="85604" y="197046"/>
                  </a:lnTo>
                  <a:lnTo>
                    <a:pt x="90256" y="198701"/>
                  </a:lnTo>
                  <a:lnTo>
                    <a:pt x="101865" y="200822"/>
                  </a:lnTo>
                  <a:lnTo>
                    <a:pt x="112451" y="208192"/>
                  </a:lnTo>
                  <a:lnTo>
                    <a:pt x="118806" y="209148"/>
                  </a:lnTo>
                  <a:lnTo>
                    <a:pt x="120478" y="210340"/>
                  </a:lnTo>
                  <a:lnTo>
                    <a:pt x="121593" y="212193"/>
                  </a:lnTo>
                  <a:lnTo>
                    <a:pt x="122336" y="214487"/>
                  </a:lnTo>
                  <a:lnTo>
                    <a:pt x="123889" y="216017"/>
                  </a:lnTo>
                  <a:lnTo>
                    <a:pt x="128438" y="217716"/>
                  </a:lnTo>
                  <a:lnTo>
                    <a:pt x="130075" y="219227"/>
                  </a:lnTo>
                  <a:lnTo>
                    <a:pt x="131892" y="223728"/>
                  </a:lnTo>
                  <a:lnTo>
                    <a:pt x="133436" y="225353"/>
                  </a:lnTo>
                  <a:lnTo>
                    <a:pt x="137972" y="227157"/>
                  </a:lnTo>
                  <a:lnTo>
                    <a:pt x="139606" y="228696"/>
                  </a:lnTo>
                  <a:lnTo>
                    <a:pt x="143644" y="238216"/>
                  </a:lnTo>
                  <a:lnTo>
                    <a:pt x="152397" y="247650"/>
                  </a:lnTo>
                  <a:lnTo>
                    <a:pt x="157454" y="247650"/>
                  </a:lnTo>
                  <a:lnTo>
                    <a:pt x="158943" y="246592"/>
                  </a:lnTo>
                  <a:lnTo>
                    <a:pt x="159936" y="244828"/>
                  </a:lnTo>
                  <a:lnTo>
                    <a:pt x="161529" y="234392"/>
                  </a:lnTo>
                  <a:lnTo>
                    <a:pt x="161805" y="225260"/>
                  </a:lnTo>
                  <a:lnTo>
                    <a:pt x="164692" y="219002"/>
                  </a:lnTo>
                  <a:lnTo>
                    <a:pt x="168445" y="212692"/>
                  </a:lnTo>
                  <a:lnTo>
                    <a:pt x="170558" y="202132"/>
                  </a:lnTo>
                  <a:lnTo>
                    <a:pt x="172242" y="187126"/>
                  </a:lnTo>
                  <a:lnTo>
                    <a:pt x="177915" y="174449"/>
                  </a:lnTo>
                  <a:lnTo>
                    <a:pt x="181951" y="130264"/>
                  </a:lnTo>
                  <a:lnTo>
                    <a:pt x="188496" y="112122"/>
                  </a:lnTo>
                  <a:lnTo>
                    <a:pt x="190463" y="64951"/>
                  </a:lnTo>
                  <a:lnTo>
                    <a:pt x="190494" y="44578"/>
                  </a:lnTo>
                  <a:lnTo>
                    <a:pt x="187674" y="38157"/>
                  </a:lnTo>
                  <a:lnTo>
                    <a:pt x="182296" y="30468"/>
                  </a:lnTo>
                  <a:lnTo>
                    <a:pt x="181233" y="21344"/>
                  </a:lnTo>
                  <a:lnTo>
                    <a:pt x="181088" y="15484"/>
                  </a:lnTo>
                  <a:lnTo>
                    <a:pt x="179991" y="13497"/>
                  </a:lnTo>
                  <a:lnTo>
                    <a:pt x="178201" y="12173"/>
                  </a:lnTo>
                  <a:lnTo>
                    <a:pt x="173391" y="9644"/>
                  </a:lnTo>
                  <a:lnTo>
                    <a:pt x="163641" y="1479"/>
                  </a:lnTo>
                  <a:lnTo>
                    <a:pt x="157375" y="438"/>
                  </a:lnTo>
                  <a:lnTo>
                    <a:pt x="111005" y="0"/>
                  </a:lnTo>
                  <a:lnTo>
                    <a:pt x="104720" y="2822"/>
                  </a:lnTo>
                  <a:lnTo>
                    <a:pt x="98399" y="6546"/>
                  </a:lnTo>
                  <a:lnTo>
                    <a:pt x="87601" y="9133"/>
                  </a:lnTo>
                  <a:lnTo>
                    <a:pt x="81222" y="9409"/>
                  </a:lnTo>
                  <a:lnTo>
                    <a:pt x="79547" y="10506"/>
                  </a:lnTo>
                  <a:lnTo>
                    <a:pt x="78431" y="12296"/>
                  </a:lnTo>
                  <a:lnTo>
                    <a:pt x="77686" y="14547"/>
                  </a:lnTo>
                  <a:lnTo>
                    <a:pt x="76132" y="16048"/>
                  </a:lnTo>
                  <a:lnTo>
                    <a:pt x="71582" y="17716"/>
                  </a:lnTo>
                  <a:lnTo>
                    <a:pt x="69945" y="19219"/>
                  </a:lnTo>
                  <a:lnTo>
                    <a:pt x="58115" y="37991"/>
                  </a:lnTo>
                  <a:lnTo>
                    <a:pt x="57185" y="52244"/>
                  </a:lnTo>
                  <a:lnTo>
                    <a:pt x="58231" y="53879"/>
                  </a:lnTo>
                  <a:lnTo>
                    <a:pt x="59986" y="54969"/>
                  </a:lnTo>
                  <a:lnTo>
                    <a:pt x="62215" y="55696"/>
                  </a:lnTo>
                  <a:lnTo>
                    <a:pt x="63700" y="57239"/>
                  </a:lnTo>
                  <a:lnTo>
                    <a:pt x="65351" y="61775"/>
                  </a:lnTo>
                  <a:lnTo>
                    <a:pt x="66850" y="63409"/>
                  </a:lnTo>
                  <a:lnTo>
                    <a:pt x="83971" y="74748"/>
                  </a:lnTo>
                  <a:lnTo>
                    <a:pt x="126523" y="76183"/>
                  </a:lnTo>
                  <a:lnTo>
                    <a:pt x="173180" y="76200"/>
                  </a:lnTo>
                  <a:lnTo>
                    <a:pt x="194641" y="75142"/>
                  </a:lnTo>
                  <a:lnTo>
                    <a:pt x="225311" y="67558"/>
                  </a:lnTo>
                  <a:lnTo>
                    <a:pt x="259558" y="65694"/>
                  </a:lnTo>
                  <a:lnTo>
                    <a:pt x="278261" y="59151"/>
                  </a:lnTo>
                  <a:lnTo>
                    <a:pt x="288770" y="56981"/>
                  </a:lnTo>
                  <a:lnTo>
                    <a:pt x="301694" y="50867"/>
                  </a:lnTo>
                  <a:lnTo>
                    <a:pt x="348077" y="39067"/>
                  </a:lnTo>
                  <a:lnTo>
                    <a:pt x="355077" y="38530"/>
                  </a:lnTo>
                  <a:lnTo>
                    <a:pt x="361716" y="35469"/>
                  </a:lnTo>
                  <a:lnTo>
                    <a:pt x="364968" y="33171"/>
                  </a:lnTo>
                  <a:lnTo>
                    <a:pt x="379658" y="29937"/>
                  </a:lnTo>
                  <a:lnTo>
                    <a:pt x="395980" y="27785"/>
                  </a:lnTo>
                  <a:lnTo>
                    <a:pt x="409396" y="21089"/>
                  </a:lnTo>
                  <a:lnTo>
                    <a:pt x="423586" y="19169"/>
                  </a:lnTo>
                  <a:lnTo>
                    <a:pt x="425264" y="18071"/>
                  </a:lnTo>
                  <a:lnTo>
                    <a:pt x="426384" y="16281"/>
                  </a:lnTo>
                  <a:lnTo>
                    <a:pt x="428611" y="9560"/>
                  </a:lnTo>
                  <a:lnTo>
                    <a:pt x="428621" y="17729"/>
                  </a:lnTo>
                  <a:lnTo>
                    <a:pt x="420421" y="27135"/>
                  </a:lnTo>
                  <a:lnTo>
                    <a:pt x="419490" y="33205"/>
                  </a:lnTo>
                  <a:lnTo>
                    <a:pt x="418301" y="34837"/>
                  </a:lnTo>
                  <a:lnTo>
                    <a:pt x="416449" y="35924"/>
                  </a:lnTo>
                  <a:lnTo>
                    <a:pt x="414157" y="36650"/>
                  </a:lnTo>
                  <a:lnTo>
                    <a:pt x="412628" y="38191"/>
                  </a:lnTo>
                  <a:lnTo>
                    <a:pt x="407354" y="48271"/>
                  </a:lnTo>
                  <a:lnTo>
                    <a:pt x="384943" y="73294"/>
                  </a:lnTo>
                  <a:lnTo>
                    <a:pt x="378954" y="85778"/>
                  </a:lnTo>
                  <a:lnTo>
                    <a:pt x="374798" y="92099"/>
                  </a:lnTo>
                  <a:lnTo>
                    <a:pt x="364160" y="117673"/>
                  </a:lnTo>
                  <a:lnTo>
                    <a:pt x="347046" y="140497"/>
                  </a:lnTo>
                  <a:lnTo>
                    <a:pt x="340894" y="159887"/>
                  </a:lnTo>
                  <a:lnTo>
                    <a:pt x="336715" y="167369"/>
                  </a:lnTo>
                  <a:lnTo>
                    <a:pt x="333304" y="177532"/>
                  </a:lnTo>
                  <a:lnTo>
                    <a:pt x="327119" y="188304"/>
                  </a:lnTo>
                  <a:lnTo>
                    <a:pt x="323076" y="215010"/>
                  </a:lnTo>
                  <a:lnTo>
                    <a:pt x="315684" y="226601"/>
                  </a:lnTo>
                  <a:lnTo>
                    <a:pt x="314591" y="235809"/>
                  </a:lnTo>
                  <a:lnTo>
                    <a:pt x="314322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5" name="SMARTInkShape-Group264"/>
          <p:cNvGrpSpPr/>
          <p:nvPr/>
        </p:nvGrpSpPr>
        <p:grpSpPr>
          <a:xfrm>
            <a:off x="4600575" y="2382574"/>
            <a:ext cx="485776" cy="236674"/>
            <a:chOff x="4600575" y="2382574"/>
            <a:chExt cx="485776" cy="236674"/>
          </a:xfrm>
        </p:grpSpPr>
        <p:sp>
          <p:nvSpPr>
            <p:cNvPr id="51" name="SMARTInkShape-934"/>
            <p:cNvSpPr/>
            <p:nvPr>
              <p:custDataLst>
                <p:tags r:id="rId355"/>
              </p:custDataLst>
            </p:nvPr>
          </p:nvSpPr>
          <p:spPr>
            <a:xfrm>
              <a:off x="4914903" y="2390775"/>
              <a:ext cx="171448" cy="209551"/>
            </a:xfrm>
            <a:custGeom>
              <a:avLst/>
              <a:gdLst/>
              <a:ahLst/>
              <a:cxnLst/>
              <a:rect l="0" t="0" r="0" b="0"/>
              <a:pathLst>
                <a:path w="171448" h="209551">
                  <a:moveTo>
                    <a:pt x="171447" y="9525"/>
                  </a:moveTo>
                  <a:lnTo>
                    <a:pt x="171447" y="9525"/>
                  </a:lnTo>
                  <a:lnTo>
                    <a:pt x="162314" y="9525"/>
                  </a:lnTo>
                  <a:lnTo>
                    <a:pt x="153755" y="1324"/>
                  </a:lnTo>
                  <a:lnTo>
                    <a:pt x="144315" y="116"/>
                  </a:lnTo>
                  <a:lnTo>
                    <a:pt x="97117" y="0"/>
                  </a:lnTo>
                  <a:lnTo>
                    <a:pt x="88012" y="6546"/>
                  </a:lnTo>
                  <a:lnTo>
                    <a:pt x="77962" y="9133"/>
                  </a:lnTo>
                  <a:lnTo>
                    <a:pt x="71664" y="14465"/>
                  </a:lnTo>
                  <a:lnTo>
                    <a:pt x="68890" y="19834"/>
                  </a:lnTo>
                  <a:lnTo>
                    <a:pt x="68151" y="22748"/>
                  </a:lnTo>
                  <a:lnTo>
                    <a:pt x="66599" y="24691"/>
                  </a:lnTo>
                  <a:lnTo>
                    <a:pt x="62054" y="26849"/>
                  </a:lnTo>
                  <a:lnTo>
                    <a:pt x="60418" y="28482"/>
                  </a:lnTo>
                  <a:lnTo>
                    <a:pt x="58601" y="33120"/>
                  </a:lnTo>
                  <a:lnTo>
                    <a:pt x="57058" y="34780"/>
                  </a:lnTo>
                  <a:lnTo>
                    <a:pt x="52521" y="36624"/>
                  </a:lnTo>
                  <a:lnTo>
                    <a:pt x="50888" y="38174"/>
                  </a:lnTo>
                  <a:lnTo>
                    <a:pt x="49073" y="42719"/>
                  </a:lnTo>
                  <a:lnTo>
                    <a:pt x="47625" y="80702"/>
                  </a:lnTo>
                  <a:lnTo>
                    <a:pt x="50445" y="86315"/>
                  </a:lnTo>
                  <a:lnTo>
                    <a:pt x="55823" y="93485"/>
                  </a:lnTo>
                  <a:lnTo>
                    <a:pt x="56755" y="99784"/>
                  </a:lnTo>
                  <a:lnTo>
                    <a:pt x="57944" y="101447"/>
                  </a:lnTo>
                  <a:lnTo>
                    <a:pt x="59795" y="102557"/>
                  </a:lnTo>
                  <a:lnTo>
                    <a:pt x="67456" y="104118"/>
                  </a:lnTo>
                  <a:lnTo>
                    <a:pt x="70370" y="104337"/>
                  </a:lnTo>
                  <a:lnTo>
                    <a:pt x="76430" y="107403"/>
                  </a:lnTo>
                  <a:lnTo>
                    <a:pt x="83886" y="112937"/>
                  </a:lnTo>
                  <a:lnTo>
                    <a:pt x="93762" y="114180"/>
                  </a:lnTo>
                  <a:lnTo>
                    <a:pt x="102558" y="107730"/>
                  </a:lnTo>
                  <a:lnTo>
                    <a:pt x="112542" y="105164"/>
                  </a:lnTo>
                  <a:lnTo>
                    <a:pt x="118833" y="104890"/>
                  </a:lnTo>
                  <a:lnTo>
                    <a:pt x="120497" y="103794"/>
                  </a:lnTo>
                  <a:lnTo>
                    <a:pt x="121605" y="102004"/>
                  </a:lnTo>
                  <a:lnTo>
                    <a:pt x="122344" y="99753"/>
                  </a:lnTo>
                  <a:lnTo>
                    <a:pt x="123895" y="98252"/>
                  </a:lnTo>
                  <a:lnTo>
                    <a:pt x="133309" y="95260"/>
                  </a:lnTo>
                  <a:lnTo>
                    <a:pt x="124213" y="86118"/>
                  </a:lnTo>
                  <a:lnTo>
                    <a:pt x="110599" y="85760"/>
                  </a:lnTo>
                  <a:lnTo>
                    <a:pt x="108657" y="86806"/>
                  </a:lnTo>
                  <a:lnTo>
                    <a:pt x="107362" y="88563"/>
                  </a:lnTo>
                  <a:lnTo>
                    <a:pt x="106499" y="90792"/>
                  </a:lnTo>
                  <a:lnTo>
                    <a:pt x="104865" y="92278"/>
                  </a:lnTo>
                  <a:lnTo>
                    <a:pt x="100228" y="93929"/>
                  </a:lnTo>
                  <a:lnTo>
                    <a:pt x="87483" y="95134"/>
                  </a:lnTo>
                  <a:lnTo>
                    <a:pt x="78465" y="101773"/>
                  </a:lnTo>
                  <a:lnTo>
                    <a:pt x="69578" y="104944"/>
                  </a:lnTo>
                  <a:lnTo>
                    <a:pt x="47605" y="121198"/>
                  </a:lnTo>
                  <a:lnTo>
                    <a:pt x="44436" y="122074"/>
                  </a:lnTo>
                  <a:lnTo>
                    <a:pt x="42323" y="123716"/>
                  </a:lnTo>
                  <a:lnTo>
                    <a:pt x="38291" y="130025"/>
                  </a:lnTo>
                  <a:lnTo>
                    <a:pt x="25004" y="137969"/>
                  </a:lnTo>
                  <a:lnTo>
                    <a:pt x="11369" y="150645"/>
                  </a:lnTo>
                  <a:lnTo>
                    <a:pt x="10342" y="154442"/>
                  </a:lnTo>
                  <a:lnTo>
                    <a:pt x="10069" y="156937"/>
                  </a:lnTo>
                  <a:lnTo>
                    <a:pt x="8829" y="158599"/>
                  </a:lnTo>
                  <a:lnTo>
                    <a:pt x="4628" y="160447"/>
                  </a:lnTo>
                  <a:lnTo>
                    <a:pt x="3084" y="161998"/>
                  </a:lnTo>
                  <a:lnTo>
                    <a:pt x="1369" y="166544"/>
                  </a:lnTo>
                  <a:lnTo>
                    <a:pt x="0" y="195119"/>
                  </a:lnTo>
                  <a:lnTo>
                    <a:pt x="1057" y="196754"/>
                  </a:lnTo>
                  <a:lnTo>
                    <a:pt x="2820" y="197844"/>
                  </a:lnTo>
                  <a:lnTo>
                    <a:pt x="9698" y="199738"/>
                  </a:lnTo>
                  <a:lnTo>
                    <a:pt x="14186" y="199897"/>
                  </a:lnTo>
                  <a:lnTo>
                    <a:pt x="15807" y="200999"/>
                  </a:lnTo>
                  <a:lnTo>
                    <a:pt x="16887" y="202791"/>
                  </a:lnTo>
                  <a:lnTo>
                    <a:pt x="17607" y="205043"/>
                  </a:lnTo>
                  <a:lnTo>
                    <a:pt x="19145" y="206546"/>
                  </a:lnTo>
                  <a:lnTo>
                    <a:pt x="23677" y="208215"/>
                  </a:lnTo>
                  <a:lnTo>
                    <a:pt x="71182" y="209550"/>
                  </a:lnTo>
                  <a:lnTo>
                    <a:pt x="79768" y="209550"/>
                  </a:lnTo>
                  <a:lnTo>
                    <a:pt x="81752" y="208492"/>
                  </a:lnTo>
                  <a:lnTo>
                    <a:pt x="83076" y="206728"/>
                  </a:lnTo>
                  <a:lnTo>
                    <a:pt x="85567" y="200417"/>
                  </a:lnTo>
                  <a:lnTo>
                    <a:pt x="104772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935"/>
            <p:cNvSpPr/>
            <p:nvPr>
              <p:custDataLst>
                <p:tags r:id="rId356"/>
              </p:custDataLst>
            </p:nvPr>
          </p:nvSpPr>
          <p:spPr>
            <a:xfrm>
              <a:off x="4619625" y="2524125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19050"/>
                  </a:moveTo>
                  <a:lnTo>
                    <a:pt x="0" y="19050"/>
                  </a:lnTo>
                  <a:lnTo>
                    <a:pt x="31881" y="19050"/>
                  </a:lnTo>
                  <a:lnTo>
                    <a:pt x="38159" y="16228"/>
                  </a:lnTo>
                  <a:lnTo>
                    <a:pt x="44476" y="12504"/>
                  </a:lnTo>
                  <a:lnTo>
                    <a:pt x="57155" y="10113"/>
                  </a:lnTo>
                  <a:lnTo>
                    <a:pt x="79375" y="9560"/>
                  </a:lnTo>
                  <a:lnTo>
                    <a:pt x="85725" y="6718"/>
                  </a:lnTo>
                  <a:lnTo>
                    <a:pt x="92075" y="2986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936"/>
            <p:cNvSpPr/>
            <p:nvPr>
              <p:custDataLst>
                <p:tags r:id="rId357"/>
              </p:custDataLst>
            </p:nvPr>
          </p:nvSpPr>
          <p:spPr>
            <a:xfrm>
              <a:off x="4733925" y="2419350"/>
              <a:ext cx="19051" cy="180976"/>
            </a:xfrm>
            <a:custGeom>
              <a:avLst/>
              <a:gdLst/>
              <a:ahLst/>
              <a:cxnLst/>
              <a:rect l="0" t="0" r="0" b="0"/>
              <a:pathLst>
                <a:path w="19051" h="180976">
                  <a:moveTo>
                    <a:pt x="0" y="0"/>
                  </a:moveTo>
                  <a:lnTo>
                    <a:pt x="0" y="0"/>
                  </a:lnTo>
                  <a:lnTo>
                    <a:pt x="9491" y="0"/>
                  </a:lnTo>
                  <a:lnTo>
                    <a:pt x="18933" y="9409"/>
                  </a:lnTo>
                  <a:lnTo>
                    <a:pt x="19050" y="41405"/>
                  </a:lnTo>
                  <a:lnTo>
                    <a:pt x="16228" y="47683"/>
                  </a:lnTo>
                  <a:lnTo>
                    <a:pt x="12504" y="54001"/>
                  </a:lnTo>
                  <a:lnTo>
                    <a:pt x="10114" y="66680"/>
                  </a:lnTo>
                  <a:lnTo>
                    <a:pt x="9559" y="88901"/>
                  </a:lnTo>
                  <a:lnTo>
                    <a:pt x="6718" y="95250"/>
                  </a:lnTo>
                  <a:lnTo>
                    <a:pt x="2986" y="101600"/>
                  </a:lnTo>
                  <a:lnTo>
                    <a:pt x="589" y="114300"/>
                  </a:lnTo>
                  <a:lnTo>
                    <a:pt x="0" y="161729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937"/>
            <p:cNvSpPr/>
            <p:nvPr>
              <p:custDataLst>
                <p:tags r:id="rId358"/>
              </p:custDataLst>
            </p:nvPr>
          </p:nvSpPr>
          <p:spPr>
            <a:xfrm>
              <a:off x="4600575" y="2382574"/>
              <a:ext cx="123826" cy="236674"/>
            </a:xfrm>
            <a:custGeom>
              <a:avLst/>
              <a:gdLst/>
              <a:ahLst/>
              <a:cxnLst/>
              <a:rect l="0" t="0" r="0" b="0"/>
              <a:pathLst>
                <a:path w="123826" h="236674">
                  <a:moveTo>
                    <a:pt x="123825" y="8201"/>
                  </a:moveTo>
                  <a:lnTo>
                    <a:pt x="123825" y="8201"/>
                  </a:lnTo>
                  <a:lnTo>
                    <a:pt x="123825" y="0"/>
                  </a:lnTo>
                  <a:lnTo>
                    <a:pt x="114316" y="8187"/>
                  </a:lnTo>
                  <a:lnTo>
                    <a:pt x="114310" y="8192"/>
                  </a:lnTo>
                  <a:lnTo>
                    <a:pt x="104892" y="8201"/>
                  </a:lnTo>
                  <a:lnTo>
                    <a:pt x="96584" y="16402"/>
                  </a:lnTo>
                  <a:lnTo>
                    <a:pt x="95645" y="22390"/>
                  </a:lnTo>
                  <a:lnTo>
                    <a:pt x="94455" y="24010"/>
                  </a:lnTo>
                  <a:lnTo>
                    <a:pt x="90311" y="25811"/>
                  </a:lnTo>
                  <a:lnTo>
                    <a:pt x="88782" y="27349"/>
                  </a:lnTo>
                  <a:lnTo>
                    <a:pt x="83507" y="37423"/>
                  </a:lnTo>
                  <a:lnTo>
                    <a:pt x="79447" y="43414"/>
                  </a:lnTo>
                  <a:lnTo>
                    <a:pt x="76104" y="52736"/>
                  </a:lnTo>
                  <a:lnTo>
                    <a:pt x="69939" y="62201"/>
                  </a:lnTo>
                  <a:lnTo>
                    <a:pt x="66584" y="71709"/>
                  </a:lnTo>
                  <a:lnTo>
                    <a:pt x="40866" y="112388"/>
                  </a:lnTo>
                  <a:lnTo>
                    <a:pt x="38271" y="119065"/>
                  </a:lnTo>
                  <a:lnTo>
                    <a:pt x="23020" y="139411"/>
                  </a:lnTo>
                  <a:lnTo>
                    <a:pt x="17012" y="158610"/>
                  </a:lnTo>
                  <a:lnTo>
                    <a:pt x="12852" y="166066"/>
                  </a:lnTo>
                  <a:lnTo>
                    <a:pt x="10182" y="179476"/>
                  </a:lnTo>
                  <a:lnTo>
                    <a:pt x="9963" y="182709"/>
                  </a:lnTo>
                  <a:lnTo>
                    <a:pt x="6898" y="189124"/>
                  </a:lnTo>
                  <a:lnTo>
                    <a:pt x="3066" y="195503"/>
                  </a:lnTo>
                  <a:lnTo>
                    <a:pt x="606" y="208221"/>
                  </a:lnTo>
                  <a:lnTo>
                    <a:pt x="0" y="236370"/>
                  </a:lnTo>
                  <a:lnTo>
                    <a:pt x="5057" y="236673"/>
                  </a:lnTo>
                  <a:lnTo>
                    <a:pt x="6546" y="235657"/>
                  </a:lnTo>
                  <a:lnTo>
                    <a:pt x="7539" y="233922"/>
                  </a:lnTo>
                  <a:lnTo>
                    <a:pt x="9525" y="22727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6" name="SMARTInkShape-938"/>
          <p:cNvSpPr/>
          <p:nvPr>
            <p:custDataLst>
              <p:tags r:id="rId11"/>
            </p:custDataLst>
          </p:nvPr>
        </p:nvSpPr>
        <p:spPr>
          <a:xfrm>
            <a:off x="5086350" y="2400300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9" name="SMARTInkShape-Group266"/>
          <p:cNvGrpSpPr/>
          <p:nvPr/>
        </p:nvGrpSpPr>
        <p:grpSpPr>
          <a:xfrm>
            <a:off x="5314950" y="2447925"/>
            <a:ext cx="152401" cy="95251"/>
            <a:chOff x="5314950" y="2447925"/>
            <a:chExt cx="152401" cy="95251"/>
          </a:xfrm>
        </p:grpSpPr>
        <p:sp>
          <p:nvSpPr>
            <p:cNvPr id="57" name="SMARTInkShape-939"/>
            <p:cNvSpPr/>
            <p:nvPr>
              <p:custDataLst>
                <p:tags r:id="rId353"/>
              </p:custDataLst>
            </p:nvPr>
          </p:nvSpPr>
          <p:spPr>
            <a:xfrm>
              <a:off x="5314950" y="2533650"/>
              <a:ext cx="152401" cy="9526"/>
            </a:xfrm>
            <a:custGeom>
              <a:avLst/>
              <a:gdLst/>
              <a:ahLst/>
              <a:cxnLst/>
              <a:rect l="0" t="0" r="0" b="0"/>
              <a:pathLst>
                <a:path w="152401" h="9526">
                  <a:moveTo>
                    <a:pt x="0" y="9525"/>
                  </a:moveTo>
                  <a:lnTo>
                    <a:pt x="0" y="9525"/>
                  </a:lnTo>
                  <a:lnTo>
                    <a:pt x="45419" y="9525"/>
                  </a:lnTo>
                  <a:lnTo>
                    <a:pt x="80735" y="9525"/>
                  </a:lnTo>
                  <a:lnTo>
                    <a:pt x="86330" y="6703"/>
                  </a:lnTo>
                  <a:lnTo>
                    <a:pt x="92344" y="2979"/>
                  </a:lnTo>
                  <a:lnTo>
                    <a:pt x="102929" y="392"/>
                  </a:lnTo>
                  <a:lnTo>
                    <a:pt x="150397" y="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940"/>
            <p:cNvSpPr/>
            <p:nvPr>
              <p:custDataLst>
                <p:tags r:id="rId354"/>
              </p:custDataLst>
            </p:nvPr>
          </p:nvSpPr>
          <p:spPr>
            <a:xfrm>
              <a:off x="5324867" y="2447925"/>
              <a:ext cx="132959" cy="19051"/>
            </a:xfrm>
            <a:custGeom>
              <a:avLst/>
              <a:gdLst/>
              <a:ahLst/>
              <a:cxnLst/>
              <a:rect l="0" t="0" r="0" b="0"/>
              <a:pathLst>
                <a:path w="132959" h="19051">
                  <a:moveTo>
                    <a:pt x="9133" y="19050"/>
                  </a:moveTo>
                  <a:lnTo>
                    <a:pt x="9133" y="19050"/>
                  </a:lnTo>
                  <a:lnTo>
                    <a:pt x="0" y="19050"/>
                  </a:lnTo>
                  <a:lnTo>
                    <a:pt x="9100" y="19050"/>
                  </a:lnTo>
                  <a:lnTo>
                    <a:pt x="9133" y="9641"/>
                  </a:lnTo>
                  <a:lnTo>
                    <a:pt x="56647" y="9525"/>
                  </a:lnTo>
                  <a:lnTo>
                    <a:pt x="104266" y="9525"/>
                  </a:lnTo>
                  <a:lnTo>
                    <a:pt x="117486" y="9525"/>
                  </a:lnTo>
                  <a:lnTo>
                    <a:pt x="119469" y="8467"/>
                  </a:lnTo>
                  <a:lnTo>
                    <a:pt x="120790" y="6703"/>
                  </a:lnTo>
                  <a:lnTo>
                    <a:pt x="122911" y="1324"/>
                  </a:lnTo>
                  <a:lnTo>
                    <a:pt x="126023" y="588"/>
                  </a:lnTo>
                  <a:lnTo>
                    <a:pt x="132955" y="0"/>
                  </a:lnTo>
                  <a:lnTo>
                    <a:pt x="132958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5" name="SMARTInkShape-Group267"/>
          <p:cNvGrpSpPr/>
          <p:nvPr/>
        </p:nvGrpSpPr>
        <p:grpSpPr>
          <a:xfrm>
            <a:off x="5734053" y="2333625"/>
            <a:ext cx="723898" cy="247651"/>
            <a:chOff x="5734053" y="2333625"/>
            <a:chExt cx="723898" cy="247651"/>
          </a:xfrm>
        </p:grpSpPr>
        <p:sp>
          <p:nvSpPr>
            <p:cNvPr id="60" name="SMARTInkShape-941"/>
            <p:cNvSpPr/>
            <p:nvPr>
              <p:custDataLst>
                <p:tags r:id="rId348"/>
              </p:custDataLst>
            </p:nvPr>
          </p:nvSpPr>
          <p:spPr>
            <a:xfrm>
              <a:off x="6296025" y="2514600"/>
              <a:ext cx="161926" cy="9526"/>
            </a:xfrm>
            <a:custGeom>
              <a:avLst/>
              <a:gdLst/>
              <a:ahLst/>
              <a:cxnLst/>
              <a:rect l="0" t="0" r="0" b="0"/>
              <a:pathLst>
                <a:path w="161926" h="9526">
                  <a:moveTo>
                    <a:pt x="0" y="9525"/>
                  </a:moveTo>
                  <a:lnTo>
                    <a:pt x="0" y="9525"/>
                  </a:lnTo>
                  <a:lnTo>
                    <a:pt x="46174" y="9525"/>
                  </a:lnTo>
                  <a:lnTo>
                    <a:pt x="88911" y="9525"/>
                  </a:lnTo>
                  <a:lnTo>
                    <a:pt x="91024" y="8467"/>
                  </a:lnTo>
                  <a:lnTo>
                    <a:pt x="92433" y="6703"/>
                  </a:lnTo>
                  <a:lnTo>
                    <a:pt x="93371" y="4469"/>
                  </a:lnTo>
                  <a:lnTo>
                    <a:pt x="95056" y="2979"/>
                  </a:lnTo>
                  <a:lnTo>
                    <a:pt x="99750" y="1324"/>
                  </a:lnTo>
                  <a:lnTo>
                    <a:pt x="145501" y="0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942"/>
            <p:cNvSpPr/>
            <p:nvPr>
              <p:custDataLst>
                <p:tags r:id="rId349"/>
              </p:custDataLst>
            </p:nvPr>
          </p:nvSpPr>
          <p:spPr>
            <a:xfrm>
              <a:off x="6267450" y="2457450"/>
              <a:ext cx="152401" cy="9526"/>
            </a:xfrm>
            <a:custGeom>
              <a:avLst/>
              <a:gdLst/>
              <a:ahLst/>
              <a:cxnLst/>
              <a:rect l="0" t="0" r="0" b="0"/>
              <a:pathLst>
                <a:path w="152401" h="9526">
                  <a:moveTo>
                    <a:pt x="0" y="9525"/>
                  </a:moveTo>
                  <a:lnTo>
                    <a:pt x="0" y="9525"/>
                  </a:lnTo>
                  <a:lnTo>
                    <a:pt x="44742" y="9525"/>
                  </a:lnTo>
                  <a:lnTo>
                    <a:pt x="65190" y="9525"/>
                  </a:lnTo>
                  <a:lnTo>
                    <a:pt x="73986" y="2979"/>
                  </a:lnTo>
                  <a:lnTo>
                    <a:pt x="82835" y="883"/>
                  </a:lnTo>
                  <a:lnTo>
                    <a:pt x="129379" y="1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943"/>
            <p:cNvSpPr/>
            <p:nvPr>
              <p:custDataLst>
                <p:tags r:id="rId350"/>
              </p:custDataLst>
            </p:nvPr>
          </p:nvSpPr>
          <p:spPr>
            <a:xfrm>
              <a:off x="5743578" y="2352710"/>
              <a:ext cx="419098" cy="228566"/>
            </a:xfrm>
            <a:custGeom>
              <a:avLst/>
              <a:gdLst/>
              <a:ahLst/>
              <a:cxnLst/>
              <a:rect l="0" t="0" r="0" b="0"/>
              <a:pathLst>
                <a:path w="419098" h="228566">
                  <a:moveTo>
                    <a:pt x="19047" y="142840"/>
                  </a:moveTo>
                  <a:lnTo>
                    <a:pt x="19047" y="142840"/>
                  </a:lnTo>
                  <a:lnTo>
                    <a:pt x="1438" y="142840"/>
                  </a:lnTo>
                  <a:lnTo>
                    <a:pt x="957" y="141782"/>
                  </a:lnTo>
                  <a:lnTo>
                    <a:pt x="0" y="133350"/>
                  </a:lnTo>
                  <a:lnTo>
                    <a:pt x="45585" y="133315"/>
                  </a:lnTo>
                  <a:lnTo>
                    <a:pt x="68534" y="133315"/>
                  </a:lnTo>
                  <a:lnTo>
                    <a:pt x="75613" y="130493"/>
                  </a:lnTo>
                  <a:lnTo>
                    <a:pt x="78983" y="128259"/>
                  </a:lnTo>
                  <a:lnTo>
                    <a:pt x="93838" y="125114"/>
                  </a:lnTo>
                  <a:lnTo>
                    <a:pt x="111275" y="122993"/>
                  </a:lnTo>
                  <a:lnTo>
                    <a:pt x="157579" y="104833"/>
                  </a:lnTo>
                  <a:lnTo>
                    <a:pt x="185299" y="89653"/>
                  </a:lnTo>
                  <a:lnTo>
                    <a:pt x="202480" y="85806"/>
                  </a:lnTo>
                  <a:lnTo>
                    <a:pt x="214744" y="78434"/>
                  </a:lnTo>
                  <a:lnTo>
                    <a:pt x="225081" y="70605"/>
                  </a:lnTo>
                  <a:lnTo>
                    <a:pt x="238055" y="64601"/>
                  </a:lnTo>
                  <a:lnTo>
                    <a:pt x="257172" y="47591"/>
                  </a:lnTo>
                  <a:lnTo>
                    <a:pt x="257172" y="92125"/>
                  </a:lnTo>
                  <a:lnTo>
                    <a:pt x="257172" y="135167"/>
                  </a:lnTo>
                  <a:lnTo>
                    <a:pt x="254350" y="142252"/>
                  </a:lnTo>
                  <a:lnTo>
                    <a:pt x="252116" y="145623"/>
                  </a:lnTo>
                  <a:lnTo>
                    <a:pt x="248971" y="160480"/>
                  </a:lnTo>
                  <a:lnTo>
                    <a:pt x="247681" y="193521"/>
                  </a:lnTo>
                  <a:lnTo>
                    <a:pt x="246611" y="195677"/>
                  </a:lnTo>
                  <a:lnTo>
                    <a:pt x="244840" y="197115"/>
                  </a:lnTo>
                  <a:lnTo>
                    <a:pt x="242601" y="198073"/>
                  </a:lnTo>
                  <a:lnTo>
                    <a:pt x="241108" y="199771"/>
                  </a:lnTo>
                  <a:lnTo>
                    <a:pt x="239449" y="204478"/>
                  </a:lnTo>
                  <a:lnTo>
                    <a:pt x="238122" y="219026"/>
                  </a:lnTo>
                  <a:lnTo>
                    <a:pt x="243178" y="219036"/>
                  </a:lnTo>
                  <a:lnTo>
                    <a:pt x="244667" y="217979"/>
                  </a:lnTo>
                  <a:lnTo>
                    <a:pt x="245661" y="216216"/>
                  </a:lnTo>
                  <a:lnTo>
                    <a:pt x="247254" y="205782"/>
                  </a:lnTo>
                  <a:lnTo>
                    <a:pt x="247531" y="196650"/>
                  </a:lnTo>
                  <a:lnTo>
                    <a:pt x="248628" y="194588"/>
                  </a:lnTo>
                  <a:lnTo>
                    <a:pt x="250418" y="193214"/>
                  </a:lnTo>
                  <a:lnTo>
                    <a:pt x="252670" y="192297"/>
                  </a:lnTo>
                  <a:lnTo>
                    <a:pt x="254171" y="189570"/>
                  </a:lnTo>
                  <a:lnTo>
                    <a:pt x="264659" y="144948"/>
                  </a:lnTo>
                  <a:lnTo>
                    <a:pt x="267487" y="120697"/>
                  </a:lnTo>
                  <a:lnTo>
                    <a:pt x="274183" y="102561"/>
                  </a:lnTo>
                  <a:lnTo>
                    <a:pt x="277012" y="80307"/>
                  </a:lnTo>
                  <a:lnTo>
                    <a:pt x="283708" y="66831"/>
                  </a:lnTo>
                  <a:lnTo>
                    <a:pt x="286537" y="50790"/>
                  </a:lnTo>
                  <a:lnTo>
                    <a:pt x="293233" y="38070"/>
                  </a:lnTo>
                  <a:lnTo>
                    <a:pt x="293914" y="34893"/>
                  </a:lnTo>
                  <a:lnTo>
                    <a:pt x="303354" y="20897"/>
                  </a:lnTo>
                  <a:lnTo>
                    <a:pt x="312871" y="10979"/>
                  </a:lnTo>
                  <a:lnTo>
                    <a:pt x="318948" y="9931"/>
                  </a:lnTo>
                  <a:lnTo>
                    <a:pt x="320581" y="8726"/>
                  </a:lnTo>
                  <a:lnTo>
                    <a:pt x="322396" y="4564"/>
                  </a:lnTo>
                  <a:lnTo>
                    <a:pt x="323938" y="3031"/>
                  </a:lnTo>
                  <a:lnTo>
                    <a:pt x="328473" y="1328"/>
                  </a:lnTo>
                  <a:lnTo>
                    <a:pt x="342377" y="0"/>
                  </a:lnTo>
                  <a:lnTo>
                    <a:pt x="360613" y="17681"/>
                  </a:lnTo>
                  <a:lnTo>
                    <a:pt x="361552" y="23676"/>
                  </a:lnTo>
                  <a:lnTo>
                    <a:pt x="361944" y="60301"/>
                  </a:lnTo>
                  <a:lnTo>
                    <a:pt x="359124" y="66645"/>
                  </a:lnTo>
                  <a:lnTo>
                    <a:pt x="355400" y="72992"/>
                  </a:lnTo>
                  <a:lnTo>
                    <a:pt x="353010" y="85691"/>
                  </a:lnTo>
                  <a:lnTo>
                    <a:pt x="352814" y="88866"/>
                  </a:lnTo>
                  <a:lnTo>
                    <a:pt x="349773" y="95215"/>
                  </a:lnTo>
                  <a:lnTo>
                    <a:pt x="338243" y="109239"/>
                  </a:lnTo>
                  <a:lnTo>
                    <a:pt x="332715" y="112032"/>
                  </a:lnTo>
                  <a:lnTo>
                    <a:pt x="329759" y="112776"/>
                  </a:lnTo>
                  <a:lnTo>
                    <a:pt x="327788" y="114331"/>
                  </a:lnTo>
                  <a:lnTo>
                    <a:pt x="325599" y="118880"/>
                  </a:lnTo>
                  <a:lnTo>
                    <a:pt x="323957" y="120517"/>
                  </a:lnTo>
                  <a:lnTo>
                    <a:pt x="314327" y="123788"/>
                  </a:lnTo>
                  <a:lnTo>
                    <a:pt x="314325" y="123789"/>
                  </a:lnTo>
                  <a:lnTo>
                    <a:pt x="314322" y="114657"/>
                  </a:lnTo>
                  <a:lnTo>
                    <a:pt x="322523" y="106098"/>
                  </a:lnTo>
                  <a:lnTo>
                    <a:pt x="331932" y="104859"/>
                  </a:lnTo>
                  <a:lnTo>
                    <a:pt x="360469" y="104740"/>
                  </a:lnTo>
                  <a:lnTo>
                    <a:pt x="369260" y="111286"/>
                  </a:lnTo>
                  <a:lnTo>
                    <a:pt x="379242" y="113873"/>
                  </a:lnTo>
                  <a:lnTo>
                    <a:pt x="408093" y="141364"/>
                  </a:lnTo>
                  <a:lnTo>
                    <a:pt x="414190" y="142403"/>
                  </a:lnTo>
                  <a:lnTo>
                    <a:pt x="415826" y="143607"/>
                  </a:lnTo>
                  <a:lnTo>
                    <a:pt x="416917" y="145468"/>
                  </a:lnTo>
                  <a:lnTo>
                    <a:pt x="418810" y="152515"/>
                  </a:lnTo>
                  <a:lnTo>
                    <a:pt x="419097" y="171287"/>
                  </a:lnTo>
                  <a:lnTo>
                    <a:pt x="401487" y="189024"/>
                  </a:lnTo>
                  <a:lnTo>
                    <a:pt x="392727" y="191239"/>
                  </a:lnTo>
                  <a:lnTo>
                    <a:pt x="383885" y="196927"/>
                  </a:lnTo>
                  <a:lnTo>
                    <a:pt x="363202" y="204643"/>
                  </a:lnTo>
                  <a:lnTo>
                    <a:pt x="359609" y="207325"/>
                  </a:lnTo>
                  <a:lnTo>
                    <a:pt x="353493" y="215099"/>
                  </a:lnTo>
                  <a:lnTo>
                    <a:pt x="348312" y="217288"/>
                  </a:lnTo>
                  <a:lnTo>
                    <a:pt x="336363" y="219752"/>
                  </a:lnTo>
                  <a:lnTo>
                    <a:pt x="326967" y="225484"/>
                  </a:lnTo>
                  <a:lnTo>
                    <a:pt x="316196" y="228159"/>
                  </a:lnTo>
                  <a:lnTo>
                    <a:pt x="295283" y="228565"/>
                  </a:lnTo>
                  <a:lnTo>
                    <a:pt x="295272" y="209525"/>
                  </a:lnTo>
                  <a:lnTo>
                    <a:pt x="304797" y="20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944"/>
            <p:cNvSpPr/>
            <p:nvPr>
              <p:custDataLst>
                <p:tags r:id="rId351"/>
              </p:custDataLst>
            </p:nvPr>
          </p:nvSpPr>
          <p:spPr>
            <a:xfrm>
              <a:off x="5819775" y="2352678"/>
              <a:ext cx="47601" cy="219073"/>
            </a:xfrm>
            <a:custGeom>
              <a:avLst/>
              <a:gdLst/>
              <a:ahLst/>
              <a:cxnLst/>
              <a:rect l="0" t="0" r="0" b="0"/>
              <a:pathLst>
                <a:path w="47601" h="219073">
                  <a:moveTo>
                    <a:pt x="38100" y="9522"/>
                  </a:moveTo>
                  <a:lnTo>
                    <a:pt x="38100" y="9522"/>
                  </a:lnTo>
                  <a:lnTo>
                    <a:pt x="47232" y="389"/>
                  </a:lnTo>
                  <a:lnTo>
                    <a:pt x="42059" y="75"/>
                  </a:lnTo>
                  <a:lnTo>
                    <a:pt x="47346" y="0"/>
                  </a:lnTo>
                  <a:lnTo>
                    <a:pt x="47600" y="8198"/>
                  </a:lnTo>
                  <a:lnTo>
                    <a:pt x="46550" y="8640"/>
                  </a:lnTo>
                  <a:lnTo>
                    <a:pt x="39421" y="9406"/>
                  </a:lnTo>
                  <a:lnTo>
                    <a:pt x="38688" y="12293"/>
                  </a:lnTo>
                  <a:lnTo>
                    <a:pt x="38100" y="42635"/>
                  </a:lnTo>
                  <a:lnTo>
                    <a:pt x="35278" y="48228"/>
                  </a:lnTo>
                  <a:lnTo>
                    <a:pt x="31555" y="54241"/>
                  </a:lnTo>
                  <a:lnTo>
                    <a:pt x="29163" y="66725"/>
                  </a:lnTo>
                  <a:lnTo>
                    <a:pt x="27594" y="83612"/>
                  </a:lnTo>
                  <a:lnTo>
                    <a:pt x="20384" y="106624"/>
                  </a:lnTo>
                  <a:lnTo>
                    <a:pt x="18255" y="120386"/>
                  </a:lnTo>
                  <a:lnTo>
                    <a:pt x="12582" y="131153"/>
                  </a:lnTo>
                  <a:lnTo>
                    <a:pt x="8735" y="157858"/>
                  </a:lnTo>
                  <a:lnTo>
                    <a:pt x="2039" y="171271"/>
                  </a:lnTo>
                  <a:lnTo>
                    <a:pt x="0" y="218876"/>
                  </a:lnTo>
                  <a:lnTo>
                    <a:pt x="0" y="2190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SMARTInkShape-945"/>
            <p:cNvSpPr/>
            <p:nvPr>
              <p:custDataLst>
                <p:tags r:id="rId352"/>
              </p:custDataLst>
            </p:nvPr>
          </p:nvSpPr>
          <p:spPr>
            <a:xfrm>
              <a:off x="5734053" y="2333625"/>
              <a:ext cx="114298" cy="209550"/>
            </a:xfrm>
            <a:custGeom>
              <a:avLst/>
              <a:gdLst/>
              <a:ahLst/>
              <a:cxnLst/>
              <a:rect l="0" t="0" r="0" b="0"/>
              <a:pathLst>
                <a:path w="114298" h="209550">
                  <a:moveTo>
                    <a:pt x="114297" y="0"/>
                  </a:moveTo>
                  <a:lnTo>
                    <a:pt x="114297" y="0"/>
                  </a:lnTo>
                  <a:lnTo>
                    <a:pt x="104888" y="0"/>
                  </a:lnTo>
                  <a:lnTo>
                    <a:pt x="96581" y="8201"/>
                  </a:lnTo>
                  <a:lnTo>
                    <a:pt x="95642" y="14189"/>
                  </a:lnTo>
                  <a:lnTo>
                    <a:pt x="94452" y="15809"/>
                  </a:lnTo>
                  <a:lnTo>
                    <a:pt x="90308" y="17610"/>
                  </a:lnTo>
                  <a:lnTo>
                    <a:pt x="88779" y="19148"/>
                  </a:lnTo>
                  <a:lnTo>
                    <a:pt x="83504" y="29222"/>
                  </a:lnTo>
                  <a:lnTo>
                    <a:pt x="61093" y="54244"/>
                  </a:lnTo>
                  <a:lnTo>
                    <a:pt x="47017" y="83755"/>
                  </a:lnTo>
                  <a:lnTo>
                    <a:pt x="42061" y="91200"/>
                  </a:lnTo>
                  <a:lnTo>
                    <a:pt x="26407" y="135569"/>
                  </a:lnTo>
                  <a:lnTo>
                    <a:pt x="21227" y="150235"/>
                  </a:lnTo>
                  <a:lnTo>
                    <a:pt x="18275" y="167990"/>
                  </a:lnTo>
                  <a:lnTo>
                    <a:pt x="11565" y="180919"/>
                  </a:lnTo>
                  <a:lnTo>
                    <a:pt x="8544" y="197731"/>
                  </a:lnTo>
                  <a:lnTo>
                    <a:pt x="0" y="209546"/>
                  </a:lnTo>
                  <a:lnTo>
                    <a:pt x="5054" y="209549"/>
                  </a:lnTo>
                  <a:lnTo>
                    <a:pt x="6544" y="208491"/>
                  </a:lnTo>
                  <a:lnTo>
                    <a:pt x="7536" y="206727"/>
                  </a:lnTo>
                  <a:lnTo>
                    <a:pt x="9522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0" name="SMARTInkShape-Group268"/>
          <p:cNvGrpSpPr/>
          <p:nvPr/>
        </p:nvGrpSpPr>
        <p:grpSpPr>
          <a:xfrm>
            <a:off x="6696078" y="2257425"/>
            <a:ext cx="400048" cy="285751"/>
            <a:chOff x="6696078" y="2257425"/>
            <a:chExt cx="400048" cy="285751"/>
          </a:xfrm>
        </p:grpSpPr>
        <p:sp>
          <p:nvSpPr>
            <p:cNvPr id="66" name="SMARTInkShape-946"/>
            <p:cNvSpPr/>
            <p:nvPr>
              <p:custDataLst>
                <p:tags r:id="rId344"/>
              </p:custDataLst>
            </p:nvPr>
          </p:nvSpPr>
          <p:spPr>
            <a:xfrm>
              <a:off x="6915151" y="2333625"/>
              <a:ext cx="180975" cy="190498"/>
            </a:xfrm>
            <a:custGeom>
              <a:avLst/>
              <a:gdLst/>
              <a:ahLst/>
              <a:cxnLst/>
              <a:rect l="0" t="0" r="0" b="0"/>
              <a:pathLst>
                <a:path w="180975" h="190498">
                  <a:moveTo>
                    <a:pt x="114299" y="9525"/>
                  </a:moveTo>
                  <a:lnTo>
                    <a:pt x="114299" y="9525"/>
                  </a:lnTo>
                  <a:lnTo>
                    <a:pt x="123790" y="9525"/>
                  </a:lnTo>
                  <a:lnTo>
                    <a:pt x="123824" y="19040"/>
                  </a:lnTo>
                  <a:lnTo>
                    <a:pt x="133233" y="19050"/>
                  </a:lnTo>
                  <a:lnTo>
                    <a:pt x="123939" y="19050"/>
                  </a:lnTo>
                  <a:lnTo>
                    <a:pt x="123858" y="13994"/>
                  </a:lnTo>
                  <a:lnTo>
                    <a:pt x="122788" y="12504"/>
                  </a:lnTo>
                  <a:lnTo>
                    <a:pt x="115626" y="9917"/>
                  </a:lnTo>
                  <a:lnTo>
                    <a:pt x="109636" y="9641"/>
                  </a:lnTo>
                  <a:lnTo>
                    <a:pt x="108015" y="8544"/>
                  </a:lnTo>
                  <a:lnTo>
                    <a:pt x="106934" y="6754"/>
                  </a:lnTo>
                  <a:lnTo>
                    <a:pt x="106214" y="4503"/>
                  </a:lnTo>
                  <a:lnTo>
                    <a:pt x="104676" y="3002"/>
                  </a:lnTo>
                  <a:lnTo>
                    <a:pt x="96699" y="395"/>
                  </a:lnTo>
                  <a:lnTo>
                    <a:pt x="68125" y="0"/>
                  </a:lnTo>
                  <a:lnTo>
                    <a:pt x="58600" y="8201"/>
                  </a:lnTo>
                  <a:lnTo>
                    <a:pt x="52523" y="9133"/>
                  </a:lnTo>
                  <a:lnTo>
                    <a:pt x="50890" y="10322"/>
                  </a:lnTo>
                  <a:lnTo>
                    <a:pt x="49801" y="12173"/>
                  </a:lnTo>
                  <a:lnTo>
                    <a:pt x="49075" y="14465"/>
                  </a:lnTo>
                  <a:lnTo>
                    <a:pt x="47533" y="15994"/>
                  </a:lnTo>
                  <a:lnTo>
                    <a:pt x="42998" y="17692"/>
                  </a:lnTo>
                  <a:lnTo>
                    <a:pt x="41365" y="19203"/>
                  </a:lnTo>
                  <a:lnTo>
                    <a:pt x="37328" y="28671"/>
                  </a:lnTo>
                  <a:lnTo>
                    <a:pt x="31638" y="35894"/>
                  </a:lnTo>
                  <a:lnTo>
                    <a:pt x="28424" y="44737"/>
                  </a:lnTo>
                  <a:lnTo>
                    <a:pt x="12151" y="66692"/>
                  </a:lnTo>
                  <a:lnTo>
                    <a:pt x="8812" y="82552"/>
                  </a:lnTo>
                  <a:lnTo>
                    <a:pt x="2053" y="95251"/>
                  </a:lnTo>
                  <a:lnTo>
                    <a:pt x="4" y="142875"/>
                  </a:lnTo>
                  <a:lnTo>
                    <a:pt x="0" y="155575"/>
                  </a:lnTo>
                  <a:lnTo>
                    <a:pt x="2821" y="161925"/>
                  </a:lnTo>
                  <a:lnTo>
                    <a:pt x="14188" y="175949"/>
                  </a:lnTo>
                  <a:lnTo>
                    <a:pt x="19710" y="178742"/>
                  </a:lnTo>
                  <a:lnTo>
                    <a:pt x="22665" y="179486"/>
                  </a:lnTo>
                  <a:lnTo>
                    <a:pt x="24635" y="181041"/>
                  </a:lnTo>
                  <a:lnTo>
                    <a:pt x="26823" y="185590"/>
                  </a:lnTo>
                  <a:lnTo>
                    <a:pt x="28465" y="187227"/>
                  </a:lnTo>
                  <a:lnTo>
                    <a:pt x="33112" y="189045"/>
                  </a:lnTo>
                  <a:lnTo>
                    <a:pt x="79376" y="190497"/>
                  </a:lnTo>
                  <a:lnTo>
                    <a:pt x="85725" y="187676"/>
                  </a:lnTo>
                  <a:lnTo>
                    <a:pt x="92074" y="183953"/>
                  </a:lnTo>
                  <a:lnTo>
                    <a:pt x="104774" y="181563"/>
                  </a:lnTo>
                  <a:lnTo>
                    <a:pt x="107949" y="181367"/>
                  </a:lnTo>
                  <a:lnTo>
                    <a:pt x="114299" y="178327"/>
                  </a:lnTo>
                  <a:lnTo>
                    <a:pt x="130174" y="165809"/>
                  </a:lnTo>
                  <a:lnTo>
                    <a:pt x="139699" y="163076"/>
                  </a:lnTo>
                  <a:lnTo>
                    <a:pt x="146049" y="162437"/>
                  </a:lnTo>
                  <a:lnTo>
                    <a:pt x="152399" y="159330"/>
                  </a:lnTo>
                  <a:lnTo>
                    <a:pt x="160043" y="153769"/>
                  </a:lnTo>
                  <a:lnTo>
                    <a:pt x="171008" y="152436"/>
                  </a:lnTo>
                  <a:lnTo>
                    <a:pt x="180974" y="152400"/>
                  </a:lnTo>
                  <a:lnTo>
                    <a:pt x="171449" y="152400"/>
                  </a:lnTo>
                  <a:lnTo>
                    <a:pt x="171449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SMARTInkShape-947"/>
            <p:cNvSpPr/>
            <p:nvPr>
              <p:custDataLst>
                <p:tags r:id="rId345"/>
              </p:custDataLst>
            </p:nvPr>
          </p:nvSpPr>
          <p:spPr>
            <a:xfrm>
              <a:off x="6715125" y="2400300"/>
              <a:ext cx="133351" cy="38101"/>
            </a:xfrm>
            <a:custGeom>
              <a:avLst/>
              <a:gdLst/>
              <a:ahLst/>
              <a:cxnLst/>
              <a:rect l="0" t="0" r="0" b="0"/>
              <a:pathLst>
                <a:path w="133351" h="38101">
                  <a:moveTo>
                    <a:pt x="0" y="38100"/>
                  </a:moveTo>
                  <a:lnTo>
                    <a:pt x="0" y="38100"/>
                  </a:lnTo>
                  <a:lnTo>
                    <a:pt x="8200" y="29899"/>
                  </a:lnTo>
                  <a:lnTo>
                    <a:pt x="14189" y="28967"/>
                  </a:lnTo>
                  <a:lnTo>
                    <a:pt x="60442" y="28575"/>
                  </a:lnTo>
                  <a:lnTo>
                    <a:pt x="66727" y="25753"/>
                  </a:lnTo>
                  <a:lnTo>
                    <a:pt x="73047" y="22029"/>
                  </a:lnTo>
                  <a:lnTo>
                    <a:pt x="85730" y="19638"/>
                  </a:lnTo>
                  <a:lnTo>
                    <a:pt x="88902" y="19442"/>
                  </a:lnTo>
                  <a:lnTo>
                    <a:pt x="95251" y="16402"/>
                  </a:lnTo>
                  <a:lnTo>
                    <a:pt x="98426" y="1411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SMARTInkShape-948"/>
            <p:cNvSpPr/>
            <p:nvPr>
              <p:custDataLst>
                <p:tags r:id="rId346"/>
              </p:custDataLst>
            </p:nvPr>
          </p:nvSpPr>
          <p:spPr>
            <a:xfrm>
              <a:off x="6782193" y="2314575"/>
              <a:ext cx="56758" cy="228601"/>
            </a:xfrm>
            <a:custGeom>
              <a:avLst/>
              <a:gdLst/>
              <a:ahLst/>
              <a:cxnLst/>
              <a:rect l="0" t="0" r="0" b="0"/>
              <a:pathLst>
                <a:path w="56758" h="228601">
                  <a:moveTo>
                    <a:pt x="56757" y="0"/>
                  </a:moveTo>
                  <a:lnTo>
                    <a:pt x="56757" y="0"/>
                  </a:lnTo>
                  <a:lnTo>
                    <a:pt x="47266" y="0"/>
                  </a:lnTo>
                  <a:lnTo>
                    <a:pt x="47232" y="17692"/>
                  </a:lnTo>
                  <a:lnTo>
                    <a:pt x="39032" y="27132"/>
                  </a:lnTo>
                  <a:lnTo>
                    <a:pt x="38100" y="33204"/>
                  </a:lnTo>
                  <a:lnTo>
                    <a:pt x="37741" y="50928"/>
                  </a:lnTo>
                  <a:lnTo>
                    <a:pt x="34900" y="57207"/>
                  </a:lnTo>
                  <a:lnTo>
                    <a:pt x="31168" y="63525"/>
                  </a:lnTo>
                  <a:lnTo>
                    <a:pt x="28772" y="76205"/>
                  </a:lnTo>
                  <a:lnTo>
                    <a:pt x="27201" y="93134"/>
                  </a:lnTo>
                  <a:lnTo>
                    <a:pt x="19991" y="116151"/>
                  </a:lnTo>
                  <a:lnTo>
                    <a:pt x="17862" y="130972"/>
                  </a:lnTo>
                  <a:lnTo>
                    <a:pt x="10038" y="152357"/>
                  </a:lnTo>
                  <a:lnTo>
                    <a:pt x="9135" y="198116"/>
                  </a:lnTo>
                  <a:lnTo>
                    <a:pt x="932" y="208059"/>
                  </a:lnTo>
                  <a:lnTo>
                    <a:pt x="0" y="214164"/>
                  </a:lnTo>
                  <a:lnTo>
                    <a:pt x="927" y="215801"/>
                  </a:lnTo>
                  <a:lnTo>
                    <a:pt x="2604" y="216893"/>
                  </a:lnTo>
                  <a:lnTo>
                    <a:pt x="7842" y="218644"/>
                  </a:lnTo>
                  <a:lnTo>
                    <a:pt x="8559" y="221706"/>
                  </a:lnTo>
                  <a:lnTo>
                    <a:pt x="9132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SMARTInkShape-949"/>
            <p:cNvSpPr/>
            <p:nvPr>
              <p:custDataLst>
                <p:tags r:id="rId347"/>
              </p:custDataLst>
            </p:nvPr>
          </p:nvSpPr>
          <p:spPr>
            <a:xfrm>
              <a:off x="6696078" y="2257425"/>
              <a:ext cx="161923" cy="228590"/>
            </a:xfrm>
            <a:custGeom>
              <a:avLst/>
              <a:gdLst/>
              <a:ahLst/>
              <a:cxnLst/>
              <a:rect l="0" t="0" r="0" b="0"/>
              <a:pathLst>
                <a:path w="161923" h="228590">
                  <a:moveTo>
                    <a:pt x="161922" y="0"/>
                  </a:moveTo>
                  <a:lnTo>
                    <a:pt x="161922" y="0"/>
                  </a:lnTo>
                  <a:lnTo>
                    <a:pt x="153722" y="0"/>
                  </a:lnTo>
                  <a:lnTo>
                    <a:pt x="153280" y="1058"/>
                  </a:lnTo>
                  <a:lnTo>
                    <a:pt x="152513" y="8201"/>
                  </a:lnTo>
                  <a:lnTo>
                    <a:pt x="149626" y="8937"/>
                  </a:lnTo>
                  <a:lnTo>
                    <a:pt x="147375" y="9133"/>
                  </a:lnTo>
                  <a:lnTo>
                    <a:pt x="145873" y="10322"/>
                  </a:lnTo>
                  <a:lnTo>
                    <a:pt x="144206" y="14465"/>
                  </a:lnTo>
                  <a:lnTo>
                    <a:pt x="142703" y="15994"/>
                  </a:lnTo>
                  <a:lnTo>
                    <a:pt x="138211" y="17692"/>
                  </a:lnTo>
                  <a:lnTo>
                    <a:pt x="136589" y="19203"/>
                  </a:lnTo>
                  <a:lnTo>
                    <a:pt x="134788" y="23704"/>
                  </a:lnTo>
                  <a:lnTo>
                    <a:pt x="133249" y="25328"/>
                  </a:lnTo>
                  <a:lnTo>
                    <a:pt x="128718" y="27132"/>
                  </a:lnTo>
                  <a:lnTo>
                    <a:pt x="127086" y="28671"/>
                  </a:lnTo>
                  <a:lnTo>
                    <a:pt x="125272" y="33204"/>
                  </a:lnTo>
                  <a:lnTo>
                    <a:pt x="123731" y="34836"/>
                  </a:lnTo>
                  <a:lnTo>
                    <a:pt x="119194" y="36649"/>
                  </a:lnTo>
                  <a:lnTo>
                    <a:pt x="117562" y="38191"/>
                  </a:lnTo>
                  <a:lnTo>
                    <a:pt x="115748" y="42727"/>
                  </a:lnTo>
                  <a:lnTo>
                    <a:pt x="114727" y="51230"/>
                  </a:lnTo>
                  <a:lnTo>
                    <a:pt x="113526" y="53203"/>
                  </a:lnTo>
                  <a:lnTo>
                    <a:pt x="111665" y="54519"/>
                  </a:lnTo>
                  <a:lnTo>
                    <a:pt x="106777" y="57039"/>
                  </a:lnTo>
                  <a:lnTo>
                    <a:pt x="101078" y="61687"/>
                  </a:lnTo>
                  <a:lnTo>
                    <a:pt x="97838" y="67280"/>
                  </a:lnTo>
                  <a:lnTo>
                    <a:pt x="96975" y="70253"/>
                  </a:lnTo>
                  <a:lnTo>
                    <a:pt x="95341" y="72236"/>
                  </a:lnTo>
                  <a:lnTo>
                    <a:pt x="72902" y="89302"/>
                  </a:lnTo>
                  <a:lnTo>
                    <a:pt x="69441" y="95429"/>
                  </a:lnTo>
                  <a:lnTo>
                    <a:pt x="66844" y="101679"/>
                  </a:lnTo>
                  <a:lnTo>
                    <a:pt x="51592" y="121715"/>
                  </a:lnTo>
                  <a:lnTo>
                    <a:pt x="47739" y="135665"/>
                  </a:lnTo>
                  <a:lnTo>
                    <a:pt x="45584" y="138068"/>
                  </a:lnTo>
                  <a:lnTo>
                    <a:pt x="43088" y="139670"/>
                  </a:lnTo>
                  <a:lnTo>
                    <a:pt x="34520" y="152038"/>
                  </a:lnTo>
                  <a:lnTo>
                    <a:pt x="20525" y="184058"/>
                  </a:lnTo>
                  <a:lnTo>
                    <a:pt x="19176" y="198135"/>
                  </a:lnTo>
                  <a:lnTo>
                    <a:pt x="10858" y="208060"/>
                  </a:lnTo>
                  <a:lnTo>
                    <a:pt x="9639" y="217620"/>
                  </a:lnTo>
                  <a:lnTo>
                    <a:pt x="7" y="228589"/>
                  </a:lnTo>
                  <a:lnTo>
                    <a:pt x="0" y="223540"/>
                  </a:lnTo>
                  <a:lnTo>
                    <a:pt x="1057" y="222052"/>
                  </a:lnTo>
                  <a:lnTo>
                    <a:pt x="2821" y="221060"/>
                  </a:lnTo>
                  <a:lnTo>
                    <a:pt x="9522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5" name="SMARTInkShape-Group269"/>
          <p:cNvGrpSpPr/>
          <p:nvPr/>
        </p:nvGrpSpPr>
        <p:grpSpPr>
          <a:xfrm>
            <a:off x="3571910" y="2819520"/>
            <a:ext cx="533366" cy="276106"/>
            <a:chOff x="3571910" y="2819520"/>
            <a:chExt cx="533366" cy="276106"/>
          </a:xfrm>
        </p:grpSpPr>
        <p:sp>
          <p:nvSpPr>
            <p:cNvPr id="71" name="SMARTInkShape-950"/>
            <p:cNvSpPr/>
            <p:nvPr>
              <p:custDataLst>
                <p:tags r:id="rId340"/>
              </p:custDataLst>
            </p:nvPr>
          </p:nvSpPr>
          <p:spPr>
            <a:xfrm>
              <a:off x="3905261" y="3009900"/>
              <a:ext cx="200015" cy="19051"/>
            </a:xfrm>
            <a:custGeom>
              <a:avLst/>
              <a:gdLst/>
              <a:ahLst/>
              <a:cxnLst/>
              <a:rect l="0" t="0" r="0" b="0"/>
              <a:pathLst>
                <a:path w="200015" h="19051">
                  <a:moveTo>
                    <a:pt x="19039" y="19050"/>
                  </a:moveTo>
                  <a:lnTo>
                    <a:pt x="19039" y="19050"/>
                  </a:lnTo>
                  <a:lnTo>
                    <a:pt x="0" y="19050"/>
                  </a:lnTo>
                  <a:lnTo>
                    <a:pt x="44465" y="19050"/>
                  </a:lnTo>
                  <a:lnTo>
                    <a:pt x="69840" y="19050"/>
                  </a:lnTo>
                  <a:lnTo>
                    <a:pt x="111910" y="9786"/>
                  </a:lnTo>
                  <a:lnTo>
                    <a:pt x="145636" y="9535"/>
                  </a:lnTo>
                  <a:lnTo>
                    <a:pt x="152210" y="6707"/>
                  </a:lnTo>
                  <a:lnTo>
                    <a:pt x="158660" y="2981"/>
                  </a:lnTo>
                  <a:lnTo>
                    <a:pt x="171423" y="589"/>
                  </a:lnTo>
                  <a:lnTo>
                    <a:pt x="20001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SMARTInkShape-951"/>
            <p:cNvSpPr/>
            <p:nvPr>
              <p:custDataLst>
                <p:tags r:id="rId341"/>
              </p:custDataLst>
            </p:nvPr>
          </p:nvSpPr>
          <p:spPr>
            <a:xfrm>
              <a:off x="4010025" y="2876585"/>
              <a:ext cx="38067" cy="219041"/>
            </a:xfrm>
            <a:custGeom>
              <a:avLst/>
              <a:gdLst/>
              <a:ahLst/>
              <a:cxnLst/>
              <a:rect l="0" t="0" r="0" b="0"/>
              <a:pathLst>
                <a:path w="38067" h="219041">
                  <a:moveTo>
                    <a:pt x="28575" y="9490"/>
                  </a:moveTo>
                  <a:lnTo>
                    <a:pt x="28575" y="9490"/>
                  </a:lnTo>
                  <a:lnTo>
                    <a:pt x="38066" y="0"/>
                  </a:lnTo>
                  <a:lnTo>
                    <a:pt x="29896" y="8169"/>
                  </a:lnTo>
                  <a:lnTo>
                    <a:pt x="28966" y="14155"/>
                  </a:lnTo>
                  <a:lnTo>
                    <a:pt x="28578" y="50776"/>
                  </a:lnTo>
                  <a:lnTo>
                    <a:pt x="25754" y="57120"/>
                  </a:lnTo>
                  <a:lnTo>
                    <a:pt x="23519" y="60294"/>
                  </a:lnTo>
                  <a:lnTo>
                    <a:pt x="20374" y="74872"/>
                  </a:lnTo>
                  <a:lnTo>
                    <a:pt x="18254" y="91158"/>
                  </a:lnTo>
                  <a:lnTo>
                    <a:pt x="12581" y="102362"/>
                  </a:lnTo>
                  <a:lnTo>
                    <a:pt x="8735" y="129234"/>
                  </a:lnTo>
                  <a:lnTo>
                    <a:pt x="3058" y="140455"/>
                  </a:lnTo>
                  <a:lnTo>
                    <a:pt x="24" y="187210"/>
                  </a:lnTo>
                  <a:lnTo>
                    <a:pt x="0" y="2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SMARTInkShape-952"/>
            <p:cNvSpPr/>
            <p:nvPr>
              <p:custDataLst>
                <p:tags r:id="rId342"/>
              </p:custDataLst>
            </p:nvPr>
          </p:nvSpPr>
          <p:spPr>
            <a:xfrm>
              <a:off x="3914778" y="2847975"/>
              <a:ext cx="133348" cy="219076"/>
            </a:xfrm>
            <a:custGeom>
              <a:avLst/>
              <a:gdLst/>
              <a:ahLst/>
              <a:cxnLst/>
              <a:rect l="0" t="0" r="0" b="0"/>
              <a:pathLst>
                <a:path w="133348" h="219076">
                  <a:moveTo>
                    <a:pt x="123822" y="0"/>
                  </a:moveTo>
                  <a:lnTo>
                    <a:pt x="123822" y="0"/>
                  </a:lnTo>
                  <a:lnTo>
                    <a:pt x="133347" y="0"/>
                  </a:lnTo>
                  <a:lnTo>
                    <a:pt x="109643" y="0"/>
                  </a:lnTo>
                  <a:lnTo>
                    <a:pt x="104115" y="2822"/>
                  </a:lnTo>
                  <a:lnTo>
                    <a:pt x="96998" y="8201"/>
                  </a:lnTo>
                  <a:lnTo>
                    <a:pt x="87199" y="9409"/>
                  </a:lnTo>
                  <a:lnTo>
                    <a:pt x="56956" y="35473"/>
                  </a:lnTo>
                  <a:lnTo>
                    <a:pt x="53844" y="36349"/>
                  </a:lnTo>
                  <a:lnTo>
                    <a:pt x="51770" y="37991"/>
                  </a:lnTo>
                  <a:lnTo>
                    <a:pt x="41440" y="54244"/>
                  </a:lnTo>
                  <a:lnTo>
                    <a:pt x="39087" y="63580"/>
                  </a:lnTo>
                  <a:lnTo>
                    <a:pt x="37332" y="74107"/>
                  </a:lnTo>
                  <a:lnTo>
                    <a:pt x="26355" y="104188"/>
                  </a:lnTo>
                  <a:lnTo>
                    <a:pt x="23919" y="107559"/>
                  </a:lnTo>
                  <a:lnTo>
                    <a:pt x="21213" y="116948"/>
                  </a:lnTo>
                  <a:lnTo>
                    <a:pt x="18951" y="127118"/>
                  </a:lnTo>
                  <a:lnTo>
                    <a:pt x="11698" y="142271"/>
                  </a:lnTo>
                  <a:lnTo>
                    <a:pt x="8750" y="158670"/>
                  </a:lnTo>
                  <a:lnTo>
                    <a:pt x="2040" y="171434"/>
                  </a:lnTo>
                  <a:lnTo>
                    <a:pt x="0" y="214049"/>
                  </a:lnTo>
                  <a:lnTo>
                    <a:pt x="1058" y="215724"/>
                  </a:lnTo>
                  <a:lnTo>
                    <a:pt x="2821" y="216842"/>
                  </a:lnTo>
                  <a:lnTo>
                    <a:pt x="9130" y="218944"/>
                  </a:lnTo>
                  <a:lnTo>
                    <a:pt x="19047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SMARTInkShape-953"/>
            <p:cNvSpPr/>
            <p:nvPr>
              <p:custDataLst>
                <p:tags r:id="rId343"/>
              </p:custDataLst>
            </p:nvPr>
          </p:nvSpPr>
          <p:spPr>
            <a:xfrm>
              <a:off x="3571910" y="2819520"/>
              <a:ext cx="238091" cy="266577"/>
            </a:xfrm>
            <a:custGeom>
              <a:avLst/>
              <a:gdLst/>
              <a:ahLst/>
              <a:cxnLst/>
              <a:rect l="0" t="0" r="0" b="0"/>
              <a:pathLst>
                <a:path w="238091" h="266577">
                  <a:moveTo>
                    <a:pt x="142840" y="47505"/>
                  </a:moveTo>
                  <a:lnTo>
                    <a:pt x="142840" y="47505"/>
                  </a:lnTo>
                  <a:lnTo>
                    <a:pt x="142840" y="52561"/>
                  </a:lnTo>
                  <a:lnTo>
                    <a:pt x="140018" y="57866"/>
                  </a:lnTo>
                  <a:lnTo>
                    <a:pt x="134639" y="64839"/>
                  </a:lnTo>
                  <a:lnTo>
                    <a:pt x="133432" y="74605"/>
                  </a:lnTo>
                  <a:lnTo>
                    <a:pt x="133325" y="89208"/>
                  </a:lnTo>
                  <a:lnTo>
                    <a:pt x="130497" y="95320"/>
                  </a:lnTo>
                  <a:lnTo>
                    <a:pt x="128262" y="98432"/>
                  </a:lnTo>
                  <a:lnTo>
                    <a:pt x="125115" y="112924"/>
                  </a:lnTo>
                  <a:lnTo>
                    <a:pt x="122994" y="129180"/>
                  </a:lnTo>
                  <a:lnTo>
                    <a:pt x="107330" y="159768"/>
                  </a:lnTo>
                  <a:lnTo>
                    <a:pt x="104833" y="167250"/>
                  </a:lnTo>
                  <a:lnTo>
                    <a:pt x="98535" y="178470"/>
                  </a:lnTo>
                  <a:lnTo>
                    <a:pt x="95141" y="192613"/>
                  </a:lnTo>
                  <a:lnTo>
                    <a:pt x="93049" y="195044"/>
                  </a:lnTo>
                  <a:lnTo>
                    <a:pt x="90596" y="196664"/>
                  </a:lnTo>
                  <a:lnTo>
                    <a:pt x="53545" y="241545"/>
                  </a:lnTo>
                  <a:lnTo>
                    <a:pt x="50236" y="247692"/>
                  </a:lnTo>
                  <a:lnTo>
                    <a:pt x="49354" y="250813"/>
                  </a:lnTo>
                  <a:lnTo>
                    <a:pt x="47708" y="252894"/>
                  </a:lnTo>
                  <a:lnTo>
                    <a:pt x="41392" y="256881"/>
                  </a:lnTo>
                  <a:lnTo>
                    <a:pt x="39544" y="261564"/>
                  </a:lnTo>
                  <a:lnTo>
                    <a:pt x="37993" y="263236"/>
                  </a:lnTo>
                  <a:lnTo>
                    <a:pt x="29994" y="266140"/>
                  </a:lnTo>
                  <a:lnTo>
                    <a:pt x="10941" y="266576"/>
                  </a:lnTo>
                  <a:lnTo>
                    <a:pt x="10458" y="265519"/>
                  </a:lnTo>
                  <a:lnTo>
                    <a:pt x="9920" y="261522"/>
                  </a:lnTo>
                  <a:lnTo>
                    <a:pt x="8718" y="260033"/>
                  </a:lnTo>
                  <a:lnTo>
                    <a:pt x="1327" y="257447"/>
                  </a:lnTo>
                  <a:lnTo>
                    <a:pt x="570" y="254407"/>
                  </a:lnTo>
                  <a:lnTo>
                    <a:pt x="0" y="239731"/>
                  </a:lnTo>
                  <a:lnTo>
                    <a:pt x="6518" y="230742"/>
                  </a:lnTo>
                  <a:lnTo>
                    <a:pt x="9099" y="220716"/>
                  </a:lnTo>
                  <a:lnTo>
                    <a:pt x="14430" y="214421"/>
                  </a:lnTo>
                  <a:lnTo>
                    <a:pt x="19799" y="211648"/>
                  </a:lnTo>
                  <a:lnTo>
                    <a:pt x="22713" y="210909"/>
                  </a:lnTo>
                  <a:lnTo>
                    <a:pt x="36229" y="201359"/>
                  </a:lnTo>
                  <a:lnTo>
                    <a:pt x="45307" y="193646"/>
                  </a:lnTo>
                  <a:lnTo>
                    <a:pt x="55351" y="190810"/>
                  </a:lnTo>
                  <a:lnTo>
                    <a:pt x="64371" y="183919"/>
                  </a:lnTo>
                  <a:lnTo>
                    <a:pt x="73258" y="181763"/>
                  </a:lnTo>
                  <a:lnTo>
                    <a:pt x="119634" y="180856"/>
                  </a:lnTo>
                  <a:lnTo>
                    <a:pt x="121943" y="180855"/>
                  </a:lnTo>
                  <a:lnTo>
                    <a:pt x="131829" y="189056"/>
                  </a:lnTo>
                  <a:lnTo>
                    <a:pt x="137931" y="189988"/>
                  </a:lnTo>
                  <a:lnTo>
                    <a:pt x="139568" y="191177"/>
                  </a:lnTo>
                  <a:lnTo>
                    <a:pt x="140658" y="193027"/>
                  </a:lnTo>
                  <a:lnTo>
                    <a:pt x="142409" y="198547"/>
                  </a:lnTo>
                  <a:lnTo>
                    <a:pt x="149300" y="207241"/>
                  </a:lnTo>
                  <a:lnTo>
                    <a:pt x="151962" y="217204"/>
                  </a:lnTo>
                  <a:lnTo>
                    <a:pt x="160530" y="227003"/>
                  </a:lnTo>
                  <a:lnTo>
                    <a:pt x="161487" y="233099"/>
                  </a:lnTo>
                  <a:lnTo>
                    <a:pt x="162680" y="234734"/>
                  </a:lnTo>
                  <a:lnTo>
                    <a:pt x="164534" y="235825"/>
                  </a:lnTo>
                  <a:lnTo>
                    <a:pt x="166827" y="236551"/>
                  </a:lnTo>
                  <a:lnTo>
                    <a:pt x="168357" y="238094"/>
                  </a:lnTo>
                  <a:lnTo>
                    <a:pt x="170055" y="242630"/>
                  </a:lnTo>
                  <a:lnTo>
                    <a:pt x="171567" y="244264"/>
                  </a:lnTo>
                  <a:lnTo>
                    <a:pt x="179496" y="247100"/>
                  </a:lnTo>
                  <a:lnTo>
                    <a:pt x="185569" y="247402"/>
                  </a:lnTo>
                  <a:lnTo>
                    <a:pt x="187201" y="246387"/>
                  </a:lnTo>
                  <a:lnTo>
                    <a:pt x="188289" y="244651"/>
                  </a:lnTo>
                  <a:lnTo>
                    <a:pt x="190035" y="239318"/>
                  </a:lnTo>
                  <a:lnTo>
                    <a:pt x="206267" y="221160"/>
                  </a:lnTo>
                  <a:lnTo>
                    <a:pt x="209611" y="212317"/>
                  </a:lnTo>
                  <a:lnTo>
                    <a:pt x="215776" y="201937"/>
                  </a:lnTo>
                  <a:lnTo>
                    <a:pt x="219812" y="175380"/>
                  </a:lnTo>
                  <a:lnTo>
                    <a:pt x="225501" y="164181"/>
                  </a:lnTo>
                  <a:lnTo>
                    <a:pt x="228485" y="118506"/>
                  </a:lnTo>
                  <a:lnTo>
                    <a:pt x="228563" y="73866"/>
                  </a:lnTo>
                  <a:lnTo>
                    <a:pt x="227506" y="63454"/>
                  </a:lnTo>
                  <a:lnTo>
                    <a:pt x="216806" y="38170"/>
                  </a:lnTo>
                  <a:lnTo>
                    <a:pt x="196384" y="15366"/>
                  </a:lnTo>
                  <a:lnTo>
                    <a:pt x="190273" y="12054"/>
                  </a:lnTo>
                  <a:lnTo>
                    <a:pt x="174565" y="8696"/>
                  </a:lnTo>
                  <a:lnTo>
                    <a:pt x="161885" y="1935"/>
                  </a:lnTo>
                  <a:lnTo>
                    <a:pt x="139665" y="0"/>
                  </a:lnTo>
                  <a:lnTo>
                    <a:pt x="133315" y="2755"/>
                  </a:lnTo>
                  <a:lnTo>
                    <a:pt x="126965" y="6450"/>
                  </a:lnTo>
                  <a:lnTo>
                    <a:pt x="114265" y="8821"/>
                  </a:lnTo>
                  <a:lnTo>
                    <a:pt x="111090" y="9016"/>
                  </a:lnTo>
                  <a:lnTo>
                    <a:pt x="104740" y="12054"/>
                  </a:lnTo>
                  <a:lnTo>
                    <a:pt x="88865" y="24571"/>
                  </a:lnTo>
                  <a:lnTo>
                    <a:pt x="76165" y="30510"/>
                  </a:lnTo>
                  <a:lnTo>
                    <a:pt x="69815" y="34660"/>
                  </a:lnTo>
                  <a:lnTo>
                    <a:pt x="60290" y="38054"/>
                  </a:lnTo>
                  <a:lnTo>
                    <a:pt x="53940" y="42599"/>
                  </a:lnTo>
                  <a:lnTo>
                    <a:pt x="50412" y="48147"/>
                  </a:lnTo>
                  <a:lnTo>
                    <a:pt x="48148" y="60332"/>
                  </a:lnTo>
                  <a:lnTo>
                    <a:pt x="47594" y="98306"/>
                  </a:lnTo>
                  <a:lnTo>
                    <a:pt x="48651" y="100423"/>
                  </a:lnTo>
                  <a:lnTo>
                    <a:pt x="50414" y="101833"/>
                  </a:lnTo>
                  <a:lnTo>
                    <a:pt x="55195" y="104459"/>
                  </a:lnTo>
                  <a:lnTo>
                    <a:pt x="73100" y="119733"/>
                  </a:lnTo>
                  <a:lnTo>
                    <a:pt x="82548" y="122528"/>
                  </a:lnTo>
                  <a:lnTo>
                    <a:pt x="124627" y="123685"/>
                  </a:lnTo>
                  <a:lnTo>
                    <a:pt x="172025" y="123704"/>
                  </a:lnTo>
                  <a:lnTo>
                    <a:pt x="184386" y="122646"/>
                  </a:lnTo>
                  <a:lnTo>
                    <a:pt x="225759" y="111947"/>
                  </a:lnTo>
                  <a:lnTo>
                    <a:pt x="238090" y="1046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8" name="SMARTInkShape-Group270"/>
          <p:cNvGrpSpPr/>
          <p:nvPr/>
        </p:nvGrpSpPr>
        <p:grpSpPr>
          <a:xfrm>
            <a:off x="4248150" y="2924175"/>
            <a:ext cx="114301" cy="133351"/>
            <a:chOff x="4248150" y="2924175"/>
            <a:chExt cx="114301" cy="133351"/>
          </a:xfrm>
        </p:grpSpPr>
        <p:sp>
          <p:nvSpPr>
            <p:cNvPr id="76" name="SMARTInkShape-954"/>
            <p:cNvSpPr/>
            <p:nvPr>
              <p:custDataLst>
                <p:tags r:id="rId338"/>
              </p:custDataLst>
            </p:nvPr>
          </p:nvSpPr>
          <p:spPr>
            <a:xfrm>
              <a:off x="4286250" y="2924175"/>
              <a:ext cx="47626" cy="133351"/>
            </a:xfrm>
            <a:custGeom>
              <a:avLst/>
              <a:gdLst/>
              <a:ahLst/>
              <a:cxnLst/>
              <a:rect l="0" t="0" r="0" b="0"/>
              <a:pathLst>
                <a:path w="47626" h="133351">
                  <a:moveTo>
                    <a:pt x="47625" y="0"/>
                  </a:moveTo>
                  <a:lnTo>
                    <a:pt x="47625" y="0"/>
                  </a:lnTo>
                  <a:lnTo>
                    <a:pt x="38493" y="9133"/>
                  </a:lnTo>
                  <a:lnTo>
                    <a:pt x="38110" y="23703"/>
                  </a:lnTo>
                  <a:lnTo>
                    <a:pt x="37049" y="25328"/>
                  </a:lnTo>
                  <a:lnTo>
                    <a:pt x="35282" y="26410"/>
                  </a:lnTo>
                  <a:lnTo>
                    <a:pt x="33047" y="27131"/>
                  </a:lnTo>
                  <a:lnTo>
                    <a:pt x="31556" y="28671"/>
                  </a:lnTo>
                  <a:lnTo>
                    <a:pt x="29900" y="33204"/>
                  </a:lnTo>
                  <a:lnTo>
                    <a:pt x="28692" y="50927"/>
                  </a:lnTo>
                  <a:lnTo>
                    <a:pt x="27594" y="53002"/>
                  </a:lnTo>
                  <a:lnTo>
                    <a:pt x="25805" y="54384"/>
                  </a:lnTo>
                  <a:lnTo>
                    <a:pt x="23553" y="55306"/>
                  </a:lnTo>
                  <a:lnTo>
                    <a:pt x="22052" y="56979"/>
                  </a:lnTo>
                  <a:lnTo>
                    <a:pt x="20384" y="61660"/>
                  </a:lnTo>
                  <a:lnTo>
                    <a:pt x="18255" y="73289"/>
                  </a:lnTo>
                  <a:lnTo>
                    <a:pt x="12583" y="82628"/>
                  </a:lnTo>
                  <a:lnTo>
                    <a:pt x="9927" y="93379"/>
                  </a:lnTo>
                  <a:lnTo>
                    <a:pt x="9560" y="108343"/>
                  </a:lnTo>
                  <a:lnTo>
                    <a:pt x="8490" y="110329"/>
                  </a:lnTo>
                  <a:lnTo>
                    <a:pt x="6719" y="111653"/>
                  </a:lnTo>
                  <a:lnTo>
                    <a:pt x="1327" y="113777"/>
                  </a:lnTo>
                  <a:lnTo>
                    <a:pt x="590" y="116890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SMARTInkShape-955"/>
            <p:cNvSpPr/>
            <p:nvPr>
              <p:custDataLst>
                <p:tags r:id="rId339"/>
              </p:custDataLst>
            </p:nvPr>
          </p:nvSpPr>
          <p:spPr>
            <a:xfrm>
              <a:off x="4248150" y="2952750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9525"/>
                  </a:moveTo>
                  <a:lnTo>
                    <a:pt x="0" y="9525"/>
                  </a:lnTo>
                  <a:lnTo>
                    <a:pt x="46147" y="9525"/>
                  </a:lnTo>
                  <a:lnTo>
                    <a:pt x="93068" y="9525"/>
                  </a:lnTo>
                  <a:lnTo>
                    <a:pt x="104737" y="9525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4" name="SMARTInkShape-Group271"/>
          <p:cNvGrpSpPr/>
          <p:nvPr/>
        </p:nvGrpSpPr>
        <p:grpSpPr>
          <a:xfrm>
            <a:off x="4686300" y="2743203"/>
            <a:ext cx="1000126" cy="266570"/>
            <a:chOff x="4686300" y="2743203"/>
            <a:chExt cx="1000126" cy="266570"/>
          </a:xfrm>
        </p:grpSpPr>
        <p:sp>
          <p:nvSpPr>
            <p:cNvPr id="79" name="SMARTInkShape-956"/>
            <p:cNvSpPr/>
            <p:nvPr>
              <p:custDataLst>
                <p:tags r:id="rId333"/>
              </p:custDataLst>
            </p:nvPr>
          </p:nvSpPr>
          <p:spPr>
            <a:xfrm>
              <a:off x="5421049" y="2895600"/>
              <a:ext cx="265377" cy="28576"/>
            </a:xfrm>
            <a:custGeom>
              <a:avLst/>
              <a:gdLst/>
              <a:ahLst/>
              <a:cxnLst/>
              <a:rect l="0" t="0" r="0" b="0"/>
              <a:pathLst>
                <a:path w="265377" h="28576">
                  <a:moveTo>
                    <a:pt x="8201" y="28575"/>
                  </a:moveTo>
                  <a:lnTo>
                    <a:pt x="8201" y="28575"/>
                  </a:lnTo>
                  <a:lnTo>
                    <a:pt x="0" y="28575"/>
                  </a:lnTo>
                  <a:lnTo>
                    <a:pt x="45414" y="28575"/>
                  </a:lnTo>
                  <a:lnTo>
                    <a:pt x="77013" y="28575"/>
                  </a:lnTo>
                  <a:lnTo>
                    <a:pt x="83940" y="25753"/>
                  </a:lnTo>
                  <a:lnTo>
                    <a:pt x="87269" y="23519"/>
                  </a:lnTo>
                  <a:lnTo>
                    <a:pt x="102066" y="20374"/>
                  </a:lnTo>
                  <a:lnTo>
                    <a:pt x="147998" y="19073"/>
                  </a:lnTo>
                  <a:lnTo>
                    <a:pt x="164745" y="17999"/>
                  </a:lnTo>
                  <a:lnTo>
                    <a:pt x="195414" y="10408"/>
                  </a:lnTo>
                  <a:lnTo>
                    <a:pt x="229662" y="8544"/>
                  </a:lnTo>
                  <a:lnTo>
                    <a:pt x="248365" y="2001"/>
                  </a:lnTo>
                  <a:lnTo>
                    <a:pt x="26537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SMARTInkShape-957"/>
            <p:cNvSpPr/>
            <p:nvPr>
              <p:custDataLst>
                <p:tags r:id="rId334"/>
              </p:custDataLst>
            </p:nvPr>
          </p:nvSpPr>
          <p:spPr>
            <a:xfrm>
              <a:off x="5362575" y="2838450"/>
              <a:ext cx="228601" cy="19051"/>
            </a:xfrm>
            <a:custGeom>
              <a:avLst/>
              <a:gdLst/>
              <a:ahLst/>
              <a:cxnLst/>
              <a:rect l="0" t="0" r="0" b="0"/>
              <a:pathLst>
                <a:path w="228601" h="19051">
                  <a:moveTo>
                    <a:pt x="0" y="0"/>
                  </a:moveTo>
                  <a:lnTo>
                    <a:pt x="0" y="0"/>
                  </a:lnTo>
                  <a:lnTo>
                    <a:pt x="0" y="9490"/>
                  </a:lnTo>
                  <a:lnTo>
                    <a:pt x="44476" y="9525"/>
                  </a:lnTo>
                  <a:lnTo>
                    <a:pt x="50811" y="9525"/>
                  </a:lnTo>
                  <a:lnTo>
                    <a:pt x="57155" y="12347"/>
                  </a:lnTo>
                  <a:lnTo>
                    <a:pt x="63502" y="16071"/>
                  </a:lnTo>
                  <a:lnTo>
                    <a:pt x="74084" y="18167"/>
                  </a:lnTo>
                  <a:lnTo>
                    <a:pt x="121665" y="19035"/>
                  </a:lnTo>
                  <a:lnTo>
                    <a:pt x="169047" y="19050"/>
                  </a:lnTo>
                  <a:lnTo>
                    <a:pt x="214014" y="19050"/>
                  </a:lnTo>
                  <a:lnTo>
                    <a:pt x="2286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SMARTInkShape-958"/>
            <p:cNvSpPr/>
            <p:nvPr>
              <p:custDataLst>
                <p:tags r:id="rId335"/>
              </p:custDataLst>
            </p:nvPr>
          </p:nvSpPr>
          <p:spPr>
            <a:xfrm>
              <a:off x="5076825" y="2743203"/>
              <a:ext cx="167388" cy="247648"/>
            </a:xfrm>
            <a:custGeom>
              <a:avLst/>
              <a:gdLst/>
              <a:ahLst/>
              <a:cxnLst/>
              <a:rect l="0" t="0" r="0" b="0"/>
              <a:pathLst>
                <a:path w="167388" h="247648">
                  <a:moveTo>
                    <a:pt x="0" y="38097"/>
                  </a:moveTo>
                  <a:lnTo>
                    <a:pt x="0" y="38097"/>
                  </a:lnTo>
                  <a:lnTo>
                    <a:pt x="5056" y="33041"/>
                  </a:lnTo>
                  <a:lnTo>
                    <a:pt x="7539" y="27736"/>
                  </a:lnTo>
                  <a:lnTo>
                    <a:pt x="9133" y="20763"/>
                  </a:lnTo>
                  <a:lnTo>
                    <a:pt x="27132" y="1451"/>
                  </a:lnTo>
                  <a:lnTo>
                    <a:pt x="33204" y="428"/>
                  </a:lnTo>
                  <a:lnTo>
                    <a:pt x="64805" y="0"/>
                  </a:lnTo>
                  <a:lnTo>
                    <a:pt x="73910" y="6544"/>
                  </a:lnTo>
                  <a:lnTo>
                    <a:pt x="79768" y="8198"/>
                  </a:lnTo>
                  <a:lnTo>
                    <a:pt x="81754" y="9698"/>
                  </a:lnTo>
                  <a:lnTo>
                    <a:pt x="93771" y="26821"/>
                  </a:lnTo>
                  <a:lnTo>
                    <a:pt x="96016" y="35830"/>
                  </a:lnTo>
                  <a:lnTo>
                    <a:pt x="101710" y="44716"/>
                  </a:lnTo>
                  <a:lnTo>
                    <a:pt x="103412" y="50917"/>
                  </a:lnTo>
                  <a:lnTo>
                    <a:pt x="102808" y="54052"/>
                  </a:lnTo>
                  <a:lnTo>
                    <a:pt x="97056" y="66688"/>
                  </a:lnTo>
                  <a:lnTo>
                    <a:pt x="94430" y="82549"/>
                  </a:lnTo>
                  <a:lnTo>
                    <a:pt x="87759" y="95248"/>
                  </a:lnTo>
                  <a:lnTo>
                    <a:pt x="87081" y="98423"/>
                  </a:lnTo>
                  <a:lnTo>
                    <a:pt x="85571" y="100539"/>
                  </a:lnTo>
                  <a:lnTo>
                    <a:pt x="83505" y="101950"/>
                  </a:lnTo>
                  <a:lnTo>
                    <a:pt x="81070" y="102891"/>
                  </a:lnTo>
                  <a:lnTo>
                    <a:pt x="79447" y="104576"/>
                  </a:lnTo>
                  <a:lnTo>
                    <a:pt x="77643" y="109271"/>
                  </a:lnTo>
                  <a:lnTo>
                    <a:pt x="76103" y="110946"/>
                  </a:lnTo>
                  <a:lnTo>
                    <a:pt x="71571" y="112808"/>
                  </a:lnTo>
                  <a:lnTo>
                    <a:pt x="69940" y="114363"/>
                  </a:lnTo>
                  <a:lnTo>
                    <a:pt x="68126" y="118912"/>
                  </a:lnTo>
                  <a:lnTo>
                    <a:pt x="66584" y="120549"/>
                  </a:lnTo>
                  <a:lnTo>
                    <a:pt x="57161" y="123819"/>
                  </a:lnTo>
                  <a:lnTo>
                    <a:pt x="57153" y="118764"/>
                  </a:lnTo>
                  <a:lnTo>
                    <a:pt x="58210" y="117275"/>
                  </a:lnTo>
                  <a:lnTo>
                    <a:pt x="59973" y="116283"/>
                  </a:lnTo>
                  <a:lnTo>
                    <a:pt x="65351" y="114689"/>
                  </a:lnTo>
                  <a:lnTo>
                    <a:pt x="74760" y="106130"/>
                  </a:lnTo>
                  <a:lnTo>
                    <a:pt x="80830" y="105174"/>
                  </a:lnTo>
                  <a:lnTo>
                    <a:pt x="118835" y="104772"/>
                  </a:lnTo>
                  <a:lnTo>
                    <a:pt x="124430" y="107594"/>
                  </a:lnTo>
                  <a:lnTo>
                    <a:pt x="130444" y="111318"/>
                  </a:lnTo>
                  <a:lnTo>
                    <a:pt x="136644" y="112973"/>
                  </a:lnTo>
                  <a:lnTo>
                    <a:pt x="138721" y="114473"/>
                  </a:lnTo>
                  <a:lnTo>
                    <a:pt x="140105" y="116530"/>
                  </a:lnTo>
                  <a:lnTo>
                    <a:pt x="141029" y="118961"/>
                  </a:lnTo>
                  <a:lnTo>
                    <a:pt x="142703" y="120581"/>
                  </a:lnTo>
                  <a:lnTo>
                    <a:pt x="147384" y="122382"/>
                  </a:lnTo>
                  <a:lnTo>
                    <a:pt x="149056" y="123920"/>
                  </a:lnTo>
                  <a:lnTo>
                    <a:pt x="160956" y="142761"/>
                  </a:lnTo>
                  <a:lnTo>
                    <a:pt x="162897" y="159016"/>
                  </a:lnTo>
                  <a:lnTo>
                    <a:pt x="166943" y="165217"/>
                  </a:lnTo>
                  <a:lnTo>
                    <a:pt x="167387" y="168352"/>
                  </a:lnTo>
                  <a:lnTo>
                    <a:pt x="162007" y="194997"/>
                  </a:lnTo>
                  <a:lnTo>
                    <a:pt x="161949" y="203590"/>
                  </a:lnTo>
                  <a:lnTo>
                    <a:pt x="160883" y="205575"/>
                  </a:lnTo>
                  <a:lnTo>
                    <a:pt x="159114" y="206900"/>
                  </a:lnTo>
                  <a:lnTo>
                    <a:pt x="154325" y="209428"/>
                  </a:lnTo>
                  <a:lnTo>
                    <a:pt x="126108" y="234795"/>
                  </a:lnTo>
                  <a:lnTo>
                    <a:pt x="117210" y="237136"/>
                  </a:lnTo>
                  <a:lnTo>
                    <a:pt x="111008" y="237684"/>
                  </a:lnTo>
                  <a:lnTo>
                    <a:pt x="104723" y="240750"/>
                  </a:lnTo>
                  <a:lnTo>
                    <a:pt x="98402" y="244581"/>
                  </a:lnTo>
                  <a:lnTo>
                    <a:pt x="85720" y="247041"/>
                  </a:lnTo>
                  <a:lnTo>
                    <a:pt x="38100" y="247645"/>
                  </a:lnTo>
                  <a:lnTo>
                    <a:pt x="24076" y="247647"/>
                  </a:lnTo>
                  <a:lnTo>
                    <a:pt x="22400" y="246589"/>
                  </a:lnTo>
                  <a:lnTo>
                    <a:pt x="21284" y="244825"/>
                  </a:lnTo>
                  <a:lnTo>
                    <a:pt x="19181" y="238514"/>
                  </a:lnTo>
                  <a:lnTo>
                    <a:pt x="9535" y="238122"/>
                  </a:lnTo>
                  <a:lnTo>
                    <a:pt x="19050" y="2381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SMARTInkShape-959"/>
            <p:cNvSpPr/>
            <p:nvPr>
              <p:custDataLst>
                <p:tags r:id="rId336"/>
              </p:custDataLst>
            </p:nvPr>
          </p:nvSpPr>
          <p:spPr>
            <a:xfrm>
              <a:off x="5067300" y="2781416"/>
              <a:ext cx="57151" cy="190254"/>
            </a:xfrm>
            <a:custGeom>
              <a:avLst/>
              <a:gdLst/>
              <a:ahLst/>
              <a:cxnLst/>
              <a:rect l="0" t="0" r="0" b="0"/>
              <a:pathLst>
                <a:path w="57151" h="190254">
                  <a:moveTo>
                    <a:pt x="0" y="9409"/>
                  </a:moveTo>
                  <a:lnTo>
                    <a:pt x="0" y="9409"/>
                  </a:lnTo>
                  <a:lnTo>
                    <a:pt x="13257" y="9409"/>
                  </a:lnTo>
                  <a:lnTo>
                    <a:pt x="19298" y="6587"/>
                  </a:lnTo>
                  <a:lnTo>
                    <a:pt x="26743" y="1208"/>
                  </a:lnTo>
                  <a:lnTo>
                    <a:pt x="36615" y="0"/>
                  </a:lnTo>
                  <a:lnTo>
                    <a:pt x="46170" y="8095"/>
                  </a:lnTo>
                  <a:lnTo>
                    <a:pt x="52250" y="9020"/>
                  </a:lnTo>
                  <a:lnTo>
                    <a:pt x="53884" y="10208"/>
                  </a:lnTo>
                  <a:lnTo>
                    <a:pt x="54972" y="12058"/>
                  </a:lnTo>
                  <a:lnTo>
                    <a:pt x="56863" y="19087"/>
                  </a:lnTo>
                  <a:lnTo>
                    <a:pt x="57150" y="66564"/>
                  </a:lnTo>
                  <a:lnTo>
                    <a:pt x="57150" y="69737"/>
                  </a:lnTo>
                  <a:lnTo>
                    <a:pt x="54328" y="76086"/>
                  </a:lnTo>
                  <a:lnTo>
                    <a:pt x="52094" y="79260"/>
                  </a:lnTo>
                  <a:lnTo>
                    <a:pt x="45391" y="102673"/>
                  </a:lnTo>
                  <a:lnTo>
                    <a:pt x="41340" y="110126"/>
                  </a:lnTo>
                  <a:lnTo>
                    <a:pt x="28484" y="148203"/>
                  </a:lnTo>
                  <a:lnTo>
                    <a:pt x="21227" y="161630"/>
                  </a:lnTo>
                  <a:lnTo>
                    <a:pt x="19480" y="174474"/>
                  </a:lnTo>
                  <a:lnTo>
                    <a:pt x="18278" y="176602"/>
                  </a:lnTo>
                  <a:lnTo>
                    <a:pt x="16419" y="178021"/>
                  </a:lnTo>
                  <a:lnTo>
                    <a:pt x="14120" y="178967"/>
                  </a:lnTo>
                  <a:lnTo>
                    <a:pt x="12589" y="180656"/>
                  </a:lnTo>
                  <a:lnTo>
                    <a:pt x="9561" y="190253"/>
                  </a:lnTo>
                  <a:lnTo>
                    <a:pt x="9525" y="1713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SMARTInkShape-960"/>
            <p:cNvSpPr/>
            <p:nvPr>
              <p:custDataLst>
                <p:tags r:id="rId337"/>
              </p:custDataLst>
            </p:nvPr>
          </p:nvSpPr>
          <p:spPr>
            <a:xfrm>
              <a:off x="4686300" y="2771906"/>
              <a:ext cx="219055" cy="237867"/>
            </a:xfrm>
            <a:custGeom>
              <a:avLst/>
              <a:gdLst/>
              <a:ahLst/>
              <a:cxnLst/>
              <a:rect l="0" t="0" r="0" b="0"/>
              <a:pathLst>
                <a:path w="219055" h="237867">
                  <a:moveTo>
                    <a:pt x="114300" y="57019"/>
                  </a:moveTo>
                  <a:lnTo>
                    <a:pt x="114300" y="57019"/>
                  </a:lnTo>
                  <a:lnTo>
                    <a:pt x="114300" y="65220"/>
                  </a:lnTo>
                  <a:lnTo>
                    <a:pt x="107754" y="73887"/>
                  </a:lnTo>
                  <a:lnTo>
                    <a:pt x="105658" y="82713"/>
                  </a:lnTo>
                  <a:lnTo>
                    <a:pt x="105167" y="88900"/>
                  </a:lnTo>
                  <a:lnTo>
                    <a:pt x="102127" y="95177"/>
                  </a:lnTo>
                  <a:lnTo>
                    <a:pt x="89610" y="112060"/>
                  </a:lnTo>
                  <a:lnTo>
                    <a:pt x="83670" y="131235"/>
                  </a:lnTo>
                  <a:lnTo>
                    <a:pt x="50776" y="178443"/>
                  </a:lnTo>
                  <a:lnTo>
                    <a:pt x="12173" y="225805"/>
                  </a:lnTo>
                  <a:lnTo>
                    <a:pt x="11290" y="226693"/>
                  </a:lnTo>
                  <a:lnTo>
                    <a:pt x="7488" y="227680"/>
                  </a:lnTo>
                  <a:lnTo>
                    <a:pt x="438" y="228423"/>
                  </a:lnTo>
                  <a:lnTo>
                    <a:pt x="0" y="186790"/>
                  </a:lnTo>
                  <a:lnTo>
                    <a:pt x="2822" y="180664"/>
                  </a:lnTo>
                  <a:lnTo>
                    <a:pt x="8201" y="173165"/>
                  </a:lnTo>
                  <a:lnTo>
                    <a:pt x="9133" y="166809"/>
                  </a:lnTo>
                  <a:lnTo>
                    <a:pt x="10321" y="165138"/>
                  </a:lnTo>
                  <a:lnTo>
                    <a:pt x="12173" y="164023"/>
                  </a:lnTo>
                  <a:lnTo>
                    <a:pt x="14465" y="163280"/>
                  </a:lnTo>
                  <a:lnTo>
                    <a:pt x="26848" y="153724"/>
                  </a:lnTo>
                  <a:lnTo>
                    <a:pt x="33120" y="152700"/>
                  </a:lnTo>
                  <a:lnTo>
                    <a:pt x="55304" y="152280"/>
                  </a:lnTo>
                  <a:lnTo>
                    <a:pt x="76376" y="168745"/>
                  </a:lnTo>
                  <a:lnTo>
                    <a:pt x="79492" y="169603"/>
                  </a:lnTo>
                  <a:lnTo>
                    <a:pt x="81570" y="171234"/>
                  </a:lnTo>
                  <a:lnTo>
                    <a:pt x="102129" y="199947"/>
                  </a:lnTo>
                  <a:lnTo>
                    <a:pt x="104657" y="206268"/>
                  </a:lnTo>
                  <a:lnTo>
                    <a:pt x="131899" y="236539"/>
                  </a:lnTo>
                  <a:lnTo>
                    <a:pt x="137976" y="237562"/>
                  </a:lnTo>
                  <a:lnTo>
                    <a:pt x="146480" y="237866"/>
                  </a:lnTo>
                  <a:lnTo>
                    <a:pt x="148453" y="236850"/>
                  </a:lnTo>
                  <a:lnTo>
                    <a:pt x="149769" y="235115"/>
                  </a:lnTo>
                  <a:lnTo>
                    <a:pt x="150645" y="232899"/>
                  </a:lnTo>
                  <a:lnTo>
                    <a:pt x="152289" y="231423"/>
                  </a:lnTo>
                  <a:lnTo>
                    <a:pt x="162530" y="226230"/>
                  </a:lnTo>
                  <a:lnTo>
                    <a:pt x="165503" y="223802"/>
                  </a:lnTo>
                  <a:lnTo>
                    <a:pt x="168807" y="218281"/>
                  </a:lnTo>
                  <a:lnTo>
                    <a:pt x="171334" y="212299"/>
                  </a:lnTo>
                  <a:lnTo>
                    <a:pt x="186535" y="192460"/>
                  </a:lnTo>
                  <a:lnTo>
                    <a:pt x="192539" y="173300"/>
                  </a:lnTo>
                  <a:lnTo>
                    <a:pt x="214921" y="130808"/>
                  </a:lnTo>
                  <a:lnTo>
                    <a:pt x="218255" y="112125"/>
                  </a:lnTo>
                  <a:lnTo>
                    <a:pt x="219054" y="64505"/>
                  </a:lnTo>
                  <a:lnTo>
                    <a:pt x="218007" y="53996"/>
                  </a:lnTo>
                  <a:lnTo>
                    <a:pt x="211468" y="42130"/>
                  </a:lnTo>
                  <a:lnTo>
                    <a:pt x="187276" y="15782"/>
                  </a:lnTo>
                  <a:lnTo>
                    <a:pt x="180953" y="12233"/>
                  </a:lnTo>
                  <a:lnTo>
                    <a:pt x="177786" y="11287"/>
                  </a:lnTo>
                  <a:lnTo>
                    <a:pt x="175673" y="9598"/>
                  </a:lnTo>
                  <a:lnTo>
                    <a:pt x="173327" y="4898"/>
                  </a:lnTo>
                  <a:lnTo>
                    <a:pt x="170585" y="3222"/>
                  </a:lnTo>
                  <a:lnTo>
                    <a:pt x="150156" y="311"/>
                  </a:lnTo>
                  <a:lnTo>
                    <a:pt x="139976" y="0"/>
                  </a:lnTo>
                  <a:lnTo>
                    <a:pt x="133472" y="2749"/>
                  </a:lnTo>
                  <a:lnTo>
                    <a:pt x="127054" y="6441"/>
                  </a:lnTo>
                  <a:lnTo>
                    <a:pt x="89784" y="19018"/>
                  </a:lnTo>
                  <a:lnTo>
                    <a:pt x="68591" y="36215"/>
                  </a:lnTo>
                  <a:lnTo>
                    <a:pt x="42256" y="63449"/>
                  </a:lnTo>
                  <a:lnTo>
                    <a:pt x="38647" y="74198"/>
                  </a:lnTo>
                  <a:lnTo>
                    <a:pt x="38148" y="84106"/>
                  </a:lnTo>
                  <a:lnTo>
                    <a:pt x="43171" y="90210"/>
                  </a:lnTo>
                  <a:lnTo>
                    <a:pt x="48468" y="92937"/>
                  </a:lnTo>
                  <a:lnTo>
                    <a:pt x="51362" y="93664"/>
                  </a:lnTo>
                  <a:lnTo>
                    <a:pt x="66749" y="102466"/>
                  </a:lnTo>
                  <a:lnTo>
                    <a:pt x="108325" y="104559"/>
                  </a:lnTo>
                  <a:lnTo>
                    <a:pt x="127111" y="103560"/>
                  </a:lnTo>
                  <a:lnTo>
                    <a:pt x="152400" y="951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8" name="SMARTInkShape-Group272"/>
          <p:cNvGrpSpPr/>
          <p:nvPr/>
        </p:nvGrpSpPr>
        <p:grpSpPr>
          <a:xfrm>
            <a:off x="5953125" y="2695967"/>
            <a:ext cx="504788" cy="266298"/>
            <a:chOff x="5953125" y="2695967"/>
            <a:chExt cx="504788" cy="266298"/>
          </a:xfrm>
        </p:grpSpPr>
        <p:sp>
          <p:nvSpPr>
            <p:cNvPr id="85" name="SMARTInkShape-961"/>
            <p:cNvSpPr/>
            <p:nvPr>
              <p:custDataLst>
                <p:tags r:id="rId330"/>
              </p:custDataLst>
            </p:nvPr>
          </p:nvSpPr>
          <p:spPr>
            <a:xfrm>
              <a:off x="5953135" y="2733795"/>
              <a:ext cx="504778" cy="228470"/>
            </a:xfrm>
            <a:custGeom>
              <a:avLst/>
              <a:gdLst/>
              <a:ahLst/>
              <a:cxnLst/>
              <a:rect l="0" t="0" r="0" b="0"/>
              <a:pathLst>
                <a:path w="504778" h="228470">
                  <a:moveTo>
                    <a:pt x="9515" y="133230"/>
                  </a:moveTo>
                  <a:lnTo>
                    <a:pt x="9515" y="133230"/>
                  </a:lnTo>
                  <a:lnTo>
                    <a:pt x="0" y="133230"/>
                  </a:lnTo>
                  <a:lnTo>
                    <a:pt x="13248" y="133230"/>
                  </a:lnTo>
                  <a:lnTo>
                    <a:pt x="15179" y="132172"/>
                  </a:lnTo>
                  <a:lnTo>
                    <a:pt x="16465" y="130408"/>
                  </a:lnTo>
                  <a:lnTo>
                    <a:pt x="17324" y="128174"/>
                  </a:lnTo>
                  <a:lnTo>
                    <a:pt x="20012" y="126684"/>
                  </a:lnTo>
                  <a:lnTo>
                    <a:pt x="47207" y="123880"/>
                  </a:lnTo>
                  <a:lnTo>
                    <a:pt x="80604" y="122654"/>
                  </a:lnTo>
                  <a:lnTo>
                    <a:pt x="117574" y="115063"/>
                  </a:lnTo>
                  <a:lnTo>
                    <a:pt x="136548" y="113384"/>
                  </a:lnTo>
                  <a:lnTo>
                    <a:pt x="182259" y="96856"/>
                  </a:lnTo>
                  <a:lnTo>
                    <a:pt x="228765" y="83439"/>
                  </a:lnTo>
                  <a:lnTo>
                    <a:pt x="247692" y="78260"/>
                  </a:lnTo>
                  <a:lnTo>
                    <a:pt x="259304" y="75991"/>
                  </a:lnTo>
                  <a:lnTo>
                    <a:pt x="302731" y="59207"/>
                  </a:lnTo>
                  <a:lnTo>
                    <a:pt x="320394" y="56258"/>
                  </a:lnTo>
                  <a:lnTo>
                    <a:pt x="332796" y="47909"/>
                  </a:lnTo>
                  <a:lnTo>
                    <a:pt x="341516" y="47540"/>
                  </a:lnTo>
                  <a:lnTo>
                    <a:pt x="341974" y="48587"/>
                  </a:lnTo>
                  <a:lnTo>
                    <a:pt x="342890" y="71209"/>
                  </a:lnTo>
                  <a:lnTo>
                    <a:pt x="340068" y="76737"/>
                  </a:lnTo>
                  <a:lnTo>
                    <a:pt x="336345" y="82722"/>
                  </a:lnTo>
                  <a:lnTo>
                    <a:pt x="333953" y="95188"/>
                  </a:lnTo>
                  <a:lnTo>
                    <a:pt x="333758" y="98344"/>
                  </a:lnTo>
                  <a:lnTo>
                    <a:pt x="330717" y="104672"/>
                  </a:lnTo>
                  <a:lnTo>
                    <a:pt x="318200" y="120532"/>
                  </a:lnTo>
                  <a:lnTo>
                    <a:pt x="302624" y="161216"/>
                  </a:lnTo>
                  <a:lnTo>
                    <a:pt x="298536" y="167893"/>
                  </a:lnTo>
                  <a:lnTo>
                    <a:pt x="295176" y="177602"/>
                  </a:lnTo>
                  <a:lnTo>
                    <a:pt x="276252" y="199866"/>
                  </a:lnTo>
                  <a:lnTo>
                    <a:pt x="276215" y="182570"/>
                  </a:lnTo>
                  <a:lnTo>
                    <a:pt x="284416" y="159547"/>
                  </a:lnTo>
                  <a:lnTo>
                    <a:pt x="286721" y="129912"/>
                  </a:lnTo>
                  <a:lnTo>
                    <a:pt x="293264" y="111957"/>
                  </a:lnTo>
                  <a:lnTo>
                    <a:pt x="297911" y="83424"/>
                  </a:lnTo>
                  <a:lnTo>
                    <a:pt x="307008" y="57675"/>
                  </a:lnTo>
                  <a:lnTo>
                    <a:pt x="311068" y="50967"/>
                  </a:lnTo>
                  <a:lnTo>
                    <a:pt x="314411" y="41240"/>
                  </a:lnTo>
                  <a:lnTo>
                    <a:pt x="320575" y="31655"/>
                  </a:lnTo>
                  <a:lnTo>
                    <a:pt x="323931" y="22112"/>
                  </a:lnTo>
                  <a:lnTo>
                    <a:pt x="328466" y="15758"/>
                  </a:lnTo>
                  <a:lnTo>
                    <a:pt x="334010" y="12229"/>
                  </a:lnTo>
                  <a:lnTo>
                    <a:pt x="346193" y="9963"/>
                  </a:lnTo>
                  <a:lnTo>
                    <a:pt x="348266" y="8718"/>
                  </a:lnTo>
                  <a:lnTo>
                    <a:pt x="349649" y="6831"/>
                  </a:lnTo>
                  <a:lnTo>
                    <a:pt x="350571" y="4514"/>
                  </a:lnTo>
                  <a:lnTo>
                    <a:pt x="352244" y="2969"/>
                  </a:lnTo>
                  <a:lnTo>
                    <a:pt x="356925" y="1253"/>
                  </a:lnTo>
                  <a:lnTo>
                    <a:pt x="374757" y="0"/>
                  </a:lnTo>
                  <a:lnTo>
                    <a:pt x="376835" y="1019"/>
                  </a:lnTo>
                  <a:lnTo>
                    <a:pt x="378220" y="2756"/>
                  </a:lnTo>
                  <a:lnTo>
                    <a:pt x="379144" y="4972"/>
                  </a:lnTo>
                  <a:lnTo>
                    <a:pt x="380818" y="6450"/>
                  </a:lnTo>
                  <a:lnTo>
                    <a:pt x="385499" y="8091"/>
                  </a:lnTo>
                  <a:lnTo>
                    <a:pt x="398276" y="9290"/>
                  </a:lnTo>
                  <a:lnTo>
                    <a:pt x="417327" y="26736"/>
                  </a:lnTo>
                  <a:lnTo>
                    <a:pt x="418307" y="30513"/>
                  </a:lnTo>
                  <a:lnTo>
                    <a:pt x="418568" y="33002"/>
                  </a:lnTo>
                  <a:lnTo>
                    <a:pt x="421680" y="38590"/>
                  </a:lnTo>
                  <a:lnTo>
                    <a:pt x="425533" y="44601"/>
                  </a:lnTo>
                  <a:lnTo>
                    <a:pt x="427246" y="50800"/>
                  </a:lnTo>
                  <a:lnTo>
                    <a:pt x="426643" y="53935"/>
                  </a:lnTo>
                  <a:lnTo>
                    <a:pt x="420896" y="66571"/>
                  </a:lnTo>
                  <a:lnTo>
                    <a:pt x="419447" y="79258"/>
                  </a:lnTo>
                  <a:lnTo>
                    <a:pt x="418270" y="81374"/>
                  </a:lnTo>
                  <a:lnTo>
                    <a:pt x="416427" y="82784"/>
                  </a:lnTo>
                  <a:lnTo>
                    <a:pt x="411556" y="85410"/>
                  </a:lnTo>
                  <a:lnTo>
                    <a:pt x="382475" y="112701"/>
                  </a:lnTo>
                  <a:lnTo>
                    <a:pt x="371503" y="114177"/>
                  </a:lnTo>
                  <a:lnTo>
                    <a:pt x="371468" y="114180"/>
                  </a:lnTo>
                  <a:lnTo>
                    <a:pt x="376522" y="114180"/>
                  </a:lnTo>
                  <a:lnTo>
                    <a:pt x="378012" y="113122"/>
                  </a:lnTo>
                  <a:lnTo>
                    <a:pt x="379004" y="111358"/>
                  </a:lnTo>
                  <a:lnTo>
                    <a:pt x="380598" y="105979"/>
                  </a:lnTo>
                  <a:lnTo>
                    <a:pt x="383639" y="105244"/>
                  </a:lnTo>
                  <a:lnTo>
                    <a:pt x="394213" y="104771"/>
                  </a:lnTo>
                  <a:lnTo>
                    <a:pt x="400273" y="101885"/>
                  </a:lnTo>
                  <a:lnTo>
                    <a:pt x="403370" y="99633"/>
                  </a:lnTo>
                  <a:lnTo>
                    <a:pt x="425423" y="95525"/>
                  </a:lnTo>
                  <a:lnTo>
                    <a:pt x="460055" y="95140"/>
                  </a:lnTo>
                  <a:lnTo>
                    <a:pt x="466577" y="97957"/>
                  </a:lnTo>
                  <a:lnTo>
                    <a:pt x="483467" y="110940"/>
                  </a:lnTo>
                  <a:lnTo>
                    <a:pt x="489330" y="112740"/>
                  </a:lnTo>
                  <a:lnTo>
                    <a:pt x="491317" y="114278"/>
                  </a:lnTo>
                  <a:lnTo>
                    <a:pt x="495171" y="120442"/>
                  </a:lnTo>
                  <a:lnTo>
                    <a:pt x="499823" y="122255"/>
                  </a:lnTo>
                  <a:lnTo>
                    <a:pt x="501487" y="123796"/>
                  </a:lnTo>
                  <a:lnTo>
                    <a:pt x="504377" y="131779"/>
                  </a:lnTo>
                  <a:lnTo>
                    <a:pt x="504777" y="146360"/>
                  </a:lnTo>
                  <a:lnTo>
                    <a:pt x="501976" y="152471"/>
                  </a:lnTo>
                  <a:lnTo>
                    <a:pt x="498262" y="158715"/>
                  </a:lnTo>
                  <a:lnTo>
                    <a:pt x="495112" y="168180"/>
                  </a:lnTo>
                  <a:lnTo>
                    <a:pt x="463136" y="203472"/>
                  </a:lnTo>
                  <a:lnTo>
                    <a:pt x="457011" y="206783"/>
                  </a:lnTo>
                  <a:lnTo>
                    <a:pt x="450761" y="209311"/>
                  </a:lnTo>
                  <a:lnTo>
                    <a:pt x="441291" y="215627"/>
                  </a:lnTo>
                  <a:lnTo>
                    <a:pt x="430725" y="217969"/>
                  </a:lnTo>
                  <a:lnTo>
                    <a:pt x="415717" y="219721"/>
                  </a:lnTo>
                  <a:lnTo>
                    <a:pt x="397257" y="227117"/>
                  </a:lnTo>
                  <a:lnTo>
                    <a:pt x="358768" y="228469"/>
                  </a:lnTo>
                  <a:lnTo>
                    <a:pt x="352416" y="225653"/>
                  </a:lnTo>
                  <a:lnTo>
                    <a:pt x="346065" y="221932"/>
                  </a:lnTo>
                  <a:lnTo>
                    <a:pt x="335246" y="219347"/>
                  </a:lnTo>
                  <a:lnTo>
                    <a:pt x="334619" y="218158"/>
                  </a:lnTo>
                  <a:lnTo>
                    <a:pt x="333365" y="2094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SMARTInkShape-962"/>
            <p:cNvSpPr/>
            <p:nvPr>
              <p:custDataLst>
                <p:tags r:id="rId331"/>
              </p:custDataLst>
            </p:nvPr>
          </p:nvSpPr>
          <p:spPr>
            <a:xfrm>
              <a:off x="6057900" y="2724150"/>
              <a:ext cx="66676" cy="209551"/>
            </a:xfrm>
            <a:custGeom>
              <a:avLst/>
              <a:gdLst/>
              <a:ahLst/>
              <a:cxnLst/>
              <a:rect l="0" t="0" r="0" b="0"/>
              <a:pathLst>
                <a:path w="66676" h="209551">
                  <a:moveTo>
                    <a:pt x="66675" y="0"/>
                  </a:moveTo>
                  <a:lnTo>
                    <a:pt x="66675" y="0"/>
                  </a:lnTo>
                  <a:lnTo>
                    <a:pt x="58474" y="0"/>
                  </a:lnTo>
                  <a:lnTo>
                    <a:pt x="52486" y="5056"/>
                  </a:lnTo>
                  <a:lnTo>
                    <a:pt x="49785" y="10361"/>
                  </a:lnTo>
                  <a:lnTo>
                    <a:pt x="47752" y="23598"/>
                  </a:lnTo>
                  <a:lnTo>
                    <a:pt x="47625" y="60336"/>
                  </a:lnTo>
                  <a:lnTo>
                    <a:pt x="44803" y="66680"/>
                  </a:lnTo>
                  <a:lnTo>
                    <a:pt x="42569" y="69853"/>
                  </a:lnTo>
                  <a:lnTo>
                    <a:pt x="39424" y="84433"/>
                  </a:lnTo>
                  <a:lnTo>
                    <a:pt x="37119" y="111922"/>
                  </a:lnTo>
                  <a:lnTo>
                    <a:pt x="26346" y="142271"/>
                  </a:lnTo>
                  <a:lnTo>
                    <a:pt x="22292" y="148957"/>
                  </a:lnTo>
                  <a:lnTo>
                    <a:pt x="9434" y="185377"/>
                  </a:lnTo>
                  <a:lnTo>
                    <a:pt x="7347" y="187085"/>
                  </a:lnTo>
                  <a:lnTo>
                    <a:pt x="4897" y="188223"/>
                  </a:lnTo>
                  <a:lnTo>
                    <a:pt x="3265" y="190041"/>
                  </a:lnTo>
                  <a:lnTo>
                    <a:pt x="430" y="198501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SMARTInkShape-963"/>
            <p:cNvSpPr/>
            <p:nvPr>
              <p:custDataLst>
                <p:tags r:id="rId332"/>
              </p:custDataLst>
            </p:nvPr>
          </p:nvSpPr>
          <p:spPr>
            <a:xfrm>
              <a:off x="5953125" y="2695967"/>
              <a:ext cx="199633" cy="256784"/>
            </a:xfrm>
            <a:custGeom>
              <a:avLst/>
              <a:gdLst/>
              <a:ahLst/>
              <a:cxnLst/>
              <a:rect l="0" t="0" r="0" b="0"/>
              <a:pathLst>
                <a:path w="199633" h="256784">
                  <a:moveTo>
                    <a:pt x="190500" y="9133"/>
                  </a:moveTo>
                  <a:lnTo>
                    <a:pt x="190500" y="9133"/>
                  </a:lnTo>
                  <a:lnTo>
                    <a:pt x="199632" y="9133"/>
                  </a:lnTo>
                  <a:lnTo>
                    <a:pt x="190882" y="0"/>
                  </a:lnTo>
                  <a:lnTo>
                    <a:pt x="182333" y="7844"/>
                  </a:lnTo>
                  <a:lnTo>
                    <a:pt x="172893" y="9020"/>
                  </a:lnTo>
                  <a:lnTo>
                    <a:pt x="148795" y="31798"/>
                  </a:lnTo>
                  <a:lnTo>
                    <a:pt x="145506" y="37904"/>
                  </a:lnTo>
                  <a:lnTo>
                    <a:pt x="144629" y="41013"/>
                  </a:lnTo>
                  <a:lnTo>
                    <a:pt x="142986" y="43087"/>
                  </a:lnTo>
                  <a:lnTo>
                    <a:pt x="129771" y="51743"/>
                  </a:lnTo>
                  <a:lnTo>
                    <a:pt x="117396" y="68860"/>
                  </a:lnTo>
                  <a:lnTo>
                    <a:pt x="107926" y="75866"/>
                  </a:lnTo>
                  <a:lnTo>
                    <a:pt x="76200" y="121310"/>
                  </a:lnTo>
                  <a:lnTo>
                    <a:pt x="47625" y="168429"/>
                  </a:lnTo>
                  <a:lnTo>
                    <a:pt x="15875" y="211895"/>
                  </a:lnTo>
                  <a:lnTo>
                    <a:pt x="4233" y="231492"/>
                  </a:lnTo>
                  <a:lnTo>
                    <a:pt x="372" y="246793"/>
                  </a:lnTo>
                  <a:lnTo>
                    <a:pt x="0" y="2567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3" name="SMARTInkShape-Group273"/>
          <p:cNvGrpSpPr/>
          <p:nvPr/>
        </p:nvGrpSpPr>
        <p:grpSpPr>
          <a:xfrm>
            <a:off x="7200900" y="2314609"/>
            <a:ext cx="638059" cy="523831"/>
            <a:chOff x="7200900" y="2314609"/>
            <a:chExt cx="638059" cy="523831"/>
          </a:xfrm>
        </p:grpSpPr>
        <p:sp>
          <p:nvSpPr>
            <p:cNvPr id="89" name="SMARTInkShape-964"/>
            <p:cNvSpPr/>
            <p:nvPr>
              <p:custDataLst>
                <p:tags r:id="rId326"/>
              </p:custDataLst>
            </p:nvPr>
          </p:nvSpPr>
          <p:spPr>
            <a:xfrm>
              <a:off x="7705725" y="2495550"/>
              <a:ext cx="133234" cy="186378"/>
            </a:xfrm>
            <a:custGeom>
              <a:avLst/>
              <a:gdLst/>
              <a:ahLst/>
              <a:cxnLst/>
              <a:rect l="0" t="0" r="0" b="0"/>
              <a:pathLst>
                <a:path w="133234" h="186378">
                  <a:moveTo>
                    <a:pt x="0" y="0"/>
                  </a:moveTo>
                  <a:lnTo>
                    <a:pt x="0" y="0"/>
                  </a:lnTo>
                  <a:lnTo>
                    <a:pt x="17610" y="17610"/>
                  </a:lnTo>
                  <a:lnTo>
                    <a:pt x="26370" y="19824"/>
                  </a:lnTo>
                  <a:lnTo>
                    <a:pt x="35213" y="25512"/>
                  </a:lnTo>
                  <a:lnTo>
                    <a:pt x="44536" y="27667"/>
                  </a:lnTo>
                  <a:lnTo>
                    <a:pt x="50838" y="28171"/>
                  </a:lnTo>
                  <a:lnTo>
                    <a:pt x="57167" y="31218"/>
                  </a:lnTo>
                  <a:lnTo>
                    <a:pt x="63507" y="35041"/>
                  </a:lnTo>
                  <a:lnTo>
                    <a:pt x="76201" y="37496"/>
                  </a:lnTo>
                  <a:lnTo>
                    <a:pt x="90224" y="38065"/>
                  </a:lnTo>
                  <a:lnTo>
                    <a:pt x="95838" y="40907"/>
                  </a:lnTo>
                  <a:lnTo>
                    <a:pt x="101862" y="44639"/>
                  </a:lnTo>
                  <a:lnTo>
                    <a:pt x="112453" y="47232"/>
                  </a:lnTo>
                  <a:lnTo>
                    <a:pt x="123694" y="47622"/>
                  </a:lnTo>
                  <a:lnTo>
                    <a:pt x="133233" y="57034"/>
                  </a:lnTo>
                  <a:lnTo>
                    <a:pt x="88613" y="101887"/>
                  </a:lnTo>
                  <a:lnTo>
                    <a:pt x="79291" y="110152"/>
                  </a:lnTo>
                  <a:lnTo>
                    <a:pt x="66659" y="116303"/>
                  </a:lnTo>
                  <a:lnTo>
                    <a:pt x="24165" y="149248"/>
                  </a:lnTo>
                  <a:lnTo>
                    <a:pt x="19507" y="157698"/>
                  </a:lnTo>
                  <a:lnTo>
                    <a:pt x="12953" y="161731"/>
                  </a:lnTo>
                  <a:lnTo>
                    <a:pt x="11050" y="166425"/>
                  </a:lnTo>
                  <a:lnTo>
                    <a:pt x="9482" y="168100"/>
                  </a:lnTo>
                  <a:lnTo>
                    <a:pt x="4920" y="169961"/>
                  </a:lnTo>
                  <a:lnTo>
                    <a:pt x="3280" y="171516"/>
                  </a:lnTo>
                  <a:lnTo>
                    <a:pt x="128" y="180544"/>
                  </a:lnTo>
                  <a:lnTo>
                    <a:pt x="38" y="185904"/>
                  </a:lnTo>
                  <a:lnTo>
                    <a:pt x="1084" y="186377"/>
                  </a:lnTo>
                  <a:lnTo>
                    <a:pt x="952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SMARTInkShape-965"/>
            <p:cNvSpPr/>
            <p:nvPr>
              <p:custDataLst>
                <p:tags r:id="rId327"/>
              </p:custDataLst>
            </p:nvPr>
          </p:nvSpPr>
          <p:spPr>
            <a:xfrm>
              <a:off x="7486653" y="2600325"/>
              <a:ext cx="209548" cy="28576"/>
            </a:xfrm>
            <a:custGeom>
              <a:avLst/>
              <a:gdLst/>
              <a:ahLst/>
              <a:cxnLst/>
              <a:rect l="0" t="0" r="0" b="0"/>
              <a:pathLst>
                <a:path w="209548" h="28576">
                  <a:moveTo>
                    <a:pt x="19047" y="28575"/>
                  </a:moveTo>
                  <a:lnTo>
                    <a:pt x="19047" y="28575"/>
                  </a:lnTo>
                  <a:lnTo>
                    <a:pt x="0" y="28575"/>
                  </a:lnTo>
                  <a:lnTo>
                    <a:pt x="22663" y="28575"/>
                  </a:lnTo>
                  <a:lnTo>
                    <a:pt x="24633" y="27517"/>
                  </a:lnTo>
                  <a:lnTo>
                    <a:pt x="25946" y="25753"/>
                  </a:lnTo>
                  <a:lnTo>
                    <a:pt x="26821" y="23519"/>
                  </a:lnTo>
                  <a:lnTo>
                    <a:pt x="28463" y="22029"/>
                  </a:lnTo>
                  <a:lnTo>
                    <a:pt x="33110" y="20374"/>
                  </a:lnTo>
                  <a:lnTo>
                    <a:pt x="79575" y="19057"/>
                  </a:lnTo>
                  <a:lnTo>
                    <a:pt x="98031" y="19051"/>
                  </a:lnTo>
                  <a:lnTo>
                    <a:pt x="104598" y="16228"/>
                  </a:lnTo>
                  <a:lnTo>
                    <a:pt x="111045" y="12504"/>
                  </a:lnTo>
                  <a:lnTo>
                    <a:pt x="123806" y="10114"/>
                  </a:lnTo>
                  <a:lnTo>
                    <a:pt x="168272" y="9527"/>
                  </a:lnTo>
                  <a:lnTo>
                    <a:pt x="174622" y="9526"/>
                  </a:lnTo>
                  <a:lnTo>
                    <a:pt x="180972" y="6703"/>
                  </a:lnTo>
                  <a:lnTo>
                    <a:pt x="188616" y="1324"/>
                  </a:lnTo>
                  <a:lnTo>
                    <a:pt x="197730" y="261"/>
                  </a:lnTo>
                  <a:lnTo>
                    <a:pt x="20954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SMARTInkShape-966"/>
            <p:cNvSpPr/>
            <p:nvPr>
              <p:custDataLst>
                <p:tags r:id="rId328"/>
              </p:custDataLst>
            </p:nvPr>
          </p:nvSpPr>
          <p:spPr>
            <a:xfrm>
              <a:off x="7515225" y="2533650"/>
              <a:ext cx="200026" cy="19051"/>
            </a:xfrm>
            <a:custGeom>
              <a:avLst/>
              <a:gdLst/>
              <a:ahLst/>
              <a:cxnLst/>
              <a:rect l="0" t="0" r="0" b="0"/>
              <a:pathLst>
                <a:path w="200026" h="19051">
                  <a:moveTo>
                    <a:pt x="0" y="0"/>
                  </a:moveTo>
                  <a:lnTo>
                    <a:pt x="0" y="0"/>
                  </a:lnTo>
                  <a:lnTo>
                    <a:pt x="0" y="17716"/>
                  </a:lnTo>
                  <a:lnTo>
                    <a:pt x="1058" y="18161"/>
                  </a:lnTo>
                  <a:lnTo>
                    <a:pt x="47816" y="19050"/>
                  </a:lnTo>
                  <a:lnTo>
                    <a:pt x="95266" y="19050"/>
                  </a:lnTo>
                  <a:lnTo>
                    <a:pt x="117476" y="19050"/>
                  </a:lnTo>
                  <a:lnTo>
                    <a:pt x="123825" y="16228"/>
                  </a:lnTo>
                  <a:lnTo>
                    <a:pt x="130175" y="12504"/>
                  </a:lnTo>
                  <a:lnTo>
                    <a:pt x="142875" y="10113"/>
                  </a:lnTo>
                  <a:lnTo>
                    <a:pt x="190304" y="9526"/>
                  </a:lnTo>
                  <a:lnTo>
                    <a:pt x="199987" y="9525"/>
                  </a:lnTo>
                  <a:lnTo>
                    <a:pt x="2000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SMARTInkShape-967"/>
            <p:cNvSpPr/>
            <p:nvPr>
              <p:custDataLst>
                <p:tags r:id="rId329"/>
              </p:custDataLst>
            </p:nvPr>
          </p:nvSpPr>
          <p:spPr>
            <a:xfrm>
              <a:off x="7200900" y="2314609"/>
              <a:ext cx="171416" cy="523831"/>
            </a:xfrm>
            <a:custGeom>
              <a:avLst/>
              <a:gdLst/>
              <a:ahLst/>
              <a:cxnLst/>
              <a:rect l="0" t="0" r="0" b="0"/>
              <a:pathLst>
                <a:path w="171416" h="523831">
                  <a:moveTo>
                    <a:pt x="104775" y="19016"/>
                  </a:moveTo>
                  <a:lnTo>
                    <a:pt x="104775" y="19016"/>
                  </a:lnTo>
                  <a:lnTo>
                    <a:pt x="112975" y="10815"/>
                  </a:lnTo>
                  <a:lnTo>
                    <a:pt x="122385" y="9607"/>
                  </a:lnTo>
                  <a:lnTo>
                    <a:pt x="128455" y="9525"/>
                  </a:lnTo>
                  <a:lnTo>
                    <a:pt x="130087" y="8456"/>
                  </a:lnTo>
                  <a:lnTo>
                    <a:pt x="131174" y="6684"/>
                  </a:lnTo>
                  <a:lnTo>
                    <a:pt x="132920" y="1293"/>
                  </a:lnTo>
                  <a:lnTo>
                    <a:pt x="135982" y="556"/>
                  </a:lnTo>
                  <a:lnTo>
                    <a:pt x="142471" y="0"/>
                  </a:lnTo>
                  <a:lnTo>
                    <a:pt x="161523" y="18614"/>
                  </a:lnTo>
                  <a:lnTo>
                    <a:pt x="161925" y="51197"/>
                  </a:lnTo>
                  <a:lnTo>
                    <a:pt x="159103" y="57307"/>
                  </a:lnTo>
                  <a:lnTo>
                    <a:pt x="155380" y="63551"/>
                  </a:lnTo>
                  <a:lnTo>
                    <a:pt x="152988" y="76183"/>
                  </a:lnTo>
                  <a:lnTo>
                    <a:pt x="151604" y="83582"/>
                  </a:lnTo>
                  <a:lnTo>
                    <a:pt x="143781" y="104721"/>
                  </a:lnTo>
                  <a:lnTo>
                    <a:pt x="142085" y="118258"/>
                  </a:lnTo>
                  <a:lnTo>
                    <a:pt x="135389" y="132850"/>
                  </a:lnTo>
                  <a:lnTo>
                    <a:pt x="132299" y="177764"/>
                  </a:lnTo>
                  <a:lnTo>
                    <a:pt x="125812" y="190466"/>
                  </a:lnTo>
                  <a:lnTo>
                    <a:pt x="123826" y="237918"/>
                  </a:lnTo>
                  <a:lnTo>
                    <a:pt x="123825" y="251186"/>
                  </a:lnTo>
                  <a:lnTo>
                    <a:pt x="124883" y="253171"/>
                  </a:lnTo>
                  <a:lnTo>
                    <a:pt x="126647" y="254495"/>
                  </a:lnTo>
                  <a:lnTo>
                    <a:pt x="132025" y="256618"/>
                  </a:lnTo>
                  <a:lnTo>
                    <a:pt x="132762" y="259731"/>
                  </a:lnTo>
                  <a:lnTo>
                    <a:pt x="133316" y="266260"/>
                  </a:lnTo>
                  <a:lnTo>
                    <a:pt x="150960" y="266663"/>
                  </a:lnTo>
                  <a:lnTo>
                    <a:pt x="151440" y="265605"/>
                  </a:lnTo>
                  <a:lnTo>
                    <a:pt x="151973" y="261608"/>
                  </a:lnTo>
                  <a:lnTo>
                    <a:pt x="153174" y="260119"/>
                  </a:lnTo>
                  <a:lnTo>
                    <a:pt x="161521" y="257257"/>
                  </a:lnTo>
                  <a:lnTo>
                    <a:pt x="171415" y="257141"/>
                  </a:lnTo>
                  <a:lnTo>
                    <a:pt x="162316" y="248008"/>
                  </a:lnTo>
                  <a:lnTo>
                    <a:pt x="156985" y="247732"/>
                  </a:lnTo>
                  <a:lnTo>
                    <a:pt x="155456" y="248752"/>
                  </a:lnTo>
                  <a:lnTo>
                    <a:pt x="154438" y="250490"/>
                  </a:lnTo>
                  <a:lnTo>
                    <a:pt x="152802" y="255827"/>
                  </a:lnTo>
                  <a:lnTo>
                    <a:pt x="149757" y="256557"/>
                  </a:lnTo>
                  <a:lnTo>
                    <a:pt x="144234" y="257026"/>
                  </a:lnTo>
                  <a:lnTo>
                    <a:pt x="134793" y="265332"/>
                  </a:lnTo>
                  <a:lnTo>
                    <a:pt x="133778" y="271327"/>
                  </a:lnTo>
                  <a:lnTo>
                    <a:pt x="133387" y="289021"/>
                  </a:lnTo>
                  <a:lnTo>
                    <a:pt x="132317" y="291095"/>
                  </a:lnTo>
                  <a:lnTo>
                    <a:pt x="130545" y="292477"/>
                  </a:lnTo>
                  <a:lnTo>
                    <a:pt x="128305" y="293398"/>
                  </a:lnTo>
                  <a:lnTo>
                    <a:pt x="126812" y="295071"/>
                  </a:lnTo>
                  <a:lnTo>
                    <a:pt x="125152" y="299751"/>
                  </a:lnTo>
                  <a:lnTo>
                    <a:pt x="123832" y="346865"/>
                  </a:lnTo>
                  <a:lnTo>
                    <a:pt x="123828" y="354521"/>
                  </a:lnTo>
                  <a:lnTo>
                    <a:pt x="121004" y="361452"/>
                  </a:lnTo>
                  <a:lnTo>
                    <a:pt x="117280" y="368060"/>
                  </a:lnTo>
                  <a:lnTo>
                    <a:pt x="114888" y="380925"/>
                  </a:lnTo>
                  <a:lnTo>
                    <a:pt x="113319" y="403381"/>
                  </a:lnTo>
                  <a:lnTo>
                    <a:pt x="106109" y="421848"/>
                  </a:lnTo>
                  <a:lnTo>
                    <a:pt x="103980" y="441409"/>
                  </a:lnTo>
                  <a:lnTo>
                    <a:pt x="93032" y="466512"/>
                  </a:lnTo>
                  <a:lnTo>
                    <a:pt x="88972" y="472961"/>
                  </a:lnTo>
                  <a:lnTo>
                    <a:pt x="86687" y="482543"/>
                  </a:lnTo>
                  <a:lnTo>
                    <a:pt x="86153" y="488906"/>
                  </a:lnTo>
                  <a:lnTo>
                    <a:pt x="83093" y="495261"/>
                  </a:lnTo>
                  <a:lnTo>
                    <a:pt x="80795" y="498438"/>
                  </a:lnTo>
                  <a:lnTo>
                    <a:pt x="75419" y="501968"/>
                  </a:lnTo>
                  <a:lnTo>
                    <a:pt x="72505" y="502909"/>
                  </a:lnTo>
                  <a:lnTo>
                    <a:pt x="70562" y="504595"/>
                  </a:lnTo>
                  <a:lnTo>
                    <a:pt x="68401" y="509290"/>
                  </a:lnTo>
                  <a:lnTo>
                    <a:pt x="66768" y="510965"/>
                  </a:lnTo>
                  <a:lnTo>
                    <a:pt x="47445" y="521659"/>
                  </a:lnTo>
                  <a:lnTo>
                    <a:pt x="28508" y="523816"/>
                  </a:lnTo>
                  <a:lnTo>
                    <a:pt x="23958" y="523830"/>
                  </a:lnTo>
                  <a:lnTo>
                    <a:pt x="22323" y="522775"/>
                  </a:lnTo>
                  <a:lnTo>
                    <a:pt x="21232" y="521014"/>
                  </a:lnTo>
                  <a:lnTo>
                    <a:pt x="20505" y="518781"/>
                  </a:lnTo>
                  <a:lnTo>
                    <a:pt x="18962" y="517293"/>
                  </a:lnTo>
                  <a:lnTo>
                    <a:pt x="10977" y="514708"/>
                  </a:lnTo>
                  <a:lnTo>
                    <a:pt x="10171" y="511668"/>
                  </a:lnTo>
                  <a:lnTo>
                    <a:pt x="9955" y="509376"/>
                  </a:lnTo>
                  <a:lnTo>
                    <a:pt x="8754" y="507847"/>
                  </a:lnTo>
                  <a:lnTo>
                    <a:pt x="53" y="504807"/>
                  </a:lnTo>
                  <a:lnTo>
                    <a:pt x="11" y="504794"/>
                  </a:lnTo>
                  <a:lnTo>
                    <a:pt x="0" y="4952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2" name="SMARTInkShape-Group274"/>
          <p:cNvGrpSpPr/>
          <p:nvPr/>
        </p:nvGrpSpPr>
        <p:grpSpPr>
          <a:xfrm>
            <a:off x="8181976" y="2314610"/>
            <a:ext cx="1457325" cy="276156"/>
            <a:chOff x="8181976" y="2314610"/>
            <a:chExt cx="1457325" cy="276156"/>
          </a:xfrm>
        </p:grpSpPr>
        <p:sp>
          <p:nvSpPr>
            <p:cNvPr id="94" name="SMARTInkShape-968"/>
            <p:cNvSpPr/>
            <p:nvPr>
              <p:custDataLst>
                <p:tags r:id="rId318"/>
              </p:custDataLst>
            </p:nvPr>
          </p:nvSpPr>
          <p:spPr>
            <a:xfrm>
              <a:off x="9486900" y="2314610"/>
              <a:ext cx="152401" cy="199991"/>
            </a:xfrm>
            <a:custGeom>
              <a:avLst/>
              <a:gdLst/>
              <a:ahLst/>
              <a:cxnLst/>
              <a:rect l="0" t="0" r="0" b="0"/>
              <a:pathLst>
                <a:path w="152401" h="199991">
                  <a:moveTo>
                    <a:pt x="0" y="66640"/>
                  </a:moveTo>
                  <a:lnTo>
                    <a:pt x="0" y="66640"/>
                  </a:lnTo>
                  <a:lnTo>
                    <a:pt x="0" y="53382"/>
                  </a:lnTo>
                  <a:lnTo>
                    <a:pt x="2822" y="47342"/>
                  </a:lnTo>
                  <a:lnTo>
                    <a:pt x="6546" y="41130"/>
                  </a:lnTo>
                  <a:lnTo>
                    <a:pt x="8201" y="34841"/>
                  </a:lnTo>
                  <a:lnTo>
                    <a:pt x="9701" y="32741"/>
                  </a:lnTo>
                  <a:lnTo>
                    <a:pt x="11760" y="31341"/>
                  </a:lnTo>
                  <a:lnTo>
                    <a:pt x="14191" y="30407"/>
                  </a:lnTo>
                  <a:lnTo>
                    <a:pt x="15810" y="28727"/>
                  </a:lnTo>
                  <a:lnTo>
                    <a:pt x="19824" y="18949"/>
                  </a:lnTo>
                  <a:lnTo>
                    <a:pt x="23980" y="14400"/>
                  </a:lnTo>
                  <a:lnTo>
                    <a:pt x="29356" y="11672"/>
                  </a:lnTo>
                  <a:lnTo>
                    <a:pt x="45362" y="8517"/>
                  </a:lnTo>
                  <a:lnTo>
                    <a:pt x="55389" y="1300"/>
                  </a:lnTo>
                  <a:lnTo>
                    <a:pt x="64406" y="229"/>
                  </a:lnTo>
                  <a:lnTo>
                    <a:pt x="79494" y="0"/>
                  </a:lnTo>
                  <a:lnTo>
                    <a:pt x="81570" y="1046"/>
                  </a:lnTo>
                  <a:lnTo>
                    <a:pt x="82955" y="2803"/>
                  </a:lnTo>
                  <a:lnTo>
                    <a:pt x="83879" y="5032"/>
                  </a:lnTo>
                  <a:lnTo>
                    <a:pt x="85552" y="6518"/>
                  </a:lnTo>
                  <a:lnTo>
                    <a:pt x="93764" y="9099"/>
                  </a:lnTo>
                  <a:lnTo>
                    <a:pt x="94590" y="12138"/>
                  </a:lnTo>
                  <a:lnTo>
                    <a:pt x="95250" y="51169"/>
                  </a:lnTo>
                  <a:lnTo>
                    <a:pt x="92428" y="57295"/>
                  </a:lnTo>
                  <a:lnTo>
                    <a:pt x="81059" y="71150"/>
                  </a:lnTo>
                  <a:lnTo>
                    <a:pt x="75537" y="73936"/>
                  </a:lnTo>
                  <a:lnTo>
                    <a:pt x="72584" y="74679"/>
                  </a:lnTo>
                  <a:lnTo>
                    <a:pt x="70615" y="76233"/>
                  </a:lnTo>
                  <a:lnTo>
                    <a:pt x="68426" y="80781"/>
                  </a:lnTo>
                  <a:lnTo>
                    <a:pt x="66784" y="82417"/>
                  </a:lnTo>
                  <a:lnTo>
                    <a:pt x="62137" y="84235"/>
                  </a:lnTo>
                  <a:lnTo>
                    <a:pt x="60475" y="85779"/>
                  </a:lnTo>
                  <a:lnTo>
                    <a:pt x="57588" y="93763"/>
                  </a:lnTo>
                  <a:lnTo>
                    <a:pt x="54523" y="94570"/>
                  </a:lnTo>
                  <a:lnTo>
                    <a:pt x="47660" y="95212"/>
                  </a:lnTo>
                  <a:lnTo>
                    <a:pt x="71305" y="95215"/>
                  </a:lnTo>
                  <a:lnTo>
                    <a:pt x="76847" y="92393"/>
                  </a:lnTo>
                  <a:lnTo>
                    <a:pt x="83972" y="87014"/>
                  </a:lnTo>
                  <a:lnTo>
                    <a:pt x="90262" y="86082"/>
                  </a:lnTo>
                  <a:lnTo>
                    <a:pt x="95855" y="88687"/>
                  </a:lnTo>
                  <a:lnTo>
                    <a:pt x="101869" y="92313"/>
                  </a:lnTo>
                  <a:lnTo>
                    <a:pt x="112454" y="94833"/>
                  </a:lnTo>
                  <a:lnTo>
                    <a:pt x="118809" y="95102"/>
                  </a:lnTo>
                  <a:lnTo>
                    <a:pt x="124418" y="97987"/>
                  </a:lnTo>
                  <a:lnTo>
                    <a:pt x="150946" y="122340"/>
                  </a:lnTo>
                  <a:lnTo>
                    <a:pt x="152273" y="131864"/>
                  </a:lnTo>
                  <a:lnTo>
                    <a:pt x="152400" y="160412"/>
                  </a:lnTo>
                  <a:lnTo>
                    <a:pt x="134789" y="179488"/>
                  </a:lnTo>
                  <a:lnTo>
                    <a:pt x="126030" y="181712"/>
                  </a:lnTo>
                  <a:lnTo>
                    <a:pt x="117187" y="187401"/>
                  </a:lnTo>
                  <a:lnTo>
                    <a:pt x="106619" y="190061"/>
                  </a:lnTo>
                  <a:lnTo>
                    <a:pt x="100264" y="190346"/>
                  </a:lnTo>
                  <a:lnTo>
                    <a:pt x="94657" y="193234"/>
                  </a:lnTo>
                  <a:lnTo>
                    <a:pt x="88636" y="196987"/>
                  </a:lnTo>
                  <a:lnTo>
                    <a:pt x="76148" y="199397"/>
                  </a:lnTo>
                  <a:lnTo>
                    <a:pt x="38138" y="199990"/>
                  </a:lnTo>
                  <a:lnTo>
                    <a:pt x="28575" y="190465"/>
                  </a:lnTo>
                  <a:lnTo>
                    <a:pt x="38100" y="1904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SMARTInkShape-969"/>
            <p:cNvSpPr/>
            <p:nvPr>
              <p:custDataLst>
                <p:tags r:id="rId319"/>
              </p:custDataLst>
            </p:nvPr>
          </p:nvSpPr>
          <p:spPr>
            <a:xfrm>
              <a:off x="9173912" y="2324101"/>
              <a:ext cx="351088" cy="180974"/>
            </a:xfrm>
            <a:custGeom>
              <a:avLst/>
              <a:gdLst/>
              <a:ahLst/>
              <a:cxnLst/>
              <a:rect l="0" t="0" r="0" b="0"/>
              <a:pathLst>
                <a:path w="351088" h="180974">
                  <a:moveTo>
                    <a:pt x="103438" y="47624"/>
                  </a:moveTo>
                  <a:lnTo>
                    <a:pt x="103438" y="47624"/>
                  </a:lnTo>
                  <a:lnTo>
                    <a:pt x="103438" y="65234"/>
                  </a:lnTo>
                  <a:lnTo>
                    <a:pt x="96892" y="73994"/>
                  </a:lnTo>
                  <a:lnTo>
                    <a:pt x="94794" y="82837"/>
                  </a:lnTo>
                  <a:lnTo>
                    <a:pt x="94304" y="89027"/>
                  </a:lnTo>
                  <a:lnTo>
                    <a:pt x="91265" y="95306"/>
                  </a:lnTo>
                  <a:lnTo>
                    <a:pt x="87444" y="101624"/>
                  </a:lnTo>
                  <a:lnTo>
                    <a:pt x="85747" y="107960"/>
                  </a:lnTo>
                  <a:lnTo>
                    <a:pt x="84236" y="110073"/>
                  </a:lnTo>
                  <a:lnTo>
                    <a:pt x="82170" y="111482"/>
                  </a:lnTo>
                  <a:lnTo>
                    <a:pt x="79734" y="112421"/>
                  </a:lnTo>
                  <a:lnTo>
                    <a:pt x="78110" y="114105"/>
                  </a:lnTo>
                  <a:lnTo>
                    <a:pt x="72683" y="124413"/>
                  </a:lnTo>
                  <a:lnTo>
                    <a:pt x="68602" y="130436"/>
                  </a:lnTo>
                  <a:lnTo>
                    <a:pt x="65246" y="139777"/>
                  </a:lnTo>
                  <a:lnTo>
                    <a:pt x="41752" y="166424"/>
                  </a:lnTo>
                  <a:lnTo>
                    <a:pt x="36158" y="169216"/>
                  </a:lnTo>
                  <a:lnTo>
                    <a:pt x="33185" y="169960"/>
                  </a:lnTo>
                  <a:lnTo>
                    <a:pt x="31203" y="171515"/>
                  </a:lnTo>
                  <a:lnTo>
                    <a:pt x="29001" y="176064"/>
                  </a:lnTo>
                  <a:lnTo>
                    <a:pt x="27355" y="177701"/>
                  </a:lnTo>
                  <a:lnTo>
                    <a:pt x="22703" y="179519"/>
                  </a:lnTo>
                  <a:lnTo>
                    <a:pt x="0" y="180973"/>
                  </a:lnTo>
                  <a:lnTo>
                    <a:pt x="6981" y="172773"/>
                  </a:lnTo>
                  <a:lnTo>
                    <a:pt x="12888" y="171841"/>
                  </a:lnTo>
                  <a:lnTo>
                    <a:pt x="14495" y="170652"/>
                  </a:lnTo>
                  <a:lnTo>
                    <a:pt x="16284" y="166509"/>
                  </a:lnTo>
                  <a:lnTo>
                    <a:pt x="17289" y="158226"/>
                  </a:lnTo>
                  <a:lnTo>
                    <a:pt x="18488" y="156283"/>
                  </a:lnTo>
                  <a:lnTo>
                    <a:pt x="20346" y="154989"/>
                  </a:lnTo>
                  <a:lnTo>
                    <a:pt x="25233" y="152492"/>
                  </a:lnTo>
                  <a:lnTo>
                    <a:pt x="44025" y="136619"/>
                  </a:lnTo>
                  <a:lnTo>
                    <a:pt x="52908" y="134318"/>
                  </a:lnTo>
                  <a:lnTo>
                    <a:pt x="73490" y="133352"/>
                  </a:lnTo>
                  <a:lnTo>
                    <a:pt x="92463" y="150959"/>
                  </a:lnTo>
                  <a:lnTo>
                    <a:pt x="93484" y="157029"/>
                  </a:lnTo>
                  <a:lnTo>
                    <a:pt x="94684" y="158661"/>
                  </a:lnTo>
                  <a:lnTo>
                    <a:pt x="98842" y="160474"/>
                  </a:lnTo>
                  <a:lnTo>
                    <a:pt x="100375" y="162015"/>
                  </a:lnTo>
                  <a:lnTo>
                    <a:pt x="103035" y="169998"/>
                  </a:lnTo>
                  <a:lnTo>
                    <a:pt x="106082" y="170804"/>
                  </a:lnTo>
                  <a:lnTo>
                    <a:pt x="111604" y="171321"/>
                  </a:lnTo>
                  <a:lnTo>
                    <a:pt x="112359" y="174215"/>
                  </a:lnTo>
                  <a:lnTo>
                    <a:pt x="112561" y="176467"/>
                  </a:lnTo>
                  <a:lnTo>
                    <a:pt x="113753" y="177970"/>
                  </a:lnTo>
                  <a:lnTo>
                    <a:pt x="117900" y="179639"/>
                  </a:lnTo>
                  <a:lnTo>
                    <a:pt x="119430" y="179025"/>
                  </a:lnTo>
                  <a:lnTo>
                    <a:pt x="120449" y="177558"/>
                  </a:lnTo>
                  <a:lnTo>
                    <a:pt x="121129" y="175522"/>
                  </a:lnTo>
                  <a:lnTo>
                    <a:pt x="122640" y="174164"/>
                  </a:lnTo>
                  <a:lnTo>
                    <a:pt x="130569" y="171807"/>
                  </a:lnTo>
                  <a:lnTo>
                    <a:pt x="139333" y="164973"/>
                  </a:lnTo>
                  <a:lnTo>
                    <a:pt x="148176" y="161769"/>
                  </a:lnTo>
                  <a:lnTo>
                    <a:pt x="182930" y="130046"/>
                  </a:lnTo>
                  <a:lnTo>
                    <a:pt x="186393" y="123767"/>
                  </a:lnTo>
                  <a:lnTo>
                    <a:pt x="188990" y="117449"/>
                  </a:lnTo>
                  <a:lnTo>
                    <a:pt x="193672" y="111113"/>
                  </a:lnTo>
                  <a:lnTo>
                    <a:pt x="196459" y="101947"/>
                  </a:lnTo>
                  <a:lnTo>
                    <a:pt x="198650" y="63615"/>
                  </a:lnTo>
                  <a:lnTo>
                    <a:pt x="195849" y="57201"/>
                  </a:lnTo>
                  <a:lnTo>
                    <a:pt x="192134" y="50822"/>
                  </a:lnTo>
                  <a:lnTo>
                    <a:pt x="188984" y="41281"/>
                  </a:lnTo>
                  <a:lnTo>
                    <a:pt x="166807" y="15874"/>
                  </a:lnTo>
                  <a:lnTo>
                    <a:pt x="160530" y="12346"/>
                  </a:lnTo>
                  <a:lnTo>
                    <a:pt x="154212" y="9720"/>
                  </a:lnTo>
                  <a:lnTo>
                    <a:pt x="144706" y="3350"/>
                  </a:lnTo>
                  <a:lnTo>
                    <a:pt x="134128" y="992"/>
                  </a:lnTo>
                  <a:lnTo>
                    <a:pt x="87508" y="1"/>
                  </a:lnTo>
                  <a:lnTo>
                    <a:pt x="81188" y="0"/>
                  </a:lnTo>
                  <a:lnTo>
                    <a:pt x="74851" y="2822"/>
                  </a:lnTo>
                  <a:lnTo>
                    <a:pt x="51197" y="23679"/>
                  </a:lnTo>
                  <a:lnTo>
                    <a:pt x="48470" y="29221"/>
                  </a:lnTo>
                  <a:lnTo>
                    <a:pt x="46415" y="42636"/>
                  </a:lnTo>
                  <a:lnTo>
                    <a:pt x="46326" y="51203"/>
                  </a:lnTo>
                  <a:lnTo>
                    <a:pt x="47372" y="53185"/>
                  </a:lnTo>
                  <a:lnTo>
                    <a:pt x="49127" y="54506"/>
                  </a:lnTo>
                  <a:lnTo>
                    <a:pt x="53900" y="57033"/>
                  </a:lnTo>
                  <a:lnTo>
                    <a:pt x="63623" y="65195"/>
                  </a:lnTo>
                  <a:lnTo>
                    <a:pt x="110855" y="66657"/>
                  </a:lnTo>
                  <a:lnTo>
                    <a:pt x="136165" y="65613"/>
                  </a:lnTo>
                  <a:lnTo>
                    <a:pt x="182518" y="54915"/>
                  </a:lnTo>
                  <a:lnTo>
                    <a:pt x="230079" y="42994"/>
                  </a:lnTo>
                  <a:lnTo>
                    <a:pt x="272516" y="35468"/>
                  </a:lnTo>
                  <a:lnTo>
                    <a:pt x="281242" y="31638"/>
                  </a:lnTo>
                  <a:lnTo>
                    <a:pt x="325766" y="28584"/>
                  </a:lnTo>
                  <a:lnTo>
                    <a:pt x="346455" y="28574"/>
                  </a:lnTo>
                  <a:lnTo>
                    <a:pt x="347999" y="29632"/>
                  </a:lnTo>
                  <a:lnTo>
                    <a:pt x="349029" y="31396"/>
                  </a:lnTo>
                  <a:lnTo>
                    <a:pt x="350968" y="37707"/>
                  </a:lnTo>
                  <a:lnTo>
                    <a:pt x="351087" y="64838"/>
                  </a:lnTo>
                  <a:lnTo>
                    <a:pt x="344542" y="73916"/>
                  </a:lnTo>
                  <a:lnTo>
                    <a:pt x="342444" y="82813"/>
                  </a:lnTo>
                  <a:lnTo>
                    <a:pt x="340765" y="93210"/>
                  </a:lnTo>
                  <a:lnTo>
                    <a:pt x="334036" y="108168"/>
                  </a:lnTo>
                  <a:lnTo>
                    <a:pt x="326397" y="119773"/>
                  </a:lnTo>
                  <a:lnTo>
                    <a:pt x="322605" y="129914"/>
                  </a:lnTo>
                  <a:lnTo>
                    <a:pt x="305643" y="152983"/>
                  </a:lnTo>
                  <a:lnTo>
                    <a:pt x="303590" y="169602"/>
                  </a:lnTo>
                  <a:lnTo>
                    <a:pt x="293972" y="180935"/>
                  </a:lnTo>
                  <a:lnTo>
                    <a:pt x="293938" y="1714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SMARTInkShape-970"/>
            <p:cNvSpPr/>
            <p:nvPr>
              <p:custDataLst>
                <p:tags r:id="rId320"/>
              </p:custDataLst>
            </p:nvPr>
          </p:nvSpPr>
          <p:spPr>
            <a:xfrm>
              <a:off x="8782050" y="252412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19050"/>
                  </a:moveTo>
                  <a:lnTo>
                    <a:pt x="0" y="19050"/>
                  </a:lnTo>
                  <a:lnTo>
                    <a:pt x="26849" y="19050"/>
                  </a:lnTo>
                  <a:lnTo>
                    <a:pt x="35837" y="12504"/>
                  </a:lnTo>
                  <a:lnTo>
                    <a:pt x="44720" y="10408"/>
                  </a:lnTo>
                  <a:lnTo>
                    <a:pt x="79378" y="9535"/>
                  </a:lnTo>
                  <a:lnTo>
                    <a:pt x="85726" y="6707"/>
                  </a:lnTo>
                  <a:lnTo>
                    <a:pt x="92075" y="2981"/>
                  </a:lnTo>
                  <a:lnTo>
                    <a:pt x="104775" y="589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SMARTInkShape-971"/>
            <p:cNvSpPr/>
            <p:nvPr>
              <p:custDataLst>
                <p:tags r:id="rId321"/>
              </p:custDataLst>
            </p:nvPr>
          </p:nvSpPr>
          <p:spPr>
            <a:xfrm>
              <a:off x="8839200" y="2457453"/>
              <a:ext cx="152401" cy="19048"/>
            </a:xfrm>
            <a:custGeom>
              <a:avLst/>
              <a:gdLst/>
              <a:ahLst/>
              <a:cxnLst/>
              <a:rect l="0" t="0" r="0" b="0"/>
              <a:pathLst>
                <a:path w="152401" h="19048">
                  <a:moveTo>
                    <a:pt x="0" y="19047"/>
                  </a:moveTo>
                  <a:lnTo>
                    <a:pt x="0" y="19047"/>
                  </a:lnTo>
                  <a:lnTo>
                    <a:pt x="0" y="9914"/>
                  </a:lnTo>
                  <a:lnTo>
                    <a:pt x="45436" y="9522"/>
                  </a:lnTo>
                  <a:lnTo>
                    <a:pt x="92159" y="9522"/>
                  </a:lnTo>
                  <a:lnTo>
                    <a:pt x="127393" y="9522"/>
                  </a:lnTo>
                  <a:lnTo>
                    <a:pt x="129379" y="8464"/>
                  </a:lnTo>
                  <a:lnTo>
                    <a:pt x="130702" y="6700"/>
                  </a:lnTo>
                  <a:lnTo>
                    <a:pt x="131585" y="4466"/>
                  </a:lnTo>
                  <a:lnTo>
                    <a:pt x="133231" y="2976"/>
                  </a:lnTo>
                  <a:lnTo>
                    <a:pt x="137884" y="1321"/>
                  </a:lnTo>
                  <a:lnTo>
                    <a:pt x="152354" y="0"/>
                  </a:lnTo>
                  <a:lnTo>
                    <a:pt x="152400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SMARTInkShape-972"/>
            <p:cNvSpPr/>
            <p:nvPr>
              <p:custDataLst>
                <p:tags r:id="rId322"/>
              </p:custDataLst>
            </p:nvPr>
          </p:nvSpPr>
          <p:spPr>
            <a:xfrm>
              <a:off x="8467728" y="2390785"/>
              <a:ext cx="180973" cy="190490"/>
            </a:xfrm>
            <a:custGeom>
              <a:avLst/>
              <a:gdLst/>
              <a:ahLst/>
              <a:cxnLst/>
              <a:rect l="0" t="0" r="0" b="0"/>
              <a:pathLst>
                <a:path w="180973" h="190490">
                  <a:moveTo>
                    <a:pt x="180972" y="19040"/>
                  </a:moveTo>
                  <a:lnTo>
                    <a:pt x="180972" y="19040"/>
                  </a:lnTo>
                  <a:lnTo>
                    <a:pt x="171840" y="9907"/>
                  </a:lnTo>
                  <a:lnTo>
                    <a:pt x="163281" y="9549"/>
                  </a:lnTo>
                  <a:lnTo>
                    <a:pt x="153840" y="1317"/>
                  </a:lnTo>
                  <a:lnTo>
                    <a:pt x="144323" y="106"/>
                  </a:lnTo>
                  <a:lnTo>
                    <a:pt x="129742" y="0"/>
                  </a:lnTo>
                  <a:lnTo>
                    <a:pt x="123631" y="2817"/>
                  </a:lnTo>
                  <a:lnTo>
                    <a:pt x="117388" y="6538"/>
                  </a:lnTo>
                  <a:lnTo>
                    <a:pt x="106642" y="9123"/>
                  </a:lnTo>
                  <a:lnTo>
                    <a:pt x="100270" y="9399"/>
                  </a:lnTo>
                  <a:lnTo>
                    <a:pt x="94657" y="12286"/>
                  </a:lnTo>
                  <a:lnTo>
                    <a:pt x="88635" y="16038"/>
                  </a:lnTo>
                  <a:lnTo>
                    <a:pt x="79295" y="19209"/>
                  </a:lnTo>
                  <a:lnTo>
                    <a:pt x="62170" y="33194"/>
                  </a:lnTo>
                  <a:lnTo>
                    <a:pt x="59379" y="38736"/>
                  </a:lnTo>
                  <a:lnTo>
                    <a:pt x="58635" y="41696"/>
                  </a:lnTo>
                  <a:lnTo>
                    <a:pt x="57081" y="43669"/>
                  </a:lnTo>
                  <a:lnTo>
                    <a:pt x="52533" y="45861"/>
                  </a:lnTo>
                  <a:lnTo>
                    <a:pt x="50895" y="47504"/>
                  </a:lnTo>
                  <a:lnTo>
                    <a:pt x="40275" y="66845"/>
                  </a:lnTo>
                  <a:lnTo>
                    <a:pt x="38108" y="93752"/>
                  </a:lnTo>
                  <a:lnTo>
                    <a:pt x="38100" y="99856"/>
                  </a:lnTo>
                  <a:lnTo>
                    <a:pt x="39157" y="101492"/>
                  </a:lnTo>
                  <a:lnTo>
                    <a:pt x="40921" y="102583"/>
                  </a:lnTo>
                  <a:lnTo>
                    <a:pt x="46298" y="104334"/>
                  </a:lnTo>
                  <a:lnTo>
                    <a:pt x="54965" y="111226"/>
                  </a:lnTo>
                  <a:lnTo>
                    <a:pt x="64921" y="113886"/>
                  </a:lnTo>
                  <a:lnTo>
                    <a:pt x="95093" y="114290"/>
                  </a:lnTo>
                  <a:lnTo>
                    <a:pt x="104375" y="105157"/>
                  </a:lnTo>
                  <a:lnTo>
                    <a:pt x="58908" y="104765"/>
                  </a:lnTo>
                  <a:lnTo>
                    <a:pt x="49891" y="111311"/>
                  </a:lnTo>
                  <a:lnTo>
                    <a:pt x="41004" y="113407"/>
                  </a:lnTo>
                  <a:lnTo>
                    <a:pt x="34803" y="113898"/>
                  </a:lnTo>
                  <a:lnTo>
                    <a:pt x="28519" y="116938"/>
                  </a:lnTo>
                  <a:lnTo>
                    <a:pt x="1452" y="141414"/>
                  </a:lnTo>
                  <a:lnTo>
                    <a:pt x="429" y="147492"/>
                  </a:lnTo>
                  <a:lnTo>
                    <a:pt x="0" y="175019"/>
                  </a:lnTo>
                  <a:lnTo>
                    <a:pt x="1057" y="177001"/>
                  </a:lnTo>
                  <a:lnTo>
                    <a:pt x="2821" y="178322"/>
                  </a:lnTo>
                  <a:lnTo>
                    <a:pt x="8198" y="180443"/>
                  </a:lnTo>
                  <a:lnTo>
                    <a:pt x="8934" y="183555"/>
                  </a:lnTo>
                  <a:lnTo>
                    <a:pt x="9131" y="185867"/>
                  </a:lnTo>
                  <a:lnTo>
                    <a:pt x="10320" y="187408"/>
                  </a:lnTo>
                  <a:lnTo>
                    <a:pt x="14462" y="189120"/>
                  </a:lnTo>
                  <a:lnTo>
                    <a:pt x="61648" y="190489"/>
                  </a:lnTo>
                  <a:lnTo>
                    <a:pt x="67261" y="187667"/>
                  </a:lnTo>
                  <a:lnTo>
                    <a:pt x="74432" y="182289"/>
                  </a:lnTo>
                  <a:lnTo>
                    <a:pt x="85284" y="181000"/>
                  </a:lnTo>
                  <a:lnTo>
                    <a:pt x="95247" y="1809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SMARTInkShape-973"/>
            <p:cNvSpPr/>
            <p:nvPr>
              <p:custDataLst>
                <p:tags r:id="rId323"/>
              </p:custDataLst>
            </p:nvPr>
          </p:nvSpPr>
          <p:spPr>
            <a:xfrm>
              <a:off x="8210952" y="2495550"/>
              <a:ext cx="142474" cy="19051"/>
            </a:xfrm>
            <a:custGeom>
              <a:avLst/>
              <a:gdLst/>
              <a:ahLst/>
              <a:cxnLst/>
              <a:rect l="0" t="0" r="0" b="0"/>
              <a:pathLst>
                <a:path w="142474" h="19051">
                  <a:moveTo>
                    <a:pt x="18648" y="19050"/>
                  </a:moveTo>
                  <a:lnTo>
                    <a:pt x="18648" y="19050"/>
                  </a:lnTo>
                  <a:lnTo>
                    <a:pt x="0" y="19050"/>
                  </a:lnTo>
                  <a:lnTo>
                    <a:pt x="32711" y="19050"/>
                  </a:lnTo>
                  <a:lnTo>
                    <a:pt x="38303" y="16228"/>
                  </a:lnTo>
                  <a:lnTo>
                    <a:pt x="41277" y="13994"/>
                  </a:lnTo>
                  <a:lnTo>
                    <a:pt x="50225" y="11511"/>
                  </a:lnTo>
                  <a:lnTo>
                    <a:pt x="93441" y="9560"/>
                  </a:lnTo>
                  <a:lnTo>
                    <a:pt x="102337" y="6718"/>
                  </a:lnTo>
                  <a:lnTo>
                    <a:pt x="109818" y="2986"/>
                  </a:lnTo>
                  <a:lnTo>
                    <a:pt x="126066" y="590"/>
                  </a:lnTo>
                  <a:lnTo>
                    <a:pt x="14247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SMARTInkShape-974"/>
            <p:cNvSpPr/>
            <p:nvPr>
              <p:custDataLst>
                <p:tags r:id="rId324"/>
              </p:custDataLst>
            </p:nvPr>
          </p:nvSpPr>
          <p:spPr>
            <a:xfrm>
              <a:off x="8324850" y="2381250"/>
              <a:ext cx="28576" cy="190501"/>
            </a:xfrm>
            <a:custGeom>
              <a:avLst/>
              <a:gdLst/>
              <a:ahLst/>
              <a:cxnLst/>
              <a:rect l="0" t="0" r="0" b="0"/>
              <a:pathLst>
                <a:path w="28576" h="190501">
                  <a:moveTo>
                    <a:pt x="28575" y="0"/>
                  </a:moveTo>
                  <a:lnTo>
                    <a:pt x="28575" y="0"/>
                  </a:lnTo>
                  <a:lnTo>
                    <a:pt x="28575" y="14189"/>
                  </a:lnTo>
                  <a:lnTo>
                    <a:pt x="27517" y="15809"/>
                  </a:lnTo>
                  <a:lnTo>
                    <a:pt x="25753" y="16890"/>
                  </a:lnTo>
                  <a:lnTo>
                    <a:pt x="23519" y="17610"/>
                  </a:lnTo>
                  <a:lnTo>
                    <a:pt x="22030" y="19148"/>
                  </a:lnTo>
                  <a:lnTo>
                    <a:pt x="20375" y="23680"/>
                  </a:lnTo>
                  <a:lnTo>
                    <a:pt x="18069" y="44535"/>
                  </a:lnTo>
                  <a:lnTo>
                    <a:pt x="12527" y="55059"/>
                  </a:lnTo>
                  <a:lnTo>
                    <a:pt x="9548" y="101523"/>
                  </a:lnTo>
                  <a:lnTo>
                    <a:pt x="9535" y="107916"/>
                  </a:lnTo>
                  <a:lnTo>
                    <a:pt x="6707" y="114285"/>
                  </a:lnTo>
                  <a:lnTo>
                    <a:pt x="2981" y="120643"/>
                  </a:lnTo>
                  <a:lnTo>
                    <a:pt x="884" y="131231"/>
                  </a:lnTo>
                  <a:lnTo>
                    <a:pt x="1" y="178312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SMARTInkShape-975"/>
            <p:cNvSpPr/>
            <p:nvPr>
              <p:custDataLst>
                <p:tags r:id="rId325"/>
              </p:custDataLst>
            </p:nvPr>
          </p:nvSpPr>
          <p:spPr>
            <a:xfrm>
              <a:off x="8181976" y="2371725"/>
              <a:ext cx="152400" cy="219041"/>
            </a:xfrm>
            <a:custGeom>
              <a:avLst/>
              <a:gdLst/>
              <a:ahLst/>
              <a:cxnLst/>
              <a:rect l="0" t="0" r="0" b="0"/>
              <a:pathLst>
                <a:path w="152400" h="219041">
                  <a:moveTo>
                    <a:pt x="152399" y="0"/>
                  </a:moveTo>
                  <a:lnTo>
                    <a:pt x="152399" y="0"/>
                  </a:lnTo>
                  <a:lnTo>
                    <a:pt x="143267" y="0"/>
                  </a:lnTo>
                  <a:lnTo>
                    <a:pt x="142990" y="5056"/>
                  </a:lnTo>
                  <a:lnTo>
                    <a:pt x="141893" y="6546"/>
                  </a:lnTo>
                  <a:lnTo>
                    <a:pt x="133744" y="9409"/>
                  </a:lnTo>
                  <a:lnTo>
                    <a:pt x="119170" y="23711"/>
                  </a:lnTo>
                  <a:lnTo>
                    <a:pt x="116464" y="29235"/>
                  </a:lnTo>
                  <a:lnTo>
                    <a:pt x="115742" y="32190"/>
                  </a:lnTo>
                  <a:lnTo>
                    <a:pt x="114204" y="34160"/>
                  </a:lnTo>
                  <a:lnTo>
                    <a:pt x="109671" y="36349"/>
                  </a:lnTo>
                  <a:lnTo>
                    <a:pt x="108038" y="37991"/>
                  </a:lnTo>
                  <a:lnTo>
                    <a:pt x="100148" y="51204"/>
                  </a:lnTo>
                  <a:lnTo>
                    <a:pt x="63488" y="97104"/>
                  </a:lnTo>
                  <a:lnTo>
                    <a:pt x="59967" y="104188"/>
                  </a:lnTo>
                  <a:lnTo>
                    <a:pt x="57343" y="110864"/>
                  </a:lnTo>
                  <a:lnTo>
                    <a:pt x="32730" y="146239"/>
                  </a:lnTo>
                  <a:lnTo>
                    <a:pt x="28747" y="157865"/>
                  </a:lnTo>
                  <a:lnTo>
                    <a:pt x="22393" y="168013"/>
                  </a:lnTo>
                  <a:lnTo>
                    <a:pt x="18981" y="177722"/>
                  </a:lnTo>
                  <a:lnTo>
                    <a:pt x="12797" y="187302"/>
                  </a:lnTo>
                  <a:lnTo>
                    <a:pt x="9956" y="198141"/>
                  </a:lnTo>
                  <a:lnTo>
                    <a:pt x="9652" y="204523"/>
                  </a:lnTo>
                  <a:lnTo>
                    <a:pt x="8551" y="206199"/>
                  </a:lnTo>
                  <a:lnTo>
                    <a:pt x="6759" y="207316"/>
                  </a:lnTo>
                  <a:lnTo>
                    <a:pt x="1335" y="209109"/>
                  </a:lnTo>
                  <a:lnTo>
                    <a:pt x="592" y="212176"/>
                  </a:lnTo>
                  <a:lnTo>
                    <a:pt x="2" y="219040"/>
                  </a:lnTo>
                  <a:lnTo>
                    <a:pt x="0" y="214008"/>
                  </a:lnTo>
                  <a:lnTo>
                    <a:pt x="1057" y="212522"/>
                  </a:lnTo>
                  <a:lnTo>
                    <a:pt x="2821" y="211531"/>
                  </a:lnTo>
                  <a:lnTo>
                    <a:pt x="9524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3" name="SMARTInkShape-976"/>
          <p:cNvSpPr/>
          <p:nvPr>
            <p:custDataLst>
              <p:tags r:id="rId12"/>
            </p:custDataLst>
          </p:nvPr>
        </p:nvSpPr>
        <p:spPr>
          <a:xfrm>
            <a:off x="3705225" y="3200402"/>
            <a:ext cx="266701" cy="238121"/>
          </a:xfrm>
          <a:custGeom>
            <a:avLst/>
            <a:gdLst/>
            <a:ahLst/>
            <a:cxnLst/>
            <a:rect l="0" t="0" r="0" b="0"/>
            <a:pathLst>
              <a:path w="266701" h="238121">
                <a:moveTo>
                  <a:pt x="152400" y="66673"/>
                </a:moveTo>
                <a:lnTo>
                  <a:pt x="152400" y="66673"/>
                </a:lnTo>
                <a:lnTo>
                  <a:pt x="152400" y="75805"/>
                </a:lnTo>
                <a:lnTo>
                  <a:pt x="147343" y="76081"/>
                </a:lnTo>
                <a:lnTo>
                  <a:pt x="145854" y="77179"/>
                </a:lnTo>
                <a:lnTo>
                  <a:pt x="143268" y="84389"/>
                </a:lnTo>
                <a:lnTo>
                  <a:pt x="142992" y="90384"/>
                </a:lnTo>
                <a:lnTo>
                  <a:pt x="140105" y="95908"/>
                </a:lnTo>
                <a:lnTo>
                  <a:pt x="127067" y="112031"/>
                </a:lnTo>
                <a:lnTo>
                  <a:pt x="123727" y="120917"/>
                </a:lnTo>
                <a:lnTo>
                  <a:pt x="117564" y="130253"/>
                </a:lnTo>
                <a:lnTo>
                  <a:pt x="114209" y="139722"/>
                </a:lnTo>
                <a:lnTo>
                  <a:pt x="97881" y="161925"/>
                </a:lnTo>
                <a:lnTo>
                  <a:pt x="95361" y="168274"/>
                </a:lnTo>
                <a:lnTo>
                  <a:pt x="51851" y="215898"/>
                </a:lnTo>
                <a:lnTo>
                  <a:pt x="49504" y="222248"/>
                </a:lnTo>
                <a:lnTo>
                  <a:pt x="47819" y="224365"/>
                </a:lnTo>
                <a:lnTo>
                  <a:pt x="31488" y="234772"/>
                </a:lnTo>
                <a:lnTo>
                  <a:pt x="20897" y="237682"/>
                </a:lnTo>
                <a:lnTo>
                  <a:pt x="4599" y="238120"/>
                </a:lnTo>
                <a:lnTo>
                  <a:pt x="3066" y="237062"/>
                </a:lnTo>
                <a:lnTo>
                  <a:pt x="2044" y="235299"/>
                </a:lnTo>
                <a:lnTo>
                  <a:pt x="120" y="228990"/>
                </a:lnTo>
                <a:lnTo>
                  <a:pt x="0" y="201774"/>
                </a:lnTo>
                <a:lnTo>
                  <a:pt x="6546" y="192765"/>
                </a:lnTo>
                <a:lnTo>
                  <a:pt x="9132" y="182735"/>
                </a:lnTo>
                <a:lnTo>
                  <a:pt x="14465" y="176439"/>
                </a:lnTo>
                <a:lnTo>
                  <a:pt x="19834" y="173666"/>
                </a:lnTo>
                <a:lnTo>
                  <a:pt x="22748" y="172927"/>
                </a:lnTo>
                <a:lnTo>
                  <a:pt x="37935" y="162892"/>
                </a:lnTo>
                <a:lnTo>
                  <a:pt x="42613" y="162354"/>
                </a:lnTo>
                <a:lnTo>
                  <a:pt x="48219" y="159292"/>
                </a:lnTo>
                <a:lnTo>
                  <a:pt x="54239" y="155462"/>
                </a:lnTo>
                <a:lnTo>
                  <a:pt x="66727" y="153003"/>
                </a:lnTo>
                <a:lnTo>
                  <a:pt x="90225" y="152409"/>
                </a:lnTo>
                <a:lnTo>
                  <a:pt x="95839" y="155225"/>
                </a:lnTo>
                <a:lnTo>
                  <a:pt x="103010" y="160600"/>
                </a:lnTo>
                <a:lnTo>
                  <a:pt x="109308" y="161531"/>
                </a:lnTo>
                <a:lnTo>
                  <a:pt x="110972" y="162720"/>
                </a:lnTo>
                <a:lnTo>
                  <a:pt x="112082" y="164571"/>
                </a:lnTo>
                <a:lnTo>
                  <a:pt x="112821" y="166863"/>
                </a:lnTo>
                <a:lnTo>
                  <a:pt x="114372" y="168392"/>
                </a:lnTo>
                <a:lnTo>
                  <a:pt x="118919" y="170090"/>
                </a:lnTo>
                <a:lnTo>
                  <a:pt x="120554" y="171601"/>
                </a:lnTo>
                <a:lnTo>
                  <a:pt x="131173" y="190693"/>
                </a:lnTo>
                <a:lnTo>
                  <a:pt x="132920" y="198180"/>
                </a:lnTo>
                <a:lnTo>
                  <a:pt x="151972" y="218642"/>
                </a:lnTo>
                <a:lnTo>
                  <a:pt x="166862" y="219070"/>
                </a:lnTo>
                <a:lnTo>
                  <a:pt x="168391" y="218012"/>
                </a:lnTo>
                <a:lnTo>
                  <a:pt x="169411" y="216249"/>
                </a:lnTo>
                <a:lnTo>
                  <a:pt x="170090" y="214016"/>
                </a:lnTo>
                <a:lnTo>
                  <a:pt x="171602" y="212527"/>
                </a:lnTo>
                <a:lnTo>
                  <a:pt x="176104" y="210872"/>
                </a:lnTo>
                <a:lnTo>
                  <a:pt x="177728" y="209372"/>
                </a:lnTo>
                <a:lnTo>
                  <a:pt x="179531" y="204884"/>
                </a:lnTo>
                <a:lnTo>
                  <a:pt x="181071" y="203263"/>
                </a:lnTo>
                <a:lnTo>
                  <a:pt x="194106" y="195393"/>
                </a:lnTo>
                <a:lnTo>
                  <a:pt x="197394" y="189851"/>
                </a:lnTo>
                <a:lnTo>
                  <a:pt x="200737" y="174538"/>
                </a:lnTo>
                <a:lnTo>
                  <a:pt x="215183" y="154507"/>
                </a:lnTo>
                <a:lnTo>
                  <a:pt x="221129" y="135332"/>
                </a:lnTo>
                <a:lnTo>
                  <a:pt x="225279" y="127880"/>
                </a:lnTo>
                <a:lnTo>
                  <a:pt x="227944" y="114472"/>
                </a:lnTo>
                <a:lnTo>
                  <a:pt x="229367" y="106967"/>
                </a:lnTo>
                <a:lnTo>
                  <a:pt x="236763" y="83882"/>
                </a:lnTo>
                <a:lnTo>
                  <a:pt x="238005" y="63615"/>
                </a:lnTo>
                <a:lnTo>
                  <a:pt x="235250" y="57200"/>
                </a:lnTo>
                <a:lnTo>
                  <a:pt x="233033" y="54007"/>
                </a:lnTo>
                <a:lnTo>
                  <a:pt x="227801" y="29654"/>
                </a:lnTo>
                <a:lnTo>
                  <a:pt x="222131" y="21602"/>
                </a:lnTo>
                <a:lnTo>
                  <a:pt x="218922" y="12514"/>
                </a:lnTo>
                <a:lnTo>
                  <a:pt x="214421" y="6266"/>
                </a:lnTo>
                <a:lnTo>
                  <a:pt x="208892" y="2784"/>
                </a:lnTo>
                <a:lnTo>
                  <a:pt x="196720" y="549"/>
                </a:lnTo>
                <a:lnTo>
                  <a:pt x="149225" y="0"/>
                </a:lnTo>
                <a:lnTo>
                  <a:pt x="134643" y="5054"/>
                </a:lnTo>
                <a:lnTo>
                  <a:pt x="114889" y="16474"/>
                </a:lnTo>
                <a:lnTo>
                  <a:pt x="108212" y="18962"/>
                </a:lnTo>
                <a:lnTo>
                  <a:pt x="82560" y="41393"/>
                </a:lnTo>
                <a:lnTo>
                  <a:pt x="79027" y="47676"/>
                </a:lnTo>
                <a:lnTo>
                  <a:pt x="76398" y="53997"/>
                </a:lnTo>
                <a:lnTo>
                  <a:pt x="70026" y="63505"/>
                </a:lnTo>
                <a:lnTo>
                  <a:pt x="68165" y="69851"/>
                </a:lnTo>
                <a:lnTo>
                  <a:pt x="66610" y="71967"/>
                </a:lnTo>
                <a:lnTo>
                  <a:pt x="64515" y="73377"/>
                </a:lnTo>
                <a:lnTo>
                  <a:pt x="62060" y="74317"/>
                </a:lnTo>
                <a:lnTo>
                  <a:pt x="60423" y="76003"/>
                </a:lnTo>
                <a:lnTo>
                  <a:pt x="58605" y="80697"/>
                </a:lnTo>
                <a:lnTo>
                  <a:pt x="57581" y="89291"/>
                </a:lnTo>
                <a:lnTo>
                  <a:pt x="58496" y="91276"/>
                </a:lnTo>
                <a:lnTo>
                  <a:pt x="60164" y="92600"/>
                </a:lnTo>
                <a:lnTo>
                  <a:pt x="62334" y="93483"/>
                </a:lnTo>
                <a:lnTo>
                  <a:pt x="63781" y="95129"/>
                </a:lnTo>
                <a:lnTo>
                  <a:pt x="65389" y="99781"/>
                </a:lnTo>
                <a:lnTo>
                  <a:pt x="66876" y="101445"/>
                </a:lnTo>
                <a:lnTo>
                  <a:pt x="85922" y="112117"/>
                </a:lnTo>
                <a:lnTo>
                  <a:pt x="117127" y="114241"/>
                </a:lnTo>
                <a:lnTo>
                  <a:pt x="163660" y="114297"/>
                </a:lnTo>
                <a:lnTo>
                  <a:pt x="206920" y="102539"/>
                </a:lnTo>
                <a:lnTo>
                  <a:pt x="215789" y="98489"/>
                </a:lnTo>
                <a:lnTo>
                  <a:pt x="266700" y="85723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5" name="SMARTInkShape-Group276"/>
          <p:cNvGrpSpPr/>
          <p:nvPr/>
        </p:nvGrpSpPr>
        <p:grpSpPr>
          <a:xfrm>
            <a:off x="3724275" y="3133846"/>
            <a:ext cx="2419351" cy="857130"/>
            <a:chOff x="3724275" y="3133846"/>
            <a:chExt cx="2419351" cy="857130"/>
          </a:xfrm>
        </p:grpSpPr>
        <p:sp>
          <p:nvSpPr>
            <p:cNvPr id="104" name="SMARTInkShape-977"/>
            <p:cNvSpPr/>
            <p:nvPr>
              <p:custDataLst>
                <p:tags r:id="rId287"/>
              </p:custDataLst>
            </p:nvPr>
          </p:nvSpPr>
          <p:spPr>
            <a:xfrm>
              <a:off x="4114800" y="3781425"/>
              <a:ext cx="38101" cy="152401"/>
            </a:xfrm>
            <a:custGeom>
              <a:avLst/>
              <a:gdLst/>
              <a:ahLst/>
              <a:cxnLst/>
              <a:rect l="0" t="0" r="0" b="0"/>
              <a:pathLst>
                <a:path w="38101" h="152401">
                  <a:moveTo>
                    <a:pt x="38100" y="0"/>
                  </a:moveTo>
                  <a:lnTo>
                    <a:pt x="38100" y="0"/>
                  </a:lnTo>
                  <a:lnTo>
                    <a:pt x="38100" y="13257"/>
                  </a:lnTo>
                  <a:lnTo>
                    <a:pt x="37042" y="15188"/>
                  </a:lnTo>
                  <a:lnTo>
                    <a:pt x="35278" y="16475"/>
                  </a:lnTo>
                  <a:lnTo>
                    <a:pt x="33043" y="17333"/>
                  </a:lnTo>
                  <a:lnTo>
                    <a:pt x="31554" y="18964"/>
                  </a:lnTo>
                  <a:lnTo>
                    <a:pt x="29899" y="23598"/>
                  </a:lnTo>
                  <a:lnTo>
                    <a:pt x="28609" y="50836"/>
                  </a:lnTo>
                  <a:lnTo>
                    <a:pt x="27540" y="52941"/>
                  </a:lnTo>
                  <a:lnTo>
                    <a:pt x="25768" y="54344"/>
                  </a:lnTo>
                  <a:lnTo>
                    <a:pt x="23528" y="55279"/>
                  </a:lnTo>
                  <a:lnTo>
                    <a:pt x="22036" y="58019"/>
                  </a:lnTo>
                  <a:lnTo>
                    <a:pt x="18254" y="81929"/>
                  </a:lnTo>
                  <a:lnTo>
                    <a:pt x="11562" y="95128"/>
                  </a:lnTo>
                  <a:lnTo>
                    <a:pt x="8735" y="111109"/>
                  </a:lnTo>
                  <a:lnTo>
                    <a:pt x="2039" y="123822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SMARTInkShape-978"/>
            <p:cNvSpPr/>
            <p:nvPr>
              <p:custDataLst>
                <p:tags r:id="rId288"/>
              </p:custDataLst>
            </p:nvPr>
          </p:nvSpPr>
          <p:spPr>
            <a:xfrm>
              <a:off x="3752850" y="3905250"/>
              <a:ext cx="180976" cy="28576"/>
            </a:xfrm>
            <a:custGeom>
              <a:avLst/>
              <a:gdLst/>
              <a:ahLst/>
              <a:cxnLst/>
              <a:rect l="0" t="0" r="0" b="0"/>
              <a:pathLst>
                <a:path w="180976" h="28576">
                  <a:moveTo>
                    <a:pt x="0" y="28575"/>
                  </a:moveTo>
                  <a:lnTo>
                    <a:pt x="0" y="28575"/>
                  </a:lnTo>
                  <a:lnTo>
                    <a:pt x="8201" y="20374"/>
                  </a:lnTo>
                  <a:lnTo>
                    <a:pt x="17610" y="19167"/>
                  </a:lnTo>
                  <a:lnTo>
                    <a:pt x="63507" y="19050"/>
                  </a:lnTo>
                  <a:lnTo>
                    <a:pt x="97101" y="19050"/>
                  </a:lnTo>
                  <a:lnTo>
                    <a:pt x="104187" y="16228"/>
                  </a:lnTo>
                  <a:lnTo>
                    <a:pt x="107558" y="13993"/>
                  </a:lnTo>
                  <a:lnTo>
                    <a:pt x="122415" y="10849"/>
                  </a:lnTo>
                  <a:lnTo>
                    <a:pt x="138794" y="8729"/>
                  </a:lnTo>
                  <a:lnTo>
                    <a:pt x="150015" y="3056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SMARTInkShape-979"/>
            <p:cNvSpPr/>
            <p:nvPr>
              <p:custDataLst>
                <p:tags r:id="rId289"/>
              </p:custDataLst>
            </p:nvPr>
          </p:nvSpPr>
          <p:spPr>
            <a:xfrm>
              <a:off x="3914775" y="3781425"/>
              <a:ext cx="19051" cy="171451"/>
            </a:xfrm>
            <a:custGeom>
              <a:avLst/>
              <a:gdLst/>
              <a:ahLst/>
              <a:cxnLst/>
              <a:rect l="0" t="0" r="0" b="0"/>
              <a:pathLst>
                <a:path w="19051" h="171451">
                  <a:moveTo>
                    <a:pt x="9525" y="0"/>
                  </a:moveTo>
                  <a:lnTo>
                    <a:pt x="9525" y="0"/>
                  </a:lnTo>
                  <a:lnTo>
                    <a:pt x="18657" y="0"/>
                  </a:lnTo>
                  <a:lnTo>
                    <a:pt x="19050" y="36373"/>
                  </a:lnTo>
                  <a:lnTo>
                    <a:pt x="10849" y="46149"/>
                  </a:lnTo>
                  <a:lnTo>
                    <a:pt x="9918" y="52244"/>
                  </a:lnTo>
                  <a:lnTo>
                    <a:pt x="9528" y="88911"/>
                  </a:lnTo>
                  <a:lnTo>
                    <a:pt x="6704" y="95255"/>
                  </a:lnTo>
                  <a:lnTo>
                    <a:pt x="2979" y="101602"/>
                  </a:lnTo>
                  <a:lnTo>
                    <a:pt x="589" y="114300"/>
                  </a:lnTo>
                  <a:lnTo>
                    <a:pt x="1" y="161925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SMARTInkShape-980"/>
            <p:cNvSpPr/>
            <p:nvPr>
              <p:custDataLst>
                <p:tags r:id="rId290"/>
              </p:custDataLst>
            </p:nvPr>
          </p:nvSpPr>
          <p:spPr>
            <a:xfrm>
              <a:off x="3752967" y="3790950"/>
              <a:ext cx="142759" cy="200026"/>
            </a:xfrm>
            <a:custGeom>
              <a:avLst/>
              <a:gdLst/>
              <a:ahLst/>
              <a:cxnLst/>
              <a:rect l="0" t="0" r="0" b="0"/>
              <a:pathLst>
                <a:path w="142759" h="200026">
                  <a:moveTo>
                    <a:pt x="142758" y="0"/>
                  </a:moveTo>
                  <a:lnTo>
                    <a:pt x="142758" y="0"/>
                  </a:lnTo>
                  <a:lnTo>
                    <a:pt x="125042" y="0"/>
                  </a:lnTo>
                  <a:lnTo>
                    <a:pt x="115624" y="8201"/>
                  </a:lnTo>
                  <a:lnTo>
                    <a:pt x="109553" y="9132"/>
                  </a:lnTo>
                  <a:lnTo>
                    <a:pt x="107922" y="10322"/>
                  </a:lnTo>
                  <a:lnTo>
                    <a:pt x="106834" y="12173"/>
                  </a:lnTo>
                  <a:lnTo>
                    <a:pt x="106109" y="14465"/>
                  </a:lnTo>
                  <a:lnTo>
                    <a:pt x="104567" y="15994"/>
                  </a:lnTo>
                  <a:lnTo>
                    <a:pt x="100031" y="17692"/>
                  </a:lnTo>
                  <a:lnTo>
                    <a:pt x="98398" y="19203"/>
                  </a:lnTo>
                  <a:lnTo>
                    <a:pt x="90506" y="32188"/>
                  </a:lnTo>
                  <a:lnTo>
                    <a:pt x="84963" y="35473"/>
                  </a:lnTo>
                  <a:lnTo>
                    <a:pt x="78972" y="37991"/>
                  </a:lnTo>
                  <a:lnTo>
                    <a:pt x="72780" y="42637"/>
                  </a:lnTo>
                  <a:lnTo>
                    <a:pt x="63345" y="56261"/>
                  </a:lnTo>
                  <a:lnTo>
                    <a:pt x="42892" y="98394"/>
                  </a:lnTo>
                  <a:lnTo>
                    <a:pt x="34381" y="107940"/>
                  </a:lnTo>
                  <a:lnTo>
                    <a:pt x="31090" y="117118"/>
                  </a:lnTo>
                  <a:lnTo>
                    <a:pt x="28570" y="127194"/>
                  </a:lnTo>
                  <a:lnTo>
                    <a:pt x="21150" y="142286"/>
                  </a:lnTo>
                  <a:lnTo>
                    <a:pt x="18860" y="148963"/>
                  </a:lnTo>
                  <a:lnTo>
                    <a:pt x="12679" y="158672"/>
                  </a:lnTo>
                  <a:lnTo>
                    <a:pt x="10377" y="168252"/>
                  </a:lnTo>
                  <a:lnTo>
                    <a:pt x="9446" y="188618"/>
                  </a:lnTo>
                  <a:lnTo>
                    <a:pt x="8375" y="189245"/>
                  </a:lnTo>
                  <a:lnTo>
                    <a:pt x="4363" y="189942"/>
                  </a:lnTo>
                  <a:lnTo>
                    <a:pt x="2870" y="191186"/>
                  </a:lnTo>
                  <a:lnTo>
                    <a:pt x="0" y="199618"/>
                  </a:lnTo>
                  <a:lnTo>
                    <a:pt x="9408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SMARTInkShape-981"/>
            <p:cNvSpPr/>
            <p:nvPr>
              <p:custDataLst>
                <p:tags r:id="rId291"/>
              </p:custDataLst>
            </p:nvPr>
          </p:nvSpPr>
          <p:spPr>
            <a:xfrm>
              <a:off x="5981700" y="3457575"/>
              <a:ext cx="161926" cy="133348"/>
            </a:xfrm>
            <a:custGeom>
              <a:avLst/>
              <a:gdLst/>
              <a:ahLst/>
              <a:cxnLst/>
              <a:rect l="0" t="0" r="0" b="0"/>
              <a:pathLst>
                <a:path w="161926" h="133348">
                  <a:moveTo>
                    <a:pt x="123825" y="19050"/>
                  </a:moveTo>
                  <a:lnTo>
                    <a:pt x="123825" y="19050"/>
                  </a:lnTo>
                  <a:lnTo>
                    <a:pt x="133347" y="19050"/>
                  </a:lnTo>
                  <a:lnTo>
                    <a:pt x="142875" y="28575"/>
                  </a:lnTo>
                  <a:lnTo>
                    <a:pt x="134674" y="28575"/>
                  </a:lnTo>
                  <a:lnTo>
                    <a:pt x="134233" y="27517"/>
                  </a:lnTo>
                  <a:lnTo>
                    <a:pt x="133466" y="20374"/>
                  </a:lnTo>
                  <a:lnTo>
                    <a:pt x="130579" y="19639"/>
                  </a:lnTo>
                  <a:lnTo>
                    <a:pt x="125159" y="19167"/>
                  </a:lnTo>
                  <a:lnTo>
                    <a:pt x="124418" y="16280"/>
                  </a:lnTo>
                  <a:lnTo>
                    <a:pt x="124220" y="14028"/>
                  </a:lnTo>
                  <a:lnTo>
                    <a:pt x="123030" y="12527"/>
                  </a:lnTo>
                  <a:lnTo>
                    <a:pt x="114148" y="8730"/>
                  </a:lnTo>
                  <a:lnTo>
                    <a:pt x="106964" y="3057"/>
                  </a:lnTo>
                  <a:lnTo>
                    <a:pt x="97002" y="402"/>
                  </a:lnTo>
                  <a:lnTo>
                    <a:pt x="62166" y="0"/>
                  </a:lnTo>
                  <a:lnTo>
                    <a:pt x="56557" y="2823"/>
                  </a:lnTo>
                  <a:lnTo>
                    <a:pt x="50536" y="6546"/>
                  </a:lnTo>
                  <a:lnTo>
                    <a:pt x="41197" y="9701"/>
                  </a:lnTo>
                  <a:lnTo>
                    <a:pt x="24073" y="23680"/>
                  </a:lnTo>
                  <a:lnTo>
                    <a:pt x="21282" y="29222"/>
                  </a:lnTo>
                  <a:lnTo>
                    <a:pt x="20538" y="32181"/>
                  </a:lnTo>
                  <a:lnTo>
                    <a:pt x="18984" y="34154"/>
                  </a:lnTo>
                  <a:lnTo>
                    <a:pt x="14435" y="36346"/>
                  </a:lnTo>
                  <a:lnTo>
                    <a:pt x="12798" y="37989"/>
                  </a:lnTo>
                  <a:lnTo>
                    <a:pt x="8754" y="47698"/>
                  </a:lnTo>
                  <a:lnTo>
                    <a:pt x="3065" y="54937"/>
                  </a:lnTo>
                  <a:lnTo>
                    <a:pt x="908" y="63785"/>
                  </a:lnTo>
                  <a:lnTo>
                    <a:pt x="0" y="103010"/>
                  </a:lnTo>
                  <a:lnTo>
                    <a:pt x="23980" y="128754"/>
                  </a:lnTo>
                  <a:lnTo>
                    <a:pt x="29355" y="131307"/>
                  </a:lnTo>
                  <a:lnTo>
                    <a:pt x="63483" y="133315"/>
                  </a:lnTo>
                  <a:lnTo>
                    <a:pt x="87853" y="133347"/>
                  </a:lnTo>
                  <a:lnTo>
                    <a:pt x="94785" y="130526"/>
                  </a:lnTo>
                  <a:lnTo>
                    <a:pt x="101393" y="126804"/>
                  </a:lnTo>
                  <a:lnTo>
                    <a:pt x="112122" y="124708"/>
                  </a:lnTo>
                  <a:lnTo>
                    <a:pt x="137454" y="123859"/>
                  </a:lnTo>
                  <a:lnTo>
                    <a:pt x="143288" y="121018"/>
                  </a:lnTo>
                  <a:lnTo>
                    <a:pt x="149409" y="117286"/>
                  </a:lnTo>
                  <a:lnTo>
                    <a:pt x="161921" y="114300"/>
                  </a:lnTo>
                  <a:lnTo>
                    <a:pt x="161923" y="114300"/>
                  </a:lnTo>
                  <a:lnTo>
                    <a:pt x="161925" y="114300"/>
                  </a:lnTo>
                  <a:lnTo>
                    <a:pt x="14287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SMARTInkShape-982"/>
            <p:cNvSpPr/>
            <p:nvPr>
              <p:custDataLst>
                <p:tags r:id="rId292"/>
              </p:custDataLst>
            </p:nvPr>
          </p:nvSpPr>
          <p:spPr>
            <a:xfrm>
              <a:off x="5705867" y="3552825"/>
              <a:ext cx="123434" cy="18658"/>
            </a:xfrm>
            <a:custGeom>
              <a:avLst/>
              <a:gdLst/>
              <a:ahLst/>
              <a:cxnLst/>
              <a:rect l="0" t="0" r="0" b="0"/>
              <a:pathLst>
                <a:path w="123434" h="18658">
                  <a:moveTo>
                    <a:pt x="9133" y="0"/>
                  </a:moveTo>
                  <a:lnTo>
                    <a:pt x="9133" y="0"/>
                  </a:lnTo>
                  <a:lnTo>
                    <a:pt x="9133" y="5057"/>
                  </a:lnTo>
                  <a:lnTo>
                    <a:pt x="8075" y="6546"/>
                  </a:lnTo>
                  <a:lnTo>
                    <a:pt x="6311" y="7539"/>
                  </a:lnTo>
                  <a:lnTo>
                    <a:pt x="0" y="9408"/>
                  </a:lnTo>
                  <a:lnTo>
                    <a:pt x="9020" y="9525"/>
                  </a:lnTo>
                  <a:lnTo>
                    <a:pt x="14156" y="14581"/>
                  </a:lnTo>
                  <a:lnTo>
                    <a:pt x="19478" y="17064"/>
                  </a:lnTo>
                  <a:lnTo>
                    <a:pt x="31520" y="18657"/>
                  </a:lnTo>
                  <a:lnTo>
                    <a:pt x="37780" y="16053"/>
                  </a:lnTo>
                  <a:lnTo>
                    <a:pt x="44090" y="12427"/>
                  </a:lnTo>
                  <a:lnTo>
                    <a:pt x="54651" y="10385"/>
                  </a:lnTo>
                  <a:lnTo>
                    <a:pt x="97968" y="8489"/>
                  </a:lnTo>
                  <a:lnTo>
                    <a:pt x="12343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SMARTInkShape-983"/>
            <p:cNvSpPr/>
            <p:nvPr>
              <p:custDataLst>
                <p:tags r:id="rId293"/>
              </p:custDataLst>
            </p:nvPr>
          </p:nvSpPr>
          <p:spPr>
            <a:xfrm>
              <a:off x="5819775" y="3438559"/>
              <a:ext cx="19051" cy="152367"/>
            </a:xfrm>
            <a:custGeom>
              <a:avLst/>
              <a:gdLst/>
              <a:ahLst/>
              <a:cxnLst/>
              <a:rect l="0" t="0" r="0" b="0"/>
              <a:pathLst>
                <a:path w="19051" h="152367">
                  <a:moveTo>
                    <a:pt x="0" y="19016"/>
                  </a:moveTo>
                  <a:lnTo>
                    <a:pt x="0" y="19016"/>
                  </a:lnTo>
                  <a:lnTo>
                    <a:pt x="0" y="0"/>
                  </a:lnTo>
                  <a:lnTo>
                    <a:pt x="8201" y="8170"/>
                  </a:lnTo>
                  <a:lnTo>
                    <a:pt x="9409" y="17576"/>
                  </a:lnTo>
                  <a:lnTo>
                    <a:pt x="9525" y="63546"/>
                  </a:lnTo>
                  <a:lnTo>
                    <a:pt x="9525" y="111091"/>
                  </a:lnTo>
                  <a:lnTo>
                    <a:pt x="9525" y="121909"/>
                  </a:lnTo>
                  <a:lnTo>
                    <a:pt x="16070" y="131024"/>
                  </a:lnTo>
                  <a:lnTo>
                    <a:pt x="18657" y="141076"/>
                  </a:lnTo>
                  <a:lnTo>
                    <a:pt x="19050" y="1523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" name="SMARTInkShape-984"/>
            <p:cNvSpPr/>
            <p:nvPr>
              <p:custDataLst>
                <p:tags r:id="rId294"/>
              </p:custDataLst>
            </p:nvPr>
          </p:nvSpPr>
          <p:spPr>
            <a:xfrm>
              <a:off x="5724642" y="3448050"/>
              <a:ext cx="104656" cy="152401"/>
            </a:xfrm>
            <a:custGeom>
              <a:avLst/>
              <a:gdLst/>
              <a:ahLst/>
              <a:cxnLst/>
              <a:rect l="0" t="0" r="0" b="0"/>
              <a:pathLst>
                <a:path w="104656" h="152401">
                  <a:moveTo>
                    <a:pt x="95133" y="0"/>
                  </a:moveTo>
                  <a:lnTo>
                    <a:pt x="95133" y="0"/>
                  </a:lnTo>
                  <a:lnTo>
                    <a:pt x="104655" y="0"/>
                  </a:lnTo>
                  <a:lnTo>
                    <a:pt x="86966" y="17692"/>
                  </a:lnTo>
                  <a:lnTo>
                    <a:pt x="80954" y="18648"/>
                  </a:lnTo>
                  <a:lnTo>
                    <a:pt x="79330" y="19840"/>
                  </a:lnTo>
                  <a:lnTo>
                    <a:pt x="65912" y="38332"/>
                  </a:lnTo>
                  <a:lnTo>
                    <a:pt x="41947" y="63764"/>
                  </a:lnTo>
                  <a:lnTo>
                    <a:pt x="35944" y="76252"/>
                  </a:lnTo>
                  <a:lnTo>
                    <a:pt x="31785" y="82573"/>
                  </a:lnTo>
                  <a:lnTo>
                    <a:pt x="28385" y="92082"/>
                  </a:lnTo>
                  <a:lnTo>
                    <a:pt x="22204" y="101602"/>
                  </a:lnTo>
                  <a:lnTo>
                    <a:pt x="19364" y="112419"/>
                  </a:lnTo>
                  <a:lnTo>
                    <a:pt x="12472" y="121533"/>
                  </a:lnTo>
                  <a:lnTo>
                    <a:pt x="10315" y="130437"/>
                  </a:lnTo>
                  <a:lnTo>
                    <a:pt x="9528" y="141028"/>
                  </a:lnTo>
                  <a:lnTo>
                    <a:pt x="0" y="152270"/>
                  </a:lnTo>
                  <a:lnTo>
                    <a:pt x="9408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SMARTInkShape-985"/>
            <p:cNvSpPr/>
            <p:nvPr>
              <p:custDataLst>
                <p:tags r:id="rId295"/>
              </p:custDataLst>
            </p:nvPr>
          </p:nvSpPr>
          <p:spPr>
            <a:xfrm>
              <a:off x="5276966" y="3571875"/>
              <a:ext cx="161810" cy="19051"/>
            </a:xfrm>
            <a:custGeom>
              <a:avLst/>
              <a:gdLst/>
              <a:ahLst/>
              <a:cxnLst/>
              <a:rect l="0" t="0" r="0" b="0"/>
              <a:pathLst>
                <a:path w="161810" h="19051">
                  <a:moveTo>
                    <a:pt x="9409" y="9525"/>
                  </a:moveTo>
                  <a:lnTo>
                    <a:pt x="9409" y="9525"/>
                  </a:lnTo>
                  <a:lnTo>
                    <a:pt x="9409" y="14582"/>
                  </a:lnTo>
                  <a:lnTo>
                    <a:pt x="8351" y="16071"/>
                  </a:lnTo>
                  <a:lnTo>
                    <a:pt x="6587" y="17064"/>
                  </a:lnTo>
                  <a:lnTo>
                    <a:pt x="0" y="19016"/>
                  </a:lnTo>
                  <a:lnTo>
                    <a:pt x="47566" y="19050"/>
                  </a:lnTo>
                  <a:lnTo>
                    <a:pt x="60220" y="19050"/>
                  </a:lnTo>
                  <a:lnTo>
                    <a:pt x="66564" y="16228"/>
                  </a:lnTo>
                  <a:lnTo>
                    <a:pt x="72911" y="12504"/>
                  </a:lnTo>
                  <a:lnTo>
                    <a:pt x="85609" y="10114"/>
                  </a:lnTo>
                  <a:lnTo>
                    <a:pt x="131248" y="9530"/>
                  </a:lnTo>
                  <a:lnTo>
                    <a:pt x="145541" y="9525"/>
                  </a:lnTo>
                  <a:lnTo>
                    <a:pt x="152109" y="6703"/>
                  </a:lnTo>
                  <a:lnTo>
                    <a:pt x="16180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SMARTInkShape-986"/>
            <p:cNvSpPr/>
            <p:nvPr>
              <p:custDataLst>
                <p:tags r:id="rId296"/>
              </p:custDataLst>
            </p:nvPr>
          </p:nvSpPr>
          <p:spPr>
            <a:xfrm>
              <a:off x="5324475" y="3524250"/>
              <a:ext cx="131988" cy="9526"/>
            </a:xfrm>
            <a:custGeom>
              <a:avLst/>
              <a:gdLst/>
              <a:ahLst/>
              <a:cxnLst/>
              <a:rect l="0" t="0" r="0" b="0"/>
              <a:pathLst>
                <a:path w="131988" h="9526">
                  <a:moveTo>
                    <a:pt x="0" y="0"/>
                  </a:moveTo>
                  <a:lnTo>
                    <a:pt x="0" y="0"/>
                  </a:lnTo>
                  <a:lnTo>
                    <a:pt x="44737" y="0"/>
                  </a:lnTo>
                  <a:lnTo>
                    <a:pt x="55307" y="0"/>
                  </a:lnTo>
                  <a:lnTo>
                    <a:pt x="64390" y="6546"/>
                  </a:lnTo>
                  <a:lnTo>
                    <a:pt x="73289" y="8642"/>
                  </a:lnTo>
                  <a:lnTo>
                    <a:pt x="120475" y="9525"/>
                  </a:lnTo>
                  <a:lnTo>
                    <a:pt x="131987" y="9525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SMARTInkShape-987"/>
            <p:cNvSpPr/>
            <p:nvPr>
              <p:custDataLst>
                <p:tags r:id="rId297"/>
              </p:custDataLst>
            </p:nvPr>
          </p:nvSpPr>
          <p:spPr>
            <a:xfrm>
              <a:off x="4991110" y="3486150"/>
              <a:ext cx="171441" cy="171448"/>
            </a:xfrm>
            <a:custGeom>
              <a:avLst/>
              <a:gdLst/>
              <a:ahLst/>
              <a:cxnLst/>
              <a:rect l="0" t="0" r="0" b="0"/>
              <a:pathLst>
                <a:path w="171441" h="171448">
                  <a:moveTo>
                    <a:pt x="171440" y="47625"/>
                  </a:moveTo>
                  <a:lnTo>
                    <a:pt x="171440" y="47625"/>
                  </a:lnTo>
                  <a:lnTo>
                    <a:pt x="171440" y="28575"/>
                  </a:lnTo>
                  <a:lnTo>
                    <a:pt x="171440" y="38090"/>
                  </a:lnTo>
                  <a:lnTo>
                    <a:pt x="162307" y="38100"/>
                  </a:lnTo>
                  <a:lnTo>
                    <a:pt x="161915" y="14111"/>
                  </a:lnTo>
                  <a:lnTo>
                    <a:pt x="160857" y="12582"/>
                  </a:lnTo>
                  <a:lnTo>
                    <a:pt x="159093" y="11563"/>
                  </a:lnTo>
                  <a:lnTo>
                    <a:pt x="153714" y="9927"/>
                  </a:lnTo>
                  <a:lnTo>
                    <a:pt x="152978" y="6881"/>
                  </a:lnTo>
                  <a:lnTo>
                    <a:pt x="152782" y="4588"/>
                  </a:lnTo>
                  <a:lnTo>
                    <a:pt x="151594" y="3058"/>
                  </a:lnTo>
                  <a:lnTo>
                    <a:pt x="147450" y="1360"/>
                  </a:lnTo>
                  <a:lnTo>
                    <a:pt x="101586" y="3"/>
                  </a:lnTo>
                  <a:lnTo>
                    <a:pt x="92063" y="0"/>
                  </a:lnTo>
                  <a:lnTo>
                    <a:pt x="85715" y="2823"/>
                  </a:lnTo>
                  <a:lnTo>
                    <a:pt x="79365" y="6546"/>
                  </a:lnTo>
                  <a:lnTo>
                    <a:pt x="69840" y="9701"/>
                  </a:lnTo>
                  <a:lnTo>
                    <a:pt x="60315" y="15809"/>
                  </a:lnTo>
                  <a:lnTo>
                    <a:pt x="50790" y="19148"/>
                  </a:lnTo>
                  <a:lnTo>
                    <a:pt x="44440" y="23680"/>
                  </a:lnTo>
                  <a:lnTo>
                    <a:pt x="40912" y="29222"/>
                  </a:lnTo>
                  <a:lnTo>
                    <a:pt x="39971" y="32181"/>
                  </a:lnTo>
                  <a:lnTo>
                    <a:pt x="38286" y="34154"/>
                  </a:lnTo>
                  <a:lnTo>
                    <a:pt x="24998" y="42637"/>
                  </a:lnTo>
                  <a:lnTo>
                    <a:pt x="21688" y="48230"/>
                  </a:lnTo>
                  <a:lnTo>
                    <a:pt x="19159" y="54244"/>
                  </a:lnTo>
                  <a:lnTo>
                    <a:pt x="12843" y="63580"/>
                  </a:lnTo>
                  <a:lnTo>
                    <a:pt x="10501" y="73049"/>
                  </a:lnTo>
                  <a:lnTo>
                    <a:pt x="9953" y="79385"/>
                  </a:lnTo>
                  <a:lnTo>
                    <a:pt x="6888" y="85730"/>
                  </a:lnTo>
                  <a:lnTo>
                    <a:pt x="3055" y="92077"/>
                  </a:lnTo>
                  <a:lnTo>
                    <a:pt x="596" y="104775"/>
                  </a:lnTo>
                  <a:lnTo>
                    <a:pt x="0" y="136525"/>
                  </a:lnTo>
                  <a:lnTo>
                    <a:pt x="1055" y="138642"/>
                  </a:lnTo>
                  <a:lnTo>
                    <a:pt x="2817" y="140053"/>
                  </a:lnTo>
                  <a:lnTo>
                    <a:pt x="5050" y="140993"/>
                  </a:lnTo>
                  <a:lnTo>
                    <a:pt x="6538" y="142679"/>
                  </a:lnTo>
                  <a:lnTo>
                    <a:pt x="8192" y="147374"/>
                  </a:lnTo>
                  <a:lnTo>
                    <a:pt x="9123" y="155968"/>
                  </a:lnTo>
                  <a:lnTo>
                    <a:pt x="10312" y="157953"/>
                  </a:lnTo>
                  <a:lnTo>
                    <a:pt x="12163" y="159277"/>
                  </a:lnTo>
                  <a:lnTo>
                    <a:pt x="17042" y="161806"/>
                  </a:lnTo>
                  <a:lnTo>
                    <a:pt x="25738" y="168122"/>
                  </a:lnTo>
                  <a:lnTo>
                    <a:pt x="35018" y="170464"/>
                  </a:lnTo>
                  <a:lnTo>
                    <a:pt x="81658" y="171443"/>
                  </a:lnTo>
                  <a:lnTo>
                    <a:pt x="88498" y="171447"/>
                  </a:lnTo>
                  <a:lnTo>
                    <a:pt x="95065" y="168626"/>
                  </a:lnTo>
                  <a:lnTo>
                    <a:pt x="101513" y="164904"/>
                  </a:lnTo>
                  <a:lnTo>
                    <a:pt x="112151" y="162808"/>
                  </a:lnTo>
                  <a:lnTo>
                    <a:pt x="127179" y="161128"/>
                  </a:lnTo>
                  <a:lnTo>
                    <a:pt x="142406" y="153305"/>
                  </a:lnTo>
                  <a:lnTo>
                    <a:pt x="147247" y="152802"/>
                  </a:lnTo>
                  <a:lnTo>
                    <a:pt x="152926" y="149756"/>
                  </a:lnTo>
                  <a:lnTo>
                    <a:pt x="160140" y="144235"/>
                  </a:lnTo>
                  <a:lnTo>
                    <a:pt x="17144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SMARTInkShape-988"/>
            <p:cNvSpPr/>
            <p:nvPr>
              <p:custDataLst>
                <p:tags r:id="rId298"/>
              </p:custDataLst>
            </p:nvPr>
          </p:nvSpPr>
          <p:spPr>
            <a:xfrm>
              <a:off x="4686421" y="3476625"/>
              <a:ext cx="180855" cy="190097"/>
            </a:xfrm>
            <a:custGeom>
              <a:avLst/>
              <a:gdLst/>
              <a:ahLst/>
              <a:cxnLst/>
              <a:rect l="0" t="0" r="0" b="0"/>
              <a:pathLst>
                <a:path w="180855" h="190097">
                  <a:moveTo>
                    <a:pt x="180854" y="9525"/>
                  </a:moveTo>
                  <a:lnTo>
                    <a:pt x="180854" y="9525"/>
                  </a:lnTo>
                  <a:lnTo>
                    <a:pt x="156759" y="9525"/>
                  </a:lnTo>
                  <a:lnTo>
                    <a:pt x="155266" y="8467"/>
                  </a:lnTo>
                  <a:lnTo>
                    <a:pt x="154270" y="6703"/>
                  </a:lnTo>
                  <a:lnTo>
                    <a:pt x="152672" y="1324"/>
                  </a:lnTo>
                  <a:lnTo>
                    <a:pt x="149631" y="589"/>
                  </a:lnTo>
                  <a:lnTo>
                    <a:pt x="104475" y="0"/>
                  </a:lnTo>
                  <a:lnTo>
                    <a:pt x="101360" y="0"/>
                  </a:lnTo>
                  <a:lnTo>
                    <a:pt x="95076" y="2822"/>
                  </a:lnTo>
                  <a:lnTo>
                    <a:pt x="88755" y="6546"/>
                  </a:lnTo>
                  <a:lnTo>
                    <a:pt x="82419" y="8201"/>
                  </a:lnTo>
                  <a:lnTo>
                    <a:pt x="80305" y="9701"/>
                  </a:lnTo>
                  <a:lnTo>
                    <a:pt x="78896" y="11759"/>
                  </a:lnTo>
                  <a:lnTo>
                    <a:pt x="77958" y="14189"/>
                  </a:lnTo>
                  <a:lnTo>
                    <a:pt x="76273" y="15809"/>
                  </a:lnTo>
                  <a:lnTo>
                    <a:pt x="71579" y="17610"/>
                  </a:lnTo>
                  <a:lnTo>
                    <a:pt x="59942" y="19824"/>
                  </a:lnTo>
                  <a:lnTo>
                    <a:pt x="45503" y="30792"/>
                  </a:lnTo>
                  <a:lnTo>
                    <a:pt x="42995" y="33228"/>
                  </a:lnTo>
                  <a:lnTo>
                    <a:pt x="40208" y="38757"/>
                  </a:lnTo>
                  <a:lnTo>
                    <a:pt x="39465" y="41713"/>
                  </a:lnTo>
                  <a:lnTo>
                    <a:pt x="37912" y="43684"/>
                  </a:lnTo>
                  <a:lnTo>
                    <a:pt x="33363" y="45874"/>
                  </a:lnTo>
                  <a:lnTo>
                    <a:pt x="31727" y="47516"/>
                  </a:lnTo>
                  <a:lnTo>
                    <a:pt x="28885" y="55673"/>
                  </a:lnTo>
                  <a:lnTo>
                    <a:pt x="28582" y="61769"/>
                  </a:lnTo>
                  <a:lnTo>
                    <a:pt x="29598" y="63404"/>
                  </a:lnTo>
                  <a:lnTo>
                    <a:pt x="31333" y="64495"/>
                  </a:lnTo>
                  <a:lnTo>
                    <a:pt x="33549" y="65221"/>
                  </a:lnTo>
                  <a:lnTo>
                    <a:pt x="35025" y="66764"/>
                  </a:lnTo>
                  <a:lnTo>
                    <a:pt x="36666" y="71301"/>
                  </a:lnTo>
                  <a:lnTo>
                    <a:pt x="38162" y="72934"/>
                  </a:lnTo>
                  <a:lnTo>
                    <a:pt x="42647" y="74749"/>
                  </a:lnTo>
                  <a:lnTo>
                    <a:pt x="54149" y="76972"/>
                  </a:lnTo>
                  <a:lnTo>
                    <a:pt x="64711" y="84363"/>
                  </a:lnTo>
                  <a:lnTo>
                    <a:pt x="73794" y="85456"/>
                  </a:lnTo>
                  <a:lnTo>
                    <a:pt x="104654" y="85725"/>
                  </a:lnTo>
                  <a:lnTo>
                    <a:pt x="90465" y="85725"/>
                  </a:lnTo>
                  <a:lnTo>
                    <a:pt x="84942" y="88547"/>
                  </a:lnTo>
                  <a:lnTo>
                    <a:pt x="77830" y="93926"/>
                  </a:lnTo>
                  <a:lnTo>
                    <a:pt x="68821" y="96047"/>
                  </a:lnTo>
                  <a:lnTo>
                    <a:pt x="59935" y="101719"/>
                  </a:lnTo>
                  <a:lnTo>
                    <a:pt x="50600" y="104928"/>
                  </a:lnTo>
                  <a:lnTo>
                    <a:pt x="41130" y="111053"/>
                  </a:lnTo>
                  <a:lnTo>
                    <a:pt x="34794" y="112856"/>
                  </a:lnTo>
                  <a:lnTo>
                    <a:pt x="32680" y="114396"/>
                  </a:lnTo>
                  <a:lnTo>
                    <a:pt x="31271" y="116481"/>
                  </a:lnTo>
                  <a:lnTo>
                    <a:pt x="28648" y="121619"/>
                  </a:lnTo>
                  <a:lnTo>
                    <a:pt x="23954" y="127431"/>
                  </a:lnTo>
                  <a:lnTo>
                    <a:pt x="18340" y="130719"/>
                  </a:lnTo>
                  <a:lnTo>
                    <a:pt x="15361" y="131596"/>
                  </a:lnTo>
                  <a:lnTo>
                    <a:pt x="13375" y="133239"/>
                  </a:lnTo>
                  <a:lnTo>
                    <a:pt x="11169" y="137887"/>
                  </a:lnTo>
                  <a:lnTo>
                    <a:pt x="9927" y="146453"/>
                  </a:lnTo>
                  <a:lnTo>
                    <a:pt x="8694" y="148436"/>
                  </a:lnTo>
                  <a:lnTo>
                    <a:pt x="6814" y="149757"/>
                  </a:lnTo>
                  <a:lnTo>
                    <a:pt x="4502" y="150638"/>
                  </a:lnTo>
                  <a:lnTo>
                    <a:pt x="2961" y="152284"/>
                  </a:lnTo>
                  <a:lnTo>
                    <a:pt x="1248" y="156934"/>
                  </a:lnTo>
                  <a:lnTo>
                    <a:pt x="0" y="169688"/>
                  </a:lnTo>
                  <a:lnTo>
                    <a:pt x="4971" y="175984"/>
                  </a:lnTo>
                  <a:lnTo>
                    <a:pt x="10256" y="178757"/>
                  </a:lnTo>
                  <a:lnTo>
                    <a:pt x="17216" y="180537"/>
                  </a:lnTo>
                  <a:lnTo>
                    <a:pt x="26195" y="187434"/>
                  </a:lnTo>
                  <a:lnTo>
                    <a:pt x="35075" y="189592"/>
                  </a:lnTo>
                  <a:lnTo>
                    <a:pt x="41275" y="190096"/>
                  </a:lnTo>
                  <a:lnTo>
                    <a:pt x="83922" y="181357"/>
                  </a:lnTo>
                  <a:lnTo>
                    <a:pt x="108124" y="179992"/>
                  </a:lnTo>
                  <a:lnTo>
                    <a:pt x="152296" y="169221"/>
                  </a:lnTo>
                  <a:lnTo>
                    <a:pt x="171329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SMARTInkShape-989"/>
            <p:cNvSpPr/>
            <p:nvPr>
              <p:custDataLst>
                <p:tags r:id="rId299"/>
              </p:custDataLst>
            </p:nvPr>
          </p:nvSpPr>
          <p:spPr>
            <a:xfrm>
              <a:off x="4448578" y="3533775"/>
              <a:ext cx="36374" cy="114301"/>
            </a:xfrm>
            <a:custGeom>
              <a:avLst/>
              <a:gdLst/>
              <a:ahLst/>
              <a:cxnLst/>
              <a:rect l="0" t="0" r="0" b="0"/>
              <a:pathLst>
                <a:path w="36374" h="114301">
                  <a:moveTo>
                    <a:pt x="28172" y="0"/>
                  </a:moveTo>
                  <a:lnTo>
                    <a:pt x="28172" y="0"/>
                  </a:lnTo>
                  <a:lnTo>
                    <a:pt x="36373" y="0"/>
                  </a:lnTo>
                  <a:lnTo>
                    <a:pt x="32248" y="0"/>
                  </a:lnTo>
                  <a:lnTo>
                    <a:pt x="30890" y="1058"/>
                  </a:lnTo>
                  <a:lnTo>
                    <a:pt x="28530" y="8201"/>
                  </a:lnTo>
                  <a:lnTo>
                    <a:pt x="28172" y="51195"/>
                  </a:lnTo>
                  <a:lnTo>
                    <a:pt x="25350" y="57326"/>
                  </a:lnTo>
                  <a:lnTo>
                    <a:pt x="21626" y="63578"/>
                  </a:lnTo>
                  <a:lnTo>
                    <a:pt x="18471" y="73048"/>
                  </a:lnTo>
                  <a:lnTo>
                    <a:pt x="10562" y="83846"/>
                  </a:lnTo>
                  <a:lnTo>
                    <a:pt x="8348" y="92958"/>
                  </a:lnTo>
                  <a:lnTo>
                    <a:pt x="959" y="103010"/>
                  </a:lnTo>
                  <a:lnTo>
                    <a:pt x="0" y="109308"/>
                  </a:lnTo>
                  <a:lnTo>
                    <a:pt x="924" y="110972"/>
                  </a:lnTo>
                  <a:lnTo>
                    <a:pt x="2599" y="112082"/>
                  </a:lnTo>
                  <a:lnTo>
                    <a:pt x="9122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SMARTInkShape-990"/>
            <p:cNvSpPr/>
            <p:nvPr>
              <p:custDataLst>
                <p:tags r:id="rId300"/>
              </p:custDataLst>
            </p:nvPr>
          </p:nvSpPr>
          <p:spPr>
            <a:xfrm>
              <a:off x="4324350" y="3562350"/>
              <a:ext cx="190501" cy="19051"/>
            </a:xfrm>
            <a:custGeom>
              <a:avLst/>
              <a:gdLst/>
              <a:ahLst/>
              <a:cxnLst/>
              <a:rect l="0" t="0" r="0" b="0"/>
              <a:pathLst>
                <a:path w="190501" h="19051">
                  <a:moveTo>
                    <a:pt x="0" y="19050"/>
                  </a:moveTo>
                  <a:lnTo>
                    <a:pt x="0" y="19050"/>
                  </a:lnTo>
                  <a:lnTo>
                    <a:pt x="45157" y="19050"/>
                  </a:lnTo>
                  <a:lnTo>
                    <a:pt x="91892" y="19050"/>
                  </a:lnTo>
                  <a:lnTo>
                    <a:pt x="117468" y="19050"/>
                  </a:lnTo>
                  <a:lnTo>
                    <a:pt x="123822" y="16228"/>
                  </a:lnTo>
                  <a:lnTo>
                    <a:pt x="130174" y="12504"/>
                  </a:lnTo>
                  <a:lnTo>
                    <a:pt x="142875" y="10114"/>
                  </a:lnTo>
                  <a:lnTo>
                    <a:pt x="185590" y="9525"/>
                  </a:lnTo>
                  <a:lnTo>
                    <a:pt x="187227" y="8467"/>
                  </a:lnTo>
                  <a:lnTo>
                    <a:pt x="188318" y="6703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SMARTInkShape-991"/>
            <p:cNvSpPr/>
            <p:nvPr>
              <p:custDataLst>
                <p:tags r:id="rId301"/>
              </p:custDataLst>
            </p:nvPr>
          </p:nvSpPr>
          <p:spPr>
            <a:xfrm>
              <a:off x="4010456" y="3514725"/>
              <a:ext cx="190070" cy="171451"/>
            </a:xfrm>
            <a:custGeom>
              <a:avLst/>
              <a:gdLst/>
              <a:ahLst/>
              <a:cxnLst/>
              <a:rect l="0" t="0" r="0" b="0"/>
              <a:pathLst>
                <a:path w="190070" h="171451">
                  <a:moveTo>
                    <a:pt x="190069" y="9525"/>
                  </a:moveTo>
                  <a:lnTo>
                    <a:pt x="190069" y="9525"/>
                  </a:lnTo>
                  <a:lnTo>
                    <a:pt x="181868" y="9525"/>
                  </a:lnTo>
                  <a:lnTo>
                    <a:pt x="181427" y="8467"/>
                  </a:lnTo>
                  <a:lnTo>
                    <a:pt x="180937" y="4468"/>
                  </a:lnTo>
                  <a:lnTo>
                    <a:pt x="179748" y="2979"/>
                  </a:lnTo>
                  <a:lnTo>
                    <a:pt x="172377" y="393"/>
                  </a:lnTo>
                  <a:lnTo>
                    <a:pt x="134673" y="0"/>
                  </a:lnTo>
                  <a:lnTo>
                    <a:pt x="125661" y="6546"/>
                  </a:lnTo>
                  <a:lnTo>
                    <a:pt x="115631" y="9132"/>
                  </a:lnTo>
                  <a:lnTo>
                    <a:pt x="100766" y="9491"/>
                  </a:lnTo>
                  <a:lnTo>
                    <a:pt x="94640" y="12332"/>
                  </a:lnTo>
                  <a:lnTo>
                    <a:pt x="87140" y="17723"/>
                  </a:lnTo>
                  <a:lnTo>
                    <a:pt x="78055" y="19846"/>
                  </a:lnTo>
                  <a:lnTo>
                    <a:pt x="52100" y="42729"/>
                  </a:lnTo>
                  <a:lnTo>
                    <a:pt x="49375" y="48271"/>
                  </a:lnTo>
                  <a:lnTo>
                    <a:pt x="48648" y="51231"/>
                  </a:lnTo>
                  <a:lnTo>
                    <a:pt x="47105" y="53204"/>
                  </a:lnTo>
                  <a:lnTo>
                    <a:pt x="42568" y="55396"/>
                  </a:lnTo>
                  <a:lnTo>
                    <a:pt x="40935" y="57039"/>
                  </a:lnTo>
                  <a:lnTo>
                    <a:pt x="39120" y="61687"/>
                  </a:lnTo>
                  <a:lnTo>
                    <a:pt x="37707" y="80734"/>
                  </a:lnTo>
                  <a:lnTo>
                    <a:pt x="38753" y="82398"/>
                  </a:lnTo>
                  <a:lnTo>
                    <a:pt x="40508" y="83507"/>
                  </a:lnTo>
                  <a:lnTo>
                    <a:pt x="42737" y="84246"/>
                  </a:lnTo>
                  <a:lnTo>
                    <a:pt x="44222" y="85797"/>
                  </a:lnTo>
                  <a:lnTo>
                    <a:pt x="47991" y="95339"/>
                  </a:lnTo>
                  <a:lnTo>
                    <a:pt x="61373" y="109401"/>
                  </a:lnTo>
                  <a:lnTo>
                    <a:pt x="66901" y="112123"/>
                  </a:lnTo>
                  <a:lnTo>
                    <a:pt x="85124" y="114215"/>
                  </a:lnTo>
                  <a:lnTo>
                    <a:pt x="107636" y="114297"/>
                  </a:lnTo>
                  <a:lnTo>
                    <a:pt x="109714" y="113239"/>
                  </a:lnTo>
                  <a:lnTo>
                    <a:pt x="111099" y="111476"/>
                  </a:lnTo>
                  <a:lnTo>
                    <a:pt x="112022" y="109243"/>
                  </a:lnTo>
                  <a:lnTo>
                    <a:pt x="113697" y="107754"/>
                  </a:lnTo>
                  <a:lnTo>
                    <a:pt x="118378" y="106099"/>
                  </a:lnTo>
                  <a:lnTo>
                    <a:pt x="131155" y="104891"/>
                  </a:lnTo>
                  <a:lnTo>
                    <a:pt x="131743" y="103794"/>
                  </a:lnTo>
                  <a:lnTo>
                    <a:pt x="132764" y="96584"/>
                  </a:lnTo>
                  <a:lnTo>
                    <a:pt x="142048" y="86152"/>
                  </a:lnTo>
                  <a:lnTo>
                    <a:pt x="133301" y="76603"/>
                  </a:lnTo>
                  <a:lnTo>
                    <a:pt x="109324" y="76203"/>
                  </a:lnTo>
                  <a:lnTo>
                    <a:pt x="103735" y="79024"/>
                  </a:lnTo>
                  <a:lnTo>
                    <a:pt x="97723" y="82746"/>
                  </a:lnTo>
                  <a:lnTo>
                    <a:pt x="88389" y="85901"/>
                  </a:lnTo>
                  <a:lnTo>
                    <a:pt x="78920" y="92010"/>
                  </a:lnTo>
                  <a:lnTo>
                    <a:pt x="69412" y="95348"/>
                  </a:lnTo>
                  <a:lnTo>
                    <a:pt x="47194" y="111670"/>
                  </a:lnTo>
                  <a:lnTo>
                    <a:pt x="40844" y="114189"/>
                  </a:lnTo>
                  <a:lnTo>
                    <a:pt x="14120" y="137884"/>
                  </a:lnTo>
                  <a:lnTo>
                    <a:pt x="11328" y="143479"/>
                  </a:lnTo>
                  <a:lnTo>
                    <a:pt x="10583" y="146453"/>
                  </a:lnTo>
                  <a:lnTo>
                    <a:pt x="9029" y="148435"/>
                  </a:lnTo>
                  <a:lnTo>
                    <a:pt x="4479" y="150638"/>
                  </a:lnTo>
                  <a:lnTo>
                    <a:pt x="2842" y="152283"/>
                  </a:lnTo>
                  <a:lnTo>
                    <a:pt x="0" y="160446"/>
                  </a:lnTo>
                  <a:lnTo>
                    <a:pt x="8713" y="171019"/>
                  </a:lnTo>
                  <a:lnTo>
                    <a:pt x="42206" y="171450"/>
                  </a:lnTo>
                  <a:lnTo>
                    <a:pt x="47800" y="168628"/>
                  </a:lnTo>
                  <a:lnTo>
                    <a:pt x="53813" y="164904"/>
                  </a:lnTo>
                  <a:lnTo>
                    <a:pt x="66244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" name="SMARTInkShape-992"/>
            <p:cNvSpPr/>
            <p:nvPr>
              <p:custDataLst>
                <p:tags r:id="rId302"/>
              </p:custDataLst>
            </p:nvPr>
          </p:nvSpPr>
          <p:spPr>
            <a:xfrm>
              <a:off x="4200525" y="35147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" name="SMARTInkShape-993"/>
            <p:cNvSpPr/>
            <p:nvPr>
              <p:custDataLst>
                <p:tags r:id="rId303"/>
              </p:custDataLst>
            </p:nvPr>
          </p:nvSpPr>
          <p:spPr>
            <a:xfrm>
              <a:off x="3724320" y="3638550"/>
              <a:ext cx="180931" cy="28576"/>
            </a:xfrm>
            <a:custGeom>
              <a:avLst/>
              <a:gdLst/>
              <a:ahLst/>
              <a:cxnLst/>
              <a:rect l="0" t="0" r="0" b="0"/>
              <a:pathLst>
                <a:path w="180931" h="28576">
                  <a:moveTo>
                    <a:pt x="19005" y="28575"/>
                  </a:moveTo>
                  <a:lnTo>
                    <a:pt x="19005" y="28575"/>
                  </a:lnTo>
                  <a:lnTo>
                    <a:pt x="13948" y="23518"/>
                  </a:lnTo>
                  <a:lnTo>
                    <a:pt x="8644" y="21036"/>
                  </a:lnTo>
                  <a:lnTo>
                    <a:pt x="1672" y="19443"/>
                  </a:lnTo>
                  <a:lnTo>
                    <a:pt x="1099" y="20370"/>
                  </a:lnTo>
                  <a:lnTo>
                    <a:pt x="106" y="27286"/>
                  </a:lnTo>
                  <a:lnTo>
                    <a:pt x="0" y="23137"/>
                  </a:lnTo>
                  <a:lnTo>
                    <a:pt x="1043" y="21774"/>
                  </a:lnTo>
                  <a:lnTo>
                    <a:pt x="5025" y="20261"/>
                  </a:lnTo>
                  <a:lnTo>
                    <a:pt x="50759" y="19053"/>
                  </a:lnTo>
                  <a:lnTo>
                    <a:pt x="98315" y="17992"/>
                  </a:lnTo>
                  <a:lnTo>
                    <a:pt x="117003" y="10849"/>
                  </a:lnTo>
                  <a:lnTo>
                    <a:pt x="164361" y="3002"/>
                  </a:lnTo>
                  <a:lnTo>
                    <a:pt x="18093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SMARTInkShape-994"/>
            <p:cNvSpPr/>
            <p:nvPr>
              <p:custDataLst>
                <p:tags r:id="rId304"/>
              </p:custDataLst>
            </p:nvPr>
          </p:nvSpPr>
          <p:spPr>
            <a:xfrm>
              <a:off x="3848100" y="3533775"/>
              <a:ext cx="9526" cy="180976"/>
            </a:xfrm>
            <a:custGeom>
              <a:avLst/>
              <a:gdLst/>
              <a:ahLst/>
              <a:cxnLst/>
              <a:rect l="0" t="0" r="0" b="0"/>
              <a:pathLst>
                <a:path w="9526" h="180976">
                  <a:moveTo>
                    <a:pt x="9525" y="0"/>
                  </a:moveTo>
                  <a:lnTo>
                    <a:pt x="9525" y="0"/>
                  </a:lnTo>
                  <a:lnTo>
                    <a:pt x="9525" y="44476"/>
                  </a:lnTo>
                  <a:lnTo>
                    <a:pt x="9525" y="92075"/>
                  </a:lnTo>
                  <a:lnTo>
                    <a:pt x="9525" y="98425"/>
                  </a:lnTo>
                  <a:lnTo>
                    <a:pt x="6703" y="104775"/>
                  </a:lnTo>
                  <a:lnTo>
                    <a:pt x="4468" y="107950"/>
                  </a:lnTo>
                  <a:lnTo>
                    <a:pt x="1324" y="122532"/>
                  </a:lnTo>
                  <a:lnTo>
                    <a:pt x="0" y="169600"/>
                  </a:lnTo>
                  <a:lnTo>
                    <a:pt x="952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SMARTInkShape-995"/>
            <p:cNvSpPr/>
            <p:nvPr>
              <p:custDataLst>
                <p:tags r:id="rId305"/>
              </p:custDataLst>
            </p:nvPr>
          </p:nvSpPr>
          <p:spPr>
            <a:xfrm>
              <a:off x="3724275" y="3505200"/>
              <a:ext cx="133351" cy="200026"/>
            </a:xfrm>
            <a:custGeom>
              <a:avLst/>
              <a:gdLst/>
              <a:ahLst/>
              <a:cxnLst/>
              <a:rect l="0" t="0" r="0" b="0"/>
              <a:pathLst>
                <a:path w="133351" h="200026">
                  <a:moveTo>
                    <a:pt x="133350" y="0"/>
                  </a:moveTo>
                  <a:lnTo>
                    <a:pt x="133350" y="0"/>
                  </a:lnTo>
                  <a:lnTo>
                    <a:pt x="128293" y="0"/>
                  </a:lnTo>
                  <a:lnTo>
                    <a:pt x="126804" y="1058"/>
                  </a:lnTo>
                  <a:lnTo>
                    <a:pt x="125811" y="2822"/>
                  </a:lnTo>
                  <a:lnTo>
                    <a:pt x="125149" y="5057"/>
                  </a:lnTo>
                  <a:lnTo>
                    <a:pt x="123649" y="6546"/>
                  </a:lnTo>
                  <a:lnTo>
                    <a:pt x="114202" y="10322"/>
                  </a:lnTo>
                  <a:lnTo>
                    <a:pt x="87569" y="36264"/>
                  </a:lnTo>
                  <a:lnTo>
                    <a:pt x="59920" y="76078"/>
                  </a:lnTo>
                  <a:lnTo>
                    <a:pt x="57322" y="82496"/>
                  </a:lnTo>
                  <a:lnTo>
                    <a:pt x="31345" y="123236"/>
                  </a:lnTo>
                  <a:lnTo>
                    <a:pt x="28747" y="129913"/>
                  </a:lnTo>
                  <a:lnTo>
                    <a:pt x="22394" y="139622"/>
                  </a:lnTo>
                  <a:lnTo>
                    <a:pt x="9436" y="175857"/>
                  </a:lnTo>
                  <a:lnTo>
                    <a:pt x="7349" y="177563"/>
                  </a:lnTo>
                  <a:lnTo>
                    <a:pt x="4900" y="178700"/>
                  </a:lnTo>
                  <a:lnTo>
                    <a:pt x="3266" y="180517"/>
                  </a:lnTo>
                  <a:lnTo>
                    <a:pt x="430" y="188976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" name="SMARTInkShape-996"/>
            <p:cNvSpPr/>
            <p:nvPr>
              <p:custDataLst>
                <p:tags r:id="rId306"/>
              </p:custDataLst>
            </p:nvPr>
          </p:nvSpPr>
          <p:spPr>
            <a:xfrm>
              <a:off x="5953125" y="3133846"/>
              <a:ext cx="190097" cy="190380"/>
            </a:xfrm>
            <a:custGeom>
              <a:avLst/>
              <a:gdLst/>
              <a:ahLst/>
              <a:cxnLst/>
              <a:rect l="0" t="0" r="0" b="0"/>
              <a:pathLst>
                <a:path w="190097" h="190380">
                  <a:moveTo>
                    <a:pt x="57150" y="57029"/>
                  </a:moveTo>
                  <a:lnTo>
                    <a:pt x="57150" y="57029"/>
                  </a:lnTo>
                  <a:lnTo>
                    <a:pt x="57150" y="43772"/>
                  </a:lnTo>
                  <a:lnTo>
                    <a:pt x="59972" y="37732"/>
                  </a:lnTo>
                  <a:lnTo>
                    <a:pt x="63695" y="31519"/>
                  </a:lnTo>
                  <a:lnTo>
                    <a:pt x="66851" y="22071"/>
                  </a:lnTo>
                  <a:lnTo>
                    <a:pt x="74760" y="11281"/>
                  </a:lnTo>
                  <a:lnTo>
                    <a:pt x="78382" y="10238"/>
                  </a:lnTo>
                  <a:lnTo>
                    <a:pt x="80830" y="9960"/>
                  </a:lnTo>
                  <a:lnTo>
                    <a:pt x="82462" y="8716"/>
                  </a:lnTo>
                  <a:lnTo>
                    <a:pt x="84274" y="4512"/>
                  </a:lnTo>
                  <a:lnTo>
                    <a:pt x="85816" y="2968"/>
                  </a:lnTo>
                  <a:lnTo>
                    <a:pt x="93799" y="286"/>
                  </a:lnTo>
                  <a:lnTo>
                    <a:pt x="99876" y="0"/>
                  </a:lnTo>
                  <a:lnTo>
                    <a:pt x="105420" y="2755"/>
                  </a:lnTo>
                  <a:lnTo>
                    <a:pt x="111412" y="6449"/>
                  </a:lnTo>
                  <a:lnTo>
                    <a:pt x="121981" y="9015"/>
                  </a:lnTo>
                  <a:lnTo>
                    <a:pt x="141420" y="27011"/>
                  </a:lnTo>
                  <a:lnTo>
                    <a:pt x="142747" y="36528"/>
                  </a:lnTo>
                  <a:lnTo>
                    <a:pt x="142875" y="71064"/>
                  </a:lnTo>
                  <a:lnTo>
                    <a:pt x="140053" y="76673"/>
                  </a:lnTo>
                  <a:lnTo>
                    <a:pt x="128686" y="90138"/>
                  </a:lnTo>
                  <a:lnTo>
                    <a:pt x="123163" y="92911"/>
                  </a:lnTo>
                  <a:lnTo>
                    <a:pt x="120209" y="93650"/>
                  </a:lnTo>
                  <a:lnTo>
                    <a:pt x="104717" y="102473"/>
                  </a:lnTo>
                  <a:lnTo>
                    <a:pt x="81110" y="104643"/>
                  </a:lnTo>
                  <a:lnTo>
                    <a:pt x="77655" y="104650"/>
                  </a:lnTo>
                  <a:lnTo>
                    <a:pt x="77170" y="103593"/>
                  </a:lnTo>
                  <a:lnTo>
                    <a:pt x="76328" y="96452"/>
                  </a:lnTo>
                  <a:lnTo>
                    <a:pt x="77344" y="96012"/>
                  </a:lnTo>
                  <a:lnTo>
                    <a:pt x="123882" y="95129"/>
                  </a:lnTo>
                  <a:lnTo>
                    <a:pt x="146053" y="95129"/>
                  </a:lnTo>
                  <a:lnTo>
                    <a:pt x="152401" y="97951"/>
                  </a:lnTo>
                  <a:lnTo>
                    <a:pt x="158750" y="101675"/>
                  </a:lnTo>
                  <a:lnTo>
                    <a:pt x="169569" y="104262"/>
                  </a:lnTo>
                  <a:lnTo>
                    <a:pt x="179486" y="112821"/>
                  </a:lnTo>
                  <a:lnTo>
                    <a:pt x="180313" y="116397"/>
                  </a:lnTo>
                  <a:lnTo>
                    <a:pt x="180534" y="118833"/>
                  </a:lnTo>
                  <a:lnTo>
                    <a:pt x="181739" y="120457"/>
                  </a:lnTo>
                  <a:lnTo>
                    <a:pt x="185901" y="122260"/>
                  </a:lnTo>
                  <a:lnTo>
                    <a:pt x="187434" y="123800"/>
                  </a:lnTo>
                  <a:lnTo>
                    <a:pt x="190096" y="131778"/>
                  </a:lnTo>
                  <a:lnTo>
                    <a:pt x="182263" y="141303"/>
                  </a:lnTo>
                  <a:lnTo>
                    <a:pt x="166820" y="156906"/>
                  </a:lnTo>
                  <a:lnTo>
                    <a:pt x="161278" y="159627"/>
                  </a:lnTo>
                  <a:lnTo>
                    <a:pt x="158319" y="160353"/>
                  </a:lnTo>
                  <a:lnTo>
                    <a:pt x="142818" y="169152"/>
                  </a:lnTo>
                  <a:lnTo>
                    <a:pt x="126993" y="172101"/>
                  </a:lnTo>
                  <a:lnTo>
                    <a:pt x="114299" y="178811"/>
                  </a:lnTo>
                  <a:lnTo>
                    <a:pt x="68661" y="180838"/>
                  </a:lnTo>
                  <a:lnTo>
                    <a:pt x="64824" y="180843"/>
                  </a:lnTo>
                  <a:lnTo>
                    <a:pt x="57738" y="183671"/>
                  </a:lnTo>
                  <a:lnTo>
                    <a:pt x="51062" y="187398"/>
                  </a:lnTo>
                  <a:lnTo>
                    <a:pt x="38152" y="189790"/>
                  </a:lnTo>
                  <a:lnTo>
                    <a:pt x="0" y="1903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SMARTInkShape-997"/>
            <p:cNvSpPr/>
            <p:nvPr>
              <p:custDataLst>
                <p:tags r:id="rId307"/>
              </p:custDataLst>
            </p:nvPr>
          </p:nvSpPr>
          <p:spPr>
            <a:xfrm>
              <a:off x="5706833" y="3171825"/>
              <a:ext cx="332007" cy="133340"/>
            </a:xfrm>
            <a:custGeom>
              <a:avLst/>
              <a:gdLst/>
              <a:ahLst/>
              <a:cxnLst/>
              <a:rect l="0" t="0" r="0" b="0"/>
              <a:pathLst>
                <a:path w="332007" h="133340">
                  <a:moveTo>
                    <a:pt x="17692" y="85725"/>
                  </a:moveTo>
                  <a:lnTo>
                    <a:pt x="17692" y="85725"/>
                  </a:lnTo>
                  <a:lnTo>
                    <a:pt x="0" y="85725"/>
                  </a:lnTo>
                  <a:lnTo>
                    <a:pt x="7810" y="85725"/>
                  </a:lnTo>
                  <a:lnTo>
                    <a:pt x="15701" y="92271"/>
                  </a:lnTo>
                  <a:lnTo>
                    <a:pt x="24393" y="94367"/>
                  </a:lnTo>
                  <a:lnTo>
                    <a:pt x="68103" y="95240"/>
                  </a:lnTo>
                  <a:lnTo>
                    <a:pt x="111246" y="86117"/>
                  </a:lnTo>
                  <a:lnTo>
                    <a:pt x="158755" y="71547"/>
                  </a:lnTo>
                  <a:lnTo>
                    <a:pt x="201922" y="60414"/>
                  </a:lnTo>
                  <a:lnTo>
                    <a:pt x="233603" y="52523"/>
                  </a:lnTo>
                  <a:lnTo>
                    <a:pt x="272634" y="31341"/>
                  </a:lnTo>
                  <a:lnTo>
                    <a:pt x="280225" y="28746"/>
                  </a:lnTo>
                  <a:lnTo>
                    <a:pt x="303384" y="12171"/>
                  </a:lnTo>
                  <a:lnTo>
                    <a:pt x="306578" y="11289"/>
                  </a:lnTo>
                  <a:lnTo>
                    <a:pt x="308708" y="9643"/>
                  </a:lnTo>
                  <a:lnTo>
                    <a:pt x="312763" y="3328"/>
                  </a:lnTo>
                  <a:lnTo>
                    <a:pt x="322050" y="130"/>
                  </a:lnTo>
                  <a:lnTo>
                    <a:pt x="331981" y="0"/>
                  </a:lnTo>
                  <a:lnTo>
                    <a:pt x="332006" y="5056"/>
                  </a:lnTo>
                  <a:lnTo>
                    <a:pt x="330952" y="6546"/>
                  </a:lnTo>
                  <a:lnTo>
                    <a:pt x="329190" y="7539"/>
                  </a:lnTo>
                  <a:lnTo>
                    <a:pt x="326957" y="8201"/>
                  </a:lnTo>
                  <a:lnTo>
                    <a:pt x="325469" y="9701"/>
                  </a:lnTo>
                  <a:lnTo>
                    <a:pt x="323815" y="14189"/>
                  </a:lnTo>
                  <a:lnTo>
                    <a:pt x="321695" y="25694"/>
                  </a:lnTo>
                  <a:lnTo>
                    <a:pt x="316023" y="35012"/>
                  </a:lnTo>
                  <a:lnTo>
                    <a:pt x="313571" y="47642"/>
                  </a:lnTo>
                  <a:lnTo>
                    <a:pt x="313369" y="50811"/>
                  </a:lnTo>
                  <a:lnTo>
                    <a:pt x="310324" y="57155"/>
                  </a:lnTo>
                  <a:lnTo>
                    <a:pt x="306501" y="63502"/>
                  </a:lnTo>
                  <a:lnTo>
                    <a:pt x="303290" y="73026"/>
                  </a:lnTo>
                  <a:lnTo>
                    <a:pt x="297164" y="82550"/>
                  </a:lnTo>
                  <a:lnTo>
                    <a:pt x="294879" y="92075"/>
                  </a:lnTo>
                  <a:lnTo>
                    <a:pt x="294345" y="98425"/>
                  </a:lnTo>
                  <a:lnTo>
                    <a:pt x="291285" y="104775"/>
                  </a:lnTo>
                  <a:lnTo>
                    <a:pt x="287455" y="111125"/>
                  </a:lnTo>
                  <a:lnTo>
                    <a:pt x="284796" y="121943"/>
                  </a:lnTo>
                  <a:lnTo>
                    <a:pt x="274878" y="133339"/>
                  </a:lnTo>
                  <a:lnTo>
                    <a:pt x="274867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SMARTInkShape-998"/>
            <p:cNvSpPr/>
            <p:nvPr>
              <p:custDataLst>
                <p:tags r:id="rId308"/>
              </p:custDataLst>
            </p:nvPr>
          </p:nvSpPr>
          <p:spPr>
            <a:xfrm>
              <a:off x="5838825" y="3152775"/>
              <a:ext cx="37708" cy="161926"/>
            </a:xfrm>
            <a:custGeom>
              <a:avLst/>
              <a:gdLst/>
              <a:ahLst/>
              <a:cxnLst/>
              <a:rect l="0" t="0" r="0" b="0"/>
              <a:pathLst>
                <a:path w="37708" h="161926">
                  <a:moveTo>
                    <a:pt x="28575" y="0"/>
                  </a:moveTo>
                  <a:lnTo>
                    <a:pt x="28575" y="0"/>
                  </a:lnTo>
                  <a:lnTo>
                    <a:pt x="36776" y="0"/>
                  </a:lnTo>
                  <a:lnTo>
                    <a:pt x="37217" y="1058"/>
                  </a:lnTo>
                  <a:lnTo>
                    <a:pt x="37707" y="5056"/>
                  </a:lnTo>
                  <a:lnTo>
                    <a:pt x="36780" y="6546"/>
                  </a:lnTo>
                  <a:lnTo>
                    <a:pt x="35103" y="7539"/>
                  </a:lnTo>
                  <a:lnTo>
                    <a:pt x="29865" y="9133"/>
                  </a:lnTo>
                  <a:lnTo>
                    <a:pt x="29148" y="12172"/>
                  </a:lnTo>
                  <a:lnTo>
                    <a:pt x="28578" y="50814"/>
                  </a:lnTo>
                  <a:lnTo>
                    <a:pt x="25755" y="57156"/>
                  </a:lnTo>
                  <a:lnTo>
                    <a:pt x="22030" y="63503"/>
                  </a:lnTo>
                  <a:lnTo>
                    <a:pt x="19638" y="76201"/>
                  </a:lnTo>
                  <a:lnTo>
                    <a:pt x="19053" y="117475"/>
                  </a:lnTo>
                  <a:lnTo>
                    <a:pt x="17994" y="119592"/>
                  </a:lnTo>
                  <a:lnTo>
                    <a:pt x="16230" y="121003"/>
                  </a:lnTo>
                  <a:lnTo>
                    <a:pt x="13994" y="121943"/>
                  </a:lnTo>
                  <a:lnTo>
                    <a:pt x="12505" y="123629"/>
                  </a:lnTo>
                  <a:lnTo>
                    <a:pt x="10849" y="128324"/>
                  </a:lnTo>
                  <a:lnTo>
                    <a:pt x="9918" y="136918"/>
                  </a:lnTo>
                  <a:lnTo>
                    <a:pt x="8729" y="138903"/>
                  </a:lnTo>
                  <a:lnTo>
                    <a:pt x="6877" y="140227"/>
                  </a:lnTo>
                  <a:lnTo>
                    <a:pt x="4585" y="141110"/>
                  </a:lnTo>
                  <a:lnTo>
                    <a:pt x="3056" y="142756"/>
                  </a:lnTo>
                  <a:lnTo>
                    <a:pt x="402" y="150921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SMARTInkShape-999"/>
            <p:cNvSpPr/>
            <p:nvPr>
              <p:custDataLst>
                <p:tags r:id="rId309"/>
              </p:custDataLst>
            </p:nvPr>
          </p:nvSpPr>
          <p:spPr>
            <a:xfrm>
              <a:off x="5705603" y="3143642"/>
              <a:ext cx="180848" cy="171059"/>
            </a:xfrm>
            <a:custGeom>
              <a:avLst/>
              <a:gdLst/>
              <a:ahLst/>
              <a:cxnLst/>
              <a:rect l="0" t="0" r="0" b="0"/>
              <a:pathLst>
                <a:path w="180848" h="171059">
                  <a:moveTo>
                    <a:pt x="180847" y="9133"/>
                  </a:moveTo>
                  <a:lnTo>
                    <a:pt x="180847" y="9133"/>
                  </a:lnTo>
                  <a:lnTo>
                    <a:pt x="175791" y="9133"/>
                  </a:lnTo>
                  <a:lnTo>
                    <a:pt x="174302" y="8075"/>
                  </a:lnTo>
                  <a:lnTo>
                    <a:pt x="173308" y="6311"/>
                  </a:lnTo>
                  <a:lnTo>
                    <a:pt x="172646" y="4077"/>
                  </a:lnTo>
                  <a:lnTo>
                    <a:pt x="171146" y="2587"/>
                  </a:lnTo>
                  <a:lnTo>
                    <a:pt x="163237" y="0"/>
                  </a:lnTo>
                  <a:lnTo>
                    <a:pt x="153723" y="7844"/>
                  </a:lnTo>
                  <a:lnTo>
                    <a:pt x="144198" y="9020"/>
                  </a:lnTo>
                  <a:lnTo>
                    <a:pt x="135430" y="15657"/>
                  </a:lnTo>
                  <a:lnTo>
                    <a:pt x="125451" y="18262"/>
                  </a:lnTo>
                  <a:lnTo>
                    <a:pt x="116440" y="25126"/>
                  </a:lnTo>
                  <a:lnTo>
                    <a:pt x="110593" y="26824"/>
                  </a:lnTo>
                  <a:lnTo>
                    <a:pt x="108611" y="28336"/>
                  </a:lnTo>
                  <a:lnTo>
                    <a:pt x="100112" y="41321"/>
                  </a:lnTo>
                  <a:lnTo>
                    <a:pt x="94517" y="44605"/>
                  </a:lnTo>
                  <a:lnTo>
                    <a:pt x="88503" y="47124"/>
                  </a:lnTo>
                  <a:lnTo>
                    <a:pt x="82303" y="51771"/>
                  </a:lnTo>
                  <a:lnTo>
                    <a:pt x="44321" y="97927"/>
                  </a:lnTo>
                  <a:lnTo>
                    <a:pt x="23155" y="128894"/>
                  </a:lnTo>
                  <a:lnTo>
                    <a:pt x="16936" y="142307"/>
                  </a:lnTo>
                  <a:lnTo>
                    <a:pt x="12747" y="148755"/>
                  </a:lnTo>
                  <a:lnTo>
                    <a:pt x="10886" y="155149"/>
                  </a:lnTo>
                  <a:lnTo>
                    <a:pt x="9332" y="157277"/>
                  </a:lnTo>
                  <a:lnTo>
                    <a:pt x="7237" y="158696"/>
                  </a:lnTo>
                  <a:lnTo>
                    <a:pt x="4782" y="159641"/>
                  </a:lnTo>
                  <a:lnTo>
                    <a:pt x="3145" y="161330"/>
                  </a:lnTo>
                  <a:lnTo>
                    <a:pt x="0" y="170617"/>
                  </a:lnTo>
                  <a:lnTo>
                    <a:pt x="9397" y="1710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7" name="SMARTInkShape-1000"/>
            <p:cNvSpPr/>
            <p:nvPr>
              <p:custDataLst>
                <p:tags r:id="rId310"/>
              </p:custDataLst>
            </p:nvPr>
          </p:nvSpPr>
          <p:spPr>
            <a:xfrm>
              <a:off x="5334000" y="3286125"/>
              <a:ext cx="161926" cy="28573"/>
            </a:xfrm>
            <a:custGeom>
              <a:avLst/>
              <a:gdLst/>
              <a:ahLst/>
              <a:cxnLst/>
              <a:rect l="0" t="0" r="0" b="0"/>
              <a:pathLst>
                <a:path w="161926" h="28573">
                  <a:moveTo>
                    <a:pt x="0" y="0"/>
                  </a:moveTo>
                  <a:lnTo>
                    <a:pt x="0" y="0"/>
                  </a:lnTo>
                  <a:lnTo>
                    <a:pt x="0" y="14189"/>
                  </a:lnTo>
                  <a:lnTo>
                    <a:pt x="1058" y="15809"/>
                  </a:lnTo>
                  <a:lnTo>
                    <a:pt x="2822" y="16890"/>
                  </a:lnTo>
                  <a:lnTo>
                    <a:pt x="9701" y="18766"/>
                  </a:lnTo>
                  <a:lnTo>
                    <a:pt x="14189" y="18924"/>
                  </a:lnTo>
                  <a:lnTo>
                    <a:pt x="19712" y="21816"/>
                  </a:lnTo>
                  <a:lnTo>
                    <a:pt x="25693" y="25571"/>
                  </a:lnTo>
                  <a:lnTo>
                    <a:pt x="38158" y="27982"/>
                  </a:lnTo>
                  <a:lnTo>
                    <a:pt x="85137" y="28570"/>
                  </a:lnTo>
                  <a:lnTo>
                    <a:pt x="88508" y="28572"/>
                  </a:lnTo>
                  <a:lnTo>
                    <a:pt x="135993" y="19224"/>
                  </a:lnTo>
                  <a:lnTo>
                    <a:pt x="146167" y="18069"/>
                  </a:lnTo>
                  <a:lnTo>
                    <a:pt x="1619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SMARTInkShape-1001"/>
            <p:cNvSpPr/>
            <p:nvPr>
              <p:custDataLst>
                <p:tags r:id="rId311"/>
              </p:custDataLst>
            </p:nvPr>
          </p:nvSpPr>
          <p:spPr>
            <a:xfrm>
              <a:off x="5381625" y="3228975"/>
              <a:ext cx="152401" cy="19051"/>
            </a:xfrm>
            <a:custGeom>
              <a:avLst/>
              <a:gdLst/>
              <a:ahLst/>
              <a:cxnLst/>
              <a:rect l="0" t="0" r="0" b="0"/>
              <a:pathLst>
                <a:path w="152401" h="19051">
                  <a:moveTo>
                    <a:pt x="0" y="0"/>
                  </a:moveTo>
                  <a:lnTo>
                    <a:pt x="0" y="0"/>
                  </a:lnTo>
                  <a:lnTo>
                    <a:pt x="47509" y="0"/>
                  </a:lnTo>
                  <a:lnTo>
                    <a:pt x="92266" y="0"/>
                  </a:lnTo>
                  <a:lnTo>
                    <a:pt x="98510" y="0"/>
                  </a:lnTo>
                  <a:lnTo>
                    <a:pt x="104813" y="2822"/>
                  </a:lnTo>
                  <a:lnTo>
                    <a:pt x="112426" y="8201"/>
                  </a:lnTo>
                  <a:lnTo>
                    <a:pt x="121534" y="9264"/>
                  </a:lnTo>
                  <a:lnTo>
                    <a:pt x="141396" y="9522"/>
                  </a:lnTo>
                  <a:lnTo>
                    <a:pt x="1524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SMARTInkShape-1002"/>
            <p:cNvSpPr/>
            <p:nvPr>
              <p:custDataLst>
                <p:tags r:id="rId312"/>
              </p:custDataLst>
            </p:nvPr>
          </p:nvSpPr>
          <p:spPr>
            <a:xfrm>
              <a:off x="4638675" y="3190875"/>
              <a:ext cx="532970" cy="180975"/>
            </a:xfrm>
            <a:custGeom>
              <a:avLst/>
              <a:gdLst/>
              <a:ahLst/>
              <a:cxnLst/>
              <a:rect l="0" t="0" r="0" b="0"/>
              <a:pathLst>
                <a:path w="532970" h="180975">
                  <a:moveTo>
                    <a:pt x="114300" y="57150"/>
                  </a:moveTo>
                  <a:lnTo>
                    <a:pt x="114300" y="57150"/>
                  </a:lnTo>
                  <a:lnTo>
                    <a:pt x="109243" y="57150"/>
                  </a:lnTo>
                  <a:lnTo>
                    <a:pt x="107754" y="58208"/>
                  </a:lnTo>
                  <a:lnTo>
                    <a:pt x="106761" y="59972"/>
                  </a:lnTo>
                  <a:lnTo>
                    <a:pt x="105167" y="65351"/>
                  </a:lnTo>
                  <a:lnTo>
                    <a:pt x="88972" y="83520"/>
                  </a:lnTo>
                  <a:lnTo>
                    <a:pt x="87168" y="89331"/>
                  </a:lnTo>
                  <a:lnTo>
                    <a:pt x="85629" y="91304"/>
                  </a:lnTo>
                  <a:lnTo>
                    <a:pt x="81096" y="93496"/>
                  </a:lnTo>
                  <a:lnTo>
                    <a:pt x="79464" y="95139"/>
                  </a:lnTo>
                  <a:lnTo>
                    <a:pt x="71574" y="108353"/>
                  </a:lnTo>
                  <a:lnTo>
                    <a:pt x="61097" y="120730"/>
                  </a:lnTo>
                  <a:lnTo>
                    <a:pt x="55107" y="133366"/>
                  </a:lnTo>
                  <a:lnTo>
                    <a:pt x="52613" y="136535"/>
                  </a:lnTo>
                  <a:lnTo>
                    <a:pt x="47020" y="140058"/>
                  </a:lnTo>
                  <a:lnTo>
                    <a:pt x="44047" y="140996"/>
                  </a:lnTo>
                  <a:lnTo>
                    <a:pt x="42064" y="142681"/>
                  </a:lnTo>
                  <a:lnTo>
                    <a:pt x="39862" y="147375"/>
                  </a:lnTo>
                  <a:lnTo>
                    <a:pt x="38216" y="149050"/>
                  </a:lnTo>
                  <a:lnTo>
                    <a:pt x="33566" y="150911"/>
                  </a:lnTo>
                  <a:lnTo>
                    <a:pt x="31902" y="152465"/>
                  </a:lnTo>
                  <a:lnTo>
                    <a:pt x="30054" y="157015"/>
                  </a:lnTo>
                  <a:lnTo>
                    <a:pt x="28502" y="158652"/>
                  </a:lnTo>
                  <a:lnTo>
                    <a:pt x="9637" y="170482"/>
                  </a:lnTo>
                  <a:lnTo>
                    <a:pt x="438" y="171412"/>
                  </a:lnTo>
                  <a:lnTo>
                    <a:pt x="0" y="153758"/>
                  </a:lnTo>
                  <a:lnTo>
                    <a:pt x="1059" y="153305"/>
                  </a:lnTo>
                  <a:lnTo>
                    <a:pt x="5057" y="152802"/>
                  </a:lnTo>
                  <a:lnTo>
                    <a:pt x="6546" y="151610"/>
                  </a:lnTo>
                  <a:lnTo>
                    <a:pt x="8201" y="147463"/>
                  </a:lnTo>
                  <a:lnTo>
                    <a:pt x="9701" y="145933"/>
                  </a:lnTo>
                  <a:lnTo>
                    <a:pt x="19712" y="140657"/>
                  </a:lnTo>
                  <a:lnTo>
                    <a:pt x="26824" y="134794"/>
                  </a:lnTo>
                  <a:lnTo>
                    <a:pt x="35833" y="132577"/>
                  </a:lnTo>
                  <a:lnTo>
                    <a:pt x="45863" y="125187"/>
                  </a:lnTo>
                  <a:lnTo>
                    <a:pt x="54882" y="124094"/>
                  </a:lnTo>
                  <a:lnTo>
                    <a:pt x="60728" y="123945"/>
                  </a:lnTo>
                  <a:lnTo>
                    <a:pt x="62710" y="124963"/>
                  </a:lnTo>
                  <a:lnTo>
                    <a:pt x="64032" y="126700"/>
                  </a:lnTo>
                  <a:lnTo>
                    <a:pt x="64913" y="128917"/>
                  </a:lnTo>
                  <a:lnTo>
                    <a:pt x="66558" y="130395"/>
                  </a:lnTo>
                  <a:lnTo>
                    <a:pt x="75762" y="133235"/>
                  </a:lnTo>
                  <a:lnTo>
                    <a:pt x="84363" y="141541"/>
                  </a:lnTo>
                  <a:lnTo>
                    <a:pt x="90377" y="142479"/>
                  </a:lnTo>
                  <a:lnTo>
                    <a:pt x="92002" y="143670"/>
                  </a:lnTo>
                  <a:lnTo>
                    <a:pt x="93806" y="147814"/>
                  </a:lnTo>
                  <a:lnTo>
                    <a:pt x="95346" y="149343"/>
                  </a:lnTo>
                  <a:lnTo>
                    <a:pt x="104866" y="153190"/>
                  </a:lnTo>
                  <a:lnTo>
                    <a:pt x="112849" y="160565"/>
                  </a:lnTo>
                  <a:lnTo>
                    <a:pt x="123395" y="161890"/>
                  </a:lnTo>
                  <a:lnTo>
                    <a:pt x="137045" y="161922"/>
                  </a:lnTo>
                  <a:lnTo>
                    <a:pt x="138988" y="160865"/>
                  </a:lnTo>
                  <a:lnTo>
                    <a:pt x="140283" y="159102"/>
                  </a:lnTo>
                  <a:lnTo>
                    <a:pt x="141147" y="156868"/>
                  </a:lnTo>
                  <a:lnTo>
                    <a:pt x="142782" y="155379"/>
                  </a:lnTo>
                  <a:lnTo>
                    <a:pt x="147419" y="153724"/>
                  </a:lnTo>
                  <a:lnTo>
                    <a:pt x="155981" y="152792"/>
                  </a:lnTo>
                  <a:lnTo>
                    <a:pt x="157962" y="151603"/>
                  </a:lnTo>
                  <a:lnTo>
                    <a:pt x="159283" y="149752"/>
                  </a:lnTo>
                  <a:lnTo>
                    <a:pt x="161809" y="144873"/>
                  </a:lnTo>
                  <a:lnTo>
                    <a:pt x="169971" y="135077"/>
                  </a:lnTo>
                  <a:lnTo>
                    <a:pt x="172216" y="126087"/>
                  </a:lnTo>
                  <a:lnTo>
                    <a:pt x="177909" y="117204"/>
                  </a:lnTo>
                  <a:lnTo>
                    <a:pt x="180369" y="104722"/>
                  </a:lnTo>
                  <a:lnTo>
                    <a:pt x="180939" y="77490"/>
                  </a:lnTo>
                  <a:lnTo>
                    <a:pt x="178137" y="68659"/>
                  </a:lnTo>
                  <a:lnTo>
                    <a:pt x="174422" y="61207"/>
                  </a:lnTo>
                  <a:lnTo>
                    <a:pt x="171841" y="49623"/>
                  </a:lnTo>
                  <a:lnTo>
                    <a:pt x="154990" y="28405"/>
                  </a:lnTo>
                  <a:lnTo>
                    <a:pt x="154127" y="25287"/>
                  </a:lnTo>
                  <a:lnTo>
                    <a:pt x="152493" y="23208"/>
                  </a:lnTo>
                  <a:lnTo>
                    <a:pt x="136254" y="12869"/>
                  </a:lnTo>
                  <a:lnTo>
                    <a:pt x="126921" y="10516"/>
                  </a:lnTo>
                  <a:lnTo>
                    <a:pt x="92075" y="9536"/>
                  </a:lnTo>
                  <a:lnTo>
                    <a:pt x="89958" y="10591"/>
                  </a:lnTo>
                  <a:lnTo>
                    <a:pt x="88547" y="12352"/>
                  </a:lnTo>
                  <a:lnTo>
                    <a:pt x="87606" y="14585"/>
                  </a:lnTo>
                  <a:lnTo>
                    <a:pt x="85921" y="16073"/>
                  </a:lnTo>
                  <a:lnTo>
                    <a:pt x="75611" y="21284"/>
                  </a:lnTo>
                  <a:lnTo>
                    <a:pt x="72632" y="23715"/>
                  </a:lnTo>
                  <a:lnTo>
                    <a:pt x="69323" y="29237"/>
                  </a:lnTo>
                  <a:lnTo>
                    <a:pt x="68440" y="32191"/>
                  </a:lnTo>
                  <a:lnTo>
                    <a:pt x="66794" y="34161"/>
                  </a:lnTo>
                  <a:lnTo>
                    <a:pt x="62142" y="36349"/>
                  </a:lnTo>
                  <a:lnTo>
                    <a:pt x="60477" y="39049"/>
                  </a:lnTo>
                  <a:lnTo>
                    <a:pt x="57442" y="56341"/>
                  </a:lnTo>
                  <a:lnTo>
                    <a:pt x="57280" y="61376"/>
                  </a:lnTo>
                  <a:lnTo>
                    <a:pt x="58295" y="63143"/>
                  </a:lnTo>
                  <a:lnTo>
                    <a:pt x="60030" y="64320"/>
                  </a:lnTo>
                  <a:lnTo>
                    <a:pt x="62245" y="65105"/>
                  </a:lnTo>
                  <a:lnTo>
                    <a:pt x="63721" y="66687"/>
                  </a:lnTo>
                  <a:lnTo>
                    <a:pt x="68914" y="76830"/>
                  </a:lnTo>
                  <a:lnTo>
                    <a:pt x="71343" y="79795"/>
                  </a:lnTo>
                  <a:lnTo>
                    <a:pt x="76864" y="83089"/>
                  </a:lnTo>
                  <a:lnTo>
                    <a:pt x="82845" y="85612"/>
                  </a:lnTo>
                  <a:lnTo>
                    <a:pt x="89031" y="90261"/>
                  </a:lnTo>
                  <a:lnTo>
                    <a:pt x="98130" y="93033"/>
                  </a:lnTo>
                  <a:lnTo>
                    <a:pt x="116162" y="94812"/>
                  </a:lnTo>
                  <a:lnTo>
                    <a:pt x="163350" y="86106"/>
                  </a:lnTo>
                  <a:lnTo>
                    <a:pt x="209729" y="73981"/>
                  </a:lnTo>
                  <a:lnTo>
                    <a:pt x="247667" y="59778"/>
                  </a:lnTo>
                  <a:lnTo>
                    <a:pt x="259299" y="57259"/>
                  </a:lnTo>
                  <a:lnTo>
                    <a:pt x="275390" y="49841"/>
                  </a:lnTo>
                  <a:lnTo>
                    <a:pt x="312037" y="38530"/>
                  </a:lnTo>
                  <a:lnTo>
                    <a:pt x="321477" y="31639"/>
                  </a:lnTo>
                  <a:lnTo>
                    <a:pt x="330438" y="29483"/>
                  </a:lnTo>
                  <a:lnTo>
                    <a:pt x="341050" y="28695"/>
                  </a:lnTo>
                  <a:lnTo>
                    <a:pt x="350938" y="36787"/>
                  </a:lnTo>
                  <a:lnTo>
                    <a:pt x="357041" y="37711"/>
                  </a:lnTo>
                  <a:lnTo>
                    <a:pt x="358677" y="38899"/>
                  </a:lnTo>
                  <a:lnTo>
                    <a:pt x="359768" y="40749"/>
                  </a:lnTo>
                  <a:lnTo>
                    <a:pt x="361662" y="47778"/>
                  </a:lnTo>
                  <a:lnTo>
                    <a:pt x="361950" y="88911"/>
                  </a:lnTo>
                  <a:lnTo>
                    <a:pt x="359127" y="95255"/>
                  </a:lnTo>
                  <a:lnTo>
                    <a:pt x="355404" y="101602"/>
                  </a:lnTo>
                  <a:lnTo>
                    <a:pt x="352249" y="111126"/>
                  </a:lnTo>
                  <a:lnTo>
                    <a:pt x="346140" y="120650"/>
                  </a:lnTo>
                  <a:lnTo>
                    <a:pt x="342802" y="130175"/>
                  </a:lnTo>
                  <a:lnTo>
                    <a:pt x="336638" y="139700"/>
                  </a:lnTo>
                  <a:lnTo>
                    <a:pt x="333284" y="149225"/>
                  </a:lnTo>
                  <a:lnTo>
                    <a:pt x="325301" y="160043"/>
                  </a:lnTo>
                  <a:lnTo>
                    <a:pt x="324280" y="166424"/>
                  </a:lnTo>
                  <a:lnTo>
                    <a:pt x="323078" y="168099"/>
                  </a:lnTo>
                  <a:lnTo>
                    <a:pt x="321219" y="169216"/>
                  </a:lnTo>
                  <a:lnTo>
                    <a:pt x="314361" y="171439"/>
                  </a:lnTo>
                  <a:lnTo>
                    <a:pt x="314325" y="157261"/>
                  </a:lnTo>
                  <a:lnTo>
                    <a:pt x="317148" y="151738"/>
                  </a:lnTo>
                  <a:lnTo>
                    <a:pt x="320871" y="145756"/>
                  </a:lnTo>
                  <a:lnTo>
                    <a:pt x="323262" y="133292"/>
                  </a:lnTo>
                  <a:lnTo>
                    <a:pt x="323845" y="87711"/>
                  </a:lnTo>
                  <a:lnTo>
                    <a:pt x="324908" y="53857"/>
                  </a:lnTo>
                  <a:lnTo>
                    <a:pt x="334171" y="28850"/>
                  </a:lnTo>
                  <a:lnTo>
                    <a:pt x="360114" y="1848"/>
                  </a:lnTo>
                  <a:lnTo>
                    <a:pt x="363957" y="821"/>
                  </a:lnTo>
                  <a:lnTo>
                    <a:pt x="409629" y="1"/>
                  </a:lnTo>
                  <a:lnTo>
                    <a:pt x="412785" y="0"/>
                  </a:lnTo>
                  <a:lnTo>
                    <a:pt x="414891" y="1059"/>
                  </a:lnTo>
                  <a:lnTo>
                    <a:pt x="416293" y="2822"/>
                  </a:lnTo>
                  <a:lnTo>
                    <a:pt x="418910" y="7604"/>
                  </a:lnTo>
                  <a:lnTo>
                    <a:pt x="434877" y="26315"/>
                  </a:lnTo>
                  <a:lnTo>
                    <a:pt x="437719" y="36339"/>
                  </a:lnTo>
                  <a:lnTo>
                    <a:pt x="438112" y="51202"/>
                  </a:lnTo>
                  <a:lnTo>
                    <a:pt x="435311" y="57329"/>
                  </a:lnTo>
                  <a:lnTo>
                    <a:pt x="431597" y="63579"/>
                  </a:lnTo>
                  <a:lnTo>
                    <a:pt x="429945" y="69885"/>
                  </a:lnTo>
                  <a:lnTo>
                    <a:pt x="428447" y="71990"/>
                  </a:lnTo>
                  <a:lnTo>
                    <a:pt x="426389" y="73394"/>
                  </a:lnTo>
                  <a:lnTo>
                    <a:pt x="423960" y="74329"/>
                  </a:lnTo>
                  <a:lnTo>
                    <a:pt x="422340" y="76011"/>
                  </a:lnTo>
                  <a:lnTo>
                    <a:pt x="420540" y="80702"/>
                  </a:lnTo>
                  <a:lnTo>
                    <a:pt x="419002" y="82376"/>
                  </a:lnTo>
                  <a:lnTo>
                    <a:pt x="414470" y="84237"/>
                  </a:lnTo>
                  <a:lnTo>
                    <a:pt x="412838" y="85791"/>
                  </a:lnTo>
                  <a:lnTo>
                    <a:pt x="410004" y="93795"/>
                  </a:lnTo>
                  <a:lnTo>
                    <a:pt x="406944" y="94604"/>
                  </a:lnTo>
                  <a:lnTo>
                    <a:pt x="400086" y="95247"/>
                  </a:lnTo>
                  <a:lnTo>
                    <a:pt x="400060" y="90193"/>
                  </a:lnTo>
                  <a:lnTo>
                    <a:pt x="401115" y="88704"/>
                  </a:lnTo>
                  <a:lnTo>
                    <a:pt x="402877" y="87711"/>
                  </a:lnTo>
                  <a:lnTo>
                    <a:pt x="409751" y="85986"/>
                  </a:lnTo>
                  <a:lnTo>
                    <a:pt x="414240" y="85841"/>
                  </a:lnTo>
                  <a:lnTo>
                    <a:pt x="419762" y="82954"/>
                  </a:lnTo>
                  <a:lnTo>
                    <a:pt x="425743" y="79202"/>
                  </a:lnTo>
                  <a:lnTo>
                    <a:pt x="438208" y="76793"/>
                  </a:lnTo>
                  <a:lnTo>
                    <a:pt x="479425" y="76203"/>
                  </a:lnTo>
                  <a:lnTo>
                    <a:pt x="485775" y="79023"/>
                  </a:lnTo>
                  <a:lnTo>
                    <a:pt x="492125" y="82746"/>
                  </a:lnTo>
                  <a:lnTo>
                    <a:pt x="501650" y="85901"/>
                  </a:lnTo>
                  <a:lnTo>
                    <a:pt x="518849" y="99880"/>
                  </a:lnTo>
                  <a:lnTo>
                    <a:pt x="521641" y="105422"/>
                  </a:lnTo>
                  <a:lnTo>
                    <a:pt x="522386" y="108381"/>
                  </a:lnTo>
                  <a:lnTo>
                    <a:pt x="523940" y="110354"/>
                  </a:lnTo>
                  <a:lnTo>
                    <a:pt x="528490" y="112546"/>
                  </a:lnTo>
                  <a:lnTo>
                    <a:pt x="530127" y="114189"/>
                  </a:lnTo>
                  <a:lnTo>
                    <a:pt x="531945" y="118837"/>
                  </a:lnTo>
                  <a:lnTo>
                    <a:pt x="532969" y="127403"/>
                  </a:lnTo>
                  <a:lnTo>
                    <a:pt x="530386" y="133529"/>
                  </a:lnTo>
                  <a:lnTo>
                    <a:pt x="517583" y="150114"/>
                  </a:lnTo>
                  <a:lnTo>
                    <a:pt x="515787" y="155970"/>
                  </a:lnTo>
                  <a:lnTo>
                    <a:pt x="514250" y="157955"/>
                  </a:lnTo>
                  <a:lnTo>
                    <a:pt x="495108" y="169232"/>
                  </a:lnTo>
                  <a:lnTo>
                    <a:pt x="479400" y="172216"/>
                  </a:lnTo>
                  <a:lnTo>
                    <a:pt x="466720" y="178931"/>
                  </a:lnTo>
                  <a:lnTo>
                    <a:pt x="419100" y="180970"/>
                  </a:lnTo>
                  <a:lnTo>
                    <a:pt x="411456" y="180974"/>
                  </a:lnTo>
                  <a:lnTo>
                    <a:pt x="397286" y="168680"/>
                  </a:lnTo>
                  <a:lnTo>
                    <a:pt x="395032" y="166428"/>
                  </a:lnTo>
                  <a:lnTo>
                    <a:pt x="394588" y="164927"/>
                  </a:lnTo>
                  <a:lnTo>
                    <a:pt x="395351" y="163926"/>
                  </a:lnTo>
                  <a:lnTo>
                    <a:pt x="40005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SMARTInkShape-1003"/>
            <p:cNvSpPr/>
            <p:nvPr>
              <p:custDataLst>
                <p:tags r:id="rId313"/>
              </p:custDataLst>
            </p:nvPr>
          </p:nvSpPr>
          <p:spPr>
            <a:xfrm>
              <a:off x="4400550" y="3276611"/>
              <a:ext cx="47626" cy="123815"/>
            </a:xfrm>
            <a:custGeom>
              <a:avLst/>
              <a:gdLst/>
              <a:ahLst/>
              <a:cxnLst/>
              <a:rect l="0" t="0" r="0" b="0"/>
              <a:pathLst>
                <a:path w="47626" h="123815">
                  <a:moveTo>
                    <a:pt x="47625" y="19039"/>
                  </a:moveTo>
                  <a:lnTo>
                    <a:pt x="47625" y="19039"/>
                  </a:lnTo>
                  <a:lnTo>
                    <a:pt x="47625" y="0"/>
                  </a:lnTo>
                  <a:lnTo>
                    <a:pt x="38492" y="9122"/>
                  </a:lnTo>
                  <a:lnTo>
                    <a:pt x="38110" y="23693"/>
                  </a:lnTo>
                  <a:lnTo>
                    <a:pt x="35283" y="29221"/>
                  </a:lnTo>
                  <a:lnTo>
                    <a:pt x="29900" y="36338"/>
                  </a:lnTo>
                  <a:lnTo>
                    <a:pt x="28837" y="45347"/>
                  </a:lnTo>
                  <a:lnTo>
                    <a:pt x="28609" y="60434"/>
                  </a:lnTo>
                  <a:lnTo>
                    <a:pt x="25768" y="66717"/>
                  </a:lnTo>
                  <a:lnTo>
                    <a:pt x="12766" y="83424"/>
                  </a:lnTo>
                  <a:lnTo>
                    <a:pt x="9952" y="93474"/>
                  </a:lnTo>
                  <a:lnTo>
                    <a:pt x="9652" y="99772"/>
                  </a:lnTo>
                  <a:lnTo>
                    <a:pt x="6759" y="105368"/>
                  </a:lnTo>
                  <a:lnTo>
                    <a:pt x="1335" y="112527"/>
                  </a:lnTo>
                  <a:lnTo>
                    <a:pt x="0" y="1238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1" name="SMARTInkShape-1004"/>
            <p:cNvSpPr/>
            <p:nvPr>
              <p:custDataLst>
                <p:tags r:id="rId314"/>
              </p:custDataLst>
            </p:nvPr>
          </p:nvSpPr>
          <p:spPr>
            <a:xfrm>
              <a:off x="4362450" y="3314700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9133" y="18657"/>
                  </a:lnTo>
                  <a:lnTo>
                    <a:pt x="54865" y="19050"/>
                  </a:lnTo>
                  <a:lnTo>
                    <a:pt x="101602" y="19050"/>
                  </a:lnTo>
                  <a:lnTo>
                    <a:pt x="1428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SMARTInkShape-1005"/>
            <p:cNvSpPr/>
            <p:nvPr>
              <p:custDataLst>
                <p:tags r:id="rId315"/>
              </p:custDataLst>
            </p:nvPr>
          </p:nvSpPr>
          <p:spPr>
            <a:xfrm>
              <a:off x="4076710" y="3352800"/>
              <a:ext cx="142866" cy="1"/>
            </a:xfrm>
            <a:custGeom>
              <a:avLst/>
              <a:gdLst/>
              <a:ahLst/>
              <a:cxnLst/>
              <a:rect l="0" t="0" r="0" b="0"/>
              <a:pathLst>
                <a:path w="142866" h="1">
                  <a:moveTo>
                    <a:pt x="9515" y="0"/>
                  </a:moveTo>
                  <a:lnTo>
                    <a:pt x="9515" y="0"/>
                  </a:lnTo>
                  <a:lnTo>
                    <a:pt x="0" y="0"/>
                  </a:lnTo>
                  <a:lnTo>
                    <a:pt x="44466" y="0"/>
                  </a:lnTo>
                  <a:lnTo>
                    <a:pt x="92065" y="0"/>
                  </a:lnTo>
                  <a:lnTo>
                    <a:pt x="138632" y="0"/>
                  </a:lnTo>
                  <a:lnTo>
                    <a:pt x="1428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SMARTInkShape-1006"/>
            <p:cNvSpPr/>
            <p:nvPr>
              <p:custDataLst>
                <p:tags r:id="rId316"/>
              </p:custDataLst>
            </p:nvPr>
          </p:nvSpPr>
          <p:spPr>
            <a:xfrm>
              <a:off x="4191000" y="3248025"/>
              <a:ext cx="28576" cy="161926"/>
            </a:xfrm>
            <a:custGeom>
              <a:avLst/>
              <a:gdLst/>
              <a:ahLst/>
              <a:cxnLst/>
              <a:rect l="0" t="0" r="0" b="0"/>
              <a:pathLst>
                <a:path w="28576" h="161926">
                  <a:moveTo>
                    <a:pt x="19050" y="0"/>
                  </a:moveTo>
                  <a:lnTo>
                    <a:pt x="19050" y="0"/>
                  </a:lnTo>
                  <a:lnTo>
                    <a:pt x="27251" y="0"/>
                  </a:lnTo>
                  <a:lnTo>
                    <a:pt x="27692" y="1058"/>
                  </a:lnTo>
                  <a:lnTo>
                    <a:pt x="28575" y="32181"/>
                  </a:lnTo>
                  <a:lnTo>
                    <a:pt x="27517" y="34154"/>
                  </a:lnTo>
                  <a:lnTo>
                    <a:pt x="25752" y="35470"/>
                  </a:lnTo>
                  <a:lnTo>
                    <a:pt x="23518" y="36346"/>
                  </a:lnTo>
                  <a:lnTo>
                    <a:pt x="22029" y="37989"/>
                  </a:lnTo>
                  <a:lnTo>
                    <a:pt x="20374" y="42637"/>
                  </a:lnTo>
                  <a:lnTo>
                    <a:pt x="17999" y="82557"/>
                  </a:lnTo>
                  <a:lnTo>
                    <a:pt x="10850" y="93369"/>
                  </a:lnTo>
                  <a:lnTo>
                    <a:pt x="9787" y="102483"/>
                  </a:lnTo>
                  <a:lnTo>
                    <a:pt x="9528" y="136535"/>
                  </a:lnTo>
                  <a:lnTo>
                    <a:pt x="8468" y="138649"/>
                  </a:lnTo>
                  <a:lnTo>
                    <a:pt x="6704" y="140057"/>
                  </a:lnTo>
                  <a:lnTo>
                    <a:pt x="4469" y="140996"/>
                  </a:lnTo>
                  <a:lnTo>
                    <a:pt x="2979" y="142681"/>
                  </a:lnTo>
                  <a:lnTo>
                    <a:pt x="117" y="151959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SMARTInkShape-1007"/>
            <p:cNvSpPr/>
            <p:nvPr>
              <p:custDataLst>
                <p:tags r:id="rId317"/>
              </p:custDataLst>
            </p:nvPr>
          </p:nvSpPr>
          <p:spPr>
            <a:xfrm>
              <a:off x="4067175" y="3219450"/>
              <a:ext cx="142876" cy="161926"/>
            </a:xfrm>
            <a:custGeom>
              <a:avLst/>
              <a:gdLst/>
              <a:ahLst/>
              <a:cxnLst/>
              <a:rect l="0" t="0" r="0" b="0"/>
              <a:pathLst>
                <a:path w="142876" h="161926">
                  <a:moveTo>
                    <a:pt x="142875" y="0"/>
                  </a:moveTo>
                  <a:lnTo>
                    <a:pt x="142875" y="0"/>
                  </a:lnTo>
                  <a:lnTo>
                    <a:pt x="125183" y="0"/>
                  </a:lnTo>
                  <a:lnTo>
                    <a:pt x="124731" y="1058"/>
                  </a:lnTo>
                  <a:lnTo>
                    <a:pt x="124227" y="5056"/>
                  </a:lnTo>
                  <a:lnTo>
                    <a:pt x="123035" y="6546"/>
                  </a:lnTo>
                  <a:lnTo>
                    <a:pt x="106502" y="17610"/>
                  </a:lnTo>
                  <a:lnTo>
                    <a:pt x="82430" y="41403"/>
                  </a:lnTo>
                  <a:lnTo>
                    <a:pt x="78969" y="47682"/>
                  </a:lnTo>
                  <a:lnTo>
                    <a:pt x="76372" y="54000"/>
                  </a:lnTo>
                  <a:lnTo>
                    <a:pt x="71691" y="60336"/>
                  </a:lnTo>
                  <a:lnTo>
                    <a:pt x="66082" y="63858"/>
                  </a:lnTo>
                  <a:lnTo>
                    <a:pt x="63105" y="64796"/>
                  </a:lnTo>
                  <a:lnTo>
                    <a:pt x="56974" y="71485"/>
                  </a:lnTo>
                  <a:lnTo>
                    <a:pt x="40907" y="94836"/>
                  </a:lnTo>
                  <a:lnTo>
                    <a:pt x="38289" y="101416"/>
                  </a:lnTo>
                  <a:lnTo>
                    <a:pt x="22323" y="121528"/>
                  </a:lnTo>
                  <a:lnTo>
                    <a:pt x="20505" y="127390"/>
                  </a:lnTo>
                  <a:lnTo>
                    <a:pt x="18961" y="129377"/>
                  </a:lnTo>
                  <a:lnTo>
                    <a:pt x="14425" y="131584"/>
                  </a:lnTo>
                  <a:lnTo>
                    <a:pt x="12791" y="133231"/>
                  </a:lnTo>
                  <a:lnTo>
                    <a:pt x="430" y="151878"/>
                  </a:lnTo>
                  <a:lnTo>
                    <a:pt x="0" y="161914"/>
                  </a:lnTo>
                  <a:lnTo>
                    <a:pt x="952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4" name="SMARTInkShape-Group277"/>
          <p:cNvGrpSpPr/>
          <p:nvPr/>
        </p:nvGrpSpPr>
        <p:grpSpPr>
          <a:xfrm>
            <a:off x="4143375" y="3743325"/>
            <a:ext cx="1323976" cy="266701"/>
            <a:chOff x="4143375" y="3743325"/>
            <a:chExt cx="1323976" cy="266701"/>
          </a:xfrm>
        </p:grpSpPr>
        <p:sp>
          <p:nvSpPr>
            <p:cNvPr id="136" name="SMARTInkShape-1008"/>
            <p:cNvSpPr/>
            <p:nvPr>
              <p:custDataLst>
                <p:tags r:id="rId279"/>
              </p:custDataLst>
            </p:nvPr>
          </p:nvSpPr>
          <p:spPr>
            <a:xfrm>
              <a:off x="5419725" y="3943350"/>
              <a:ext cx="47626" cy="66676"/>
            </a:xfrm>
            <a:custGeom>
              <a:avLst/>
              <a:gdLst/>
              <a:ahLst/>
              <a:cxnLst/>
              <a:rect l="0" t="0" r="0" b="0"/>
              <a:pathLst>
                <a:path w="47626" h="66676">
                  <a:moveTo>
                    <a:pt x="28575" y="0"/>
                  </a:moveTo>
                  <a:lnTo>
                    <a:pt x="28575" y="0"/>
                  </a:lnTo>
                  <a:lnTo>
                    <a:pt x="37984" y="0"/>
                  </a:lnTo>
                  <a:lnTo>
                    <a:pt x="47230" y="9132"/>
                  </a:lnTo>
                  <a:lnTo>
                    <a:pt x="47625" y="33229"/>
                  </a:lnTo>
                  <a:lnTo>
                    <a:pt x="46567" y="34853"/>
                  </a:lnTo>
                  <a:lnTo>
                    <a:pt x="44803" y="35935"/>
                  </a:lnTo>
                  <a:lnTo>
                    <a:pt x="42569" y="36656"/>
                  </a:lnTo>
                  <a:lnTo>
                    <a:pt x="41080" y="38196"/>
                  </a:lnTo>
                  <a:lnTo>
                    <a:pt x="39424" y="42729"/>
                  </a:lnTo>
                  <a:lnTo>
                    <a:pt x="37924" y="44361"/>
                  </a:lnTo>
                  <a:lnTo>
                    <a:pt x="33436" y="46174"/>
                  </a:lnTo>
                  <a:lnTo>
                    <a:pt x="31815" y="47716"/>
                  </a:lnTo>
                  <a:lnTo>
                    <a:pt x="30016" y="52252"/>
                  </a:lnTo>
                  <a:lnTo>
                    <a:pt x="28477" y="53885"/>
                  </a:lnTo>
                  <a:lnTo>
                    <a:pt x="9635" y="65708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SMARTInkShape-1009"/>
            <p:cNvSpPr/>
            <p:nvPr>
              <p:custDataLst>
                <p:tags r:id="rId280"/>
              </p:custDataLst>
            </p:nvPr>
          </p:nvSpPr>
          <p:spPr>
            <a:xfrm>
              <a:off x="5124450" y="3781425"/>
              <a:ext cx="152401" cy="161900"/>
            </a:xfrm>
            <a:custGeom>
              <a:avLst/>
              <a:gdLst/>
              <a:ahLst/>
              <a:cxnLst/>
              <a:rect l="0" t="0" r="0" b="0"/>
              <a:pathLst>
                <a:path w="152401" h="161900">
                  <a:moveTo>
                    <a:pt x="123825" y="9525"/>
                  </a:moveTo>
                  <a:lnTo>
                    <a:pt x="123825" y="9525"/>
                  </a:lnTo>
                  <a:lnTo>
                    <a:pt x="132026" y="9525"/>
                  </a:lnTo>
                  <a:lnTo>
                    <a:pt x="132467" y="10583"/>
                  </a:lnTo>
                  <a:lnTo>
                    <a:pt x="133350" y="19050"/>
                  </a:lnTo>
                  <a:lnTo>
                    <a:pt x="141551" y="19050"/>
                  </a:lnTo>
                  <a:lnTo>
                    <a:pt x="141992" y="17992"/>
                  </a:lnTo>
                  <a:lnTo>
                    <a:pt x="142483" y="13993"/>
                  </a:lnTo>
                  <a:lnTo>
                    <a:pt x="141555" y="12504"/>
                  </a:lnTo>
                  <a:lnTo>
                    <a:pt x="139878" y="11511"/>
                  </a:lnTo>
                  <a:lnTo>
                    <a:pt x="133732" y="9642"/>
                  </a:lnTo>
                  <a:lnTo>
                    <a:pt x="125183" y="1334"/>
                  </a:lnTo>
                  <a:lnTo>
                    <a:pt x="115743" y="117"/>
                  </a:lnTo>
                  <a:lnTo>
                    <a:pt x="81215" y="0"/>
                  </a:lnTo>
                  <a:lnTo>
                    <a:pt x="75607" y="2822"/>
                  </a:lnTo>
                  <a:lnTo>
                    <a:pt x="69586" y="6546"/>
                  </a:lnTo>
                  <a:lnTo>
                    <a:pt x="57098" y="8936"/>
                  </a:lnTo>
                  <a:lnTo>
                    <a:pt x="53941" y="9132"/>
                  </a:lnTo>
                  <a:lnTo>
                    <a:pt x="51835" y="10322"/>
                  </a:lnTo>
                  <a:lnTo>
                    <a:pt x="50432" y="12173"/>
                  </a:lnTo>
                  <a:lnTo>
                    <a:pt x="49496" y="14465"/>
                  </a:lnTo>
                  <a:lnTo>
                    <a:pt x="47815" y="15994"/>
                  </a:lnTo>
                  <a:lnTo>
                    <a:pt x="37511" y="21268"/>
                  </a:lnTo>
                  <a:lnTo>
                    <a:pt x="25283" y="32188"/>
                  </a:lnTo>
                  <a:lnTo>
                    <a:pt x="21821" y="38295"/>
                  </a:lnTo>
                  <a:lnTo>
                    <a:pt x="20897" y="41405"/>
                  </a:lnTo>
                  <a:lnTo>
                    <a:pt x="19223" y="43478"/>
                  </a:lnTo>
                  <a:lnTo>
                    <a:pt x="12869" y="47455"/>
                  </a:lnTo>
                  <a:lnTo>
                    <a:pt x="2182" y="66851"/>
                  </a:lnTo>
                  <a:lnTo>
                    <a:pt x="38" y="98428"/>
                  </a:lnTo>
                  <a:lnTo>
                    <a:pt x="0" y="127000"/>
                  </a:lnTo>
                  <a:lnTo>
                    <a:pt x="2823" y="133350"/>
                  </a:lnTo>
                  <a:lnTo>
                    <a:pt x="13257" y="146050"/>
                  </a:lnTo>
                  <a:lnTo>
                    <a:pt x="19298" y="149578"/>
                  </a:lnTo>
                  <a:lnTo>
                    <a:pt x="25510" y="152204"/>
                  </a:lnTo>
                  <a:lnTo>
                    <a:pt x="34958" y="158574"/>
                  </a:lnTo>
                  <a:lnTo>
                    <a:pt x="44460" y="160932"/>
                  </a:lnTo>
                  <a:lnTo>
                    <a:pt x="89272" y="161899"/>
                  </a:lnTo>
                  <a:lnTo>
                    <a:pt x="108060" y="160860"/>
                  </a:lnTo>
                  <a:lnTo>
                    <a:pt x="15240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SMARTInkShape-1010"/>
            <p:cNvSpPr/>
            <p:nvPr>
              <p:custDataLst>
                <p:tags r:id="rId281"/>
              </p:custDataLst>
            </p:nvPr>
          </p:nvSpPr>
          <p:spPr>
            <a:xfrm>
              <a:off x="4895860" y="3876675"/>
              <a:ext cx="95241" cy="9526"/>
            </a:xfrm>
            <a:custGeom>
              <a:avLst/>
              <a:gdLst/>
              <a:ahLst/>
              <a:cxnLst/>
              <a:rect l="0" t="0" r="0" b="0"/>
              <a:pathLst>
                <a:path w="95241" h="9526">
                  <a:moveTo>
                    <a:pt x="9515" y="9525"/>
                  </a:moveTo>
                  <a:lnTo>
                    <a:pt x="9515" y="9525"/>
                  </a:lnTo>
                  <a:lnTo>
                    <a:pt x="0" y="9525"/>
                  </a:lnTo>
                  <a:lnTo>
                    <a:pt x="45688" y="9525"/>
                  </a:lnTo>
                  <a:lnTo>
                    <a:pt x="59934" y="9525"/>
                  </a:lnTo>
                  <a:lnTo>
                    <a:pt x="952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9" name="SMARTInkShape-1011"/>
            <p:cNvSpPr/>
            <p:nvPr>
              <p:custDataLst>
                <p:tags r:id="rId282"/>
              </p:custDataLst>
            </p:nvPr>
          </p:nvSpPr>
          <p:spPr>
            <a:xfrm>
              <a:off x="4991100" y="3771900"/>
              <a:ext cx="19051" cy="161926"/>
            </a:xfrm>
            <a:custGeom>
              <a:avLst/>
              <a:gdLst/>
              <a:ahLst/>
              <a:cxnLst/>
              <a:rect l="0" t="0" r="0" b="0"/>
              <a:pathLst>
                <a:path w="19051" h="161926">
                  <a:moveTo>
                    <a:pt x="19050" y="0"/>
                  </a:moveTo>
                  <a:lnTo>
                    <a:pt x="19050" y="0"/>
                  </a:lnTo>
                  <a:lnTo>
                    <a:pt x="19050" y="23598"/>
                  </a:lnTo>
                  <a:lnTo>
                    <a:pt x="16228" y="29185"/>
                  </a:lnTo>
                  <a:lnTo>
                    <a:pt x="12505" y="35196"/>
                  </a:lnTo>
                  <a:lnTo>
                    <a:pt x="10113" y="47678"/>
                  </a:lnTo>
                  <a:lnTo>
                    <a:pt x="9526" y="94836"/>
                  </a:lnTo>
                  <a:lnTo>
                    <a:pt x="9525" y="102812"/>
                  </a:lnTo>
                  <a:lnTo>
                    <a:pt x="392" y="131190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SMARTInkShape-1012"/>
            <p:cNvSpPr/>
            <p:nvPr>
              <p:custDataLst>
                <p:tags r:id="rId283"/>
              </p:custDataLst>
            </p:nvPr>
          </p:nvSpPr>
          <p:spPr>
            <a:xfrm>
              <a:off x="4876800" y="3743325"/>
              <a:ext cx="152401" cy="180976"/>
            </a:xfrm>
            <a:custGeom>
              <a:avLst/>
              <a:gdLst/>
              <a:ahLst/>
              <a:cxnLst/>
              <a:rect l="0" t="0" r="0" b="0"/>
              <a:pathLst>
                <a:path w="152401" h="180976">
                  <a:moveTo>
                    <a:pt x="152400" y="0"/>
                  </a:moveTo>
                  <a:lnTo>
                    <a:pt x="152400" y="0"/>
                  </a:lnTo>
                  <a:lnTo>
                    <a:pt x="134708" y="0"/>
                  </a:lnTo>
                  <a:lnTo>
                    <a:pt x="116506" y="15809"/>
                  </a:lnTo>
                  <a:lnTo>
                    <a:pt x="107663" y="19148"/>
                  </a:lnTo>
                  <a:lnTo>
                    <a:pt x="82539" y="41403"/>
                  </a:lnTo>
                  <a:lnTo>
                    <a:pt x="79017" y="47682"/>
                  </a:lnTo>
                  <a:lnTo>
                    <a:pt x="76394" y="54000"/>
                  </a:lnTo>
                  <a:lnTo>
                    <a:pt x="41252" y="98621"/>
                  </a:lnTo>
                  <a:lnTo>
                    <a:pt x="23282" y="120388"/>
                  </a:lnTo>
                  <a:lnTo>
                    <a:pt x="9460" y="151314"/>
                  </a:lnTo>
                  <a:lnTo>
                    <a:pt x="3273" y="159369"/>
                  </a:lnTo>
                  <a:lnTo>
                    <a:pt x="431" y="169650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SMARTInkShape-1013"/>
            <p:cNvSpPr/>
            <p:nvPr>
              <p:custDataLst>
                <p:tags r:id="rId284"/>
              </p:custDataLst>
            </p:nvPr>
          </p:nvSpPr>
          <p:spPr>
            <a:xfrm>
              <a:off x="4524385" y="3867150"/>
              <a:ext cx="142866" cy="19041"/>
            </a:xfrm>
            <a:custGeom>
              <a:avLst/>
              <a:gdLst/>
              <a:ahLst/>
              <a:cxnLst/>
              <a:rect l="0" t="0" r="0" b="0"/>
              <a:pathLst>
                <a:path w="142866" h="19041">
                  <a:moveTo>
                    <a:pt x="9515" y="9525"/>
                  </a:moveTo>
                  <a:lnTo>
                    <a:pt x="9515" y="9525"/>
                  </a:lnTo>
                  <a:lnTo>
                    <a:pt x="0" y="9525"/>
                  </a:lnTo>
                  <a:lnTo>
                    <a:pt x="17600" y="9525"/>
                  </a:lnTo>
                  <a:lnTo>
                    <a:pt x="26360" y="16071"/>
                  </a:lnTo>
                  <a:lnTo>
                    <a:pt x="35203" y="18167"/>
                  </a:lnTo>
                  <a:lnTo>
                    <a:pt x="69843" y="19040"/>
                  </a:lnTo>
                  <a:lnTo>
                    <a:pt x="76191" y="16223"/>
                  </a:lnTo>
                  <a:lnTo>
                    <a:pt x="82540" y="12502"/>
                  </a:lnTo>
                  <a:lnTo>
                    <a:pt x="95240" y="10113"/>
                  </a:lnTo>
                  <a:lnTo>
                    <a:pt x="127186" y="8490"/>
                  </a:lnTo>
                  <a:lnTo>
                    <a:pt x="1428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SMARTInkShape-1014"/>
            <p:cNvSpPr/>
            <p:nvPr>
              <p:custDataLst>
                <p:tags r:id="rId285"/>
              </p:custDataLst>
            </p:nvPr>
          </p:nvSpPr>
          <p:spPr>
            <a:xfrm>
              <a:off x="4514850" y="3810393"/>
              <a:ext cx="180976" cy="9133"/>
            </a:xfrm>
            <a:custGeom>
              <a:avLst/>
              <a:gdLst/>
              <a:ahLst/>
              <a:cxnLst/>
              <a:rect l="0" t="0" r="0" b="0"/>
              <a:pathLst>
                <a:path w="180976" h="9133">
                  <a:moveTo>
                    <a:pt x="0" y="9132"/>
                  </a:moveTo>
                  <a:lnTo>
                    <a:pt x="0" y="9132"/>
                  </a:lnTo>
                  <a:lnTo>
                    <a:pt x="0" y="931"/>
                  </a:lnTo>
                  <a:lnTo>
                    <a:pt x="1058" y="490"/>
                  </a:lnTo>
                  <a:lnTo>
                    <a:pt x="5057" y="0"/>
                  </a:lnTo>
                  <a:lnTo>
                    <a:pt x="6546" y="927"/>
                  </a:lnTo>
                  <a:lnTo>
                    <a:pt x="7539" y="2604"/>
                  </a:lnTo>
                  <a:lnTo>
                    <a:pt x="9133" y="7843"/>
                  </a:lnTo>
                  <a:lnTo>
                    <a:pt x="12173" y="8559"/>
                  </a:lnTo>
                  <a:lnTo>
                    <a:pt x="57203" y="9132"/>
                  </a:lnTo>
                  <a:lnTo>
                    <a:pt x="102789" y="9132"/>
                  </a:lnTo>
                  <a:lnTo>
                    <a:pt x="149218" y="9132"/>
                  </a:lnTo>
                  <a:lnTo>
                    <a:pt x="180975" y="91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SMARTInkShape-1015"/>
            <p:cNvSpPr/>
            <p:nvPr>
              <p:custDataLst>
                <p:tags r:id="rId286"/>
              </p:custDataLst>
            </p:nvPr>
          </p:nvSpPr>
          <p:spPr>
            <a:xfrm>
              <a:off x="4143375" y="3790950"/>
              <a:ext cx="123825" cy="171451"/>
            </a:xfrm>
            <a:custGeom>
              <a:avLst/>
              <a:gdLst/>
              <a:ahLst/>
              <a:cxnLst/>
              <a:rect l="0" t="0" r="0" b="0"/>
              <a:pathLst>
                <a:path w="123825" h="171451">
                  <a:moveTo>
                    <a:pt x="0" y="0"/>
                  </a:moveTo>
                  <a:lnTo>
                    <a:pt x="0" y="0"/>
                  </a:lnTo>
                  <a:lnTo>
                    <a:pt x="45755" y="0"/>
                  </a:lnTo>
                  <a:lnTo>
                    <a:pt x="54860" y="6546"/>
                  </a:lnTo>
                  <a:lnTo>
                    <a:pt x="60718" y="8201"/>
                  </a:lnTo>
                  <a:lnTo>
                    <a:pt x="62704" y="9701"/>
                  </a:lnTo>
                  <a:lnTo>
                    <a:pt x="66556" y="15809"/>
                  </a:lnTo>
                  <a:lnTo>
                    <a:pt x="71208" y="17610"/>
                  </a:lnTo>
                  <a:lnTo>
                    <a:pt x="72873" y="19148"/>
                  </a:lnTo>
                  <a:lnTo>
                    <a:pt x="75762" y="27124"/>
                  </a:lnTo>
                  <a:lnTo>
                    <a:pt x="76199" y="47195"/>
                  </a:lnTo>
                  <a:lnTo>
                    <a:pt x="62011" y="61803"/>
                  </a:lnTo>
                  <a:lnTo>
                    <a:pt x="56488" y="64510"/>
                  </a:lnTo>
                  <a:lnTo>
                    <a:pt x="53534" y="65231"/>
                  </a:lnTo>
                  <a:lnTo>
                    <a:pt x="38270" y="75233"/>
                  </a:lnTo>
                  <a:lnTo>
                    <a:pt x="20814" y="76162"/>
                  </a:lnTo>
                  <a:lnTo>
                    <a:pt x="9536" y="85715"/>
                  </a:lnTo>
                  <a:lnTo>
                    <a:pt x="18658" y="76592"/>
                  </a:lnTo>
                  <a:lnTo>
                    <a:pt x="64913" y="76200"/>
                  </a:lnTo>
                  <a:lnTo>
                    <a:pt x="89019" y="76200"/>
                  </a:lnTo>
                  <a:lnTo>
                    <a:pt x="91096" y="77258"/>
                  </a:lnTo>
                  <a:lnTo>
                    <a:pt x="92481" y="79022"/>
                  </a:lnTo>
                  <a:lnTo>
                    <a:pt x="93404" y="81257"/>
                  </a:lnTo>
                  <a:lnTo>
                    <a:pt x="95078" y="82746"/>
                  </a:lnTo>
                  <a:lnTo>
                    <a:pt x="105368" y="87959"/>
                  </a:lnTo>
                  <a:lnTo>
                    <a:pt x="122346" y="103324"/>
                  </a:lnTo>
                  <a:lnTo>
                    <a:pt x="123786" y="113870"/>
                  </a:lnTo>
                  <a:lnTo>
                    <a:pt x="123824" y="131623"/>
                  </a:lnTo>
                  <a:lnTo>
                    <a:pt x="109636" y="147494"/>
                  </a:lnTo>
                  <a:lnTo>
                    <a:pt x="104113" y="150220"/>
                  </a:lnTo>
                  <a:lnTo>
                    <a:pt x="101159" y="150946"/>
                  </a:lnTo>
                  <a:lnTo>
                    <a:pt x="85667" y="159748"/>
                  </a:lnTo>
                  <a:lnTo>
                    <a:pt x="69843" y="162697"/>
                  </a:lnTo>
                  <a:lnTo>
                    <a:pt x="57148" y="169407"/>
                  </a:lnTo>
                  <a:lnTo>
                    <a:pt x="9697" y="171449"/>
                  </a:lnTo>
                  <a:lnTo>
                    <a:pt x="440" y="171450"/>
                  </a:lnTo>
                  <a:lnTo>
                    <a:pt x="0" y="156878"/>
                  </a:lnTo>
                  <a:lnTo>
                    <a:pt x="1058" y="155386"/>
                  </a:lnTo>
                  <a:lnTo>
                    <a:pt x="2822" y="154391"/>
                  </a:lnTo>
                  <a:lnTo>
                    <a:pt x="1905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6" name="SMARTInkShape-Group278"/>
          <p:cNvGrpSpPr/>
          <p:nvPr/>
        </p:nvGrpSpPr>
        <p:grpSpPr>
          <a:xfrm>
            <a:off x="5724525" y="3009900"/>
            <a:ext cx="2171270" cy="895351"/>
            <a:chOff x="5724525" y="3009900"/>
            <a:chExt cx="2171270" cy="895351"/>
          </a:xfrm>
        </p:grpSpPr>
        <p:sp>
          <p:nvSpPr>
            <p:cNvPr id="145" name="SMARTInkShape-1016"/>
            <p:cNvSpPr/>
            <p:nvPr>
              <p:custDataLst>
                <p:tags r:id="rId268"/>
              </p:custDataLst>
            </p:nvPr>
          </p:nvSpPr>
          <p:spPr>
            <a:xfrm>
              <a:off x="7743956" y="3257550"/>
              <a:ext cx="151839" cy="219076"/>
            </a:xfrm>
            <a:custGeom>
              <a:avLst/>
              <a:gdLst/>
              <a:ahLst/>
              <a:cxnLst/>
              <a:rect l="0" t="0" r="0" b="0"/>
              <a:pathLst>
                <a:path w="151839" h="219076">
                  <a:moveTo>
                    <a:pt x="9394" y="0"/>
                  </a:moveTo>
                  <a:lnTo>
                    <a:pt x="9394" y="0"/>
                  </a:lnTo>
                  <a:lnTo>
                    <a:pt x="17594" y="0"/>
                  </a:lnTo>
                  <a:lnTo>
                    <a:pt x="18036" y="1058"/>
                  </a:lnTo>
                  <a:lnTo>
                    <a:pt x="18526" y="5057"/>
                  </a:lnTo>
                  <a:lnTo>
                    <a:pt x="19715" y="6546"/>
                  </a:lnTo>
                  <a:lnTo>
                    <a:pt x="38202" y="16890"/>
                  </a:lnTo>
                  <a:lnTo>
                    <a:pt x="41299" y="17610"/>
                  </a:lnTo>
                  <a:lnTo>
                    <a:pt x="43363" y="19148"/>
                  </a:lnTo>
                  <a:lnTo>
                    <a:pt x="44740" y="21232"/>
                  </a:lnTo>
                  <a:lnTo>
                    <a:pt x="45658" y="23680"/>
                  </a:lnTo>
                  <a:lnTo>
                    <a:pt x="47329" y="25312"/>
                  </a:lnTo>
                  <a:lnTo>
                    <a:pt x="66720" y="35923"/>
                  </a:lnTo>
                  <a:lnTo>
                    <a:pt x="69836" y="36649"/>
                  </a:lnTo>
                  <a:lnTo>
                    <a:pt x="85610" y="45448"/>
                  </a:lnTo>
                  <a:lnTo>
                    <a:pt x="88779" y="46174"/>
                  </a:lnTo>
                  <a:lnTo>
                    <a:pt x="104645" y="54973"/>
                  </a:lnTo>
                  <a:lnTo>
                    <a:pt x="107820" y="55699"/>
                  </a:lnTo>
                  <a:lnTo>
                    <a:pt x="109936" y="57241"/>
                  </a:lnTo>
                  <a:lnTo>
                    <a:pt x="111347" y="59327"/>
                  </a:lnTo>
                  <a:lnTo>
                    <a:pt x="112288" y="61777"/>
                  </a:lnTo>
                  <a:lnTo>
                    <a:pt x="113973" y="63410"/>
                  </a:lnTo>
                  <a:lnTo>
                    <a:pt x="118668" y="65224"/>
                  </a:lnTo>
                  <a:lnTo>
                    <a:pt x="127262" y="66245"/>
                  </a:lnTo>
                  <a:lnTo>
                    <a:pt x="129248" y="67447"/>
                  </a:lnTo>
                  <a:lnTo>
                    <a:pt x="130571" y="69306"/>
                  </a:lnTo>
                  <a:lnTo>
                    <a:pt x="131454" y="71605"/>
                  </a:lnTo>
                  <a:lnTo>
                    <a:pt x="133100" y="73136"/>
                  </a:lnTo>
                  <a:lnTo>
                    <a:pt x="137753" y="74838"/>
                  </a:lnTo>
                  <a:lnTo>
                    <a:pt x="139416" y="76351"/>
                  </a:lnTo>
                  <a:lnTo>
                    <a:pt x="141266" y="80853"/>
                  </a:lnTo>
                  <a:lnTo>
                    <a:pt x="142817" y="82477"/>
                  </a:lnTo>
                  <a:lnTo>
                    <a:pt x="150815" y="85297"/>
                  </a:lnTo>
                  <a:lnTo>
                    <a:pt x="151623" y="88357"/>
                  </a:lnTo>
                  <a:lnTo>
                    <a:pt x="151838" y="90655"/>
                  </a:lnTo>
                  <a:lnTo>
                    <a:pt x="150924" y="92187"/>
                  </a:lnTo>
                  <a:lnTo>
                    <a:pt x="149256" y="93208"/>
                  </a:lnTo>
                  <a:lnTo>
                    <a:pt x="144030" y="94847"/>
                  </a:lnTo>
                  <a:lnTo>
                    <a:pt x="143315" y="97893"/>
                  </a:lnTo>
                  <a:lnTo>
                    <a:pt x="143125" y="100187"/>
                  </a:lnTo>
                  <a:lnTo>
                    <a:pt x="140091" y="105558"/>
                  </a:lnTo>
                  <a:lnTo>
                    <a:pt x="137800" y="108472"/>
                  </a:lnTo>
                  <a:lnTo>
                    <a:pt x="132432" y="111710"/>
                  </a:lnTo>
                  <a:lnTo>
                    <a:pt x="126520" y="114207"/>
                  </a:lnTo>
                  <a:lnTo>
                    <a:pt x="120364" y="118845"/>
                  </a:lnTo>
                  <a:lnTo>
                    <a:pt x="116923" y="124434"/>
                  </a:lnTo>
                  <a:lnTo>
                    <a:pt x="114334" y="130446"/>
                  </a:lnTo>
                  <a:lnTo>
                    <a:pt x="109656" y="136645"/>
                  </a:lnTo>
                  <a:lnTo>
                    <a:pt x="69958" y="167219"/>
                  </a:lnTo>
                  <a:lnTo>
                    <a:pt x="39970" y="181564"/>
                  </a:lnTo>
                  <a:lnTo>
                    <a:pt x="32508" y="186528"/>
                  </a:lnTo>
                  <a:lnTo>
                    <a:pt x="19095" y="192537"/>
                  </a:lnTo>
                  <a:lnTo>
                    <a:pt x="15861" y="195033"/>
                  </a:lnTo>
                  <a:lnTo>
                    <a:pt x="12268" y="200629"/>
                  </a:lnTo>
                  <a:lnTo>
                    <a:pt x="11310" y="203602"/>
                  </a:lnTo>
                  <a:lnTo>
                    <a:pt x="9613" y="205585"/>
                  </a:lnTo>
                  <a:lnTo>
                    <a:pt x="4905" y="207788"/>
                  </a:lnTo>
                  <a:lnTo>
                    <a:pt x="3226" y="209433"/>
                  </a:lnTo>
                  <a:lnTo>
                    <a:pt x="0" y="218637"/>
                  </a:lnTo>
                  <a:lnTo>
                    <a:pt x="9394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SMARTInkShape-1017"/>
            <p:cNvSpPr/>
            <p:nvPr>
              <p:custDataLst>
                <p:tags r:id="rId269"/>
              </p:custDataLst>
            </p:nvPr>
          </p:nvSpPr>
          <p:spPr>
            <a:xfrm>
              <a:off x="7553359" y="3400425"/>
              <a:ext cx="247617" cy="38098"/>
            </a:xfrm>
            <a:custGeom>
              <a:avLst/>
              <a:gdLst/>
              <a:ahLst/>
              <a:cxnLst/>
              <a:rect l="0" t="0" r="0" b="0"/>
              <a:pathLst>
                <a:path w="247617" h="38098">
                  <a:moveTo>
                    <a:pt x="9491" y="28575"/>
                  </a:moveTo>
                  <a:lnTo>
                    <a:pt x="9491" y="28575"/>
                  </a:lnTo>
                  <a:lnTo>
                    <a:pt x="359" y="28575"/>
                  </a:lnTo>
                  <a:lnTo>
                    <a:pt x="0" y="36776"/>
                  </a:lnTo>
                  <a:lnTo>
                    <a:pt x="1047" y="37217"/>
                  </a:lnTo>
                  <a:lnTo>
                    <a:pt x="23646" y="38097"/>
                  </a:lnTo>
                  <a:lnTo>
                    <a:pt x="29188" y="35277"/>
                  </a:lnTo>
                  <a:lnTo>
                    <a:pt x="35179" y="31554"/>
                  </a:lnTo>
                  <a:lnTo>
                    <a:pt x="47648" y="29163"/>
                  </a:lnTo>
                  <a:lnTo>
                    <a:pt x="94802" y="28576"/>
                  </a:lnTo>
                  <a:lnTo>
                    <a:pt x="107835" y="28575"/>
                  </a:lnTo>
                  <a:lnTo>
                    <a:pt x="114230" y="25753"/>
                  </a:lnTo>
                  <a:lnTo>
                    <a:pt x="120600" y="22029"/>
                  </a:lnTo>
                  <a:lnTo>
                    <a:pt x="131194" y="19933"/>
                  </a:lnTo>
                  <a:lnTo>
                    <a:pt x="174475" y="19060"/>
                  </a:lnTo>
                  <a:lnTo>
                    <a:pt x="180889" y="16232"/>
                  </a:lnTo>
                  <a:lnTo>
                    <a:pt x="187268" y="12506"/>
                  </a:lnTo>
                  <a:lnTo>
                    <a:pt x="199986" y="10114"/>
                  </a:lnTo>
                  <a:lnTo>
                    <a:pt x="236326" y="9525"/>
                  </a:lnTo>
                  <a:lnTo>
                    <a:pt x="236914" y="8467"/>
                  </a:lnTo>
                  <a:lnTo>
                    <a:pt x="237936" y="1324"/>
                  </a:lnTo>
                  <a:lnTo>
                    <a:pt x="240845" y="589"/>
                  </a:lnTo>
                  <a:lnTo>
                    <a:pt x="24761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SMARTInkShape-1018"/>
            <p:cNvSpPr/>
            <p:nvPr>
              <p:custDataLst>
                <p:tags r:id="rId270"/>
              </p:custDataLst>
            </p:nvPr>
          </p:nvSpPr>
          <p:spPr>
            <a:xfrm>
              <a:off x="7202263" y="3009900"/>
              <a:ext cx="170088" cy="723863"/>
            </a:xfrm>
            <a:custGeom>
              <a:avLst/>
              <a:gdLst/>
              <a:ahLst/>
              <a:cxnLst/>
              <a:rect l="0" t="0" r="0" b="0"/>
              <a:pathLst>
                <a:path w="170088" h="723863">
                  <a:moveTo>
                    <a:pt x="112937" y="0"/>
                  </a:moveTo>
                  <a:lnTo>
                    <a:pt x="112937" y="0"/>
                  </a:lnTo>
                  <a:lnTo>
                    <a:pt x="122069" y="0"/>
                  </a:lnTo>
                  <a:lnTo>
                    <a:pt x="131585" y="9133"/>
                  </a:lnTo>
                  <a:lnTo>
                    <a:pt x="131976" y="23703"/>
                  </a:lnTo>
                  <a:lnTo>
                    <a:pt x="130921" y="25328"/>
                  </a:lnTo>
                  <a:lnTo>
                    <a:pt x="129160" y="26410"/>
                  </a:lnTo>
                  <a:lnTo>
                    <a:pt x="126927" y="27131"/>
                  </a:lnTo>
                  <a:lnTo>
                    <a:pt x="125439" y="28671"/>
                  </a:lnTo>
                  <a:lnTo>
                    <a:pt x="123785" y="33204"/>
                  </a:lnTo>
                  <a:lnTo>
                    <a:pt x="119655" y="69514"/>
                  </a:lnTo>
                  <a:lnTo>
                    <a:pt x="114264" y="87579"/>
                  </a:lnTo>
                  <a:lnTo>
                    <a:pt x="111956" y="111048"/>
                  </a:lnTo>
                  <a:lnTo>
                    <a:pt x="105413" y="123810"/>
                  </a:lnTo>
                  <a:lnTo>
                    <a:pt x="98366" y="170157"/>
                  </a:lnTo>
                  <a:lnTo>
                    <a:pt x="94771" y="186442"/>
                  </a:lnTo>
                  <a:lnTo>
                    <a:pt x="93894" y="231964"/>
                  </a:lnTo>
                  <a:lnTo>
                    <a:pt x="93887" y="269841"/>
                  </a:lnTo>
                  <a:lnTo>
                    <a:pt x="96709" y="276210"/>
                  </a:lnTo>
                  <a:lnTo>
                    <a:pt x="102087" y="283866"/>
                  </a:lnTo>
                  <a:lnTo>
                    <a:pt x="103151" y="292982"/>
                  </a:lnTo>
                  <a:lnTo>
                    <a:pt x="103412" y="331887"/>
                  </a:lnTo>
                  <a:lnTo>
                    <a:pt x="111612" y="341445"/>
                  </a:lnTo>
                  <a:lnTo>
                    <a:pt x="112544" y="347525"/>
                  </a:lnTo>
                  <a:lnTo>
                    <a:pt x="112821" y="356030"/>
                  </a:lnTo>
                  <a:lnTo>
                    <a:pt x="113918" y="358003"/>
                  </a:lnTo>
                  <a:lnTo>
                    <a:pt x="115708" y="359319"/>
                  </a:lnTo>
                  <a:lnTo>
                    <a:pt x="117959" y="360196"/>
                  </a:lnTo>
                  <a:lnTo>
                    <a:pt x="119461" y="361839"/>
                  </a:lnTo>
                  <a:lnTo>
                    <a:pt x="122345" y="371037"/>
                  </a:lnTo>
                  <a:lnTo>
                    <a:pt x="130653" y="379638"/>
                  </a:lnTo>
                  <a:lnTo>
                    <a:pt x="131870" y="389081"/>
                  </a:lnTo>
                  <a:lnTo>
                    <a:pt x="132968" y="389563"/>
                  </a:lnTo>
                  <a:lnTo>
                    <a:pt x="170087" y="390525"/>
                  </a:lnTo>
                  <a:lnTo>
                    <a:pt x="161887" y="390525"/>
                  </a:lnTo>
                  <a:lnTo>
                    <a:pt x="146107" y="404990"/>
                  </a:lnTo>
                  <a:lnTo>
                    <a:pt x="143554" y="410359"/>
                  </a:lnTo>
                  <a:lnTo>
                    <a:pt x="141916" y="417373"/>
                  </a:lnTo>
                  <a:lnTo>
                    <a:pt x="135046" y="426363"/>
                  </a:lnTo>
                  <a:lnTo>
                    <a:pt x="132894" y="435246"/>
                  </a:lnTo>
                  <a:lnTo>
                    <a:pt x="131988" y="481556"/>
                  </a:lnTo>
                  <a:lnTo>
                    <a:pt x="131987" y="506986"/>
                  </a:lnTo>
                  <a:lnTo>
                    <a:pt x="129165" y="513900"/>
                  </a:lnTo>
                  <a:lnTo>
                    <a:pt x="125442" y="520500"/>
                  </a:lnTo>
                  <a:lnTo>
                    <a:pt x="123345" y="531224"/>
                  </a:lnTo>
                  <a:lnTo>
                    <a:pt x="122485" y="574608"/>
                  </a:lnTo>
                  <a:lnTo>
                    <a:pt x="121405" y="603161"/>
                  </a:lnTo>
                  <a:lnTo>
                    <a:pt x="104852" y="649513"/>
                  </a:lnTo>
                  <a:lnTo>
                    <a:pt x="101230" y="656620"/>
                  </a:lnTo>
                  <a:lnTo>
                    <a:pt x="97150" y="663306"/>
                  </a:lnTo>
                  <a:lnTo>
                    <a:pt x="84271" y="699727"/>
                  </a:lnTo>
                  <a:lnTo>
                    <a:pt x="82185" y="701435"/>
                  </a:lnTo>
                  <a:lnTo>
                    <a:pt x="77045" y="704390"/>
                  </a:lnTo>
                  <a:lnTo>
                    <a:pt x="68200" y="710947"/>
                  </a:lnTo>
                  <a:lnTo>
                    <a:pt x="58877" y="714417"/>
                  </a:lnTo>
                  <a:lnTo>
                    <a:pt x="49412" y="720620"/>
                  </a:lnTo>
                  <a:lnTo>
                    <a:pt x="38615" y="723468"/>
                  </a:lnTo>
                  <a:lnTo>
                    <a:pt x="23644" y="723862"/>
                  </a:lnTo>
                  <a:lnTo>
                    <a:pt x="21658" y="722816"/>
                  </a:lnTo>
                  <a:lnTo>
                    <a:pt x="20335" y="721061"/>
                  </a:lnTo>
                  <a:lnTo>
                    <a:pt x="19452" y="718832"/>
                  </a:lnTo>
                  <a:lnTo>
                    <a:pt x="17806" y="717347"/>
                  </a:lnTo>
                  <a:lnTo>
                    <a:pt x="9640" y="714766"/>
                  </a:lnTo>
                  <a:lnTo>
                    <a:pt x="8819" y="711727"/>
                  </a:lnTo>
                  <a:lnTo>
                    <a:pt x="8600" y="709435"/>
                  </a:lnTo>
                  <a:lnTo>
                    <a:pt x="5535" y="704066"/>
                  </a:lnTo>
                  <a:lnTo>
                    <a:pt x="0" y="697052"/>
                  </a:lnTo>
                  <a:lnTo>
                    <a:pt x="604" y="695418"/>
                  </a:lnTo>
                  <a:lnTo>
                    <a:pt x="5451" y="688062"/>
                  </a:lnTo>
                  <a:lnTo>
                    <a:pt x="7626" y="676095"/>
                  </a:lnTo>
                  <a:lnTo>
                    <a:pt x="7805" y="672980"/>
                  </a:lnTo>
                  <a:lnTo>
                    <a:pt x="10825" y="666697"/>
                  </a:lnTo>
                  <a:lnTo>
                    <a:pt x="17687" y="657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SMARTInkShape-1019"/>
            <p:cNvSpPr/>
            <p:nvPr>
              <p:custDataLst>
                <p:tags r:id="rId271"/>
              </p:custDataLst>
            </p:nvPr>
          </p:nvSpPr>
          <p:spPr>
            <a:xfrm>
              <a:off x="6915153" y="3620863"/>
              <a:ext cx="161912" cy="179579"/>
            </a:xfrm>
            <a:custGeom>
              <a:avLst/>
              <a:gdLst/>
              <a:ahLst/>
              <a:cxnLst/>
              <a:rect l="0" t="0" r="0" b="0"/>
              <a:pathLst>
                <a:path w="161912" h="179579">
                  <a:moveTo>
                    <a:pt x="47622" y="55787"/>
                  </a:moveTo>
                  <a:lnTo>
                    <a:pt x="47622" y="55787"/>
                  </a:lnTo>
                  <a:lnTo>
                    <a:pt x="39422" y="63988"/>
                  </a:lnTo>
                  <a:lnTo>
                    <a:pt x="37301" y="79201"/>
                  </a:lnTo>
                  <a:lnTo>
                    <a:pt x="30610" y="93495"/>
                  </a:lnTo>
                  <a:lnTo>
                    <a:pt x="29931" y="96800"/>
                  </a:lnTo>
                  <a:lnTo>
                    <a:pt x="20490" y="116089"/>
                  </a:lnTo>
                  <a:lnTo>
                    <a:pt x="18274" y="128808"/>
                  </a:lnTo>
                  <a:lnTo>
                    <a:pt x="11564" y="141511"/>
                  </a:lnTo>
                  <a:lnTo>
                    <a:pt x="9642" y="158680"/>
                  </a:lnTo>
                  <a:lnTo>
                    <a:pt x="392" y="169646"/>
                  </a:lnTo>
                  <a:lnTo>
                    <a:pt x="31" y="178249"/>
                  </a:lnTo>
                  <a:lnTo>
                    <a:pt x="0" y="171291"/>
                  </a:lnTo>
                  <a:lnTo>
                    <a:pt x="6544" y="162720"/>
                  </a:lnTo>
                  <a:lnTo>
                    <a:pt x="8639" y="153911"/>
                  </a:lnTo>
                  <a:lnTo>
                    <a:pt x="9407" y="138297"/>
                  </a:lnTo>
                  <a:lnTo>
                    <a:pt x="12293" y="131969"/>
                  </a:lnTo>
                  <a:lnTo>
                    <a:pt x="14544" y="128800"/>
                  </a:lnTo>
                  <a:lnTo>
                    <a:pt x="30754" y="81714"/>
                  </a:lnTo>
                  <a:lnTo>
                    <a:pt x="35921" y="67349"/>
                  </a:lnTo>
                  <a:lnTo>
                    <a:pt x="38868" y="49706"/>
                  </a:lnTo>
                  <a:lnTo>
                    <a:pt x="45579" y="36790"/>
                  </a:lnTo>
                  <a:lnTo>
                    <a:pt x="47218" y="24047"/>
                  </a:lnTo>
                  <a:lnTo>
                    <a:pt x="48411" y="21927"/>
                  </a:lnTo>
                  <a:lnTo>
                    <a:pt x="50264" y="20514"/>
                  </a:lnTo>
                  <a:lnTo>
                    <a:pt x="52559" y="19571"/>
                  </a:lnTo>
                  <a:lnTo>
                    <a:pt x="54088" y="17885"/>
                  </a:lnTo>
                  <a:lnTo>
                    <a:pt x="55787" y="13189"/>
                  </a:lnTo>
                  <a:lnTo>
                    <a:pt x="57299" y="11513"/>
                  </a:lnTo>
                  <a:lnTo>
                    <a:pt x="66768" y="7398"/>
                  </a:lnTo>
                  <a:lnTo>
                    <a:pt x="74746" y="0"/>
                  </a:lnTo>
                  <a:lnTo>
                    <a:pt x="76288" y="604"/>
                  </a:lnTo>
                  <a:lnTo>
                    <a:pt x="84271" y="6958"/>
                  </a:lnTo>
                  <a:lnTo>
                    <a:pt x="93796" y="8056"/>
                  </a:lnTo>
                  <a:lnTo>
                    <a:pt x="94280" y="9150"/>
                  </a:lnTo>
                  <a:lnTo>
                    <a:pt x="95120" y="16354"/>
                  </a:lnTo>
                  <a:lnTo>
                    <a:pt x="103436" y="25771"/>
                  </a:lnTo>
                  <a:lnTo>
                    <a:pt x="104655" y="35286"/>
                  </a:lnTo>
                  <a:lnTo>
                    <a:pt x="87161" y="54336"/>
                  </a:lnTo>
                  <a:lnTo>
                    <a:pt x="86148" y="60414"/>
                  </a:lnTo>
                  <a:lnTo>
                    <a:pt x="84948" y="62047"/>
                  </a:lnTo>
                  <a:lnTo>
                    <a:pt x="80791" y="63861"/>
                  </a:lnTo>
                  <a:lnTo>
                    <a:pt x="72502" y="64882"/>
                  </a:lnTo>
                  <a:lnTo>
                    <a:pt x="70559" y="66084"/>
                  </a:lnTo>
                  <a:lnTo>
                    <a:pt x="69263" y="67943"/>
                  </a:lnTo>
                  <a:lnTo>
                    <a:pt x="66824" y="74434"/>
                  </a:lnTo>
                  <a:lnTo>
                    <a:pt x="57543" y="74826"/>
                  </a:lnTo>
                  <a:lnTo>
                    <a:pt x="104951" y="74837"/>
                  </a:lnTo>
                  <a:lnTo>
                    <a:pt x="108067" y="74837"/>
                  </a:lnTo>
                  <a:lnTo>
                    <a:pt x="114350" y="77659"/>
                  </a:lnTo>
                  <a:lnTo>
                    <a:pt x="120671" y="81383"/>
                  </a:lnTo>
                  <a:lnTo>
                    <a:pt x="127008" y="83038"/>
                  </a:lnTo>
                  <a:lnTo>
                    <a:pt x="129121" y="84538"/>
                  </a:lnTo>
                  <a:lnTo>
                    <a:pt x="130529" y="86596"/>
                  </a:lnTo>
                  <a:lnTo>
                    <a:pt x="131469" y="89026"/>
                  </a:lnTo>
                  <a:lnTo>
                    <a:pt x="133153" y="90646"/>
                  </a:lnTo>
                  <a:lnTo>
                    <a:pt x="143461" y="96069"/>
                  </a:lnTo>
                  <a:lnTo>
                    <a:pt x="146440" y="98517"/>
                  </a:lnTo>
                  <a:lnTo>
                    <a:pt x="149749" y="104059"/>
                  </a:lnTo>
                  <a:lnTo>
                    <a:pt x="152278" y="110050"/>
                  </a:lnTo>
                  <a:lnTo>
                    <a:pt x="160444" y="120618"/>
                  </a:lnTo>
                  <a:lnTo>
                    <a:pt x="161793" y="130501"/>
                  </a:lnTo>
                  <a:lnTo>
                    <a:pt x="161911" y="145114"/>
                  </a:lnTo>
                  <a:lnTo>
                    <a:pt x="160856" y="147088"/>
                  </a:lnTo>
                  <a:lnTo>
                    <a:pt x="159095" y="148405"/>
                  </a:lnTo>
                  <a:lnTo>
                    <a:pt x="156862" y="149282"/>
                  </a:lnTo>
                  <a:lnTo>
                    <a:pt x="155374" y="150925"/>
                  </a:lnTo>
                  <a:lnTo>
                    <a:pt x="153720" y="155574"/>
                  </a:lnTo>
                  <a:lnTo>
                    <a:pt x="152221" y="157236"/>
                  </a:lnTo>
                  <a:lnTo>
                    <a:pt x="147732" y="159084"/>
                  </a:lnTo>
                  <a:lnTo>
                    <a:pt x="136228" y="161329"/>
                  </a:lnTo>
                  <a:lnTo>
                    <a:pt x="125665" y="168725"/>
                  </a:lnTo>
                  <a:lnTo>
                    <a:pt x="99041" y="171066"/>
                  </a:lnTo>
                  <a:lnTo>
                    <a:pt x="87685" y="178278"/>
                  </a:lnTo>
                  <a:lnTo>
                    <a:pt x="75619" y="179436"/>
                  </a:lnTo>
                  <a:lnTo>
                    <a:pt x="63383" y="179578"/>
                  </a:lnTo>
                  <a:lnTo>
                    <a:pt x="61304" y="178531"/>
                  </a:lnTo>
                  <a:lnTo>
                    <a:pt x="59918" y="176775"/>
                  </a:lnTo>
                  <a:lnTo>
                    <a:pt x="58995" y="174545"/>
                  </a:lnTo>
                  <a:lnTo>
                    <a:pt x="57321" y="173059"/>
                  </a:lnTo>
                  <a:lnTo>
                    <a:pt x="52638" y="171408"/>
                  </a:lnTo>
                  <a:lnTo>
                    <a:pt x="50966" y="169909"/>
                  </a:lnTo>
                  <a:lnTo>
                    <a:pt x="47622" y="1605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SMARTInkShape-1020"/>
            <p:cNvSpPr/>
            <p:nvPr>
              <p:custDataLst>
                <p:tags r:id="rId272"/>
              </p:custDataLst>
            </p:nvPr>
          </p:nvSpPr>
          <p:spPr>
            <a:xfrm>
              <a:off x="6648461" y="3629039"/>
              <a:ext cx="190479" cy="180960"/>
            </a:xfrm>
            <a:custGeom>
              <a:avLst/>
              <a:gdLst/>
              <a:ahLst/>
              <a:cxnLst/>
              <a:rect l="0" t="0" r="0" b="0"/>
              <a:pathLst>
                <a:path w="190479" h="180960">
                  <a:moveTo>
                    <a:pt x="133339" y="38086"/>
                  </a:moveTo>
                  <a:lnTo>
                    <a:pt x="133339" y="38086"/>
                  </a:lnTo>
                  <a:lnTo>
                    <a:pt x="133339" y="52275"/>
                  </a:lnTo>
                  <a:lnTo>
                    <a:pt x="132281" y="53895"/>
                  </a:lnTo>
                  <a:lnTo>
                    <a:pt x="130517" y="54976"/>
                  </a:lnTo>
                  <a:lnTo>
                    <a:pt x="128283" y="55696"/>
                  </a:lnTo>
                  <a:lnTo>
                    <a:pt x="126794" y="57234"/>
                  </a:lnTo>
                  <a:lnTo>
                    <a:pt x="125139" y="61766"/>
                  </a:lnTo>
                  <a:lnTo>
                    <a:pt x="123930" y="74432"/>
                  </a:lnTo>
                  <a:lnTo>
                    <a:pt x="117290" y="83444"/>
                  </a:lnTo>
                  <a:lnTo>
                    <a:pt x="114120" y="92330"/>
                  </a:lnTo>
                  <a:lnTo>
                    <a:pt x="108006" y="101666"/>
                  </a:lnTo>
                  <a:lnTo>
                    <a:pt x="97444" y="127189"/>
                  </a:lnTo>
                  <a:lnTo>
                    <a:pt x="56549" y="172020"/>
                  </a:lnTo>
                  <a:lnTo>
                    <a:pt x="50527" y="176987"/>
                  </a:lnTo>
                  <a:lnTo>
                    <a:pt x="41186" y="179784"/>
                  </a:lnTo>
                  <a:lnTo>
                    <a:pt x="1478" y="180959"/>
                  </a:lnTo>
                  <a:lnTo>
                    <a:pt x="981" y="179902"/>
                  </a:lnTo>
                  <a:lnTo>
                    <a:pt x="0" y="166496"/>
                  </a:lnTo>
                  <a:lnTo>
                    <a:pt x="2816" y="161127"/>
                  </a:lnTo>
                  <a:lnTo>
                    <a:pt x="23587" y="138348"/>
                  </a:lnTo>
                  <a:lnTo>
                    <a:pt x="29174" y="135564"/>
                  </a:lnTo>
                  <a:lnTo>
                    <a:pt x="32146" y="134821"/>
                  </a:lnTo>
                  <a:lnTo>
                    <a:pt x="47667" y="125993"/>
                  </a:lnTo>
                  <a:lnTo>
                    <a:pt x="80688" y="123822"/>
                  </a:lnTo>
                  <a:lnTo>
                    <a:pt x="86302" y="126638"/>
                  </a:lnTo>
                  <a:lnTo>
                    <a:pt x="92326" y="130359"/>
                  </a:lnTo>
                  <a:lnTo>
                    <a:pt x="98531" y="132013"/>
                  </a:lnTo>
                  <a:lnTo>
                    <a:pt x="100608" y="133512"/>
                  </a:lnTo>
                  <a:lnTo>
                    <a:pt x="101993" y="135570"/>
                  </a:lnTo>
                  <a:lnTo>
                    <a:pt x="102917" y="138000"/>
                  </a:lnTo>
                  <a:lnTo>
                    <a:pt x="104591" y="139621"/>
                  </a:lnTo>
                  <a:lnTo>
                    <a:pt x="109273" y="141421"/>
                  </a:lnTo>
                  <a:lnTo>
                    <a:pt x="110945" y="142959"/>
                  </a:lnTo>
                  <a:lnTo>
                    <a:pt x="114158" y="151956"/>
                  </a:lnTo>
                  <a:lnTo>
                    <a:pt x="114251" y="157316"/>
                  </a:lnTo>
                  <a:lnTo>
                    <a:pt x="115321" y="158847"/>
                  </a:lnTo>
                  <a:lnTo>
                    <a:pt x="117094" y="159868"/>
                  </a:lnTo>
                  <a:lnTo>
                    <a:pt x="119334" y="160549"/>
                  </a:lnTo>
                  <a:lnTo>
                    <a:pt x="120827" y="162062"/>
                  </a:lnTo>
                  <a:lnTo>
                    <a:pt x="123421" y="169992"/>
                  </a:lnTo>
                  <a:lnTo>
                    <a:pt x="126462" y="170795"/>
                  </a:lnTo>
                  <a:lnTo>
                    <a:pt x="141421" y="171425"/>
                  </a:lnTo>
                  <a:lnTo>
                    <a:pt x="147492" y="166376"/>
                  </a:lnTo>
                  <a:lnTo>
                    <a:pt x="150213" y="161073"/>
                  </a:lnTo>
                  <a:lnTo>
                    <a:pt x="150938" y="158177"/>
                  </a:lnTo>
                  <a:lnTo>
                    <a:pt x="152480" y="156247"/>
                  </a:lnTo>
                  <a:lnTo>
                    <a:pt x="157015" y="154102"/>
                  </a:lnTo>
                  <a:lnTo>
                    <a:pt x="158648" y="152472"/>
                  </a:lnTo>
                  <a:lnTo>
                    <a:pt x="166540" y="139279"/>
                  </a:lnTo>
                  <a:lnTo>
                    <a:pt x="177017" y="126906"/>
                  </a:lnTo>
                  <a:lnTo>
                    <a:pt x="183007" y="114270"/>
                  </a:lnTo>
                  <a:lnTo>
                    <a:pt x="185500" y="111101"/>
                  </a:lnTo>
                  <a:lnTo>
                    <a:pt x="188272" y="101934"/>
                  </a:lnTo>
                  <a:lnTo>
                    <a:pt x="190472" y="57188"/>
                  </a:lnTo>
                  <a:lnTo>
                    <a:pt x="190478" y="53995"/>
                  </a:lnTo>
                  <a:lnTo>
                    <a:pt x="187662" y="47626"/>
                  </a:lnTo>
                  <a:lnTo>
                    <a:pt x="183941" y="41268"/>
                  </a:lnTo>
                  <a:lnTo>
                    <a:pt x="180788" y="31738"/>
                  </a:lnTo>
                  <a:lnTo>
                    <a:pt x="176299" y="25387"/>
                  </a:lnTo>
                  <a:lnTo>
                    <a:pt x="170777" y="21859"/>
                  </a:lnTo>
                  <a:lnTo>
                    <a:pt x="164795" y="19232"/>
                  </a:lnTo>
                  <a:lnTo>
                    <a:pt x="142847" y="2634"/>
                  </a:lnTo>
                  <a:lnTo>
                    <a:pt x="126987" y="334"/>
                  </a:lnTo>
                  <a:lnTo>
                    <a:pt x="93389" y="0"/>
                  </a:lnTo>
                  <a:lnTo>
                    <a:pt x="86302" y="2814"/>
                  </a:lnTo>
                  <a:lnTo>
                    <a:pt x="79626" y="6535"/>
                  </a:lnTo>
                  <a:lnTo>
                    <a:pt x="66716" y="8923"/>
                  </a:lnTo>
                  <a:lnTo>
                    <a:pt x="63524" y="9119"/>
                  </a:lnTo>
                  <a:lnTo>
                    <a:pt x="57155" y="12159"/>
                  </a:lnTo>
                  <a:lnTo>
                    <a:pt x="33591" y="33106"/>
                  </a:lnTo>
                  <a:lnTo>
                    <a:pt x="30799" y="38695"/>
                  </a:lnTo>
                  <a:lnTo>
                    <a:pt x="29005" y="45850"/>
                  </a:lnTo>
                  <a:lnTo>
                    <a:pt x="36161" y="57740"/>
                  </a:lnTo>
                  <a:lnTo>
                    <a:pt x="36803" y="60714"/>
                  </a:lnTo>
                  <a:lnTo>
                    <a:pt x="42765" y="69955"/>
                  </a:lnTo>
                  <a:lnTo>
                    <a:pt x="51234" y="79396"/>
                  </a:lnTo>
                  <a:lnTo>
                    <a:pt x="57337" y="82905"/>
                  </a:lnTo>
                  <a:lnTo>
                    <a:pt x="73040" y="86400"/>
                  </a:lnTo>
                  <a:lnTo>
                    <a:pt x="83605" y="92147"/>
                  </a:lnTo>
                  <a:lnTo>
                    <a:pt x="133339" y="952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SMARTInkShape-1021"/>
            <p:cNvSpPr/>
            <p:nvPr>
              <p:custDataLst>
                <p:tags r:id="rId273"/>
              </p:custDataLst>
            </p:nvPr>
          </p:nvSpPr>
          <p:spPr>
            <a:xfrm>
              <a:off x="6343650" y="381952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19050"/>
                  </a:moveTo>
                  <a:lnTo>
                    <a:pt x="0" y="19050"/>
                  </a:lnTo>
                  <a:lnTo>
                    <a:pt x="31881" y="19050"/>
                  </a:lnTo>
                  <a:lnTo>
                    <a:pt x="33953" y="17992"/>
                  </a:lnTo>
                  <a:lnTo>
                    <a:pt x="35336" y="16228"/>
                  </a:lnTo>
                  <a:lnTo>
                    <a:pt x="36258" y="13993"/>
                  </a:lnTo>
                  <a:lnTo>
                    <a:pt x="37931" y="12504"/>
                  </a:lnTo>
                  <a:lnTo>
                    <a:pt x="42610" y="10849"/>
                  </a:lnTo>
                  <a:lnTo>
                    <a:pt x="72220" y="8544"/>
                  </a:lnTo>
                  <a:lnTo>
                    <a:pt x="85566" y="2001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1" name="SMARTInkShape-1022"/>
            <p:cNvSpPr/>
            <p:nvPr>
              <p:custDataLst>
                <p:tags r:id="rId274"/>
              </p:custDataLst>
            </p:nvPr>
          </p:nvSpPr>
          <p:spPr>
            <a:xfrm>
              <a:off x="6353175" y="3762375"/>
              <a:ext cx="148276" cy="9526"/>
            </a:xfrm>
            <a:custGeom>
              <a:avLst/>
              <a:gdLst/>
              <a:ahLst/>
              <a:cxnLst/>
              <a:rect l="0" t="0" r="0" b="0"/>
              <a:pathLst>
                <a:path w="148276" h="9526">
                  <a:moveTo>
                    <a:pt x="0" y="9525"/>
                  </a:moveTo>
                  <a:lnTo>
                    <a:pt x="0" y="9525"/>
                  </a:lnTo>
                  <a:lnTo>
                    <a:pt x="8201" y="1324"/>
                  </a:lnTo>
                  <a:lnTo>
                    <a:pt x="17610" y="117"/>
                  </a:lnTo>
                  <a:lnTo>
                    <a:pt x="63525" y="0"/>
                  </a:lnTo>
                  <a:lnTo>
                    <a:pt x="110863" y="0"/>
                  </a:lnTo>
                  <a:lnTo>
                    <a:pt x="148275" y="0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2" name="SMARTInkShape-1023"/>
            <p:cNvSpPr/>
            <p:nvPr>
              <p:custDataLst>
                <p:tags r:id="rId275"/>
              </p:custDataLst>
            </p:nvPr>
          </p:nvSpPr>
          <p:spPr>
            <a:xfrm>
              <a:off x="6000750" y="3695700"/>
              <a:ext cx="180976" cy="200015"/>
            </a:xfrm>
            <a:custGeom>
              <a:avLst/>
              <a:gdLst/>
              <a:ahLst/>
              <a:cxnLst/>
              <a:rect l="0" t="0" r="0" b="0"/>
              <a:pathLst>
                <a:path w="180976" h="200015">
                  <a:moveTo>
                    <a:pt x="180975" y="9525"/>
                  </a:moveTo>
                  <a:lnTo>
                    <a:pt x="180975" y="9525"/>
                  </a:lnTo>
                  <a:lnTo>
                    <a:pt x="171843" y="9525"/>
                  </a:lnTo>
                  <a:lnTo>
                    <a:pt x="180965" y="9525"/>
                  </a:lnTo>
                  <a:lnTo>
                    <a:pt x="172773" y="9525"/>
                  </a:lnTo>
                  <a:lnTo>
                    <a:pt x="172332" y="8467"/>
                  </a:lnTo>
                  <a:lnTo>
                    <a:pt x="171842" y="4468"/>
                  </a:lnTo>
                  <a:lnTo>
                    <a:pt x="170653" y="2979"/>
                  </a:lnTo>
                  <a:lnTo>
                    <a:pt x="166510" y="1324"/>
                  </a:lnTo>
                  <a:lnTo>
                    <a:pt x="119289" y="0"/>
                  </a:lnTo>
                  <a:lnTo>
                    <a:pt x="113695" y="2822"/>
                  </a:lnTo>
                  <a:lnTo>
                    <a:pt x="107681" y="6546"/>
                  </a:lnTo>
                  <a:lnTo>
                    <a:pt x="101480" y="8201"/>
                  </a:lnTo>
                  <a:lnTo>
                    <a:pt x="99403" y="9701"/>
                  </a:lnTo>
                  <a:lnTo>
                    <a:pt x="98019" y="11759"/>
                  </a:lnTo>
                  <a:lnTo>
                    <a:pt x="97096" y="14189"/>
                  </a:lnTo>
                  <a:lnTo>
                    <a:pt x="95422" y="15809"/>
                  </a:lnTo>
                  <a:lnTo>
                    <a:pt x="85132" y="21232"/>
                  </a:lnTo>
                  <a:lnTo>
                    <a:pt x="71666" y="33202"/>
                  </a:lnTo>
                  <a:lnTo>
                    <a:pt x="68893" y="38745"/>
                  </a:lnTo>
                  <a:lnTo>
                    <a:pt x="68154" y="41705"/>
                  </a:lnTo>
                  <a:lnTo>
                    <a:pt x="66602" y="43678"/>
                  </a:lnTo>
                  <a:lnTo>
                    <a:pt x="62057" y="45871"/>
                  </a:lnTo>
                  <a:lnTo>
                    <a:pt x="60421" y="47514"/>
                  </a:lnTo>
                  <a:lnTo>
                    <a:pt x="58604" y="52162"/>
                  </a:lnTo>
                  <a:lnTo>
                    <a:pt x="56378" y="63769"/>
                  </a:lnTo>
                  <a:lnTo>
                    <a:pt x="48987" y="74354"/>
                  </a:lnTo>
                  <a:lnTo>
                    <a:pt x="47894" y="83439"/>
                  </a:lnTo>
                  <a:lnTo>
                    <a:pt x="47745" y="89295"/>
                  </a:lnTo>
                  <a:lnTo>
                    <a:pt x="48763" y="91280"/>
                  </a:lnTo>
                  <a:lnTo>
                    <a:pt x="50500" y="92604"/>
                  </a:lnTo>
                  <a:lnTo>
                    <a:pt x="52717" y="93486"/>
                  </a:lnTo>
                  <a:lnTo>
                    <a:pt x="54194" y="95132"/>
                  </a:lnTo>
                  <a:lnTo>
                    <a:pt x="55837" y="99784"/>
                  </a:lnTo>
                  <a:lnTo>
                    <a:pt x="57333" y="101448"/>
                  </a:lnTo>
                  <a:lnTo>
                    <a:pt x="66774" y="105541"/>
                  </a:lnTo>
                  <a:lnTo>
                    <a:pt x="74749" y="112938"/>
                  </a:lnTo>
                  <a:lnTo>
                    <a:pt x="80828" y="113896"/>
                  </a:lnTo>
                  <a:lnTo>
                    <a:pt x="104369" y="114300"/>
                  </a:lnTo>
                  <a:lnTo>
                    <a:pt x="104772" y="104892"/>
                  </a:lnTo>
                  <a:lnTo>
                    <a:pt x="90310" y="104775"/>
                  </a:lnTo>
                  <a:lnTo>
                    <a:pt x="84941" y="107598"/>
                  </a:lnTo>
                  <a:lnTo>
                    <a:pt x="77927" y="112976"/>
                  </a:lnTo>
                  <a:lnTo>
                    <a:pt x="68937" y="114038"/>
                  </a:lnTo>
                  <a:lnTo>
                    <a:pt x="53855" y="114266"/>
                  </a:lnTo>
                  <a:lnTo>
                    <a:pt x="47571" y="117107"/>
                  </a:lnTo>
                  <a:lnTo>
                    <a:pt x="30865" y="130109"/>
                  </a:lnTo>
                  <a:lnTo>
                    <a:pt x="21963" y="133448"/>
                  </a:lnTo>
                  <a:lnTo>
                    <a:pt x="5016" y="147502"/>
                  </a:lnTo>
                  <a:lnTo>
                    <a:pt x="2229" y="153045"/>
                  </a:lnTo>
                  <a:lnTo>
                    <a:pt x="38" y="169972"/>
                  </a:lnTo>
                  <a:lnTo>
                    <a:pt x="0" y="185601"/>
                  </a:lnTo>
                  <a:lnTo>
                    <a:pt x="1059" y="187234"/>
                  </a:lnTo>
                  <a:lnTo>
                    <a:pt x="2822" y="188323"/>
                  </a:lnTo>
                  <a:lnTo>
                    <a:pt x="5056" y="189049"/>
                  </a:lnTo>
                  <a:lnTo>
                    <a:pt x="6545" y="190590"/>
                  </a:lnTo>
                  <a:lnTo>
                    <a:pt x="8201" y="195126"/>
                  </a:lnTo>
                  <a:lnTo>
                    <a:pt x="9701" y="196759"/>
                  </a:lnTo>
                  <a:lnTo>
                    <a:pt x="14189" y="198574"/>
                  </a:lnTo>
                  <a:lnTo>
                    <a:pt x="59013" y="200014"/>
                  </a:lnTo>
                  <a:lnTo>
                    <a:pt x="79311" y="198964"/>
                  </a:lnTo>
                  <a:lnTo>
                    <a:pt x="97433" y="192486"/>
                  </a:lnTo>
                  <a:lnTo>
                    <a:pt x="114947" y="188266"/>
                  </a:lnTo>
                  <a:lnTo>
                    <a:pt x="133542" y="183135"/>
                  </a:lnTo>
                  <a:lnTo>
                    <a:pt x="15240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SMARTInkShape-1024"/>
            <p:cNvSpPr/>
            <p:nvPr>
              <p:custDataLst>
                <p:tags r:id="rId276"/>
              </p:custDataLst>
            </p:nvPr>
          </p:nvSpPr>
          <p:spPr>
            <a:xfrm>
              <a:off x="5743578" y="3810000"/>
              <a:ext cx="142873" cy="19051"/>
            </a:xfrm>
            <a:custGeom>
              <a:avLst/>
              <a:gdLst/>
              <a:ahLst/>
              <a:cxnLst/>
              <a:rect l="0" t="0" r="0" b="0"/>
              <a:pathLst>
                <a:path w="142873" h="19051">
                  <a:moveTo>
                    <a:pt x="9522" y="19050"/>
                  </a:moveTo>
                  <a:lnTo>
                    <a:pt x="9522" y="19050"/>
                  </a:lnTo>
                  <a:lnTo>
                    <a:pt x="0" y="19050"/>
                  </a:lnTo>
                  <a:lnTo>
                    <a:pt x="46450" y="19050"/>
                  </a:lnTo>
                  <a:lnTo>
                    <a:pt x="59034" y="19050"/>
                  </a:lnTo>
                  <a:lnTo>
                    <a:pt x="66100" y="16228"/>
                  </a:lnTo>
                  <a:lnTo>
                    <a:pt x="72768" y="12504"/>
                  </a:lnTo>
                  <a:lnTo>
                    <a:pt x="85672" y="10114"/>
                  </a:lnTo>
                  <a:lnTo>
                    <a:pt x="108136" y="8544"/>
                  </a:lnTo>
                  <a:lnTo>
                    <a:pt x="126054" y="2001"/>
                  </a:lnTo>
                  <a:lnTo>
                    <a:pt x="14287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4" name="SMARTInkShape-1025"/>
            <p:cNvSpPr/>
            <p:nvPr>
              <p:custDataLst>
                <p:tags r:id="rId277"/>
              </p:custDataLst>
            </p:nvPr>
          </p:nvSpPr>
          <p:spPr>
            <a:xfrm>
              <a:off x="5857875" y="3724275"/>
              <a:ext cx="19051" cy="161926"/>
            </a:xfrm>
            <a:custGeom>
              <a:avLst/>
              <a:gdLst/>
              <a:ahLst/>
              <a:cxnLst/>
              <a:rect l="0" t="0" r="0" b="0"/>
              <a:pathLst>
                <a:path w="19051" h="161926">
                  <a:moveTo>
                    <a:pt x="9525" y="9525"/>
                  </a:moveTo>
                  <a:lnTo>
                    <a:pt x="9525" y="9525"/>
                  </a:lnTo>
                  <a:lnTo>
                    <a:pt x="14581" y="9525"/>
                  </a:lnTo>
                  <a:lnTo>
                    <a:pt x="16070" y="8467"/>
                  </a:lnTo>
                  <a:lnTo>
                    <a:pt x="17064" y="6703"/>
                  </a:lnTo>
                  <a:lnTo>
                    <a:pt x="19050" y="3"/>
                  </a:lnTo>
                  <a:lnTo>
                    <a:pt x="19050" y="0"/>
                  </a:lnTo>
                  <a:lnTo>
                    <a:pt x="19050" y="17610"/>
                  </a:lnTo>
                  <a:lnTo>
                    <a:pt x="12505" y="26370"/>
                  </a:lnTo>
                  <a:lnTo>
                    <a:pt x="10408" y="35213"/>
                  </a:lnTo>
                  <a:lnTo>
                    <a:pt x="9641" y="50838"/>
                  </a:lnTo>
                  <a:lnTo>
                    <a:pt x="6754" y="57167"/>
                  </a:lnTo>
                  <a:lnTo>
                    <a:pt x="3001" y="63507"/>
                  </a:lnTo>
                  <a:lnTo>
                    <a:pt x="593" y="76202"/>
                  </a:lnTo>
                  <a:lnTo>
                    <a:pt x="1" y="123825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5" name="SMARTInkShape-1026"/>
            <p:cNvSpPr/>
            <p:nvPr>
              <p:custDataLst>
                <p:tags r:id="rId278"/>
              </p:custDataLst>
            </p:nvPr>
          </p:nvSpPr>
          <p:spPr>
            <a:xfrm>
              <a:off x="5724525" y="3724275"/>
              <a:ext cx="171451" cy="180976"/>
            </a:xfrm>
            <a:custGeom>
              <a:avLst/>
              <a:gdLst/>
              <a:ahLst/>
              <a:cxnLst/>
              <a:rect l="0" t="0" r="0" b="0"/>
              <a:pathLst>
                <a:path w="171451" h="180976">
                  <a:moveTo>
                    <a:pt x="171450" y="9525"/>
                  </a:moveTo>
                  <a:lnTo>
                    <a:pt x="171450" y="9525"/>
                  </a:lnTo>
                  <a:lnTo>
                    <a:pt x="162318" y="9525"/>
                  </a:lnTo>
                  <a:lnTo>
                    <a:pt x="161935" y="393"/>
                  </a:lnTo>
                  <a:lnTo>
                    <a:pt x="134801" y="0"/>
                  </a:lnTo>
                  <a:lnTo>
                    <a:pt x="134317" y="1058"/>
                  </a:lnTo>
                  <a:lnTo>
                    <a:pt x="133780" y="5057"/>
                  </a:lnTo>
                  <a:lnTo>
                    <a:pt x="132578" y="6546"/>
                  </a:lnTo>
                  <a:lnTo>
                    <a:pt x="128420" y="8201"/>
                  </a:lnTo>
                  <a:lnTo>
                    <a:pt x="126889" y="9701"/>
                  </a:lnTo>
                  <a:lnTo>
                    <a:pt x="125187" y="14189"/>
                  </a:lnTo>
                  <a:lnTo>
                    <a:pt x="123675" y="15809"/>
                  </a:lnTo>
                  <a:lnTo>
                    <a:pt x="119172" y="17610"/>
                  </a:lnTo>
                  <a:lnTo>
                    <a:pt x="107658" y="19824"/>
                  </a:lnTo>
                  <a:lnTo>
                    <a:pt x="101471" y="23980"/>
                  </a:lnTo>
                  <a:lnTo>
                    <a:pt x="98015" y="29355"/>
                  </a:lnTo>
                  <a:lnTo>
                    <a:pt x="97093" y="32270"/>
                  </a:lnTo>
                  <a:lnTo>
                    <a:pt x="95421" y="34214"/>
                  </a:lnTo>
                  <a:lnTo>
                    <a:pt x="76024" y="48234"/>
                  </a:lnTo>
                  <a:lnTo>
                    <a:pt x="70830" y="54246"/>
                  </a:lnTo>
                  <a:lnTo>
                    <a:pt x="64674" y="66728"/>
                  </a:lnTo>
                  <a:lnTo>
                    <a:pt x="23276" y="111125"/>
                  </a:lnTo>
                  <a:lnTo>
                    <a:pt x="17063" y="123825"/>
                  </a:lnTo>
                  <a:lnTo>
                    <a:pt x="12875" y="130175"/>
                  </a:lnTo>
                  <a:lnTo>
                    <a:pt x="9459" y="139700"/>
                  </a:lnTo>
                  <a:lnTo>
                    <a:pt x="1455" y="150518"/>
                  </a:lnTo>
                  <a:lnTo>
                    <a:pt x="431" y="156899"/>
                  </a:lnTo>
                  <a:lnTo>
                    <a:pt x="0" y="180964"/>
                  </a:lnTo>
                  <a:lnTo>
                    <a:pt x="952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7" name="SMARTInkShape-1027"/>
          <p:cNvSpPr/>
          <p:nvPr>
            <p:custDataLst>
              <p:tags r:id="rId13"/>
            </p:custDataLst>
          </p:nvPr>
        </p:nvSpPr>
        <p:spPr>
          <a:xfrm>
            <a:off x="7601343" y="3343275"/>
            <a:ext cx="218682" cy="9526"/>
          </a:xfrm>
          <a:custGeom>
            <a:avLst/>
            <a:gdLst/>
            <a:ahLst/>
            <a:cxnLst/>
            <a:rect l="0" t="0" r="0" b="0"/>
            <a:pathLst>
              <a:path w="218682" h="9526">
                <a:moveTo>
                  <a:pt x="9132" y="9525"/>
                </a:moveTo>
                <a:lnTo>
                  <a:pt x="9132" y="9525"/>
                </a:lnTo>
                <a:lnTo>
                  <a:pt x="0" y="9525"/>
                </a:lnTo>
                <a:lnTo>
                  <a:pt x="47123" y="9525"/>
                </a:lnTo>
                <a:lnTo>
                  <a:pt x="92748" y="9525"/>
                </a:lnTo>
                <a:lnTo>
                  <a:pt x="138609" y="9525"/>
                </a:lnTo>
                <a:lnTo>
                  <a:pt x="172881" y="9525"/>
                </a:lnTo>
                <a:lnTo>
                  <a:pt x="179982" y="6703"/>
                </a:lnTo>
                <a:lnTo>
                  <a:pt x="186665" y="2979"/>
                </a:lnTo>
                <a:lnTo>
                  <a:pt x="199579" y="589"/>
                </a:lnTo>
                <a:lnTo>
                  <a:pt x="218681" y="0"/>
                </a:lnTo>
                <a:lnTo>
                  <a:pt x="210482" y="0"/>
                </a:lnTo>
                <a:lnTo>
                  <a:pt x="201815" y="6546"/>
                </a:lnTo>
                <a:lnTo>
                  <a:pt x="190107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5" name="SMARTInkShape-Group280"/>
          <p:cNvGrpSpPr/>
          <p:nvPr/>
        </p:nvGrpSpPr>
        <p:grpSpPr>
          <a:xfrm>
            <a:off x="8239126" y="3076575"/>
            <a:ext cx="1466849" cy="314323"/>
            <a:chOff x="8239126" y="3076575"/>
            <a:chExt cx="1466849" cy="314323"/>
          </a:xfrm>
        </p:grpSpPr>
        <p:sp>
          <p:nvSpPr>
            <p:cNvPr id="158" name="SMARTInkShape-1028"/>
            <p:cNvSpPr/>
            <p:nvPr>
              <p:custDataLst>
                <p:tags r:id="rId261"/>
              </p:custDataLst>
            </p:nvPr>
          </p:nvSpPr>
          <p:spPr>
            <a:xfrm>
              <a:off x="9601200" y="3238500"/>
              <a:ext cx="76201" cy="1"/>
            </a:xfrm>
            <a:custGeom>
              <a:avLst/>
              <a:gdLst/>
              <a:ahLst/>
              <a:cxnLst/>
              <a:rect l="0" t="0" r="0" b="0"/>
              <a:pathLst>
                <a:path w="76201" h="1">
                  <a:moveTo>
                    <a:pt x="0" y="0"/>
                  </a:moveTo>
                  <a:lnTo>
                    <a:pt x="0" y="0"/>
                  </a:lnTo>
                  <a:lnTo>
                    <a:pt x="42966" y="0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9" name="SMARTInkShape-1029"/>
            <p:cNvSpPr/>
            <p:nvPr>
              <p:custDataLst>
                <p:tags r:id="rId262"/>
              </p:custDataLst>
            </p:nvPr>
          </p:nvSpPr>
          <p:spPr>
            <a:xfrm>
              <a:off x="9667875" y="3114686"/>
              <a:ext cx="19051" cy="190490"/>
            </a:xfrm>
            <a:custGeom>
              <a:avLst/>
              <a:gdLst/>
              <a:ahLst/>
              <a:cxnLst/>
              <a:rect l="0" t="0" r="0" b="0"/>
              <a:pathLst>
                <a:path w="19051" h="190490">
                  <a:moveTo>
                    <a:pt x="0" y="19039"/>
                  </a:moveTo>
                  <a:lnTo>
                    <a:pt x="0" y="19039"/>
                  </a:lnTo>
                  <a:lnTo>
                    <a:pt x="5057" y="19039"/>
                  </a:lnTo>
                  <a:lnTo>
                    <a:pt x="6546" y="17981"/>
                  </a:lnTo>
                  <a:lnTo>
                    <a:pt x="7540" y="16217"/>
                  </a:lnTo>
                  <a:lnTo>
                    <a:pt x="9264" y="9338"/>
                  </a:lnTo>
                  <a:lnTo>
                    <a:pt x="9525" y="0"/>
                  </a:lnTo>
                  <a:lnTo>
                    <a:pt x="9525" y="44726"/>
                  </a:lnTo>
                  <a:lnTo>
                    <a:pt x="9525" y="50916"/>
                  </a:lnTo>
                  <a:lnTo>
                    <a:pt x="6703" y="57196"/>
                  </a:lnTo>
                  <a:lnTo>
                    <a:pt x="2979" y="63514"/>
                  </a:lnTo>
                  <a:lnTo>
                    <a:pt x="588" y="76194"/>
                  </a:lnTo>
                  <a:lnTo>
                    <a:pt x="5" y="121828"/>
                  </a:lnTo>
                  <a:lnTo>
                    <a:pt x="1" y="136122"/>
                  </a:lnTo>
                  <a:lnTo>
                    <a:pt x="2822" y="142689"/>
                  </a:lnTo>
                  <a:lnTo>
                    <a:pt x="6546" y="149136"/>
                  </a:lnTo>
                  <a:lnTo>
                    <a:pt x="8937" y="161899"/>
                  </a:lnTo>
                  <a:lnTo>
                    <a:pt x="9491" y="175937"/>
                  </a:lnTo>
                  <a:lnTo>
                    <a:pt x="10561" y="177613"/>
                  </a:lnTo>
                  <a:lnTo>
                    <a:pt x="12332" y="178730"/>
                  </a:lnTo>
                  <a:lnTo>
                    <a:pt x="18656" y="180833"/>
                  </a:lnTo>
                  <a:lnTo>
                    <a:pt x="19050" y="190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0" name="SMARTInkShape-1030"/>
            <p:cNvSpPr/>
            <p:nvPr>
              <p:custDataLst>
                <p:tags r:id="rId263"/>
              </p:custDataLst>
            </p:nvPr>
          </p:nvSpPr>
          <p:spPr>
            <a:xfrm>
              <a:off x="9248779" y="3076575"/>
              <a:ext cx="457196" cy="246316"/>
            </a:xfrm>
            <a:custGeom>
              <a:avLst/>
              <a:gdLst/>
              <a:ahLst/>
              <a:cxnLst/>
              <a:rect l="0" t="0" r="0" b="0"/>
              <a:pathLst>
                <a:path w="457196" h="246316">
                  <a:moveTo>
                    <a:pt x="123821" y="95250"/>
                  </a:moveTo>
                  <a:lnTo>
                    <a:pt x="123821" y="95250"/>
                  </a:lnTo>
                  <a:lnTo>
                    <a:pt x="142444" y="95250"/>
                  </a:lnTo>
                  <a:lnTo>
                    <a:pt x="142833" y="103451"/>
                  </a:lnTo>
                  <a:lnTo>
                    <a:pt x="143903" y="103892"/>
                  </a:lnTo>
                  <a:lnTo>
                    <a:pt x="151068" y="104659"/>
                  </a:lnTo>
                  <a:lnTo>
                    <a:pt x="151806" y="107545"/>
                  </a:lnTo>
                  <a:lnTo>
                    <a:pt x="152362" y="122106"/>
                  </a:lnTo>
                  <a:lnTo>
                    <a:pt x="145844" y="131090"/>
                  </a:lnTo>
                  <a:lnTo>
                    <a:pt x="142693" y="139971"/>
                  </a:lnTo>
                  <a:lnTo>
                    <a:pt x="136586" y="149305"/>
                  </a:lnTo>
                  <a:lnTo>
                    <a:pt x="133248" y="158774"/>
                  </a:lnTo>
                  <a:lnTo>
                    <a:pt x="101558" y="193675"/>
                  </a:lnTo>
                  <a:lnTo>
                    <a:pt x="95228" y="197203"/>
                  </a:lnTo>
                  <a:lnTo>
                    <a:pt x="88889" y="199829"/>
                  </a:lnTo>
                  <a:lnTo>
                    <a:pt x="66671" y="216427"/>
                  </a:lnTo>
                  <a:lnTo>
                    <a:pt x="41301" y="227121"/>
                  </a:lnTo>
                  <a:lnTo>
                    <a:pt x="31125" y="234854"/>
                  </a:lnTo>
                  <a:lnTo>
                    <a:pt x="22037" y="237156"/>
                  </a:lnTo>
                  <a:lnTo>
                    <a:pt x="45" y="238124"/>
                  </a:lnTo>
                  <a:lnTo>
                    <a:pt x="0" y="224868"/>
                  </a:lnTo>
                  <a:lnTo>
                    <a:pt x="1057" y="222937"/>
                  </a:lnTo>
                  <a:lnTo>
                    <a:pt x="2820" y="221650"/>
                  </a:lnTo>
                  <a:lnTo>
                    <a:pt x="5053" y="220792"/>
                  </a:lnTo>
                  <a:lnTo>
                    <a:pt x="6542" y="219161"/>
                  </a:lnTo>
                  <a:lnTo>
                    <a:pt x="8197" y="214527"/>
                  </a:lnTo>
                  <a:lnTo>
                    <a:pt x="9697" y="212868"/>
                  </a:lnTo>
                  <a:lnTo>
                    <a:pt x="14187" y="211025"/>
                  </a:lnTo>
                  <a:lnTo>
                    <a:pt x="15806" y="209475"/>
                  </a:lnTo>
                  <a:lnTo>
                    <a:pt x="17607" y="204931"/>
                  </a:lnTo>
                  <a:lnTo>
                    <a:pt x="19144" y="203295"/>
                  </a:lnTo>
                  <a:lnTo>
                    <a:pt x="38287" y="192677"/>
                  </a:lnTo>
                  <a:lnTo>
                    <a:pt x="60717" y="190538"/>
                  </a:lnTo>
                  <a:lnTo>
                    <a:pt x="69963" y="190511"/>
                  </a:lnTo>
                  <a:lnTo>
                    <a:pt x="76248" y="193327"/>
                  </a:lnTo>
                  <a:lnTo>
                    <a:pt x="92955" y="206310"/>
                  </a:lnTo>
                  <a:lnTo>
                    <a:pt x="98815" y="208110"/>
                  </a:lnTo>
                  <a:lnTo>
                    <a:pt x="100800" y="209648"/>
                  </a:lnTo>
                  <a:lnTo>
                    <a:pt x="103007" y="214180"/>
                  </a:lnTo>
                  <a:lnTo>
                    <a:pt x="104653" y="215812"/>
                  </a:lnTo>
                  <a:lnTo>
                    <a:pt x="109305" y="217624"/>
                  </a:lnTo>
                  <a:lnTo>
                    <a:pt x="110968" y="219166"/>
                  </a:lnTo>
                  <a:lnTo>
                    <a:pt x="112818" y="223702"/>
                  </a:lnTo>
                  <a:lnTo>
                    <a:pt x="114368" y="225335"/>
                  </a:lnTo>
                  <a:lnTo>
                    <a:pt x="118914" y="227149"/>
                  </a:lnTo>
                  <a:lnTo>
                    <a:pt x="120550" y="228691"/>
                  </a:lnTo>
                  <a:lnTo>
                    <a:pt x="123390" y="236674"/>
                  </a:lnTo>
                  <a:lnTo>
                    <a:pt x="126453" y="237480"/>
                  </a:lnTo>
                  <a:lnTo>
                    <a:pt x="131985" y="237997"/>
                  </a:lnTo>
                  <a:lnTo>
                    <a:pt x="141427" y="246315"/>
                  </a:lnTo>
                  <a:lnTo>
                    <a:pt x="142966" y="245702"/>
                  </a:lnTo>
                  <a:lnTo>
                    <a:pt x="150191" y="240840"/>
                  </a:lnTo>
                  <a:lnTo>
                    <a:pt x="162112" y="238661"/>
                  </a:lnTo>
                  <a:lnTo>
                    <a:pt x="165224" y="238483"/>
                  </a:lnTo>
                  <a:lnTo>
                    <a:pt x="167297" y="237305"/>
                  </a:lnTo>
                  <a:lnTo>
                    <a:pt x="168680" y="235462"/>
                  </a:lnTo>
                  <a:lnTo>
                    <a:pt x="169602" y="233175"/>
                  </a:lnTo>
                  <a:lnTo>
                    <a:pt x="171275" y="231649"/>
                  </a:lnTo>
                  <a:lnTo>
                    <a:pt x="181564" y="226380"/>
                  </a:lnTo>
                  <a:lnTo>
                    <a:pt x="184542" y="223945"/>
                  </a:lnTo>
                  <a:lnTo>
                    <a:pt x="187849" y="218417"/>
                  </a:lnTo>
                  <a:lnTo>
                    <a:pt x="190378" y="212433"/>
                  </a:lnTo>
                  <a:lnTo>
                    <a:pt x="205581" y="192591"/>
                  </a:lnTo>
                  <a:lnTo>
                    <a:pt x="209198" y="165981"/>
                  </a:lnTo>
                  <a:lnTo>
                    <a:pt x="210501" y="154777"/>
                  </a:lnTo>
                  <a:lnTo>
                    <a:pt x="214557" y="144285"/>
                  </a:lnTo>
                  <a:lnTo>
                    <a:pt x="215003" y="139582"/>
                  </a:lnTo>
                  <a:lnTo>
                    <a:pt x="208672" y="101483"/>
                  </a:lnTo>
                  <a:lnTo>
                    <a:pt x="201996" y="89806"/>
                  </a:lnTo>
                  <a:lnTo>
                    <a:pt x="194374" y="79643"/>
                  </a:lnTo>
                  <a:lnTo>
                    <a:pt x="188440" y="66728"/>
                  </a:lnTo>
                  <a:lnTo>
                    <a:pt x="177389" y="53985"/>
                  </a:lnTo>
                  <a:lnTo>
                    <a:pt x="171265" y="50452"/>
                  </a:lnTo>
                  <a:lnTo>
                    <a:pt x="133930" y="38762"/>
                  </a:lnTo>
                  <a:lnTo>
                    <a:pt x="86314" y="38105"/>
                  </a:lnTo>
                  <a:lnTo>
                    <a:pt x="82942" y="38104"/>
                  </a:lnTo>
                  <a:lnTo>
                    <a:pt x="76372" y="40924"/>
                  </a:lnTo>
                  <a:lnTo>
                    <a:pt x="69924" y="44647"/>
                  </a:lnTo>
                  <a:lnTo>
                    <a:pt x="60343" y="47801"/>
                  </a:lnTo>
                  <a:lnTo>
                    <a:pt x="39978" y="64924"/>
                  </a:lnTo>
                  <a:lnTo>
                    <a:pt x="38932" y="68719"/>
                  </a:lnTo>
                  <a:lnTo>
                    <a:pt x="38653" y="71213"/>
                  </a:lnTo>
                  <a:lnTo>
                    <a:pt x="35522" y="76806"/>
                  </a:lnTo>
                  <a:lnTo>
                    <a:pt x="33204" y="79779"/>
                  </a:lnTo>
                  <a:lnTo>
                    <a:pt x="32717" y="81761"/>
                  </a:lnTo>
                  <a:lnTo>
                    <a:pt x="33452" y="83082"/>
                  </a:lnTo>
                  <a:lnTo>
                    <a:pt x="35001" y="83963"/>
                  </a:lnTo>
                  <a:lnTo>
                    <a:pt x="36033" y="85609"/>
                  </a:lnTo>
                  <a:lnTo>
                    <a:pt x="37824" y="93771"/>
                  </a:lnTo>
                  <a:lnTo>
                    <a:pt x="38973" y="94264"/>
                  </a:lnTo>
                  <a:lnTo>
                    <a:pt x="78094" y="103440"/>
                  </a:lnTo>
                  <a:lnTo>
                    <a:pt x="124019" y="95786"/>
                  </a:lnTo>
                  <a:lnTo>
                    <a:pt x="155597" y="94262"/>
                  </a:lnTo>
                  <a:lnTo>
                    <a:pt x="200219" y="85555"/>
                  </a:lnTo>
                  <a:lnTo>
                    <a:pt x="242094" y="70615"/>
                  </a:lnTo>
                  <a:lnTo>
                    <a:pt x="288015" y="59417"/>
                  </a:lnTo>
                  <a:lnTo>
                    <a:pt x="311320" y="47445"/>
                  </a:lnTo>
                  <a:lnTo>
                    <a:pt x="349627" y="25389"/>
                  </a:lnTo>
                  <a:lnTo>
                    <a:pt x="396942" y="9459"/>
                  </a:lnTo>
                  <a:lnTo>
                    <a:pt x="417931" y="970"/>
                  </a:lnTo>
                  <a:lnTo>
                    <a:pt x="457184" y="0"/>
                  </a:lnTo>
                  <a:lnTo>
                    <a:pt x="457195" y="8201"/>
                  </a:lnTo>
                  <a:lnTo>
                    <a:pt x="450650" y="16868"/>
                  </a:lnTo>
                  <a:lnTo>
                    <a:pt x="448995" y="22666"/>
                  </a:lnTo>
                  <a:lnTo>
                    <a:pt x="447495" y="24636"/>
                  </a:lnTo>
                  <a:lnTo>
                    <a:pt x="443005" y="26824"/>
                  </a:lnTo>
                  <a:lnTo>
                    <a:pt x="441386" y="29524"/>
                  </a:lnTo>
                  <a:lnTo>
                    <a:pt x="438048" y="42379"/>
                  </a:lnTo>
                  <a:lnTo>
                    <a:pt x="427974" y="56741"/>
                  </a:lnTo>
                  <a:lnTo>
                    <a:pt x="423042" y="63318"/>
                  </a:lnTo>
                  <a:lnTo>
                    <a:pt x="417053" y="76164"/>
                  </a:lnTo>
                  <a:lnTo>
                    <a:pt x="385206" y="119767"/>
                  </a:lnTo>
                  <a:lnTo>
                    <a:pt x="379005" y="133175"/>
                  </a:lnTo>
                  <a:lnTo>
                    <a:pt x="358654" y="160621"/>
                  </a:lnTo>
                  <a:lnTo>
                    <a:pt x="347912" y="183757"/>
                  </a:lnTo>
                  <a:lnTo>
                    <a:pt x="337341" y="196772"/>
                  </a:lnTo>
                  <a:lnTo>
                    <a:pt x="335135" y="203166"/>
                  </a:lnTo>
                  <a:lnTo>
                    <a:pt x="333489" y="205294"/>
                  </a:lnTo>
                  <a:lnTo>
                    <a:pt x="327174" y="209347"/>
                  </a:lnTo>
                  <a:lnTo>
                    <a:pt x="324284" y="217585"/>
                  </a:lnTo>
                  <a:lnTo>
                    <a:pt x="321219" y="218413"/>
                  </a:lnTo>
                  <a:lnTo>
                    <a:pt x="314321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SMARTInkShape-1031"/>
            <p:cNvSpPr/>
            <p:nvPr>
              <p:custDataLst>
                <p:tags r:id="rId264"/>
              </p:custDataLst>
            </p:nvPr>
          </p:nvSpPr>
          <p:spPr>
            <a:xfrm>
              <a:off x="8867775" y="3305175"/>
              <a:ext cx="171451" cy="19051"/>
            </a:xfrm>
            <a:custGeom>
              <a:avLst/>
              <a:gdLst/>
              <a:ahLst/>
              <a:cxnLst/>
              <a:rect l="0" t="0" r="0" b="0"/>
              <a:pathLst>
                <a:path w="171451" h="19051">
                  <a:moveTo>
                    <a:pt x="0" y="19050"/>
                  </a:moveTo>
                  <a:lnTo>
                    <a:pt x="0" y="19050"/>
                  </a:lnTo>
                  <a:lnTo>
                    <a:pt x="45358" y="19050"/>
                  </a:lnTo>
                  <a:lnTo>
                    <a:pt x="65501" y="19050"/>
                  </a:lnTo>
                  <a:lnTo>
                    <a:pt x="69068" y="17992"/>
                  </a:lnTo>
                  <a:lnTo>
                    <a:pt x="71444" y="16228"/>
                  </a:lnTo>
                  <a:lnTo>
                    <a:pt x="73030" y="13993"/>
                  </a:lnTo>
                  <a:lnTo>
                    <a:pt x="75146" y="12504"/>
                  </a:lnTo>
                  <a:lnTo>
                    <a:pt x="80318" y="10849"/>
                  </a:lnTo>
                  <a:lnTo>
                    <a:pt x="126615" y="9535"/>
                  </a:lnTo>
                  <a:lnTo>
                    <a:pt x="146016" y="9525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SMARTInkShape-1032"/>
            <p:cNvSpPr/>
            <p:nvPr>
              <p:custDataLst>
                <p:tags r:id="rId265"/>
              </p:custDataLst>
            </p:nvPr>
          </p:nvSpPr>
          <p:spPr>
            <a:xfrm>
              <a:off x="8867775" y="3248028"/>
              <a:ext cx="152389" cy="19048"/>
            </a:xfrm>
            <a:custGeom>
              <a:avLst/>
              <a:gdLst/>
              <a:ahLst/>
              <a:cxnLst/>
              <a:rect l="0" t="0" r="0" b="0"/>
              <a:pathLst>
                <a:path w="152389" h="19048">
                  <a:moveTo>
                    <a:pt x="0" y="19047"/>
                  </a:moveTo>
                  <a:lnTo>
                    <a:pt x="0" y="19047"/>
                  </a:lnTo>
                  <a:lnTo>
                    <a:pt x="9134" y="9915"/>
                  </a:lnTo>
                  <a:lnTo>
                    <a:pt x="54244" y="9522"/>
                  </a:lnTo>
                  <a:lnTo>
                    <a:pt x="98426" y="9522"/>
                  </a:lnTo>
                  <a:lnTo>
                    <a:pt x="104775" y="6700"/>
                  </a:lnTo>
                  <a:lnTo>
                    <a:pt x="111125" y="2976"/>
                  </a:lnTo>
                  <a:lnTo>
                    <a:pt x="123825" y="586"/>
                  </a:lnTo>
                  <a:lnTo>
                    <a:pt x="147489" y="0"/>
                  </a:lnTo>
                  <a:lnTo>
                    <a:pt x="149127" y="1057"/>
                  </a:lnTo>
                  <a:lnTo>
                    <a:pt x="150218" y="2820"/>
                  </a:lnTo>
                  <a:lnTo>
                    <a:pt x="152388" y="9488"/>
                  </a:lnTo>
                  <a:lnTo>
                    <a:pt x="142875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SMARTInkShape-1033"/>
            <p:cNvSpPr/>
            <p:nvPr>
              <p:custDataLst>
                <p:tags r:id="rId266"/>
              </p:custDataLst>
            </p:nvPr>
          </p:nvSpPr>
          <p:spPr>
            <a:xfrm>
              <a:off x="8553453" y="3143285"/>
              <a:ext cx="209548" cy="247613"/>
            </a:xfrm>
            <a:custGeom>
              <a:avLst/>
              <a:gdLst/>
              <a:ahLst/>
              <a:cxnLst/>
              <a:rect l="0" t="0" r="0" b="0"/>
              <a:pathLst>
                <a:path w="209548" h="247613">
                  <a:moveTo>
                    <a:pt x="190497" y="28540"/>
                  </a:moveTo>
                  <a:lnTo>
                    <a:pt x="190497" y="28540"/>
                  </a:lnTo>
                  <a:lnTo>
                    <a:pt x="190497" y="23484"/>
                  </a:lnTo>
                  <a:lnTo>
                    <a:pt x="189439" y="21994"/>
                  </a:lnTo>
                  <a:lnTo>
                    <a:pt x="187675" y="21001"/>
                  </a:lnTo>
                  <a:lnTo>
                    <a:pt x="182296" y="19407"/>
                  </a:lnTo>
                  <a:lnTo>
                    <a:pt x="181560" y="16368"/>
                  </a:lnTo>
                  <a:lnTo>
                    <a:pt x="181363" y="14075"/>
                  </a:lnTo>
                  <a:lnTo>
                    <a:pt x="180174" y="12546"/>
                  </a:lnTo>
                  <a:lnTo>
                    <a:pt x="171849" y="9609"/>
                  </a:lnTo>
                  <a:lnTo>
                    <a:pt x="163281" y="1299"/>
                  </a:lnTo>
                  <a:lnTo>
                    <a:pt x="157268" y="361"/>
                  </a:lnTo>
                  <a:lnTo>
                    <a:pt x="139568" y="0"/>
                  </a:lnTo>
                  <a:lnTo>
                    <a:pt x="137493" y="1046"/>
                  </a:lnTo>
                  <a:lnTo>
                    <a:pt x="136112" y="2803"/>
                  </a:lnTo>
                  <a:lnTo>
                    <a:pt x="135190" y="5032"/>
                  </a:lnTo>
                  <a:lnTo>
                    <a:pt x="133518" y="6518"/>
                  </a:lnTo>
                  <a:lnTo>
                    <a:pt x="123229" y="11725"/>
                  </a:lnTo>
                  <a:lnTo>
                    <a:pt x="117208" y="15775"/>
                  </a:lnTo>
                  <a:lnTo>
                    <a:pt x="111005" y="17575"/>
                  </a:lnTo>
                  <a:lnTo>
                    <a:pt x="108927" y="19113"/>
                  </a:lnTo>
                  <a:lnTo>
                    <a:pt x="107542" y="21197"/>
                  </a:lnTo>
                  <a:lnTo>
                    <a:pt x="106618" y="23645"/>
                  </a:lnTo>
                  <a:lnTo>
                    <a:pt x="104945" y="25277"/>
                  </a:lnTo>
                  <a:lnTo>
                    <a:pt x="94654" y="30718"/>
                  </a:lnTo>
                  <a:lnTo>
                    <a:pt x="78043" y="45836"/>
                  </a:lnTo>
                  <a:lnTo>
                    <a:pt x="77018" y="49633"/>
                  </a:lnTo>
                  <a:lnTo>
                    <a:pt x="76744" y="52127"/>
                  </a:lnTo>
                  <a:lnTo>
                    <a:pt x="73618" y="57720"/>
                  </a:lnTo>
                  <a:lnTo>
                    <a:pt x="69759" y="63734"/>
                  </a:lnTo>
                  <a:lnTo>
                    <a:pt x="67587" y="73070"/>
                  </a:lnTo>
                  <a:lnTo>
                    <a:pt x="66673" y="109273"/>
                  </a:lnTo>
                  <a:lnTo>
                    <a:pt x="67730" y="110937"/>
                  </a:lnTo>
                  <a:lnTo>
                    <a:pt x="69494" y="112047"/>
                  </a:lnTo>
                  <a:lnTo>
                    <a:pt x="75804" y="114135"/>
                  </a:lnTo>
                  <a:lnTo>
                    <a:pt x="94854" y="132922"/>
                  </a:lnTo>
                  <a:lnTo>
                    <a:pt x="77554" y="133315"/>
                  </a:lnTo>
                  <a:lnTo>
                    <a:pt x="68115" y="141516"/>
                  </a:lnTo>
                  <a:lnTo>
                    <a:pt x="59352" y="143637"/>
                  </a:lnTo>
                  <a:lnTo>
                    <a:pt x="49376" y="151007"/>
                  </a:lnTo>
                  <a:lnTo>
                    <a:pt x="40364" y="153155"/>
                  </a:lnTo>
                  <a:lnTo>
                    <a:pt x="4905" y="185559"/>
                  </a:lnTo>
                  <a:lnTo>
                    <a:pt x="2179" y="191107"/>
                  </a:lnTo>
                  <a:lnTo>
                    <a:pt x="35" y="208037"/>
                  </a:lnTo>
                  <a:lnTo>
                    <a:pt x="0" y="217586"/>
                  </a:lnTo>
                  <a:lnTo>
                    <a:pt x="14187" y="233191"/>
                  </a:lnTo>
                  <a:lnTo>
                    <a:pt x="19709" y="235913"/>
                  </a:lnTo>
                  <a:lnTo>
                    <a:pt x="22663" y="236639"/>
                  </a:lnTo>
                  <a:lnTo>
                    <a:pt x="38155" y="245438"/>
                  </a:lnTo>
                  <a:lnTo>
                    <a:pt x="76197" y="247598"/>
                  </a:lnTo>
                  <a:lnTo>
                    <a:pt x="88897" y="247612"/>
                  </a:lnTo>
                  <a:lnTo>
                    <a:pt x="136456" y="237293"/>
                  </a:lnTo>
                  <a:lnTo>
                    <a:pt x="155145" y="229923"/>
                  </a:lnTo>
                  <a:lnTo>
                    <a:pt x="177771" y="227586"/>
                  </a:lnTo>
                  <a:lnTo>
                    <a:pt x="188613" y="220374"/>
                  </a:lnTo>
                  <a:lnTo>
                    <a:pt x="194995" y="219436"/>
                  </a:lnTo>
                  <a:lnTo>
                    <a:pt x="196670" y="218245"/>
                  </a:lnTo>
                  <a:lnTo>
                    <a:pt x="197787" y="216394"/>
                  </a:lnTo>
                  <a:lnTo>
                    <a:pt x="199891" y="209917"/>
                  </a:lnTo>
                  <a:lnTo>
                    <a:pt x="209547" y="20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SMARTInkShape-1034"/>
            <p:cNvSpPr/>
            <p:nvPr>
              <p:custDataLst>
                <p:tags r:id="rId267"/>
              </p:custDataLst>
            </p:nvPr>
          </p:nvSpPr>
          <p:spPr>
            <a:xfrm>
              <a:off x="8239126" y="3152785"/>
              <a:ext cx="180975" cy="219062"/>
            </a:xfrm>
            <a:custGeom>
              <a:avLst/>
              <a:gdLst/>
              <a:ahLst/>
              <a:cxnLst/>
              <a:rect l="0" t="0" r="0" b="0"/>
              <a:pathLst>
                <a:path w="180975" h="219062">
                  <a:moveTo>
                    <a:pt x="171449" y="19040"/>
                  </a:moveTo>
                  <a:lnTo>
                    <a:pt x="171449" y="19040"/>
                  </a:lnTo>
                  <a:lnTo>
                    <a:pt x="171449" y="24096"/>
                  </a:lnTo>
                  <a:lnTo>
                    <a:pt x="170391" y="25586"/>
                  </a:lnTo>
                  <a:lnTo>
                    <a:pt x="168627" y="26579"/>
                  </a:lnTo>
                  <a:lnTo>
                    <a:pt x="166393" y="27241"/>
                  </a:lnTo>
                  <a:lnTo>
                    <a:pt x="164904" y="28741"/>
                  </a:lnTo>
                  <a:lnTo>
                    <a:pt x="162040" y="37664"/>
                  </a:lnTo>
                  <a:lnTo>
                    <a:pt x="161924" y="66269"/>
                  </a:lnTo>
                  <a:lnTo>
                    <a:pt x="166980" y="66548"/>
                  </a:lnTo>
                  <a:lnTo>
                    <a:pt x="168469" y="65528"/>
                  </a:lnTo>
                  <a:lnTo>
                    <a:pt x="169462" y="63791"/>
                  </a:lnTo>
                  <a:lnTo>
                    <a:pt x="171415" y="57255"/>
                  </a:lnTo>
                  <a:lnTo>
                    <a:pt x="171449" y="20491"/>
                  </a:lnTo>
                  <a:lnTo>
                    <a:pt x="163249" y="10966"/>
                  </a:lnTo>
                  <a:lnTo>
                    <a:pt x="153839" y="9643"/>
                  </a:lnTo>
                  <a:lnTo>
                    <a:pt x="144324" y="1325"/>
                  </a:lnTo>
                  <a:lnTo>
                    <a:pt x="134800" y="107"/>
                  </a:lnTo>
                  <a:lnTo>
                    <a:pt x="120219" y="0"/>
                  </a:lnTo>
                  <a:lnTo>
                    <a:pt x="114108" y="2817"/>
                  </a:lnTo>
                  <a:lnTo>
                    <a:pt x="107865" y="6538"/>
                  </a:lnTo>
                  <a:lnTo>
                    <a:pt x="97119" y="9123"/>
                  </a:lnTo>
                  <a:lnTo>
                    <a:pt x="88015" y="15984"/>
                  </a:lnTo>
                  <a:lnTo>
                    <a:pt x="79112" y="19193"/>
                  </a:lnTo>
                  <a:lnTo>
                    <a:pt x="53964" y="41395"/>
                  </a:lnTo>
                  <a:lnTo>
                    <a:pt x="50442" y="50495"/>
                  </a:lnTo>
                  <a:lnTo>
                    <a:pt x="47818" y="60536"/>
                  </a:lnTo>
                  <a:lnTo>
                    <a:pt x="37510" y="75607"/>
                  </a:lnTo>
                  <a:lnTo>
                    <a:pt x="25282" y="93831"/>
                  </a:lnTo>
                  <a:lnTo>
                    <a:pt x="12331" y="121226"/>
                  </a:lnTo>
                  <a:lnTo>
                    <a:pt x="9714" y="129014"/>
                  </a:lnTo>
                  <a:lnTo>
                    <a:pt x="2231" y="142638"/>
                  </a:lnTo>
                  <a:lnTo>
                    <a:pt x="7" y="190032"/>
                  </a:lnTo>
                  <a:lnTo>
                    <a:pt x="0" y="203548"/>
                  </a:lnTo>
                  <a:lnTo>
                    <a:pt x="2821" y="209699"/>
                  </a:lnTo>
                  <a:lnTo>
                    <a:pt x="8199" y="217215"/>
                  </a:lnTo>
                  <a:lnTo>
                    <a:pt x="11757" y="218243"/>
                  </a:lnTo>
                  <a:lnTo>
                    <a:pt x="55868" y="219061"/>
                  </a:lnTo>
                  <a:lnTo>
                    <a:pt x="73202" y="218006"/>
                  </a:lnTo>
                  <a:lnTo>
                    <a:pt x="120780" y="201732"/>
                  </a:lnTo>
                  <a:lnTo>
                    <a:pt x="130585" y="197956"/>
                  </a:lnTo>
                  <a:lnTo>
                    <a:pt x="139529" y="193808"/>
                  </a:lnTo>
                  <a:lnTo>
                    <a:pt x="180974" y="1809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3" name="SMARTInkShape-Group281"/>
          <p:cNvGrpSpPr/>
          <p:nvPr/>
        </p:nvGrpSpPr>
        <p:grpSpPr>
          <a:xfrm>
            <a:off x="3810000" y="4105324"/>
            <a:ext cx="1809751" cy="228113"/>
            <a:chOff x="3810000" y="4105324"/>
            <a:chExt cx="1809751" cy="228113"/>
          </a:xfrm>
        </p:grpSpPr>
        <p:sp>
          <p:nvSpPr>
            <p:cNvPr id="166" name="SMARTInkShape-1035"/>
            <p:cNvSpPr/>
            <p:nvPr>
              <p:custDataLst>
                <p:tags r:id="rId254"/>
              </p:custDataLst>
            </p:nvPr>
          </p:nvSpPr>
          <p:spPr>
            <a:xfrm>
              <a:off x="5429250" y="4210050"/>
              <a:ext cx="190501" cy="28576"/>
            </a:xfrm>
            <a:custGeom>
              <a:avLst/>
              <a:gdLst/>
              <a:ahLst/>
              <a:cxnLst/>
              <a:rect l="0" t="0" r="0" b="0"/>
              <a:pathLst>
                <a:path w="190501" h="28576">
                  <a:moveTo>
                    <a:pt x="0" y="28575"/>
                  </a:moveTo>
                  <a:lnTo>
                    <a:pt x="0" y="28575"/>
                  </a:lnTo>
                  <a:lnTo>
                    <a:pt x="23680" y="28575"/>
                  </a:lnTo>
                  <a:lnTo>
                    <a:pt x="29222" y="25753"/>
                  </a:lnTo>
                  <a:lnTo>
                    <a:pt x="35212" y="22029"/>
                  </a:lnTo>
                  <a:lnTo>
                    <a:pt x="47682" y="19639"/>
                  </a:lnTo>
                  <a:lnTo>
                    <a:pt x="94662" y="19055"/>
                  </a:lnTo>
                  <a:lnTo>
                    <a:pt x="98033" y="19053"/>
                  </a:lnTo>
                  <a:lnTo>
                    <a:pt x="104600" y="16229"/>
                  </a:lnTo>
                  <a:lnTo>
                    <a:pt x="111048" y="12504"/>
                  </a:lnTo>
                  <a:lnTo>
                    <a:pt x="121686" y="10408"/>
                  </a:lnTo>
                  <a:lnTo>
                    <a:pt x="156392" y="8490"/>
                  </a:lnTo>
                  <a:lnTo>
                    <a:pt x="174315" y="1327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7" name="SMARTInkShape-1036"/>
            <p:cNvSpPr/>
            <p:nvPr>
              <p:custDataLst>
                <p:tags r:id="rId255"/>
              </p:custDataLst>
            </p:nvPr>
          </p:nvSpPr>
          <p:spPr>
            <a:xfrm>
              <a:off x="4705471" y="4105324"/>
              <a:ext cx="514192" cy="190413"/>
            </a:xfrm>
            <a:custGeom>
              <a:avLst/>
              <a:gdLst/>
              <a:ahLst/>
              <a:cxnLst/>
              <a:rect l="0" t="0" r="0" b="0"/>
              <a:pathLst>
                <a:path w="514192" h="190413">
                  <a:moveTo>
                    <a:pt x="123704" y="47576"/>
                  </a:moveTo>
                  <a:lnTo>
                    <a:pt x="123704" y="47576"/>
                  </a:lnTo>
                  <a:lnTo>
                    <a:pt x="114571" y="47576"/>
                  </a:lnTo>
                  <a:lnTo>
                    <a:pt x="114189" y="38444"/>
                  </a:lnTo>
                  <a:lnTo>
                    <a:pt x="105047" y="28928"/>
                  </a:lnTo>
                  <a:lnTo>
                    <a:pt x="104771" y="23589"/>
                  </a:lnTo>
                  <a:lnTo>
                    <a:pt x="103673" y="22059"/>
                  </a:lnTo>
                  <a:lnTo>
                    <a:pt x="101884" y="21040"/>
                  </a:lnTo>
                  <a:lnTo>
                    <a:pt x="94960" y="19269"/>
                  </a:lnTo>
                  <a:lnTo>
                    <a:pt x="77530" y="19004"/>
                  </a:lnTo>
                  <a:lnTo>
                    <a:pt x="68761" y="25547"/>
                  </a:lnTo>
                  <a:lnTo>
                    <a:pt x="62948" y="27202"/>
                  </a:lnTo>
                  <a:lnTo>
                    <a:pt x="60976" y="28702"/>
                  </a:lnTo>
                  <a:lnTo>
                    <a:pt x="57140" y="34811"/>
                  </a:lnTo>
                  <a:lnTo>
                    <a:pt x="52492" y="36611"/>
                  </a:lnTo>
                  <a:lnTo>
                    <a:pt x="50830" y="38149"/>
                  </a:lnTo>
                  <a:lnTo>
                    <a:pt x="42885" y="51182"/>
                  </a:lnTo>
                  <a:lnTo>
                    <a:pt x="37338" y="54471"/>
                  </a:lnTo>
                  <a:lnTo>
                    <a:pt x="34377" y="55347"/>
                  </a:lnTo>
                  <a:lnTo>
                    <a:pt x="32403" y="56990"/>
                  </a:lnTo>
                  <a:lnTo>
                    <a:pt x="12047" y="94666"/>
                  </a:lnTo>
                  <a:lnTo>
                    <a:pt x="6814" y="121743"/>
                  </a:lnTo>
                  <a:lnTo>
                    <a:pt x="2961" y="129223"/>
                  </a:lnTo>
                  <a:lnTo>
                    <a:pt x="792" y="140442"/>
                  </a:lnTo>
                  <a:lnTo>
                    <a:pt x="0" y="163692"/>
                  </a:lnTo>
                  <a:lnTo>
                    <a:pt x="2754" y="170797"/>
                  </a:lnTo>
                  <a:lnTo>
                    <a:pt x="14072" y="185389"/>
                  </a:lnTo>
                  <a:lnTo>
                    <a:pt x="19593" y="188202"/>
                  </a:lnTo>
                  <a:lnTo>
                    <a:pt x="38038" y="190254"/>
                  </a:lnTo>
                  <a:lnTo>
                    <a:pt x="50690" y="190412"/>
                  </a:lnTo>
                  <a:lnTo>
                    <a:pt x="93444" y="176261"/>
                  </a:lnTo>
                  <a:lnTo>
                    <a:pt x="138612" y="145975"/>
                  </a:lnTo>
                  <a:lnTo>
                    <a:pt x="148817" y="137527"/>
                  </a:lnTo>
                  <a:lnTo>
                    <a:pt x="161747" y="131314"/>
                  </a:lnTo>
                  <a:lnTo>
                    <a:pt x="168129" y="127126"/>
                  </a:lnTo>
                  <a:lnTo>
                    <a:pt x="177672" y="123711"/>
                  </a:lnTo>
                  <a:lnTo>
                    <a:pt x="187202" y="117524"/>
                  </a:lnTo>
                  <a:lnTo>
                    <a:pt x="199739" y="114289"/>
                  </a:lnTo>
                  <a:lnTo>
                    <a:pt x="208091" y="122455"/>
                  </a:lnTo>
                  <a:lnTo>
                    <a:pt x="209312" y="131861"/>
                  </a:lnTo>
                  <a:lnTo>
                    <a:pt x="215951" y="140621"/>
                  </a:lnTo>
                  <a:lnTo>
                    <a:pt x="218559" y="150597"/>
                  </a:lnTo>
                  <a:lnTo>
                    <a:pt x="219749" y="151182"/>
                  </a:lnTo>
                  <a:lnTo>
                    <a:pt x="223893" y="151832"/>
                  </a:lnTo>
                  <a:lnTo>
                    <a:pt x="225422" y="153063"/>
                  </a:lnTo>
                  <a:lnTo>
                    <a:pt x="227121" y="157253"/>
                  </a:lnTo>
                  <a:lnTo>
                    <a:pt x="228631" y="158794"/>
                  </a:lnTo>
                  <a:lnTo>
                    <a:pt x="233133" y="160506"/>
                  </a:lnTo>
                  <a:lnTo>
                    <a:pt x="245777" y="161755"/>
                  </a:lnTo>
                  <a:lnTo>
                    <a:pt x="254788" y="155306"/>
                  </a:lnTo>
                  <a:lnTo>
                    <a:pt x="263673" y="152168"/>
                  </a:lnTo>
                  <a:lnTo>
                    <a:pt x="311029" y="107894"/>
                  </a:lnTo>
                  <a:lnTo>
                    <a:pt x="323729" y="92377"/>
                  </a:lnTo>
                  <a:lnTo>
                    <a:pt x="339957" y="67214"/>
                  </a:lnTo>
                  <a:lnTo>
                    <a:pt x="342583" y="60538"/>
                  </a:lnTo>
                  <a:lnTo>
                    <a:pt x="348954" y="50828"/>
                  </a:lnTo>
                  <a:lnTo>
                    <a:pt x="352369" y="41249"/>
                  </a:lnTo>
                  <a:lnTo>
                    <a:pt x="358556" y="31708"/>
                  </a:lnTo>
                  <a:lnTo>
                    <a:pt x="361398" y="20883"/>
                  </a:lnTo>
                  <a:lnTo>
                    <a:pt x="366758" y="14502"/>
                  </a:lnTo>
                  <a:lnTo>
                    <a:pt x="367232" y="12827"/>
                  </a:lnTo>
                  <a:lnTo>
                    <a:pt x="366489" y="11710"/>
                  </a:lnTo>
                  <a:lnTo>
                    <a:pt x="361910" y="9515"/>
                  </a:lnTo>
                  <a:lnTo>
                    <a:pt x="353635" y="17680"/>
                  </a:lnTo>
                  <a:lnTo>
                    <a:pt x="351509" y="26344"/>
                  </a:lnTo>
                  <a:lnTo>
                    <a:pt x="345836" y="35170"/>
                  </a:lnTo>
                  <a:lnTo>
                    <a:pt x="343383" y="47634"/>
                  </a:lnTo>
                  <a:lnTo>
                    <a:pt x="343182" y="50789"/>
                  </a:lnTo>
                  <a:lnTo>
                    <a:pt x="340136" y="57118"/>
                  </a:lnTo>
                  <a:lnTo>
                    <a:pt x="337842" y="60287"/>
                  </a:lnTo>
                  <a:lnTo>
                    <a:pt x="334613" y="74861"/>
                  </a:lnTo>
                  <a:lnTo>
                    <a:pt x="333271" y="121739"/>
                  </a:lnTo>
                  <a:lnTo>
                    <a:pt x="333254" y="145882"/>
                  </a:lnTo>
                  <a:lnTo>
                    <a:pt x="334313" y="148038"/>
                  </a:lnTo>
                  <a:lnTo>
                    <a:pt x="336077" y="149476"/>
                  </a:lnTo>
                  <a:lnTo>
                    <a:pt x="338311" y="150434"/>
                  </a:lnTo>
                  <a:lnTo>
                    <a:pt x="339800" y="152132"/>
                  </a:lnTo>
                  <a:lnTo>
                    <a:pt x="341455" y="156839"/>
                  </a:lnTo>
                  <a:lnTo>
                    <a:pt x="342955" y="158518"/>
                  </a:lnTo>
                  <a:lnTo>
                    <a:pt x="347443" y="160383"/>
                  </a:lnTo>
                  <a:lnTo>
                    <a:pt x="374568" y="161837"/>
                  </a:lnTo>
                  <a:lnTo>
                    <a:pt x="380896" y="159037"/>
                  </a:lnTo>
                  <a:lnTo>
                    <a:pt x="426518" y="123754"/>
                  </a:lnTo>
                  <a:lnTo>
                    <a:pt x="433971" y="116358"/>
                  </a:lnTo>
                  <a:lnTo>
                    <a:pt x="464465" y="73041"/>
                  </a:lnTo>
                  <a:lnTo>
                    <a:pt x="478435" y="61236"/>
                  </a:lnTo>
                  <a:lnTo>
                    <a:pt x="502005" y="28543"/>
                  </a:lnTo>
                  <a:lnTo>
                    <a:pt x="504563" y="22183"/>
                  </a:lnTo>
                  <a:lnTo>
                    <a:pt x="510894" y="12653"/>
                  </a:lnTo>
                  <a:lnTo>
                    <a:pt x="514191" y="116"/>
                  </a:lnTo>
                  <a:lnTo>
                    <a:pt x="509161" y="0"/>
                  </a:lnTo>
                  <a:lnTo>
                    <a:pt x="507676" y="1042"/>
                  </a:lnTo>
                  <a:lnTo>
                    <a:pt x="506685" y="2795"/>
                  </a:lnTo>
                  <a:lnTo>
                    <a:pt x="505095" y="8157"/>
                  </a:lnTo>
                  <a:lnTo>
                    <a:pt x="498235" y="16819"/>
                  </a:lnTo>
                  <a:lnTo>
                    <a:pt x="496537" y="22617"/>
                  </a:lnTo>
                  <a:lnTo>
                    <a:pt x="495027" y="24587"/>
                  </a:lnTo>
                  <a:lnTo>
                    <a:pt x="490525" y="26775"/>
                  </a:lnTo>
                  <a:lnTo>
                    <a:pt x="488901" y="28417"/>
                  </a:lnTo>
                  <a:lnTo>
                    <a:pt x="487097" y="33064"/>
                  </a:lnTo>
                  <a:lnTo>
                    <a:pt x="484680" y="60552"/>
                  </a:lnTo>
                  <a:lnTo>
                    <a:pt x="477464" y="78944"/>
                  </a:lnTo>
                  <a:lnTo>
                    <a:pt x="476139" y="126555"/>
                  </a:lnTo>
                  <a:lnTo>
                    <a:pt x="476129" y="156847"/>
                  </a:lnTo>
                  <a:lnTo>
                    <a:pt x="477187" y="158523"/>
                  </a:lnTo>
                  <a:lnTo>
                    <a:pt x="478951" y="159641"/>
                  </a:lnTo>
                  <a:lnTo>
                    <a:pt x="485654" y="16187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8" name="SMARTInkShape-1037"/>
            <p:cNvSpPr/>
            <p:nvPr>
              <p:custDataLst>
                <p:tags r:id="rId256"/>
              </p:custDataLst>
            </p:nvPr>
          </p:nvSpPr>
          <p:spPr>
            <a:xfrm>
              <a:off x="4467225" y="4172067"/>
              <a:ext cx="17727" cy="133234"/>
            </a:xfrm>
            <a:custGeom>
              <a:avLst/>
              <a:gdLst/>
              <a:ahLst/>
              <a:cxnLst/>
              <a:rect l="0" t="0" r="0" b="0"/>
              <a:pathLst>
                <a:path w="17727" h="133234">
                  <a:moveTo>
                    <a:pt x="9525" y="9408"/>
                  </a:moveTo>
                  <a:lnTo>
                    <a:pt x="9525" y="9408"/>
                  </a:lnTo>
                  <a:lnTo>
                    <a:pt x="9525" y="0"/>
                  </a:lnTo>
                  <a:lnTo>
                    <a:pt x="9525" y="8094"/>
                  </a:lnTo>
                  <a:lnTo>
                    <a:pt x="16071" y="16753"/>
                  </a:lnTo>
                  <a:lnTo>
                    <a:pt x="17726" y="22550"/>
                  </a:lnTo>
                  <a:lnTo>
                    <a:pt x="17109" y="24519"/>
                  </a:lnTo>
                  <a:lnTo>
                    <a:pt x="15639" y="25832"/>
                  </a:lnTo>
                  <a:lnTo>
                    <a:pt x="13601" y="26707"/>
                  </a:lnTo>
                  <a:lnTo>
                    <a:pt x="12243" y="28349"/>
                  </a:lnTo>
                  <a:lnTo>
                    <a:pt x="10733" y="32996"/>
                  </a:lnTo>
                  <a:lnTo>
                    <a:pt x="9528" y="79261"/>
                  </a:lnTo>
                  <a:lnTo>
                    <a:pt x="9525" y="88784"/>
                  </a:lnTo>
                  <a:lnTo>
                    <a:pt x="6703" y="95133"/>
                  </a:lnTo>
                  <a:lnTo>
                    <a:pt x="2979" y="101483"/>
                  </a:lnTo>
                  <a:lnTo>
                    <a:pt x="392" y="112301"/>
                  </a:lnTo>
                  <a:lnTo>
                    <a:pt x="0" y="1332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SMARTInkShape-1038"/>
            <p:cNvSpPr/>
            <p:nvPr>
              <p:custDataLst>
                <p:tags r:id="rId257"/>
              </p:custDataLst>
            </p:nvPr>
          </p:nvSpPr>
          <p:spPr>
            <a:xfrm>
              <a:off x="4429125" y="4210050"/>
              <a:ext cx="171440" cy="9526"/>
            </a:xfrm>
            <a:custGeom>
              <a:avLst/>
              <a:gdLst/>
              <a:ahLst/>
              <a:cxnLst/>
              <a:rect l="0" t="0" r="0" b="0"/>
              <a:pathLst>
                <a:path w="171440" h="9526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133" y="5057"/>
                  </a:lnTo>
                  <a:lnTo>
                    <a:pt x="10321" y="6546"/>
                  </a:lnTo>
                  <a:lnTo>
                    <a:pt x="14465" y="8201"/>
                  </a:lnTo>
                  <a:lnTo>
                    <a:pt x="60442" y="9525"/>
                  </a:lnTo>
                  <a:lnTo>
                    <a:pt x="104414" y="9525"/>
                  </a:lnTo>
                  <a:lnTo>
                    <a:pt x="150102" y="9525"/>
                  </a:lnTo>
                  <a:lnTo>
                    <a:pt x="160159" y="9525"/>
                  </a:lnTo>
                  <a:lnTo>
                    <a:pt x="171439" y="10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SMARTInkShape-1039"/>
            <p:cNvSpPr/>
            <p:nvPr>
              <p:custDataLst>
                <p:tags r:id="rId258"/>
              </p:custDataLst>
            </p:nvPr>
          </p:nvSpPr>
          <p:spPr>
            <a:xfrm>
              <a:off x="4086621" y="4152900"/>
              <a:ext cx="209155" cy="180537"/>
            </a:xfrm>
            <a:custGeom>
              <a:avLst/>
              <a:gdLst/>
              <a:ahLst/>
              <a:cxnLst/>
              <a:rect l="0" t="0" r="0" b="0"/>
              <a:pathLst>
                <a:path w="209155" h="180537">
                  <a:moveTo>
                    <a:pt x="94854" y="9525"/>
                  </a:moveTo>
                  <a:lnTo>
                    <a:pt x="94854" y="9525"/>
                  </a:lnTo>
                  <a:lnTo>
                    <a:pt x="113508" y="9525"/>
                  </a:lnTo>
                  <a:lnTo>
                    <a:pt x="113870" y="17726"/>
                  </a:lnTo>
                  <a:lnTo>
                    <a:pt x="114939" y="18167"/>
                  </a:lnTo>
                  <a:lnTo>
                    <a:pt x="123429" y="19050"/>
                  </a:lnTo>
                  <a:lnTo>
                    <a:pt x="123429" y="10849"/>
                  </a:lnTo>
                  <a:lnTo>
                    <a:pt x="122371" y="10408"/>
                  </a:lnTo>
                  <a:lnTo>
                    <a:pt x="115228" y="9642"/>
                  </a:lnTo>
                  <a:lnTo>
                    <a:pt x="105819" y="1334"/>
                  </a:lnTo>
                  <a:lnTo>
                    <a:pt x="96305" y="117"/>
                  </a:lnTo>
                  <a:lnTo>
                    <a:pt x="68123" y="0"/>
                  </a:lnTo>
                  <a:lnTo>
                    <a:pt x="59039" y="6546"/>
                  </a:lnTo>
                  <a:lnTo>
                    <a:pt x="48993" y="9132"/>
                  </a:lnTo>
                  <a:lnTo>
                    <a:pt x="39973" y="15994"/>
                  </a:lnTo>
                  <a:lnTo>
                    <a:pt x="34127" y="17692"/>
                  </a:lnTo>
                  <a:lnTo>
                    <a:pt x="32144" y="19203"/>
                  </a:lnTo>
                  <a:lnTo>
                    <a:pt x="20872" y="38295"/>
                  </a:lnTo>
                  <a:lnTo>
                    <a:pt x="20133" y="41405"/>
                  </a:lnTo>
                  <a:lnTo>
                    <a:pt x="11310" y="57167"/>
                  </a:lnTo>
                  <a:lnTo>
                    <a:pt x="1607" y="102789"/>
                  </a:lnTo>
                  <a:lnTo>
                    <a:pt x="0" y="117083"/>
                  </a:lnTo>
                  <a:lnTo>
                    <a:pt x="8747" y="150116"/>
                  </a:lnTo>
                  <a:lnTo>
                    <a:pt x="15599" y="159553"/>
                  </a:lnTo>
                  <a:lnTo>
                    <a:pt x="17296" y="165457"/>
                  </a:lnTo>
                  <a:lnTo>
                    <a:pt x="18807" y="167455"/>
                  </a:lnTo>
                  <a:lnTo>
                    <a:pt x="41367" y="177645"/>
                  </a:lnTo>
                  <a:lnTo>
                    <a:pt x="59575" y="180536"/>
                  </a:lnTo>
                  <a:lnTo>
                    <a:pt x="104613" y="169199"/>
                  </a:lnTo>
                  <a:lnTo>
                    <a:pt x="148843" y="149094"/>
                  </a:lnTo>
                  <a:lnTo>
                    <a:pt x="195131" y="130164"/>
                  </a:lnTo>
                  <a:lnTo>
                    <a:pt x="209154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1" name="SMARTInkShape-1040"/>
            <p:cNvSpPr/>
            <p:nvPr>
              <p:custDataLst>
                <p:tags r:id="rId259"/>
              </p:custDataLst>
            </p:nvPr>
          </p:nvSpPr>
          <p:spPr>
            <a:xfrm>
              <a:off x="3838575" y="4238625"/>
              <a:ext cx="142876" cy="74841"/>
            </a:xfrm>
            <a:custGeom>
              <a:avLst/>
              <a:gdLst/>
              <a:ahLst/>
              <a:cxnLst/>
              <a:rect l="0" t="0" r="0" b="0"/>
              <a:pathLst>
                <a:path w="142876" h="74841">
                  <a:moveTo>
                    <a:pt x="0" y="0"/>
                  </a:moveTo>
                  <a:lnTo>
                    <a:pt x="0" y="0"/>
                  </a:lnTo>
                  <a:lnTo>
                    <a:pt x="8201" y="16402"/>
                  </a:lnTo>
                  <a:lnTo>
                    <a:pt x="9701" y="17285"/>
                  </a:lnTo>
                  <a:lnTo>
                    <a:pt x="18624" y="18981"/>
                  </a:lnTo>
                  <a:lnTo>
                    <a:pt x="26570" y="25583"/>
                  </a:lnTo>
                  <a:lnTo>
                    <a:pt x="36373" y="28181"/>
                  </a:lnTo>
                  <a:lnTo>
                    <a:pt x="42645" y="28458"/>
                  </a:lnTo>
                  <a:lnTo>
                    <a:pt x="44305" y="29555"/>
                  </a:lnTo>
                  <a:lnTo>
                    <a:pt x="45412" y="31345"/>
                  </a:lnTo>
                  <a:lnTo>
                    <a:pt x="46149" y="33596"/>
                  </a:lnTo>
                  <a:lnTo>
                    <a:pt x="47699" y="35098"/>
                  </a:lnTo>
                  <a:lnTo>
                    <a:pt x="52244" y="36766"/>
                  </a:lnTo>
                  <a:lnTo>
                    <a:pt x="53880" y="38269"/>
                  </a:lnTo>
                  <a:lnTo>
                    <a:pt x="55696" y="42761"/>
                  </a:lnTo>
                  <a:lnTo>
                    <a:pt x="57239" y="44383"/>
                  </a:lnTo>
                  <a:lnTo>
                    <a:pt x="61776" y="46184"/>
                  </a:lnTo>
                  <a:lnTo>
                    <a:pt x="63409" y="47722"/>
                  </a:lnTo>
                  <a:lnTo>
                    <a:pt x="65224" y="52255"/>
                  </a:lnTo>
                  <a:lnTo>
                    <a:pt x="66765" y="53886"/>
                  </a:lnTo>
                  <a:lnTo>
                    <a:pt x="76290" y="57922"/>
                  </a:lnTo>
                  <a:lnTo>
                    <a:pt x="83517" y="63611"/>
                  </a:lnTo>
                  <a:lnTo>
                    <a:pt x="92361" y="65767"/>
                  </a:lnTo>
                  <a:lnTo>
                    <a:pt x="98553" y="66272"/>
                  </a:lnTo>
                  <a:lnTo>
                    <a:pt x="104832" y="69318"/>
                  </a:lnTo>
                  <a:lnTo>
                    <a:pt x="111150" y="73141"/>
                  </a:lnTo>
                  <a:lnTo>
                    <a:pt x="117486" y="74840"/>
                  </a:lnTo>
                  <a:lnTo>
                    <a:pt x="120657" y="74235"/>
                  </a:lnTo>
                  <a:lnTo>
                    <a:pt x="133352" y="68482"/>
                  </a:lnTo>
                  <a:lnTo>
                    <a:pt x="14287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SMARTInkShape-1041"/>
            <p:cNvSpPr/>
            <p:nvPr>
              <p:custDataLst>
                <p:tags r:id="rId260"/>
              </p:custDataLst>
            </p:nvPr>
          </p:nvSpPr>
          <p:spPr>
            <a:xfrm>
              <a:off x="3810000" y="4143375"/>
              <a:ext cx="180976" cy="152401"/>
            </a:xfrm>
            <a:custGeom>
              <a:avLst/>
              <a:gdLst/>
              <a:ahLst/>
              <a:cxnLst/>
              <a:rect l="0" t="0" r="0" b="0"/>
              <a:pathLst>
                <a:path w="180976" h="152401">
                  <a:moveTo>
                    <a:pt x="19050" y="0"/>
                  </a:moveTo>
                  <a:lnTo>
                    <a:pt x="19050" y="0"/>
                  </a:lnTo>
                  <a:lnTo>
                    <a:pt x="19050" y="23680"/>
                  </a:lnTo>
                  <a:lnTo>
                    <a:pt x="16228" y="29222"/>
                  </a:lnTo>
                  <a:lnTo>
                    <a:pt x="12504" y="35213"/>
                  </a:lnTo>
                  <a:lnTo>
                    <a:pt x="10114" y="47682"/>
                  </a:lnTo>
                  <a:lnTo>
                    <a:pt x="9528" y="88900"/>
                  </a:lnTo>
                  <a:lnTo>
                    <a:pt x="6704" y="95250"/>
                  </a:lnTo>
                  <a:lnTo>
                    <a:pt x="4469" y="98425"/>
                  </a:lnTo>
                  <a:lnTo>
                    <a:pt x="393" y="120620"/>
                  </a:lnTo>
                  <a:lnTo>
                    <a:pt x="0" y="152400"/>
                  </a:lnTo>
                  <a:lnTo>
                    <a:pt x="0" y="147343"/>
                  </a:lnTo>
                  <a:lnTo>
                    <a:pt x="2822" y="142039"/>
                  </a:lnTo>
                  <a:lnTo>
                    <a:pt x="6546" y="136153"/>
                  </a:lnTo>
                  <a:lnTo>
                    <a:pt x="8936" y="123752"/>
                  </a:lnTo>
                  <a:lnTo>
                    <a:pt x="9132" y="120601"/>
                  </a:lnTo>
                  <a:lnTo>
                    <a:pt x="12173" y="114278"/>
                  </a:lnTo>
                  <a:lnTo>
                    <a:pt x="24690" y="98422"/>
                  </a:lnTo>
                  <a:lnTo>
                    <a:pt x="30630" y="85725"/>
                  </a:lnTo>
                  <a:lnTo>
                    <a:pt x="52996" y="60325"/>
                  </a:lnTo>
                  <a:lnTo>
                    <a:pt x="59152" y="47625"/>
                  </a:lnTo>
                  <a:lnTo>
                    <a:pt x="65448" y="41275"/>
                  </a:lnTo>
                  <a:lnTo>
                    <a:pt x="87693" y="25400"/>
                  </a:lnTo>
                  <a:lnTo>
                    <a:pt x="91891" y="19050"/>
                  </a:lnTo>
                  <a:lnTo>
                    <a:pt x="93011" y="15875"/>
                  </a:lnTo>
                  <a:lnTo>
                    <a:pt x="94816" y="13758"/>
                  </a:lnTo>
                  <a:lnTo>
                    <a:pt x="117911" y="3351"/>
                  </a:lnTo>
                  <a:lnTo>
                    <a:pt x="140886" y="131"/>
                  </a:lnTo>
                  <a:lnTo>
                    <a:pt x="169971" y="0"/>
                  </a:lnTo>
                  <a:lnTo>
                    <a:pt x="170464" y="1058"/>
                  </a:lnTo>
                  <a:lnTo>
                    <a:pt x="171012" y="5057"/>
                  </a:lnTo>
                  <a:lnTo>
                    <a:pt x="172216" y="6546"/>
                  </a:lnTo>
                  <a:lnTo>
                    <a:pt x="176376" y="8201"/>
                  </a:lnTo>
                  <a:lnTo>
                    <a:pt x="177909" y="9701"/>
                  </a:lnTo>
                  <a:lnTo>
                    <a:pt x="180571" y="17610"/>
                  </a:lnTo>
                  <a:lnTo>
                    <a:pt x="18097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1" name="SMARTInkShape-Group282"/>
          <p:cNvGrpSpPr/>
          <p:nvPr/>
        </p:nvGrpSpPr>
        <p:grpSpPr>
          <a:xfrm>
            <a:off x="5467350" y="3981453"/>
            <a:ext cx="1771492" cy="257173"/>
            <a:chOff x="5467350" y="3981453"/>
            <a:chExt cx="1771492" cy="257173"/>
          </a:xfrm>
        </p:grpSpPr>
        <p:sp>
          <p:nvSpPr>
            <p:cNvPr id="174" name="SMARTInkShape-1042"/>
            <p:cNvSpPr/>
            <p:nvPr>
              <p:custDataLst>
                <p:tags r:id="rId247"/>
              </p:custDataLst>
            </p:nvPr>
          </p:nvSpPr>
          <p:spPr>
            <a:xfrm>
              <a:off x="6719170" y="3981453"/>
              <a:ext cx="519672" cy="171413"/>
            </a:xfrm>
            <a:custGeom>
              <a:avLst/>
              <a:gdLst/>
              <a:ahLst/>
              <a:cxnLst/>
              <a:rect l="0" t="0" r="0" b="0"/>
              <a:pathLst>
                <a:path w="519672" h="171413">
                  <a:moveTo>
                    <a:pt x="72155" y="28572"/>
                  </a:moveTo>
                  <a:lnTo>
                    <a:pt x="72155" y="28572"/>
                  </a:lnTo>
                  <a:lnTo>
                    <a:pt x="81564" y="19164"/>
                  </a:lnTo>
                  <a:lnTo>
                    <a:pt x="81679" y="36658"/>
                  </a:lnTo>
                  <a:lnTo>
                    <a:pt x="75135" y="45417"/>
                  </a:lnTo>
                  <a:lnTo>
                    <a:pt x="73038" y="54260"/>
                  </a:lnTo>
                  <a:lnTo>
                    <a:pt x="72548" y="60450"/>
                  </a:lnTo>
                  <a:lnTo>
                    <a:pt x="69507" y="66729"/>
                  </a:lnTo>
                  <a:lnTo>
                    <a:pt x="67215" y="69885"/>
                  </a:lnTo>
                  <a:lnTo>
                    <a:pt x="57976" y="97101"/>
                  </a:lnTo>
                  <a:lnTo>
                    <a:pt x="47521" y="110861"/>
                  </a:lnTo>
                  <a:lnTo>
                    <a:pt x="41536" y="123770"/>
                  </a:lnTo>
                  <a:lnTo>
                    <a:pt x="28494" y="139690"/>
                  </a:lnTo>
                  <a:lnTo>
                    <a:pt x="22491" y="152396"/>
                  </a:lnTo>
                  <a:lnTo>
                    <a:pt x="16483" y="160040"/>
                  </a:lnTo>
                  <a:lnTo>
                    <a:pt x="12840" y="161086"/>
                  </a:lnTo>
                  <a:lnTo>
                    <a:pt x="10387" y="161364"/>
                  </a:lnTo>
                  <a:lnTo>
                    <a:pt x="8750" y="162608"/>
                  </a:lnTo>
                  <a:lnTo>
                    <a:pt x="5517" y="171326"/>
                  </a:lnTo>
                  <a:lnTo>
                    <a:pt x="435" y="166355"/>
                  </a:lnTo>
                  <a:lnTo>
                    <a:pt x="0" y="164877"/>
                  </a:lnTo>
                  <a:lnTo>
                    <a:pt x="768" y="163892"/>
                  </a:lnTo>
                  <a:lnTo>
                    <a:pt x="2339" y="163235"/>
                  </a:lnTo>
                  <a:lnTo>
                    <a:pt x="3386" y="161739"/>
                  </a:lnTo>
                  <a:lnTo>
                    <a:pt x="4860" y="154577"/>
                  </a:lnTo>
                  <a:lnTo>
                    <a:pt x="5456" y="130134"/>
                  </a:lnTo>
                  <a:lnTo>
                    <a:pt x="8291" y="123805"/>
                  </a:lnTo>
                  <a:lnTo>
                    <a:pt x="12021" y="117465"/>
                  </a:lnTo>
                  <a:lnTo>
                    <a:pt x="26712" y="73963"/>
                  </a:lnTo>
                  <a:lnTo>
                    <a:pt x="31879" y="59307"/>
                  </a:lnTo>
                  <a:lnTo>
                    <a:pt x="34146" y="51757"/>
                  </a:lnTo>
                  <a:lnTo>
                    <a:pt x="41403" y="38287"/>
                  </a:lnTo>
                  <a:lnTo>
                    <a:pt x="42129" y="35048"/>
                  </a:lnTo>
                  <a:lnTo>
                    <a:pt x="48206" y="25435"/>
                  </a:lnTo>
                  <a:lnTo>
                    <a:pt x="67166" y="5024"/>
                  </a:lnTo>
                  <a:lnTo>
                    <a:pt x="72760" y="2231"/>
                  </a:lnTo>
                  <a:lnTo>
                    <a:pt x="91033" y="84"/>
                  </a:lnTo>
                  <a:lnTo>
                    <a:pt x="113547" y="0"/>
                  </a:lnTo>
                  <a:lnTo>
                    <a:pt x="115625" y="1058"/>
                  </a:lnTo>
                  <a:lnTo>
                    <a:pt x="117010" y="2821"/>
                  </a:lnTo>
                  <a:lnTo>
                    <a:pt x="117934" y="5054"/>
                  </a:lnTo>
                  <a:lnTo>
                    <a:pt x="119607" y="6543"/>
                  </a:lnTo>
                  <a:lnTo>
                    <a:pt x="127819" y="9130"/>
                  </a:lnTo>
                  <a:lnTo>
                    <a:pt x="128645" y="12170"/>
                  </a:lnTo>
                  <a:lnTo>
                    <a:pt x="129267" y="23701"/>
                  </a:lnTo>
                  <a:lnTo>
                    <a:pt x="126466" y="29229"/>
                  </a:lnTo>
                  <a:lnTo>
                    <a:pt x="113495" y="45355"/>
                  </a:lnTo>
                  <a:lnTo>
                    <a:pt x="110157" y="54241"/>
                  </a:lnTo>
                  <a:lnTo>
                    <a:pt x="105625" y="60442"/>
                  </a:lnTo>
                  <a:lnTo>
                    <a:pt x="100083" y="63903"/>
                  </a:lnTo>
                  <a:lnTo>
                    <a:pt x="97124" y="64826"/>
                  </a:lnTo>
                  <a:lnTo>
                    <a:pt x="95150" y="66500"/>
                  </a:lnTo>
                  <a:lnTo>
                    <a:pt x="92958" y="71181"/>
                  </a:lnTo>
                  <a:lnTo>
                    <a:pt x="91316" y="72853"/>
                  </a:lnTo>
                  <a:lnTo>
                    <a:pt x="72271" y="84752"/>
                  </a:lnTo>
                  <a:lnTo>
                    <a:pt x="62759" y="85711"/>
                  </a:lnTo>
                  <a:lnTo>
                    <a:pt x="67724" y="85719"/>
                  </a:lnTo>
                  <a:lnTo>
                    <a:pt x="69202" y="84661"/>
                  </a:lnTo>
                  <a:lnTo>
                    <a:pt x="70843" y="80665"/>
                  </a:lnTo>
                  <a:lnTo>
                    <a:pt x="72338" y="79176"/>
                  </a:lnTo>
                  <a:lnTo>
                    <a:pt x="76822" y="77521"/>
                  </a:lnTo>
                  <a:lnTo>
                    <a:pt x="113550" y="76200"/>
                  </a:lnTo>
                  <a:lnTo>
                    <a:pt x="119833" y="79020"/>
                  </a:lnTo>
                  <a:lnTo>
                    <a:pt x="126154" y="82743"/>
                  </a:lnTo>
                  <a:lnTo>
                    <a:pt x="132491" y="84398"/>
                  </a:lnTo>
                  <a:lnTo>
                    <a:pt x="134604" y="85898"/>
                  </a:lnTo>
                  <a:lnTo>
                    <a:pt x="136012" y="87956"/>
                  </a:lnTo>
                  <a:lnTo>
                    <a:pt x="136952" y="90386"/>
                  </a:lnTo>
                  <a:lnTo>
                    <a:pt x="138636" y="92007"/>
                  </a:lnTo>
                  <a:lnTo>
                    <a:pt x="148944" y="97429"/>
                  </a:lnTo>
                  <a:lnTo>
                    <a:pt x="162414" y="109399"/>
                  </a:lnTo>
                  <a:lnTo>
                    <a:pt x="165187" y="114942"/>
                  </a:lnTo>
                  <a:lnTo>
                    <a:pt x="167276" y="131503"/>
                  </a:lnTo>
                  <a:lnTo>
                    <a:pt x="159849" y="143465"/>
                  </a:lnTo>
                  <a:lnTo>
                    <a:pt x="159192" y="146442"/>
                  </a:lnTo>
                  <a:lnTo>
                    <a:pt x="157697" y="148427"/>
                  </a:lnTo>
                  <a:lnTo>
                    <a:pt x="140580" y="160443"/>
                  </a:lnTo>
                  <a:lnTo>
                    <a:pt x="134292" y="161484"/>
                  </a:lnTo>
                  <a:lnTo>
                    <a:pt x="132630" y="162688"/>
                  </a:lnTo>
                  <a:lnTo>
                    <a:pt x="131521" y="164549"/>
                  </a:lnTo>
                  <a:lnTo>
                    <a:pt x="130782" y="166848"/>
                  </a:lnTo>
                  <a:lnTo>
                    <a:pt x="129231" y="168381"/>
                  </a:lnTo>
                  <a:lnTo>
                    <a:pt x="121234" y="171043"/>
                  </a:lnTo>
                  <a:lnTo>
                    <a:pt x="111706" y="171412"/>
                  </a:lnTo>
                  <a:lnTo>
                    <a:pt x="111222" y="170365"/>
                  </a:lnTo>
                  <a:lnTo>
                    <a:pt x="110685" y="166380"/>
                  </a:lnTo>
                  <a:lnTo>
                    <a:pt x="111600" y="164894"/>
                  </a:lnTo>
                  <a:lnTo>
                    <a:pt x="113268" y="163903"/>
                  </a:lnTo>
                  <a:lnTo>
                    <a:pt x="115439" y="163243"/>
                  </a:lnTo>
                  <a:lnTo>
                    <a:pt x="116886" y="161744"/>
                  </a:lnTo>
                  <a:lnTo>
                    <a:pt x="122031" y="151735"/>
                  </a:lnTo>
                  <a:lnTo>
                    <a:pt x="142138" y="130134"/>
                  </a:lnTo>
                  <a:lnTo>
                    <a:pt x="187917" y="93395"/>
                  </a:lnTo>
                  <a:lnTo>
                    <a:pt x="235494" y="54399"/>
                  </a:lnTo>
                  <a:lnTo>
                    <a:pt x="283118" y="25408"/>
                  </a:lnTo>
                  <a:lnTo>
                    <a:pt x="303777" y="13757"/>
                  </a:lnTo>
                  <a:lnTo>
                    <a:pt x="319148" y="10359"/>
                  </a:lnTo>
                  <a:lnTo>
                    <a:pt x="341991" y="9571"/>
                  </a:lnTo>
                  <a:lnTo>
                    <a:pt x="344121" y="10613"/>
                  </a:lnTo>
                  <a:lnTo>
                    <a:pt x="345541" y="12366"/>
                  </a:lnTo>
                  <a:lnTo>
                    <a:pt x="346486" y="14593"/>
                  </a:lnTo>
                  <a:lnTo>
                    <a:pt x="348176" y="16078"/>
                  </a:lnTo>
                  <a:lnTo>
                    <a:pt x="356414" y="18656"/>
                  </a:lnTo>
                  <a:lnTo>
                    <a:pt x="365975" y="27214"/>
                  </a:lnTo>
                  <a:lnTo>
                    <a:pt x="367302" y="36653"/>
                  </a:lnTo>
                  <a:lnTo>
                    <a:pt x="368403" y="37135"/>
                  </a:lnTo>
                  <a:lnTo>
                    <a:pt x="376955" y="38097"/>
                  </a:lnTo>
                  <a:lnTo>
                    <a:pt x="376955" y="28965"/>
                  </a:lnTo>
                  <a:lnTo>
                    <a:pt x="368755" y="20405"/>
                  </a:lnTo>
                  <a:lnTo>
                    <a:pt x="367823" y="14393"/>
                  </a:lnTo>
                  <a:lnTo>
                    <a:pt x="366634" y="12769"/>
                  </a:lnTo>
                  <a:lnTo>
                    <a:pt x="364782" y="11687"/>
                  </a:lnTo>
                  <a:lnTo>
                    <a:pt x="357121" y="10163"/>
                  </a:lnTo>
                  <a:lnTo>
                    <a:pt x="310264" y="9522"/>
                  </a:lnTo>
                  <a:lnTo>
                    <a:pt x="307094" y="9522"/>
                  </a:lnTo>
                  <a:lnTo>
                    <a:pt x="300750" y="12344"/>
                  </a:lnTo>
                  <a:lnTo>
                    <a:pt x="288054" y="22779"/>
                  </a:lnTo>
                  <a:lnTo>
                    <a:pt x="284527" y="28820"/>
                  </a:lnTo>
                  <a:lnTo>
                    <a:pt x="281901" y="35032"/>
                  </a:lnTo>
                  <a:lnTo>
                    <a:pt x="275530" y="44480"/>
                  </a:lnTo>
                  <a:lnTo>
                    <a:pt x="272114" y="53982"/>
                  </a:lnTo>
                  <a:lnTo>
                    <a:pt x="265928" y="63500"/>
                  </a:lnTo>
                  <a:lnTo>
                    <a:pt x="263625" y="74081"/>
                  </a:lnTo>
                  <a:lnTo>
                    <a:pt x="262783" y="97098"/>
                  </a:lnTo>
                  <a:lnTo>
                    <a:pt x="265535" y="104183"/>
                  </a:lnTo>
                  <a:lnTo>
                    <a:pt x="269227" y="110860"/>
                  </a:lnTo>
                  <a:lnTo>
                    <a:pt x="272363" y="120569"/>
                  </a:lnTo>
                  <a:lnTo>
                    <a:pt x="278467" y="130149"/>
                  </a:lnTo>
                  <a:lnTo>
                    <a:pt x="281803" y="139690"/>
                  </a:lnTo>
                  <a:lnTo>
                    <a:pt x="286335" y="146044"/>
                  </a:lnTo>
                  <a:lnTo>
                    <a:pt x="291877" y="149574"/>
                  </a:lnTo>
                  <a:lnTo>
                    <a:pt x="338272" y="161312"/>
                  </a:lnTo>
                  <a:lnTo>
                    <a:pt x="384783" y="161911"/>
                  </a:lnTo>
                  <a:lnTo>
                    <a:pt x="431642" y="151600"/>
                  </a:lnTo>
                  <a:lnTo>
                    <a:pt x="462072" y="140654"/>
                  </a:lnTo>
                  <a:lnTo>
                    <a:pt x="468759" y="136594"/>
                  </a:lnTo>
                  <a:lnTo>
                    <a:pt x="502173" y="124467"/>
                  </a:lnTo>
                  <a:lnTo>
                    <a:pt x="504884" y="124252"/>
                  </a:lnTo>
                  <a:lnTo>
                    <a:pt x="510718" y="121191"/>
                  </a:lnTo>
                  <a:lnTo>
                    <a:pt x="519671" y="114417"/>
                  </a:lnTo>
                  <a:lnTo>
                    <a:pt x="511615" y="114308"/>
                  </a:lnTo>
                  <a:lnTo>
                    <a:pt x="500780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5" name="SMARTInkShape-1043"/>
            <p:cNvSpPr/>
            <p:nvPr>
              <p:custDataLst>
                <p:tags r:id="rId248"/>
              </p:custDataLst>
            </p:nvPr>
          </p:nvSpPr>
          <p:spPr>
            <a:xfrm>
              <a:off x="6419850" y="4152900"/>
              <a:ext cx="104776" cy="9523"/>
            </a:xfrm>
            <a:custGeom>
              <a:avLst/>
              <a:gdLst/>
              <a:ahLst/>
              <a:cxnLst/>
              <a:rect l="0" t="0" r="0" b="0"/>
              <a:pathLst>
                <a:path w="104776" h="9523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9" y="2822"/>
                  </a:lnTo>
                  <a:lnTo>
                    <a:pt x="9132" y="8201"/>
                  </a:lnTo>
                  <a:lnTo>
                    <a:pt x="12173" y="8936"/>
                  </a:lnTo>
                  <a:lnTo>
                    <a:pt x="50814" y="9522"/>
                  </a:lnTo>
                  <a:lnTo>
                    <a:pt x="57156" y="6702"/>
                  </a:lnTo>
                  <a:lnTo>
                    <a:pt x="63503" y="2979"/>
                  </a:lnTo>
                  <a:lnTo>
                    <a:pt x="76200" y="588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SMARTInkShape-1044"/>
            <p:cNvSpPr/>
            <p:nvPr>
              <p:custDataLst>
                <p:tags r:id="rId249"/>
              </p:custDataLst>
            </p:nvPr>
          </p:nvSpPr>
          <p:spPr>
            <a:xfrm>
              <a:off x="6467475" y="4076700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0"/>
                  </a:moveTo>
                  <a:lnTo>
                    <a:pt x="0" y="0"/>
                  </a:lnTo>
                  <a:lnTo>
                    <a:pt x="9132" y="0"/>
                  </a:lnTo>
                  <a:lnTo>
                    <a:pt x="9409" y="5057"/>
                  </a:lnTo>
                  <a:lnTo>
                    <a:pt x="10506" y="6546"/>
                  </a:lnTo>
                  <a:lnTo>
                    <a:pt x="14548" y="8201"/>
                  </a:lnTo>
                  <a:lnTo>
                    <a:pt x="61686" y="9525"/>
                  </a:lnTo>
                  <a:lnTo>
                    <a:pt x="109275" y="9525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SMARTInkShape-1045"/>
            <p:cNvSpPr/>
            <p:nvPr>
              <p:custDataLst>
                <p:tags r:id="rId250"/>
              </p:custDataLst>
            </p:nvPr>
          </p:nvSpPr>
          <p:spPr>
            <a:xfrm>
              <a:off x="5905510" y="4029089"/>
              <a:ext cx="428605" cy="209537"/>
            </a:xfrm>
            <a:custGeom>
              <a:avLst/>
              <a:gdLst/>
              <a:ahLst/>
              <a:cxnLst/>
              <a:rect l="0" t="0" r="0" b="0"/>
              <a:pathLst>
                <a:path w="428605" h="209537">
                  <a:moveTo>
                    <a:pt x="9515" y="161911"/>
                  </a:moveTo>
                  <a:lnTo>
                    <a:pt x="9515" y="161911"/>
                  </a:lnTo>
                  <a:lnTo>
                    <a:pt x="383" y="161911"/>
                  </a:lnTo>
                  <a:lnTo>
                    <a:pt x="0" y="152779"/>
                  </a:lnTo>
                  <a:lnTo>
                    <a:pt x="34948" y="151329"/>
                  </a:lnTo>
                  <a:lnTo>
                    <a:pt x="45508" y="145840"/>
                  </a:lnTo>
                  <a:lnTo>
                    <a:pt x="89883" y="136392"/>
                  </a:lnTo>
                  <a:lnTo>
                    <a:pt x="120771" y="128682"/>
                  </a:lnTo>
                  <a:lnTo>
                    <a:pt x="139520" y="118227"/>
                  </a:lnTo>
                  <a:lnTo>
                    <a:pt x="181141" y="104155"/>
                  </a:lnTo>
                  <a:lnTo>
                    <a:pt x="225226" y="85883"/>
                  </a:lnTo>
                  <a:lnTo>
                    <a:pt x="256503" y="74025"/>
                  </a:lnTo>
                  <a:lnTo>
                    <a:pt x="283847" y="49455"/>
                  </a:lnTo>
                  <a:lnTo>
                    <a:pt x="287721" y="48431"/>
                  </a:lnTo>
                  <a:lnTo>
                    <a:pt x="290235" y="48157"/>
                  </a:lnTo>
                  <a:lnTo>
                    <a:pt x="295851" y="45032"/>
                  </a:lnTo>
                  <a:lnTo>
                    <a:pt x="304267" y="38493"/>
                  </a:lnTo>
                  <a:lnTo>
                    <a:pt x="313909" y="38097"/>
                  </a:lnTo>
                  <a:lnTo>
                    <a:pt x="309139" y="38089"/>
                  </a:lnTo>
                  <a:lnTo>
                    <a:pt x="307689" y="39147"/>
                  </a:lnTo>
                  <a:lnTo>
                    <a:pt x="303986" y="47787"/>
                  </a:lnTo>
                  <a:lnTo>
                    <a:pt x="298319" y="54954"/>
                  </a:lnTo>
                  <a:lnTo>
                    <a:pt x="295112" y="63780"/>
                  </a:lnTo>
                  <a:lnTo>
                    <a:pt x="288987" y="73098"/>
                  </a:lnTo>
                  <a:lnTo>
                    <a:pt x="286702" y="82562"/>
                  </a:lnTo>
                  <a:lnTo>
                    <a:pt x="286167" y="88897"/>
                  </a:lnTo>
                  <a:lnTo>
                    <a:pt x="283108" y="95241"/>
                  </a:lnTo>
                  <a:lnTo>
                    <a:pt x="279278" y="101588"/>
                  </a:lnTo>
                  <a:lnTo>
                    <a:pt x="276065" y="111112"/>
                  </a:lnTo>
                  <a:lnTo>
                    <a:pt x="269938" y="120636"/>
                  </a:lnTo>
                  <a:lnTo>
                    <a:pt x="267653" y="131219"/>
                  </a:lnTo>
                  <a:lnTo>
                    <a:pt x="265917" y="146232"/>
                  </a:lnTo>
                  <a:lnTo>
                    <a:pt x="254948" y="171261"/>
                  </a:lnTo>
                  <a:lnTo>
                    <a:pt x="249084" y="179045"/>
                  </a:lnTo>
                  <a:lnTo>
                    <a:pt x="248068" y="185450"/>
                  </a:lnTo>
                  <a:lnTo>
                    <a:pt x="247643" y="199856"/>
                  </a:lnTo>
                  <a:lnTo>
                    <a:pt x="247640" y="168130"/>
                  </a:lnTo>
                  <a:lnTo>
                    <a:pt x="250462" y="161853"/>
                  </a:lnTo>
                  <a:lnTo>
                    <a:pt x="252696" y="158698"/>
                  </a:lnTo>
                  <a:lnTo>
                    <a:pt x="255841" y="144143"/>
                  </a:lnTo>
                  <a:lnTo>
                    <a:pt x="258201" y="99371"/>
                  </a:lnTo>
                  <a:lnTo>
                    <a:pt x="263704" y="88112"/>
                  </a:lnTo>
                  <a:lnTo>
                    <a:pt x="267486" y="61219"/>
                  </a:lnTo>
                  <a:lnTo>
                    <a:pt x="274178" y="47790"/>
                  </a:lnTo>
                  <a:lnTo>
                    <a:pt x="277005" y="31760"/>
                  </a:lnTo>
                  <a:lnTo>
                    <a:pt x="281153" y="25396"/>
                  </a:lnTo>
                  <a:lnTo>
                    <a:pt x="286523" y="21863"/>
                  </a:lnTo>
                  <a:lnTo>
                    <a:pt x="289437" y="20921"/>
                  </a:lnTo>
                  <a:lnTo>
                    <a:pt x="291380" y="19234"/>
                  </a:lnTo>
                  <a:lnTo>
                    <a:pt x="293538" y="14538"/>
                  </a:lnTo>
                  <a:lnTo>
                    <a:pt x="300142" y="8923"/>
                  </a:lnTo>
                  <a:lnTo>
                    <a:pt x="309074" y="3958"/>
                  </a:lnTo>
                  <a:lnTo>
                    <a:pt x="323432" y="770"/>
                  </a:lnTo>
                  <a:lnTo>
                    <a:pt x="346451" y="0"/>
                  </a:lnTo>
                  <a:lnTo>
                    <a:pt x="352587" y="2814"/>
                  </a:lnTo>
                  <a:lnTo>
                    <a:pt x="358841" y="6534"/>
                  </a:lnTo>
                  <a:lnTo>
                    <a:pt x="365149" y="8188"/>
                  </a:lnTo>
                  <a:lnTo>
                    <a:pt x="367254" y="9687"/>
                  </a:lnTo>
                  <a:lnTo>
                    <a:pt x="368657" y="11745"/>
                  </a:lnTo>
                  <a:lnTo>
                    <a:pt x="369594" y="14175"/>
                  </a:lnTo>
                  <a:lnTo>
                    <a:pt x="371275" y="15796"/>
                  </a:lnTo>
                  <a:lnTo>
                    <a:pt x="375967" y="17596"/>
                  </a:lnTo>
                  <a:lnTo>
                    <a:pt x="377641" y="19134"/>
                  </a:lnTo>
                  <a:lnTo>
                    <a:pt x="379502" y="23666"/>
                  </a:lnTo>
                  <a:lnTo>
                    <a:pt x="380952" y="45767"/>
                  </a:lnTo>
                  <a:lnTo>
                    <a:pt x="374437" y="54851"/>
                  </a:lnTo>
                  <a:lnTo>
                    <a:pt x="371287" y="63750"/>
                  </a:lnTo>
                  <a:lnTo>
                    <a:pt x="366800" y="69953"/>
                  </a:lnTo>
                  <a:lnTo>
                    <a:pt x="361278" y="73416"/>
                  </a:lnTo>
                  <a:lnTo>
                    <a:pt x="358323" y="74339"/>
                  </a:lnTo>
                  <a:lnTo>
                    <a:pt x="356354" y="76014"/>
                  </a:lnTo>
                  <a:lnTo>
                    <a:pt x="347877" y="89281"/>
                  </a:lnTo>
                  <a:lnTo>
                    <a:pt x="342284" y="92590"/>
                  </a:lnTo>
                  <a:lnTo>
                    <a:pt x="336271" y="95118"/>
                  </a:lnTo>
                  <a:lnTo>
                    <a:pt x="326936" y="101434"/>
                  </a:lnTo>
                  <a:lnTo>
                    <a:pt x="317466" y="103775"/>
                  </a:lnTo>
                  <a:lnTo>
                    <a:pt x="285871" y="104761"/>
                  </a:lnTo>
                  <a:lnTo>
                    <a:pt x="332110" y="104761"/>
                  </a:lnTo>
                  <a:lnTo>
                    <a:pt x="376855" y="104761"/>
                  </a:lnTo>
                  <a:lnTo>
                    <a:pt x="383739" y="104761"/>
                  </a:lnTo>
                  <a:lnTo>
                    <a:pt x="390326" y="107583"/>
                  </a:lnTo>
                  <a:lnTo>
                    <a:pt x="396781" y="111307"/>
                  </a:lnTo>
                  <a:lnTo>
                    <a:pt x="409548" y="113697"/>
                  </a:lnTo>
                  <a:lnTo>
                    <a:pt x="412729" y="113893"/>
                  </a:lnTo>
                  <a:lnTo>
                    <a:pt x="414850" y="115082"/>
                  </a:lnTo>
                  <a:lnTo>
                    <a:pt x="416263" y="116934"/>
                  </a:lnTo>
                  <a:lnTo>
                    <a:pt x="417205" y="119226"/>
                  </a:lnTo>
                  <a:lnTo>
                    <a:pt x="418892" y="120755"/>
                  </a:lnTo>
                  <a:lnTo>
                    <a:pt x="423588" y="122453"/>
                  </a:lnTo>
                  <a:lnTo>
                    <a:pt x="425263" y="123964"/>
                  </a:lnTo>
                  <a:lnTo>
                    <a:pt x="427126" y="128465"/>
                  </a:lnTo>
                  <a:lnTo>
                    <a:pt x="428604" y="150909"/>
                  </a:lnTo>
                  <a:lnTo>
                    <a:pt x="422067" y="159699"/>
                  </a:lnTo>
                  <a:lnTo>
                    <a:pt x="418914" y="168546"/>
                  </a:lnTo>
                  <a:lnTo>
                    <a:pt x="414425" y="174738"/>
                  </a:lnTo>
                  <a:lnTo>
                    <a:pt x="408903" y="178195"/>
                  </a:lnTo>
                  <a:lnTo>
                    <a:pt x="402922" y="180790"/>
                  </a:lnTo>
                  <a:lnTo>
                    <a:pt x="393603" y="187143"/>
                  </a:lnTo>
                  <a:lnTo>
                    <a:pt x="384139" y="190554"/>
                  </a:lnTo>
                  <a:lnTo>
                    <a:pt x="374633" y="196739"/>
                  </a:lnTo>
                  <a:lnTo>
                    <a:pt x="365113" y="199041"/>
                  </a:lnTo>
                  <a:lnTo>
                    <a:pt x="354531" y="200782"/>
                  </a:lnTo>
                  <a:lnTo>
                    <a:pt x="331514" y="208174"/>
                  </a:lnTo>
                  <a:lnTo>
                    <a:pt x="285938" y="209534"/>
                  </a:lnTo>
                  <a:lnTo>
                    <a:pt x="277704" y="209536"/>
                  </a:lnTo>
                  <a:lnTo>
                    <a:pt x="267121" y="200404"/>
                  </a:lnTo>
                  <a:lnTo>
                    <a:pt x="276215" y="1904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SMARTInkShape-1046"/>
            <p:cNvSpPr/>
            <p:nvPr>
              <p:custDataLst>
                <p:tags r:id="rId251"/>
              </p:custDataLst>
            </p:nvPr>
          </p:nvSpPr>
          <p:spPr>
            <a:xfrm>
              <a:off x="6010275" y="4058043"/>
              <a:ext cx="19051" cy="180583"/>
            </a:xfrm>
            <a:custGeom>
              <a:avLst/>
              <a:gdLst/>
              <a:ahLst/>
              <a:cxnLst/>
              <a:rect l="0" t="0" r="0" b="0"/>
              <a:pathLst>
                <a:path w="19051" h="180583">
                  <a:moveTo>
                    <a:pt x="19050" y="9132"/>
                  </a:moveTo>
                  <a:lnTo>
                    <a:pt x="19050" y="9132"/>
                  </a:lnTo>
                  <a:lnTo>
                    <a:pt x="19050" y="0"/>
                  </a:lnTo>
                  <a:lnTo>
                    <a:pt x="19050" y="31788"/>
                  </a:lnTo>
                  <a:lnTo>
                    <a:pt x="16228" y="37899"/>
                  </a:lnTo>
                  <a:lnTo>
                    <a:pt x="13994" y="41010"/>
                  </a:lnTo>
                  <a:lnTo>
                    <a:pt x="10849" y="55502"/>
                  </a:lnTo>
                  <a:lnTo>
                    <a:pt x="8489" y="92664"/>
                  </a:lnTo>
                  <a:lnTo>
                    <a:pt x="885" y="119368"/>
                  </a:lnTo>
                  <a:lnTo>
                    <a:pt x="3" y="164704"/>
                  </a:lnTo>
                  <a:lnTo>
                    <a:pt x="0" y="1805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SMARTInkShape-1047"/>
            <p:cNvSpPr/>
            <p:nvPr>
              <p:custDataLst>
                <p:tags r:id="rId252"/>
              </p:custDataLst>
            </p:nvPr>
          </p:nvSpPr>
          <p:spPr>
            <a:xfrm>
              <a:off x="5886854" y="4057650"/>
              <a:ext cx="123422" cy="161795"/>
            </a:xfrm>
            <a:custGeom>
              <a:avLst/>
              <a:gdLst/>
              <a:ahLst/>
              <a:cxnLst/>
              <a:rect l="0" t="0" r="0" b="0"/>
              <a:pathLst>
                <a:path w="123422" h="161795">
                  <a:moveTo>
                    <a:pt x="123421" y="0"/>
                  </a:moveTo>
                  <a:lnTo>
                    <a:pt x="123421" y="0"/>
                  </a:lnTo>
                  <a:lnTo>
                    <a:pt x="108956" y="14465"/>
                  </a:lnTo>
                  <a:lnTo>
                    <a:pt x="103587" y="17013"/>
                  </a:lnTo>
                  <a:lnTo>
                    <a:pt x="100673" y="17692"/>
                  </a:lnTo>
                  <a:lnTo>
                    <a:pt x="98731" y="19203"/>
                  </a:lnTo>
                  <a:lnTo>
                    <a:pt x="96573" y="23704"/>
                  </a:lnTo>
                  <a:lnTo>
                    <a:pt x="94939" y="25328"/>
                  </a:lnTo>
                  <a:lnTo>
                    <a:pt x="81740" y="33204"/>
                  </a:lnTo>
                  <a:lnTo>
                    <a:pt x="72501" y="41706"/>
                  </a:lnTo>
                  <a:lnTo>
                    <a:pt x="69040" y="47816"/>
                  </a:lnTo>
                  <a:lnTo>
                    <a:pt x="66443" y="54060"/>
                  </a:lnTo>
                  <a:lnTo>
                    <a:pt x="28155" y="98073"/>
                  </a:lnTo>
                  <a:lnTo>
                    <a:pt x="21463" y="112314"/>
                  </a:lnTo>
                  <a:lnTo>
                    <a:pt x="18840" y="119767"/>
                  </a:lnTo>
                  <a:lnTo>
                    <a:pt x="12471" y="129913"/>
                  </a:lnTo>
                  <a:lnTo>
                    <a:pt x="10113" y="139622"/>
                  </a:lnTo>
                  <a:lnTo>
                    <a:pt x="9562" y="146016"/>
                  </a:lnTo>
                  <a:lnTo>
                    <a:pt x="8357" y="148144"/>
                  </a:lnTo>
                  <a:lnTo>
                    <a:pt x="6495" y="149563"/>
                  </a:lnTo>
                  <a:lnTo>
                    <a:pt x="4195" y="150508"/>
                  </a:lnTo>
                  <a:lnTo>
                    <a:pt x="2662" y="152197"/>
                  </a:lnTo>
                  <a:lnTo>
                    <a:pt x="0" y="160435"/>
                  </a:lnTo>
                  <a:lnTo>
                    <a:pt x="923" y="160932"/>
                  </a:lnTo>
                  <a:lnTo>
                    <a:pt x="7833" y="161794"/>
                  </a:lnTo>
                  <a:lnTo>
                    <a:pt x="18646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SMARTInkShape-1048"/>
            <p:cNvSpPr/>
            <p:nvPr>
              <p:custDataLst>
                <p:tags r:id="rId253"/>
              </p:custDataLst>
            </p:nvPr>
          </p:nvSpPr>
          <p:spPr>
            <a:xfrm>
              <a:off x="5467350" y="4162425"/>
              <a:ext cx="190490" cy="9526"/>
            </a:xfrm>
            <a:custGeom>
              <a:avLst/>
              <a:gdLst/>
              <a:ahLst/>
              <a:cxnLst/>
              <a:rect l="0" t="0" r="0" b="0"/>
              <a:pathLst>
                <a:path w="190490" h="9526">
                  <a:moveTo>
                    <a:pt x="0" y="0"/>
                  </a:moveTo>
                  <a:lnTo>
                    <a:pt x="0" y="0"/>
                  </a:lnTo>
                  <a:lnTo>
                    <a:pt x="8201" y="8201"/>
                  </a:lnTo>
                  <a:lnTo>
                    <a:pt x="14189" y="9132"/>
                  </a:lnTo>
                  <a:lnTo>
                    <a:pt x="60360" y="9525"/>
                  </a:lnTo>
                  <a:lnTo>
                    <a:pt x="107558" y="9525"/>
                  </a:lnTo>
                  <a:lnTo>
                    <a:pt x="155180" y="9525"/>
                  </a:lnTo>
                  <a:lnTo>
                    <a:pt x="190489" y="9525"/>
                  </a:lnTo>
                  <a:lnTo>
                    <a:pt x="1714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8" name="SMARTInkShape-Group283"/>
          <p:cNvGrpSpPr/>
          <p:nvPr/>
        </p:nvGrpSpPr>
        <p:grpSpPr>
          <a:xfrm>
            <a:off x="3800475" y="4438767"/>
            <a:ext cx="800101" cy="209434"/>
            <a:chOff x="3800475" y="4438767"/>
            <a:chExt cx="800101" cy="209434"/>
          </a:xfrm>
        </p:grpSpPr>
        <p:sp>
          <p:nvSpPr>
            <p:cNvPr id="182" name="SMARTInkShape-1049"/>
            <p:cNvSpPr/>
            <p:nvPr>
              <p:custDataLst>
                <p:tags r:id="rId241"/>
              </p:custDataLst>
            </p:nvPr>
          </p:nvSpPr>
          <p:spPr>
            <a:xfrm>
              <a:off x="4533900" y="4467225"/>
              <a:ext cx="1" cy="114301"/>
            </a:xfrm>
            <a:custGeom>
              <a:avLst/>
              <a:gdLst/>
              <a:ahLst/>
              <a:cxnLst/>
              <a:rect l="0" t="0" r="0" b="0"/>
              <a:pathLst>
                <a:path w="1" h="114301">
                  <a:moveTo>
                    <a:pt x="0" y="0"/>
                  </a:moveTo>
                  <a:lnTo>
                    <a:pt x="0" y="0"/>
                  </a:lnTo>
                  <a:lnTo>
                    <a:pt x="0" y="45358"/>
                  </a:lnTo>
                  <a:lnTo>
                    <a:pt x="0" y="92337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3" name="SMARTInkShape-1050"/>
            <p:cNvSpPr/>
            <p:nvPr>
              <p:custDataLst>
                <p:tags r:id="rId242"/>
              </p:custDataLst>
            </p:nvPr>
          </p:nvSpPr>
          <p:spPr>
            <a:xfrm>
              <a:off x="4457700" y="4486275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0"/>
                  </a:moveTo>
                  <a:lnTo>
                    <a:pt x="0" y="0"/>
                  </a:lnTo>
                  <a:lnTo>
                    <a:pt x="45419" y="0"/>
                  </a:lnTo>
                  <a:lnTo>
                    <a:pt x="51231" y="0"/>
                  </a:lnTo>
                  <a:lnTo>
                    <a:pt x="57341" y="2822"/>
                  </a:lnTo>
                  <a:lnTo>
                    <a:pt x="64831" y="8201"/>
                  </a:lnTo>
                  <a:lnTo>
                    <a:pt x="73915" y="9263"/>
                  </a:lnTo>
                  <a:lnTo>
                    <a:pt x="121004" y="9525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" name="SMARTInkShape-1051"/>
            <p:cNvSpPr/>
            <p:nvPr>
              <p:custDataLst>
                <p:tags r:id="rId243"/>
              </p:custDataLst>
            </p:nvPr>
          </p:nvSpPr>
          <p:spPr>
            <a:xfrm>
              <a:off x="4095788" y="4476785"/>
              <a:ext cx="209513" cy="142832"/>
            </a:xfrm>
            <a:custGeom>
              <a:avLst/>
              <a:gdLst/>
              <a:ahLst/>
              <a:cxnLst/>
              <a:rect l="0" t="0" r="0" b="0"/>
              <a:pathLst>
                <a:path w="209513" h="142832">
                  <a:moveTo>
                    <a:pt x="114262" y="28540"/>
                  </a:moveTo>
                  <a:lnTo>
                    <a:pt x="114262" y="28540"/>
                  </a:lnTo>
                  <a:lnTo>
                    <a:pt x="105130" y="28540"/>
                  </a:lnTo>
                  <a:lnTo>
                    <a:pt x="104740" y="14075"/>
                  </a:lnTo>
                  <a:lnTo>
                    <a:pt x="103680" y="12547"/>
                  </a:lnTo>
                  <a:lnTo>
                    <a:pt x="101916" y="11527"/>
                  </a:lnTo>
                  <a:lnTo>
                    <a:pt x="95605" y="9609"/>
                  </a:lnTo>
                  <a:lnTo>
                    <a:pt x="87045" y="1299"/>
                  </a:lnTo>
                  <a:lnTo>
                    <a:pt x="77606" y="82"/>
                  </a:lnTo>
                  <a:lnTo>
                    <a:pt x="71533" y="0"/>
                  </a:lnTo>
                  <a:lnTo>
                    <a:pt x="65991" y="2802"/>
                  </a:lnTo>
                  <a:lnTo>
                    <a:pt x="60000" y="6518"/>
                  </a:lnTo>
                  <a:lnTo>
                    <a:pt x="49431" y="9099"/>
                  </a:lnTo>
                  <a:lnTo>
                    <a:pt x="30751" y="25293"/>
                  </a:lnTo>
                  <a:lnTo>
                    <a:pt x="24935" y="27097"/>
                  </a:lnTo>
                  <a:lnTo>
                    <a:pt x="22961" y="28636"/>
                  </a:lnTo>
                  <a:lnTo>
                    <a:pt x="11704" y="47781"/>
                  </a:lnTo>
                  <a:lnTo>
                    <a:pt x="10965" y="50893"/>
                  </a:lnTo>
                  <a:lnTo>
                    <a:pt x="9414" y="52967"/>
                  </a:lnTo>
                  <a:lnTo>
                    <a:pt x="7322" y="54349"/>
                  </a:lnTo>
                  <a:lnTo>
                    <a:pt x="4868" y="55271"/>
                  </a:lnTo>
                  <a:lnTo>
                    <a:pt x="3233" y="56944"/>
                  </a:lnTo>
                  <a:lnTo>
                    <a:pt x="1416" y="61625"/>
                  </a:lnTo>
                  <a:lnTo>
                    <a:pt x="0" y="89831"/>
                  </a:lnTo>
                  <a:lnTo>
                    <a:pt x="2801" y="95644"/>
                  </a:lnTo>
                  <a:lnTo>
                    <a:pt x="6515" y="101756"/>
                  </a:lnTo>
                  <a:lnTo>
                    <a:pt x="9665" y="111147"/>
                  </a:lnTo>
                  <a:lnTo>
                    <a:pt x="14152" y="117465"/>
                  </a:lnTo>
                  <a:lnTo>
                    <a:pt x="19674" y="120979"/>
                  </a:lnTo>
                  <a:lnTo>
                    <a:pt x="25656" y="123599"/>
                  </a:lnTo>
                  <a:lnTo>
                    <a:pt x="47604" y="140192"/>
                  </a:lnTo>
                  <a:lnTo>
                    <a:pt x="60290" y="142317"/>
                  </a:lnTo>
                  <a:lnTo>
                    <a:pt x="107847" y="142831"/>
                  </a:lnTo>
                  <a:lnTo>
                    <a:pt x="120710" y="141779"/>
                  </a:lnTo>
                  <a:lnTo>
                    <a:pt x="162079" y="131081"/>
                  </a:lnTo>
                  <a:lnTo>
                    <a:pt x="209512" y="1142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" name="SMARTInkShape-1052"/>
            <p:cNvSpPr/>
            <p:nvPr>
              <p:custDataLst>
                <p:tags r:id="rId244"/>
              </p:custDataLst>
            </p:nvPr>
          </p:nvSpPr>
          <p:spPr>
            <a:xfrm>
              <a:off x="4200525" y="448627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9132" y="0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6" name="SMARTInkShape-1053"/>
            <p:cNvSpPr/>
            <p:nvPr>
              <p:custDataLst>
                <p:tags r:id="rId245"/>
              </p:custDataLst>
            </p:nvPr>
          </p:nvSpPr>
          <p:spPr>
            <a:xfrm>
              <a:off x="3867150" y="4572000"/>
              <a:ext cx="142876" cy="75795"/>
            </a:xfrm>
            <a:custGeom>
              <a:avLst/>
              <a:gdLst/>
              <a:ahLst/>
              <a:cxnLst/>
              <a:rect l="0" t="0" r="0" b="0"/>
              <a:pathLst>
                <a:path w="142876" h="75795">
                  <a:moveTo>
                    <a:pt x="0" y="28575"/>
                  </a:moveTo>
                  <a:lnTo>
                    <a:pt x="0" y="28575"/>
                  </a:lnTo>
                  <a:lnTo>
                    <a:pt x="0" y="33632"/>
                  </a:lnTo>
                  <a:lnTo>
                    <a:pt x="2822" y="38936"/>
                  </a:lnTo>
                  <a:lnTo>
                    <a:pt x="8201" y="45908"/>
                  </a:lnTo>
                  <a:lnTo>
                    <a:pt x="10321" y="54890"/>
                  </a:lnTo>
                  <a:lnTo>
                    <a:pt x="17692" y="64914"/>
                  </a:lnTo>
                  <a:lnTo>
                    <a:pt x="21268" y="65892"/>
                  </a:lnTo>
                  <a:lnTo>
                    <a:pt x="23704" y="66153"/>
                  </a:lnTo>
                  <a:lnTo>
                    <a:pt x="25328" y="67385"/>
                  </a:lnTo>
                  <a:lnTo>
                    <a:pt x="27131" y="71577"/>
                  </a:lnTo>
                  <a:lnTo>
                    <a:pt x="28671" y="73118"/>
                  </a:lnTo>
                  <a:lnTo>
                    <a:pt x="33204" y="74831"/>
                  </a:lnTo>
                  <a:lnTo>
                    <a:pt x="41706" y="75794"/>
                  </a:lnTo>
                  <a:lnTo>
                    <a:pt x="47816" y="73197"/>
                  </a:lnTo>
                  <a:lnTo>
                    <a:pt x="54060" y="69574"/>
                  </a:lnTo>
                  <a:lnTo>
                    <a:pt x="66692" y="67247"/>
                  </a:lnTo>
                  <a:lnTo>
                    <a:pt x="69861" y="67057"/>
                  </a:lnTo>
                  <a:lnTo>
                    <a:pt x="76205" y="64022"/>
                  </a:lnTo>
                  <a:lnTo>
                    <a:pt x="122532" y="25386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7" name="SMARTInkShape-1054"/>
            <p:cNvSpPr/>
            <p:nvPr>
              <p:custDataLst>
                <p:tags r:id="rId246"/>
              </p:custDataLst>
            </p:nvPr>
          </p:nvSpPr>
          <p:spPr>
            <a:xfrm>
              <a:off x="3800475" y="4438767"/>
              <a:ext cx="180976" cy="209434"/>
            </a:xfrm>
            <a:custGeom>
              <a:avLst/>
              <a:gdLst/>
              <a:ahLst/>
              <a:cxnLst/>
              <a:rect l="0" t="0" r="0" b="0"/>
              <a:pathLst>
                <a:path w="180976" h="209434">
                  <a:moveTo>
                    <a:pt x="28575" y="37983"/>
                  </a:moveTo>
                  <a:lnTo>
                    <a:pt x="28575" y="37983"/>
                  </a:lnTo>
                  <a:lnTo>
                    <a:pt x="19050" y="37983"/>
                  </a:lnTo>
                  <a:lnTo>
                    <a:pt x="28575" y="37983"/>
                  </a:lnTo>
                  <a:lnTo>
                    <a:pt x="28575" y="66155"/>
                  </a:lnTo>
                  <a:lnTo>
                    <a:pt x="20374" y="74724"/>
                  </a:lnTo>
                  <a:lnTo>
                    <a:pt x="19443" y="80737"/>
                  </a:lnTo>
                  <a:lnTo>
                    <a:pt x="19167" y="89221"/>
                  </a:lnTo>
                  <a:lnTo>
                    <a:pt x="16280" y="95328"/>
                  </a:lnTo>
                  <a:lnTo>
                    <a:pt x="12527" y="101569"/>
                  </a:lnTo>
                  <a:lnTo>
                    <a:pt x="10118" y="114200"/>
                  </a:lnTo>
                  <a:lnTo>
                    <a:pt x="9535" y="145933"/>
                  </a:lnTo>
                  <a:lnTo>
                    <a:pt x="6707" y="152283"/>
                  </a:lnTo>
                  <a:lnTo>
                    <a:pt x="2981" y="158633"/>
                  </a:lnTo>
                  <a:lnTo>
                    <a:pt x="589" y="171333"/>
                  </a:lnTo>
                  <a:lnTo>
                    <a:pt x="0" y="209433"/>
                  </a:lnTo>
                  <a:lnTo>
                    <a:pt x="0" y="186767"/>
                  </a:lnTo>
                  <a:lnTo>
                    <a:pt x="2822" y="180662"/>
                  </a:lnTo>
                  <a:lnTo>
                    <a:pt x="6546" y="174421"/>
                  </a:lnTo>
                  <a:lnTo>
                    <a:pt x="8642" y="163899"/>
                  </a:lnTo>
                  <a:lnTo>
                    <a:pt x="10322" y="148905"/>
                  </a:lnTo>
                  <a:lnTo>
                    <a:pt x="17052" y="137288"/>
                  </a:lnTo>
                  <a:lnTo>
                    <a:pt x="22748" y="130449"/>
                  </a:lnTo>
                  <a:lnTo>
                    <a:pt x="25985" y="121060"/>
                  </a:lnTo>
                  <a:lnTo>
                    <a:pt x="28482" y="110890"/>
                  </a:lnTo>
                  <a:lnTo>
                    <a:pt x="50920" y="74351"/>
                  </a:lnTo>
                  <a:lnTo>
                    <a:pt x="88901" y="34819"/>
                  </a:lnTo>
                  <a:lnTo>
                    <a:pt x="95250" y="31285"/>
                  </a:lnTo>
                  <a:lnTo>
                    <a:pt x="101600" y="28656"/>
                  </a:lnTo>
                  <a:lnTo>
                    <a:pt x="123825" y="12056"/>
                  </a:lnTo>
                  <a:lnTo>
                    <a:pt x="139700" y="9756"/>
                  </a:lnTo>
                  <a:lnTo>
                    <a:pt x="146050" y="9563"/>
                  </a:lnTo>
                  <a:lnTo>
                    <a:pt x="152400" y="6655"/>
                  </a:lnTo>
                  <a:lnTo>
                    <a:pt x="160043" y="1221"/>
                  </a:lnTo>
                  <a:lnTo>
                    <a:pt x="169961" y="0"/>
                  </a:lnTo>
                  <a:lnTo>
                    <a:pt x="180847" y="9293"/>
                  </a:lnTo>
                  <a:lnTo>
                    <a:pt x="180975" y="27100"/>
                  </a:lnTo>
                  <a:lnTo>
                    <a:pt x="179917" y="27552"/>
                  </a:lnTo>
                  <a:lnTo>
                    <a:pt x="175918" y="28055"/>
                  </a:lnTo>
                  <a:lnTo>
                    <a:pt x="174429" y="29248"/>
                  </a:lnTo>
                  <a:lnTo>
                    <a:pt x="171450" y="379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9" name="SMARTInkShape-1055"/>
          <p:cNvSpPr/>
          <p:nvPr>
            <p:custDataLst>
              <p:tags r:id="rId14"/>
            </p:custDataLst>
          </p:nvPr>
        </p:nvSpPr>
        <p:spPr>
          <a:xfrm>
            <a:off x="4819767" y="4419600"/>
            <a:ext cx="552334" cy="190382"/>
          </a:xfrm>
          <a:custGeom>
            <a:avLst/>
            <a:gdLst/>
            <a:ahLst/>
            <a:cxnLst/>
            <a:rect l="0" t="0" r="0" b="0"/>
            <a:pathLst>
              <a:path w="552334" h="190382">
                <a:moveTo>
                  <a:pt x="28458" y="28575"/>
                </a:moveTo>
                <a:lnTo>
                  <a:pt x="28458" y="28575"/>
                </a:lnTo>
                <a:lnTo>
                  <a:pt x="28458" y="69978"/>
                </a:lnTo>
                <a:lnTo>
                  <a:pt x="25636" y="76257"/>
                </a:lnTo>
                <a:lnTo>
                  <a:pt x="21912" y="82575"/>
                </a:lnTo>
                <a:lnTo>
                  <a:pt x="19522" y="95255"/>
                </a:lnTo>
                <a:lnTo>
                  <a:pt x="18943" y="136133"/>
                </a:lnTo>
                <a:lnTo>
                  <a:pt x="16116" y="142701"/>
                </a:lnTo>
                <a:lnTo>
                  <a:pt x="12389" y="149148"/>
                </a:lnTo>
                <a:lnTo>
                  <a:pt x="9670" y="161722"/>
                </a:lnTo>
                <a:lnTo>
                  <a:pt x="9411" y="171319"/>
                </a:lnTo>
                <a:lnTo>
                  <a:pt x="1207" y="171439"/>
                </a:lnTo>
                <a:lnTo>
                  <a:pt x="766" y="170385"/>
                </a:lnTo>
                <a:lnTo>
                  <a:pt x="0" y="163248"/>
                </a:lnTo>
                <a:lnTo>
                  <a:pt x="6452" y="154582"/>
                </a:lnTo>
                <a:lnTo>
                  <a:pt x="8532" y="145756"/>
                </a:lnTo>
                <a:lnTo>
                  <a:pt x="10459" y="99305"/>
                </a:lnTo>
                <a:lnTo>
                  <a:pt x="15952" y="88103"/>
                </a:lnTo>
                <a:lnTo>
                  <a:pt x="19729" y="61231"/>
                </a:lnTo>
                <a:lnTo>
                  <a:pt x="26421" y="47804"/>
                </a:lnTo>
                <a:lnTo>
                  <a:pt x="27100" y="44569"/>
                </a:lnTo>
                <a:lnTo>
                  <a:pt x="28610" y="42413"/>
                </a:lnTo>
                <a:lnTo>
                  <a:pt x="30676" y="40975"/>
                </a:lnTo>
                <a:lnTo>
                  <a:pt x="33112" y="40017"/>
                </a:lnTo>
                <a:lnTo>
                  <a:pt x="34736" y="38320"/>
                </a:lnTo>
                <a:lnTo>
                  <a:pt x="36540" y="33612"/>
                </a:lnTo>
                <a:lnTo>
                  <a:pt x="38757" y="21966"/>
                </a:lnTo>
                <a:lnTo>
                  <a:pt x="42913" y="15760"/>
                </a:lnTo>
                <a:lnTo>
                  <a:pt x="48288" y="12296"/>
                </a:lnTo>
                <a:lnTo>
                  <a:pt x="54204" y="9698"/>
                </a:lnTo>
                <a:lnTo>
                  <a:pt x="63486" y="3344"/>
                </a:lnTo>
                <a:lnTo>
                  <a:pt x="72939" y="991"/>
                </a:lnTo>
                <a:lnTo>
                  <a:pt x="109191" y="0"/>
                </a:lnTo>
                <a:lnTo>
                  <a:pt x="110855" y="1059"/>
                </a:lnTo>
                <a:lnTo>
                  <a:pt x="111965" y="2823"/>
                </a:lnTo>
                <a:lnTo>
                  <a:pt x="113745" y="8201"/>
                </a:lnTo>
                <a:lnTo>
                  <a:pt x="120643" y="16868"/>
                </a:lnTo>
                <a:lnTo>
                  <a:pt x="122345" y="22666"/>
                </a:lnTo>
                <a:lnTo>
                  <a:pt x="121741" y="24636"/>
                </a:lnTo>
                <a:lnTo>
                  <a:pt x="120280" y="25949"/>
                </a:lnTo>
                <a:lnTo>
                  <a:pt x="118248" y="26824"/>
                </a:lnTo>
                <a:lnTo>
                  <a:pt x="116893" y="28466"/>
                </a:lnTo>
                <a:lnTo>
                  <a:pt x="115388" y="33113"/>
                </a:lnTo>
                <a:lnTo>
                  <a:pt x="113363" y="44719"/>
                </a:lnTo>
                <a:lnTo>
                  <a:pt x="102438" y="59152"/>
                </a:lnTo>
                <a:lnTo>
                  <a:pt x="100003" y="61660"/>
                </a:lnTo>
                <a:lnTo>
                  <a:pt x="94475" y="64446"/>
                </a:lnTo>
                <a:lnTo>
                  <a:pt x="91519" y="65189"/>
                </a:lnTo>
                <a:lnTo>
                  <a:pt x="89549" y="66743"/>
                </a:lnTo>
                <a:lnTo>
                  <a:pt x="81070" y="79802"/>
                </a:lnTo>
                <a:lnTo>
                  <a:pt x="75477" y="83093"/>
                </a:lnTo>
                <a:lnTo>
                  <a:pt x="69464" y="85613"/>
                </a:lnTo>
                <a:lnTo>
                  <a:pt x="58879" y="93772"/>
                </a:lnTo>
                <a:lnTo>
                  <a:pt x="52523" y="94812"/>
                </a:lnTo>
                <a:lnTo>
                  <a:pt x="37997" y="95250"/>
                </a:lnTo>
                <a:lnTo>
                  <a:pt x="51241" y="95250"/>
                </a:lnTo>
                <a:lnTo>
                  <a:pt x="53172" y="94192"/>
                </a:lnTo>
                <a:lnTo>
                  <a:pt x="54459" y="92428"/>
                </a:lnTo>
                <a:lnTo>
                  <a:pt x="55317" y="90193"/>
                </a:lnTo>
                <a:lnTo>
                  <a:pt x="56948" y="88704"/>
                </a:lnTo>
                <a:lnTo>
                  <a:pt x="61581" y="87049"/>
                </a:lnTo>
                <a:lnTo>
                  <a:pt x="108036" y="85732"/>
                </a:lnTo>
                <a:lnTo>
                  <a:pt x="116037" y="85728"/>
                </a:lnTo>
                <a:lnTo>
                  <a:pt x="123121" y="88548"/>
                </a:lnTo>
                <a:lnTo>
                  <a:pt x="131235" y="93926"/>
                </a:lnTo>
                <a:lnTo>
                  <a:pt x="140443" y="96047"/>
                </a:lnTo>
                <a:lnTo>
                  <a:pt x="161858" y="111710"/>
                </a:lnTo>
                <a:lnTo>
                  <a:pt x="165017" y="112573"/>
                </a:lnTo>
                <a:lnTo>
                  <a:pt x="167121" y="114207"/>
                </a:lnTo>
                <a:lnTo>
                  <a:pt x="169461" y="118845"/>
                </a:lnTo>
                <a:lnTo>
                  <a:pt x="172022" y="130446"/>
                </a:lnTo>
                <a:lnTo>
                  <a:pt x="179486" y="141029"/>
                </a:lnTo>
                <a:lnTo>
                  <a:pt x="180737" y="150914"/>
                </a:lnTo>
                <a:lnTo>
                  <a:pt x="180855" y="166550"/>
                </a:lnTo>
                <a:lnTo>
                  <a:pt x="179798" y="168184"/>
                </a:lnTo>
                <a:lnTo>
                  <a:pt x="178035" y="169272"/>
                </a:lnTo>
                <a:lnTo>
                  <a:pt x="175801" y="169999"/>
                </a:lnTo>
                <a:lnTo>
                  <a:pt x="174311" y="171540"/>
                </a:lnTo>
                <a:lnTo>
                  <a:pt x="172657" y="176076"/>
                </a:lnTo>
                <a:lnTo>
                  <a:pt x="171157" y="177709"/>
                </a:lnTo>
                <a:lnTo>
                  <a:pt x="161710" y="181747"/>
                </a:lnTo>
                <a:lnTo>
                  <a:pt x="153734" y="189138"/>
                </a:lnTo>
                <a:lnTo>
                  <a:pt x="144209" y="190381"/>
                </a:lnTo>
                <a:lnTo>
                  <a:pt x="133663" y="181364"/>
                </a:lnTo>
                <a:lnTo>
                  <a:pt x="133360" y="176034"/>
                </a:lnTo>
                <a:lnTo>
                  <a:pt x="136112" y="170665"/>
                </a:lnTo>
                <a:lnTo>
                  <a:pt x="139805" y="164751"/>
                </a:lnTo>
                <a:lnTo>
                  <a:pt x="141445" y="158595"/>
                </a:lnTo>
                <a:lnTo>
                  <a:pt x="142941" y="156530"/>
                </a:lnTo>
                <a:lnTo>
                  <a:pt x="144997" y="155153"/>
                </a:lnTo>
                <a:lnTo>
                  <a:pt x="150103" y="152565"/>
                </a:lnTo>
                <a:lnTo>
                  <a:pt x="155900" y="147887"/>
                </a:lnTo>
                <a:lnTo>
                  <a:pt x="178767" y="118280"/>
                </a:lnTo>
                <a:lnTo>
                  <a:pt x="223126" y="88921"/>
                </a:lnTo>
                <a:lnTo>
                  <a:pt x="240419" y="78323"/>
                </a:lnTo>
                <a:lnTo>
                  <a:pt x="259102" y="59137"/>
                </a:lnTo>
                <a:lnTo>
                  <a:pt x="301392" y="32886"/>
                </a:lnTo>
                <a:lnTo>
                  <a:pt x="321515" y="26604"/>
                </a:lnTo>
                <a:lnTo>
                  <a:pt x="342588" y="12174"/>
                </a:lnTo>
                <a:lnTo>
                  <a:pt x="349047" y="9644"/>
                </a:lnTo>
                <a:lnTo>
                  <a:pt x="359940" y="1479"/>
                </a:lnTo>
                <a:lnTo>
                  <a:pt x="370916" y="38"/>
                </a:lnTo>
                <a:lnTo>
                  <a:pt x="371358" y="31881"/>
                </a:lnTo>
                <a:lnTo>
                  <a:pt x="370299" y="33954"/>
                </a:lnTo>
                <a:lnTo>
                  <a:pt x="368536" y="35336"/>
                </a:lnTo>
                <a:lnTo>
                  <a:pt x="366302" y="36257"/>
                </a:lnTo>
                <a:lnTo>
                  <a:pt x="364813" y="37930"/>
                </a:lnTo>
                <a:lnTo>
                  <a:pt x="363157" y="42611"/>
                </a:lnTo>
                <a:lnTo>
                  <a:pt x="361037" y="54239"/>
                </a:lnTo>
                <a:lnTo>
                  <a:pt x="355364" y="64636"/>
                </a:lnTo>
                <a:lnTo>
                  <a:pt x="352156" y="79594"/>
                </a:lnTo>
                <a:lnTo>
                  <a:pt x="344948" y="94667"/>
                </a:lnTo>
                <a:lnTo>
                  <a:pt x="343211" y="107835"/>
                </a:lnTo>
                <a:lnTo>
                  <a:pt x="342010" y="109990"/>
                </a:lnTo>
                <a:lnTo>
                  <a:pt x="340151" y="111427"/>
                </a:lnTo>
                <a:lnTo>
                  <a:pt x="337853" y="112384"/>
                </a:lnTo>
                <a:lnTo>
                  <a:pt x="336321" y="114081"/>
                </a:lnTo>
                <a:lnTo>
                  <a:pt x="331041" y="124409"/>
                </a:lnTo>
                <a:lnTo>
                  <a:pt x="326981" y="130434"/>
                </a:lnTo>
                <a:lnTo>
                  <a:pt x="323733" y="142871"/>
                </a:lnTo>
                <a:lnTo>
                  <a:pt x="328789" y="142873"/>
                </a:lnTo>
                <a:lnTo>
                  <a:pt x="330278" y="141816"/>
                </a:lnTo>
                <a:lnTo>
                  <a:pt x="331272" y="140052"/>
                </a:lnTo>
                <a:lnTo>
                  <a:pt x="331934" y="137818"/>
                </a:lnTo>
                <a:lnTo>
                  <a:pt x="333434" y="136328"/>
                </a:lnTo>
                <a:lnTo>
                  <a:pt x="343445" y="131116"/>
                </a:lnTo>
                <a:lnTo>
                  <a:pt x="377715" y="99457"/>
                </a:lnTo>
                <a:lnTo>
                  <a:pt x="390409" y="93259"/>
                </a:lnTo>
                <a:lnTo>
                  <a:pt x="411770" y="79113"/>
                </a:lnTo>
                <a:lnTo>
                  <a:pt x="415777" y="72909"/>
                </a:lnTo>
                <a:lnTo>
                  <a:pt x="418963" y="70831"/>
                </a:lnTo>
                <a:lnTo>
                  <a:pt x="436461" y="67495"/>
                </a:lnTo>
                <a:lnTo>
                  <a:pt x="440160" y="67222"/>
                </a:lnTo>
                <a:lnTo>
                  <a:pt x="447093" y="64096"/>
                </a:lnTo>
                <a:lnTo>
                  <a:pt x="453701" y="60237"/>
                </a:lnTo>
                <a:lnTo>
                  <a:pt x="466567" y="57760"/>
                </a:lnTo>
                <a:lnTo>
                  <a:pt x="495055" y="57150"/>
                </a:lnTo>
                <a:lnTo>
                  <a:pt x="486971" y="57150"/>
                </a:lnTo>
                <a:lnTo>
                  <a:pt x="477573" y="65351"/>
                </a:lnTo>
                <a:lnTo>
                  <a:pt x="471503" y="66283"/>
                </a:lnTo>
                <a:lnTo>
                  <a:pt x="463002" y="66558"/>
                </a:lnTo>
                <a:lnTo>
                  <a:pt x="456891" y="69445"/>
                </a:lnTo>
                <a:lnTo>
                  <a:pt x="450647" y="73197"/>
                </a:lnTo>
                <a:lnTo>
                  <a:pt x="438016" y="75607"/>
                </a:lnTo>
                <a:lnTo>
                  <a:pt x="434847" y="75805"/>
                </a:lnTo>
                <a:lnTo>
                  <a:pt x="428503" y="78846"/>
                </a:lnTo>
                <a:lnTo>
                  <a:pt x="422156" y="82668"/>
                </a:lnTo>
                <a:lnTo>
                  <a:pt x="409458" y="85121"/>
                </a:lnTo>
                <a:lnTo>
                  <a:pt x="406283" y="85322"/>
                </a:lnTo>
                <a:lnTo>
                  <a:pt x="399933" y="88368"/>
                </a:lnTo>
                <a:lnTo>
                  <a:pt x="393583" y="92192"/>
                </a:lnTo>
                <a:lnTo>
                  <a:pt x="382764" y="94847"/>
                </a:lnTo>
                <a:lnTo>
                  <a:pt x="372847" y="103416"/>
                </a:lnTo>
                <a:lnTo>
                  <a:pt x="372020" y="106993"/>
                </a:lnTo>
                <a:lnTo>
                  <a:pt x="371397" y="118929"/>
                </a:lnTo>
                <a:lnTo>
                  <a:pt x="372442" y="120561"/>
                </a:lnTo>
                <a:lnTo>
                  <a:pt x="374197" y="121649"/>
                </a:lnTo>
                <a:lnTo>
                  <a:pt x="376426" y="122374"/>
                </a:lnTo>
                <a:lnTo>
                  <a:pt x="377911" y="123916"/>
                </a:lnTo>
                <a:lnTo>
                  <a:pt x="379563" y="128451"/>
                </a:lnTo>
                <a:lnTo>
                  <a:pt x="381061" y="130084"/>
                </a:lnTo>
                <a:lnTo>
                  <a:pt x="385548" y="131899"/>
                </a:lnTo>
                <a:lnTo>
                  <a:pt x="387168" y="133441"/>
                </a:lnTo>
                <a:lnTo>
                  <a:pt x="388968" y="137976"/>
                </a:lnTo>
                <a:lnTo>
                  <a:pt x="390506" y="139609"/>
                </a:lnTo>
                <a:lnTo>
                  <a:pt x="395038" y="141424"/>
                </a:lnTo>
                <a:lnTo>
                  <a:pt x="441211" y="142872"/>
                </a:lnTo>
                <a:lnTo>
                  <a:pt x="468459" y="142875"/>
                </a:lnTo>
                <a:lnTo>
                  <a:pt x="475545" y="140053"/>
                </a:lnTo>
                <a:lnTo>
                  <a:pt x="482221" y="136329"/>
                </a:lnTo>
                <a:lnTo>
                  <a:pt x="519694" y="123727"/>
                </a:lnTo>
                <a:lnTo>
                  <a:pt x="530903" y="117563"/>
                </a:lnTo>
                <a:lnTo>
                  <a:pt x="552333" y="1143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2" name="SMARTInkShape-Group285"/>
          <p:cNvGrpSpPr/>
          <p:nvPr/>
        </p:nvGrpSpPr>
        <p:grpSpPr>
          <a:xfrm>
            <a:off x="5715000" y="4438650"/>
            <a:ext cx="200026" cy="66676"/>
            <a:chOff x="5715000" y="4438650"/>
            <a:chExt cx="200026" cy="66676"/>
          </a:xfrm>
        </p:grpSpPr>
        <p:sp>
          <p:nvSpPr>
            <p:cNvPr id="190" name="SMARTInkShape-1056"/>
            <p:cNvSpPr/>
            <p:nvPr>
              <p:custDataLst>
                <p:tags r:id="rId239"/>
              </p:custDataLst>
            </p:nvPr>
          </p:nvSpPr>
          <p:spPr>
            <a:xfrm>
              <a:off x="5734050" y="4486275"/>
              <a:ext cx="180976" cy="19051"/>
            </a:xfrm>
            <a:custGeom>
              <a:avLst/>
              <a:gdLst/>
              <a:ahLst/>
              <a:cxnLst/>
              <a:rect l="0" t="0" r="0" b="0"/>
              <a:pathLst>
                <a:path w="180976" h="19051">
                  <a:moveTo>
                    <a:pt x="0" y="19050"/>
                  </a:moveTo>
                  <a:lnTo>
                    <a:pt x="0" y="19050"/>
                  </a:lnTo>
                  <a:lnTo>
                    <a:pt x="41396" y="19050"/>
                  </a:lnTo>
                  <a:lnTo>
                    <a:pt x="47679" y="16228"/>
                  </a:lnTo>
                  <a:lnTo>
                    <a:pt x="53999" y="12504"/>
                  </a:lnTo>
                  <a:lnTo>
                    <a:pt x="66680" y="10114"/>
                  </a:lnTo>
                  <a:lnTo>
                    <a:pt x="114125" y="9530"/>
                  </a:lnTo>
                  <a:lnTo>
                    <a:pt x="117359" y="9528"/>
                  </a:lnTo>
                  <a:lnTo>
                    <a:pt x="123773" y="6704"/>
                  </a:lnTo>
                  <a:lnTo>
                    <a:pt x="130152" y="2979"/>
                  </a:lnTo>
                  <a:lnTo>
                    <a:pt x="142870" y="589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SMARTInkShape-1057"/>
            <p:cNvSpPr/>
            <p:nvPr>
              <p:custDataLst>
                <p:tags r:id="rId240"/>
              </p:custDataLst>
            </p:nvPr>
          </p:nvSpPr>
          <p:spPr>
            <a:xfrm>
              <a:off x="5715000" y="4438650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0"/>
                  </a:moveTo>
                  <a:lnTo>
                    <a:pt x="0" y="0"/>
                  </a:lnTo>
                  <a:lnTo>
                    <a:pt x="23598" y="0"/>
                  </a:lnTo>
                  <a:lnTo>
                    <a:pt x="29185" y="2822"/>
                  </a:lnTo>
                  <a:lnTo>
                    <a:pt x="35196" y="6546"/>
                  </a:lnTo>
                  <a:lnTo>
                    <a:pt x="45779" y="9133"/>
                  </a:lnTo>
                  <a:lnTo>
                    <a:pt x="91215" y="9523"/>
                  </a:lnTo>
                  <a:lnTo>
                    <a:pt x="137848" y="9525"/>
                  </a:lnTo>
                  <a:lnTo>
                    <a:pt x="142744" y="9525"/>
                  </a:lnTo>
                  <a:lnTo>
                    <a:pt x="1428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3" name="SMARTInkShape-1058"/>
          <p:cNvSpPr/>
          <p:nvPr>
            <p:custDataLst>
              <p:tags r:id="rId15"/>
            </p:custDataLst>
          </p:nvPr>
        </p:nvSpPr>
        <p:spPr>
          <a:xfrm>
            <a:off x="6143628" y="4314828"/>
            <a:ext cx="466723" cy="171445"/>
          </a:xfrm>
          <a:custGeom>
            <a:avLst/>
            <a:gdLst/>
            <a:ahLst/>
            <a:cxnLst/>
            <a:rect l="0" t="0" r="0" b="0"/>
            <a:pathLst>
              <a:path w="466723" h="171445">
                <a:moveTo>
                  <a:pt x="47622" y="28572"/>
                </a:moveTo>
                <a:lnTo>
                  <a:pt x="47622" y="28572"/>
                </a:lnTo>
                <a:lnTo>
                  <a:pt x="47622" y="46264"/>
                </a:lnTo>
                <a:lnTo>
                  <a:pt x="41077" y="54958"/>
                </a:lnTo>
                <a:lnTo>
                  <a:pt x="38980" y="63789"/>
                </a:lnTo>
                <a:lnTo>
                  <a:pt x="38213" y="79410"/>
                </a:lnTo>
                <a:lnTo>
                  <a:pt x="35326" y="85739"/>
                </a:lnTo>
                <a:lnTo>
                  <a:pt x="31573" y="92079"/>
                </a:lnTo>
                <a:lnTo>
                  <a:pt x="29165" y="104773"/>
                </a:lnTo>
                <a:lnTo>
                  <a:pt x="28967" y="107947"/>
                </a:lnTo>
                <a:lnTo>
                  <a:pt x="25926" y="114297"/>
                </a:lnTo>
                <a:lnTo>
                  <a:pt x="22104" y="120647"/>
                </a:lnTo>
                <a:lnTo>
                  <a:pt x="19651" y="133347"/>
                </a:lnTo>
                <a:lnTo>
                  <a:pt x="19449" y="136522"/>
                </a:lnTo>
                <a:lnTo>
                  <a:pt x="16404" y="142872"/>
                </a:lnTo>
                <a:lnTo>
                  <a:pt x="12581" y="149222"/>
                </a:lnTo>
                <a:lnTo>
                  <a:pt x="9924" y="160041"/>
                </a:lnTo>
                <a:lnTo>
                  <a:pt x="9641" y="166421"/>
                </a:lnTo>
                <a:lnTo>
                  <a:pt x="8543" y="168097"/>
                </a:lnTo>
                <a:lnTo>
                  <a:pt x="6752" y="169213"/>
                </a:lnTo>
                <a:lnTo>
                  <a:pt x="7" y="171444"/>
                </a:lnTo>
                <a:lnTo>
                  <a:pt x="0" y="166390"/>
                </a:lnTo>
                <a:lnTo>
                  <a:pt x="1057" y="164900"/>
                </a:lnTo>
                <a:lnTo>
                  <a:pt x="2820" y="163908"/>
                </a:lnTo>
                <a:lnTo>
                  <a:pt x="5054" y="163246"/>
                </a:lnTo>
                <a:lnTo>
                  <a:pt x="6544" y="161746"/>
                </a:lnTo>
                <a:lnTo>
                  <a:pt x="8198" y="157258"/>
                </a:lnTo>
                <a:lnTo>
                  <a:pt x="12171" y="139854"/>
                </a:lnTo>
                <a:lnTo>
                  <a:pt x="17010" y="125750"/>
                </a:lnTo>
                <a:lnTo>
                  <a:pt x="19199" y="118329"/>
                </a:lnTo>
                <a:lnTo>
                  <a:pt x="25325" y="107143"/>
                </a:lnTo>
                <a:lnTo>
                  <a:pt x="38188" y="61473"/>
                </a:lnTo>
                <a:lnTo>
                  <a:pt x="44356" y="50079"/>
                </a:lnTo>
                <a:lnTo>
                  <a:pt x="47713" y="34827"/>
                </a:lnTo>
                <a:lnTo>
                  <a:pt x="54970" y="19655"/>
                </a:lnTo>
                <a:lnTo>
                  <a:pt x="55696" y="16277"/>
                </a:lnTo>
                <a:lnTo>
                  <a:pt x="57238" y="14026"/>
                </a:lnTo>
                <a:lnTo>
                  <a:pt x="59324" y="12525"/>
                </a:lnTo>
                <a:lnTo>
                  <a:pt x="64464" y="9798"/>
                </a:lnTo>
                <a:lnTo>
                  <a:pt x="73309" y="3371"/>
                </a:lnTo>
                <a:lnTo>
                  <a:pt x="82632" y="997"/>
                </a:lnTo>
                <a:lnTo>
                  <a:pt x="121941" y="0"/>
                </a:lnTo>
                <a:lnTo>
                  <a:pt x="131055" y="6543"/>
                </a:lnTo>
                <a:lnTo>
                  <a:pt x="136915" y="8198"/>
                </a:lnTo>
                <a:lnTo>
                  <a:pt x="138901" y="9698"/>
                </a:lnTo>
                <a:lnTo>
                  <a:pt x="142349" y="17607"/>
                </a:lnTo>
                <a:lnTo>
                  <a:pt x="142827" y="32178"/>
                </a:lnTo>
                <a:lnTo>
                  <a:pt x="140030" y="38289"/>
                </a:lnTo>
                <a:lnTo>
                  <a:pt x="136317" y="44532"/>
                </a:lnTo>
                <a:lnTo>
                  <a:pt x="134667" y="50835"/>
                </a:lnTo>
                <a:lnTo>
                  <a:pt x="133169" y="52939"/>
                </a:lnTo>
                <a:lnTo>
                  <a:pt x="131111" y="54341"/>
                </a:lnTo>
                <a:lnTo>
                  <a:pt x="126003" y="56959"/>
                </a:lnTo>
                <a:lnTo>
                  <a:pt x="97117" y="83875"/>
                </a:lnTo>
                <a:lnTo>
                  <a:pt x="93256" y="84902"/>
                </a:lnTo>
                <a:lnTo>
                  <a:pt x="90745" y="85175"/>
                </a:lnTo>
                <a:lnTo>
                  <a:pt x="85133" y="88301"/>
                </a:lnTo>
                <a:lnTo>
                  <a:pt x="79110" y="92160"/>
                </a:lnTo>
                <a:lnTo>
                  <a:pt x="68519" y="94840"/>
                </a:lnTo>
                <a:lnTo>
                  <a:pt x="57587" y="95236"/>
                </a:lnTo>
                <a:lnTo>
                  <a:pt x="62334" y="90187"/>
                </a:lnTo>
                <a:lnTo>
                  <a:pt x="67566" y="87706"/>
                </a:lnTo>
                <a:lnTo>
                  <a:pt x="83465" y="84741"/>
                </a:lnTo>
                <a:lnTo>
                  <a:pt x="93402" y="79199"/>
                </a:lnTo>
                <a:lnTo>
                  <a:pt x="126616" y="76314"/>
                </a:lnTo>
                <a:lnTo>
                  <a:pt x="133178" y="79071"/>
                </a:lnTo>
                <a:lnTo>
                  <a:pt x="139621" y="82766"/>
                </a:lnTo>
                <a:lnTo>
                  <a:pt x="152383" y="85139"/>
                </a:lnTo>
                <a:lnTo>
                  <a:pt x="155563" y="85333"/>
                </a:lnTo>
                <a:lnTo>
                  <a:pt x="161918" y="88371"/>
                </a:lnTo>
                <a:lnTo>
                  <a:pt x="168270" y="92191"/>
                </a:lnTo>
                <a:lnTo>
                  <a:pt x="174621" y="93889"/>
                </a:lnTo>
                <a:lnTo>
                  <a:pt x="176738" y="95400"/>
                </a:lnTo>
                <a:lnTo>
                  <a:pt x="178150" y="97465"/>
                </a:lnTo>
                <a:lnTo>
                  <a:pt x="179091" y="99901"/>
                </a:lnTo>
                <a:lnTo>
                  <a:pt x="180776" y="101525"/>
                </a:lnTo>
                <a:lnTo>
                  <a:pt x="185471" y="103329"/>
                </a:lnTo>
                <a:lnTo>
                  <a:pt x="187147" y="104868"/>
                </a:lnTo>
                <a:lnTo>
                  <a:pt x="189008" y="109401"/>
                </a:lnTo>
                <a:lnTo>
                  <a:pt x="190366" y="127125"/>
                </a:lnTo>
                <a:lnTo>
                  <a:pt x="187617" y="133404"/>
                </a:lnTo>
                <a:lnTo>
                  <a:pt x="174685" y="150107"/>
                </a:lnTo>
                <a:lnTo>
                  <a:pt x="172887" y="155965"/>
                </a:lnTo>
                <a:lnTo>
                  <a:pt x="171348" y="157951"/>
                </a:lnTo>
                <a:lnTo>
                  <a:pt x="166817" y="160157"/>
                </a:lnTo>
                <a:lnTo>
                  <a:pt x="158316" y="161399"/>
                </a:lnTo>
                <a:lnTo>
                  <a:pt x="156342" y="162632"/>
                </a:lnTo>
                <a:lnTo>
                  <a:pt x="155027" y="164512"/>
                </a:lnTo>
                <a:lnTo>
                  <a:pt x="154150" y="166824"/>
                </a:lnTo>
                <a:lnTo>
                  <a:pt x="152507" y="168365"/>
                </a:lnTo>
                <a:lnTo>
                  <a:pt x="144350" y="171041"/>
                </a:lnTo>
                <a:lnTo>
                  <a:pt x="133778" y="171436"/>
                </a:lnTo>
                <a:lnTo>
                  <a:pt x="133474" y="166387"/>
                </a:lnTo>
                <a:lnTo>
                  <a:pt x="134491" y="164899"/>
                </a:lnTo>
                <a:lnTo>
                  <a:pt x="136226" y="163906"/>
                </a:lnTo>
                <a:lnTo>
                  <a:pt x="138441" y="163245"/>
                </a:lnTo>
                <a:lnTo>
                  <a:pt x="139918" y="161746"/>
                </a:lnTo>
                <a:lnTo>
                  <a:pt x="145111" y="151735"/>
                </a:lnTo>
                <a:lnTo>
                  <a:pt x="180989" y="105355"/>
                </a:lnTo>
                <a:lnTo>
                  <a:pt x="210385" y="78234"/>
                </a:lnTo>
                <a:lnTo>
                  <a:pt x="251738" y="51935"/>
                </a:lnTo>
                <a:lnTo>
                  <a:pt x="273580" y="45652"/>
                </a:lnTo>
                <a:lnTo>
                  <a:pt x="281398" y="41455"/>
                </a:lnTo>
                <a:lnTo>
                  <a:pt x="292807" y="39092"/>
                </a:lnTo>
                <a:lnTo>
                  <a:pt x="331848" y="38100"/>
                </a:lnTo>
                <a:lnTo>
                  <a:pt x="332356" y="39157"/>
                </a:lnTo>
                <a:lnTo>
                  <a:pt x="332920" y="43154"/>
                </a:lnTo>
                <a:lnTo>
                  <a:pt x="334129" y="44644"/>
                </a:lnTo>
                <a:lnTo>
                  <a:pt x="342777" y="47588"/>
                </a:lnTo>
                <a:lnTo>
                  <a:pt x="342897" y="57113"/>
                </a:lnTo>
                <a:lnTo>
                  <a:pt x="342897" y="52080"/>
                </a:lnTo>
                <a:lnTo>
                  <a:pt x="341839" y="50594"/>
                </a:lnTo>
                <a:lnTo>
                  <a:pt x="340075" y="49603"/>
                </a:lnTo>
                <a:lnTo>
                  <a:pt x="333488" y="47656"/>
                </a:lnTo>
                <a:lnTo>
                  <a:pt x="333406" y="42575"/>
                </a:lnTo>
                <a:lnTo>
                  <a:pt x="332336" y="41083"/>
                </a:lnTo>
                <a:lnTo>
                  <a:pt x="325174" y="38490"/>
                </a:lnTo>
                <a:lnTo>
                  <a:pt x="290762" y="38097"/>
                </a:lnTo>
                <a:lnTo>
                  <a:pt x="289091" y="39156"/>
                </a:lnTo>
                <a:lnTo>
                  <a:pt x="287976" y="40920"/>
                </a:lnTo>
                <a:lnTo>
                  <a:pt x="287232" y="43154"/>
                </a:lnTo>
                <a:lnTo>
                  <a:pt x="285679" y="44643"/>
                </a:lnTo>
                <a:lnTo>
                  <a:pt x="275581" y="49856"/>
                </a:lnTo>
                <a:lnTo>
                  <a:pt x="272620" y="52286"/>
                </a:lnTo>
                <a:lnTo>
                  <a:pt x="269329" y="57809"/>
                </a:lnTo>
                <a:lnTo>
                  <a:pt x="266809" y="63791"/>
                </a:lnTo>
                <a:lnTo>
                  <a:pt x="260497" y="73109"/>
                </a:lnTo>
                <a:lnTo>
                  <a:pt x="257099" y="82573"/>
                </a:lnTo>
                <a:lnTo>
                  <a:pt x="250918" y="92079"/>
                </a:lnTo>
                <a:lnTo>
                  <a:pt x="248616" y="101599"/>
                </a:lnTo>
                <a:lnTo>
                  <a:pt x="247684" y="126997"/>
                </a:lnTo>
                <a:lnTo>
                  <a:pt x="250486" y="133347"/>
                </a:lnTo>
                <a:lnTo>
                  <a:pt x="254200" y="139697"/>
                </a:lnTo>
                <a:lnTo>
                  <a:pt x="257350" y="149222"/>
                </a:lnTo>
                <a:lnTo>
                  <a:pt x="261837" y="155572"/>
                </a:lnTo>
                <a:lnTo>
                  <a:pt x="267359" y="159100"/>
                </a:lnTo>
                <a:lnTo>
                  <a:pt x="273342" y="161726"/>
                </a:lnTo>
                <a:lnTo>
                  <a:pt x="279528" y="166421"/>
                </a:lnTo>
                <a:lnTo>
                  <a:pt x="288627" y="169213"/>
                </a:lnTo>
                <a:lnTo>
                  <a:pt x="334036" y="171388"/>
                </a:lnTo>
                <a:lnTo>
                  <a:pt x="346367" y="170363"/>
                </a:lnTo>
                <a:lnTo>
                  <a:pt x="393361" y="152148"/>
                </a:lnTo>
                <a:lnTo>
                  <a:pt x="440383" y="133325"/>
                </a:lnTo>
                <a:lnTo>
                  <a:pt x="466722" y="12382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8" name="SMARTInkShape-Group287"/>
          <p:cNvGrpSpPr/>
          <p:nvPr/>
        </p:nvGrpSpPr>
        <p:grpSpPr>
          <a:xfrm>
            <a:off x="7334370" y="3838968"/>
            <a:ext cx="638020" cy="647180"/>
            <a:chOff x="7334370" y="3838968"/>
            <a:chExt cx="638020" cy="647180"/>
          </a:xfrm>
        </p:grpSpPr>
        <p:sp>
          <p:nvSpPr>
            <p:cNvPr id="194" name="SMARTInkShape-1059"/>
            <p:cNvSpPr/>
            <p:nvPr>
              <p:custDataLst>
                <p:tags r:id="rId235"/>
              </p:custDataLst>
            </p:nvPr>
          </p:nvSpPr>
          <p:spPr>
            <a:xfrm>
              <a:off x="7858135" y="4001824"/>
              <a:ext cx="114255" cy="189177"/>
            </a:xfrm>
            <a:custGeom>
              <a:avLst/>
              <a:gdLst/>
              <a:ahLst/>
              <a:cxnLst/>
              <a:rect l="0" t="0" r="0" b="0"/>
              <a:pathLst>
                <a:path w="114255" h="189177">
                  <a:moveTo>
                    <a:pt x="9515" y="8201"/>
                  </a:moveTo>
                  <a:lnTo>
                    <a:pt x="9515" y="8201"/>
                  </a:lnTo>
                  <a:lnTo>
                    <a:pt x="1315" y="0"/>
                  </a:lnTo>
                  <a:lnTo>
                    <a:pt x="873" y="617"/>
                  </a:lnTo>
                  <a:lnTo>
                    <a:pt x="0" y="8095"/>
                  </a:lnTo>
                  <a:lnTo>
                    <a:pt x="5050" y="8169"/>
                  </a:lnTo>
                  <a:lnTo>
                    <a:pt x="6538" y="9238"/>
                  </a:lnTo>
                  <a:lnTo>
                    <a:pt x="9124" y="16399"/>
                  </a:lnTo>
                  <a:lnTo>
                    <a:pt x="12164" y="17136"/>
                  </a:lnTo>
                  <a:lnTo>
                    <a:pt x="14455" y="17333"/>
                  </a:lnTo>
                  <a:lnTo>
                    <a:pt x="15984" y="18522"/>
                  </a:lnTo>
                  <a:lnTo>
                    <a:pt x="17681" y="22666"/>
                  </a:lnTo>
                  <a:lnTo>
                    <a:pt x="19193" y="24195"/>
                  </a:lnTo>
                  <a:lnTo>
                    <a:pt x="23694" y="25893"/>
                  </a:lnTo>
                  <a:lnTo>
                    <a:pt x="41394" y="27132"/>
                  </a:lnTo>
                  <a:lnTo>
                    <a:pt x="43468" y="28230"/>
                  </a:lnTo>
                  <a:lnTo>
                    <a:pt x="44850" y="30020"/>
                  </a:lnTo>
                  <a:lnTo>
                    <a:pt x="45772" y="32272"/>
                  </a:lnTo>
                  <a:lnTo>
                    <a:pt x="47444" y="33774"/>
                  </a:lnTo>
                  <a:lnTo>
                    <a:pt x="57733" y="39005"/>
                  </a:lnTo>
                  <a:lnTo>
                    <a:pt x="63754" y="43059"/>
                  </a:lnTo>
                  <a:lnTo>
                    <a:pt x="73093" y="45340"/>
                  </a:lnTo>
                  <a:lnTo>
                    <a:pt x="79400" y="45874"/>
                  </a:lnTo>
                  <a:lnTo>
                    <a:pt x="81505" y="47075"/>
                  </a:lnTo>
                  <a:lnTo>
                    <a:pt x="82908" y="48933"/>
                  </a:lnTo>
                  <a:lnTo>
                    <a:pt x="83844" y="51231"/>
                  </a:lnTo>
                  <a:lnTo>
                    <a:pt x="85525" y="52763"/>
                  </a:lnTo>
                  <a:lnTo>
                    <a:pt x="95306" y="56615"/>
                  </a:lnTo>
                  <a:lnTo>
                    <a:pt x="103310" y="63991"/>
                  </a:lnTo>
                  <a:lnTo>
                    <a:pt x="104333" y="70005"/>
                  </a:lnTo>
                  <a:lnTo>
                    <a:pt x="105536" y="71629"/>
                  </a:lnTo>
                  <a:lnTo>
                    <a:pt x="109694" y="73432"/>
                  </a:lnTo>
                  <a:lnTo>
                    <a:pt x="111225" y="74972"/>
                  </a:lnTo>
                  <a:lnTo>
                    <a:pt x="113886" y="82950"/>
                  </a:lnTo>
                  <a:lnTo>
                    <a:pt x="114254" y="97531"/>
                  </a:lnTo>
                  <a:lnTo>
                    <a:pt x="113207" y="99504"/>
                  </a:lnTo>
                  <a:lnTo>
                    <a:pt x="111452" y="100820"/>
                  </a:lnTo>
                  <a:lnTo>
                    <a:pt x="109223" y="101697"/>
                  </a:lnTo>
                  <a:lnTo>
                    <a:pt x="107737" y="103340"/>
                  </a:lnTo>
                  <a:lnTo>
                    <a:pt x="103967" y="113049"/>
                  </a:lnTo>
                  <a:lnTo>
                    <a:pt x="98296" y="120288"/>
                  </a:lnTo>
                  <a:lnTo>
                    <a:pt x="96599" y="126104"/>
                  </a:lnTo>
                  <a:lnTo>
                    <a:pt x="95087" y="128078"/>
                  </a:lnTo>
                  <a:lnTo>
                    <a:pt x="82102" y="136563"/>
                  </a:lnTo>
                  <a:lnTo>
                    <a:pt x="78817" y="142156"/>
                  </a:lnTo>
                  <a:lnTo>
                    <a:pt x="77942" y="145129"/>
                  </a:lnTo>
                  <a:lnTo>
                    <a:pt x="76299" y="147112"/>
                  </a:lnTo>
                  <a:lnTo>
                    <a:pt x="49461" y="168364"/>
                  </a:lnTo>
                  <a:lnTo>
                    <a:pt x="48436" y="172165"/>
                  </a:lnTo>
                  <a:lnTo>
                    <a:pt x="48162" y="174660"/>
                  </a:lnTo>
                  <a:lnTo>
                    <a:pt x="46921" y="176324"/>
                  </a:lnTo>
                  <a:lnTo>
                    <a:pt x="42720" y="178172"/>
                  </a:lnTo>
                  <a:lnTo>
                    <a:pt x="41177" y="179723"/>
                  </a:lnTo>
                  <a:lnTo>
                    <a:pt x="38090" y="18917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SMARTInkShape-1060"/>
            <p:cNvSpPr/>
            <p:nvPr>
              <p:custDataLst>
                <p:tags r:id="rId236"/>
              </p:custDataLst>
            </p:nvPr>
          </p:nvSpPr>
          <p:spPr>
            <a:xfrm>
              <a:off x="7715250" y="4124325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19050"/>
                  </a:moveTo>
                  <a:lnTo>
                    <a:pt x="0" y="19050"/>
                  </a:lnTo>
                  <a:lnTo>
                    <a:pt x="45755" y="19050"/>
                  </a:lnTo>
                  <a:lnTo>
                    <a:pt x="57183" y="19050"/>
                  </a:lnTo>
                  <a:lnTo>
                    <a:pt x="60347" y="17992"/>
                  </a:lnTo>
                  <a:lnTo>
                    <a:pt x="62456" y="16228"/>
                  </a:lnTo>
                  <a:lnTo>
                    <a:pt x="63862" y="13993"/>
                  </a:lnTo>
                  <a:lnTo>
                    <a:pt x="65858" y="12504"/>
                  </a:lnTo>
                  <a:lnTo>
                    <a:pt x="70898" y="10849"/>
                  </a:lnTo>
                  <a:lnTo>
                    <a:pt x="117868" y="9525"/>
                  </a:lnTo>
                  <a:lnTo>
                    <a:pt x="127117" y="9525"/>
                  </a:lnTo>
                  <a:lnTo>
                    <a:pt x="129194" y="8467"/>
                  </a:lnTo>
                  <a:lnTo>
                    <a:pt x="130579" y="6703"/>
                  </a:lnTo>
                  <a:lnTo>
                    <a:pt x="131503" y="4468"/>
                  </a:lnTo>
                  <a:lnTo>
                    <a:pt x="133177" y="2979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6" name="SMARTInkShape-1061"/>
            <p:cNvSpPr/>
            <p:nvPr>
              <p:custDataLst>
                <p:tags r:id="rId237"/>
              </p:custDataLst>
            </p:nvPr>
          </p:nvSpPr>
          <p:spPr>
            <a:xfrm>
              <a:off x="7724775" y="4076700"/>
              <a:ext cx="142838" cy="19051"/>
            </a:xfrm>
            <a:custGeom>
              <a:avLst/>
              <a:gdLst/>
              <a:ahLst/>
              <a:cxnLst/>
              <a:rect l="0" t="0" r="0" b="0"/>
              <a:pathLst>
                <a:path w="142838" h="19051">
                  <a:moveTo>
                    <a:pt x="0" y="19050"/>
                  </a:moveTo>
                  <a:lnTo>
                    <a:pt x="0" y="19050"/>
                  </a:lnTo>
                  <a:lnTo>
                    <a:pt x="9132" y="9918"/>
                  </a:lnTo>
                  <a:lnTo>
                    <a:pt x="54001" y="9525"/>
                  </a:lnTo>
                  <a:lnTo>
                    <a:pt x="60336" y="9525"/>
                  </a:lnTo>
                  <a:lnTo>
                    <a:pt x="66680" y="6703"/>
                  </a:lnTo>
                  <a:lnTo>
                    <a:pt x="73027" y="2979"/>
                  </a:lnTo>
                  <a:lnTo>
                    <a:pt x="85725" y="589"/>
                  </a:lnTo>
                  <a:lnTo>
                    <a:pt x="133154" y="0"/>
                  </a:lnTo>
                  <a:lnTo>
                    <a:pt x="142837" y="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7" name="SMARTInkShape-1062"/>
            <p:cNvSpPr/>
            <p:nvPr>
              <p:custDataLst>
                <p:tags r:id="rId238"/>
              </p:custDataLst>
            </p:nvPr>
          </p:nvSpPr>
          <p:spPr>
            <a:xfrm>
              <a:off x="7334370" y="3838968"/>
              <a:ext cx="190264" cy="647180"/>
            </a:xfrm>
            <a:custGeom>
              <a:avLst/>
              <a:gdLst/>
              <a:ahLst/>
              <a:cxnLst/>
              <a:rect l="0" t="0" r="0" b="0"/>
              <a:pathLst>
                <a:path w="190264" h="647180">
                  <a:moveTo>
                    <a:pt x="37980" y="37707"/>
                  </a:moveTo>
                  <a:lnTo>
                    <a:pt x="37980" y="37707"/>
                  </a:lnTo>
                  <a:lnTo>
                    <a:pt x="37980" y="46839"/>
                  </a:lnTo>
                  <a:lnTo>
                    <a:pt x="47112" y="38090"/>
                  </a:lnTo>
                  <a:lnTo>
                    <a:pt x="52445" y="37821"/>
                  </a:lnTo>
                  <a:lnTo>
                    <a:pt x="53974" y="36724"/>
                  </a:lnTo>
                  <a:lnTo>
                    <a:pt x="54992" y="34935"/>
                  </a:lnTo>
                  <a:lnTo>
                    <a:pt x="55671" y="32684"/>
                  </a:lnTo>
                  <a:lnTo>
                    <a:pt x="57183" y="31183"/>
                  </a:lnTo>
                  <a:lnTo>
                    <a:pt x="61684" y="29516"/>
                  </a:lnTo>
                  <a:lnTo>
                    <a:pt x="63308" y="28013"/>
                  </a:lnTo>
                  <a:lnTo>
                    <a:pt x="65112" y="23521"/>
                  </a:lnTo>
                  <a:lnTo>
                    <a:pt x="66651" y="21899"/>
                  </a:lnTo>
                  <a:lnTo>
                    <a:pt x="76171" y="17883"/>
                  </a:lnTo>
                  <a:lnTo>
                    <a:pt x="83397" y="12195"/>
                  </a:lnTo>
                  <a:lnTo>
                    <a:pt x="93376" y="9535"/>
                  </a:lnTo>
                  <a:lnTo>
                    <a:pt x="103177" y="9167"/>
                  </a:lnTo>
                  <a:lnTo>
                    <a:pt x="112726" y="934"/>
                  </a:lnTo>
                  <a:lnTo>
                    <a:pt x="118806" y="0"/>
                  </a:lnTo>
                  <a:lnTo>
                    <a:pt x="120439" y="927"/>
                  </a:lnTo>
                  <a:lnTo>
                    <a:pt x="121528" y="2604"/>
                  </a:lnTo>
                  <a:lnTo>
                    <a:pt x="122254" y="4780"/>
                  </a:lnTo>
                  <a:lnTo>
                    <a:pt x="123796" y="6231"/>
                  </a:lnTo>
                  <a:lnTo>
                    <a:pt x="132800" y="9018"/>
                  </a:lnTo>
                  <a:lnTo>
                    <a:pt x="133230" y="53662"/>
                  </a:lnTo>
                  <a:lnTo>
                    <a:pt x="133230" y="59968"/>
                  </a:lnTo>
                  <a:lnTo>
                    <a:pt x="130408" y="66298"/>
                  </a:lnTo>
                  <a:lnTo>
                    <a:pt x="126685" y="72639"/>
                  </a:lnTo>
                  <a:lnTo>
                    <a:pt x="124588" y="83218"/>
                  </a:lnTo>
                  <a:lnTo>
                    <a:pt x="123821" y="106233"/>
                  </a:lnTo>
                  <a:lnTo>
                    <a:pt x="120934" y="113319"/>
                  </a:lnTo>
                  <a:lnTo>
                    <a:pt x="117181" y="119995"/>
                  </a:lnTo>
                  <a:lnTo>
                    <a:pt x="114773" y="132905"/>
                  </a:lnTo>
                  <a:lnTo>
                    <a:pt x="114297" y="145647"/>
                  </a:lnTo>
                  <a:lnTo>
                    <a:pt x="111410" y="152002"/>
                  </a:lnTo>
                  <a:lnTo>
                    <a:pt x="109158" y="155179"/>
                  </a:lnTo>
                  <a:lnTo>
                    <a:pt x="105989" y="169763"/>
                  </a:lnTo>
                  <a:lnTo>
                    <a:pt x="104662" y="215484"/>
                  </a:lnTo>
                  <a:lnTo>
                    <a:pt x="104655" y="240906"/>
                  </a:lnTo>
                  <a:lnTo>
                    <a:pt x="107477" y="247257"/>
                  </a:lnTo>
                  <a:lnTo>
                    <a:pt x="111200" y="253607"/>
                  </a:lnTo>
                  <a:lnTo>
                    <a:pt x="113592" y="266307"/>
                  </a:lnTo>
                  <a:lnTo>
                    <a:pt x="114064" y="279007"/>
                  </a:lnTo>
                  <a:lnTo>
                    <a:pt x="115161" y="281124"/>
                  </a:lnTo>
                  <a:lnTo>
                    <a:pt x="116951" y="282535"/>
                  </a:lnTo>
                  <a:lnTo>
                    <a:pt x="119202" y="283475"/>
                  </a:lnTo>
                  <a:lnTo>
                    <a:pt x="120704" y="285161"/>
                  </a:lnTo>
                  <a:lnTo>
                    <a:pt x="125934" y="295471"/>
                  </a:lnTo>
                  <a:lnTo>
                    <a:pt x="141305" y="312453"/>
                  </a:lnTo>
                  <a:lnTo>
                    <a:pt x="147383" y="313494"/>
                  </a:lnTo>
                  <a:lnTo>
                    <a:pt x="149015" y="314698"/>
                  </a:lnTo>
                  <a:lnTo>
                    <a:pt x="150829" y="318858"/>
                  </a:lnTo>
                  <a:lnTo>
                    <a:pt x="152371" y="320391"/>
                  </a:lnTo>
                  <a:lnTo>
                    <a:pt x="160354" y="323053"/>
                  </a:lnTo>
                  <a:lnTo>
                    <a:pt x="189985" y="323457"/>
                  </a:lnTo>
                  <a:lnTo>
                    <a:pt x="190263" y="318400"/>
                  </a:lnTo>
                  <a:lnTo>
                    <a:pt x="189244" y="316911"/>
                  </a:lnTo>
                  <a:lnTo>
                    <a:pt x="187506" y="315918"/>
                  </a:lnTo>
                  <a:lnTo>
                    <a:pt x="180673" y="314194"/>
                  </a:lnTo>
                  <a:lnTo>
                    <a:pt x="172769" y="313966"/>
                  </a:lnTo>
                  <a:lnTo>
                    <a:pt x="163255" y="322136"/>
                  </a:lnTo>
                  <a:lnTo>
                    <a:pt x="157177" y="323066"/>
                  </a:lnTo>
                  <a:lnTo>
                    <a:pt x="155545" y="324254"/>
                  </a:lnTo>
                  <a:lnTo>
                    <a:pt x="154457" y="326105"/>
                  </a:lnTo>
                  <a:lnTo>
                    <a:pt x="153731" y="328397"/>
                  </a:lnTo>
                  <a:lnTo>
                    <a:pt x="152189" y="329926"/>
                  </a:lnTo>
                  <a:lnTo>
                    <a:pt x="147654" y="331624"/>
                  </a:lnTo>
                  <a:lnTo>
                    <a:pt x="146021" y="333135"/>
                  </a:lnTo>
                  <a:lnTo>
                    <a:pt x="144206" y="337636"/>
                  </a:lnTo>
                  <a:lnTo>
                    <a:pt x="141984" y="349149"/>
                  </a:lnTo>
                  <a:lnTo>
                    <a:pt x="136294" y="358468"/>
                  </a:lnTo>
                  <a:lnTo>
                    <a:pt x="133080" y="367933"/>
                  </a:lnTo>
                  <a:lnTo>
                    <a:pt x="126953" y="377439"/>
                  </a:lnTo>
                  <a:lnTo>
                    <a:pt x="124668" y="386959"/>
                  </a:lnTo>
                  <a:lnTo>
                    <a:pt x="122672" y="422078"/>
                  </a:lnTo>
                  <a:lnTo>
                    <a:pt x="115507" y="440540"/>
                  </a:lnTo>
                  <a:lnTo>
                    <a:pt x="114214" y="483686"/>
                  </a:lnTo>
                  <a:lnTo>
                    <a:pt x="114181" y="529923"/>
                  </a:lnTo>
                  <a:lnTo>
                    <a:pt x="113122" y="545616"/>
                  </a:lnTo>
                  <a:lnTo>
                    <a:pt x="106642" y="563759"/>
                  </a:lnTo>
                  <a:lnTo>
                    <a:pt x="103859" y="586015"/>
                  </a:lnTo>
                  <a:lnTo>
                    <a:pt x="97168" y="599491"/>
                  </a:lnTo>
                  <a:lnTo>
                    <a:pt x="96489" y="602729"/>
                  </a:lnTo>
                  <a:lnTo>
                    <a:pt x="85509" y="624017"/>
                  </a:lnTo>
                  <a:lnTo>
                    <a:pt x="83425" y="625430"/>
                  </a:lnTo>
                  <a:lnTo>
                    <a:pt x="78285" y="628059"/>
                  </a:lnTo>
                  <a:lnTo>
                    <a:pt x="69443" y="634431"/>
                  </a:lnTo>
                  <a:lnTo>
                    <a:pt x="63252" y="636292"/>
                  </a:lnTo>
                  <a:lnTo>
                    <a:pt x="61179" y="637847"/>
                  </a:lnTo>
                  <a:lnTo>
                    <a:pt x="59796" y="639942"/>
                  </a:lnTo>
                  <a:lnTo>
                    <a:pt x="58874" y="642397"/>
                  </a:lnTo>
                  <a:lnTo>
                    <a:pt x="57201" y="644034"/>
                  </a:lnTo>
                  <a:lnTo>
                    <a:pt x="52519" y="645852"/>
                  </a:lnTo>
                  <a:lnTo>
                    <a:pt x="39743" y="647179"/>
                  </a:lnTo>
                  <a:lnTo>
                    <a:pt x="27851" y="639751"/>
                  </a:lnTo>
                  <a:lnTo>
                    <a:pt x="14396" y="637897"/>
                  </a:lnTo>
                  <a:lnTo>
                    <a:pt x="12733" y="636800"/>
                  </a:lnTo>
                  <a:lnTo>
                    <a:pt x="11623" y="635011"/>
                  </a:lnTo>
                  <a:lnTo>
                    <a:pt x="9843" y="629591"/>
                  </a:lnTo>
                  <a:lnTo>
                    <a:pt x="6778" y="628850"/>
                  </a:lnTo>
                  <a:lnTo>
                    <a:pt x="4479" y="628652"/>
                  </a:lnTo>
                  <a:lnTo>
                    <a:pt x="2946" y="627462"/>
                  </a:lnTo>
                  <a:lnTo>
                    <a:pt x="0" y="619135"/>
                  </a:lnTo>
                  <a:lnTo>
                    <a:pt x="8092" y="618768"/>
                  </a:lnTo>
                  <a:lnTo>
                    <a:pt x="8530" y="617698"/>
                  </a:lnTo>
                  <a:lnTo>
                    <a:pt x="9017" y="613686"/>
                  </a:lnTo>
                  <a:lnTo>
                    <a:pt x="10204" y="612193"/>
                  </a:lnTo>
                  <a:lnTo>
                    <a:pt x="14347" y="610534"/>
                  </a:lnTo>
                  <a:lnTo>
                    <a:pt x="15874" y="609033"/>
                  </a:lnTo>
                  <a:lnTo>
                    <a:pt x="21148" y="599020"/>
                  </a:lnTo>
                  <a:lnTo>
                    <a:pt x="28455" y="5901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4" name="SMARTInkShape-Group288"/>
          <p:cNvGrpSpPr/>
          <p:nvPr/>
        </p:nvGrpSpPr>
        <p:grpSpPr>
          <a:xfrm>
            <a:off x="8344305" y="3829050"/>
            <a:ext cx="1447396" cy="195901"/>
            <a:chOff x="8344305" y="3829050"/>
            <a:chExt cx="1447396" cy="195901"/>
          </a:xfrm>
        </p:grpSpPr>
        <p:sp>
          <p:nvSpPr>
            <p:cNvPr id="199" name="SMARTInkShape-1063"/>
            <p:cNvSpPr/>
            <p:nvPr>
              <p:custDataLst>
                <p:tags r:id="rId230"/>
              </p:custDataLst>
            </p:nvPr>
          </p:nvSpPr>
          <p:spPr>
            <a:xfrm>
              <a:off x="9620250" y="3924300"/>
              <a:ext cx="171451" cy="38101"/>
            </a:xfrm>
            <a:custGeom>
              <a:avLst/>
              <a:gdLst/>
              <a:ahLst/>
              <a:cxnLst/>
              <a:rect l="0" t="0" r="0" b="0"/>
              <a:pathLst>
                <a:path w="171451" h="38101">
                  <a:moveTo>
                    <a:pt x="0" y="0"/>
                  </a:moveTo>
                  <a:lnTo>
                    <a:pt x="0" y="0"/>
                  </a:lnTo>
                  <a:lnTo>
                    <a:pt x="0" y="14189"/>
                  </a:lnTo>
                  <a:lnTo>
                    <a:pt x="1058" y="15809"/>
                  </a:lnTo>
                  <a:lnTo>
                    <a:pt x="2822" y="16890"/>
                  </a:lnTo>
                  <a:lnTo>
                    <a:pt x="5057" y="17610"/>
                  </a:lnTo>
                  <a:lnTo>
                    <a:pt x="6546" y="19148"/>
                  </a:lnTo>
                  <a:lnTo>
                    <a:pt x="8201" y="23680"/>
                  </a:lnTo>
                  <a:lnTo>
                    <a:pt x="10760" y="25312"/>
                  </a:lnTo>
                  <a:lnTo>
                    <a:pt x="27251" y="30753"/>
                  </a:lnTo>
                  <a:lnTo>
                    <a:pt x="34337" y="34835"/>
                  </a:lnTo>
                  <a:lnTo>
                    <a:pt x="47508" y="37455"/>
                  </a:lnTo>
                  <a:lnTo>
                    <a:pt x="92673" y="38083"/>
                  </a:lnTo>
                  <a:lnTo>
                    <a:pt x="136088" y="38100"/>
                  </a:lnTo>
                  <a:lnTo>
                    <a:pt x="155684" y="37042"/>
                  </a:lnTo>
                  <a:lnTo>
                    <a:pt x="1714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" name="SMARTInkShape-1064"/>
            <p:cNvSpPr/>
            <p:nvPr>
              <p:custDataLst>
                <p:tags r:id="rId231"/>
              </p:custDataLst>
            </p:nvPr>
          </p:nvSpPr>
          <p:spPr>
            <a:xfrm>
              <a:off x="9248775" y="3829050"/>
              <a:ext cx="485764" cy="171451"/>
            </a:xfrm>
            <a:custGeom>
              <a:avLst/>
              <a:gdLst/>
              <a:ahLst/>
              <a:cxnLst/>
              <a:rect l="0" t="0" r="0" b="0"/>
              <a:pathLst>
                <a:path w="485764" h="171451">
                  <a:moveTo>
                    <a:pt x="47625" y="28575"/>
                  </a:moveTo>
                  <a:lnTo>
                    <a:pt x="47625" y="28575"/>
                  </a:lnTo>
                  <a:lnTo>
                    <a:pt x="55826" y="20374"/>
                  </a:lnTo>
                  <a:lnTo>
                    <a:pt x="55210" y="19933"/>
                  </a:lnTo>
                  <a:lnTo>
                    <a:pt x="48833" y="19167"/>
                  </a:lnTo>
                  <a:lnTo>
                    <a:pt x="48161" y="21924"/>
                  </a:lnTo>
                  <a:lnTo>
                    <a:pt x="47635" y="36661"/>
                  </a:lnTo>
                  <a:lnTo>
                    <a:pt x="41080" y="45420"/>
                  </a:lnTo>
                  <a:lnTo>
                    <a:pt x="38983" y="54263"/>
                  </a:lnTo>
                  <a:lnTo>
                    <a:pt x="38134" y="71185"/>
                  </a:lnTo>
                  <a:lnTo>
                    <a:pt x="35293" y="76793"/>
                  </a:lnTo>
                  <a:lnTo>
                    <a:pt x="31561" y="82814"/>
                  </a:lnTo>
                  <a:lnTo>
                    <a:pt x="29165" y="95302"/>
                  </a:lnTo>
                  <a:lnTo>
                    <a:pt x="28969" y="98459"/>
                  </a:lnTo>
                  <a:lnTo>
                    <a:pt x="25928" y="104790"/>
                  </a:lnTo>
                  <a:lnTo>
                    <a:pt x="22107" y="111132"/>
                  </a:lnTo>
                  <a:lnTo>
                    <a:pt x="19654" y="123826"/>
                  </a:lnTo>
                  <a:lnTo>
                    <a:pt x="19452" y="127001"/>
                  </a:lnTo>
                  <a:lnTo>
                    <a:pt x="16406" y="133350"/>
                  </a:lnTo>
                  <a:lnTo>
                    <a:pt x="1444" y="150911"/>
                  </a:lnTo>
                  <a:lnTo>
                    <a:pt x="2" y="161900"/>
                  </a:lnTo>
                  <a:lnTo>
                    <a:pt x="1" y="161914"/>
                  </a:lnTo>
                  <a:lnTo>
                    <a:pt x="0" y="153723"/>
                  </a:lnTo>
                  <a:lnTo>
                    <a:pt x="6546" y="145057"/>
                  </a:lnTo>
                  <a:lnTo>
                    <a:pt x="8644" y="136231"/>
                  </a:lnTo>
                  <a:lnTo>
                    <a:pt x="9134" y="130044"/>
                  </a:lnTo>
                  <a:lnTo>
                    <a:pt x="12173" y="123767"/>
                  </a:lnTo>
                  <a:lnTo>
                    <a:pt x="15994" y="117449"/>
                  </a:lnTo>
                  <a:lnTo>
                    <a:pt x="19202" y="107943"/>
                  </a:lnTo>
                  <a:lnTo>
                    <a:pt x="25328" y="97364"/>
                  </a:lnTo>
                  <a:lnTo>
                    <a:pt x="36057" y="49785"/>
                  </a:lnTo>
                  <a:lnTo>
                    <a:pt x="38890" y="32034"/>
                  </a:lnTo>
                  <a:lnTo>
                    <a:pt x="45586" y="19106"/>
                  </a:lnTo>
                  <a:lnTo>
                    <a:pt x="47223" y="6361"/>
                  </a:lnTo>
                  <a:lnTo>
                    <a:pt x="48415" y="4241"/>
                  </a:lnTo>
                  <a:lnTo>
                    <a:pt x="50269" y="2827"/>
                  </a:lnTo>
                  <a:lnTo>
                    <a:pt x="55150" y="1257"/>
                  </a:lnTo>
                  <a:lnTo>
                    <a:pt x="101969" y="0"/>
                  </a:lnTo>
                  <a:lnTo>
                    <a:pt x="102905" y="0"/>
                  </a:lnTo>
                  <a:lnTo>
                    <a:pt x="112009" y="6546"/>
                  </a:lnTo>
                  <a:lnTo>
                    <a:pt x="122061" y="9132"/>
                  </a:lnTo>
                  <a:lnTo>
                    <a:pt x="122649" y="10322"/>
                  </a:lnTo>
                  <a:lnTo>
                    <a:pt x="123302" y="14465"/>
                  </a:lnTo>
                  <a:lnTo>
                    <a:pt x="126414" y="19834"/>
                  </a:lnTo>
                  <a:lnTo>
                    <a:pt x="130267" y="25749"/>
                  </a:lnTo>
                  <a:lnTo>
                    <a:pt x="132944" y="36264"/>
                  </a:lnTo>
                  <a:lnTo>
                    <a:pt x="125757" y="48219"/>
                  </a:lnTo>
                  <a:lnTo>
                    <a:pt x="125113" y="51196"/>
                  </a:lnTo>
                  <a:lnTo>
                    <a:pt x="123626" y="53181"/>
                  </a:lnTo>
                  <a:lnTo>
                    <a:pt x="121575" y="54504"/>
                  </a:lnTo>
                  <a:lnTo>
                    <a:pt x="116476" y="57032"/>
                  </a:lnTo>
                  <a:lnTo>
                    <a:pt x="107655" y="63348"/>
                  </a:lnTo>
                  <a:lnTo>
                    <a:pt x="101467" y="65196"/>
                  </a:lnTo>
                  <a:lnTo>
                    <a:pt x="99395" y="66747"/>
                  </a:lnTo>
                  <a:lnTo>
                    <a:pt x="98013" y="68840"/>
                  </a:lnTo>
                  <a:lnTo>
                    <a:pt x="97093" y="71294"/>
                  </a:lnTo>
                  <a:lnTo>
                    <a:pt x="95420" y="72929"/>
                  </a:lnTo>
                  <a:lnTo>
                    <a:pt x="90739" y="74746"/>
                  </a:lnTo>
                  <a:lnTo>
                    <a:pt x="79111" y="76971"/>
                  </a:lnTo>
                  <a:lnTo>
                    <a:pt x="68521" y="84363"/>
                  </a:lnTo>
                  <a:lnTo>
                    <a:pt x="57188" y="85722"/>
                  </a:lnTo>
                  <a:lnTo>
                    <a:pt x="90263" y="85725"/>
                  </a:lnTo>
                  <a:lnTo>
                    <a:pt x="95855" y="88547"/>
                  </a:lnTo>
                  <a:lnTo>
                    <a:pt x="101870" y="92271"/>
                  </a:lnTo>
                  <a:lnTo>
                    <a:pt x="111205" y="95426"/>
                  </a:lnTo>
                  <a:lnTo>
                    <a:pt x="131862" y="112849"/>
                  </a:lnTo>
                  <a:lnTo>
                    <a:pt x="132909" y="118927"/>
                  </a:lnTo>
                  <a:lnTo>
                    <a:pt x="133219" y="127430"/>
                  </a:lnTo>
                  <a:lnTo>
                    <a:pt x="134320" y="129403"/>
                  </a:lnTo>
                  <a:lnTo>
                    <a:pt x="136113" y="130719"/>
                  </a:lnTo>
                  <a:lnTo>
                    <a:pt x="138368" y="131596"/>
                  </a:lnTo>
                  <a:lnTo>
                    <a:pt x="138812" y="133239"/>
                  </a:lnTo>
                  <a:lnTo>
                    <a:pt x="133625" y="150638"/>
                  </a:lnTo>
                  <a:lnTo>
                    <a:pt x="133431" y="156934"/>
                  </a:lnTo>
                  <a:lnTo>
                    <a:pt x="132346" y="158598"/>
                  </a:lnTo>
                  <a:lnTo>
                    <a:pt x="130565" y="159707"/>
                  </a:lnTo>
                  <a:lnTo>
                    <a:pt x="128319" y="160446"/>
                  </a:lnTo>
                  <a:lnTo>
                    <a:pt x="116018" y="169996"/>
                  </a:lnTo>
                  <a:lnTo>
                    <a:pt x="109752" y="171019"/>
                  </a:lnTo>
                  <a:lnTo>
                    <a:pt x="76631" y="171450"/>
                  </a:lnTo>
                  <a:lnTo>
                    <a:pt x="76238" y="163249"/>
                  </a:lnTo>
                  <a:lnTo>
                    <a:pt x="90391" y="147770"/>
                  </a:lnTo>
                  <a:lnTo>
                    <a:pt x="136485" y="117450"/>
                  </a:lnTo>
                  <a:lnTo>
                    <a:pt x="169276" y="92426"/>
                  </a:lnTo>
                  <a:lnTo>
                    <a:pt x="177892" y="82354"/>
                  </a:lnTo>
                  <a:lnTo>
                    <a:pt x="219266" y="57324"/>
                  </a:lnTo>
                  <a:lnTo>
                    <a:pt x="264471" y="28580"/>
                  </a:lnTo>
                  <a:lnTo>
                    <a:pt x="284017" y="15876"/>
                  </a:lnTo>
                  <a:lnTo>
                    <a:pt x="317373" y="1489"/>
                  </a:lnTo>
                  <a:lnTo>
                    <a:pt x="352305" y="0"/>
                  </a:lnTo>
                  <a:lnTo>
                    <a:pt x="352422" y="14189"/>
                  </a:lnTo>
                  <a:lnTo>
                    <a:pt x="349601" y="19712"/>
                  </a:lnTo>
                  <a:lnTo>
                    <a:pt x="345879" y="25694"/>
                  </a:lnTo>
                  <a:lnTo>
                    <a:pt x="342724" y="35012"/>
                  </a:lnTo>
                  <a:lnTo>
                    <a:pt x="336615" y="44476"/>
                  </a:lnTo>
                  <a:lnTo>
                    <a:pt x="333277" y="53982"/>
                  </a:lnTo>
                  <a:lnTo>
                    <a:pt x="327113" y="63502"/>
                  </a:lnTo>
                  <a:lnTo>
                    <a:pt x="324817" y="73026"/>
                  </a:lnTo>
                  <a:lnTo>
                    <a:pt x="324279" y="79375"/>
                  </a:lnTo>
                  <a:lnTo>
                    <a:pt x="321218" y="85725"/>
                  </a:lnTo>
                  <a:lnTo>
                    <a:pt x="317388" y="92075"/>
                  </a:lnTo>
                  <a:lnTo>
                    <a:pt x="315686" y="98425"/>
                  </a:lnTo>
                  <a:lnTo>
                    <a:pt x="314174" y="100542"/>
                  </a:lnTo>
                  <a:lnTo>
                    <a:pt x="312108" y="101953"/>
                  </a:lnTo>
                  <a:lnTo>
                    <a:pt x="309672" y="102893"/>
                  </a:lnTo>
                  <a:lnTo>
                    <a:pt x="308049" y="104579"/>
                  </a:lnTo>
                  <a:lnTo>
                    <a:pt x="306244" y="109274"/>
                  </a:lnTo>
                  <a:lnTo>
                    <a:pt x="304705" y="110949"/>
                  </a:lnTo>
                  <a:lnTo>
                    <a:pt x="300171" y="112811"/>
                  </a:lnTo>
                  <a:lnTo>
                    <a:pt x="298539" y="114365"/>
                  </a:lnTo>
                  <a:lnTo>
                    <a:pt x="295704" y="122370"/>
                  </a:lnTo>
                  <a:lnTo>
                    <a:pt x="292643" y="123178"/>
                  </a:lnTo>
                  <a:lnTo>
                    <a:pt x="285869" y="123814"/>
                  </a:lnTo>
                  <a:lnTo>
                    <a:pt x="293961" y="123824"/>
                  </a:lnTo>
                  <a:lnTo>
                    <a:pt x="302620" y="117279"/>
                  </a:lnTo>
                  <a:lnTo>
                    <a:pt x="311445" y="114124"/>
                  </a:lnTo>
                  <a:lnTo>
                    <a:pt x="317631" y="109636"/>
                  </a:lnTo>
                  <a:lnTo>
                    <a:pt x="321087" y="104113"/>
                  </a:lnTo>
                  <a:lnTo>
                    <a:pt x="322007" y="101159"/>
                  </a:lnTo>
                  <a:lnTo>
                    <a:pt x="328675" y="95054"/>
                  </a:lnTo>
                  <a:lnTo>
                    <a:pt x="374792" y="60323"/>
                  </a:lnTo>
                  <a:lnTo>
                    <a:pt x="382826" y="53974"/>
                  </a:lnTo>
                  <a:lnTo>
                    <a:pt x="392748" y="50447"/>
                  </a:lnTo>
                  <a:lnTo>
                    <a:pt x="403154" y="47821"/>
                  </a:lnTo>
                  <a:lnTo>
                    <a:pt x="418459" y="40334"/>
                  </a:lnTo>
                  <a:lnTo>
                    <a:pt x="425166" y="38035"/>
                  </a:lnTo>
                  <a:lnTo>
                    <a:pt x="434891" y="31848"/>
                  </a:lnTo>
                  <a:lnTo>
                    <a:pt x="444474" y="29545"/>
                  </a:lnTo>
                  <a:lnTo>
                    <a:pt x="485763" y="28575"/>
                  </a:lnTo>
                  <a:lnTo>
                    <a:pt x="4762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" name="SMARTInkShape-1065"/>
            <p:cNvSpPr/>
            <p:nvPr>
              <p:custDataLst>
                <p:tags r:id="rId232"/>
              </p:custDataLst>
            </p:nvPr>
          </p:nvSpPr>
          <p:spPr>
            <a:xfrm>
              <a:off x="8943985" y="3990975"/>
              <a:ext cx="152391" cy="9526"/>
            </a:xfrm>
            <a:custGeom>
              <a:avLst/>
              <a:gdLst/>
              <a:ahLst/>
              <a:cxnLst/>
              <a:rect l="0" t="0" r="0" b="0"/>
              <a:pathLst>
                <a:path w="152391" h="9526">
                  <a:moveTo>
                    <a:pt x="9515" y="0"/>
                  </a:moveTo>
                  <a:lnTo>
                    <a:pt x="9515" y="0"/>
                  </a:lnTo>
                  <a:lnTo>
                    <a:pt x="381" y="0"/>
                  </a:lnTo>
                  <a:lnTo>
                    <a:pt x="0" y="9132"/>
                  </a:lnTo>
                  <a:lnTo>
                    <a:pt x="44466" y="9525"/>
                  </a:lnTo>
                  <a:lnTo>
                    <a:pt x="89086" y="8467"/>
                  </a:lnTo>
                  <a:lnTo>
                    <a:pt x="107000" y="1986"/>
                  </a:lnTo>
                  <a:lnTo>
                    <a:pt x="1523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" name="SMARTInkShape-1066"/>
            <p:cNvSpPr/>
            <p:nvPr>
              <p:custDataLst>
                <p:tags r:id="rId233"/>
              </p:custDataLst>
            </p:nvPr>
          </p:nvSpPr>
          <p:spPr>
            <a:xfrm>
              <a:off x="8982075" y="3933825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9525"/>
                  </a:moveTo>
                  <a:lnTo>
                    <a:pt x="0" y="9525"/>
                  </a:lnTo>
                  <a:lnTo>
                    <a:pt x="22666" y="9525"/>
                  </a:lnTo>
                  <a:lnTo>
                    <a:pt x="24635" y="8467"/>
                  </a:lnTo>
                  <a:lnTo>
                    <a:pt x="25949" y="6703"/>
                  </a:lnTo>
                  <a:lnTo>
                    <a:pt x="26824" y="4468"/>
                  </a:lnTo>
                  <a:lnTo>
                    <a:pt x="28466" y="2979"/>
                  </a:lnTo>
                  <a:lnTo>
                    <a:pt x="33113" y="1324"/>
                  </a:lnTo>
                  <a:lnTo>
                    <a:pt x="79378" y="3"/>
                  </a:lnTo>
                  <a:lnTo>
                    <a:pt x="103321" y="0"/>
                  </a:lnTo>
                  <a:lnTo>
                    <a:pt x="103805" y="1058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" name="SMARTInkShape-1067"/>
            <p:cNvSpPr/>
            <p:nvPr>
              <p:custDataLst>
                <p:tags r:id="rId234"/>
              </p:custDataLst>
            </p:nvPr>
          </p:nvSpPr>
          <p:spPr>
            <a:xfrm>
              <a:off x="8344305" y="3886631"/>
              <a:ext cx="456796" cy="138320"/>
            </a:xfrm>
            <a:custGeom>
              <a:avLst/>
              <a:gdLst/>
              <a:ahLst/>
              <a:cxnLst/>
              <a:rect l="0" t="0" r="0" b="0"/>
              <a:pathLst>
                <a:path w="456796" h="138320">
                  <a:moveTo>
                    <a:pt x="104370" y="56719"/>
                  </a:moveTo>
                  <a:lnTo>
                    <a:pt x="104370" y="56719"/>
                  </a:lnTo>
                  <a:lnTo>
                    <a:pt x="109426" y="56719"/>
                  </a:lnTo>
                  <a:lnTo>
                    <a:pt x="110915" y="55661"/>
                  </a:lnTo>
                  <a:lnTo>
                    <a:pt x="111908" y="53897"/>
                  </a:lnTo>
                  <a:lnTo>
                    <a:pt x="113861" y="47311"/>
                  </a:lnTo>
                  <a:lnTo>
                    <a:pt x="104373" y="47194"/>
                  </a:lnTo>
                  <a:lnTo>
                    <a:pt x="96170" y="55395"/>
                  </a:lnTo>
                  <a:lnTo>
                    <a:pt x="94879" y="65818"/>
                  </a:lnTo>
                  <a:lnTo>
                    <a:pt x="94845" y="75734"/>
                  </a:lnTo>
                  <a:lnTo>
                    <a:pt x="99901" y="75758"/>
                  </a:lnTo>
                  <a:lnTo>
                    <a:pt x="101390" y="74704"/>
                  </a:lnTo>
                  <a:lnTo>
                    <a:pt x="102383" y="72942"/>
                  </a:lnTo>
                  <a:lnTo>
                    <a:pt x="103045" y="70709"/>
                  </a:lnTo>
                  <a:lnTo>
                    <a:pt x="104546" y="69221"/>
                  </a:lnTo>
                  <a:lnTo>
                    <a:pt x="113468" y="66360"/>
                  </a:lnTo>
                  <a:lnTo>
                    <a:pt x="131501" y="48635"/>
                  </a:lnTo>
                  <a:lnTo>
                    <a:pt x="132908" y="38099"/>
                  </a:lnTo>
                  <a:lnTo>
                    <a:pt x="132942" y="29506"/>
                  </a:lnTo>
                  <a:lnTo>
                    <a:pt x="124744" y="20063"/>
                  </a:lnTo>
                  <a:lnTo>
                    <a:pt x="115335" y="18746"/>
                  </a:lnTo>
                  <a:lnTo>
                    <a:pt x="87164" y="18620"/>
                  </a:lnTo>
                  <a:lnTo>
                    <a:pt x="78079" y="25165"/>
                  </a:lnTo>
                  <a:lnTo>
                    <a:pt x="69181" y="28320"/>
                  </a:lnTo>
                  <a:lnTo>
                    <a:pt x="47204" y="44568"/>
                  </a:lnTo>
                  <a:lnTo>
                    <a:pt x="40863" y="47085"/>
                  </a:lnTo>
                  <a:lnTo>
                    <a:pt x="34518" y="51732"/>
                  </a:lnTo>
                  <a:lnTo>
                    <a:pt x="30991" y="57325"/>
                  </a:lnTo>
                  <a:lnTo>
                    <a:pt x="28366" y="63338"/>
                  </a:lnTo>
                  <a:lnTo>
                    <a:pt x="11768" y="85310"/>
                  </a:lnTo>
                  <a:lnTo>
                    <a:pt x="8411" y="101171"/>
                  </a:lnTo>
                  <a:lnTo>
                    <a:pt x="1650" y="113869"/>
                  </a:lnTo>
                  <a:lnTo>
                    <a:pt x="0" y="121512"/>
                  </a:lnTo>
                  <a:lnTo>
                    <a:pt x="7832" y="131430"/>
                  </a:lnTo>
                  <a:lnTo>
                    <a:pt x="11369" y="132257"/>
                  </a:lnTo>
                  <a:lnTo>
                    <a:pt x="13794" y="132478"/>
                  </a:lnTo>
                  <a:lnTo>
                    <a:pt x="19311" y="135545"/>
                  </a:lnTo>
                  <a:lnTo>
                    <a:pt x="22264" y="137845"/>
                  </a:lnTo>
                  <a:lnTo>
                    <a:pt x="25291" y="138319"/>
                  </a:lnTo>
                  <a:lnTo>
                    <a:pt x="28368" y="137578"/>
                  </a:lnTo>
                  <a:lnTo>
                    <a:pt x="35852" y="133839"/>
                  </a:lnTo>
                  <a:lnTo>
                    <a:pt x="68680" y="130133"/>
                  </a:lnTo>
                  <a:lnTo>
                    <a:pt x="94220" y="121164"/>
                  </a:lnTo>
                  <a:lnTo>
                    <a:pt x="112478" y="110253"/>
                  </a:lnTo>
                  <a:lnTo>
                    <a:pt x="149830" y="94213"/>
                  </a:lnTo>
                  <a:lnTo>
                    <a:pt x="153726" y="91240"/>
                  </a:lnTo>
                  <a:lnTo>
                    <a:pt x="163700" y="87937"/>
                  </a:lnTo>
                  <a:lnTo>
                    <a:pt x="169323" y="87056"/>
                  </a:lnTo>
                  <a:lnTo>
                    <a:pt x="173073" y="85410"/>
                  </a:lnTo>
                  <a:lnTo>
                    <a:pt x="175572" y="83255"/>
                  </a:lnTo>
                  <a:lnTo>
                    <a:pt x="177238" y="80760"/>
                  </a:lnTo>
                  <a:lnTo>
                    <a:pt x="179407" y="79096"/>
                  </a:lnTo>
                  <a:lnTo>
                    <a:pt x="190493" y="73604"/>
                  </a:lnTo>
                  <a:lnTo>
                    <a:pt x="199086" y="66675"/>
                  </a:lnTo>
                  <a:lnTo>
                    <a:pt x="207774" y="66282"/>
                  </a:lnTo>
                  <a:lnTo>
                    <a:pt x="203683" y="66255"/>
                  </a:lnTo>
                  <a:lnTo>
                    <a:pt x="202328" y="67309"/>
                  </a:lnTo>
                  <a:lnTo>
                    <a:pt x="199977" y="74446"/>
                  </a:lnTo>
                  <a:lnTo>
                    <a:pt x="199652" y="88910"/>
                  </a:lnTo>
                  <a:lnTo>
                    <a:pt x="198583" y="90880"/>
                  </a:lnTo>
                  <a:lnTo>
                    <a:pt x="196812" y="92193"/>
                  </a:lnTo>
                  <a:lnTo>
                    <a:pt x="194573" y="93068"/>
                  </a:lnTo>
                  <a:lnTo>
                    <a:pt x="193081" y="94710"/>
                  </a:lnTo>
                  <a:lnTo>
                    <a:pt x="191422" y="99357"/>
                  </a:lnTo>
                  <a:lnTo>
                    <a:pt x="192038" y="101019"/>
                  </a:lnTo>
                  <a:lnTo>
                    <a:pt x="193507" y="102127"/>
                  </a:lnTo>
                  <a:lnTo>
                    <a:pt x="195545" y="102867"/>
                  </a:lnTo>
                  <a:lnTo>
                    <a:pt x="196903" y="104418"/>
                  </a:lnTo>
                  <a:lnTo>
                    <a:pt x="199263" y="112415"/>
                  </a:lnTo>
                  <a:lnTo>
                    <a:pt x="207789" y="121943"/>
                  </a:lnTo>
                  <a:lnTo>
                    <a:pt x="213800" y="122964"/>
                  </a:lnTo>
                  <a:lnTo>
                    <a:pt x="219328" y="120381"/>
                  </a:lnTo>
                  <a:lnTo>
                    <a:pt x="225312" y="116763"/>
                  </a:lnTo>
                  <a:lnTo>
                    <a:pt x="237777" y="114441"/>
                  </a:lnTo>
                  <a:lnTo>
                    <a:pt x="240934" y="114250"/>
                  </a:lnTo>
                  <a:lnTo>
                    <a:pt x="247262" y="111216"/>
                  </a:lnTo>
                  <a:lnTo>
                    <a:pt x="253602" y="107398"/>
                  </a:lnTo>
                  <a:lnTo>
                    <a:pt x="263122" y="104191"/>
                  </a:lnTo>
                  <a:lnTo>
                    <a:pt x="309862" y="69393"/>
                  </a:lnTo>
                  <a:lnTo>
                    <a:pt x="320008" y="58828"/>
                  </a:lnTo>
                  <a:lnTo>
                    <a:pt x="328659" y="43821"/>
                  </a:lnTo>
                  <a:lnTo>
                    <a:pt x="332751" y="32201"/>
                  </a:lnTo>
                  <a:lnTo>
                    <a:pt x="337459" y="25361"/>
                  </a:lnTo>
                  <a:lnTo>
                    <a:pt x="343079" y="21615"/>
                  </a:lnTo>
                  <a:lnTo>
                    <a:pt x="346060" y="20617"/>
                  </a:lnTo>
                  <a:lnTo>
                    <a:pt x="348046" y="18892"/>
                  </a:lnTo>
                  <a:lnTo>
                    <a:pt x="351496" y="10594"/>
                  </a:lnTo>
                  <a:lnTo>
                    <a:pt x="352005" y="0"/>
                  </a:lnTo>
                  <a:lnTo>
                    <a:pt x="352019" y="7808"/>
                  </a:lnTo>
                  <a:lnTo>
                    <a:pt x="343819" y="17182"/>
                  </a:lnTo>
                  <a:lnTo>
                    <a:pt x="332180" y="62833"/>
                  </a:lnTo>
                  <a:lnTo>
                    <a:pt x="325484" y="75722"/>
                  </a:lnTo>
                  <a:lnTo>
                    <a:pt x="323564" y="97991"/>
                  </a:lnTo>
                  <a:lnTo>
                    <a:pt x="324582" y="100109"/>
                  </a:lnTo>
                  <a:lnTo>
                    <a:pt x="326320" y="101521"/>
                  </a:lnTo>
                  <a:lnTo>
                    <a:pt x="332580" y="104179"/>
                  </a:lnTo>
                  <a:lnTo>
                    <a:pt x="337912" y="109351"/>
                  </a:lnTo>
                  <a:lnTo>
                    <a:pt x="340498" y="109799"/>
                  </a:lnTo>
                  <a:lnTo>
                    <a:pt x="343280" y="109039"/>
                  </a:lnTo>
                  <a:lnTo>
                    <a:pt x="349195" y="106431"/>
                  </a:lnTo>
                  <a:lnTo>
                    <a:pt x="359709" y="104619"/>
                  </a:lnTo>
                  <a:lnTo>
                    <a:pt x="368786" y="97853"/>
                  </a:lnTo>
                  <a:lnTo>
                    <a:pt x="377684" y="94660"/>
                  </a:lnTo>
                  <a:lnTo>
                    <a:pt x="411489" y="69332"/>
                  </a:lnTo>
                  <a:lnTo>
                    <a:pt x="443091" y="31318"/>
                  </a:lnTo>
                  <a:lnTo>
                    <a:pt x="445413" y="24969"/>
                  </a:lnTo>
                  <a:lnTo>
                    <a:pt x="447090" y="22852"/>
                  </a:lnTo>
                  <a:lnTo>
                    <a:pt x="453449" y="18815"/>
                  </a:lnTo>
                  <a:lnTo>
                    <a:pt x="456757" y="9225"/>
                  </a:lnTo>
                  <a:lnTo>
                    <a:pt x="456795" y="31761"/>
                  </a:lnTo>
                  <a:lnTo>
                    <a:pt x="453973" y="37865"/>
                  </a:lnTo>
                  <a:lnTo>
                    <a:pt x="451738" y="40975"/>
                  </a:lnTo>
                  <a:lnTo>
                    <a:pt x="448594" y="55464"/>
                  </a:lnTo>
                  <a:lnTo>
                    <a:pt x="446472" y="71719"/>
                  </a:lnTo>
                  <a:lnTo>
                    <a:pt x="439783" y="85122"/>
                  </a:lnTo>
                  <a:lnTo>
                    <a:pt x="437864" y="102452"/>
                  </a:lnTo>
                  <a:lnTo>
                    <a:pt x="432723" y="108840"/>
                  </a:lnTo>
                  <a:lnTo>
                    <a:pt x="432281" y="110516"/>
                  </a:lnTo>
                  <a:lnTo>
                    <a:pt x="433044" y="111634"/>
                  </a:lnTo>
                  <a:lnTo>
                    <a:pt x="436816" y="113428"/>
                  </a:lnTo>
                  <a:lnTo>
                    <a:pt x="437470" y="118795"/>
                  </a:lnTo>
                  <a:lnTo>
                    <a:pt x="438619" y="120328"/>
                  </a:lnTo>
                  <a:lnTo>
                    <a:pt x="447270" y="12339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4" name="SMARTInkShape-Group289"/>
          <p:cNvGrpSpPr/>
          <p:nvPr/>
        </p:nvGrpSpPr>
        <p:grpSpPr>
          <a:xfrm>
            <a:off x="3876675" y="4714878"/>
            <a:ext cx="1581151" cy="228202"/>
            <a:chOff x="3876675" y="4714878"/>
            <a:chExt cx="1581151" cy="228202"/>
          </a:xfrm>
        </p:grpSpPr>
        <p:sp>
          <p:nvSpPr>
            <p:cNvPr id="205" name="SMARTInkShape-1068"/>
            <p:cNvSpPr/>
            <p:nvPr>
              <p:custDataLst>
                <p:tags r:id="rId221"/>
              </p:custDataLst>
            </p:nvPr>
          </p:nvSpPr>
          <p:spPr>
            <a:xfrm>
              <a:off x="5315076" y="4800600"/>
              <a:ext cx="142750" cy="38065"/>
            </a:xfrm>
            <a:custGeom>
              <a:avLst/>
              <a:gdLst/>
              <a:ahLst/>
              <a:cxnLst/>
              <a:rect l="0" t="0" r="0" b="0"/>
              <a:pathLst>
                <a:path w="142750" h="38065">
                  <a:moveTo>
                    <a:pt x="18924" y="9525"/>
                  </a:moveTo>
                  <a:lnTo>
                    <a:pt x="18924" y="9525"/>
                  </a:lnTo>
                  <a:lnTo>
                    <a:pt x="10723" y="17726"/>
                  </a:lnTo>
                  <a:lnTo>
                    <a:pt x="1315" y="18933"/>
                  </a:lnTo>
                  <a:lnTo>
                    <a:pt x="834" y="20031"/>
                  </a:lnTo>
                  <a:lnTo>
                    <a:pt x="0" y="27241"/>
                  </a:lnTo>
                  <a:lnTo>
                    <a:pt x="1017" y="27686"/>
                  </a:lnTo>
                  <a:lnTo>
                    <a:pt x="4968" y="28180"/>
                  </a:lnTo>
                  <a:lnTo>
                    <a:pt x="6445" y="29370"/>
                  </a:lnTo>
                  <a:lnTo>
                    <a:pt x="8086" y="33514"/>
                  </a:lnTo>
                  <a:lnTo>
                    <a:pt x="9582" y="35043"/>
                  </a:lnTo>
                  <a:lnTo>
                    <a:pt x="17484" y="37697"/>
                  </a:lnTo>
                  <a:lnTo>
                    <a:pt x="32055" y="38064"/>
                  </a:lnTo>
                  <a:lnTo>
                    <a:pt x="38166" y="35262"/>
                  </a:lnTo>
                  <a:lnTo>
                    <a:pt x="44410" y="31547"/>
                  </a:lnTo>
                  <a:lnTo>
                    <a:pt x="57041" y="29162"/>
                  </a:lnTo>
                  <a:lnTo>
                    <a:pt x="60210" y="28966"/>
                  </a:lnTo>
                  <a:lnTo>
                    <a:pt x="66554" y="25927"/>
                  </a:lnTo>
                  <a:lnTo>
                    <a:pt x="69727" y="23634"/>
                  </a:lnTo>
                  <a:lnTo>
                    <a:pt x="115633" y="10968"/>
                  </a:lnTo>
                  <a:lnTo>
                    <a:pt x="14274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SMARTInkShape-1069"/>
            <p:cNvSpPr/>
            <p:nvPr>
              <p:custDataLst>
                <p:tags r:id="rId222"/>
              </p:custDataLst>
            </p:nvPr>
          </p:nvSpPr>
          <p:spPr>
            <a:xfrm>
              <a:off x="5295900" y="4772025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9525"/>
                  </a:moveTo>
                  <a:lnTo>
                    <a:pt x="0" y="9525"/>
                  </a:lnTo>
                  <a:lnTo>
                    <a:pt x="46174" y="9525"/>
                  </a:lnTo>
                  <a:lnTo>
                    <a:pt x="92082" y="9525"/>
                  </a:lnTo>
                  <a:lnTo>
                    <a:pt x="98428" y="9525"/>
                  </a:lnTo>
                  <a:lnTo>
                    <a:pt x="100543" y="8467"/>
                  </a:lnTo>
                  <a:lnTo>
                    <a:pt x="101955" y="6703"/>
                  </a:lnTo>
                  <a:lnTo>
                    <a:pt x="102894" y="4468"/>
                  </a:lnTo>
                  <a:lnTo>
                    <a:pt x="105638" y="2979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SMARTInkShape-1070"/>
            <p:cNvSpPr/>
            <p:nvPr>
              <p:custDataLst>
                <p:tags r:id="rId223"/>
              </p:custDataLst>
            </p:nvPr>
          </p:nvSpPr>
          <p:spPr>
            <a:xfrm>
              <a:off x="5019675" y="4810125"/>
              <a:ext cx="152401" cy="38065"/>
            </a:xfrm>
            <a:custGeom>
              <a:avLst/>
              <a:gdLst/>
              <a:ahLst/>
              <a:cxnLst/>
              <a:rect l="0" t="0" r="0" b="0"/>
              <a:pathLst>
                <a:path w="152401" h="38065">
                  <a:moveTo>
                    <a:pt x="0" y="0"/>
                  </a:moveTo>
                  <a:lnTo>
                    <a:pt x="0" y="0"/>
                  </a:lnTo>
                  <a:lnTo>
                    <a:pt x="0" y="14465"/>
                  </a:lnTo>
                  <a:lnTo>
                    <a:pt x="1058" y="15993"/>
                  </a:lnTo>
                  <a:lnTo>
                    <a:pt x="2822" y="17013"/>
                  </a:lnTo>
                  <a:lnTo>
                    <a:pt x="5056" y="17692"/>
                  </a:lnTo>
                  <a:lnTo>
                    <a:pt x="6545" y="19202"/>
                  </a:lnTo>
                  <a:lnTo>
                    <a:pt x="8201" y="23704"/>
                  </a:lnTo>
                  <a:lnTo>
                    <a:pt x="9701" y="25328"/>
                  </a:lnTo>
                  <a:lnTo>
                    <a:pt x="19148" y="29349"/>
                  </a:lnTo>
                  <a:lnTo>
                    <a:pt x="26370" y="35037"/>
                  </a:lnTo>
                  <a:lnTo>
                    <a:pt x="35212" y="37192"/>
                  </a:lnTo>
                  <a:lnTo>
                    <a:pt x="65393" y="38064"/>
                  </a:lnTo>
                  <a:lnTo>
                    <a:pt x="74219" y="35262"/>
                  </a:lnTo>
                  <a:lnTo>
                    <a:pt x="81670" y="31547"/>
                  </a:lnTo>
                  <a:lnTo>
                    <a:pt x="97899" y="29162"/>
                  </a:lnTo>
                  <a:lnTo>
                    <a:pt x="108068" y="27778"/>
                  </a:lnTo>
                  <a:lnTo>
                    <a:pt x="1524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SMARTInkShape-1071"/>
            <p:cNvSpPr/>
            <p:nvPr>
              <p:custDataLst>
                <p:tags r:id="rId224"/>
              </p:custDataLst>
            </p:nvPr>
          </p:nvSpPr>
          <p:spPr>
            <a:xfrm>
              <a:off x="4695825" y="4714878"/>
              <a:ext cx="424557" cy="190487"/>
            </a:xfrm>
            <a:custGeom>
              <a:avLst/>
              <a:gdLst/>
              <a:ahLst/>
              <a:cxnLst/>
              <a:rect l="0" t="0" r="0" b="0"/>
              <a:pathLst>
                <a:path w="424557" h="190487">
                  <a:moveTo>
                    <a:pt x="9525" y="9522"/>
                  </a:moveTo>
                  <a:lnTo>
                    <a:pt x="9525" y="9522"/>
                  </a:lnTo>
                  <a:lnTo>
                    <a:pt x="9525" y="55116"/>
                  </a:lnTo>
                  <a:lnTo>
                    <a:pt x="9525" y="102578"/>
                  </a:lnTo>
                  <a:lnTo>
                    <a:pt x="9525" y="145518"/>
                  </a:lnTo>
                  <a:lnTo>
                    <a:pt x="9525" y="174219"/>
                  </a:lnTo>
                  <a:lnTo>
                    <a:pt x="8467" y="176470"/>
                  </a:lnTo>
                  <a:lnTo>
                    <a:pt x="6703" y="177971"/>
                  </a:lnTo>
                  <a:lnTo>
                    <a:pt x="4468" y="178972"/>
                  </a:lnTo>
                  <a:lnTo>
                    <a:pt x="2979" y="180696"/>
                  </a:lnTo>
                  <a:lnTo>
                    <a:pt x="3" y="190486"/>
                  </a:lnTo>
                  <a:lnTo>
                    <a:pt x="0" y="144151"/>
                  </a:lnTo>
                  <a:lnTo>
                    <a:pt x="0" y="121038"/>
                  </a:lnTo>
                  <a:lnTo>
                    <a:pt x="9133" y="77893"/>
                  </a:lnTo>
                  <a:lnTo>
                    <a:pt x="9523" y="31772"/>
                  </a:lnTo>
                  <a:lnTo>
                    <a:pt x="9525" y="11404"/>
                  </a:lnTo>
                  <a:lnTo>
                    <a:pt x="10583" y="10777"/>
                  </a:lnTo>
                  <a:lnTo>
                    <a:pt x="14582" y="10080"/>
                  </a:lnTo>
                  <a:lnTo>
                    <a:pt x="16071" y="8836"/>
                  </a:lnTo>
                  <a:lnTo>
                    <a:pt x="17726" y="4631"/>
                  </a:lnTo>
                  <a:lnTo>
                    <a:pt x="19226" y="3087"/>
                  </a:lnTo>
                  <a:lnTo>
                    <a:pt x="27135" y="404"/>
                  </a:lnTo>
                  <a:lnTo>
                    <a:pt x="60363" y="0"/>
                  </a:lnTo>
                  <a:lnTo>
                    <a:pt x="62467" y="1057"/>
                  </a:lnTo>
                  <a:lnTo>
                    <a:pt x="63869" y="2820"/>
                  </a:lnTo>
                  <a:lnTo>
                    <a:pt x="65428" y="7602"/>
                  </a:lnTo>
                  <a:lnTo>
                    <a:pt x="66121" y="13255"/>
                  </a:lnTo>
                  <a:lnTo>
                    <a:pt x="67364" y="15186"/>
                  </a:lnTo>
                  <a:lnTo>
                    <a:pt x="69251" y="16473"/>
                  </a:lnTo>
                  <a:lnTo>
                    <a:pt x="71567" y="17331"/>
                  </a:lnTo>
                  <a:lnTo>
                    <a:pt x="73111" y="18962"/>
                  </a:lnTo>
                  <a:lnTo>
                    <a:pt x="74827" y="23595"/>
                  </a:lnTo>
                  <a:lnTo>
                    <a:pt x="76079" y="41393"/>
                  </a:lnTo>
                  <a:lnTo>
                    <a:pt x="73324" y="47676"/>
                  </a:lnTo>
                  <a:lnTo>
                    <a:pt x="69630" y="53996"/>
                  </a:lnTo>
                  <a:lnTo>
                    <a:pt x="67258" y="66677"/>
                  </a:lnTo>
                  <a:lnTo>
                    <a:pt x="67064" y="69850"/>
                  </a:lnTo>
                  <a:lnTo>
                    <a:pt x="64026" y="76198"/>
                  </a:lnTo>
                  <a:lnTo>
                    <a:pt x="53451" y="88897"/>
                  </a:lnTo>
                  <a:lnTo>
                    <a:pt x="47392" y="92425"/>
                  </a:lnTo>
                  <a:lnTo>
                    <a:pt x="41172" y="95051"/>
                  </a:lnTo>
                  <a:lnTo>
                    <a:pt x="31719" y="101422"/>
                  </a:lnTo>
                  <a:lnTo>
                    <a:pt x="25386" y="103283"/>
                  </a:lnTo>
                  <a:lnTo>
                    <a:pt x="23274" y="104837"/>
                  </a:lnTo>
                  <a:lnTo>
                    <a:pt x="21866" y="106933"/>
                  </a:lnTo>
                  <a:lnTo>
                    <a:pt x="20927" y="109387"/>
                  </a:lnTo>
                  <a:lnTo>
                    <a:pt x="19243" y="111024"/>
                  </a:lnTo>
                  <a:lnTo>
                    <a:pt x="11014" y="113866"/>
                  </a:lnTo>
                  <a:lnTo>
                    <a:pt x="431" y="114286"/>
                  </a:lnTo>
                  <a:lnTo>
                    <a:pt x="8239" y="106095"/>
                  </a:lnTo>
                  <a:lnTo>
                    <a:pt x="14201" y="105164"/>
                  </a:lnTo>
                  <a:lnTo>
                    <a:pt x="22670" y="104888"/>
                  </a:lnTo>
                  <a:lnTo>
                    <a:pt x="24638" y="103791"/>
                  </a:lnTo>
                  <a:lnTo>
                    <a:pt x="25950" y="102001"/>
                  </a:lnTo>
                  <a:lnTo>
                    <a:pt x="26825" y="99749"/>
                  </a:lnTo>
                  <a:lnTo>
                    <a:pt x="29525" y="98249"/>
                  </a:lnTo>
                  <a:lnTo>
                    <a:pt x="56741" y="95423"/>
                  </a:lnTo>
                  <a:lnTo>
                    <a:pt x="88893" y="95250"/>
                  </a:lnTo>
                  <a:lnTo>
                    <a:pt x="95247" y="98070"/>
                  </a:lnTo>
                  <a:lnTo>
                    <a:pt x="101599" y="101794"/>
                  </a:lnTo>
                  <a:lnTo>
                    <a:pt x="112418" y="104380"/>
                  </a:lnTo>
                  <a:lnTo>
                    <a:pt x="128440" y="118951"/>
                  </a:lnTo>
                  <a:lnTo>
                    <a:pt x="131168" y="124479"/>
                  </a:lnTo>
                  <a:lnTo>
                    <a:pt x="133265" y="142701"/>
                  </a:lnTo>
                  <a:lnTo>
                    <a:pt x="133350" y="171009"/>
                  </a:lnTo>
                  <a:lnTo>
                    <a:pt x="124217" y="171436"/>
                  </a:lnTo>
                  <a:lnTo>
                    <a:pt x="123859" y="163245"/>
                  </a:lnTo>
                  <a:lnTo>
                    <a:pt x="130378" y="154579"/>
                  </a:lnTo>
                  <a:lnTo>
                    <a:pt x="133528" y="145753"/>
                  </a:lnTo>
                  <a:lnTo>
                    <a:pt x="149774" y="123805"/>
                  </a:lnTo>
                  <a:lnTo>
                    <a:pt x="156938" y="106062"/>
                  </a:lnTo>
                  <a:lnTo>
                    <a:pt x="174744" y="82939"/>
                  </a:lnTo>
                  <a:lnTo>
                    <a:pt x="198055" y="63901"/>
                  </a:lnTo>
                  <a:lnTo>
                    <a:pt x="212336" y="45781"/>
                  </a:lnTo>
                  <a:lnTo>
                    <a:pt x="218903" y="41512"/>
                  </a:lnTo>
                  <a:lnTo>
                    <a:pt x="225349" y="38556"/>
                  </a:lnTo>
                  <a:lnTo>
                    <a:pt x="255293" y="11372"/>
                  </a:lnTo>
                  <a:lnTo>
                    <a:pt x="259161" y="10344"/>
                  </a:lnTo>
                  <a:lnTo>
                    <a:pt x="276097" y="9524"/>
                  </a:lnTo>
                  <a:lnTo>
                    <a:pt x="276225" y="53998"/>
                  </a:lnTo>
                  <a:lnTo>
                    <a:pt x="276225" y="98422"/>
                  </a:lnTo>
                  <a:lnTo>
                    <a:pt x="266816" y="137730"/>
                  </a:lnTo>
                  <a:lnTo>
                    <a:pt x="266700" y="161792"/>
                  </a:lnTo>
                  <a:lnTo>
                    <a:pt x="266700" y="153710"/>
                  </a:lnTo>
                  <a:lnTo>
                    <a:pt x="273245" y="145052"/>
                  </a:lnTo>
                  <a:lnTo>
                    <a:pt x="276401" y="136227"/>
                  </a:lnTo>
                  <a:lnTo>
                    <a:pt x="292649" y="114280"/>
                  </a:lnTo>
                  <a:lnTo>
                    <a:pt x="295166" y="107940"/>
                  </a:lnTo>
                  <a:lnTo>
                    <a:pt x="317619" y="74346"/>
                  </a:lnTo>
                  <a:lnTo>
                    <a:pt x="348374" y="51932"/>
                  </a:lnTo>
                  <a:lnTo>
                    <a:pt x="361778" y="45651"/>
                  </a:lnTo>
                  <a:lnTo>
                    <a:pt x="368224" y="41455"/>
                  </a:lnTo>
                  <a:lnTo>
                    <a:pt x="401446" y="29219"/>
                  </a:lnTo>
                  <a:lnTo>
                    <a:pt x="418942" y="28575"/>
                  </a:lnTo>
                  <a:lnTo>
                    <a:pt x="424109" y="33629"/>
                  </a:lnTo>
                  <a:lnTo>
                    <a:pt x="424556" y="35119"/>
                  </a:lnTo>
                  <a:lnTo>
                    <a:pt x="423796" y="36111"/>
                  </a:lnTo>
                  <a:lnTo>
                    <a:pt x="420028" y="37705"/>
                  </a:lnTo>
                  <a:lnTo>
                    <a:pt x="419375" y="43037"/>
                  </a:lnTo>
                  <a:lnTo>
                    <a:pt x="418225" y="44565"/>
                  </a:lnTo>
                  <a:lnTo>
                    <a:pt x="409575" y="476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SMARTInkShape-1072"/>
            <p:cNvSpPr/>
            <p:nvPr>
              <p:custDataLst>
                <p:tags r:id="rId225"/>
              </p:custDataLst>
            </p:nvPr>
          </p:nvSpPr>
          <p:spPr>
            <a:xfrm>
              <a:off x="4438650" y="4791075"/>
              <a:ext cx="9526" cy="114301"/>
            </a:xfrm>
            <a:custGeom>
              <a:avLst/>
              <a:gdLst/>
              <a:ahLst/>
              <a:cxnLst/>
              <a:rect l="0" t="0" r="0" b="0"/>
              <a:pathLst>
                <a:path w="9526" h="114301">
                  <a:moveTo>
                    <a:pt x="0" y="0"/>
                  </a:moveTo>
                  <a:lnTo>
                    <a:pt x="0" y="0"/>
                  </a:lnTo>
                  <a:lnTo>
                    <a:pt x="0" y="44536"/>
                  </a:lnTo>
                  <a:lnTo>
                    <a:pt x="0" y="91891"/>
                  </a:lnTo>
                  <a:lnTo>
                    <a:pt x="0" y="93010"/>
                  </a:lnTo>
                  <a:lnTo>
                    <a:pt x="7539" y="105316"/>
                  </a:lnTo>
                  <a:lnTo>
                    <a:pt x="952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SMARTInkShape-1073"/>
            <p:cNvSpPr/>
            <p:nvPr>
              <p:custDataLst>
                <p:tags r:id="rId226"/>
              </p:custDataLst>
            </p:nvPr>
          </p:nvSpPr>
          <p:spPr>
            <a:xfrm>
              <a:off x="4362450" y="4819650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9525"/>
                  </a:moveTo>
                  <a:lnTo>
                    <a:pt x="0" y="9525"/>
                  </a:lnTo>
                  <a:lnTo>
                    <a:pt x="5057" y="9525"/>
                  </a:lnTo>
                  <a:lnTo>
                    <a:pt x="6546" y="8467"/>
                  </a:lnTo>
                  <a:lnTo>
                    <a:pt x="7539" y="6703"/>
                  </a:lnTo>
                  <a:lnTo>
                    <a:pt x="8201" y="4468"/>
                  </a:lnTo>
                  <a:lnTo>
                    <a:pt x="9701" y="2979"/>
                  </a:lnTo>
                  <a:lnTo>
                    <a:pt x="14189" y="1324"/>
                  </a:lnTo>
                  <a:lnTo>
                    <a:pt x="41679" y="10"/>
                  </a:lnTo>
                  <a:lnTo>
                    <a:pt x="47804" y="2827"/>
                  </a:lnTo>
                  <a:lnTo>
                    <a:pt x="54054" y="6548"/>
                  </a:lnTo>
                  <a:lnTo>
                    <a:pt x="66691" y="8937"/>
                  </a:lnTo>
                  <a:lnTo>
                    <a:pt x="107950" y="9522"/>
                  </a:lnTo>
                  <a:lnTo>
                    <a:pt x="114300" y="6702"/>
                  </a:lnTo>
                  <a:lnTo>
                    <a:pt x="121944" y="1324"/>
                  </a:lnTo>
                  <a:lnTo>
                    <a:pt x="131058" y="262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" name="SMARTInkShape-1074"/>
            <p:cNvSpPr/>
            <p:nvPr>
              <p:custDataLst>
                <p:tags r:id="rId227"/>
              </p:custDataLst>
            </p:nvPr>
          </p:nvSpPr>
          <p:spPr>
            <a:xfrm>
              <a:off x="4124336" y="4752975"/>
              <a:ext cx="95240" cy="152390"/>
            </a:xfrm>
            <a:custGeom>
              <a:avLst/>
              <a:gdLst/>
              <a:ahLst/>
              <a:cxnLst/>
              <a:rect l="0" t="0" r="0" b="0"/>
              <a:pathLst>
                <a:path w="95240" h="152390">
                  <a:moveTo>
                    <a:pt x="85714" y="28575"/>
                  </a:moveTo>
                  <a:lnTo>
                    <a:pt x="85714" y="28575"/>
                  </a:lnTo>
                  <a:lnTo>
                    <a:pt x="95239" y="28575"/>
                  </a:lnTo>
                  <a:lnTo>
                    <a:pt x="90182" y="28575"/>
                  </a:lnTo>
                  <a:lnTo>
                    <a:pt x="88693" y="27517"/>
                  </a:lnTo>
                  <a:lnTo>
                    <a:pt x="87700" y="25753"/>
                  </a:lnTo>
                  <a:lnTo>
                    <a:pt x="85831" y="19442"/>
                  </a:lnTo>
                  <a:lnTo>
                    <a:pt x="85748" y="14110"/>
                  </a:lnTo>
                  <a:lnTo>
                    <a:pt x="84679" y="12582"/>
                  </a:lnTo>
                  <a:lnTo>
                    <a:pt x="82907" y="11562"/>
                  </a:lnTo>
                  <a:lnTo>
                    <a:pt x="77516" y="9928"/>
                  </a:lnTo>
                  <a:lnTo>
                    <a:pt x="76779" y="6882"/>
                  </a:lnTo>
                  <a:lnTo>
                    <a:pt x="76306" y="1359"/>
                  </a:lnTo>
                  <a:lnTo>
                    <a:pt x="75208" y="906"/>
                  </a:lnTo>
                  <a:lnTo>
                    <a:pt x="49065" y="0"/>
                  </a:lnTo>
                  <a:lnTo>
                    <a:pt x="40296" y="6546"/>
                  </a:lnTo>
                  <a:lnTo>
                    <a:pt x="34484" y="8201"/>
                  </a:lnTo>
                  <a:lnTo>
                    <a:pt x="32511" y="9701"/>
                  </a:lnTo>
                  <a:lnTo>
                    <a:pt x="28675" y="15810"/>
                  </a:lnTo>
                  <a:lnTo>
                    <a:pt x="24027" y="17610"/>
                  </a:lnTo>
                  <a:lnTo>
                    <a:pt x="22365" y="19148"/>
                  </a:lnTo>
                  <a:lnTo>
                    <a:pt x="10483" y="37990"/>
                  </a:lnTo>
                  <a:lnTo>
                    <a:pt x="9945" y="42637"/>
                  </a:lnTo>
                  <a:lnTo>
                    <a:pt x="6883" y="48230"/>
                  </a:lnTo>
                  <a:lnTo>
                    <a:pt x="3053" y="54244"/>
                  </a:lnTo>
                  <a:lnTo>
                    <a:pt x="594" y="66728"/>
                  </a:lnTo>
                  <a:lnTo>
                    <a:pt x="0" y="98425"/>
                  </a:lnTo>
                  <a:lnTo>
                    <a:pt x="2816" y="104775"/>
                  </a:lnTo>
                  <a:lnTo>
                    <a:pt x="6537" y="111125"/>
                  </a:lnTo>
                  <a:lnTo>
                    <a:pt x="9690" y="120650"/>
                  </a:lnTo>
                  <a:lnTo>
                    <a:pt x="15799" y="130175"/>
                  </a:lnTo>
                  <a:lnTo>
                    <a:pt x="17599" y="136525"/>
                  </a:lnTo>
                  <a:lnTo>
                    <a:pt x="19137" y="138642"/>
                  </a:lnTo>
                  <a:lnTo>
                    <a:pt x="21221" y="140053"/>
                  </a:lnTo>
                  <a:lnTo>
                    <a:pt x="26359" y="142679"/>
                  </a:lnTo>
                  <a:lnTo>
                    <a:pt x="35202" y="149050"/>
                  </a:lnTo>
                  <a:lnTo>
                    <a:pt x="45770" y="151959"/>
                  </a:lnTo>
                  <a:lnTo>
                    <a:pt x="78157" y="152389"/>
                  </a:lnTo>
                  <a:lnTo>
                    <a:pt x="85178" y="149573"/>
                  </a:lnTo>
                  <a:lnTo>
                    <a:pt x="95239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" name="SMARTInkShape-1075"/>
            <p:cNvSpPr/>
            <p:nvPr>
              <p:custDataLst>
                <p:tags r:id="rId228"/>
              </p:custDataLst>
            </p:nvPr>
          </p:nvSpPr>
          <p:spPr>
            <a:xfrm>
              <a:off x="3924300" y="4876800"/>
              <a:ext cx="85726" cy="28576"/>
            </a:xfrm>
            <a:custGeom>
              <a:avLst/>
              <a:gdLst/>
              <a:ahLst/>
              <a:cxnLst/>
              <a:rect l="0" t="0" r="0" b="0"/>
              <a:pathLst>
                <a:path w="85726" h="28576">
                  <a:moveTo>
                    <a:pt x="0" y="0"/>
                  </a:moveTo>
                  <a:lnTo>
                    <a:pt x="0" y="0"/>
                  </a:lnTo>
                  <a:lnTo>
                    <a:pt x="14189" y="0"/>
                  </a:lnTo>
                  <a:lnTo>
                    <a:pt x="15809" y="1058"/>
                  </a:lnTo>
                  <a:lnTo>
                    <a:pt x="16890" y="2822"/>
                  </a:lnTo>
                  <a:lnTo>
                    <a:pt x="18624" y="8201"/>
                  </a:lnTo>
                  <a:lnTo>
                    <a:pt x="21683" y="8937"/>
                  </a:lnTo>
                  <a:lnTo>
                    <a:pt x="41713" y="9515"/>
                  </a:lnTo>
                  <a:lnTo>
                    <a:pt x="43684" y="10576"/>
                  </a:lnTo>
                  <a:lnTo>
                    <a:pt x="44998" y="12342"/>
                  </a:lnTo>
                  <a:lnTo>
                    <a:pt x="45874" y="14578"/>
                  </a:lnTo>
                  <a:lnTo>
                    <a:pt x="47516" y="16069"/>
                  </a:lnTo>
                  <a:lnTo>
                    <a:pt x="52162" y="17725"/>
                  </a:lnTo>
                  <a:lnTo>
                    <a:pt x="64913" y="18934"/>
                  </a:lnTo>
                  <a:lnTo>
                    <a:pt x="74721" y="27241"/>
                  </a:lnTo>
                  <a:lnTo>
                    <a:pt x="8572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" name="SMARTInkShape-1076"/>
            <p:cNvSpPr/>
            <p:nvPr>
              <p:custDataLst>
                <p:tags r:id="rId229"/>
              </p:custDataLst>
            </p:nvPr>
          </p:nvSpPr>
          <p:spPr>
            <a:xfrm>
              <a:off x="3876675" y="4762502"/>
              <a:ext cx="161523" cy="180578"/>
            </a:xfrm>
            <a:custGeom>
              <a:avLst/>
              <a:gdLst/>
              <a:ahLst/>
              <a:cxnLst/>
              <a:rect l="0" t="0" r="0" b="0"/>
              <a:pathLst>
                <a:path w="161523" h="180578">
                  <a:moveTo>
                    <a:pt x="19050" y="19048"/>
                  </a:moveTo>
                  <a:lnTo>
                    <a:pt x="19050" y="19048"/>
                  </a:lnTo>
                  <a:lnTo>
                    <a:pt x="19050" y="33626"/>
                  </a:lnTo>
                  <a:lnTo>
                    <a:pt x="17992" y="35117"/>
                  </a:lnTo>
                  <a:lnTo>
                    <a:pt x="16228" y="36111"/>
                  </a:lnTo>
                  <a:lnTo>
                    <a:pt x="13993" y="36773"/>
                  </a:lnTo>
                  <a:lnTo>
                    <a:pt x="12504" y="38273"/>
                  </a:lnTo>
                  <a:lnTo>
                    <a:pt x="9918" y="46183"/>
                  </a:lnTo>
                  <a:lnTo>
                    <a:pt x="9525" y="92098"/>
                  </a:lnTo>
                  <a:lnTo>
                    <a:pt x="9525" y="139698"/>
                  </a:lnTo>
                  <a:lnTo>
                    <a:pt x="9525" y="146048"/>
                  </a:lnTo>
                  <a:lnTo>
                    <a:pt x="6703" y="152398"/>
                  </a:lnTo>
                  <a:lnTo>
                    <a:pt x="2979" y="158748"/>
                  </a:lnTo>
                  <a:lnTo>
                    <a:pt x="34" y="171283"/>
                  </a:lnTo>
                  <a:lnTo>
                    <a:pt x="0" y="180577"/>
                  </a:lnTo>
                  <a:lnTo>
                    <a:pt x="0" y="157292"/>
                  </a:lnTo>
                  <a:lnTo>
                    <a:pt x="2822" y="151751"/>
                  </a:lnTo>
                  <a:lnTo>
                    <a:pt x="6546" y="145761"/>
                  </a:lnTo>
                  <a:lnTo>
                    <a:pt x="8936" y="133291"/>
                  </a:lnTo>
                  <a:lnTo>
                    <a:pt x="9132" y="130135"/>
                  </a:lnTo>
                  <a:lnTo>
                    <a:pt x="12173" y="123806"/>
                  </a:lnTo>
                  <a:lnTo>
                    <a:pt x="15994" y="117466"/>
                  </a:lnTo>
                  <a:lnTo>
                    <a:pt x="19203" y="107946"/>
                  </a:lnTo>
                  <a:lnTo>
                    <a:pt x="25328" y="97364"/>
                  </a:lnTo>
                  <a:lnTo>
                    <a:pt x="28671" y="82352"/>
                  </a:lnTo>
                  <a:lnTo>
                    <a:pt x="35894" y="70731"/>
                  </a:lnTo>
                  <a:lnTo>
                    <a:pt x="60363" y="44482"/>
                  </a:lnTo>
                  <a:lnTo>
                    <a:pt x="91194" y="23283"/>
                  </a:lnTo>
                  <a:lnTo>
                    <a:pt x="104601" y="17062"/>
                  </a:lnTo>
                  <a:lnTo>
                    <a:pt x="120627" y="3970"/>
                  </a:lnTo>
                  <a:lnTo>
                    <a:pt x="131466" y="521"/>
                  </a:lnTo>
                  <a:lnTo>
                    <a:pt x="151969" y="0"/>
                  </a:lnTo>
                  <a:lnTo>
                    <a:pt x="160563" y="8199"/>
                  </a:lnTo>
                  <a:lnTo>
                    <a:pt x="161522" y="14187"/>
                  </a:lnTo>
                  <a:lnTo>
                    <a:pt x="160598" y="15808"/>
                  </a:lnTo>
                  <a:lnTo>
                    <a:pt x="158923" y="16888"/>
                  </a:lnTo>
                  <a:lnTo>
                    <a:pt x="153689" y="18621"/>
                  </a:lnTo>
                  <a:lnTo>
                    <a:pt x="152972" y="21680"/>
                  </a:lnTo>
                  <a:lnTo>
                    <a:pt x="152400" y="285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7" name="SMARTInkShape-Group290"/>
          <p:cNvGrpSpPr/>
          <p:nvPr/>
        </p:nvGrpSpPr>
        <p:grpSpPr>
          <a:xfrm>
            <a:off x="5753100" y="4630488"/>
            <a:ext cx="514313" cy="179635"/>
            <a:chOff x="5753100" y="4630488"/>
            <a:chExt cx="514313" cy="179635"/>
          </a:xfrm>
        </p:grpSpPr>
        <p:sp>
          <p:nvSpPr>
            <p:cNvPr id="215" name="SMARTInkShape-1077"/>
            <p:cNvSpPr/>
            <p:nvPr>
              <p:custDataLst>
                <p:tags r:id="rId219"/>
              </p:custDataLst>
            </p:nvPr>
          </p:nvSpPr>
          <p:spPr>
            <a:xfrm>
              <a:off x="5753100" y="4630488"/>
              <a:ext cx="514313" cy="179635"/>
            </a:xfrm>
            <a:custGeom>
              <a:avLst/>
              <a:gdLst/>
              <a:ahLst/>
              <a:cxnLst/>
              <a:rect l="0" t="0" r="0" b="0"/>
              <a:pathLst>
                <a:path w="514313" h="179635">
                  <a:moveTo>
                    <a:pt x="19050" y="17712"/>
                  </a:moveTo>
                  <a:lnTo>
                    <a:pt x="19050" y="17712"/>
                  </a:lnTo>
                  <a:lnTo>
                    <a:pt x="19050" y="49893"/>
                  </a:lnTo>
                  <a:lnTo>
                    <a:pt x="16228" y="56004"/>
                  </a:lnTo>
                  <a:lnTo>
                    <a:pt x="13994" y="59115"/>
                  </a:lnTo>
                  <a:lnTo>
                    <a:pt x="10849" y="73607"/>
                  </a:lnTo>
                  <a:lnTo>
                    <a:pt x="9541" y="120450"/>
                  </a:lnTo>
                  <a:lnTo>
                    <a:pt x="9525" y="167285"/>
                  </a:lnTo>
                  <a:lnTo>
                    <a:pt x="9525" y="174610"/>
                  </a:lnTo>
                  <a:lnTo>
                    <a:pt x="8467" y="176286"/>
                  </a:lnTo>
                  <a:lnTo>
                    <a:pt x="6703" y="177403"/>
                  </a:lnTo>
                  <a:lnTo>
                    <a:pt x="10" y="179634"/>
                  </a:lnTo>
                  <a:lnTo>
                    <a:pt x="0" y="133940"/>
                  </a:lnTo>
                  <a:lnTo>
                    <a:pt x="0" y="86787"/>
                  </a:lnTo>
                  <a:lnTo>
                    <a:pt x="0" y="53040"/>
                  </a:lnTo>
                  <a:lnTo>
                    <a:pt x="2822" y="46466"/>
                  </a:lnTo>
                  <a:lnTo>
                    <a:pt x="6545" y="40017"/>
                  </a:lnTo>
                  <a:lnTo>
                    <a:pt x="8937" y="27253"/>
                  </a:lnTo>
                  <a:lnTo>
                    <a:pt x="9409" y="14540"/>
                  </a:lnTo>
                  <a:lnTo>
                    <a:pt x="10506" y="12422"/>
                  </a:lnTo>
                  <a:lnTo>
                    <a:pt x="12296" y="11010"/>
                  </a:lnTo>
                  <a:lnTo>
                    <a:pt x="17106" y="9442"/>
                  </a:lnTo>
                  <a:lnTo>
                    <a:pt x="26855" y="8352"/>
                  </a:lnTo>
                  <a:lnTo>
                    <a:pt x="35840" y="1674"/>
                  </a:lnTo>
                  <a:lnTo>
                    <a:pt x="41682" y="0"/>
                  </a:lnTo>
                  <a:lnTo>
                    <a:pt x="44721" y="612"/>
                  </a:lnTo>
                  <a:lnTo>
                    <a:pt x="56603" y="7829"/>
                  </a:lnTo>
                  <a:lnTo>
                    <a:pt x="62045" y="8081"/>
                  </a:lnTo>
                  <a:lnTo>
                    <a:pt x="63588" y="9175"/>
                  </a:lnTo>
                  <a:lnTo>
                    <a:pt x="64617" y="10962"/>
                  </a:lnTo>
                  <a:lnTo>
                    <a:pt x="66065" y="18534"/>
                  </a:lnTo>
                  <a:lnTo>
                    <a:pt x="66672" y="49583"/>
                  </a:lnTo>
                  <a:lnTo>
                    <a:pt x="63852" y="55866"/>
                  </a:lnTo>
                  <a:lnTo>
                    <a:pt x="60128" y="62186"/>
                  </a:lnTo>
                  <a:lnTo>
                    <a:pt x="58474" y="68522"/>
                  </a:lnTo>
                  <a:lnTo>
                    <a:pt x="56974" y="70636"/>
                  </a:lnTo>
                  <a:lnTo>
                    <a:pt x="54916" y="72045"/>
                  </a:lnTo>
                  <a:lnTo>
                    <a:pt x="52485" y="72983"/>
                  </a:lnTo>
                  <a:lnTo>
                    <a:pt x="50865" y="74668"/>
                  </a:lnTo>
                  <a:lnTo>
                    <a:pt x="49065" y="79362"/>
                  </a:lnTo>
                  <a:lnTo>
                    <a:pt x="47527" y="81037"/>
                  </a:lnTo>
                  <a:lnTo>
                    <a:pt x="28685" y="92942"/>
                  </a:lnTo>
                  <a:lnTo>
                    <a:pt x="19061" y="93912"/>
                  </a:lnTo>
                  <a:lnTo>
                    <a:pt x="24110" y="88855"/>
                  </a:lnTo>
                  <a:lnTo>
                    <a:pt x="29413" y="86373"/>
                  </a:lnTo>
                  <a:lnTo>
                    <a:pt x="50853" y="83406"/>
                  </a:lnTo>
                  <a:lnTo>
                    <a:pt x="52953" y="81617"/>
                  </a:lnTo>
                  <a:lnTo>
                    <a:pt x="54351" y="79365"/>
                  </a:lnTo>
                  <a:lnTo>
                    <a:pt x="61551" y="76863"/>
                  </a:lnTo>
                  <a:lnTo>
                    <a:pt x="107924" y="74872"/>
                  </a:lnTo>
                  <a:lnTo>
                    <a:pt x="117467" y="74865"/>
                  </a:lnTo>
                  <a:lnTo>
                    <a:pt x="123822" y="77685"/>
                  </a:lnTo>
                  <a:lnTo>
                    <a:pt x="130173" y="81409"/>
                  </a:lnTo>
                  <a:lnTo>
                    <a:pt x="139700" y="84563"/>
                  </a:lnTo>
                  <a:lnTo>
                    <a:pt x="156899" y="98542"/>
                  </a:lnTo>
                  <a:lnTo>
                    <a:pt x="159691" y="104084"/>
                  </a:lnTo>
                  <a:lnTo>
                    <a:pt x="161729" y="122544"/>
                  </a:lnTo>
                  <a:lnTo>
                    <a:pt x="161794" y="125700"/>
                  </a:lnTo>
                  <a:lnTo>
                    <a:pt x="159045" y="132029"/>
                  </a:lnTo>
                  <a:lnTo>
                    <a:pt x="153712" y="139658"/>
                  </a:lnTo>
                  <a:lnTo>
                    <a:pt x="151600" y="148770"/>
                  </a:lnTo>
                  <a:lnTo>
                    <a:pt x="147459" y="154630"/>
                  </a:lnTo>
                  <a:lnTo>
                    <a:pt x="142090" y="157939"/>
                  </a:lnTo>
                  <a:lnTo>
                    <a:pt x="136176" y="160468"/>
                  </a:lnTo>
                  <a:lnTo>
                    <a:pt x="126897" y="166785"/>
                  </a:lnTo>
                  <a:lnTo>
                    <a:pt x="116168" y="169674"/>
                  </a:lnTo>
                  <a:lnTo>
                    <a:pt x="109798" y="175038"/>
                  </a:lnTo>
                  <a:lnTo>
                    <a:pt x="108123" y="175513"/>
                  </a:lnTo>
                  <a:lnTo>
                    <a:pt x="107007" y="174771"/>
                  </a:lnTo>
                  <a:lnTo>
                    <a:pt x="106263" y="173218"/>
                  </a:lnTo>
                  <a:lnTo>
                    <a:pt x="104709" y="172183"/>
                  </a:lnTo>
                  <a:lnTo>
                    <a:pt x="96705" y="170385"/>
                  </a:lnTo>
                  <a:lnTo>
                    <a:pt x="95897" y="167411"/>
                  </a:lnTo>
                  <a:lnTo>
                    <a:pt x="95681" y="165136"/>
                  </a:lnTo>
                  <a:lnTo>
                    <a:pt x="96596" y="163620"/>
                  </a:lnTo>
                  <a:lnTo>
                    <a:pt x="98264" y="162609"/>
                  </a:lnTo>
                  <a:lnTo>
                    <a:pt x="100434" y="161935"/>
                  </a:lnTo>
                  <a:lnTo>
                    <a:pt x="101881" y="160427"/>
                  </a:lnTo>
                  <a:lnTo>
                    <a:pt x="103489" y="155930"/>
                  </a:lnTo>
                  <a:lnTo>
                    <a:pt x="105580" y="144419"/>
                  </a:lnTo>
                  <a:lnTo>
                    <a:pt x="123056" y="123742"/>
                  </a:lnTo>
                  <a:lnTo>
                    <a:pt x="166286" y="81093"/>
                  </a:lnTo>
                  <a:lnTo>
                    <a:pt x="210889" y="52756"/>
                  </a:lnTo>
                  <a:lnTo>
                    <a:pt x="238154" y="41019"/>
                  </a:lnTo>
                  <a:lnTo>
                    <a:pt x="285052" y="27899"/>
                  </a:lnTo>
                  <a:lnTo>
                    <a:pt x="331374" y="27240"/>
                  </a:lnTo>
                  <a:lnTo>
                    <a:pt x="341401" y="27237"/>
                  </a:lnTo>
                  <a:lnTo>
                    <a:pt x="352297" y="36645"/>
                  </a:lnTo>
                  <a:lnTo>
                    <a:pt x="361947" y="36762"/>
                  </a:lnTo>
                  <a:lnTo>
                    <a:pt x="353749" y="36762"/>
                  </a:lnTo>
                  <a:lnTo>
                    <a:pt x="353308" y="35704"/>
                  </a:lnTo>
                  <a:lnTo>
                    <a:pt x="352817" y="31705"/>
                  </a:lnTo>
                  <a:lnTo>
                    <a:pt x="351628" y="30216"/>
                  </a:lnTo>
                  <a:lnTo>
                    <a:pt x="342748" y="26441"/>
                  </a:lnTo>
                  <a:lnTo>
                    <a:pt x="335564" y="20769"/>
                  </a:lnTo>
                  <a:lnTo>
                    <a:pt x="326733" y="18618"/>
                  </a:lnTo>
                  <a:lnTo>
                    <a:pt x="311111" y="17831"/>
                  </a:lnTo>
                  <a:lnTo>
                    <a:pt x="304783" y="14943"/>
                  </a:lnTo>
                  <a:lnTo>
                    <a:pt x="297154" y="9521"/>
                  </a:lnTo>
                  <a:lnTo>
                    <a:pt x="288042" y="8451"/>
                  </a:lnTo>
                  <a:lnTo>
                    <a:pt x="282182" y="8304"/>
                  </a:lnTo>
                  <a:lnTo>
                    <a:pt x="276050" y="11061"/>
                  </a:lnTo>
                  <a:lnTo>
                    <a:pt x="269797" y="14756"/>
                  </a:lnTo>
                  <a:lnTo>
                    <a:pt x="257159" y="17129"/>
                  </a:lnTo>
                  <a:lnTo>
                    <a:pt x="249529" y="17597"/>
                  </a:lnTo>
                  <a:lnTo>
                    <a:pt x="239613" y="25903"/>
                  </a:lnTo>
                  <a:lnTo>
                    <a:pt x="238787" y="29466"/>
                  </a:lnTo>
                  <a:lnTo>
                    <a:pt x="238566" y="31898"/>
                  </a:lnTo>
                  <a:lnTo>
                    <a:pt x="235499" y="37422"/>
                  </a:lnTo>
                  <a:lnTo>
                    <a:pt x="231666" y="43405"/>
                  </a:lnTo>
                  <a:lnTo>
                    <a:pt x="229004" y="53969"/>
                  </a:lnTo>
                  <a:lnTo>
                    <a:pt x="228603" y="87596"/>
                  </a:lnTo>
                  <a:lnTo>
                    <a:pt x="231423" y="93928"/>
                  </a:lnTo>
                  <a:lnTo>
                    <a:pt x="235147" y="100269"/>
                  </a:lnTo>
                  <a:lnTo>
                    <a:pt x="238301" y="109789"/>
                  </a:lnTo>
                  <a:lnTo>
                    <a:pt x="244410" y="119312"/>
                  </a:lnTo>
                  <a:lnTo>
                    <a:pt x="246210" y="125662"/>
                  </a:lnTo>
                  <a:lnTo>
                    <a:pt x="247748" y="127779"/>
                  </a:lnTo>
                  <a:lnTo>
                    <a:pt x="249832" y="129190"/>
                  </a:lnTo>
                  <a:lnTo>
                    <a:pt x="254970" y="131816"/>
                  </a:lnTo>
                  <a:lnTo>
                    <a:pt x="260781" y="136511"/>
                  </a:lnTo>
                  <a:lnTo>
                    <a:pt x="269714" y="139303"/>
                  </a:lnTo>
                  <a:lnTo>
                    <a:pt x="279681" y="141602"/>
                  </a:lnTo>
                  <a:lnTo>
                    <a:pt x="294703" y="148880"/>
                  </a:lnTo>
                  <a:lnTo>
                    <a:pt x="307862" y="150631"/>
                  </a:lnTo>
                  <a:lnTo>
                    <a:pt x="349846" y="139286"/>
                  </a:lnTo>
                  <a:lnTo>
                    <a:pt x="358687" y="135245"/>
                  </a:lnTo>
                  <a:lnTo>
                    <a:pt x="393971" y="124692"/>
                  </a:lnTo>
                  <a:lnTo>
                    <a:pt x="441156" y="105705"/>
                  </a:lnTo>
                  <a:lnTo>
                    <a:pt x="454093" y="97876"/>
                  </a:lnTo>
                  <a:lnTo>
                    <a:pt x="481631" y="93202"/>
                  </a:lnTo>
                  <a:lnTo>
                    <a:pt x="495108" y="86442"/>
                  </a:lnTo>
                  <a:lnTo>
                    <a:pt x="502905" y="84793"/>
                  </a:lnTo>
                  <a:lnTo>
                    <a:pt x="514312" y="74898"/>
                  </a:lnTo>
                  <a:lnTo>
                    <a:pt x="495300" y="748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" name="SMARTInkShape-1078"/>
            <p:cNvSpPr/>
            <p:nvPr>
              <p:custDataLst>
                <p:tags r:id="rId220"/>
              </p:custDataLst>
            </p:nvPr>
          </p:nvSpPr>
          <p:spPr>
            <a:xfrm>
              <a:off x="5772150" y="46386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7" name="SMARTInkShape-Group291"/>
          <p:cNvGrpSpPr/>
          <p:nvPr/>
        </p:nvGrpSpPr>
        <p:grpSpPr>
          <a:xfrm>
            <a:off x="3857625" y="4972491"/>
            <a:ext cx="1722691" cy="261851"/>
            <a:chOff x="3857625" y="4972491"/>
            <a:chExt cx="1722691" cy="261851"/>
          </a:xfrm>
        </p:grpSpPr>
        <p:sp>
          <p:nvSpPr>
            <p:cNvPr id="218" name="SMARTInkShape-1079"/>
            <p:cNvSpPr/>
            <p:nvPr>
              <p:custDataLst>
                <p:tags r:id="rId210"/>
              </p:custDataLst>
            </p:nvPr>
          </p:nvSpPr>
          <p:spPr>
            <a:xfrm>
              <a:off x="5429366" y="5057775"/>
              <a:ext cx="133235" cy="18659"/>
            </a:xfrm>
            <a:custGeom>
              <a:avLst/>
              <a:gdLst/>
              <a:ahLst/>
              <a:cxnLst/>
              <a:rect l="0" t="0" r="0" b="0"/>
              <a:pathLst>
                <a:path w="133235" h="18659">
                  <a:moveTo>
                    <a:pt x="9409" y="0"/>
                  </a:moveTo>
                  <a:lnTo>
                    <a:pt x="9409" y="0"/>
                  </a:lnTo>
                  <a:lnTo>
                    <a:pt x="0" y="9409"/>
                  </a:lnTo>
                  <a:lnTo>
                    <a:pt x="14077" y="9522"/>
                  </a:lnTo>
                  <a:lnTo>
                    <a:pt x="15696" y="10581"/>
                  </a:lnTo>
                  <a:lnTo>
                    <a:pt x="16775" y="12345"/>
                  </a:lnTo>
                  <a:lnTo>
                    <a:pt x="17494" y="14581"/>
                  </a:lnTo>
                  <a:lnTo>
                    <a:pt x="19033" y="16070"/>
                  </a:lnTo>
                  <a:lnTo>
                    <a:pt x="23564" y="17726"/>
                  </a:lnTo>
                  <a:lnTo>
                    <a:pt x="32065" y="18658"/>
                  </a:lnTo>
                  <a:lnTo>
                    <a:pt x="38176" y="16053"/>
                  </a:lnTo>
                  <a:lnTo>
                    <a:pt x="44420" y="12426"/>
                  </a:lnTo>
                  <a:lnTo>
                    <a:pt x="57051" y="10098"/>
                  </a:lnTo>
                  <a:lnTo>
                    <a:pt x="79260" y="9558"/>
                  </a:lnTo>
                  <a:lnTo>
                    <a:pt x="85609" y="6717"/>
                  </a:lnTo>
                  <a:lnTo>
                    <a:pt x="91959" y="2986"/>
                  </a:lnTo>
                  <a:lnTo>
                    <a:pt x="104659" y="589"/>
                  </a:lnTo>
                  <a:lnTo>
                    <a:pt x="13323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" name="SMARTInkShape-1080"/>
            <p:cNvSpPr/>
            <p:nvPr>
              <p:custDataLst>
                <p:tags r:id="rId211"/>
              </p:custDataLst>
            </p:nvPr>
          </p:nvSpPr>
          <p:spPr>
            <a:xfrm>
              <a:off x="5476875" y="4991100"/>
              <a:ext cx="103441" cy="19051"/>
            </a:xfrm>
            <a:custGeom>
              <a:avLst/>
              <a:gdLst/>
              <a:ahLst/>
              <a:cxnLst/>
              <a:rect l="0" t="0" r="0" b="0"/>
              <a:pathLst>
                <a:path w="103441" h="19051">
                  <a:moveTo>
                    <a:pt x="0" y="0"/>
                  </a:moveTo>
                  <a:lnTo>
                    <a:pt x="0" y="0"/>
                  </a:lnTo>
                  <a:lnTo>
                    <a:pt x="42611" y="0"/>
                  </a:lnTo>
                  <a:lnTo>
                    <a:pt x="48218" y="2822"/>
                  </a:lnTo>
                  <a:lnTo>
                    <a:pt x="55386" y="8201"/>
                  </a:lnTo>
                  <a:lnTo>
                    <a:pt x="64406" y="9263"/>
                  </a:lnTo>
                  <a:lnTo>
                    <a:pt x="103440" y="9525"/>
                  </a:lnTo>
                  <a:lnTo>
                    <a:pt x="952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0" name="SMARTInkShape-1081"/>
            <p:cNvSpPr/>
            <p:nvPr>
              <p:custDataLst>
                <p:tags r:id="rId212"/>
              </p:custDataLst>
            </p:nvPr>
          </p:nvSpPr>
          <p:spPr>
            <a:xfrm>
              <a:off x="5115052" y="5010150"/>
              <a:ext cx="180849" cy="131982"/>
            </a:xfrm>
            <a:custGeom>
              <a:avLst/>
              <a:gdLst/>
              <a:ahLst/>
              <a:cxnLst/>
              <a:rect l="0" t="0" r="0" b="0"/>
              <a:pathLst>
                <a:path w="180849" h="131982">
                  <a:moveTo>
                    <a:pt x="57023" y="9525"/>
                  </a:moveTo>
                  <a:lnTo>
                    <a:pt x="57023" y="9525"/>
                  </a:lnTo>
                  <a:lnTo>
                    <a:pt x="62079" y="4469"/>
                  </a:lnTo>
                  <a:lnTo>
                    <a:pt x="67384" y="1986"/>
                  </a:lnTo>
                  <a:lnTo>
                    <a:pt x="75923" y="34"/>
                  </a:lnTo>
                  <a:lnTo>
                    <a:pt x="76059" y="8204"/>
                  </a:lnTo>
                  <a:lnTo>
                    <a:pt x="84272" y="17610"/>
                  </a:lnTo>
                  <a:lnTo>
                    <a:pt x="85588" y="28448"/>
                  </a:lnTo>
                  <a:lnTo>
                    <a:pt x="85598" y="37705"/>
                  </a:lnTo>
                  <a:lnTo>
                    <a:pt x="85598" y="10968"/>
                  </a:lnTo>
                  <a:lnTo>
                    <a:pt x="76189" y="127"/>
                  </a:lnTo>
                  <a:lnTo>
                    <a:pt x="49331" y="0"/>
                  </a:lnTo>
                  <a:lnTo>
                    <a:pt x="40256" y="6546"/>
                  </a:lnTo>
                  <a:lnTo>
                    <a:pt x="34402" y="8201"/>
                  </a:lnTo>
                  <a:lnTo>
                    <a:pt x="32417" y="9701"/>
                  </a:lnTo>
                  <a:lnTo>
                    <a:pt x="22251" y="25693"/>
                  </a:lnTo>
                  <a:lnTo>
                    <a:pt x="18850" y="35012"/>
                  </a:lnTo>
                  <a:lnTo>
                    <a:pt x="12669" y="44476"/>
                  </a:lnTo>
                  <a:lnTo>
                    <a:pt x="9309" y="53982"/>
                  </a:lnTo>
                  <a:lnTo>
                    <a:pt x="3139" y="63502"/>
                  </a:lnTo>
                  <a:lnTo>
                    <a:pt x="840" y="73025"/>
                  </a:lnTo>
                  <a:lnTo>
                    <a:pt x="0" y="88900"/>
                  </a:lnTo>
                  <a:lnTo>
                    <a:pt x="2752" y="95250"/>
                  </a:lnTo>
                  <a:lnTo>
                    <a:pt x="22540" y="117867"/>
                  </a:lnTo>
                  <a:lnTo>
                    <a:pt x="28644" y="121177"/>
                  </a:lnTo>
                  <a:lnTo>
                    <a:pt x="44349" y="124535"/>
                  </a:lnTo>
                  <a:lnTo>
                    <a:pt x="54913" y="130268"/>
                  </a:lnTo>
                  <a:lnTo>
                    <a:pt x="65258" y="131981"/>
                  </a:lnTo>
                  <a:lnTo>
                    <a:pt x="74089" y="129919"/>
                  </a:lnTo>
                  <a:lnTo>
                    <a:pt x="82599" y="126533"/>
                  </a:lnTo>
                  <a:lnTo>
                    <a:pt x="121072" y="121162"/>
                  </a:lnTo>
                  <a:lnTo>
                    <a:pt x="168680" y="95181"/>
                  </a:lnTo>
                  <a:lnTo>
                    <a:pt x="180848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1" name="SMARTInkShape-1082"/>
            <p:cNvSpPr/>
            <p:nvPr>
              <p:custDataLst>
                <p:tags r:id="rId213"/>
              </p:custDataLst>
            </p:nvPr>
          </p:nvSpPr>
          <p:spPr>
            <a:xfrm>
              <a:off x="4762609" y="4972491"/>
              <a:ext cx="342792" cy="190024"/>
            </a:xfrm>
            <a:custGeom>
              <a:avLst/>
              <a:gdLst/>
              <a:ahLst/>
              <a:cxnLst/>
              <a:rect l="0" t="0" r="0" b="0"/>
              <a:pathLst>
                <a:path w="342792" h="190024">
                  <a:moveTo>
                    <a:pt x="9416" y="151959"/>
                  </a:moveTo>
                  <a:lnTo>
                    <a:pt x="9416" y="151959"/>
                  </a:lnTo>
                  <a:lnTo>
                    <a:pt x="3928" y="151959"/>
                  </a:lnTo>
                  <a:lnTo>
                    <a:pt x="8484" y="151959"/>
                  </a:lnTo>
                  <a:lnTo>
                    <a:pt x="0" y="151959"/>
                  </a:lnTo>
                  <a:lnTo>
                    <a:pt x="8102" y="160160"/>
                  </a:lnTo>
                  <a:lnTo>
                    <a:pt x="9301" y="169568"/>
                  </a:lnTo>
                  <a:lnTo>
                    <a:pt x="17607" y="179083"/>
                  </a:lnTo>
                  <a:lnTo>
                    <a:pt x="23602" y="180105"/>
                  </a:lnTo>
                  <a:lnTo>
                    <a:pt x="25223" y="181306"/>
                  </a:lnTo>
                  <a:lnTo>
                    <a:pt x="27025" y="185464"/>
                  </a:lnTo>
                  <a:lnTo>
                    <a:pt x="28563" y="186995"/>
                  </a:lnTo>
                  <a:lnTo>
                    <a:pt x="33096" y="188697"/>
                  </a:lnTo>
                  <a:lnTo>
                    <a:pt x="52053" y="190023"/>
                  </a:lnTo>
                  <a:lnTo>
                    <a:pt x="57646" y="187221"/>
                  </a:lnTo>
                  <a:lnTo>
                    <a:pt x="63660" y="183506"/>
                  </a:lnTo>
                  <a:lnTo>
                    <a:pt x="72995" y="180356"/>
                  </a:lnTo>
                  <a:lnTo>
                    <a:pt x="117563" y="139037"/>
                  </a:lnTo>
                  <a:lnTo>
                    <a:pt x="132653" y="121145"/>
                  </a:lnTo>
                  <a:lnTo>
                    <a:pt x="161800" y="73715"/>
                  </a:lnTo>
                  <a:lnTo>
                    <a:pt x="168514" y="58925"/>
                  </a:lnTo>
                  <a:lnTo>
                    <a:pt x="172027" y="41127"/>
                  </a:lnTo>
                  <a:lnTo>
                    <a:pt x="178806" y="28191"/>
                  </a:lnTo>
                  <a:lnTo>
                    <a:pt x="180459" y="15445"/>
                  </a:lnTo>
                  <a:lnTo>
                    <a:pt x="179536" y="13324"/>
                  </a:lnTo>
                  <a:lnTo>
                    <a:pt x="177863" y="11911"/>
                  </a:lnTo>
                  <a:lnTo>
                    <a:pt x="175689" y="10969"/>
                  </a:lnTo>
                  <a:lnTo>
                    <a:pt x="174240" y="9282"/>
                  </a:lnTo>
                  <a:lnTo>
                    <a:pt x="171454" y="0"/>
                  </a:lnTo>
                  <a:lnTo>
                    <a:pt x="163150" y="7799"/>
                  </a:lnTo>
                  <a:lnTo>
                    <a:pt x="161021" y="16434"/>
                  </a:lnTo>
                  <a:lnTo>
                    <a:pt x="155348" y="25255"/>
                  </a:lnTo>
                  <a:lnTo>
                    <a:pt x="153197" y="34572"/>
                  </a:lnTo>
                  <a:lnTo>
                    <a:pt x="152694" y="40873"/>
                  </a:lnTo>
                  <a:lnTo>
                    <a:pt x="149648" y="47201"/>
                  </a:lnTo>
                  <a:lnTo>
                    <a:pt x="145825" y="53542"/>
                  </a:lnTo>
                  <a:lnTo>
                    <a:pt x="143672" y="64119"/>
                  </a:lnTo>
                  <a:lnTo>
                    <a:pt x="142790" y="110599"/>
                  </a:lnTo>
                  <a:lnTo>
                    <a:pt x="142766" y="155005"/>
                  </a:lnTo>
                  <a:lnTo>
                    <a:pt x="145588" y="161427"/>
                  </a:lnTo>
                  <a:lnTo>
                    <a:pt x="150967" y="169116"/>
                  </a:lnTo>
                  <a:lnTo>
                    <a:pt x="154525" y="170168"/>
                  </a:lnTo>
                  <a:lnTo>
                    <a:pt x="174647" y="170961"/>
                  </a:lnTo>
                  <a:lnTo>
                    <a:pt x="180924" y="168165"/>
                  </a:lnTo>
                  <a:lnTo>
                    <a:pt x="228491" y="123377"/>
                  </a:lnTo>
                  <a:lnTo>
                    <a:pt x="238016" y="111035"/>
                  </a:lnTo>
                  <a:lnTo>
                    <a:pt x="252833" y="88283"/>
                  </a:lnTo>
                  <a:lnTo>
                    <a:pt x="259052" y="68394"/>
                  </a:lnTo>
                  <a:lnTo>
                    <a:pt x="263241" y="60844"/>
                  </a:lnTo>
                  <a:lnTo>
                    <a:pt x="265929" y="47374"/>
                  </a:lnTo>
                  <a:lnTo>
                    <a:pt x="266588" y="28576"/>
                  </a:lnTo>
                  <a:lnTo>
                    <a:pt x="266591" y="33321"/>
                  </a:lnTo>
                  <a:lnTo>
                    <a:pt x="265532" y="34767"/>
                  </a:lnTo>
                  <a:lnTo>
                    <a:pt x="261534" y="36374"/>
                  </a:lnTo>
                  <a:lnTo>
                    <a:pt x="260045" y="37861"/>
                  </a:lnTo>
                  <a:lnTo>
                    <a:pt x="258390" y="42335"/>
                  </a:lnTo>
                  <a:lnTo>
                    <a:pt x="254418" y="59729"/>
                  </a:lnTo>
                  <a:lnTo>
                    <a:pt x="249578" y="73832"/>
                  </a:lnTo>
                  <a:lnTo>
                    <a:pt x="246751" y="97926"/>
                  </a:lnTo>
                  <a:lnTo>
                    <a:pt x="240055" y="116043"/>
                  </a:lnTo>
                  <a:lnTo>
                    <a:pt x="238052" y="163208"/>
                  </a:lnTo>
                  <a:lnTo>
                    <a:pt x="238026" y="173754"/>
                  </a:lnTo>
                  <a:lnTo>
                    <a:pt x="239081" y="176014"/>
                  </a:lnTo>
                  <a:lnTo>
                    <a:pt x="240843" y="177521"/>
                  </a:lnTo>
                  <a:lnTo>
                    <a:pt x="243076" y="178525"/>
                  </a:lnTo>
                  <a:lnTo>
                    <a:pt x="244564" y="180253"/>
                  </a:lnTo>
                  <a:lnTo>
                    <a:pt x="246218" y="184995"/>
                  </a:lnTo>
                  <a:lnTo>
                    <a:pt x="247717" y="186683"/>
                  </a:lnTo>
                  <a:lnTo>
                    <a:pt x="252206" y="188558"/>
                  </a:lnTo>
                  <a:lnTo>
                    <a:pt x="254884" y="188000"/>
                  </a:lnTo>
                  <a:lnTo>
                    <a:pt x="266787" y="182322"/>
                  </a:lnTo>
                  <a:lnTo>
                    <a:pt x="269897" y="181726"/>
                  </a:lnTo>
                  <a:lnTo>
                    <a:pt x="279330" y="175831"/>
                  </a:lnTo>
                  <a:lnTo>
                    <a:pt x="322448" y="134191"/>
                  </a:lnTo>
                  <a:lnTo>
                    <a:pt x="342791" y="1138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SMARTInkShape-1083"/>
            <p:cNvSpPr/>
            <p:nvPr>
              <p:custDataLst>
                <p:tags r:id="rId214"/>
              </p:custDataLst>
            </p:nvPr>
          </p:nvSpPr>
          <p:spPr>
            <a:xfrm>
              <a:off x="4514850" y="5086350"/>
              <a:ext cx="19051" cy="104776"/>
            </a:xfrm>
            <a:custGeom>
              <a:avLst/>
              <a:gdLst/>
              <a:ahLst/>
              <a:cxnLst/>
              <a:rect l="0" t="0" r="0" b="0"/>
              <a:pathLst>
                <a:path w="19051" h="104776">
                  <a:moveTo>
                    <a:pt x="9525" y="0"/>
                  </a:moveTo>
                  <a:lnTo>
                    <a:pt x="9525" y="0"/>
                  </a:lnTo>
                  <a:lnTo>
                    <a:pt x="9525" y="5056"/>
                  </a:lnTo>
                  <a:lnTo>
                    <a:pt x="8467" y="6545"/>
                  </a:lnTo>
                  <a:lnTo>
                    <a:pt x="6703" y="7539"/>
                  </a:lnTo>
                  <a:lnTo>
                    <a:pt x="1324" y="9133"/>
                  </a:lnTo>
                  <a:lnTo>
                    <a:pt x="589" y="12173"/>
                  </a:lnTo>
                  <a:lnTo>
                    <a:pt x="0" y="57204"/>
                  </a:lnTo>
                  <a:lnTo>
                    <a:pt x="0" y="60360"/>
                  </a:lnTo>
                  <a:lnTo>
                    <a:pt x="1058" y="62466"/>
                  </a:lnTo>
                  <a:lnTo>
                    <a:pt x="2822" y="63868"/>
                  </a:lnTo>
                  <a:lnTo>
                    <a:pt x="5057" y="64804"/>
                  </a:lnTo>
                  <a:lnTo>
                    <a:pt x="6546" y="66485"/>
                  </a:lnTo>
                  <a:lnTo>
                    <a:pt x="8201" y="71177"/>
                  </a:lnTo>
                  <a:lnTo>
                    <a:pt x="9491" y="93403"/>
                  </a:lnTo>
                  <a:lnTo>
                    <a:pt x="1905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SMARTInkShape-1084"/>
            <p:cNvSpPr/>
            <p:nvPr>
              <p:custDataLst>
                <p:tags r:id="rId215"/>
              </p:custDataLst>
            </p:nvPr>
          </p:nvSpPr>
          <p:spPr>
            <a:xfrm>
              <a:off x="4438650" y="5114925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9525"/>
                  </a:moveTo>
                  <a:lnTo>
                    <a:pt x="0" y="9525"/>
                  </a:lnTo>
                  <a:lnTo>
                    <a:pt x="44736" y="9525"/>
                  </a:lnTo>
                  <a:lnTo>
                    <a:pt x="92075" y="9525"/>
                  </a:lnTo>
                  <a:lnTo>
                    <a:pt x="98425" y="9525"/>
                  </a:lnTo>
                  <a:lnTo>
                    <a:pt x="104775" y="6703"/>
                  </a:lnTo>
                  <a:lnTo>
                    <a:pt x="112419" y="1324"/>
                  </a:lnTo>
                  <a:lnTo>
                    <a:pt x="121533" y="262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SMARTInkShape-1085"/>
            <p:cNvSpPr/>
            <p:nvPr>
              <p:custDataLst>
                <p:tags r:id="rId216"/>
              </p:custDataLst>
            </p:nvPr>
          </p:nvSpPr>
          <p:spPr>
            <a:xfrm>
              <a:off x="4171950" y="5029211"/>
              <a:ext cx="161915" cy="152390"/>
            </a:xfrm>
            <a:custGeom>
              <a:avLst/>
              <a:gdLst/>
              <a:ahLst/>
              <a:cxnLst/>
              <a:rect l="0" t="0" r="0" b="0"/>
              <a:pathLst>
                <a:path w="161915" h="152390">
                  <a:moveTo>
                    <a:pt x="0" y="142864"/>
                  </a:moveTo>
                  <a:lnTo>
                    <a:pt x="0" y="142864"/>
                  </a:lnTo>
                  <a:lnTo>
                    <a:pt x="9491" y="142864"/>
                  </a:lnTo>
                  <a:lnTo>
                    <a:pt x="9525" y="152273"/>
                  </a:lnTo>
                  <a:lnTo>
                    <a:pt x="23990" y="152389"/>
                  </a:lnTo>
                  <a:lnTo>
                    <a:pt x="25519" y="151330"/>
                  </a:lnTo>
                  <a:lnTo>
                    <a:pt x="26538" y="149567"/>
                  </a:lnTo>
                  <a:lnTo>
                    <a:pt x="27217" y="147333"/>
                  </a:lnTo>
                  <a:lnTo>
                    <a:pt x="38196" y="133426"/>
                  </a:lnTo>
                  <a:lnTo>
                    <a:pt x="57341" y="111286"/>
                  </a:lnTo>
                  <a:lnTo>
                    <a:pt x="76217" y="86286"/>
                  </a:lnTo>
                  <a:lnTo>
                    <a:pt x="85730" y="73536"/>
                  </a:lnTo>
                  <a:lnTo>
                    <a:pt x="101953" y="48217"/>
                  </a:lnTo>
                  <a:lnTo>
                    <a:pt x="114006" y="9979"/>
                  </a:lnTo>
                  <a:lnTo>
                    <a:pt x="114297" y="123"/>
                  </a:lnTo>
                  <a:lnTo>
                    <a:pt x="106099" y="0"/>
                  </a:lnTo>
                  <a:lnTo>
                    <a:pt x="105658" y="1055"/>
                  </a:lnTo>
                  <a:lnTo>
                    <a:pt x="105167" y="5049"/>
                  </a:lnTo>
                  <a:lnTo>
                    <a:pt x="102127" y="10352"/>
                  </a:lnTo>
                  <a:lnTo>
                    <a:pt x="88972" y="26304"/>
                  </a:lnTo>
                  <a:lnTo>
                    <a:pt x="86687" y="35185"/>
                  </a:lnTo>
                  <a:lnTo>
                    <a:pt x="86153" y="41385"/>
                  </a:lnTo>
                  <a:lnTo>
                    <a:pt x="83093" y="47668"/>
                  </a:lnTo>
                  <a:lnTo>
                    <a:pt x="79263" y="53988"/>
                  </a:lnTo>
                  <a:lnTo>
                    <a:pt x="76049" y="63496"/>
                  </a:lnTo>
                  <a:lnTo>
                    <a:pt x="69923" y="73016"/>
                  </a:lnTo>
                  <a:lnTo>
                    <a:pt x="67637" y="82539"/>
                  </a:lnTo>
                  <a:lnTo>
                    <a:pt x="66676" y="123256"/>
                  </a:lnTo>
                  <a:lnTo>
                    <a:pt x="74876" y="131967"/>
                  </a:lnTo>
                  <a:lnTo>
                    <a:pt x="84285" y="133218"/>
                  </a:lnTo>
                  <a:lnTo>
                    <a:pt x="93045" y="126769"/>
                  </a:lnTo>
                  <a:lnTo>
                    <a:pt x="101888" y="123631"/>
                  </a:lnTo>
                  <a:lnTo>
                    <a:pt x="117513" y="110672"/>
                  </a:lnTo>
                  <a:lnTo>
                    <a:pt x="121020" y="104568"/>
                  </a:lnTo>
                  <a:lnTo>
                    <a:pt x="123637" y="98327"/>
                  </a:lnTo>
                  <a:lnTo>
                    <a:pt x="149630" y="66663"/>
                  </a:lnTo>
                  <a:lnTo>
                    <a:pt x="153093" y="50789"/>
                  </a:lnTo>
                  <a:lnTo>
                    <a:pt x="160553" y="39970"/>
                  </a:lnTo>
                  <a:lnTo>
                    <a:pt x="161914" y="28695"/>
                  </a:lnTo>
                  <a:lnTo>
                    <a:pt x="156865" y="28603"/>
                  </a:lnTo>
                  <a:lnTo>
                    <a:pt x="155377" y="29648"/>
                  </a:lnTo>
                  <a:lnTo>
                    <a:pt x="154384" y="31403"/>
                  </a:lnTo>
                  <a:lnTo>
                    <a:pt x="153723" y="33632"/>
                  </a:lnTo>
                  <a:lnTo>
                    <a:pt x="145035" y="47863"/>
                  </a:lnTo>
                  <a:lnTo>
                    <a:pt x="142101" y="63522"/>
                  </a:lnTo>
                  <a:lnTo>
                    <a:pt x="135392" y="76196"/>
                  </a:lnTo>
                  <a:lnTo>
                    <a:pt x="133352" y="123618"/>
                  </a:lnTo>
                  <a:lnTo>
                    <a:pt x="133350" y="131850"/>
                  </a:lnTo>
                  <a:lnTo>
                    <a:pt x="134408" y="132347"/>
                  </a:lnTo>
                  <a:lnTo>
                    <a:pt x="142875" y="133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SMARTInkShape-1086"/>
            <p:cNvSpPr/>
            <p:nvPr>
              <p:custDataLst>
                <p:tags r:id="rId217"/>
              </p:custDataLst>
            </p:nvPr>
          </p:nvSpPr>
          <p:spPr>
            <a:xfrm>
              <a:off x="4162425" y="51720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SMARTInkShape-1087"/>
            <p:cNvSpPr/>
            <p:nvPr>
              <p:custDataLst>
                <p:tags r:id="rId218"/>
              </p:custDataLst>
            </p:nvPr>
          </p:nvSpPr>
          <p:spPr>
            <a:xfrm>
              <a:off x="3857625" y="5010189"/>
              <a:ext cx="238126" cy="224153"/>
            </a:xfrm>
            <a:custGeom>
              <a:avLst/>
              <a:gdLst/>
              <a:ahLst/>
              <a:cxnLst/>
              <a:rect l="0" t="0" r="0" b="0"/>
              <a:pathLst>
                <a:path w="238126" h="224153">
                  <a:moveTo>
                    <a:pt x="0" y="133311"/>
                  </a:moveTo>
                  <a:lnTo>
                    <a:pt x="0" y="133311"/>
                  </a:lnTo>
                  <a:lnTo>
                    <a:pt x="0" y="141512"/>
                  </a:lnTo>
                  <a:lnTo>
                    <a:pt x="8201" y="150920"/>
                  </a:lnTo>
                  <a:lnTo>
                    <a:pt x="10321" y="165168"/>
                  </a:lnTo>
                  <a:lnTo>
                    <a:pt x="12173" y="167250"/>
                  </a:lnTo>
                  <a:lnTo>
                    <a:pt x="14465" y="168637"/>
                  </a:lnTo>
                  <a:lnTo>
                    <a:pt x="15994" y="170620"/>
                  </a:lnTo>
                  <a:lnTo>
                    <a:pt x="21268" y="181407"/>
                  </a:lnTo>
                  <a:lnTo>
                    <a:pt x="34159" y="196873"/>
                  </a:lnTo>
                  <a:lnTo>
                    <a:pt x="40144" y="209523"/>
                  </a:lnTo>
                  <a:lnTo>
                    <a:pt x="42637" y="212694"/>
                  </a:lnTo>
                  <a:lnTo>
                    <a:pt x="48231" y="216218"/>
                  </a:lnTo>
                  <a:lnTo>
                    <a:pt x="54244" y="218842"/>
                  </a:lnTo>
                  <a:lnTo>
                    <a:pt x="60445" y="223536"/>
                  </a:lnTo>
                  <a:lnTo>
                    <a:pt x="63580" y="224152"/>
                  </a:lnTo>
                  <a:lnTo>
                    <a:pt x="66728" y="223505"/>
                  </a:lnTo>
                  <a:lnTo>
                    <a:pt x="73049" y="221022"/>
                  </a:lnTo>
                  <a:lnTo>
                    <a:pt x="92077" y="218152"/>
                  </a:lnTo>
                  <a:lnTo>
                    <a:pt x="107950" y="205802"/>
                  </a:lnTo>
                  <a:lnTo>
                    <a:pt x="126647" y="190391"/>
                  </a:lnTo>
                  <a:lnTo>
                    <a:pt x="132057" y="187239"/>
                  </a:lnTo>
                  <a:lnTo>
                    <a:pt x="135663" y="183021"/>
                  </a:lnTo>
                  <a:lnTo>
                    <a:pt x="147095" y="161043"/>
                  </a:lnTo>
                  <a:lnTo>
                    <a:pt x="180837" y="113650"/>
                  </a:lnTo>
                  <a:lnTo>
                    <a:pt x="206369" y="69983"/>
                  </a:lnTo>
                  <a:lnTo>
                    <a:pt x="225777" y="38721"/>
                  </a:lnTo>
                  <a:lnTo>
                    <a:pt x="228404" y="32004"/>
                  </a:lnTo>
                  <a:lnTo>
                    <a:pt x="234774" y="22273"/>
                  </a:lnTo>
                  <a:lnTo>
                    <a:pt x="237684" y="11379"/>
                  </a:lnTo>
                  <a:lnTo>
                    <a:pt x="238124" y="0"/>
                  </a:lnTo>
                  <a:lnTo>
                    <a:pt x="238125" y="5029"/>
                  </a:lnTo>
                  <a:lnTo>
                    <a:pt x="235303" y="10327"/>
                  </a:lnTo>
                  <a:lnTo>
                    <a:pt x="229924" y="17295"/>
                  </a:lnTo>
                  <a:lnTo>
                    <a:pt x="228862" y="26276"/>
                  </a:lnTo>
                  <a:lnTo>
                    <a:pt x="228634" y="41357"/>
                  </a:lnTo>
                  <a:lnTo>
                    <a:pt x="225793" y="47640"/>
                  </a:lnTo>
                  <a:lnTo>
                    <a:pt x="223553" y="50797"/>
                  </a:lnTo>
                  <a:lnTo>
                    <a:pt x="220402" y="65353"/>
                  </a:lnTo>
                  <a:lnTo>
                    <a:pt x="218094" y="98321"/>
                  </a:lnTo>
                  <a:lnTo>
                    <a:pt x="211551" y="116443"/>
                  </a:lnTo>
                  <a:lnTo>
                    <a:pt x="208570" y="148900"/>
                  </a:lnTo>
                  <a:lnTo>
                    <a:pt x="202026" y="161830"/>
                  </a:lnTo>
                  <a:lnTo>
                    <a:pt x="200421" y="174575"/>
                  </a:lnTo>
                  <a:lnTo>
                    <a:pt x="201347" y="176696"/>
                  </a:lnTo>
                  <a:lnTo>
                    <a:pt x="203023" y="178109"/>
                  </a:lnTo>
                  <a:lnTo>
                    <a:pt x="205199" y="179051"/>
                  </a:lnTo>
                  <a:lnTo>
                    <a:pt x="206649" y="180738"/>
                  </a:lnTo>
                  <a:lnTo>
                    <a:pt x="209517" y="190330"/>
                  </a:lnTo>
                  <a:lnTo>
                    <a:pt x="214597" y="190422"/>
                  </a:lnTo>
                  <a:lnTo>
                    <a:pt x="216089" y="189377"/>
                  </a:lnTo>
                  <a:lnTo>
                    <a:pt x="217084" y="187622"/>
                  </a:lnTo>
                  <a:lnTo>
                    <a:pt x="218813" y="180758"/>
                  </a:lnTo>
                  <a:lnTo>
                    <a:pt x="219041" y="172851"/>
                  </a:lnTo>
                  <a:lnTo>
                    <a:pt x="212522" y="164091"/>
                  </a:lnTo>
                  <a:lnTo>
                    <a:pt x="210871" y="158280"/>
                  </a:lnTo>
                  <a:lnTo>
                    <a:pt x="209372" y="156306"/>
                  </a:lnTo>
                  <a:lnTo>
                    <a:pt x="203265" y="152471"/>
                  </a:lnTo>
                  <a:lnTo>
                    <a:pt x="201465" y="147824"/>
                  </a:lnTo>
                  <a:lnTo>
                    <a:pt x="199927" y="146161"/>
                  </a:lnTo>
                  <a:lnTo>
                    <a:pt x="195395" y="144314"/>
                  </a:lnTo>
                  <a:lnTo>
                    <a:pt x="193763" y="142763"/>
                  </a:lnTo>
                  <a:lnTo>
                    <a:pt x="191951" y="138217"/>
                  </a:lnTo>
                  <a:lnTo>
                    <a:pt x="190409" y="136582"/>
                  </a:lnTo>
                  <a:lnTo>
                    <a:pt x="185873" y="134764"/>
                  </a:lnTo>
                  <a:lnTo>
                    <a:pt x="138375" y="133311"/>
                  </a:lnTo>
                  <a:lnTo>
                    <a:pt x="128735" y="133311"/>
                  </a:lnTo>
                  <a:lnTo>
                    <a:pt x="127098" y="134369"/>
                  </a:lnTo>
                  <a:lnTo>
                    <a:pt x="126007" y="136133"/>
                  </a:lnTo>
                  <a:lnTo>
                    <a:pt x="123953" y="142444"/>
                  </a:lnTo>
                  <a:lnTo>
                    <a:pt x="123863" y="147776"/>
                  </a:lnTo>
                  <a:lnTo>
                    <a:pt x="124909" y="149305"/>
                  </a:lnTo>
                  <a:lnTo>
                    <a:pt x="126664" y="150324"/>
                  </a:lnTo>
                  <a:lnTo>
                    <a:pt x="133528" y="152093"/>
                  </a:lnTo>
                  <a:lnTo>
                    <a:pt x="138015" y="152242"/>
                  </a:lnTo>
                  <a:lnTo>
                    <a:pt x="143537" y="155131"/>
                  </a:lnTo>
                  <a:lnTo>
                    <a:pt x="150649" y="160552"/>
                  </a:lnTo>
                  <a:lnTo>
                    <a:pt x="159658" y="161622"/>
                  </a:lnTo>
                  <a:lnTo>
                    <a:pt x="184186" y="161876"/>
                  </a:lnTo>
                  <a:lnTo>
                    <a:pt x="190516" y="159059"/>
                  </a:lnTo>
                  <a:lnTo>
                    <a:pt x="196857" y="155338"/>
                  </a:lnTo>
                  <a:lnTo>
                    <a:pt x="209552" y="152949"/>
                  </a:lnTo>
                  <a:lnTo>
                    <a:pt x="228600" y="1523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2" name="SMARTInkShape-Group292"/>
          <p:cNvGrpSpPr/>
          <p:nvPr/>
        </p:nvGrpSpPr>
        <p:grpSpPr>
          <a:xfrm>
            <a:off x="5867437" y="4857750"/>
            <a:ext cx="485739" cy="209551"/>
            <a:chOff x="5867437" y="4857750"/>
            <a:chExt cx="485739" cy="209551"/>
          </a:xfrm>
        </p:grpSpPr>
        <p:sp>
          <p:nvSpPr>
            <p:cNvPr id="228" name="SMARTInkShape-1088"/>
            <p:cNvSpPr/>
            <p:nvPr>
              <p:custDataLst>
                <p:tags r:id="rId206"/>
              </p:custDataLst>
            </p:nvPr>
          </p:nvSpPr>
          <p:spPr>
            <a:xfrm>
              <a:off x="6096036" y="4895850"/>
              <a:ext cx="257140" cy="142838"/>
            </a:xfrm>
            <a:custGeom>
              <a:avLst/>
              <a:gdLst/>
              <a:ahLst/>
              <a:cxnLst/>
              <a:rect l="0" t="0" r="0" b="0"/>
              <a:pathLst>
                <a:path w="257140" h="142838">
                  <a:moveTo>
                    <a:pt x="95214" y="19050"/>
                  </a:moveTo>
                  <a:lnTo>
                    <a:pt x="95214" y="19050"/>
                  </a:lnTo>
                  <a:lnTo>
                    <a:pt x="103415" y="19050"/>
                  </a:lnTo>
                  <a:lnTo>
                    <a:pt x="103856" y="20108"/>
                  </a:lnTo>
                  <a:lnTo>
                    <a:pt x="104346" y="24106"/>
                  </a:lnTo>
                  <a:lnTo>
                    <a:pt x="105535" y="25595"/>
                  </a:lnTo>
                  <a:lnTo>
                    <a:pt x="112906" y="28183"/>
                  </a:lnTo>
                  <a:lnTo>
                    <a:pt x="113660" y="31223"/>
                  </a:lnTo>
                  <a:lnTo>
                    <a:pt x="114264" y="47506"/>
                  </a:lnTo>
                  <a:lnTo>
                    <a:pt x="96548" y="47625"/>
                  </a:lnTo>
                  <a:lnTo>
                    <a:pt x="103532" y="39424"/>
                  </a:lnTo>
                  <a:lnTo>
                    <a:pt x="104632" y="30016"/>
                  </a:lnTo>
                  <a:lnTo>
                    <a:pt x="104707" y="23945"/>
                  </a:lnTo>
                  <a:lnTo>
                    <a:pt x="103660" y="22313"/>
                  </a:lnTo>
                  <a:lnTo>
                    <a:pt x="101902" y="21225"/>
                  </a:lnTo>
                  <a:lnTo>
                    <a:pt x="99674" y="20501"/>
                  </a:lnTo>
                  <a:lnTo>
                    <a:pt x="98187" y="18959"/>
                  </a:lnTo>
                  <a:lnTo>
                    <a:pt x="95605" y="10976"/>
                  </a:lnTo>
                  <a:lnTo>
                    <a:pt x="95330" y="4899"/>
                  </a:lnTo>
                  <a:lnTo>
                    <a:pt x="94233" y="3266"/>
                  </a:lnTo>
                  <a:lnTo>
                    <a:pt x="92443" y="2177"/>
                  </a:lnTo>
                  <a:lnTo>
                    <a:pt x="85520" y="287"/>
                  </a:lnTo>
                  <a:lnTo>
                    <a:pt x="58867" y="0"/>
                  </a:lnTo>
                  <a:lnTo>
                    <a:pt x="15435" y="41679"/>
                  </a:lnTo>
                  <a:lnTo>
                    <a:pt x="12132" y="47804"/>
                  </a:lnTo>
                  <a:lnTo>
                    <a:pt x="8779" y="63524"/>
                  </a:lnTo>
                  <a:lnTo>
                    <a:pt x="2019" y="76205"/>
                  </a:lnTo>
                  <a:lnTo>
                    <a:pt x="0" y="99749"/>
                  </a:lnTo>
                  <a:lnTo>
                    <a:pt x="2802" y="105363"/>
                  </a:lnTo>
                  <a:lnTo>
                    <a:pt x="6517" y="111387"/>
                  </a:lnTo>
                  <a:lnTo>
                    <a:pt x="8168" y="117592"/>
                  </a:lnTo>
                  <a:lnTo>
                    <a:pt x="9667" y="119669"/>
                  </a:lnTo>
                  <a:lnTo>
                    <a:pt x="11725" y="121055"/>
                  </a:lnTo>
                  <a:lnTo>
                    <a:pt x="16833" y="123653"/>
                  </a:lnTo>
                  <a:lnTo>
                    <a:pt x="25659" y="130006"/>
                  </a:lnTo>
                  <a:lnTo>
                    <a:pt x="34976" y="133417"/>
                  </a:lnTo>
                  <a:lnTo>
                    <a:pt x="44440" y="139602"/>
                  </a:lnTo>
                  <a:lnTo>
                    <a:pt x="55004" y="141906"/>
                  </a:lnTo>
                  <a:lnTo>
                    <a:pt x="88472" y="142837"/>
                  </a:lnTo>
                  <a:lnTo>
                    <a:pt x="133547" y="131114"/>
                  </a:lnTo>
                  <a:lnTo>
                    <a:pt x="149610" y="123163"/>
                  </a:lnTo>
                  <a:lnTo>
                    <a:pt x="153703" y="120208"/>
                  </a:lnTo>
                  <a:lnTo>
                    <a:pt x="163896" y="116925"/>
                  </a:lnTo>
                  <a:lnTo>
                    <a:pt x="181534" y="112256"/>
                  </a:lnTo>
                  <a:lnTo>
                    <a:pt x="216269" y="95071"/>
                  </a:lnTo>
                  <a:lnTo>
                    <a:pt x="235607" y="80409"/>
                  </a:lnTo>
                  <a:lnTo>
                    <a:pt x="257139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9" name="SMARTInkShape-1089"/>
            <p:cNvSpPr/>
            <p:nvPr>
              <p:custDataLst>
                <p:tags r:id="rId207"/>
              </p:custDataLst>
            </p:nvPr>
          </p:nvSpPr>
          <p:spPr>
            <a:xfrm>
              <a:off x="5915025" y="4981575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0" y="28575"/>
                  </a:moveTo>
                  <a:lnTo>
                    <a:pt x="0" y="28575"/>
                  </a:lnTo>
                  <a:lnTo>
                    <a:pt x="31798" y="28575"/>
                  </a:lnTo>
                  <a:lnTo>
                    <a:pt x="38122" y="25753"/>
                  </a:lnTo>
                  <a:lnTo>
                    <a:pt x="41290" y="23519"/>
                  </a:lnTo>
                  <a:lnTo>
                    <a:pt x="55861" y="20374"/>
                  </a:lnTo>
                  <a:lnTo>
                    <a:pt x="85973" y="16402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0" name="SMARTInkShape-1090"/>
            <p:cNvSpPr/>
            <p:nvPr>
              <p:custDataLst>
                <p:tags r:id="rId208"/>
              </p:custDataLst>
            </p:nvPr>
          </p:nvSpPr>
          <p:spPr>
            <a:xfrm>
              <a:off x="5981700" y="4895850"/>
              <a:ext cx="19051" cy="171451"/>
            </a:xfrm>
            <a:custGeom>
              <a:avLst/>
              <a:gdLst/>
              <a:ahLst/>
              <a:cxnLst/>
              <a:rect l="0" t="0" r="0" b="0"/>
              <a:pathLst>
                <a:path w="19051" h="171451">
                  <a:moveTo>
                    <a:pt x="19050" y="0"/>
                  </a:moveTo>
                  <a:lnTo>
                    <a:pt x="19050" y="0"/>
                  </a:lnTo>
                  <a:lnTo>
                    <a:pt x="19050" y="5056"/>
                  </a:lnTo>
                  <a:lnTo>
                    <a:pt x="17992" y="6545"/>
                  </a:lnTo>
                  <a:lnTo>
                    <a:pt x="16228" y="7539"/>
                  </a:lnTo>
                  <a:lnTo>
                    <a:pt x="13994" y="8201"/>
                  </a:lnTo>
                  <a:lnTo>
                    <a:pt x="12505" y="9701"/>
                  </a:lnTo>
                  <a:lnTo>
                    <a:pt x="9918" y="17609"/>
                  </a:lnTo>
                  <a:lnTo>
                    <a:pt x="9525" y="63507"/>
                  </a:lnTo>
                  <a:lnTo>
                    <a:pt x="9525" y="69853"/>
                  </a:lnTo>
                  <a:lnTo>
                    <a:pt x="175" y="114125"/>
                  </a:lnTo>
                  <a:lnTo>
                    <a:pt x="0" y="160436"/>
                  </a:lnTo>
                  <a:lnTo>
                    <a:pt x="952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1" name="SMARTInkShape-1091"/>
            <p:cNvSpPr/>
            <p:nvPr>
              <p:custDataLst>
                <p:tags r:id="rId209"/>
              </p:custDataLst>
            </p:nvPr>
          </p:nvSpPr>
          <p:spPr>
            <a:xfrm>
              <a:off x="5867437" y="4857750"/>
              <a:ext cx="142839" cy="199895"/>
            </a:xfrm>
            <a:custGeom>
              <a:avLst/>
              <a:gdLst/>
              <a:ahLst/>
              <a:cxnLst/>
              <a:rect l="0" t="0" r="0" b="0"/>
              <a:pathLst>
                <a:path w="142839" h="199895">
                  <a:moveTo>
                    <a:pt x="142838" y="0"/>
                  </a:moveTo>
                  <a:lnTo>
                    <a:pt x="142838" y="0"/>
                  </a:lnTo>
                  <a:lnTo>
                    <a:pt x="124183" y="18655"/>
                  </a:lnTo>
                  <a:lnTo>
                    <a:pt x="118849" y="18933"/>
                  </a:lnTo>
                  <a:lnTo>
                    <a:pt x="113480" y="21820"/>
                  </a:lnTo>
                  <a:lnTo>
                    <a:pt x="91632" y="41715"/>
                  </a:lnTo>
                  <a:lnTo>
                    <a:pt x="88330" y="47821"/>
                  </a:lnTo>
                  <a:lnTo>
                    <a:pt x="85804" y="54062"/>
                  </a:lnTo>
                  <a:lnTo>
                    <a:pt x="50740" y="100718"/>
                  </a:lnTo>
                  <a:lnTo>
                    <a:pt x="44402" y="107558"/>
                  </a:lnTo>
                  <a:lnTo>
                    <a:pt x="40880" y="116948"/>
                  </a:lnTo>
                  <a:lnTo>
                    <a:pt x="38257" y="127118"/>
                  </a:lnTo>
                  <a:lnTo>
                    <a:pt x="27949" y="142271"/>
                  </a:lnTo>
                  <a:lnTo>
                    <a:pt x="22984" y="148957"/>
                  </a:lnTo>
                  <a:lnTo>
                    <a:pt x="16976" y="161871"/>
                  </a:lnTo>
                  <a:lnTo>
                    <a:pt x="12816" y="168251"/>
                  </a:lnTo>
                  <a:lnTo>
                    <a:pt x="9415" y="177793"/>
                  </a:lnTo>
                  <a:lnTo>
                    <a:pt x="1417" y="188618"/>
                  </a:lnTo>
                  <a:lnTo>
                    <a:pt x="0" y="199584"/>
                  </a:lnTo>
                  <a:lnTo>
                    <a:pt x="5031" y="199894"/>
                  </a:lnTo>
                  <a:lnTo>
                    <a:pt x="6516" y="198879"/>
                  </a:lnTo>
                  <a:lnTo>
                    <a:pt x="7507" y="197145"/>
                  </a:lnTo>
                  <a:lnTo>
                    <a:pt x="8167" y="194930"/>
                  </a:lnTo>
                  <a:lnTo>
                    <a:pt x="9666" y="193453"/>
                  </a:lnTo>
                  <a:lnTo>
                    <a:pt x="19013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0" name="SMARTInkShape-Group293"/>
          <p:cNvGrpSpPr/>
          <p:nvPr/>
        </p:nvGrpSpPr>
        <p:grpSpPr>
          <a:xfrm>
            <a:off x="3876675" y="5248314"/>
            <a:ext cx="1581151" cy="237959"/>
            <a:chOff x="3876675" y="5248314"/>
            <a:chExt cx="1581151" cy="237959"/>
          </a:xfrm>
        </p:grpSpPr>
        <p:sp>
          <p:nvSpPr>
            <p:cNvPr id="233" name="SMARTInkShape-1092"/>
            <p:cNvSpPr/>
            <p:nvPr>
              <p:custDataLst>
                <p:tags r:id="rId199"/>
              </p:custDataLst>
            </p:nvPr>
          </p:nvSpPr>
          <p:spPr>
            <a:xfrm>
              <a:off x="4505325" y="5353060"/>
              <a:ext cx="161926" cy="19041"/>
            </a:xfrm>
            <a:custGeom>
              <a:avLst/>
              <a:gdLst/>
              <a:ahLst/>
              <a:cxnLst/>
              <a:rect l="0" t="0" r="0" b="0"/>
              <a:pathLst>
                <a:path w="161926" h="19041">
                  <a:moveTo>
                    <a:pt x="0" y="19040"/>
                  </a:moveTo>
                  <a:lnTo>
                    <a:pt x="0" y="19040"/>
                  </a:lnTo>
                  <a:lnTo>
                    <a:pt x="8201" y="10839"/>
                  </a:lnTo>
                  <a:lnTo>
                    <a:pt x="17610" y="9631"/>
                  </a:lnTo>
                  <a:lnTo>
                    <a:pt x="64805" y="9515"/>
                  </a:lnTo>
                  <a:lnTo>
                    <a:pt x="87969" y="9515"/>
                  </a:lnTo>
                  <a:lnTo>
                    <a:pt x="94836" y="6693"/>
                  </a:lnTo>
                  <a:lnTo>
                    <a:pt x="101416" y="2970"/>
                  </a:lnTo>
                  <a:lnTo>
                    <a:pt x="114264" y="578"/>
                  </a:lnTo>
                  <a:lnTo>
                    <a:pt x="140993" y="0"/>
                  </a:lnTo>
                  <a:lnTo>
                    <a:pt x="150108" y="6538"/>
                  </a:lnTo>
                  <a:lnTo>
                    <a:pt x="161925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4" name="SMARTInkShape-1093"/>
            <p:cNvSpPr/>
            <p:nvPr>
              <p:custDataLst>
                <p:tags r:id="rId200"/>
              </p:custDataLst>
            </p:nvPr>
          </p:nvSpPr>
          <p:spPr>
            <a:xfrm>
              <a:off x="4238625" y="5314986"/>
              <a:ext cx="123826" cy="148225"/>
            </a:xfrm>
            <a:custGeom>
              <a:avLst/>
              <a:gdLst/>
              <a:ahLst/>
              <a:cxnLst/>
              <a:rect l="0" t="0" r="0" b="0"/>
              <a:pathLst>
                <a:path w="123826" h="148225">
                  <a:moveTo>
                    <a:pt x="66675" y="19014"/>
                  </a:moveTo>
                  <a:lnTo>
                    <a:pt x="66675" y="19014"/>
                  </a:lnTo>
                  <a:lnTo>
                    <a:pt x="75807" y="19014"/>
                  </a:lnTo>
                  <a:lnTo>
                    <a:pt x="76166" y="27215"/>
                  </a:lnTo>
                  <a:lnTo>
                    <a:pt x="84398" y="36623"/>
                  </a:lnTo>
                  <a:lnTo>
                    <a:pt x="85691" y="47160"/>
                  </a:lnTo>
                  <a:lnTo>
                    <a:pt x="85725" y="56711"/>
                  </a:lnTo>
                  <a:lnTo>
                    <a:pt x="85725" y="11243"/>
                  </a:lnTo>
                  <a:lnTo>
                    <a:pt x="84667" y="10659"/>
                  </a:lnTo>
                  <a:lnTo>
                    <a:pt x="80668" y="10009"/>
                  </a:lnTo>
                  <a:lnTo>
                    <a:pt x="79179" y="8777"/>
                  </a:lnTo>
                  <a:lnTo>
                    <a:pt x="77524" y="4587"/>
                  </a:lnTo>
                  <a:lnTo>
                    <a:pt x="76024" y="3045"/>
                  </a:lnTo>
                  <a:lnTo>
                    <a:pt x="71536" y="1333"/>
                  </a:lnTo>
                  <a:lnTo>
                    <a:pt x="49467" y="0"/>
                  </a:lnTo>
                  <a:lnTo>
                    <a:pt x="40385" y="6517"/>
                  </a:lnTo>
                  <a:lnTo>
                    <a:pt x="34530" y="8168"/>
                  </a:lnTo>
                  <a:lnTo>
                    <a:pt x="32545" y="9667"/>
                  </a:lnTo>
                  <a:lnTo>
                    <a:pt x="28693" y="15774"/>
                  </a:lnTo>
                  <a:lnTo>
                    <a:pt x="18446" y="21196"/>
                  </a:lnTo>
                  <a:lnTo>
                    <a:pt x="15473" y="23644"/>
                  </a:lnTo>
                  <a:lnTo>
                    <a:pt x="12169" y="29186"/>
                  </a:lnTo>
                  <a:lnTo>
                    <a:pt x="9642" y="35176"/>
                  </a:lnTo>
                  <a:lnTo>
                    <a:pt x="3327" y="44500"/>
                  </a:lnTo>
                  <a:lnTo>
                    <a:pt x="986" y="53964"/>
                  </a:lnTo>
                  <a:lnTo>
                    <a:pt x="7" y="98585"/>
                  </a:lnTo>
                  <a:lnTo>
                    <a:pt x="0" y="121791"/>
                  </a:lnTo>
                  <a:lnTo>
                    <a:pt x="17333" y="141071"/>
                  </a:lnTo>
                  <a:lnTo>
                    <a:pt x="21109" y="142053"/>
                  </a:lnTo>
                  <a:lnTo>
                    <a:pt x="27373" y="143548"/>
                  </a:lnTo>
                  <a:lnTo>
                    <a:pt x="37213" y="147741"/>
                  </a:lnTo>
                  <a:lnTo>
                    <a:pt x="40684" y="148224"/>
                  </a:lnTo>
                  <a:lnTo>
                    <a:pt x="42998" y="147487"/>
                  </a:lnTo>
                  <a:lnTo>
                    <a:pt x="44540" y="145938"/>
                  </a:lnTo>
                  <a:lnTo>
                    <a:pt x="51898" y="144216"/>
                  </a:lnTo>
                  <a:lnTo>
                    <a:pt x="73391" y="141962"/>
                  </a:lnTo>
                  <a:lnTo>
                    <a:pt x="88891" y="135288"/>
                  </a:lnTo>
                  <a:lnTo>
                    <a:pt x="123825" y="1142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5" name="SMARTInkShape-1094"/>
            <p:cNvSpPr/>
            <p:nvPr>
              <p:custDataLst>
                <p:tags r:id="rId201"/>
              </p:custDataLst>
            </p:nvPr>
          </p:nvSpPr>
          <p:spPr>
            <a:xfrm>
              <a:off x="3876675" y="5276889"/>
              <a:ext cx="314326" cy="209384"/>
            </a:xfrm>
            <a:custGeom>
              <a:avLst/>
              <a:gdLst/>
              <a:ahLst/>
              <a:cxnLst/>
              <a:rect l="0" t="0" r="0" b="0"/>
              <a:pathLst>
                <a:path w="314326" h="209384">
                  <a:moveTo>
                    <a:pt x="0" y="161886"/>
                  </a:moveTo>
                  <a:lnTo>
                    <a:pt x="0" y="161886"/>
                  </a:lnTo>
                  <a:lnTo>
                    <a:pt x="9132" y="161886"/>
                  </a:lnTo>
                  <a:lnTo>
                    <a:pt x="17052" y="168431"/>
                  </a:lnTo>
                  <a:lnTo>
                    <a:pt x="26848" y="171019"/>
                  </a:lnTo>
                  <a:lnTo>
                    <a:pt x="50920" y="171401"/>
                  </a:lnTo>
                  <a:lnTo>
                    <a:pt x="81674" y="161710"/>
                  </a:lnTo>
                  <a:lnTo>
                    <a:pt x="108069" y="144659"/>
                  </a:lnTo>
                  <a:lnTo>
                    <a:pt x="126044" y="125713"/>
                  </a:lnTo>
                  <a:lnTo>
                    <a:pt x="173174" y="83868"/>
                  </a:lnTo>
                  <a:lnTo>
                    <a:pt x="214555" y="41521"/>
                  </a:lnTo>
                  <a:lnTo>
                    <a:pt x="221004" y="28592"/>
                  </a:lnTo>
                  <a:lnTo>
                    <a:pt x="247611" y="0"/>
                  </a:lnTo>
                  <a:lnTo>
                    <a:pt x="247639" y="5029"/>
                  </a:lnTo>
                  <a:lnTo>
                    <a:pt x="246585" y="6514"/>
                  </a:lnTo>
                  <a:lnTo>
                    <a:pt x="244823" y="7505"/>
                  </a:lnTo>
                  <a:lnTo>
                    <a:pt x="242590" y="8166"/>
                  </a:lnTo>
                  <a:lnTo>
                    <a:pt x="241102" y="9664"/>
                  </a:lnTo>
                  <a:lnTo>
                    <a:pt x="239448" y="14151"/>
                  </a:lnTo>
                  <a:lnTo>
                    <a:pt x="237090" y="44437"/>
                  </a:lnTo>
                  <a:lnTo>
                    <a:pt x="231586" y="55001"/>
                  </a:lnTo>
                  <a:lnTo>
                    <a:pt x="225952" y="92636"/>
                  </a:lnTo>
                  <a:lnTo>
                    <a:pt x="222131" y="101476"/>
                  </a:lnTo>
                  <a:lnTo>
                    <a:pt x="219154" y="149070"/>
                  </a:lnTo>
                  <a:lnTo>
                    <a:pt x="218040" y="164909"/>
                  </a:lnTo>
                  <a:lnTo>
                    <a:pt x="209943" y="188450"/>
                  </a:lnTo>
                  <a:lnTo>
                    <a:pt x="218215" y="200044"/>
                  </a:lnTo>
                  <a:lnTo>
                    <a:pt x="219042" y="209080"/>
                  </a:lnTo>
                  <a:lnTo>
                    <a:pt x="224122" y="209383"/>
                  </a:lnTo>
                  <a:lnTo>
                    <a:pt x="225614" y="208367"/>
                  </a:lnTo>
                  <a:lnTo>
                    <a:pt x="226609" y="206632"/>
                  </a:lnTo>
                  <a:lnTo>
                    <a:pt x="227273" y="204417"/>
                  </a:lnTo>
                  <a:lnTo>
                    <a:pt x="228774" y="202939"/>
                  </a:lnTo>
                  <a:lnTo>
                    <a:pt x="233263" y="201299"/>
                  </a:lnTo>
                  <a:lnTo>
                    <a:pt x="234884" y="199803"/>
                  </a:lnTo>
                  <a:lnTo>
                    <a:pt x="238899" y="190362"/>
                  </a:lnTo>
                  <a:lnTo>
                    <a:pt x="244587" y="183141"/>
                  </a:lnTo>
                  <a:lnTo>
                    <a:pt x="247801" y="174299"/>
                  </a:lnTo>
                  <a:lnTo>
                    <a:pt x="255731" y="163729"/>
                  </a:lnTo>
                  <a:lnTo>
                    <a:pt x="256747" y="157376"/>
                  </a:lnTo>
                  <a:lnTo>
                    <a:pt x="257137" y="139544"/>
                  </a:lnTo>
                  <a:lnTo>
                    <a:pt x="254336" y="133259"/>
                  </a:lnTo>
                  <a:lnTo>
                    <a:pt x="241984" y="117429"/>
                  </a:lnTo>
                  <a:lnTo>
                    <a:pt x="239840" y="111083"/>
                  </a:lnTo>
                  <a:lnTo>
                    <a:pt x="238211" y="108968"/>
                  </a:lnTo>
                  <a:lnTo>
                    <a:pt x="221979" y="98561"/>
                  </a:lnTo>
                  <a:lnTo>
                    <a:pt x="215779" y="96700"/>
                  </a:lnTo>
                  <a:lnTo>
                    <a:pt x="168801" y="95228"/>
                  </a:lnTo>
                  <a:lnTo>
                    <a:pt x="130294" y="95211"/>
                  </a:lnTo>
                  <a:lnTo>
                    <a:pt x="128138" y="96269"/>
                  </a:lnTo>
                  <a:lnTo>
                    <a:pt x="126700" y="98033"/>
                  </a:lnTo>
                  <a:lnTo>
                    <a:pt x="125742" y="100267"/>
                  </a:lnTo>
                  <a:lnTo>
                    <a:pt x="124044" y="101756"/>
                  </a:lnTo>
                  <a:lnTo>
                    <a:pt x="115793" y="104344"/>
                  </a:lnTo>
                  <a:lnTo>
                    <a:pt x="114963" y="107384"/>
                  </a:lnTo>
                  <a:lnTo>
                    <a:pt x="114431" y="112903"/>
                  </a:lnTo>
                  <a:lnTo>
                    <a:pt x="115446" y="113355"/>
                  </a:lnTo>
                  <a:lnTo>
                    <a:pt x="119395" y="113858"/>
                  </a:lnTo>
                  <a:lnTo>
                    <a:pt x="120872" y="115051"/>
                  </a:lnTo>
                  <a:lnTo>
                    <a:pt x="122512" y="119198"/>
                  </a:lnTo>
                  <a:lnTo>
                    <a:pt x="124008" y="120727"/>
                  </a:lnTo>
                  <a:lnTo>
                    <a:pt x="128493" y="122427"/>
                  </a:lnTo>
                  <a:lnTo>
                    <a:pt x="173312" y="123776"/>
                  </a:lnTo>
                  <a:lnTo>
                    <a:pt x="219271" y="123786"/>
                  </a:lnTo>
                  <a:lnTo>
                    <a:pt x="231862" y="122728"/>
                  </a:lnTo>
                  <a:lnTo>
                    <a:pt x="249792" y="116182"/>
                  </a:lnTo>
                  <a:lnTo>
                    <a:pt x="258480" y="110529"/>
                  </a:lnTo>
                  <a:lnTo>
                    <a:pt x="305238" y="98530"/>
                  </a:lnTo>
                  <a:lnTo>
                    <a:pt x="314325" y="952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6" name="SMARTInkShape-1095"/>
            <p:cNvSpPr/>
            <p:nvPr>
              <p:custDataLst>
                <p:tags r:id="rId202"/>
              </p:custDataLst>
            </p:nvPr>
          </p:nvSpPr>
          <p:spPr>
            <a:xfrm>
              <a:off x="4533910" y="5400675"/>
              <a:ext cx="161916" cy="38101"/>
            </a:xfrm>
            <a:custGeom>
              <a:avLst/>
              <a:gdLst/>
              <a:ahLst/>
              <a:cxnLst/>
              <a:rect l="0" t="0" r="0" b="0"/>
              <a:pathLst>
                <a:path w="161916" h="38101">
                  <a:moveTo>
                    <a:pt x="9515" y="19050"/>
                  </a:moveTo>
                  <a:lnTo>
                    <a:pt x="9515" y="19050"/>
                  </a:lnTo>
                  <a:lnTo>
                    <a:pt x="1314" y="27251"/>
                  </a:lnTo>
                  <a:lnTo>
                    <a:pt x="0" y="37974"/>
                  </a:lnTo>
                  <a:lnTo>
                    <a:pt x="47621" y="38100"/>
                  </a:lnTo>
                  <a:lnTo>
                    <a:pt x="50794" y="38100"/>
                  </a:lnTo>
                  <a:lnTo>
                    <a:pt x="57142" y="35278"/>
                  </a:lnTo>
                  <a:lnTo>
                    <a:pt x="60316" y="33044"/>
                  </a:lnTo>
                  <a:lnTo>
                    <a:pt x="74897" y="29899"/>
                  </a:lnTo>
                  <a:lnTo>
                    <a:pt x="91183" y="27779"/>
                  </a:lnTo>
                  <a:lnTo>
                    <a:pt x="104591" y="21087"/>
                  </a:lnTo>
                  <a:lnTo>
                    <a:pt x="150701" y="4897"/>
                  </a:lnTo>
                  <a:lnTo>
                    <a:pt x="1619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SMARTInkShape-1096"/>
            <p:cNvSpPr/>
            <p:nvPr>
              <p:custDataLst>
                <p:tags r:id="rId203"/>
              </p:custDataLst>
            </p:nvPr>
          </p:nvSpPr>
          <p:spPr>
            <a:xfrm>
              <a:off x="4838703" y="5248314"/>
              <a:ext cx="380998" cy="180806"/>
            </a:xfrm>
            <a:custGeom>
              <a:avLst/>
              <a:gdLst/>
              <a:ahLst/>
              <a:cxnLst/>
              <a:rect l="0" t="0" r="0" b="0"/>
              <a:pathLst>
                <a:path w="380998" h="180806">
                  <a:moveTo>
                    <a:pt x="76197" y="28536"/>
                  </a:moveTo>
                  <a:lnTo>
                    <a:pt x="76197" y="28536"/>
                  </a:lnTo>
                  <a:lnTo>
                    <a:pt x="61619" y="28536"/>
                  </a:lnTo>
                  <a:lnTo>
                    <a:pt x="60128" y="29594"/>
                  </a:lnTo>
                  <a:lnTo>
                    <a:pt x="59134" y="31358"/>
                  </a:lnTo>
                  <a:lnTo>
                    <a:pt x="58472" y="33592"/>
                  </a:lnTo>
                  <a:lnTo>
                    <a:pt x="56972" y="35081"/>
                  </a:lnTo>
                  <a:lnTo>
                    <a:pt x="52483" y="36737"/>
                  </a:lnTo>
                  <a:lnTo>
                    <a:pt x="50862" y="38237"/>
                  </a:lnTo>
                  <a:lnTo>
                    <a:pt x="46848" y="47684"/>
                  </a:lnTo>
                  <a:lnTo>
                    <a:pt x="42692" y="52216"/>
                  </a:lnTo>
                  <a:lnTo>
                    <a:pt x="40139" y="60580"/>
                  </a:lnTo>
                  <a:lnTo>
                    <a:pt x="37947" y="70295"/>
                  </a:lnTo>
                  <a:lnTo>
                    <a:pt x="30737" y="85154"/>
                  </a:lnTo>
                  <a:lnTo>
                    <a:pt x="18275" y="130926"/>
                  </a:lnTo>
                  <a:lnTo>
                    <a:pt x="10884" y="154177"/>
                  </a:lnTo>
                  <a:lnTo>
                    <a:pt x="9641" y="169411"/>
                  </a:lnTo>
                  <a:lnTo>
                    <a:pt x="114" y="180805"/>
                  </a:lnTo>
                  <a:lnTo>
                    <a:pt x="0" y="166743"/>
                  </a:lnTo>
                  <a:lnTo>
                    <a:pt x="2820" y="161222"/>
                  </a:lnTo>
                  <a:lnTo>
                    <a:pt x="6544" y="155241"/>
                  </a:lnTo>
                  <a:lnTo>
                    <a:pt x="8934" y="142778"/>
                  </a:lnTo>
                  <a:lnTo>
                    <a:pt x="10558" y="107733"/>
                  </a:lnTo>
                  <a:lnTo>
                    <a:pt x="17720" y="83951"/>
                  </a:lnTo>
                  <a:lnTo>
                    <a:pt x="19031" y="38252"/>
                  </a:lnTo>
                  <a:lnTo>
                    <a:pt x="19037" y="35014"/>
                  </a:lnTo>
                  <a:lnTo>
                    <a:pt x="21864" y="28592"/>
                  </a:lnTo>
                  <a:lnTo>
                    <a:pt x="25591" y="22211"/>
                  </a:lnTo>
                  <a:lnTo>
                    <a:pt x="28179" y="11371"/>
                  </a:lnTo>
                  <a:lnTo>
                    <a:pt x="36739" y="1450"/>
                  </a:lnTo>
                  <a:lnTo>
                    <a:pt x="40315" y="623"/>
                  </a:lnTo>
                  <a:lnTo>
                    <a:pt x="55395" y="0"/>
                  </a:lnTo>
                  <a:lnTo>
                    <a:pt x="65194" y="8166"/>
                  </a:lnTo>
                  <a:lnTo>
                    <a:pt x="73985" y="10284"/>
                  </a:lnTo>
                  <a:lnTo>
                    <a:pt x="79800" y="14426"/>
                  </a:lnTo>
                  <a:lnTo>
                    <a:pt x="83090" y="19795"/>
                  </a:lnTo>
                  <a:lnTo>
                    <a:pt x="85376" y="28443"/>
                  </a:lnTo>
                  <a:lnTo>
                    <a:pt x="85718" y="51189"/>
                  </a:lnTo>
                  <a:lnTo>
                    <a:pt x="82898" y="57301"/>
                  </a:lnTo>
                  <a:lnTo>
                    <a:pt x="80664" y="60413"/>
                  </a:lnTo>
                  <a:lnTo>
                    <a:pt x="75360" y="63870"/>
                  </a:lnTo>
                  <a:lnTo>
                    <a:pt x="72464" y="64792"/>
                  </a:lnTo>
                  <a:lnTo>
                    <a:pt x="70533" y="66465"/>
                  </a:lnTo>
                  <a:lnTo>
                    <a:pt x="62124" y="79732"/>
                  </a:lnTo>
                  <a:lnTo>
                    <a:pt x="53715" y="83040"/>
                  </a:lnTo>
                  <a:lnTo>
                    <a:pt x="30810" y="85531"/>
                  </a:lnTo>
                  <a:lnTo>
                    <a:pt x="20567" y="93873"/>
                  </a:lnTo>
                  <a:lnTo>
                    <a:pt x="10980" y="95094"/>
                  </a:lnTo>
                  <a:lnTo>
                    <a:pt x="12992" y="92337"/>
                  </a:lnTo>
                  <a:lnTo>
                    <a:pt x="17851" y="86999"/>
                  </a:lnTo>
                  <a:lnTo>
                    <a:pt x="18692" y="81018"/>
                  </a:lnTo>
                  <a:lnTo>
                    <a:pt x="19869" y="79399"/>
                  </a:lnTo>
                  <a:lnTo>
                    <a:pt x="21712" y="78320"/>
                  </a:lnTo>
                  <a:lnTo>
                    <a:pt x="23999" y="77601"/>
                  </a:lnTo>
                  <a:lnTo>
                    <a:pt x="38331" y="68811"/>
                  </a:lnTo>
                  <a:lnTo>
                    <a:pt x="75614" y="66692"/>
                  </a:lnTo>
                  <a:lnTo>
                    <a:pt x="111082" y="66636"/>
                  </a:lnTo>
                  <a:lnTo>
                    <a:pt x="115690" y="69458"/>
                  </a:lnTo>
                  <a:lnTo>
                    <a:pt x="121266" y="73181"/>
                  </a:lnTo>
                  <a:lnTo>
                    <a:pt x="130356" y="76337"/>
                  </a:lnTo>
                  <a:lnTo>
                    <a:pt x="156898" y="99749"/>
                  </a:lnTo>
                  <a:lnTo>
                    <a:pt x="159689" y="105342"/>
                  </a:lnTo>
                  <a:lnTo>
                    <a:pt x="161791" y="118796"/>
                  </a:lnTo>
                  <a:lnTo>
                    <a:pt x="161919" y="137845"/>
                  </a:lnTo>
                  <a:lnTo>
                    <a:pt x="160862" y="139508"/>
                  </a:lnTo>
                  <a:lnTo>
                    <a:pt x="159099" y="140618"/>
                  </a:lnTo>
                  <a:lnTo>
                    <a:pt x="152407" y="142833"/>
                  </a:lnTo>
                  <a:lnTo>
                    <a:pt x="152400" y="137779"/>
                  </a:lnTo>
                  <a:lnTo>
                    <a:pt x="155220" y="132474"/>
                  </a:lnTo>
                  <a:lnTo>
                    <a:pt x="158944" y="126589"/>
                  </a:lnTo>
                  <a:lnTo>
                    <a:pt x="161334" y="114188"/>
                  </a:lnTo>
                  <a:lnTo>
                    <a:pt x="161530" y="111038"/>
                  </a:lnTo>
                  <a:lnTo>
                    <a:pt x="164570" y="104714"/>
                  </a:lnTo>
                  <a:lnTo>
                    <a:pt x="204759" y="59097"/>
                  </a:lnTo>
                  <a:lnTo>
                    <a:pt x="206355" y="55260"/>
                  </a:lnTo>
                  <a:lnTo>
                    <a:pt x="213773" y="48174"/>
                  </a:lnTo>
                  <a:lnTo>
                    <a:pt x="247509" y="21848"/>
                  </a:lnTo>
                  <a:lnTo>
                    <a:pt x="285288" y="9780"/>
                  </a:lnTo>
                  <a:lnTo>
                    <a:pt x="309698" y="9486"/>
                  </a:lnTo>
                  <a:lnTo>
                    <a:pt x="311239" y="10545"/>
                  </a:lnTo>
                  <a:lnTo>
                    <a:pt x="312267" y="12308"/>
                  </a:lnTo>
                  <a:lnTo>
                    <a:pt x="314202" y="18619"/>
                  </a:lnTo>
                  <a:lnTo>
                    <a:pt x="323837" y="19011"/>
                  </a:lnTo>
                  <a:lnTo>
                    <a:pt x="315645" y="10810"/>
                  </a:lnTo>
                  <a:lnTo>
                    <a:pt x="305224" y="9520"/>
                  </a:lnTo>
                  <a:lnTo>
                    <a:pt x="287475" y="9486"/>
                  </a:lnTo>
                  <a:lnTo>
                    <a:pt x="278484" y="16031"/>
                  </a:lnTo>
                  <a:lnTo>
                    <a:pt x="269601" y="18128"/>
                  </a:lnTo>
                  <a:lnTo>
                    <a:pt x="263402" y="18619"/>
                  </a:lnTo>
                  <a:lnTo>
                    <a:pt x="261325" y="19807"/>
                  </a:lnTo>
                  <a:lnTo>
                    <a:pt x="259941" y="21659"/>
                  </a:lnTo>
                  <a:lnTo>
                    <a:pt x="258403" y="26538"/>
                  </a:lnTo>
                  <a:lnTo>
                    <a:pt x="257719" y="32234"/>
                  </a:lnTo>
                  <a:lnTo>
                    <a:pt x="256479" y="34176"/>
                  </a:lnTo>
                  <a:lnTo>
                    <a:pt x="254593" y="35472"/>
                  </a:lnTo>
                  <a:lnTo>
                    <a:pt x="252278" y="36335"/>
                  </a:lnTo>
                  <a:lnTo>
                    <a:pt x="250734" y="37968"/>
                  </a:lnTo>
                  <a:lnTo>
                    <a:pt x="245435" y="48195"/>
                  </a:lnTo>
                  <a:lnTo>
                    <a:pt x="241373" y="54207"/>
                  </a:lnTo>
                  <a:lnTo>
                    <a:pt x="239085" y="63540"/>
                  </a:lnTo>
                  <a:lnTo>
                    <a:pt x="238160" y="88864"/>
                  </a:lnTo>
                  <a:lnTo>
                    <a:pt x="240961" y="95212"/>
                  </a:lnTo>
                  <a:lnTo>
                    <a:pt x="244675" y="101561"/>
                  </a:lnTo>
                  <a:lnTo>
                    <a:pt x="247825" y="111086"/>
                  </a:lnTo>
                  <a:lnTo>
                    <a:pt x="261802" y="128285"/>
                  </a:lnTo>
                  <a:lnTo>
                    <a:pt x="267344" y="131077"/>
                  </a:lnTo>
                  <a:lnTo>
                    <a:pt x="285804" y="133115"/>
                  </a:lnTo>
                  <a:lnTo>
                    <a:pt x="298458" y="133272"/>
                  </a:lnTo>
                  <a:lnTo>
                    <a:pt x="304802" y="130472"/>
                  </a:lnTo>
                  <a:lnTo>
                    <a:pt x="307975" y="128243"/>
                  </a:lnTo>
                  <a:lnTo>
                    <a:pt x="322554" y="125106"/>
                  </a:lnTo>
                  <a:lnTo>
                    <a:pt x="338840" y="122988"/>
                  </a:lnTo>
                  <a:lnTo>
                    <a:pt x="380997" y="952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SMARTInkShape-1097"/>
            <p:cNvSpPr/>
            <p:nvPr>
              <p:custDataLst>
                <p:tags r:id="rId204"/>
              </p:custDataLst>
            </p:nvPr>
          </p:nvSpPr>
          <p:spPr>
            <a:xfrm>
              <a:off x="5400675" y="53911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SMARTInkShape-1098"/>
            <p:cNvSpPr/>
            <p:nvPr>
              <p:custDataLst>
                <p:tags r:id="rId205"/>
              </p:custDataLst>
            </p:nvPr>
          </p:nvSpPr>
          <p:spPr>
            <a:xfrm>
              <a:off x="5362575" y="5372100"/>
              <a:ext cx="95251" cy="95251"/>
            </a:xfrm>
            <a:custGeom>
              <a:avLst/>
              <a:gdLst/>
              <a:ahLst/>
              <a:cxnLst/>
              <a:rect l="0" t="0" r="0" b="0"/>
              <a:pathLst>
                <a:path w="95251" h="95251">
                  <a:moveTo>
                    <a:pt x="57150" y="9525"/>
                  </a:moveTo>
                  <a:lnTo>
                    <a:pt x="57150" y="9525"/>
                  </a:lnTo>
                  <a:lnTo>
                    <a:pt x="66283" y="392"/>
                  </a:lnTo>
                  <a:lnTo>
                    <a:pt x="93889" y="0"/>
                  </a:lnTo>
                  <a:lnTo>
                    <a:pt x="94343" y="1058"/>
                  </a:lnTo>
                  <a:lnTo>
                    <a:pt x="95250" y="32181"/>
                  </a:lnTo>
                  <a:lnTo>
                    <a:pt x="92428" y="38292"/>
                  </a:lnTo>
                  <a:lnTo>
                    <a:pt x="81061" y="52135"/>
                  </a:lnTo>
                  <a:lnTo>
                    <a:pt x="75538" y="54921"/>
                  </a:lnTo>
                  <a:lnTo>
                    <a:pt x="72584" y="55664"/>
                  </a:lnTo>
                  <a:lnTo>
                    <a:pt x="63369" y="61767"/>
                  </a:lnTo>
                  <a:lnTo>
                    <a:pt x="50774" y="72251"/>
                  </a:lnTo>
                  <a:lnTo>
                    <a:pt x="10113" y="87891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4" name="SMARTInkShape-Group294"/>
          <p:cNvGrpSpPr/>
          <p:nvPr/>
        </p:nvGrpSpPr>
        <p:grpSpPr>
          <a:xfrm>
            <a:off x="5743613" y="5133989"/>
            <a:ext cx="609563" cy="171437"/>
            <a:chOff x="5743613" y="5133989"/>
            <a:chExt cx="609563" cy="171437"/>
          </a:xfrm>
        </p:grpSpPr>
        <p:sp>
          <p:nvSpPr>
            <p:cNvPr id="241" name="SMARTInkShape-1099"/>
            <p:cNvSpPr/>
            <p:nvPr>
              <p:custDataLst>
                <p:tags r:id="rId196"/>
              </p:custDataLst>
            </p:nvPr>
          </p:nvSpPr>
          <p:spPr>
            <a:xfrm>
              <a:off x="5743613" y="5133989"/>
              <a:ext cx="419060" cy="171437"/>
            </a:xfrm>
            <a:custGeom>
              <a:avLst/>
              <a:gdLst/>
              <a:ahLst/>
              <a:cxnLst/>
              <a:rect l="0" t="0" r="0" b="0"/>
              <a:pathLst>
                <a:path w="419060" h="171437">
                  <a:moveTo>
                    <a:pt x="85687" y="66661"/>
                  </a:moveTo>
                  <a:lnTo>
                    <a:pt x="85687" y="66661"/>
                  </a:lnTo>
                  <a:lnTo>
                    <a:pt x="93888" y="66661"/>
                  </a:lnTo>
                  <a:lnTo>
                    <a:pt x="94329" y="65603"/>
                  </a:lnTo>
                  <a:lnTo>
                    <a:pt x="95096" y="58460"/>
                  </a:lnTo>
                  <a:lnTo>
                    <a:pt x="97983" y="57724"/>
                  </a:lnTo>
                  <a:lnTo>
                    <a:pt x="100235" y="57528"/>
                  </a:lnTo>
                  <a:lnTo>
                    <a:pt x="101736" y="56340"/>
                  </a:lnTo>
                  <a:lnTo>
                    <a:pt x="104735" y="47619"/>
                  </a:lnTo>
                  <a:lnTo>
                    <a:pt x="104737" y="47614"/>
                  </a:lnTo>
                  <a:lnTo>
                    <a:pt x="96536" y="47611"/>
                  </a:lnTo>
                  <a:lnTo>
                    <a:pt x="96095" y="48669"/>
                  </a:lnTo>
                  <a:lnTo>
                    <a:pt x="95215" y="71291"/>
                  </a:lnTo>
                  <a:lnTo>
                    <a:pt x="94156" y="72923"/>
                  </a:lnTo>
                  <a:lnTo>
                    <a:pt x="92392" y="74011"/>
                  </a:lnTo>
                  <a:lnTo>
                    <a:pt x="87011" y="75757"/>
                  </a:lnTo>
                  <a:lnTo>
                    <a:pt x="89098" y="78817"/>
                  </a:lnTo>
                  <a:lnTo>
                    <a:pt x="95180" y="85675"/>
                  </a:lnTo>
                  <a:lnTo>
                    <a:pt x="103410" y="77507"/>
                  </a:lnTo>
                  <a:lnTo>
                    <a:pt x="105533" y="68842"/>
                  </a:lnTo>
                  <a:lnTo>
                    <a:pt x="112904" y="58887"/>
                  </a:lnTo>
                  <a:lnTo>
                    <a:pt x="114143" y="49089"/>
                  </a:lnTo>
                  <a:lnTo>
                    <a:pt x="114262" y="20514"/>
                  </a:lnTo>
                  <a:lnTo>
                    <a:pt x="106061" y="10964"/>
                  </a:lnTo>
                  <a:lnTo>
                    <a:pt x="100073" y="9942"/>
                  </a:lnTo>
                  <a:lnTo>
                    <a:pt x="68507" y="9514"/>
                  </a:lnTo>
                  <a:lnTo>
                    <a:pt x="59402" y="16058"/>
                  </a:lnTo>
                  <a:lnTo>
                    <a:pt x="50500" y="19212"/>
                  </a:lnTo>
                  <a:lnTo>
                    <a:pt x="25352" y="41392"/>
                  </a:lnTo>
                  <a:lnTo>
                    <a:pt x="21829" y="47669"/>
                  </a:lnTo>
                  <a:lnTo>
                    <a:pt x="19206" y="53987"/>
                  </a:lnTo>
                  <a:lnTo>
                    <a:pt x="14512" y="60322"/>
                  </a:lnTo>
                  <a:lnTo>
                    <a:pt x="11720" y="69488"/>
                  </a:lnTo>
                  <a:lnTo>
                    <a:pt x="9421" y="79559"/>
                  </a:lnTo>
                  <a:lnTo>
                    <a:pt x="2144" y="94648"/>
                  </a:lnTo>
                  <a:lnTo>
                    <a:pt x="0" y="135177"/>
                  </a:lnTo>
                  <a:lnTo>
                    <a:pt x="1046" y="137739"/>
                  </a:lnTo>
                  <a:lnTo>
                    <a:pt x="2801" y="139446"/>
                  </a:lnTo>
                  <a:lnTo>
                    <a:pt x="5030" y="140584"/>
                  </a:lnTo>
                  <a:lnTo>
                    <a:pt x="6515" y="142402"/>
                  </a:lnTo>
                  <a:lnTo>
                    <a:pt x="11723" y="152922"/>
                  </a:lnTo>
                  <a:lnTo>
                    <a:pt x="14152" y="155919"/>
                  </a:lnTo>
                  <a:lnTo>
                    <a:pt x="19674" y="159249"/>
                  </a:lnTo>
                  <a:lnTo>
                    <a:pt x="31843" y="161385"/>
                  </a:lnTo>
                  <a:lnTo>
                    <a:pt x="58975" y="161865"/>
                  </a:lnTo>
                  <a:lnTo>
                    <a:pt x="66054" y="159068"/>
                  </a:lnTo>
                  <a:lnTo>
                    <a:pt x="69423" y="156840"/>
                  </a:lnTo>
                  <a:lnTo>
                    <a:pt x="84278" y="153706"/>
                  </a:lnTo>
                  <a:lnTo>
                    <a:pt x="100657" y="151588"/>
                  </a:lnTo>
                  <a:lnTo>
                    <a:pt x="131273" y="135925"/>
                  </a:lnTo>
                  <a:lnTo>
                    <a:pt x="138757" y="133429"/>
                  </a:lnTo>
                  <a:lnTo>
                    <a:pt x="161834" y="116928"/>
                  </a:lnTo>
                  <a:lnTo>
                    <a:pt x="168213" y="114402"/>
                  </a:lnTo>
                  <a:lnTo>
                    <a:pt x="179052" y="106240"/>
                  </a:lnTo>
                  <a:lnTo>
                    <a:pt x="190331" y="104772"/>
                  </a:lnTo>
                  <a:lnTo>
                    <a:pt x="182249" y="112963"/>
                  </a:lnTo>
                  <a:lnTo>
                    <a:pt x="181326" y="118951"/>
                  </a:lnTo>
                  <a:lnTo>
                    <a:pt x="180937" y="150900"/>
                  </a:lnTo>
                  <a:lnTo>
                    <a:pt x="189138" y="160456"/>
                  </a:lnTo>
                  <a:lnTo>
                    <a:pt x="192696" y="161264"/>
                  </a:lnTo>
                  <a:lnTo>
                    <a:pt x="204617" y="161873"/>
                  </a:lnTo>
                  <a:lnTo>
                    <a:pt x="210159" y="159072"/>
                  </a:lnTo>
                  <a:lnTo>
                    <a:pt x="216149" y="155358"/>
                  </a:lnTo>
                  <a:lnTo>
                    <a:pt x="225473" y="152208"/>
                  </a:lnTo>
                  <a:lnTo>
                    <a:pt x="241273" y="139244"/>
                  </a:lnTo>
                  <a:lnTo>
                    <a:pt x="276187" y="92583"/>
                  </a:lnTo>
                  <a:lnTo>
                    <a:pt x="301940" y="49775"/>
                  </a:lnTo>
                  <a:lnTo>
                    <a:pt x="304566" y="42223"/>
                  </a:lnTo>
                  <a:lnTo>
                    <a:pt x="321164" y="19092"/>
                  </a:lnTo>
                  <a:lnTo>
                    <a:pt x="323811" y="0"/>
                  </a:lnTo>
                  <a:lnTo>
                    <a:pt x="318755" y="5047"/>
                  </a:lnTo>
                  <a:lnTo>
                    <a:pt x="316273" y="10349"/>
                  </a:lnTo>
                  <a:lnTo>
                    <a:pt x="315611" y="13244"/>
                  </a:lnTo>
                  <a:lnTo>
                    <a:pt x="306922" y="28634"/>
                  </a:lnTo>
                  <a:lnTo>
                    <a:pt x="303988" y="44446"/>
                  </a:lnTo>
                  <a:lnTo>
                    <a:pt x="298300" y="55023"/>
                  </a:lnTo>
                  <a:lnTo>
                    <a:pt x="295261" y="101509"/>
                  </a:lnTo>
                  <a:lnTo>
                    <a:pt x="295240" y="117451"/>
                  </a:lnTo>
                  <a:lnTo>
                    <a:pt x="296297" y="119571"/>
                  </a:lnTo>
                  <a:lnTo>
                    <a:pt x="298060" y="120984"/>
                  </a:lnTo>
                  <a:lnTo>
                    <a:pt x="300294" y="121926"/>
                  </a:lnTo>
                  <a:lnTo>
                    <a:pt x="301784" y="123613"/>
                  </a:lnTo>
                  <a:lnTo>
                    <a:pt x="304370" y="131847"/>
                  </a:lnTo>
                  <a:lnTo>
                    <a:pt x="307411" y="132674"/>
                  </a:lnTo>
                  <a:lnTo>
                    <a:pt x="317985" y="133205"/>
                  </a:lnTo>
                  <a:lnTo>
                    <a:pt x="324045" y="130456"/>
                  </a:lnTo>
                  <a:lnTo>
                    <a:pt x="330265" y="126764"/>
                  </a:lnTo>
                  <a:lnTo>
                    <a:pt x="339718" y="123627"/>
                  </a:lnTo>
                  <a:lnTo>
                    <a:pt x="349221" y="117524"/>
                  </a:lnTo>
                  <a:lnTo>
                    <a:pt x="358740" y="114187"/>
                  </a:lnTo>
                  <a:lnTo>
                    <a:pt x="403187" y="73000"/>
                  </a:lnTo>
                  <a:lnTo>
                    <a:pt x="406715" y="66656"/>
                  </a:lnTo>
                  <a:lnTo>
                    <a:pt x="409341" y="60309"/>
                  </a:lnTo>
                  <a:lnTo>
                    <a:pt x="417573" y="49492"/>
                  </a:lnTo>
                  <a:lnTo>
                    <a:pt x="418621" y="43112"/>
                  </a:lnTo>
                  <a:lnTo>
                    <a:pt x="419059" y="28716"/>
                  </a:lnTo>
                  <a:lnTo>
                    <a:pt x="410861" y="28575"/>
                  </a:lnTo>
                  <a:lnTo>
                    <a:pt x="410420" y="29629"/>
                  </a:lnTo>
                  <a:lnTo>
                    <a:pt x="409929" y="33622"/>
                  </a:lnTo>
                  <a:lnTo>
                    <a:pt x="406888" y="38924"/>
                  </a:lnTo>
                  <a:lnTo>
                    <a:pt x="403068" y="44808"/>
                  </a:lnTo>
                  <a:lnTo>
                    <a:pt x="399860" y="54071"/>
                  </a:lnTo>
                  <a:lnTo>
                    <a:pt x="393734" y="63519"/>
                  </a:lnTo>
                  <a:lnTo>
                    <a:pt x="378785" y="106995"/>
                  </a:lnTo>
                  <a:lnTo>
                    <a:pt x="373614" y="121651"/>
                  </a:lnTo>
                  <a:lnTo>
                    <a:pt x="371346" y="129201"/>
                  </a:lnTo>
                  <a:lnTo>
                    <a:pt x="364089" y="142671"/>
                  </a:lnTo>
                  <a:lnTo>
                    <a:pt x="362039" y="160018"/>
                  </a:lnTo>
                  <a:lnTo>
                    <a:pt x="363056" y="160649"/>
                  </a:lnTo>
                  <a:lnTo>
                    <a:pt x="367006" y="161351"/>
                  </a:lnTo>
                  <a:lnTo>
                    <a:pt x="368483" y="162595"/>
                  </a:lnTo>
                  <a:lnTo>
                    <a:pt x="370124" y="166802"/>
                  </a:lnTo>
                  <a:lnTo>
                    <a:pt x="371620" y="168347"/>
                  </a:lnTo>
                  <a:lnTo>
                    <a:pt x="376105" y="170063"/>
                  </a:lnTo>
                  <a:lnTo>
                    <a:pt x="390487" y="1714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2" name="SMARTInkShape-1100"/>
            <p:cNvSpPr/>
            <p:nvPr>
              <p:custDataLst>
                <p:tags r:id="rId197"/>
              </p:custDataLst>
            </p:nvPr>
          </p:nvSpPr>
          <p:spPr>
            <a:xfrm>
              <a:off x="6248400" y="5238750"/>
              <a:ext cx="85689" cy="9526"/>
            </a:xfrm>
            <a:custGeom>
              <a:avLst/>
              <a:gdLst/>
              <a:ahLst/>
              <a:cxnLst/>
              <a:rect l="0" t="0" r="0" b="0"/>
              <a:pathLst>
                <a:path w="85689" h="9526">
                  <a:moveTo>
                    <a:pt x="0" y="0"/>
                  </a:moveTo>
                  <a:lnTo>
                    <a:pt x="0" y="0"/>
                  </a:lnTo>
                  <a:lnTo>
                    <a:pt x="47454" y="0"/>
                  </a:lnTo>
                  <a:lnTo>
                    <a:pt x="85598" y="0"/>
                  </a:lnTo>
                  <a:lnTo>
                    <a:pt x="85688" y="5056"/>
                  </a:lnTo>
                  <a:lnTo>
                    <a:pt x="84642" y="6545"/>
                  </a:lnTo>
                  <a:lnTo>
                    <a:pt x="82886" y="7539"/>
                  </a:lnTo>
                  <a:lnTo>
                    <a:pt x="762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3" name="SMARTInkShape-1101"/>
            <p:cNvSpPr/>
            <p:nvPr>
              <p:custDataLst>
                <p:tags r:id="rId198"/>
              </p:custDataLst>
            </p:nvPr>
          </p:nvSpPr>
          <p:spPr>
            <a:xfrm>
              <a:off x="6238909" y="5276850"/>
              <a:ext cx="114267" cy="19051"/>
            </a:xfrm>
            <a:custGeom>
              <a:avLst/>
              <a:gdLst/>
              <a:ahLst/>
              <a:cxnLst/>
              <a:rect l="0" t="0" r="0" b="0"/>
              <a:pathLst>
                <a:path w="114267" h="19051">
                  <a:moveTo>
                    <a:pt x="9491" y="0"/>
                  </a:moveTo>
                  <a:lnTo>
                    <a:pt x="9491" y="0"/>
                  </a:lnTo>
                  <a:lnTo>
                    <a:pt x="82" y="9409"/>
                  </a:lnTo>
                  <a:lnTo>
                    <a:pt x="0" y="14548"/>
                  </a:lnTo>
                  <a:lnTo>
                    <a:pt x="1047" y="16049"/>
                  </a:lnTo>
                  <a:lnTo>
                    <a:pt x="2803" y="17049"/>
                  </a:lnTo>
                  <a:lnTo>
                    <a:pt x="17300" y="18933"/>
                  </a:lnTo>
                  <a:lnTo>
                    <a:pt x="60302" y="19050"/>
                  </a:lnTo>
                  <a:lnTo>
                    <a:pt x="66646" y="16228"/>
                  </a:lnTo>
                  <a:lnTo>
                    <a:pt x="72993" y="12505"/>
                  </a:lnTo>
                  <a:lnTo>
                    <a:pt x="85691" y="10113"/>
                  </a:lnTo>
                  <a:lnTo>
                    <a:pt x="114266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" name="SMARTInkShape-Group295"/>
          <p:cNvGrpSpPr/>
          <p:nvPr/>
        </p:nvGrpSpPr>
        <p:grpSpPr>
          <a:xfrm>
            <a:off x="6486535" y="5124461"/>
            <a:ext cx="371466" cy="171045"/>
            <a:chOff x="6486535" y="5124461"/>
            <a:chExt cx="371466" cy="171045"/>
          </a:xfrm>
        </p:grpSpPr>
        <p:sp>
          <p:nvSpPr>
            <p:cNvPr id="245" name="SMARTInkShape-1102"/>
            <p:cNvSpPr/>
            <p:nvPr>
              <p:custDataLst>
                <p:tags r:id="rId194"/>
              </p:custDataLst>
            </p:nvPr>
          </p:nvSpPr>
          <p:spPr>
            <a:xfrm>
              <a:off x="6486535" y="5124461"/>
              <a:ext cx="352378" cy="171045"/>
            </a:xfrm>
            <a:custGeom>
              <a:avLst/>
              <a:gdLst/>
              <a:ahLst/>
              <a:cxnLst/>
              <a:rect l="0" t="0" r="0" b="0"/>
              <a:pathLst>
                <a:path w="352378" h="171045">
                  <a:moveTo>
                    <a:pt x="47615" y="28564"/>
                  </a:moveTo>
                  <a:lnTo>
                    <a:pt x="47615" y="28564"/>
                  </a:lnTo>
                  <a:lnTo>
                    <a:pt x="47615" y="41821"/>
                  </a:lnTo>
                  <a:lnTo>
                    <a:pt x="44793" y="47862"/>
                  </a:lnTo>
                  <a:lnTo>
                    <a:pt x="41070" y="54074"/>
                  </a:lnTo>
                  <a:lnTo>
                    <a:pt x="38973" y="64580"/>
                  </a:lnTo>
                  <a:lnTo>
                    <a:pt x="37294" y="79570"/>
                  </a:lnTo>
                  <a:lnTo>
                    <a:pt x="31621" y="92242"/>
                  </a:lnTo>
                  <a:lnTo>
                    <a:pt x="28412" y="107874"/>
                  </a:lnTo>
                  <a:lnTo>
                    <a:pt x="21205" y="123174"/>
                  </a:lnTo>
                  <a:lnTo>
                    <a:pt x="18267" y="139604"/>
                  </a:lnTo>
                  <a:lnTo>
                    <a:pt x="11557" y="152372"/>
                  </a:lnTo>
                  <a:lnTo>
                    <a:pt x="9551" y="161749"/>
                  </a:lnTo>
                  <a:lnTo>
                    <a:pt x="1317" y="170101"/>
                  </a:lnTo>
                  <a:lnTo>
                    <a:pt x="875" y="169489"/>
                  </a:lnTo>
                  <a:lnTo>
                    <a:pt x="0" y="148762"/>
                  </a:lnTo>
                  <a:lnTo>
                    <a:pt x="1055" y="146796"/>
                  </a:lnTo>
                  <a:lnTo>
                    <a:pt x="2817" y="145486"/>
                  </a:lnTo>
                  <a:lnTo>
                    <a:pt x="5050" y="144612"/>
                  </a:lnTo>
                  <a:lnTo>
                    <a:pt x="6538" y="141912"/>
                  </a:lnTo>
                  <a:lnTo>
                    <a:pt x="9340" y="114698"/>
                  </a:lnTo>
                  <a:lnTo>
                    <a:pt x="9399" y="111387"/>
                  </a:lnTo>
                  <a:lnTo>
                    <a:pt x="12286" y="104885"/>
                  </a:lnTo>
                  <a:lnTo>
                    <a:pt x="14538" y="101670"/>
                  </a:lnTo>
                  <a:lnTo>
                    <a:pt x="21269" y="78186"/>
                  </a:lnTo>
                  <a:lnTo>
                    <a:pt x="23701" y="74345"/>
                  </a:lnTo>
                  <a:lnTo>
                    <a:pt x="30747" y="49775"/>
                  </a:lnTo>
                  <a:lnTo>
                    <a:pt x="34826" y="42225"/>
                  </a:lnTo>
                  <a:lnTo>
                    <a:pt x="38181" y="32024"/>
                  </a:lnTo>
                  <a:lnTo>
                    <a:pt x="51220" y="15901"/>
                  </a:lnTo>
                  <a:lnTo>
                    <a:pt x="57331" y="12353"/>
                  </a:lnTo>
                  <a:lnTo>
                    <a:pt x="64821" y="10074"/>
                  </a:lnTo>
                  <a:lnTo>
                    <a:pt x="73906" y="3078"/>
                  </a:lnTo>
                  <a:lnTo>
                    <a:pt x="83952" y="396"/>
                  </a:lnTo>
                  <a:lnTo>
                    <a:pt x="84539" y="1319"/>
                  </a:lnTo>
                  <a:lnTo>
                    <a:pt x="85669" y="14189"/>
                  </a:lnTo>
                  <a:lnTo>
                    <a:pt x="86743" y="15805"/>
                  </a:lnTo>
                  <a:lnTo>
                    <a:pt x="88517" y="16883"/>
                  </a:lnTo>
                  <a:lnTo>
                    <a:pt x="90757" y="17602"/>
                  </a:lnTo>
                  <a:lnTo>
                    <a:pt x="92252" y="19139"/>
                  </a:lnTo>
                  <a:lnTo>
                    <a:pt x="94845" y="27113"/>
                  </a:lnTo>
                  <a:lnTo>
                    <a:pt x="95123" y="33191"/>
                  </a:lnTo>
                  <a:lnTo>
                    <a:pt x="92366" y="38734"/>
                  </a:lnTo>
                  <a:lnTo>
                    <a:pt x="88671" y="44726"/>
                  </a:lnTo>
                  <a:lnTo>
                    <a:pt x="86105" y="55295"/>
                  </a:lnTo>
                  <a:lnTo>
                    <a:pt x="85830" y="61649"/>
                  </a:lnTo>
                  <a:lnTo>
                    <a:pt x="84734" y="63320"/>
                  </a:lnTo>
                  <a:lnTo>
                    <a:pt x="82944" y="64435"/>
                  </a:lnTo>
                  <a:lnTo>
                    <a:pt x="80693" y="65178"/>
                  </a:lnTo>
                  <a:lnTo>
                    <a:pt x="79191" y="66732"/>
                  </a:lnTo>
                  <a:lnTo>
                    <a:pt x="75395" y="76277"/>
                  </a:lnTo>
                  <a:lnTo>
                    <a:pt x="66700" y="85676"/>
                  </a:lnTo>
                  <a:lnTo>
                    <a:pt x="66676" y="80646"/>
                  </a:lnTo>
                  <a:lnTo>
                    <a:pt x="67731" y="79161"/>
                  </a:lnTo>
                  <a:lnTo>
                    <a:pt x="69492" y="78170"/>
                  </a:lnTo>
                  <a:lnTo>
                    <a:pt x="76366" y="76450"/>
                  </a:lnTo>
                  <a:lnTo>
                    <a:pt x="109302" y="76189"/>
                  </a:lnTo>
                  <a:lnTo>
                    <a:pt x="114895" y="79011"/>
                  </a:lnTo>
                  <a:lnTo>
                    <a:pt x="117869" y="81245"/>
                  </a:lnTo>
                  <a:lnTo>
                    <a:pt x="121173" y="86550"/>
                  </a:lnTo>
                  <a:lnTo>
                    <a:pt x="122053" y="89446"/>
                  </a:lnTo>
                  <a:lnTo>
                    <a:pt x="123699" y="91377"/>
                  </a:lnTo>
                  <a:lnTo>
                    <a:pt x="128350" y="93522"/>
                  </a:lnTo>
                  <a:lnTo>
                    <a:pt x="130014" y="95152"/>
                  </a:lnTo>
                  <a:lnTo>
                    <a:pt x="131862" y="99787"/>
                  </a:lnTo>
                  <a:lnTo>
                    <a:pt x="133339" y="147364"/>
                  </a:lnTo>
                  <a:lnTo>
                    <a:pt x="133340" y="150900"/>
                  </a:lnTo>
                  <a:lnTo>
                    <a:pt x="124208" y="161483"/>
                  </a:lnTo>
                  <a:lnTo>
                    <a:pt x="118875" y="161786"/>
                  </a:lnTo>
                  <a:lnTo>
                    <a:pt x="117346" y="162886"/>
                  </a:lnTo>
                  <a:lnTo>
                    <a:pt x="116328" y="164679"/>
                  </a:lnTo>
                  <a:lnTo>
                    <a:pt x="115649" y="166932"/>
                  </a:lnTo>
                  <a:lnTo>
                    <a:pt x="114137" y="168435"/>
                  </a:lnTo>
                  <a:lnTo>
                    <a:pt x="106208" y="171044"/>
                  </a:lnTo>
                  <a:lnTo>
                    <a:pt x="105727" y="170117"/>
                  </a:lnTo>
                  <a:lnTo>
                    <a:pt x="104768" y="153747"/>
                  </a:lnTo>
                  <a:lnTo>
                    <a:pt x="142887" y="111450"/>
                  </a:lnTo>
                  <a:lnTo>
                    <a:pt x="150283" y="101386"/>
                  </a:lnTo>
                  <a:lnTo>
                    <a:pt x="196755" y="61274"/>
                  </a:lnTo>
                  <a:lnTo>
                    <a:pt x="240744" y="28581"/>
                  </a:lnTo>
                  <a:lnTo>
                    <a:pt x="255122" y="21866"/>
                  </a:lnTo>
                  <a:lnTo>
                    <a:pt x="262607" y="19237"/>
                  </a:lnTo>
                  <a:lnTo>
                    <a:pt x="285681" y="46"/>
                  </a:lnTo>
                  <a:lnTo>
                    <a:pt x="285729" y="0"/>
                  </a:lnTo>
                  <a:lnTo>
                    <a:pt x="285740" y="14179"/>
                  </a:lnTo>
                  <a:lnTo>
                    <a:pt x="284682" y="15799"/>
                  </a:lnTo>
                  <a:lnTo>
                    <a:pt x="282918" y="16879"/>
                  </a:lnTo>
                  <a:lnTo>
                    <a:pt x="280684" y="17599"/>
                  </a:lnTo>
                  <a:lnTo>
                    <a:pt x="279195" y="19137"/>
                  </a:lnTo>
                  <a:lnTo>
                    <a:pt x="277540" y="23669"/>
                  </a:lnTo>
                  <a:lnTo>
                    <a:pt x="275419" y="35201"/>
                  </a:lnTo>
                  <a:lnTo>
                    <a:pt x="259755" y="57156"/>
                  </a:lnTo>
                  <a:lnTo>
                    <a:pt x="257258" y="63496"/>
                  </a:lnTo>
                  <a:lnTo>
                    <a:pt x="250960" y="73016"/>
                  </a:lnTo>
                  <a:lnTo>
                    <a:pt x="247566" y="82539"/>
                  </a:lnTo>
                  <a:lnTo>
                    <a:pt x="241385" y="92064"/>
                  </a:lnTo>
                  <a:lnTo>
                    <a:pt x="238026" y="101589"/>
                  </a:lnTo>
                  <a:lnTo>
                    <a:pt x="231856" y="111114"/>
                  </a:lnTo>
                  <a:lnTo>
                    <a:pt x="228593" y="123800"/>
                  </a:lnTo>
                  <a:lnTo>
                    <a:pt x="273066" y="79338"/>
                  </a:lnTo>
                  <a:lnTo>
                    <a:pt x="311140" y="42322"/>
                  </a:lnTo>
                  <a:lnTo>
                    <a:pt x="323840" y="36103"/>
                  </a:lnTo>
                  <a:lnTo>
                    <a:pt x="341401" y="20494"/>
                  </a:lnTo>
                  <a:lnTo>
                    <a:pt x="351983" y="19077"/>
                  </a:lnTo>
                  <a:lnTo>
                    <a:pt x="352377" y="27244"/>
                  </a:lnTo>
                  <a:lnTo>
                    <a:pt x="351331" y="27684"/>
                  </a:lnTo>
                  <a:lnTo>
                    <a:pt x="344210" y="28448"/>
                  </a:lnTo>
                  <a:lnTo>
                    <a:pt x="333365" y="380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" name="SMARTInkShape-1103"/>
            <p:cNvSpPr/>
            <p:nvPr>
              <p:custDataLst>
                <p:tags r:id="rId195"/>
              </p:custDataLst>
            </p:nvPr>
          </p:nvSpPr>
          <p:spPr>
            <a:xfrm>
              <a:off x="6762751" y="5191125"/>
              <a:ext cx="95250" cy="56748"/>
            </a:xfrm>
            <a:custGeom>
              <a:avLst/>
              <a:gdLst/>
              <a:ahLst/>
              <a:cxnLst/>
              <a:rect l="0" t="0" r="0" b="0"/>
              <a:pathLst>
                <a:path w="95250" h="56748">
                  <a:moveTo>
                    <a:pt x="19049" y="0"/>
                  </a:moveTo>
                  <a:lnTo>
                    <a:pt x="19049" y="0"/>
                  </a:lnTo>
                  <a:lnTo>
                    <a:pt x="1716" y="17333"/>
                  </a:lnTo>
                  <a:lnTo>
                    <a:pt x="763" y="21109"/>
                  </a:lnTo>
                  <a:lnTo>
                    <a:pt x="0" y="46174"/>
                  </a:lnTo>
                  <a:lnTo>
                    <a:pt x="1059" y="46658"/>
                  </a:lnTo>
                  <a:lnTo>
                    <a:pt x="5056" y="47195"/>
                  </a:lnTo>
                  <a:lnTo>
                    <a:pt x="10360" y="50256"/>
                  </a:lnTo>
                  <a:lnTo>
                    <a:pt x="16246" y="54086"/>
                  </a:lnTo>
                  <a:lnTo>
                    <a:pt x="26741" y="56747"/>
                  </a:lnTo>
                  <a:lnTo>
                    <a:pt x="38694" y="49558"/>
                  </a:lnTo>
                  <a:lnTo>
                    <a:pt x="63521" y="46642"/>
                  </a:lnTo>
                  <a:lnTo>
                    <a:pt x="76204" y="40101"/>
                  </a:lnTo>
                  <a:lnTo>
                    <a:pt x="79376" y="39434"/>
                  </a:lnTo>
                  <a:lnTo>
                    <a:pt x="95249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2" name="SMARTInkShape-Group296"/>
          <p:cNvGrpSpPr/>
          <p:nvPr/>
        </p:nvGrpSpPr>
        <p:grpSpPr>
          <a:xfrm>
            <a:off x="7277100" y="4562478"/>
            <a:ext cx="676117" cy="590548"/>
            <a:chOff x="7277100" y="4562478"/>
            <a:chExt cx="676117" cy="590548"/>
          </a:xfrm>
        </p:grpSpPr>
        <p:sp>
          <p:nvSpPr>
            <p:cNvPr id="248" name="SMARTInkShape-1104"/>
            <p:cNvSpPr/>
            <p:nvPr>
              <p:custDataLst>
                <p:tags r:id="rId190"/>
              </p:custDataLst>
            </p:nvPr>
          </p:nvSpPr>
          <p:spPr>
            <a:xfrm>
              <a:off x="7277100" y="4562478"/>
              <a:ext cx="104776" cy="590548"/>
            </a:xfrm>
            <a:custGeom>
              <a:avLst/>
              <a:gdLst/>
              <a:ahLst/>
              <a:cxnLst/>
              <a:rect l="0" t="0" r="0" b="0"/>
              <a:pathLst>
                <a:path w="104776" h="590548">
                  <a:moveTo>
                    <a:pt x="0" y="57147"/>
                  </a:moveTo>
                  <a:lnTo>
                    <a:pt x="0" y="57147"/>
                  </a:lnTo>
                  <a:lnTo>
                    <a:pt x="9132" y="57147"/>
                  </a:lnTo>
                  <a:lnTo>
                    <a:pt x="9524" y="39455"/>
                  </a:lnTo>
                  <a:lnTo>
                    <a:pt x="36650" y="10973"/>
                  </a:lnTo>
                  <a:lnTo>
                    <a:pt x="45418" y="8750"/>
                  </a:lnTo>
                  <a:lnTo>
                    <a:pt x="55396" y="1359"/>
                  </a:lnTo>
                  <a:lnTo>
                    <a:pt x="64408" y="266"/>
                  </a:lnTo>
                  <a:lnTo>
                    <a:pt x="84247" y="0"/>
                  </a:lnTo>
                  <a:lnTo>
                    <a:pt x="84739" y="1057"/>
                  </a:lnTo>
                  <a:lnTo>
                    <a:pt x="85724" y="32178"/>
                  </a:lnTo>
                  <a:lnTo>
                    <a:pt x="82903" y="38289"/>
                  </a:lnTo>
                  <a:lnTo>
                    <a:pt x="80669" y="41400"/>
                  </a:lnTo>
                  <a:lnTo>
                    <a:pt x="77525" y="55892"/>
                  </a:lnTo>
                  <a:lnTo>
                    <a:pt x="75404" y="72147"/>
                  </a:lnTo>
                  <a:lnTo>
                    <a:pt x="68713" y="85550"/>
                  </a:lnTo>
                  <a:lnTo>
                    <a:pt x="57435" y="130967"/>
                  </a:lnTo>
                  <a:lnTo>
                    <a:pt x="56176" y="146164"/>
                  </a:lnTo>
                  <a:lnTo>
                    <a:pt x="48961" y="164694"/>
                  </a:lnTo>
                  <a:lnTo>
                    <a:pt x="46644" y="196999"/>
                  </a:lnTo>
                  <a:lnTo>
                    <a:pt x="38989" y="224460"/>
                  </a:lnTo>
                  <a:lnTo>
                    <a:pt x="38110" y="265393"/>
                  </a:lnTo>
                  <a:lnTo>
                    <a:pt x="40927" y="274231"/>
                  </a:lnTo>
                  <a:lnTo>
                    <a:pt x="46302" y="283472"/>
                  </a:lnTo>
                  <a:lnTo>
                    <a:pt x="48422" y="292902"/>
                  </a:lnTo>
                  <a:lnTo>
                    <a:pt x="54094" y="301860"/>
                  </a:lnTo>
                  <a:lnTo>
                    <a:pt x="56748" y="312472"/>
                  </a:lnTo>
                  <a:lnTo>
                    <a:pt x="65316" y="322360"/>
                  </a:lnTo>
                  <a:lnTo>
                    <a:pt x="68893" y="323186"/>
                  </a:lnTo>
                  <a:lnTo>
                    <a:pt x="84274" y="323836"/>
                  </a:lnTo>
                  <a:lnTo>
                    <a:pt x="93799" y="315645"/>
                  </a:lnTo>
                  <a:lnTo>
                    <a:pt x="104764" y="314322"/>
                  </a:lnTo>
                  <a:lnTo>
                    <a:pt x="104775" y="331931"/>
                  </a:lnTo>
                  <a:lnTo>
                    <a:pt x="98230" y="340692"/>
                  </a:lnTo>
                  <a:lnTo>
                    <a:pt x="96133" y="349534"/>
                  </a:lnTo>
                  <a:lnTo>
                    <a:pt x="95643" y="355725"/>
                  </a:lnTo>
                  <a:lnTo>
                    <a:pt x="92602" y="362004"/>
                  </a:lnTo>
                  <a:lnTo>
                    <a:pt x="88781" y="368322"/>
                  </a:lnTo>
                  <a:lnTo>
                    <a:pt x="85572" y="377829"/>
                  </a:lnTo>
                  <a:lnTo>
                    <a:pt x="79447" y="388407"/>
                  </a:lnTo>
                  <a:lnTo>
                    <a:pt x="75427" y="415040"/>
                  </a:lnTo>
                  <a:lnTo>
                    <a:pt x="68717" y="428447"/>
                  </a:lnTo>
                  <a:lnTo>
                    <a:pt x="64033" y="455196"/>
                  </a:lnTo>
                  <a:lnTo>
                    <a:pt x="60209" y="462658"/>
                  </a:lnTo>
                  <a:lnTo>
                    <a:pt x="58057" y="473867"/>
                  </a:lnTo>
                  <a:lnTo>
                    <a:pt x="57173" y="517449"/>
                  </a:lnTo>
                  <a:lnTo>
                    <a:pt x="57151" y="545971"/>
                  </a:lnTo>
                  <a:lnTo>
                    <a:pt x="54328" y="552391"/>
                  </a:lnTo>
                  <a:lnTo>
                    <a:pt x="50605" y="558772"/>
                  </a:lnTo>
                  <a:lnTo>
                    <a:pt x="48213" y="571492"/>
                  </a:lnTo>
                  <a:lnTo>
                    <a:pt x="48018" y="574669"/>
                  </a:lnTo>
                  <a:lnTo>
                    <a:pt x="46829" y="576787"/>
                  </a:lnTo>
                  <a:lnTo>
                    <a:pt x="44977" y="578199"/>
                  </a:lnTo>
                  <a:lnTo>
                    <a:pt x="42685" y="579140"/>
                  </a:lnTo>
                  <a:lnTo>
                    <a:pt x="41156" y="580826"/>
                  </a:lnTo>
                  <a:lnTo>
                    <a:pt x="39459" y="585521"/>
                  </a:lnTo>
                  <a:lnTo>
                    <a:pt x="37947" y="587196"/>
                  </a:lnTo>
                  <a:lnTo>
                    <a:pt x="30018" y="590106"/>
                  </a:lnTo>
                  <a:lnTo>
                    <a:pt x="9955" y="590547"/>
                  </a:lnTo>
                  <a:lnTo>
                    <a:pt x="9652" y="585491"/>
                  </a:lnTo>
                  <a:lnTo>
                    <a:pt x="8552" y="584002"/>
                  </a:lnTo>
                  <a:lnTo>
                    <a:pt x="4506" y="582346"/>
                  </a:lnTo>
                  <a:lnTo>
                    <a:pt x="3004" y="580846"/>
                  </a:lnTo>
                  <a:lnTo>
                    <a:pt x="1336" y="576358"/>
                  </a:lnTo>
                  <a:lnTo>
                    <a:pt x="34" y="549233"/>
                  </a:lnTo>
                  <a:lnTo>
                    <a:pt x="2838" y="542905"/>
                  </a:lnTo>
                  <a:lnTo>
                    <a:pt x="9525" y="533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SMARTInkShape-1105"/>
            <p:cNvSpPr/>
            <p:nvPr>
              <p:custDataLst>
                <p:tags r:id="rId191"/>
              </p:custDataLst>
            </p:nvPr>
          </p:nvSpPr>
          <p:spPr>
            <a:xfrm>
              <a:off x="7591425" y="4800600"/>
              <a:ext cx="200026" cy="19051"/>
            </a:xfrm>
            <a:custGeom>
              <a:avLst/>
              <a:gdLst/>
              <a:ahLst/>
              <a:cxnLst/>
              <a:rect l="0" t="0" r="0" b="0"/>
              <a:pathLst>
                <a:path w="200026" h="19051">
                  <a:moveTo>
                    <a:pt x="0" y="19050"/>
                  </a:moveTo>
                  <a:lnTo>
                    <a:pt x="0" y="19050"/>
                  </a:lnTo>
                  <a:lnTo>
                    <a:pt x="0" y="9559"/>
                  </a:lnTo>
                  <a:lnTo>
                    <a:pt x="44719" y="9525"/>
                  </a:lnTo>
                  <a:lnTo>
                    <a:pt x="50920" y="9525"/>
                  </a:lnTo>
                  <a:lnTo>
                    <a:pt x="57203" y="6703"/>
                  </a:lnTo>
                  <a:lnTo>
                    <a:pt x="60361" y="4468"/>
                  </a:lnTo>
                  <a:lnTo>
                    <a:pt x="74917" y="1324"/>
                  </a:lnTo>
                  <a:lnTo>
                    <a:pt x="120748" y="23"/>
                  </a:lnTo>
                  <a:lnTo>
                    <a:pt x="165009" y="0"/>
                  </a:lnTo>
                  <a:lnTo>
                    <a:pt x="199857" y="0"/>
                  </a:lnTo>
                  <a:lnTo>
                    <a:pt x="2000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0" name="SMARTInkShape-1106"/>
            <p:cNvSpPr/>
            <p:nvPr>
              <p:custDataLst>
                <p:tags r:id="rId192"/>
              </p:custDataLst>
            </p:nvPr>
          </p:nvSpPr>
          <p:spPr>
            <a:xfrm>
              <a:off x="7595463" y="4867275"/>
              <a:ext cx="186463" cy="38101"/>
            </a:xfrm>
            <a:custGeom>
              <a:avLst/>
              <a:gdLst/>
              <a:ahLst/>
              <a:cxnLst/>
              <a:rect l="0" t="0" r="0" b="0"/>
              <a:pathLst>
                <a:path w="186463" h="38101">
                  <a:moveTo>
                    <a:pt x="5487" y="38100"/>
                  </a:moveTo>
                  <a:lnTo>
                    <a:pt x="5487" y="38100"/>
                  </a:lnTo>
                  <a:lnTo>
                    <a:pt x="0" y="38100"/>
                  </a:lnTo>
                  <a:lnTo>
                    <a:pt x="22797" y="38100"/>
                  </a:lnTo>
                  <a:lnTo>
                    <a:pt x="32856" y="31555"/>
                  </a:lnTo>
                  <a:lnTo>
                    <a:pt x="80288" y="23553"/>
                  </a:lnTo>
                  <a:lnTo>
                    <a:pt x="97716" y="19939"/>
                  </a:lnTo>
                  <a:lnTo>
                    <a:pt x="121519" y="19167"/>
                  </a:lnTo>
                  <a:lnTo>
                    <a:pt x="128671" y="16280"/>
                  </a:lnTo>
                  <a:lnTo>
                    <a:pt x="135378" y="12528"/>
                  </a:lnTo>
                  <a:lnTo>
                    <a:pt x="148305" y="10118"/>
                  </a:lnTo>
                  <a:lnTo>
                    <a:pt x="161050" y="9642"/>
                  </a:lnTo>
                  <a:lnTo>
                    <a:pt x="167407" y="6755"/>
                  </a:lnTo>
                  <a:lnTo>
                    <a:pt x="173760" y="3003"/>
                  </a:lnTo>
                  <a:lnTo>
                    <a:pt x="18646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1" name="SMARTInkShape-1107"/>
            <p:cNvSpPr/>
            <p:nvPr>
              <p:custDataLst>
                <p:tags r:id="rId193"/>
              </p:custDataLst>
            </p:nvPr>
          </p:nvSpPr>
          <p:spPr>
            <a:xfrm>
              <a:off x="7795488" y="4743845"/>
              <a:ext cx="157729" cy="218681"/>
            </a:xfrm>
            <a:custGeom>
              <a:avLst/>
              <a:gdLst/>
              <a:ahLst/>
              <a:cxnLst/>
              <a:rect l="0" t="0" r="0" b="0"/>
              <a:pathLst>
                <a:path w="157729" h="218681">
                  <a:moveTo>
                    <a:pt x="5487" y="18655"/>
                  </a:moveTo>
                  <a:lnTo>
                    <a:pt x="5487" y="18655"/>
                  </a:lnTo>
                  <a:lnTo>
                    <a:pt x="5487" y="9522"/>
                  </a:lnTo>
                  <a:lnTo>
                    <a:pt x="431" y="9247"/>
                  </a:lnTo>
                  <a:lnTo>
                    <a:pt x="0" y="8149"/>
                  </a:lnTo>
                  <a:lnTo>
                    <a:pt x="5212" y="0"/>
                  </a:lnTo>
                  <a:lnTo>
                    <a:pt x="5480" y="8748"/>
                  </a:lnTo>
                  <a:lnTo>
                    <a:pt x="29167" y="32809"/>
                  </a:lnTo>
                  <a:lnTo>
                    <a:pt x="34709" y="35529"/>
                  </a:lnTo>
                  <a:lnTo>
                    <a:pt x="37668" y="36254"/>
                  </a:lnTo>
                  <a:lnTo>
                    <a:pt x="53169" y="45053"/>
                  </a:lnTo>
                  <a:lnTo>
                    <a:pt x="56325" y="45779"/>
                  </a:lnTo>
                  <a:lnTo>
                    <a:pt x="70053" y="53489"/>
                  </a:lnTo>
                  <a:lnTo>
                    <a:pt x="96681" y="57527"/>
                  </a:lnTo>
                  <a:lnTo>
                    <a:pt x="110088" y="64237"/>
                  </a:lnTo>
                  <a:lnTo>
                    <a:pt x="157650" y="66280"/>
                  </a:lnTo>
                  <a:lnTo>
                    <a:pt x="157728" y="66280"/>
                  </a:lnTo>
                  <a:lnTo>
                    <a:pt x="152783" y="66280"/>
                  </a:lnTo>
                  <a:lnTo>
                    <a:pt x="151309" y="67338"/>
                  </a:lnTo>
                  <a:lnTo>
                    <a:pt x="149672" y="71337"/>
                  </a:lnTo>
                  <a:lnTo>
                    <a:pt x="148177" y="72826"/>
                  </a:lnTo>
                  <a:lnTo>
                    <a:pt x="138173" y="78039"/>
                  </a:lnTo>
                  <a:lnTo>
                    <a:pt x="122874" y="90916"/>
                  </a:lnTo>
                  <a:lnTo>
                    <a:pt x="110245" y="96899"/>
                  </a:lnTo>
                  <a:lnTo>
                    <a:pt x="70310" y="126641"/>
                  </a:lnTo>
                  <a:lnTo>
                    <a:pt x="66047" y="135793"/>
                  </a:lnTo>
                  <a:lnTo>
                    <a:pt x="63094" y="145858"/>
                  </a:lnTo>
                  <a:lnTo>
                    <a:pt x="52576" y="160943"/>
                  </a:lnTo>
                  <a:lnTo>
                    <a:pt x="38225" y="177328"/>
                  </a:lnTo>
                  <a:lnTo>
                    <a:pt x="32061" y="190089"/>
                  </a:lnTo>
                  <a:lnTo>
                    <a:pt x="27881" y="196448"/>
                  </a:lnTo>
                  <a:lnTo>
                    <a:pt x="24977" y="207273"/>
                  </a:lnTo>
                  <a:lnTo>
                    <a:pt x="34062" y="2186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9" name="SMARTInkShape-Group297"/>
          <p:cNvGrpSpPr/>
          <p:nvPr/>
        </p:nvGrpSpPr>
        <p:grpSpPr>
          <a:xfrm>
            <a:off x="8220075" y="4581525"/>
            <a:ext cx="1581151" cy="266665"/>
            <a:chOff x="8220075" y="4581525"/>
            <a:chExt cx="1581151" cy="266665"/>
          </a:xfrm>
        </p:grpSpPr>
        <p:sp>
          <p:nvSpPr>
            <p:cNvPr id="253" name="SMARTInkShape-1108"/>
            <p:cNvSpPr/>
            <p:nvPr>
              <p:custDataLst>
                <p:tags r:id="rId184"/>
              </p:custDataLst>
            </p:nvPr>
          </p:nvSpPr>
          <p:spPr>
            <a:xfrm>
              <a:off x="8220075" y="4629154"/>
              <a:ext cx="600076" cy="219036"/>
            </a:xfrm>
            <a:custGeom>
              <a:avLst/>
              <a:gdLst/>
              <a:ahLst/>
              <a:cxnLst/>
              <a:rect l="0" t="0" r="0" b="0"/>
              <a:pathLst>
                <a:path w="600076" h="219036">
                  <a:moveTo>
                    <a:pt x="0" y="190496"/>
                  </a:moveTo>
                  <a:lnTo>
                    <a:pt x="0" y="190496"/>
                  </a:lnTo>
                  <a:lnTo>
                    <a:pt x="8200" y="190496"/>
                  </a:lnTo>
                  <a:lnTo>
                    <a:pt x="8642" y="191554"/>
                  </a:lnTo>
                  <a:lnTo>
                    <a:pt x="9515" y="208106"/>
                  </a:lnTo>
                  <a:lnTo>
                    <a:pt x="10576" y="208586"/>
                  </a:lnTo>
                  <a:lnTo>
                    <a:pt x="14578" y="209119"/>
                  </a:lnTo>
                  <a:lnTo>
                    <a:pt x="16069" y="210320"/>
                  </a:lnTo>
                  <a:lnTo>
                    <a:pt x="18657" y="217709"/>
                  </a:lnTo>
                  <a:lnTo>
                    <a:pt x="21698" y="218466"/>
                  </a:lnTo>
                  <a:lnTo>
                    <a:pt x="41430" y="219035"/>
                  </a:lnTo>
                  <a:lnTo>
                    <a:pt x="47694" y="216233"/>
                  </a:lnTo>
                  <a:lnTo>
                    <a:pt x="92633" y="174014"/>
                  </a:lnTo>
                  <a:lnTo>
                    <a:pt x="128974" y="130136"/>
                  </a:lnTo>
                  <a:lnTo>
                    <a:pt x="157297" y="104764"/>
                  </a:lnTo>
                  <a:lnTo>
                    <a:pt x="184795" y="74078"/>
                  </a:lnTo>
                  <a:lnTo>
                    <a:pt x="202333" y="60517"/>
                  </a:lnTo>
                  <a:lnTo>
                    <a:pt x="233787" y="22515"/>
                  </a:lnTo>
                  <a:lnTo>
                    <a:pt x="236840" y="12783"/>
                  </a:lnTo>
                  <a:lnTo>
                    <a:pt x="237554" y="6385"/>
                  </a:lnTo>
                  <a:lnTo>
                    <a:pt x="238803" y="4255"/>
                  </a:lnTo>
                  <a:lnTo>
                    <a:pt x="240694" y="2836"/>
                  </a:lnTo>
                  <a:lnTo>
                    <a:pt x="247528" y="45"/>
                  </a:lnTo>
                  <a:lnTo>
                    <a:pt x="247639" y="8201"/>
                  </a:lnTo>
                  <a:lnTo>
                    <a:pt x="241102" y="16864"/>
                  </a:lnTo>
                  <a:lnTo>
                    <a:pt x="239007" y="25691"/>
                  </a:lnTo>
                  <a:lnTo>
                    <a:pt x="238516" y="31877"/>
                  </a:lnTo>
                  <a:lnTo>
                    <a:pt x="235476" y="38155"/>
                  </a:lnTo>
                  <a:lnTo>
                    <a:pt x="233185" y="41310"/>
                  </a:lnTo>
                  <a:lnTo>
                    <a:pt x="218980" y="88831"/>
                  </a:lnTo>
                  <a:lnTo>
                    <a:pt x="211726" y="104131"/>
                  </a:lnTo>
                  <a:lnTo>
                    <a:pt x="206918" y="131304"/>
                  </a:lnTo>
                  <a:lnTo>
                    <a:pt x="203089" y="138789"/>
                  </a:lnTo>
                  <a:lnTo>
                    <a:pt x="199875" y="148952"/>
                  </a:lnTo>
                  <a:lnTo>
                    <a:pt x="193749" y="158666"/>
                  </a:lnTo>
                  <a:lnTo>
                    <a:pt x="191463" y="168247"/>
                  </a:lnTo>
                  <a:lnTo>
                    <a:pt x="190928" y="174610"/>
                  </a:lnTo>
                  <a:lnTo>
                    <a:pt x="189726" y="176731"/>
                  </a:lnTo>
                  <a:lnTo>
                    <a:pt x="187868" y="178144"/>
                  </a:lnTo>
                  <a:lnTo>
                    <a:pt x="185570" y="179086"/>
                  </a:lnTo>
                  <a:lnTo>
                    <a:pt x="184038" y="180773"/>
                  </a:lnTo>
                  <a:lnTo>
                    <a:pt x="181095" y="190055"/>
                  </a:lnTo>
                  <a:lnTo>
                    <a:pt x="180986" y="198658"/>
                  </a:lnTo>
                  <a:lnTo>
                    <a:pt x="179924" y="199113"/>
                  </a:lnTo>
                  <a:lnTo>
                    <a:pt x="172775" y="199902"/>
                  </a:lnTo>
                  <a:lnTo>
                    <a:pt x="172334" y="198883"/>
                  </a:lnTo>
                  <a:lnTo>
                    <a:pt x="170392" y="173635"/>
                  </a:lnTo>
                  <a:lnTo>
                    <a:pt x="164905" y="164804"/>
                  </a:lnTo>
                  <a:lnTo>
                    <a:pt x="162513" y="152339"/>
                  </a:lnTo>
                  <a:lnTo>
                    <a:pt x="162041" y="139685"/>
                  </a:lnTo>
                  <a:lnTo>
                    <a:pt x="159154" y="133341"/>
                  </a:lnTo>
                  <a:lnTo>
                    <a:pt x="147739" y="119322"/>
                  </a:lnTo>
                  <a:lnTo>
                    <a:pt x="142215" y="116530"/>
                  </a:lnTo>
                  <a:lnTo>
                    <a:pt x="123767" y="114492"/>
                  </a:lnTo>
                  <a:lnTo>
                    <a:pt x="109798" y="114307"/>
                  </a:lnTo>
                  <a:lnTo>
                    <a:pt x="104185" y="117123"/>
                  </a:lnTo>
                  <a:lnTo>
                    <a:pt x="98163" y="120844"/>
                  </a:lnTo>
                  <a:lnTo>
                    <a:pt x="87572" y="123429"/>
                  </a:lnTo>
                  <a:lnTo>
                    <a:pt x="77686" y="131988"/>
                  </a:lnTo>
                  <a:lnTo>
                    <a:pt x="76860" y="135564"/>
                  </a:lnTo>
                  <a:lnTo>
                    <a:pt x="76331" y="146484"/>
                  </a:lnTo>
                  <a:lnTo>
                    <a:pt x="77346" y="148455"/>
                  </a:lnTo>
                  <a:lnTo>
                    <a:pt x="79080" y="149769"/>
                  </a:lnTo>
                  <a:lnTo>
                    <a:pt x="84413" y="151877"/>
                  </a:lnTo>
                  <a:lnTo>
                    <a:pt x="116282" y="152382"/>
                  </a:lnTo>
                  <a:lnTo>
                    <a:pt x="123295" y="149568"/>
                  </a:lnTo>
                  <a:lnTo>
                    <a:pt x="138837" y="142033"/>
                  </a:lnTo>
                  <a:lnTo>
                    <a:pt x="160729" y="135920"/>
                  </a:lnTo>
                  <a:lnTo>
                    <a:pt x="180621" y="131286"/>
                  </a:lnTo>
                  <a:lnTo>
                    <a:pt x="225404" y="111000"/>
                  </a:lnTo>
                  <a:lnTo>
                    <a:pt x="269874" y="88889"/>
                  </a:lnTo>
                  <a:lnTo>
                    <a:pt x="315619" y="63496"/>
                  </a:lnTo>
                  <a:lnTo>
                    <a:pt x="325837" y="59968"/>
                  </a:lnTo>
                  <a:lnTo>
                    <a:pt x="344586" y="57704"/>
                  </a:lnTo>
                  <a:lnTo>
                    <a:pt x="347200" y="56459"/>
                  </a:lnTo>
                  <a:lnTo>
                    <a:pt x="348941" y="54571"/>
                  </a:lnTo>
                  <a:lnTo>
                    <a:pt x="350103" y="52255"/>
                  </a:lnTo>
                  <a:lnTo>
                    <a:pt x="351936" y="50710"/>
                  </a:lnTo>
                  <a:lnTo>
                    <a:pt x="361497" y="47742"/>
                  </a:lnTo>
                  <a:lnTo>
                    <a:pt x="361949" y="71301"/>
                  </a:lnTo>
                  <a:lnTo>
                    <a:pt x="359128" y="76843"/>
                  </a:lnTo>
                  <a:lnTo>
                    <a:pt x="353750" y="83967"/>
                  </a:lnTo>
                  <a:lnTo>
                    <a:pt x="352686" y="92978"/>
                  </a:lnTo>
                  <a:lnTo>
                    <a:pt x="352541" y="98824"/>
                  </a:lnTo>
                  <a:lnTo>
                    <a:pt x="351444" y="100807"/>
                  </a:lnTo>
                  <a:lnTo>
                    <a:pt x="349654" y="102128"/>
                  </a:lnTo>
                  <a:lnTo>
                    <a:pt x="347403" y="103009"/>
                  </a:lnTo>
                  <a:lnTo>
                    <a:pt x="345902" y="104655"/>
                  </a:lnTo>
                  <a:lnTo>
                    <a:pt x="340671" y="114900"/>
                  </a:lnTo>
                  <a:lnTo>
                    <a:pt x="336617" y="120914"/>
                  </a:lnTo>
                  <a:lnTo>
                    <a:pt x="333802" y="131500"/>
                  </a:lnTo>
                  <a:lnTo>
                    <a:pt x="326913" y="140585"/>
                  </a:lnTo>
                  <a:lnTo>
                    <a:pt x="324254" y="150632"/>
                  </a:lnTo>
                  <a:lnTo>
                    <a:pt x="323853" y="166847"/>
                  </a:lnTo>
                  <a:lnTo>
                    <a:pt x="324910" y="168380"/>
                  </a:lnTo>
                  <a:lnTo>
                    <a:pt x="326674" y="169402"/>
                  </a:lnTo>
                  <a:lnTo>
                    <a:pt x="332051" y="171043"/>
                  </a:lnTo>
                  <a:lnTo>
                    <a:pt x="340718" y="164820"/>
                  </a:lnTo>
                  <a:lnTo>
                    <a:pt x="350674" y="162303"/>
                  </a:lnTo>
                  <a:lnTo>
                    <a:pt x="392412" y="130126"/>
                  </a:lnTo>
                  <a:lnTo>
                    <a:pt x="396656" y="123801"/>
                  </a:lnTo>
                  <a:lnTo>
                    <a:pt x="397787" y="120632"/>
                  </a:lnTo>
                  <a:lnTo>
                    <a:pt x="438022" y="73548"/>
                  </a:lnTo>
                  <a:lnTo>
                    <a:pt x="444815" y="59183"/>
                  </a:lnTo>
                  <a:lnTo>
                    <a:pt x="447462" y="51702"/>
                  </a:lnTo>
                  <a:lnTo>
                    <a:pt x="464076" y="28624"/>
                  </a:lnTo>
                  <a:lnTo>
                    <a:pt x="467434" y="12703"/>
                  </a:lnTo>
                  <a:lnTo>
                    <a:pt x="476214" y="44"/>
                  </a:lnTo>
                  <a:lnTo>
                    <a:pt x="468046" y="0"/>
                  </a:lnTo>
                  <a:lnTo>
                    <a:pt x="467606" y="1057"/>
                  </a:lnTo>
                  <a:lnTo>
                    <a:pt x="467116" y="5054"/>
                  </a:lnTo>
                  <a:lnTo>
                    <a:pt x="464077" y="10358"/>
                  </a:lnTo>
                  <a:lnTo>
                    <a:pt x="460256" y="16243"/>
                  </a:lnTo>
                  <a:lnTo>
                    <a:pt x="457048" y="25506"/>
                  </a:lnTo>
                  <a:lnTo>
                    <a:pt x="450922" y="34954"/>
                  </a:lnTo>
                  <a:lnTo>
                    <a:pt x="447580" y="44456"/>
                  </a:lnTo>
                  <a:lnTo>
                    <a:pt x="432572" y="64555"/>
                  </a:lnTo>
                  <a:lnTo>
                    <a:pt x="426582" y="83735"/>
                  </a:lnTo>
                  <a:lnTo>
                    <a:pt x="422425" y="91189"/>
                  </a:lnTo>
                  <a:lnTo>
                    <a:pt x="419026" y="101334"/>
                  </a:lnTo>
                  <a:lnTo>
                    <a:pt x="412845" y="111044"/>
                  </a:lnTo>
                  <a:lnTo>
                    <a:pt x="410006" y="121929"/>
                  </a:lnTo>
                  <a:lnTo>
                    <a:pt x="409578" y="133215"/>
                  </a:lnTo>
                  <a:lnTo>
                    <a:pt x="417776" y="133335"/>
                  </a:lnTo>
                  <a:lnTo>
                    <a:pt x="418218" y="132281"/>
                  </a:lnTo>
                  <a:lnTo>
                    <a:pt x="418709" y="128286"/>
                  </a:lnTo>
                  <a:lnTo>
                    <a:pt x="419898" y="126798"/>
                  </a:lnTo>
                  <a:lnTo>
                    <a:pt x="427266" y="124213"/>
                  </a:lnTo>
                  <a:lnTo>
                    <a:pt x="428021" y="121173"/>
                  </a:lnTo>
                  <a:lnTo>
                    <a:pt x="428223" y="118881"/>
                  </a:lnTo>
                  <a:lnTo>
                    <a:pt x="429415" y="117353"/>
                  </a:lnTo>
                  <a:lnTo>
                    <a:pt x="433563" y="115654"/>
                  </a:lnTo>
                  <a:lnTo>
                    <a:pt x="435091" y="114144"/>
                  </a:lnTo>
                  <a:lnTo>
                    <a:pt x="438148" y="104778"/>
                  </a:lnTo>
                  <a:lnTo>
                    <a:pt x="438150" y="104771"/>
                  </a:lnTo>
                  <a:lnTo>
                    <a:pt x="438150" y="122463"/>
                  </a:lnTo>
                  <a:lnTo>
                    <a:pt x="437092" y="122915"/>
                  </a:lnTo>
                  <a:lnTo>
                    <a:pt x="428625" y="123821"/>
                  </a:lnTo>
                  <a:lnTo>
                    <a:pt x="428625" y="114330"/>
                  </a:lnTo>
                  <a:lnTo>
                    <a:pt x="437757" y="105164"/>
                  </a:lnTo>
                  <a:lnTo>
                    <a:pt x="443090" y="104888"/>
                  </a:lnTo>
                  <a:lnTo>
                    <a:pt x="444619" y="103790"/>
                  </a:lnTo>
                  <a:lnTo>
                    <a:pt x="445637" y="102001"/>
                  </a:lnTo>
                  <a:lnTo>
                    <a:pt x="447273" y="96580"/>
                  </a:lnTo>
                  <a:lnTo>
                    <a:pt x="463478" y="78402"/>
                  </a:lnTo>
                  <a:lnTo>
                    <a:pt x="466297" y="68425"/>
                  </a:lnTo>
                  <a:lnTo>
                    <a:pt x="474889" y="58624"/>
                  </a:lnTo>
                  <a:lnTo>
                    <a:pt x="475847" y="52527"/>
                  </a:lnTo>
                  <a:lnTo>
                    <a:pt x="476131" y="44019"/>
                  </a:lnTo>
                  <a:lnTo>
                    <a:pt x="477230" y="42045"/>
                  </a:lnTo>
                  <a:lnTo>
                    <a:pt x="479020" y="40728"/>
                  </a:lnTo>
                  <a:lnTo>
                    <a:pt x="481272" y="39851"/>
                  </a:lnTo>
                  <a:lnTo>
                    <a:pt x="482773" y="38208"/>
                  </a:lnTo>
                  <a:lnTo>
                    <a:pt x="485658" y="29009"/>
                  </a:lnTo>
                  <a:lnTo>
                    <a:pt x="485775" y="19046"/>
                  </a:lnTo>
                  <a:lnTo>
                    <a:pt x="485775" y="27247"/>
                  </a:lnTo>
                  <a:lnTo>
                    <a:pt x="484717" y="27688"/>
                  </a:lnTo>
                  <a:lnTo>
                    <a:pt x="476641" y="28537"/>
                  </a:lnTo>
                  <a:lnTo>
                    <a:pt x="476365" y="33618"/>
                  </a:lnTo>
                  <a:lnTo>
                    <a:pt x="475268" y="35110"/>
                  </a:lnTo>
                  <a:lnTo>
                    <a:pt x="471228" y="36769"/>
                  </a:lnTo>
                  <a:lnTo>
                    <a:pt x="469727" y="38270"/>
                  </a:lnTo>
                  <a:lnTo>
                    <a:pt x="468061" y="42759"/>
                  </a:lnTo>
                  <a:lnTo>
                    <a:pt x="466759" y="61684"/>
                  </a:lnTo>
                  <a:lnTo>
                    <a:pt x="465689" y="63346"/>
                  </a:lnTo>
                  <a:lnTo>
                    <a:pt x="463918" y="64454"/>
                  </a:lnTo>
                  <a:lnTo>
                    <a:pt x="458527" y="66233"/>
                  </a:lnTo>
                  <a:lnTo>
                    <a:pt x="457790" y="69298"/>
                  </a:lnTo>
                  <a:lnTo>
                    <a:pt x="457234" y="80848"/>
                  </a:lnTo>
                  <a:lnTo>
                    <a:pt x="456164" y="82473"/>
                  </a:lnTo>
                  <a:lnTo>
                    <a:pt x="454393" y="83555"/>
                  </a:lnTo>
                  <a:lnTo>
                    <a:pt x="449002" y="85293"/>
                  </a:lnTo>
                  <a:lnTo>
                    <a:pt x="448265" y="88353"/>
                  </a:lnTo>
                  <a:lnTo>
                    <a:pt x="447791" y="93884"/>
                  </a:lnTo>
                  <a:lnTo>
                    <a:pt x="439484" y="103328"/>
                  </a:lnTo>
                  <a:lnTo>
                    <a:pt x="438545" y="109400"/>
                  </a:lnTo>
                  <a:lnTo>
                    <a:pt x="438150" y="142752"/>
                  </a:lnTo>
                  <a:lnTo>
                    <a:pt x="447282" y="152000"/>
                  </a:lnTo>
                  <a:lnTo>
                    <a:pt x="455841" y="144160"/>
                  </a:lnTo>
                  <a:lnTo>
                    <a:pt x="464536" y="142068"/>
                  </a:lnTo>
                  <a:lnTo>
                    <a:pt x="473367" y="136400"/>
                  </a:lnTo>
                  <a:lnTo>
                    <a:pt x="482686" y="133193"/>
                  </a:lnTo>
                  <a:lnTo>
                    <a:pt x="493430" y="125264"/>
                  </a:lnTo>
                  <a:lnTo>
                    <a:pt x="503594" y="109956"/>
                  </a:lnTo>
                  <a:lnTo>
                    <a:pt x="549204" y="69862"/>
                  </a:lnTo>
                  <a:lnTo>
                    <a:pt x="586317" y="31746"/>
                  </a:lnTo>
                  <a:lnTo>
                    <a:pt x="591238" y="19242"/>
                  </a:lnTo>
                  <a:lnTo>
                    <a:pt x="600075" y="9521"/>
                  </a:lnTo>
                  <a:lnTo>
                    <a:pt x="600075" y="23710"/>
                  </a:lnTo>
                  <a:lnTo>
                    <a:pt x="599017" y="25331"/>
                  </a:lnTo>
                  <a:lnTo>
                    <a:pt x="597253" y="26410"/>
                  </a:lnTo>
                  <a:lnTo>
                    <a:pt x="595018" y="27131"/>
                  </a:lnTo>
                  <a:lnTo>
                    <a:pt x="593529" y="28669"/>
                  </a:lnTo>
                  <a:lnTo>
                    <a:pt x="591874" y="33201"/>
                  </a:lnTo>
                  <a:lnTo>
                    <a:pt x="590584" y="60359"/>
                  </a:lnTo>
                  <a:lnTo>
                    <a:pt x="589514" y="62463"/>
                  </a:lnTo>
                  <a:lnTo>
                    <a:pt x="587743" y="63865"/>
                  </a:lnTo>
                  <a:lnTo>
                    <a:pt x="585505" y="64801"/>
                  </a:lnTo>
                  <a:lnTo>
                    <a:pt x="584011" y="66483"/>
                  </a:lnTo>
                  <a:lnTo>
                    <a:pt x="582352" y="71173"/>
                  </a:lnTo>
                  <a:lnTo>
                    <a:pt x="581026" y="109387"/>
                  </a:lnTo>
                  <a:lnTo>
                    <a:pt x="582083" y="111023"/>
                  </a:lnTo>
                  <a:lnTo>
                    <a:pt x="583847" y="112114"/>
                  </a:lnTo>
                  <a:lnTo>
                    <a:pt x="589226" y="113865"/>
                  </a:lnTo>
                  <a:lnTo>
                    <a:pt x="589962" y="116926"/>
                  </a:lnTo>
                  <a:lnTo>
                    <a:pt x="590547" y="123785"/>
                  </a:lnTo>
                  <a:lnTo>
                    <a:pt x="600075" y="1238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SMARTInkShape-1109"/>
            <p:cNvSpPr/>
            <p:nvPr>
              <p:custDataLst>
                <p:tags r:id="rId185"/>
              </p:custDataLst>
            </p:nvPr>
          </p:nvSpPr>
          <p:spPr>
            <a:xfrm>
              <a:off x="8991600" y="4648200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19050"/>
                  </a:moveTo>
                  <a:lnTo>
                    <a:pt x="0" y="19050"/>
                  </a:lnTo>
                  <a:lnTo>
                    <a:pt x="22390" y="19050"/>
                  </a:lnTo>
                  <a:lnTo>
                    <a:pt x="28649" y="16228"/>
                  </a:lnTo>
                  <a:lnTo>
                    <a:pt x="31799" y="13993"/>
                  </a:lnTo>
                  <a:lnTo>
                    <a:pt x="46345" y="10849"/>
                  </a:lnTo>
                  <a:lnTo>
                    <a:pt x="91116" y="8489"/>
                  </a:lnTo>
                  <a:lnTo>
                    <a:pt x="104585" y="1991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SMARTInkShape-1110"/>
            <p:cNvSpPr/>
            <p:nvPr>
              <p:custDataLst>
                <p:tags r:id="rId186"/>
              </p:custDataLst>
            </p:nvPr>
          </p:nvSpPr>
          <p:spPr>
            <a:xfrm>
              <a:off x="9020175" y="4714875"/>
              <a:ext cx="133351" cy="9526"/>
            </a:xfrm>
            <a:custGeom>
              <a:avLst/>
              <a:gdLst/>
              <a:ahLst/>
              <a:cxnLst/>
              <a:rect l="0" t="0" r="0" b="0"/>
              <a:pathLst>
                <a:path w="133351" h="9526">
                  <a:moveTo>
                    <a:pt x="0" y="0"/>
                  </a:moveTo>
                  <a:lnTo>
                    <a:pt x="0" y="0"/>
                  </a:lnTo>
                  <a:lnTo>
                    <a:pt x="0" y="9491"/>
                  </a:lnTo>
                  <a:lnTo>
                    <a:pt x="44476" y="9525"/>
                  </a:lnTo>
                  <a:lnTo>
                    <a:pt x="79375" y="9525"/>
                  </a:lnTo>
                  <a:lnTo>
                    <a:pt x="123651" y="175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SMARTInkShape-1111"/>
            <p:cNvSpPr/>
            <p:nvPr>
              <p:custDataLst>
                <p:tags r:id="rId187"/>
              </p:custDataLst>
            </p:nvPr>
          </p:nvSpPr>
          <p:spPr>
            <a:xfrm>
              <a:off x="9307261" y="4581525"/>
              <a:ext cx="178301" cy="133313"/>
            </a:xfrm>
            <a:custGeom>
              <a:avLst/>
              <a:gdLst/>
              <a:ahLst/>
              <a:cxnLst/>
              <a:rect l="0" t="0" r="0" b="0"/>
              <a:pathLst>
                <a:path w="178301" h="133313">
                  <a:moveTo>
                    <a:pt x="65339" y="0"/>
                  </a:moveTo>
                  <a:lnTo>
                    <a:pt x="65339" y="0"/>
                  </a:lnTo>
                  <a:lnTo>
                    <a:pt x="65339" y="5057"/>
                  </a:lnTo>
                  <a:lnTo>
                    <a:pt x="64281" y="6546"/>
                  </a:lnTo>
                  <a:lnTo>
                    <a:pt x="62517" y="7539"/>
                  </a:lnTo>
                  <a:lnTo>
                    <a:pt x="60282" y="8201"/>
                  </a:lnTo>
                  <a:lnTo>
                    <a:pt x="58793" y="9701"/>
                  </a:lnTo>
                  <a:lnTo>
                    <a:pt x="56205" y="17610"/>
                  </a:lnTo>
                  <a:lnTo>
                    <a:pt x="55824" y="41403"/>
                  </a:lnTo>
                  <a:lnTo>
                    <a:pt x="52996" y="47682"/>
                  </a:lnTo>
                  <a:lnTo>
                    <a:pt x="47614" y="55280"/>
                  </a:lnTo>
                  <a:lnTo>
                    <a:pt x="45492" y="64385"/>
                  </a:lnTo>
                  <a:lnTo>
                    <a:pt x="39820" y="73287"/>
                  </a:lnTo>
                  <a:lnTo>
                    <a:pt x="36612" y="82628"/>
                  </a:lnTo>
                  <a:lnTo>
                    <a:pt x="30486" y="92098"/>
                  </a:lnTo>
                  <a:lnTo>
                    <a:pt x="27144" y="101607"/>
                  </a:lnTo>
                  <a:lnTo>
                    <a:pt x="9640" y="122336"/>
                  </a:lnTo>
                  <a:lnTo>
                    <a:pt x="8316" y="131895"/>
                  </a:lnTo>
                  <a:lnTo>
                    <a:pt x="7215" y="132380"/>
                  </a:lnTo>
                  <a:lnTo>
                    <a:pt x="0" y="133222"/>
                  </a:lnTo>
                  <a:lnTo>
                    <a:pt x="4116" y="133312"/>
                  </a:lnTo>
                  <a:lnTo>
                    <a:pt x="5474" y="132266"/>
                  </a:lnTo>
                  <a:lnTo>
                    <a:pt x="6982" y="128282"/>
                  </a:lnTo>
                  <a:lnTo>
                    <a:pt x="8442" y="126797"/>
                  </a:lnTo>
                  <a:lnTo>
                    <a:pt x="12889" y="125145"/>
                  </a:lnTo>
                  <a:lnTo>
                    <a:pt x="14496" y="123647"/>
                  </a:lnTo>
                  <a:lnTo>
                    <a:pt x="16285" y="119160"/>
                  </a:lnTo>
                  <a:lnTo>
                    <a:pt x="17819" y="117540"/>
                  </a:lnTo>
                  <a:lnTo>
                    <a:pt x="30846" y="109670"/>
                  </a:lnTo>
                  <a:lnTo>
                    <a:pt x="78040" y="63497"/>
                  </a:lnTo>
                  <a:lnTo>
                    <a:pt x="87211" y="59971"/>
                  </a:lnTo>
                  <a:lnTo>
                    <a:pt x="97285" y="57346"/>
                  </a:lnTo>
                  <a:lnTo>
                    <a:pt x="112376" y="49859"/>
                  </a:lnTo>
                  <a:lnTo>
                    <a:pt x="119054" y="47560"/>
                  </a:lnTo>
                  <a:lnTo>
                    <a:pt x="128761" y="41373"/>
                  </a:lnTo>
                  <a:lnTo>
                    <a:pt x="138342" y="39070"/>
                  </a:lnTo>
                  <a:lnTo>
                    <a:pt x="178300" y="38100"/>
                  </a:lnTo>
                  <a:lnTo>
                    <a:pt x="170114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" name="SMARTInkShape-1112"/>
            <p:cNvSpPr/>
            <p:nvPr>
              <p:custDataLst>
                <p:tags r:id="rId188"/>
              </p:custDataLst>
            </p:nvPr>
          </p:nvSpPr>
          <p:spPr>
            <a:xfrm>
              <a:off x="9363226" y="4657725"/>
              <a:ext cx="114150" cy="57131"/>
            </a:xfrm>
            <a:custGeom>
              <a:avLst/>
              <a:gdLst/>
              <a:ahLst/>
              <a:cxnLst/>
              <a:rect l="0" t="0" r="0" b="0"/>
              <a:pathLst>
                <a:path w="114150" h="57131">
                  <a:moveTo>
                    <a:pt x="18899" y="0"/>
                  </a:moveTo>
                  <a:lnTo>
                    <a:pt x="18899" y="0"/>
                  </a:lnTo>
                  <a:lnTo>
                    <a:pt x="18899" y="5057"/>
                  </a:lnTo>
                  <a:lnTo>
                    <a:pt x="17841" y="6546"/>
                  </a:lnTo>
                  <a:lnTo>
                    <a:pt x="16077" y="7539"/>
                  </a:lnTo>
                  <a:lnTo>
                    <a:pt x="13842" y="8201"/>
                  </a:lnTo>
                  <a:lnTo>
                    <a:pt x="5642" y="14189"/>
                  </a:lnTo>
                  <a:lnTo>
                    <a:pt x="2423" y="19712"/>
                  </a:lnTo>
                  <a:lnTo>
                    <a:pt x="0" y="36257"/>
                  </a:lnTo>
                  <a:lnTo>
                    <a:pt x="7408" y="48218"/>
                  </a:lnTo>
                  <a:lnTo>
                    <a:pt x="8063" y="51195"/>
                  </a:lnTo>
                  <a:lnTo>
                    <a:pt x="9559" y="53180"/>
                  </a:lnTo>
                  <a:lnTo>
                    <a:pt x="14043" y="55386"/>
                  </a:lnTo>
                  <a:lnTo>
                    <a:pt x="59250" y="57130"/>
                  </a:lnTo>
                  <a:lnTo>
                    <a:pt x="70700" y="56082"/>
                  </a:lnTo>
                  <a:lnTo>
                    <a:pt x="114149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" name="SMARTInkShape-1113"/>
            <p:cNvSpPr/>
            <p:nvPr>
              <p:custDataLst>
                <p:tags r:id="rId189"/>
              </p:custDataLst>
            </p:nvPr>
          </p:nvSpPr>
          <p:spPr>
            <a:xfrm>
              <a:off x="9601201" y="4600575"/>
              <a:ext cx="200025" cy="114271"/>
            </a:xfrm>
            <a:custGeom>
              <a:avLst/>
              <a:gdLst/>
              <a:ahLst/>
              <a:cxnLst/>
              <a:rect l="0" t="0" r="0" b="0"/>
              <a:pathLst>
                <a:path w="200025" h="114271">
                  <a:moveTo>
                    <a:pt x="85724" y="9525"/>
                  </a:moveTo>
                  <a:lnTo>
                    <a:pt x="85724" y="9525"/>
                  </a:lnTo>
                  <a:lnTo>
                    <a:pt x="91212" y="9525"/>
                  </a:lnTo>
                  <a:lnTo>
                    <a:pt x="88869" y="9525"/>
                  </a:lnTo>
                  <a:lnTo>
                    <a:pt x="87820" y="10583"/>
                  </a:lnTo>
                  <a:lnTo>
                    <a:pt x="86000" y="17726"/>
                  </a:lnTo>
                  <a:lnTo>
                    <a:pt x="85724" y="37981"/>
                  </a:lnTo>
                  <a:lnTo>
                    <a:pt x="94858" y="38097"/>
                  </a:lnTo>
                  <a:lnTo>
                    <a:pt x="95249" y="9928"/>
                  </a:lnTo>
                  <a:lnTo>
                    <a:pt x="67067" y="9525"/>
                  </a:lnTo>
                  <a:lnTo>
                    <a:pt x="66677" y="117"/>
                  </a:lnTo>
                  <a:lnTo>
                    <a:pt x="49065" y="0"/>
                  </a:lnTo>
                  <a:lnTo>
                    <a:pt x="40304" y="6546"/>
                  </a:lnTo>
                  <a:lnTo>
                    <a:pt x="30327" y="9133"/>
                  </a:lnTo>
                  <a:lnTo>
                    <a:pt x="14431" y="23704"/>
                  </a:lnTo>
                  <a:lnTo>
                    <a:pt x="11704" y="29232"/>
                  </a:lnTo>
                  <a:lnTo>
                    <a:pt x="10978" y="32188"/>
                  </a:lnTo>
                  <a:lnTo>
                    <a:pt x="2176" y="47682"/>
                  </a:lnTo>
                  <a:lnTo>
                    <a:pt x="17" y="76789"/>
                  </a:lnTo>
                  <a:lnTo>
                    <a:pt x="0" y="93403"/>
                  </a:lnTo>
                  <a:lnTo>
                    <a:pt x="17334" y="112536"/>
                  </a:lnTo>
                  <a:lnTo>
                    <a:pt x="61397" y="114270"/>
                  </a:lnTo>
                  <a:lnTo>
                    <a:pt x="98518" y="113239"/>
                  </a:lnTo>
                  <a:lnTo>
                    <a:pt x="143078" y="104599"/>
                  </a:lnTo>
                  <a:lnTo>
                    <a:pt x="188319" y="96210"/>
                  </a:lnTo>
                  <a:lnTo>
                    <a:pt x="200024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2" name="SMARTInkShape-Group298"/>
          <p:cNvGrpSpPr/>
          <p:nvPr/>
        </p:nvGrpSpPr>
        <p:grpSpPr>
          <a:xfrm>
            <a:off x="9972675" y="2171700"/>
            <a:ext cx="1933576" cy="3247898"/>
            <a:chOff x="9972675" y="2171700"/>
            <a:chExt cx="1933576" cy="3247898"/>
          </a:xfrm>
        </p:grpSpPr>
        <p:sp>
          <p:nvSpPr>
            <p:cNvPr id="260" name="SMARTInkShape-1114"/>
            <p:cNvSpPr/>
            <p:nvPr>
              <p:custDataLst>
                <p:tags r:id="rId182"/>
              </p:custDataLst>
            </p:nvPr>
          </p:nvSpPr>
          <p:spPr>
            <a:xfrm>
              <a:off x="9972675" y="2295525"/>
              <a:ext cx="161926" cy="3124073"/>
            </a:xfrm>
            <a:custGeom>
              <a:avLst/>
              <a:gdLst/>
              <a:ahLst/>
              <a:cxnLst/>
              <a:rect l="0" t="0" r="0" b="0"/>
              <a:pathLst>
                <a:path w="161926" h="3124073">
                  <a:moveTo>
                    <a:pt x="28575" y="0"/>
                  </a:moveTo>
                  <a:lnTo>
                    <a:pt x="28575" y="0"/>
                  </a:lnTo>
                  <a:lnTo>
                    <a:pt x="20373" y="0"/>
                  </a:lnTo>
                  <a:lnTo>
                    <a:pt x="19933" y="1058"/>
                  </a:lnTo>
                  <a:lnTo>
                    <a:pt x="19165" y="8201"/>
                  </a:lnTo>
                  <a:lnTo>
                    <a:pt x="16279" y="8937"/>
                  </a:lnTo>
                  <a:lnTo>
                    <a:pt x="14028" y="9133"/>
                  </a:lnTo>
                  <a:lnTo>
                    <a:pt x="12527" y="10322"/>
                  </a:lnTo>
                  <a:lnTo>
                    <a:pt x="8731" y="19203"/>
                  </a:lnTo>
                  <a:lnTo>
                    <a:pt x="3058" y="26386"/>
                  </a:lnTo>
                  <a:lnTo>
                    <a:pt x="402" y="36348"/>
                  </a:lnTo>
                  <a:lnTo>
                    <a:pt x="0" y="82819"/>
                  </a:lnTo>
                  <a:lnTo>
                    <a:pt x="0" y="117478"/>
                  </a:lnTo>
                  <a:lnTo>
                    <a:pt x="2824" y="123826"/>
                  </a:lnTo>
                  <a:lnTo>
                    <a:pt x="6546" y="130176"/>
                  </a:lnTo>
                  <a:lnTo>
                    <a:pt x="8937" y="142875"/>
                  </a:lnTo>
                  <a:lnTo>
                    <a:pt x="9515" y="174625"/>
                  </a:lnTo>
                  <a:lnTo>
                    <a:pt x="12343" y="180975"/>
                  </a:lnTo>
                  <a:lnTo>
                    <a:pt x="16070" y="187325"/>
                  </a:lnTo>
                  <a:lnTo>
                    <a:pt x="18461" y="200025"/>
                  </a:lnTo>
                  <a:lnTo>
                    <a:pt x="19015" y="222250"/>
                  </a:lnTo>
                  <a:lnTo>
                    <a:pt x="21857" y="228600"/>
                  </a:lnTo>
                  <a:lnTo>
                    <a:pt x="25589" y="234950"/>
                  </a:lnTo>
                  <a:lnTo>
                    <a:pt x="27984" y="247650"/>
                  </a:lnTo>
                  <a:lnTo>
                    <a:pt x="28571" y="294686"/>
                  </a:lnTo>
                  <a:lnTo>
                    <a:pt x="28572" y="298058"/>
                  </a:lnTo>
                  <a:lnTo>
                    <a:pt x="31396" y="304625"/>
                  </a:lnTo>
                  <a:lnTo>
                    <a:pt x="33631" y="307859"/>
                  </a:lnTo>
                  <a:lnTo>
                    <a:pt x="36776" y="322522"/>
                  </a:lnTo>
                  <a:lnTo>
                    <a:pt x="38065" y="355483"/>
                  </a:lnTo>
                  <a:lnTo>
                    <a:pt x="40907" y="361898"/>
                  </a:lnTo>
                  <a:lnTo>
                    <a:pt x="44639" y="368277"/>
                  </a:lnTo>
                  <a:lnTo>
                    <a:pt x="47034" y="380995"/>
                  </a:lnTo>
                  <a:lnTo>
                    <a:pt x="48676" y="426247"/>
                  </a:lnTo>
                  <a:lnTo>
                    <a:pt x="55825" y="449491"/>
                  </a:lnTo>
                  <a:lnTo>
                    <a:pt x="57128" y="492898"/>
                  </a:lnTo>
                  <a:lnTo>
                    <a:pt x="57150" y="536043"/>
                  </a:lnTo>
                  <a:lnTo>
                    <a:pt x="57150" y="579612"/>
                  </a:lnTo>
                  <a:lnTo>
                    <a:pt x="57150" y="625571"/>
                  </a:lnTo>
                  <a:lnTo>
                    <a:pt x="57150" y="669834"/>
                  </a:lnTo>
                  <a:lnTo>
                    <a:pt x="57150" y="717120"/>
                  </a:lnTo>
                  <a:lnTo>
                    <a:pt x="57150" y="760303"/>
                  </a:lnTo>
                  <a:lnTo>
                    <a:pt x="58208" y="783459"/>
                  </a:lnTo>
                  <a:lnTo>
                    <a:pt x="64688" y="802144"/>
                  </a:lnTo>
                  <a:lnTo>
                    <a:pt x="66623" y="849764"/>
                  </a:lnTo>
                  <a:lnTo>
                    <a:pt x="66674" y="895992"/>
                  </a:lnTo>
                  <a:lnTo>
                    <a:pt x="66675" y="943580"/>
                  </a:lnTo>
                  <a:lnTo>
                    <a:pt x="66675" y="987253"/>
                  </a:lnTo>
                  <a:lnTo>
                    <a:pt x="66675" y="1028876"/>
                  </a:lnTo>
                  <a:lnTo>
                    <a:pt x="66675" y="1070864"/>
                  </a:lnTo>
                  <a:lnTo>
                    <a:pt x="66675" y="1114477"/>
                  </a:lnTo>
                  <a:lnTo>
                    <a:pt x="66675" y="1158681"/>
                  </a:lnTo>
                  <a:lnTo>
                    <a:pt x="66675" y="1200325"/>
                  </a:lnTo>
                  <a:lnTo>
                    <a:pt x="66675" y="1242314"/>
                  </a:lnTo>
                  <a:lnTo>
                    <a:pt x="66675" y="1285927"/>
                  </a:lnTo>
                  <a:lnTo>
                    <a:pt x="66675" y="1330328"/>
                  </a:lnTo>
                  <a:lnTo>
                    <a:pt x="66675" y="1374775"/>
                  </a:lnTo>
                  <a:lnTo>
                    <a:pt x="65617" y="1393825"/>
                  </a:lnTo>
                  <a:lnTo>
                    <a:pt x="58033" y="1431925"/>
                  </a:lnTo>
                  <a:lnTo>
                    <a:pt x="57202" y="1476375"/>
                  </a:lnTo>
                  <a:lnTo>
                    <a:pt x="57153" y="1517680"/>
                  </a:lnTo>
                  <a:lnTo>
                    <a:pt x="58208" y="1545604"/>
                  </a:lnTo>
                  <a:lnTo>
                    <a:pt x="66087" y="1590639"/>
                  </a:lnTo>
                  <a:lnTo>
                    <a:pt x="66640" y="1635123"/>
                  </a:lnTo>
                  <a:lnTo>
                    <a:pt x="66672" y="1678281"/>
                  </a:lnTo>
                  <a:lnTo>
                    <a:pt x="74876" y="1720457"/>
                  </a:lnTo>
                  <a:lnTo>
                    <a:pt x="76123" y="1765277"/>
                  </a:lnTo>
                  <a:lnTo>
                    <a:pt x="76193" y="1809944"/>
                  </a:lnTo>
                  <a:lnTo>
                    <a:pt x="76200" y="1857200"/>
                  </a:lnTo>
                  <a:lnTo>
                    <a:pt x="76200" y="1902999"/>
                  </a:lnTo>
                  <a:lnTo>
                    <a:pt x="76200" y="1945746"/>
                  </a:lnTo>
                  <a:lnTo>
                    <a:pt x="76200" y="1990121"/>
                  </a:lnTo>
                  <a:lnTo>
                    <a:pt x="76200" y="2036311"/>
                  </a:lnTo>
                  <a:lnTo>
                    <a:pt x="76200" y="2079093"/>
                  </a:lnTo>
                  <a:lnTo>
                    <a:pt x="76200" y="2123471"/>
                  </a:lnTo>
                  <a:lnTo>
                    <a:pt x="76200" y="2169661"/>
                  </a:lnTo>
                  <a:lnTo>
                    <a:pt x="75142" y="2209727"/>
                  </a:lnTo>
                  <a:lnTo>
                    <a:pt x="67263" y="2257235"/>
                  </a:lnTo>
                  <a:lnTo>
                    <a:pt x="66727" y="2303047"/>
                  </a:lnTo>
                  <a:lnTo>
                    <a:pt x="66679" y="2345796"/>
                  </a:lnTo>
                  <a:lnTo>
                    <a:pt x="66675" y="2392993"/>
                  </a:lnTo>
                  <a:lnTo>
                    <a:pt x="66675" y="2437759"/>
                  </a:lnTo>
                  <a:lnTo>
                    <a:pt x="66675" y="2483983"/>
                  </a:lnTo>
                  <a:lnTo>
                    <a:pt x="66675" y="2526768"/>
                  </a:lnTo>
                  <a:lnTo>
                    <a:pt x="66675" y="2571146"/>
                  </a:lnTo>
                  <a:lnTo>
                    <a:pt x="66675" y="2617336"/>
                  </a:lnTo>
                  <a:lnTo>
                    <a:pt x="66675" y="2663706"/>
                  </a:lnTo>
                  <a:lnTo>
                    <a:pt x="67733" y="2708268"/>
                  </a:lnTo>
                  <a:lnTo>
                    <a:pt x="75317" y="2746375"/>
                  </a:lnTo>
                  <a:lnTo>
                    <a:pt x="77235" y="2793825"/>
                  </a:lnTo>
                  <a:lnTo>
                    <a:pt x="83734" y="2812035"/>
                  </a:lnTo>
                  <a:lnTo>
                    <a:pt x="86521" y="2834305"/>
                  </a:lnTo>
                  <a:lnTo>
                    <a:pt x="92192" y="2845570"/>
                  </a:lnTo>
                  <a:lnTo>
                    <a:pt x="95402" y="2860785"/>
                  </a:lnTo>
                  <a:lnTo>
                    <a:pt x="102610" y="2875945"/>
                  </a:lnTo>
                  <a:lnTo>
                    <a:pt x="107541" y="2912649"/>
                  </a:lnTo>
                  <a:lnTo>
                    <a:pt x="111296" y="2920111"/>
                  </a:lnTo>
                  <a:lnTo>
                    <a:pt x="113905" y="2936758"/>
                  </a:lnTo>
                  <a:lnTo>
                    <a:pt x="115280" y="2950611"/>
                  </a:lnTo>
                  <a:lnTo>
                    <a:pt x="122489" y="2973648"/>
                  </a:lnTo>
                  <a:lnTo>
                    <a:pt x="124882" y="3016326"/>
                  </a:lnTo>
                  <a:lnTo>
                    <a:pt x="131363" y="3028964"/>
                  </a:lnTo>
                  <a:lnTo>
                    <a:pt x="133350" y="3075089"/>
                  </a:lnTo>
                  <a:lnTo>
                    <a:pt x="139896" y="3083886"/>
                  </a:lnTo>
                  <a:lnTo>
                    <a:pt x="141992" y="3092735"/>
                  </a:lnTo>
                  <a:lnTo>
                    <a:pt x="142840" y="3109660"/>
                  </a:lnTo>
                  <a:lnTo>
                    <a:pt x="143910" y="3111331"/>
                  </a:lnTo>
                  <a:lnTo>
                    <a:pt x="145682" y="3112446"/>
                  </a:lnTo>
                  <a:lnTo>
                    <a:pt x="147920" y="3113189"/>
                  </a:lnTo>
                  <a:lnTo>
                    <a:pt x="149414" y="3114743"/>
                  </a:lnTo>
                  <a:lnTo>
                    <a:pt x="152365" y="3124072"/>
                  </a:lnTo>
                  <a:lnTo>
                    <a:pt x="157445" y="3119106"/>
                  </a:lnTo>
                  <a:lnTo>
                    <a:pt x="159934" y="3113821"/>
                  </a:lnTo>
                  <a:lnTo>
                    <a:pt x="161925" y="3105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" name="SMARTInkShape-1115"/>
            <p:cNvSpPr/>
            <p:nvPr>
              <p:custDataLst>
                <p:tags r:id="rId183"/>
              </p:custDataLst>
            </p:nvPr>
          </p:nvSpPr>
          <p:spPr>
            <a:xfrm>
              <a:off x="10001250" y="2171700"/>
              <a:ext cx="1905001" cy="161926"/>
            </a:xfrm>
            <a:custGeom>
              <a:avLst/>
              <a:gdLst/>
              <a:ahLst/>
              <a:cxnLst/>
              <a:rect l="0" t="0" r="0" b="0"/>
              <a:pathLst>
                <a:path w="1905001" h="161926">
                  <a:moveTo>
                    <a:pt x="0" y="161925"/>
                  </a:moveTo>
                  <a:lnTo>
                    <a:pt x="0" y="161925"/>
                  </a:lnTo>
                  <a:lnTo>
                    <a:pt x="9134" y="161925"/>
                  </a:lnTo>
                  <a:lnTo>
                    <a:pt x="17691" y="153724"/>
                  </a:lnTo>
                  <a:lnTo>
                    <a:pt x="27132" y="152516"/>
                  </a:lnTo>
                  <a:lnTo>
                    <a:pt x="41706" y="152410"/>
                  </a:lnTo>
                  <a:lnTo>
                    <a:pt x="43679" y="151349"/>
                  </a:lnTo>
                  <a:lnTo>
                    <a:pt x="44993" y="149582"/>
                  </a:lnTo>
                  <a:lnTo>
                    <a:pt x="45870" y="147347"/>
                  </a:lnTo>
                  <a:lnTo>
                    <a:pt x="47513" y="145856"/>
                  </a:lnTo>
                  <a:lnTo>
                    <a:pt x="52162" y="144200"/>
                  </a:lnTo>
                  <a:lnTo>
                    <a:pt x="74354" y="142909"/>
                  </a:lnTo>
                  <a:lnTo>
                    <a:pt x="83439" y="136336"/>
                  </a:lnTo>
                  <a:lnTo>
                    <a:pt x="92339" y="134235"/>
                  </a:lnTo>
                  <a:lnTo>
                    <a:pt x="98542" y="133743"/>
                  </a:lnTo>
                  <a:lnTo>
                    <a:pt x="104827" y="130703"/>
                  </a:lnTo>
                  <a:lnTo>
                    <a:pt x="111147" y="126882"/>
                  </a:lnTo>
                  <a:lnTo>
                    <a:pt x="120659" y="123672"/>
                  </a:lnTo>
                  <a:lnTo>
                    <a:pt x="130177" y="117548"/>
                  </a:lnTo>
                  <a:lnTo>
                    <a:pt x="140758" y="115262"/>
                  </a:lnTo>
                  <a:lnTo>
                    <a:pt x="155771" y="113527"/>
                  </a:lnTo>
                  <a:lnTo>
                    <a:pt x="168452" y="107838"/>
                  </a:lnTo>
                  <a:lnTo>
                    <a:pt x="184085" y="104624"/>
                  </a:lnTo>
                  <a:lnTo>
                    <a:pt x="196948" y="98498"/>
                  </a:lnTo>
                  <a:lnTo>
                    <a:pt x="241210" y="88788"/>
                  </a:lnTo>
                  <a:lnTo>
                    <a:pt x="274048" y="83082"/>
                  </a:lnTo>
                  <a:lnTo>
                    <a:pt x="282666" y="79259"/>
                  </a:lnTo>
                  <a:lnTo>
                    <a:pt x="330089" y="75221"/>
                  </a:lnTo>
                  <a:lnTo>
                    <a:pt x="359178" y="68010"/>
                  </a:lnTo>
                  <a:lnTo>
                    <a:pt x="406769" y="66727"/>
                  </a:lnTo>
                  <a:lnTo>
                    <a:pt x="451114" y="66677"/>
                  </a:lnTo>
                  <a:lnTo>
                    <a:pt x="493459" y="66675"/>
                  </a:lnTo>
                  <a:lnTo>
                    <a:pt x="516730" y="65617"/>
                  </a:lnTo>
                  <a:lnTo>
                    <a:pt x="535438" y="59136"/>
                  </a:lnTo>
                  <a:lnTo>
                    <a:pt x="577970" y="57266"/>
                  </a:lnTo>
                  <a:lnTo>
                    <a:pt x="615761" y="56099"/>
                  </a:lnTo>
                  <a:lnTo>
                    <a:pt x="644919" y="48950"/>
                  </a:lnTo>
                  <a:lnTo>
                    <a:pt x="688997" y="47703"/>
                  </a:lnTo>
                  <a:lnTo>
                    <a:pt x="734719" y="47628"/>
                  </a:lnTo>
                  <a:lnTo>
                    <a:pt x="781224" y="47625"/>
                  </a:lnTo>
                  <a:lnTo>
                    <a:pt x="825510" y="47625"/>
                  </a:lnTo>
                  <a:lnTo>
                    <a:pt x="869950" y="47625"/>
                  </a:lnTo>
                  <a:lnTo>
                    <a:pt x="914400" y="47625"/>
                  </a:lnTo>
                  <a:lnTo>
                    <a:pt x="946150" y="46567"/>
                  </a:lnTo>
                  <a:lnTo>
                    <a:pt x="989738" y="38983"/>
                  </a:lnTo>
                  <a:lnTo>
                    <a:pt x="1036653" y="38152"/>
                  </a:lnTo>
                  <a:lnTo>
                    <a:pt x="1082584" y="38103"/>
                  </a:lnTo>
                  <a:lnTo>
                    <a:pt x="1125823" y="38100"/>
                  </a:lnTo>
                  <a:lnTo>
                    <a:pt x="1154816" y="37042"/>
                  </a:lnTo>
                  <a:lnTo>
                    <a:pt x="1200098" y="29163"/>
                  </a:lnTo>
                  <a:lnTo>
                    <a:pt x="1241068" y="28627"/>
                  </a:lnTo>
                  <a:lnTo>
                    <a:pt x="1278641" y="27524"/>
                  </a:lnTo>
                  <a:lnTo>
                    <a:pt x="1324094" y="19933"/>
                  </a:lnTo>
                  <a:lnTo>
                    <a:pt x="1371421" y="19102"/>
                  </a:lnTo>
                  <a:lnTo>
                    <a:pt x="1416040" y="19053"/>
                  </a:lnTo>
                  <a:lnTo>
                    <a:pt x="1441448" y="17992"/>
                  </a:lnTo>
                  <a:lnTo>
                    <a:pt x="1479550" y="10408"/>
                  </a:lnTo>
                  <a:lnTo>
                    <a:pt x="1525293" y="9559"/>
                  </a:lnTo>
                  <a:lnTo>
                    <a:pt x="1568977" y="9526"/>
                  </a:lnTo>
                  <a:lnTo>
                    <a:pt x="1611890" y="9525"/>
                  </a:lnTo>
                  <a:lnTo>
                    <a:pt x="1659072" y="9525"/>
                  </a:lnTo>
                  <a:lnTo>
                    <a:pt x="1703251" y="9525"/>
                  </a:lnTo>
                  <a:lnTo>
                    <a:pt x="1745841" y="9525"/>
                  </a:lnTo>
                  <a:lnTo>
                    <a:pt x="1788505" y="9525"/>
                  </a:lnTo>
                  <a:lnTo>
                    <a:pt x="1831446" y="9525"/>
                  </a:lnTo>
                  <a:lnTo>
                    <a:pt x="1849666" y="9525"/>
                  </a:lnTo>
                  <a:lnTo>
                    <a:pt x="1856771" y="6703"/>
                  </a:lnTo>
                  <a:lnTo>
                    <a:pt x="1860148" y="4469"/>
                  </a:lnTo>
                  <a:lnTo>
                    <a:pt x="1875012" y="1324"/>
                  </a:lnTo>
                  <a:lnTo>
                    <a:pt x="19050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8" name="SMARTInkShape-Group299"/>
          <p:cNvGrpSpPr/>
          <p:nvPr/>
        </p:nvGrpSpPr>
        <p:grpSpPr>
          <a:xfrm>
            <a:off x="10296528" y="2333626"/>
            <a:ext cx="1047748" cy="581025"/>
            <a:chOff x="10296528" y="2333626"/>
            <a:chExt cx="1047748" cy="581025"/>
          </a:xfrm>
        </p:grpSpPr>
        <p:sp>
          <p:nvSpPr>
            <p:cNvPr id="263" name="SMARTInkShape-1116"/>
            <p:cNvSpPr/>
            <p:nvPr>
              <p:custDataLst>
                <p:tags r:id="rId167"/>
              </p:custDataLst>
            </p:nvPr>
          </p:nvSpPr>
          <p:spPr>
            <a:xfrm>
              <a:off x="10782415" y="2771775"/>
              <a:ext cx="123711" cy="27252"/>
            </a:xfrm>
            <a:custGeom>
              <a:avLst/>
              <a:gdLst/>
              <a:ahLst/>
              <a:cxnLst/>
              <a:rect l="0" t="0" r="0" b="0"/>
              <a:pathLst>
                <a:path w="123711" h="27252">
                  <a:moveTo>
                    <a:pt x="9410" y="19050"/>
                  </a:moveTo>
                  <a:lnTo>
                    <a:pt x="9410" y="19050"/>
                  </a:lnTo>
                  <a:lnTo>
                    <a:pt x="0" y="19050"/>
                  </a:lnTo>
                  <a:lnTo>
                    <a:pt x="8096" y="27251"/>
                  </a:lnTo>
                  <a:lnTo>
                    <a:pt x="9592" y="26634"/>
                  </a:lnTo>
                  <a:lnTo>
                    <a:pt x="16755" y="21768"/>
                  </a:lnTo>
                  <a:lnTo>
                    <a:pt x="26709" y="19408"/>
                  </a:lnTo>
                  <a:lnTo>
                    <a:pt x="41563" y="19082"/>
                  </a:lnTo>
                  <a:lnTo>
                    <a:pt x="47689" y="16242"/>
                  </a:lnTo>
                  <a:lnTo>
                    <a:pt x="53938" y="12510"/>
                  </a:lnTo>
                  <a:lnTo>
                    <a:pt x="66576" y="10115"/>
                  </a:lnTo>
                  <a:lnTo>
                    <a:pt x="83730" y="9560"/>
                  </a:lnTo>
                  <a:lnTo>
                    <a:pt x="92844" y="2986"/>
                  </a:lnTo>
                  <a:lnTo>
                    <a:pt x="102895" y="393"/>
                  </a:lnTo>
                  <a:lnTo>
                    <a:pt x="12371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" name="SMARTInkShape-1117"/>
            <p:cNvSpPr/>
            <p:nvPr>
              <p:custDataLst>
                <p:tags r:id="rId168"/>
              </p:custDataLst>
            </p:nvPr>
          </p:nvSpPr>
          <p:spPr>
            <a:xfrm>
              <a:off x="10791825" y="2733675"/>
              <a:ext cx="104776" cy="1"/>
            </a:xfrm>
            <a:custGeom>
              <a:avLst/>
              <a:gdLst/>
              <a:ahLst/>
              <a:cxnLst/>
              <a:rect l="0" t="0" r="0" b="0"/>
              <a:pathLst>
                <a:path w="104776" h="1">
                  <a:moveTo>
                    <a:pt x="0" y="0"/>
                  </a:moveTo>
                  <a:lnTo>
                    <a:pt x="0" y="0"/>
                  </a:lnTo>
                  <a:lnTo>
                    <a:pt x="46149" y="0"/>
                  </a:lnTo>
                  <a:lnTo>
                    <a:pt x="93772" y="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" name="SMARTInkShape-1118"/>
            <p:cNvSpPr/>
            <p:nvPr>
              <p:custDataLst>
                <p:tags r:id="rId169"/>
              </p:custDataLst>
            </p:nvPr>
          </p:nvSpPr>
          <p:spPr>
            <a:xfrm>
              <a:off x="10487025" y="2705149"/>
              <a:ext cx="209551" cy="161867"/>
            </a:xfrm>
            <a:custGeom>
              <a:avLst/>
              <a:gdLst/>
              <a:ahLst/>
              <a:cxnLst/>
              <a:rect l="0" t="0" r="0" b="0"/>
              <a:pathLst>
                <a:path w="209551" h="161867">
                  <a:moveTo>
                    <a:pt x="9525" y="133301"/>
                  </a:moveTo>
                  <a:lnTo>
                    <a:pt x="9525" y="133301"/>
                  </a:lnTo>
                  <a:lnTo>
                    <a:pt x="4468" y="133301"/>
                  </a:lnTo>
                  <a:lnTo>
                    <a:pt x="2979" y="134359"/>
                  </a:lnTo>
                  <a:lnTo>
                    <a:pt x="1987" y="136123"/>
                  </a:lnTo>
                  <a:lnTo>
                    <a:pt x="115" y="142434"/>
                  </a:lnTo>
                  <a:lnTo>
                    <a:pt x="0" y="160517"/>
                  </a:lnTo>
                  <a:lnTo>
                    <a:pt x="1058" y="160970"/>
                  </a:lnTo>
                  <a:lnTo>
                    <a:pt x="17609" y="161866"/>
                  </a:lnTo>
                  <a:lnTo>
                    <a:pt x="27125" y="153674"/>
                  </a:lnTo>
                  <a:lnTo>
                    <a:pt x="35893" y="151554"/>
                  </a:lnTo>
                  <a:lnTo>
                    <a:pt x="69862" y="120555"/>
                  </a:lnTo>
                  <a:lnTo>
                    <a:pt x="91017" y="89731"/>
                  </a:lnTo>
                  <a:lnTo>
                    <a:pt x="97237" y="76325"/>
                  </a:lnTo>
                  <a:lnTo>
                    <a:pt x="108343" y="58429"/>
                  </a:lnTo>
                  <a:lnTo>
                    <a:pt x="112535" y="45735"/>
                  </a:lnTo>
                  <a:lnTo>
                    <a:pt x="115009" y="31965"/>
                  </a:lnTo>
                  <a:lnTo>
                    <a:pt x="121769" y="19053"/>
                  </a:lnTo>
                  <a:lnTo>
                    <a:pt x="123824" y="71"/>
                  </a:lnTo>
                  <a:lnTo>
                    <a:pt x="123825" y="17562"/>
                  </a:lnTo>
                  <a:lnTo>
                    <a:pt x="115623" y="40333"/>
                  </a:lnTo>
                  <a:lnTo>
                    <a:pt x="114309" y="87520"/>
                  </a:lnTo>
                  <a:lnTo>
                    <a:pt x="114300" y="126941"/>
                  </a:lnTo>
                  <a:lnTo>
                    <a:pt x="115358" y="129061"/>
                  </a:lnTo>
                  <a:lnTo>
                    <a:pt x="117124" y="130474"/>
                  </a:lnTo>
                  <a:lnTo>
                    <a:pt x="122502" y="132743"/>
                  </a:lnTo>
                  <a:lnTo>
                    <a:pt x="131909" y="133252"/>
                  </a:lnTo>
                  <a:lnTo>
                    <a:pt x="140670" y="126745"/>
                  </a:lnTo>
                  <a:lnTo>
                    <a:pt x="149513" y="123597"/>
                  </a:lnTo>
                  <a:lnTo>
                    <a:pt x="184154" y="91987"/>
                  </a:lnTo>
                  <a:lnTo>
                    <a:pt x="205317" y="61157"/>
                  </a:lnTo>
                  <a:lnTo>
                    <a:pt x="208295" y="51012"/>
                  </a:lnTo>
                  <a:lnTo>
                    <a:pt x="209548" y="4185"/>
                  </a:lnTo>
                  <a:lnTo>
                    <a:pt x="209550" y="116"/>
                  </a:lnTo>
                  <a:lnTo>
                    <a:pt x="204493" y="0"/>
                  </a:lnTo>
                  <a:lnTo>
                    <a:pt x="203004" y="1042"/>
                  </a:lnTo>
                  <a:lnTo>
                    <a:pt x="202012" y="2795"/>
                  </a:lnTo>
                  <a:lnTo>
                    <a:pt x="200416" y="13213"/>
                  </a:lnTo>
                  <a:lnTo>
                    <a:pt x="200140" y="22343"/>
                  </a:lnTo>
                  <a:lnTo>
                    <a:pt x="197254" y="28600"/>
                  </a:lnTo>
                  <a:lnTo>
                    <a:pt x="195003" y="31751"/>
                  </a:lnTo>
                  <a:lnTo>
                    <a:pt x="191836" y="46297"/>
                  </a:lnTo>
                  <a:lnTo>
                    <a:pt x="189706" y="63630"/>
                  </a:lnTo>
                  <a:lnTo>
                    <a:pt x="182334" y="87411"/>
                  </a:lnTo>
                  <a:lnTo>
                    <a:pt x="180184" y="107812"/>
                  </a:lnTo>
                  <a:lnTo>
                    <a:pt x="172809" y="126521"/>
                  </a:lnTo>
                  <a:lnTo>
                    <a:pt x="171460" y="150858"/>
                  </a:lnTo>
                  <a:lnTo>
                    <a:pt x="172517" y="151356"/>
                  </a:lnTo>
                  <a:lnTo>
                    <a:pt x="180975" y="1523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" name="SMARTInkShape-1119"/>
            <p:cNvSpPr/>
            <p:nvPr>
              <p:custDataLst>
                <p:tags r:id="rId170"/>
              </p:custDataLst>
            </p:nvPr>
          </p:nvSpPr>
          <p:spPr>
            <a:xfrm>
              <a:off x="10363203" y="2838450"/>
              <a:ext cx="66673" cy="9526"/>
            </a:xfrm>
            <a:custGeom>
              <a:avLst/>
              <a:gdLst/>
              <a:ahLst/>
              <a:cxnLst/>
              <a:rect l="0" t="0" r="0" b="0"/>
              <a:pathLst>
                <a:path w="66673" h="9526">
                  <a:moveTo>
                    <a:pt x="19047" y="9525"/>
                  </a:moveTo>
                  <a:lnTo>
                    <a:pt x="19047" y="9525"/>
                  </a:lnTo>
                  <a:lnTo>
                    <a:pt x="0" y="9525"/>
                  </a:lnTo>
                  <a:lnTo>
                    <a:pt x="41312" y="9525"/>
                  </a:lnTo>
                  <a:lnTo>
                    <a:pt x="47640" y="6703"/>
                  </a:lnTo>
                  <a:lnTo>
                    <a:pt x="53981" y="2979"/>
                  </a:lnTo>
                  <a:lnTo>
                    <a:pt x="6667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" name="SMARTInkShape-1120"/>
            <p:cNvSpPr/>
            <p:nvPr>
              <p:custDataLst>
                <p:tags r:id="rId171"/>
              </p:custDataLst>
            </p:nvPr>
          </p:nvSpPr>
          <p:spPr>
            <a:xfrm>
              <a:off x="10391775" y="2695586"/>
              <a:ext cx="38101" cy="219065"/>
            </a:xfrm>
            <a:custGeom>
              <a:avLst/>
              <a:gdLst/>
              <a:ahLst/>
              <a:cxnLst/>
              <a:rect l="0" t="0" r="0" b="0"/>
              <a:pathLst>
                <a:path w="38101" h="219065">
                  <a:moveTo>
                    <a:pt x="0" y="19039"/>
                  </a:moveTo>
                  <a:lnTo>
                    <a:pt x="0" y="19039"/>
                  </a:lnTo>
                  <a:lnTo>
                    <a:pt x="0" y="115"/>
                  </a:lnTo>
                  <a:lnTo>
                    <a:pt x="8202" y="0"/>
                  </a:lnTo>
                  <a:lnTo>
                    <a:pt x="8642" y="1055"/>
                  </a:lnTo>
                  <a:lnTo>
                    <a:pt x="10560" y="16857"/>
                  </a:lnTo>
                  <a:lnTo>
                    <a:pt x="16064" y="25683"/>
                  </a:lnTo>
                  <a:lnTo>
                    <a:pt x="18459" y="38147"/>
                  </a:lnTo>
                  <a:lnTo>
                    <a:pt x="19041" y="83098"/>
                  </a:lnTo>
                  <a:lnTo>
                    <a:pt x="19050" y="127084"/>
                  </a:lnTo>
                  <a:lnTo>
                    <a:pt x="19050" y="174186"/>
                  </a:lnTo>
                  <a:lnTo>
                    <a:pt x="21874" y="180774"/>
                  </a:lnTo>
                  <a:lnTo>
                    <a:pt x="25596" y="187230"/>
                  </a:lnTo>
                  <a:lnTo>
                    <a:pt x="27987" y="199998"/>
                  </a:lnTo>
                  <a:lnTo>
                    <a:pt x="28460" y="212711"/>
                  </a:lnTo>
                  <a:lnTo>
                    <a:pt x="29557" y="214829"/>
                  </a:lnTo>
                  <a:lnTo>
                    <a:pt x="31346" y="216240"/>
                  </a:lnTo>
                  <a:lnTo>
                    <a:pt x="38100" y="2190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8" name="SMARTInkShape-1121"/>
            <p:cNvSpPr/>
            <p:nvPr>
              <p:custDataLst>
                <p:tags r:id="rId172"/>
              </p:custDataLst>
            </p:nvPr>
          </p:nvSpPr>
          <p:spPr>
            <a:xfrm>
              <a:off x="10296528" y="2695575"/>
              <a:ext cx="104773" cy="219037"/>
            </a:xfrm>
            <a:custGeom>
              <a:avLst/>
              <a:gdLst/>
              <a:ahLst/>
              <a:cxnLst/>
              <a:rect l="0" t="0" r="0" b="0"/>
              <a:pathLst>
                <a:path w="104773" h="219037">
                  <a:moveTo>
                    <a:pt x="95247" y="9525"/>
                  </a:moveTo>
                  <a:lnTo>
                    <a:pt x="95247" y="9525"/>
                  </a:lnTo>
                  <a:lnTo>
                    <a:pt x="104771" y="1"/>
                  </a:lnTo>
                  <a:lnTo>
                    <a:pt x="104772" y="0"/>
                  </a:lnTo>
                  <a:lnTo>
                    <a:pt x="95638" y="0"/>
                  </a:lnTo>
                  <a:lnTo>
                    <a:pt x="95362" y="5056"/>
                  </a:lnTo>
                  <a:lnTo>
                    <a:pt x="94265" y="6546"/>
                  </a:lnTo>
                  <a:lnTo>
                    <a:pt x="90225" y="8201"/>
                  </a:lnTo>
                  <a:lnTo>
                    <a:pt x="88724" y="9701"/>
                  </a:lnTo>
                  <a:lnTo>
                    <a:pt x="87058" y="14189"/>
                  </a:lnTo>
                  <a:lnTo>
                    <a:pt x="84928" y="25694"/>
                  </a:lnTo>
                  <a:lnTo>
                    <a:pt x="69261" y="47642"/>
                  </a:lnTo>
                  <a:lnTo>
                    <a:pt x="62127" y="65385"/>
                  </a:lnTo>
                  <a:lnTo>
                    <a:pt x="51585" y="82726"/>
                  </a:lnTo>
                  <a:lnTo>
                    <a:pt x="45583" y="102615"/>
                  </a:lnTo>
                  <a:lnTo>
                    <a:pt x="43087" y="106510"/>
                  </a:lnTo>
                  <a:lnTo>
                    <a:pt x="24969" y="150677"/>
                  </a:lnTo>
                  <a:lnTo>
                    <a:pt x="17004" y="170805"/>
                  </a:lnTo>
                  <a:lnTo>
                    <a:pt x="12848" y="177513"/>
                  </a:lnTo>
                  <a:lnTo>
                    <a:pt x="10507" y="187240"/>
                  </a:lnTo>
                  <a:lnTo>
                    <a:pt x="9959" y="193637"/>
                  </a:lnTo>
                  <a:lnTo>
                    <a:pt x="6895" y="200008"/>
                  </a:lnTo>
                  <a:lnTo>
                    <a:pt x="1359" y="207665"/>
                  </a:lnTo>
                  <a:lnTo>
                    <a:pt x="0" y="219036"/>
                  </a:lnTo>
                  <a:lnTo>
                    <a:pt x="19047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9" name="SMARTInkShape-1122"/>
            <p:cNvSpPr/>
            <p:nvPr>
              <p:custDataLst>
                <p:tags r:id="rId173"/>
              </p:custDataLst>
            </p:nvPr>
          </p:nvSpPr>
          <p:spPr>
            <a:xfrm>
              <a:off x="11201401" y="2333626"/>
              <a:ext cx="142875" cy="199990"/>
            </a:xfrm>
            <a:custGeom>
              <a:avLst/>
              <a:gdLst/>
              <a:ahLst/>
              <a:cxnLst/>
              <a:rect l="0" t="0" r="0" b="0"/>
              <a:pathLst>
                <a:path w="142875" h="199990">
                  <a:moveTo>
                    <a:pt x="142874" y="9524"/>
                  </a:moveTo>
                  <a:lnTo>
                    <a:pt x="142874" y="9524"/>
                  </a:lnTo>
                  <a:lnTo>
                    <a:pt x="133740" y="391"/>
                  </a:lnTo>
                  <a:lnTo>
                    <a:pt x="100262" y="0"/>
                  </a:lnTo>
                  <a:lnTo>
                    <a:pt x="94654" y="2822"/>
                  </a:lnTo>
                  <a:lnTo>
                    <a:pt x="88635" y="6545"/>
                  </a:lnTo>
                  <a:lnTo>
                    <a:pt x="76146" y="8936"/>
                  </a:lnTo>
                  <a:lnTo>
                    <a:pt x="72989" y="9132"/>
                  </a:lnTo>
                  <a:lnTo>
                    <a:pt x="70882" y="10321"/>
                  </a:lnTo>
                  <a:lnTo>
                    <a:pt x="69480" y="12172"/>
                  </a:lnTo>
                  <a:lnTo>
                    <a:pt x="68544" y="14464"/>
                  </a:lnTo>
                  <a:lnTo>
                    <a:pt x="66863" y="15993"/>
                  </a:lnTo>
                  <a:lnTo>
                    <a:pt x="56558" y="21267"/>
                  </a:lnTo>
                  <a:lnTo>
                    <a:pt x="49389" y="27131"/>
                  </a:lnTo>
                  <a:lnTo>
                    <a:pt x="48408" y="30755"/>
                  </a:lnTo>
                  <a:lnTo>
                    <a:pt x="47779" y="41705"/>
                  </a:lnTo>
                  <a:lnTo>
                    <a:pt x="44871" y="47815"/>
                  </a:lnTo>
                  <a:lnTo>
                    <a:pt x="39436" y="55306"/>
                  </a:lnTo>
                  <a:lnTo>
                    <a:pt x="38496" y="61659"/>
                  </a:lnTo>
                  <a:lnTo>
                    <a:pt x="39422" y="63331"/>
                  </a:lnTo>
                  <a:lnTo>
                    <a:pt x="41097" y="64445"/>
                  </a:lnTo>
                  <a:lnTo>
                    <a:pt x="43273" y="65188"/>
                  </a:lnTo>
                  <a:lnTo>
                    <a:pt x="44723" y="66742"/>
                  </a:lnTo>
                  <a:lnTo>
                    <a:pt x="46334" y="71290"/>
                  </a:lnTo>
                  <a:lnTo>
                    <a:pt x="47242" y="79801"/>
                  </a:lnTo>
                  <a:lnTo>
                    <a:pt x="48427" y="81775"/>
                  </a:lnTo>
                  <a:lnTo>
                    <a:pt x="50276" y="83092"/>
                  </a:lnTo>
                  <a:lnTo>
                    <a:pt x="55792" y="85204"/>
                  </a:lnTo>
                  <a:lnTo>
                    <a:pt x="65231" y="85678"/>
                  </a:lnTo>
                  <a:lnTo>
                    <a:pt x="65713" y="86752"/>
                  </a:lnTo>
                  <a:lnTo>
                    <a:pt x="66246" y="90767"/>
                  </a:lnTo>
                  <a:lnTo>
                    <a:pt x="67447" y="92261"/>
                  </a:lnTo>
                  <a:lnTo>
                    <a:pt x="76079" y="95215"/>
                  </a:lnTo>
                  <a:lnTo>
                    <a:pt x="85606" y="85840"/>
                  </a:lnTo>
                  <a:lnTo>
                    <a:pt x="62021" y="85724"/>
                  </a:lnTo>
                  <a:lnTo>
                    <a:pt x="60396" y="86782"/>
                  </a:lnTo>
                  <a:lnTo>
                    <a:pt x="59314" y="88546"/>
                  </a:lnTo>
                  <a:lnTo>
                    <a:pt x="58592" y="90780"/>
                  </a:lnTo>
                  <a:lnTo>
                    <a:pt x="57054" y="92270"/>
                  </a:lnTo>
                  <a:lnTo>
                    <a:pt x="49074" y="94857"/>
                  </a:lnTo>
                  <a:lnTo>
                    <a:pt x="42998" y="95133"/>
                  </a:lnTo>
                  <a:lnTo>
                    <a:pt x="41364" y="96230"/>
                  </a:lnTo>
                  <a:lnTo>
                    <a:pt x="40276" y="98020"/>
                  </a:lnTo>
                  <a:lnTo>
                    <a:pt x="39550" y="100271"/>
                  </a:lnTo>
                  <a:lnTo>
                    <a:pt x="38008" y="101772"/>
                  </a:lnTo>
                  <a:lnTo>
                    <a:pt x="33473" y="103440"/>
                  </a:lnTo>
                  <a:lnTo>
                    <a:pt x="31839" y="104943"/>
                  </a:lnTo>
                  <a:lnTo>
                    <a:pt x="20500" y="122073"/>
                  </a:lnTo>
                  <a:lnTo>
                    <a:pt x="3264" y="140661"/>
                  </a:lnTo>
                  <a:lnTo>
                    <a:pt x="966" y="149509"/>
                  </a:lnTo>
                  <a:lnTo>
                    <a:pt x="0" y="185508"/>
                  </a:lnTo>
                  <a:lnTo>
                    <a:pt x="1057" y="187171"/>
                  </a:lnTo>
                  <a:lnTo>
                    <a:pt x="2823" y="188281"/>
                  </a:lnTo>
                  <a:lnTo>
                    <a:pt x="8201" y="190061"/>
                  </a:lnTo>
                  <a:lnTo>
                    <a:pt x="16866" y="196958"/>
                  </a:lnTo>
                  <a:lnTo>
                    <a:pt x="26823" y="199620"/>
                  </a:lnTo>
                  <a:lnTo>
                    <a:pt x="41677" y="199989"/>
                  </a:lnTo>
                  <a:lnTo>
                    <a:pt x="47803" y="197186"/>
                  </a:lnTo>
                  <a:lnTo>
                    <a:pt x="50918" y="194957"/>
                  </a:lnTo>
                  <a:lnTo>
                    <a:pt x="65416" y="191820"/>
                  </a:lnTo>
                  <a:lnTo>
                    <a:pt x="88511" y="190615"/>
                  </a:lnTo>
                  <a:lnTo>
                    <a:pt x="95078" y="187728"/>
                  </a:lnTo>
                  <a:lnTo>
                    <a:pt x="104774" y="1809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0" name="SMARTInkShape-1123"/>
            <p:cNvSpPr/>
            <p:nvPr>
              <p:custDataLst>
                <p:tags r:id="rId174"/>
              </p:custDataLst>
            </p:nvPr>
          </p:nvSpPr>
          <p:spPr>
            <a:xfrm>
              <a:off x="10991888" y="2343150"/>
              <a:ext cx="85688" cy="171451"/>
            </a:xfrm>
            <a:custGeom>
              <a:avLst/>
              <a:gdLst/>
              <a:ahLst/>
              <a:cxnLst/>
              <a:rect l="0" t="0" r="0" b="0"/>
              <a:pathLst>
                <a:path w="85688" h="171451">
                  <a:moveTo>
                    <a:pt x="85687" y="47625"/>
                  </a:moveTo>
                  <a:lnTo>
                    <a:pt x="85687" y="47625"/>
                  </a:lnTo>
                  <a:lnTo>
                    <a:pt x="85687" y="1451"/>
                  </a:lnTo>
                  <a:lnTo>
                    <a:pt x="84629" y="967"/>
                  </a:lnTo>
                  <a:lnTo>
                    <a:pt x="58554" y="0"/>
                  </a:lnTo>
                  <a:lnTo>
                    <a:pt x="58072" y="1058"/>
                  </a:lnTo>
                  <a:lnTo>
                    <a:pt x="57539" y="5056"/>
                  </a:lnTo>
                  <a:lnTo>
                    <a:pt x="56339" y="6546"/>
                  </a:lnTo>
                  <a:lnTo>
                    <a:pt x="52182" y="8201"/>
                  </a:lnTo>
                  <a:lnTo>
                    <a:pt x="50650" y="9701"/>
                  </a:lnTo>
                  <a:lnTo>
                    <a:pt x="45370" y="19712"/>
                  </a:lnTo>
                  <a:lnTo>
                    <a:pt x="25233" y="49515"/>
                  </a:lnTo>
                  <a:lnTo>
                    <a:pt x="21777" y="59401"/>
                  </a:lnTo>
                  <a:lnTo>
                    <a:pt x="19183" y="69792"/>
                  </a:lnTo>
                  <a:lnTo>
                    <a:pt x="12829" y="82651"/>
                  </a:lnTo>
                  <a:lnTo>
                    <a:pt x="9420" y="98337"/>
                  </a:lnTo>
                  <a:lnTo>
                    <a:pt x="2142" y="113656"/>
                  </a:lnTo>
                  <a:lnTo>
                    <a:pt x="0" y="150115"/>
                  </a:lnTo>
                  <a:lnTo>
                    <a:pt x="7507" y="162460"/>
                  </a:lnTo>
                  <a:lnTo>
                    <a:pt x="8167" y="165457"/>
                  </a:lnTo>
                  <a:lnTo>
                    <a:pt x="9665" y="167455"/>
                  </a:lnTo>
                  <a:lnTo>
                    <a:pt x="14153" y="169674"/>
                  </a:lnTo>
                  <a:lnTo>
                    <a:pt x="59939" y="171444"/>
                  </a:lnTo>
                  <a:lnTo>
                    <a:pt x="76162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1" name="SMARTInkShape-1124"/>
            <p:cNvSpPr/>
            <p:nvPr>
              <p:custDataLst>
                <p:tags r:id="rId175"/>
              </p:custDataLst>
            </p:nvPr>
          </p:nvSpPr>
          <p:spPr>
            <a:xfrm>
              <a:off x="10734675" y="2476500"/>
              <a:ext cx="76201" cy="19051"/>
            </a:xfrm>
            <a:custGeom>
              <a:avLst/>
              <a:gdLst/>
              <a:ahLst/>
              <a:cxnLst/>
              <a:rect l="0" t="0" r="0" b="0"/>
              <a:pathLst>
                <a:path w="76201" h="19051">
                  <a:moveTo>
                    <a:pt x="0" y="9525"/>
                  </a:moveTo>
                  <a:lnTo>
                    <a:pt x="0" y="9525"/>
                  </a:lnTo>
                  <a:lnTo>
                    <a:pt x="0" y="19015"/>
                  </a:lnTo>
                  <a:lnTo>
                    <a:pt x="23598" y="19050"/>
                  </a:lnTo>
                  <a:lnTo>
                    <a:pt x="29185" y="16228"/>
                  </a:lnTo>
                  <a:lnTo>
                    <a:pt x="35196" y="12504"/>
                  </a:lnTo>
                  <a:lnTo>
                    <a:pt x="47678" y="10113"/>
                  </a:lnTo>
                  <a:lnTo>
                    <a:pt x="60335" y="9641"/>
                  </a:lnTo>
                  <a:lnTo>
                    <a:pt x="66679" y="6754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2" name="SMARTInkShape-1125"/>
            <p:cNvSpPr/>
            <p:nvPr>
              <p:custDataLst>
                <p:tags r:id="rId176"/>
              </p:custDataLst>
            </p:nvPr>
          </p:nvSpPr>
          <p:spPr>
            <a:xfrm>
              <a:off x="10763250" y="2409825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0"/>
                  </a:moveTo>
                  <a:lnTo>
                    <a:pt x="0" y="0"/>
                  </a:lnTo>
                  <a:lnTo>
                    <a:pt x="9134" y="9133"/>
                  </a:lnTo>
                  <a:lnTo>
                    <a:pt x="33228" y="9525"/>
                  </a:lnTo>
                  <a:lnTo>
                    <a:pt x="34853" y="8467"/>
                  </a:lnTo>
                  <a:lnTo>
                    <a:pt x="35935" y="6703"/>
                  </a:lnTo>
                  <a:lnTo>
                    <a:pt x="36657" y="4469"/>
                  </a:lnTo>
                  <a:lnTo>
                    <a:pt x="38195" y="2979"/>
                  </a:lnTo>
                  <a:lnTo>
                    <a:pt x="42729" y="1324"/>
                  </a:lnTo>
                  <a:lnTo>
                    <a:pt x="90343" y="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3" name="SMARTInkShape-1126"/>
            <p:cNvSpPr/>
            <p:nvPr>
              <p:custDataLst>
                <p:tags r:id="rId177"/>
              </p:custDataLst>
            </p:nvPr>
          </p:nvSpPr>
          <p:spPr>
            <a:xfrm>
              <a:off x="10555036" y="2343153"/>
              <a:ext cx="160578" cy="199893"/>
            </a:xfrm>
            <a:custGeom>
              <a:avLst/>
              <a:gdLst/>
              <a:ahLst/>
              <a:cxnLst/>
              <a:rect l="0" t="0" r="0" b="0"/>
              <a:pathLst>
                <a:path w="160578" h="199893">
                  <a:moveTo>
                    <a:pt x="122489" y="47622"/>
                  </a:moveTo>
                  <a:lnTo>
                    <a:pt x="122489" y="47622"/>
                  </a:lnTo>
                  <a:lnTo>
                    <a:pt x="113079" y="57031"/>
                  </a:lnTo>
                  <a:lnTo>
                    <a:pt x="112999" y="62169"/>
                  </a:lnTo>
                  <a:lnTo>
                    <a:pt x="111929" y="63670"/>
                  </a:lnTo>
                  <a:lnTo>
                    <a:pt x="110157" y="64671"/>
                  </a:lnTo>
                  <a:lnTo>
                    <a:pt x="107919" y="65338"/>
                  </a:lnTo>
                  <a:lnTo>
                    <a:pt x="106425" y="66841"/>
                  </a:lnTo>
                  <a:lnTo>
                    <a:pt x="103832" y="74756"/>
                  </a:lnTo>
                  <a:lnTo>
                    <a:pt x="100793" y="75557"/>
                  </a:lnTo>
                  <a:lnTo>
                    <a:pt x="98500" y="75770"/>
                  </a:lnTo>
                  <a:lnTo>
                    <a:pt x="96972" y="76971"/>
                  </a:lnTo>
                  <a:lnTo>
                    <a:pt x="85832" y="93520"/>
                  </a:lnTo>
                  <a:lnTo>
                    <a:pt x="69285" y="111393"/>
                  </a:lnTo>
                  <a:lnTo>
                    <a:pt x="63296" y="123875"/>
                  </a:lnTo>
                  <a:lnTo>
                    <a:pt x="59140" y="130196"/>
                  </a:lnTo>
                  <a:lnTo>
                    <a:pt x="55740" y="139704"/>
                  </a:lnTo>
                  <a:lnTo>
                    <a:pt x="39396" y="161922"/>
                  </a:lnTo>
                  <a:lnTo>
                    <a:pt x="38519" y="165097"/>
                  </a:lnTo>
                  <a:lnTo>
                    <a:pt x="36876" y="167214"/>
                  </a:lnTo>
                  <a:lnTo>
                    <a:pt x="30565" y="171251"/>
                  </a:lnTo>
                  <a:lnTo>
                    <a:pt x="19167" y="188732"/>
                  </a:lnTo>
                  <a:lnTo>
                    <a:pt x="8317" y="199892"/>
                  </a:lnTo>
                  <a:lnTo>
                    <a:pt x="0" y="191810"/>
                  </a:lnTo>
                  <a:lnTo>
                    <a:pt x="613" y="190313"/>
                  </a:lnTo>
                  <a:lnTo>
                    <a:pt x="6982" y="182411"/>
                  </a:lnTo>
                  <a:lnTo>
                    <a:pt x="7950" y="173652"/>
                  </a:lnTo>
                  <a:lnTo>
                    <a:pt x="8084" y="167841"/>
                  </a:lnTo>
                  <a:lnTo>
                    <a:pt x="9176" y="165868"/>
                  </a:lnTo>
                  <a:lnTo>
                    <a:pt x="10965" y="164553"/>
                  </a:lnTo>
                  <a:lnTo>
                    <a:pt x="13214" y="163676"/>
                  </a:lnTo>
                  <a:lnTo>
                    <a:pt x="14715" y="162033"/>
                  </a:lnTo>
                  <a:lnTo>
                    <a:pt x="17319" y="153875"/>
                  </a:lnTo>
                  <a:lnTo>
                    <a:pt x="17596" y="147778"/>
                  </a:lnTo>
                  <a:lnTo>
                    <a:pt x="18693" y="146143"/>
                  </a:lnTo>
                  <a:lnTo>
                    <a:pt x="20484" y="145053"/>
                  </a:lnTo>
                  <a:lnTo>
                    <a:pt x="25903" y="143303"/>
                  </a:lnTo>
                  <a:lnTo>
                    <a:pt x="26646" y="140241"/>
                  </a:lnTo>
                  <a:lnTo>
                    <a:pt x="26844" y="137943"/>
                  </a:lnTo>
                  <a:lnTo>
                    <a:pt x="28033" y="136411"/>
                  </a:lnTo>
                  <a:lnTo>
                    <a:pt x="36362" y="133467"/>
                  </a:lnTo>
                  <a:lnTo>
                    <a:pt x="44930" y="133357"/>
                  </a:lnTo>
                  <a:lnTo>
                    <a:pt x="55386" y="142480"/>
                  </a:lnTo>
                  <a:lnTo>
                    <a:pt x="60744" y="142756"/>
                  </a:lnTo>
                  <a:lnTo>
                    <a:pt x="62276" y="143853"/>
                  </a:lnTo>
                  <a:lnTo>
                    <a:pt x="63296" y="145643"/>
                  </a:lnTo>
                  <a:lnTo>
                    <a:pt x="65219" y="152002"/>
                  </a:lnTo>
                  <a:lnTo>
                    <a:pt x="65329" y="160563"/>
                  </a:lnTo>
                  <a:lnTo>
                    <a:pt x="74749" y="171320"/>
                  </a:lnTo>
                  <a:lnTo>
                    <a:pt x="107046" y="171447"/>
                  </a:lnTo>
                  <a:lnTo>
                    <a:pt x="109018" y="170389"/>
                  </a:lnTo>
                  <a:lnTo>
                    <a:pt x="110332" y="168625"/>
                  </a:lnTo>
                  <a:lnTo>
                    <a:pt x="112852" y="163843"/>
                  </a:lnTo>
                  <a:lnTo>
                    <a:pt x="147099" y="118090"/>
                  </a:lnTo>
                  <a:lnTo>
                    <a:pt x="153102" y="104894"/>
                  </a:lnTo>
                  <a:lnTo>
                    <a:pt x="157261" y="98476"/>
                  </a:lnTo>
                  <a:lnTo>
                    <a:pt x="159603" y="88913"/>
                  </a:lnTo>
                  <a:lnTo>
                    <a:pt x="160577" y="53972"/>
                  </a:lnTo>
                  <a:lnTo>
                    <a:pt x="157762" y="47622"/>
                  </a:lnTo>
                  <a:lnTo>
                    <a:pt x="145399" y="31747"/>
                  </a:lnTo>
                  <a:lnTo>
                    <a:pt x="143254" y="25397"/>
                  </a:lnTo>
                  <a:lnTo>
                    <a:pt x="141623" y="23280"/>
                  </a:lnTo>
                  <a:lnTo>
                    <a:pt x="125393" y="12873"/>
                  </a:lnTo>
                  <a:lnTo>
                    <a:pt x="116058" y="9456"/>
                  </a:lnTo>
                  <a:lnTo>
                    <a:pt x="106590" y="3270"/>
                  </a:lnTo>
                  <a:lnTo>
                    <a:pt x="97080" y="967"/>
                  </a:lnTo>
                  <a:lnTo>
                    <a:pt x="52639" y="0"/>
                  </a:lnTo>
                  <a:lnTo>
                    <a:pt x="46289" y="2821"/>
                  </a:lnTo>
                  <a:lnTo>
                    <a:pt x="19168" y="27122"/>
                  </a:lnTo>
                  <a:lnTo>
                    <a:pt x="18145" y="33199"/>
                  </a:lnTo>
                  <a:lnTo>
                    <a:pt x="17714" y="65218"/>
                  </a:lnTo>
                  <a:lnTo>
                    <a:pt x="22771" y="71298"/>
                  </a:lnTo>
                  <a:lnTo>
                    <a:pt x="28075" y="74020"/>
                  </a:lnTo>
                  <a:lnTo>
                    <a:pt x="46363" y="76006"/>
                  </a:lnTo>
                  <a:lnTo>
                    <a:pt x="55814" y="761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4" name="SMARTInkShape-1127"/>
            <p:cNvSpPr/>
            <p:nvPr>
              <p:custDataLst>
                <p:tags r:id="rId178"/>
              </p:custDataLst>
            </p:nvPr>
          </p:nvSpPr>
          <p:spPr>
            <a:xfrm>
              <a:off x="10363200" y="2495550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19050"/>
                  </a:moveTo>
                  <a:lnTo>
                    <a:pt x="0" y="19050"/>
                  </a:lnTo>
                  <a:lnTo>
                    <a:pt x="23598" y="19050"/>
                  </a:lnTo>
                  <a:lnTo>
                    <a:pt x="29185" y="16228"/>
                  </a:lnTo>
                  <a:lnTo>
                    <a:pt x="35196" y="12504"/>
                  </a:lnTo>
                  <a:lnTo>
                    <a:pt x="47678" y="10113"/>
                  </a:lnTo>
                  <a:lnTo>
                    <a:pt x="71175" y="9535"/>
                  </a:lnTo>
                  <a:lnTo>
                    <a:pt x="76788" y="6707"/>
                  </a:lnTo>
                  <a:lnTo>
                    <a:pt x="82811" y="2981"/>
                  </a:lnTo>
                  <a:lnTo>
                    <a:pt x="95302" y="589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5" name="SMARTInkShape-1128"/>
            <p:cNvSpPr/>
            <p:nvPr>
              <p:custDataLst>
                <p:tags r:id="rId179"/>
              </p:custDataLst>
            </p:nvPr>
          </p:nvSpPr>
          <p:spPr>
            <a:xfrm>
              <a:off x="10363200" y="2381250"/>
              <a:ext cx="76201" cy="180966"/>
            </a:xfrm>
            <a:custGeom>
              <a:avLst/>
              <a:gdLst/>
              <a:ahLst/>
              <a:cxnLst/>
              <a:rect l="0" t="0" r="0" b="0"/>
              <a:pathLst>
                <a:path w="76201" h="180966">
                  <a:moveTo>
                    <a:pt x="76200" y="9525"/>
                  </a:moveTo>
                  <a:lnTo>
                    <a:pt x="76200" y="9525"/>
                  </a:lnTo>
                  <a:lnTo>
                    <a:pt x="76200" y="1"/>
                  </a:lnTo>
                  <a:lnTo>
                    <a:pt x="76200" y="9524"/>
                  </a:lnTo>
                  <a:lnTo>
                    <a:pt x="76200" y="0"/>
                  </a:lnTo>
                  <a:lnTo>
                    <a:pt x="67066" y="9133"/>
                  </a:lnTo>
                  <a:lnTo>
                    <a:pt x="71848" y="9409"/>
                  </a:lnTo>
                  <a:lnTo>
                    <a:pt x="73299" y="8389"/>
                  </a:lnTo>
                  <a:lnTo>
                    <a:pt x="74266" y="6651"/>
                  </a:lnTo>
                  <a:lnTo>
                    <a:pt x="76199" y="5"/>
                  </a:lnTo>
                  <a:lnTo>
                    <a:pt x="76199" y="3"/>
                  </a:lnTo>
                  <a:lnTo>
                    <a:pt x="76200" y="0"/>
                  </a:lnTo>
                  <a:lnTo>
                    <a:pt x="76200" y="9525"/>
                  </a:lnTo>
                  <a:lnTo>
                    <a:pt x="76200" y="0"/>
                  </a:lnTo>
                  <a:lnTo>
                    <a:pt x="76200" y="9525"/>
                  </a:lnTo>
                  <a:lnTo>
                    <a:pt x="76200" y="0"/>
                  </a:lnTo>
                  <a:lnTo>
                    <a:pt x="66684" y="0"/>
                  </a:lnTo>
                  <a:lnTo>
                    <a:pt x="66675" y="9491"/>
                  </a:lnTo>
                  <a:lnTo>
                    <a:pt x="57541" y="18657"/>
                  </a:lnTo>
                  <a:lnTo>
                    <a:pt x="57265" y="23990"/>
                  </a:lnTo>
                  <a:lnTo>
                    <a:pt x="56168" y="25518"/>
                  </a:lnTo>
                  <a:lnTo>
                    <a:pt x="54379" y="26537"/>
                  </a:lnTo>
                  <a:lnTo>
                    <a:pt x="52128" y="27216"/>
                  </a:lnTo>
                  <a:lnTo>
                    <a:pt x="50627" y="28728"/>
                  </a:lnTo>
                  <a:lnTo>
                    <a:pt x="48020" y="36657"/>
                  </a:lnTo>
                  <a:lnTo>
                    <a:pt x="47743" y="42729"/>
                  </a:lnTo>
                  <a:lnTo>
                    <a:pt x="46646" y="44361"/>
                  </a:lnTo>
                  <a:lnTo>
                    <a:pt x="44855" y="45449"/>
                  </a:lnTo>
                  <a:lnTo>
                    <a:pt x="42603" y="46174"/>
                  </a:lnTo>
                  <a:lnTo>
                    <a:pt x="41102" y="47716"/>
                  </a:lnTo>
                  <a:lnTo>
                    <a:pt x="37306" y="57241"/>
                  </a:lnTo>
                  <a:lnTo>
                    <a:pt x="29934" y="65224"/>
                  </a:lnTo>
                  <a:lnTo>
                    <a:pt x="28695" y="74749"/>
                  </a:lnTo>
                  <a:lnTo>
                    <a:pt x="20386" y="84274"/>
                  </a:lnTo>
                  <a:lnTo>
                    <a:pt x="19168" y="93799"/>
                  </a:lnTo>
                  <a:lnTo>
                    <a:pt x="19060" y="103324"/>
                  </a:lnTo>
                  <a:lnTo>
                    <a:pt x="10849" y="112849"/>
                  </a:lnTo>
                  <a:lnTo>
                    <a:pt x="9640" y="122374"/>
                  </a:lnTo>
                  <a:lnTo>
                    <a:pt x="1336" y="131899"/>
                  </a:lnTo>
                  <a:lnTo>
                    <a:pt x="118" y="141424"/>
                  </a:lnTo>
                  <a:lnTo>
                    <a:pt x="0" y="180965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6" name="SMARTInkShape-1129"/>
            <p:cNvSpPr/>
            <p:nvPr>
              <p:custDataLst>
                <p:tags r:id="rId180"/>
              </p:custDataLst>
            </p:nvPr>
          </p:nvSpPr>
          <p:spPr>
            <a:xfrm>
              <a:off x="10439400" y="2409825"/>
              <a:ext cx="19051" cy="161926"/>
            </a:xfrm>
            <a:custGeom>
              <a:avLst/>
              <a:gdLst/>
              <a:ahLst/>
              <a:cxnLst/>
              <a:rect l="0" t="0" r="0" b="0"/>
              <a:pathLst>
                <a:path w="19051" h="161926">
                  <a:moveTo>
                    <a:pt x="0" y="0"/>
                  </a:moveTo>
                  <a:lnTo>
                    <a:pt x="0" y="0"/>
                  </a:lnTo>
                  <a:lnTo>
                    <a:pt x="0" y="44737"/>
                  </a:lnTo>
                  <a:lnTo>
                    <a:pt x="0" y="92076"/>
                  </a:lnTo>
                  <a:lnTo>
                    <a:pt x="0" y="127000"/>
                  </a:lnTo>
                  <a:lnTo>
                    <a:pt x="1058" y="129117"/>
                  </a:lnTo>
                  <a:lnTo>
                    <a:pt x="2824" y="130528"/>
                  </a:lnTo>
                  <a:lnTo>
                    <a:pt x="5057" y="131469"/>
                  </a:lnTo>
                  <a:lnTo>
                    <a:pt x="6546" y="133154"/>
                  </a:lnTo>
                  <a:lnTo>
                    <a:pt x="8202" y="137849"/>
                  </a:lnTo>
                  <a:lnTo>
                    <a:pt x="9524" y="161795"/>
                  </a:lnTo>
                  <a:lnTo>
                    <a:pt x="1905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7" name="SMARTInkShape-1130"/>
            <p:cNvSpPr/>
            <p:nvPr>
              <p:custDataLst>
                <p:tags r:id="rId181"/>
              </p:custDataLst>
            </p:nvPr>
          </p:nvSpPr>
          <p:spPr>
            <a:xfrm>
              <a:off x="10344150" y="25050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1" name="SMARTInkShape-Group300"/>
          <p:cNvGrpSpPr/>
          <p:nvPr/>
        </p:nvGrpSpPr>
        <p:grpSpPr>
          <a:xfrm>
            <a:off x="11096625" y="2343150"/>
            <a:ext cx="257176" cy="28576"/>
            <a:chOff x="11096625" y="2343150"/>
            <a:chExt cx="257176" cy="28576"/>
          </a:xfrm>
        </p:grpSpPr>
        <p:sp>
          <p:nvSpPr>
            <p:cNvPr id="279" name="SMARTInkShape-1131"/>
            <p:cNvSpPr/>
            <p:nvPr>
              <p:custDataLst>
                <p:tags r:id="rId165"/>
              </p:custDataLst>
            </p:nvPr>
          </p:nvSpPr>
          <p:spPr>
            <a:xfrm>
              <a:off x="11344275" y="23431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0" name="SMARTInkShape-1132"/>
            <p:cNvSpPr/>
            <p:nvPr>
              <p:custDataLst>
                <p:tags r:id="rId166"/>
              </p:custDataLst>
            </p:nvPr>
          </p:nvSpPr>
          <p:spPr>
            <a:xfrm>
              <a:off x="11096625" y="2352675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9525" y="0"/>
                  </a:moveTo>
                  <a:lnTo>
                    <a:pt x="9525" y="0"/>
                  </a:lnTo>
                  <a:lnTo>
                    <a:pt x="9525" y="5056"/>
                  </a:lnTo>
                  <a:lnTo>
                    <a:pt x="8467" y="6546"/>
                  </a:lnTo>
                  <a:lnTo>
                    <a:pt x="6701" y="7539"/>
                  </a:lnTo>
                  <a:lnTo>
                    <a:pt x="1323" y="9133"/>
                  </a:lnTo>
                  <a:lnTo>
                    <a:pt x="588" y="12173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5" name="SMARTInkShape-Group301"/>
          <p:cNvGrpSpPr/>
          <p:nvPr/>
        </p:nvGrpSpPr>
        <p:grpSpPr>
          <a:xfrm>
            <a:off x="11096628" y="2657475"/>
            <a:ext cx="390523" cy="180965"/>
            <a:chOff x="11096628" y="2657475"/>
            <a:chExt cx="390523" cy="180965"/>
          </a:xfrm>
        </p:grpSpPr>
        <p:sp>
          <p:nvSpPr>
            <p:cNvPr id="282" name="SMARTInkShape-1133"/>
            <p:cNvSpPr/>
            <p:nvPr>
              <p:custDataLst>
                <p:tags r:id="rId162"/>
              </p:custDataLst>
            </p:nvPr>
          </p:nvSpPr>
          <p:spPr>
            <a:xfrm>
              <a:off x="11353812" y="2676526"/>
              <a:ext cx="133339" cy="161914"/>
            </a:xfrm>
            <a:custGeom>
              <a:avLst/>
              <a:gdLst/>
              <a:ahLst/>
              <a:cxnLst/>
              <a:rect l="0" t="0" r="0" b="0"/>
              <a:pathLst>
                <a:path w="133339" h="161914">
                  <a:moveTo>
                    <a:pt x="76188" y="19049"/>
                  </a:moveTo>
                  <a:lnTo>
                    <a:pt x="76188" y="19049"/>
                  </a:lnTo>
                  <a:lnTo>
                    <a:pt x="76188" y="9916"/>
                  </a:lnTo>
                  <a:lnTo>
                    <a:pt x="84390" y="1357"/>
                  </a:lnTo>
                  <a:lnTo>
                    <a:pt x="84830" y="1963"/>
                  </a:lnTo>
                  <a:lnTo>
                    <a:pt x="85713" y="28574"/>
                  </a:lnTo>
                  <a:lnTo>
                    <a:pt x="85713" y="19441"/>
                  </a:lnTo>
                  <a:lnTo>
                    <a:pt x="77511" y="10882"/>
                  </a:lnTo>
                  <a:lnTo>
                    <a:pt x="76303" y="1442"/>
                  </a:lnTo>
                  <a:lnTo>
                    <a:pt x="75206" y="962"/>
                  </a:lnTo>
                  <a:lnTo>
                    <a:pt x="44006" y="0"/>
                  </a:lnTo>
                  <a:lnTo>
                    <a:pt x="42034" y="1058"/>
                  </a:lnTo>
                  <a:lnTo>
                    <a:pt x="40720" y="2822"/>
                  </a:lnTo>
                  <a:lnTo>
                    <a:pt x="38200" y="7603"/>
                  </a:lnTo>
                  <a:lnTo>
                    <a:pt x="31889" y="16245"/>
                  </a:lnTo>
                  <a:lnTo>
                    <a:pt x="28489" y="25509"/>
                  </a:lnTo>
                  <a:lnTo>
                    <a:pt x="12145" y="47630"/>
                  </a:lnTo>
                  <a:lnTo>
                    <a:pt x="643" y="92675"/>
                  </a:lnTo>
                  <a:lnTo>
                    <a:pt x="0" y="135156"/>
                  </a:lnTo>
                  <a:lnTo>
                    <a:pt x="2815" y="142266"/>
                  </a:lnTo>
                  <a:lnTo>
                    <a:pt x="14179" y="156862"/>
                  </a:lnTo>
                  <a:lnTo>
                    <a:pt x="19699" y="159675"/>
                  </a:lnTo>
                  <a:lnTo>
                    <a:pt x="38147" y="161727"/>
                  </a:lnTo>
                  <a:lnTo>
                    <a:pt x="68517" y="161913"/>
                  </a:lnTo>
                  <a:lnTo>
                    <a:pt x="114484" y="150165"/>
                  </a:lnTo>
                  <a:lnTo>
                    <a:pt x="133338" y="1428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SMARTInkShape-1134"/>
            <p:cNvSpPr/>
            <p:nvPr>
              <p:custDataLst>
                <p:tags r:id="rId163"/>
              </p:custDataLst>
            </p:nvPr>
          </p:nvSpPr>
          <p:spPr>
            <a:xfrm>
              <a:off x="11153775" y="2762250"/>
              <a:ext cx="104776" cy="38096"/>
            </a:xfrm>
            <a:custGeom>
              <a:avLst/>
              <a:gdLst/>
              <a:ahLst/>
              <a:cxnLst/>
              <a:rect l="0" t="0" r="0" b="0"/>
              <a:pathLst>
                <a:path w="104776" h="38096">
                  <a:moveTo>
                    <a:pt x="0" y="0"/>
                  </a:moveTo>
                  <a:lnTo>
                    <a:pt x="0" y="0"/>
                  </a:lnTo>
                  <a:lnTo>
                    <a:pt x="0" y="27100"/>
                  </a:lnTo>
                  <a:lnTo>
                    <a:pt x="1058" y="27592"/>
                  </a:lnTo>
                  <a:lnTo>
                    <a:pt x="5057" y="28138"/>
                  </a:lnTo>
                  <a:lnTo>
                    <a:pt x="6546" y="29342"/>
                  </a:lnTo>
                  <a:lnTo>
                    <a:pt x="8202" y="33502"/>
                  </a:lnTo>
                  <a:lnTo>
                    <a:pt x="9702" y="35035"/>
                  </a:lnTo>
                  <a:lnTo>
                    <a:pt x="14191" y="36737"/>
                  </a:lnTo>
                  <a:lnTo>
                    <a:pt x="59977" y="38095"/>
                  </a:lnTo>
                  <a:lnTo>
                    <a:pt x="70048" y="37039"/>
                  </a:lnTo>
                  <a:lnTo>
                    <a:pt x="87960" y="30561"/>
                  </a:lnTo>
                  <a:lnTo>
                    <a:pt x="10477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SMARTInkShape-1135"/>
            <p:cNvSpPr/>
            <p:nvPr>
              <p:custDataLst>
                <p:tags r:id="rId164"/>
              </p:custDataLst>
            </p:nvPr>
          </p:nvSpPr>
          <p:spPr>
            <a:xfrm>
              <a:off x="11096628" y="2657475"/>
              <a:ext cx="180973" cy="152397"/>
            </a:xfrm>
            <a:custGeom>
              <a:avLst/>
              <a:gdLst/>
              <a:ahLst/>
              <a:cxnLst/>
              <a:rect l="0" t="0" r="0" b="0"/>
              <a:pathLst>
                <a:path w="180973" h="152397">
                  <a:moveTo>
                    <a:pt x="57147" y="0"/>
                  </a:moveTo>
                  <a:lnTo>
                    <a:pt x="57147" y="0"/>
                  </a:lnTo>
                  <a:lnTo>
                    <a:pt x="57147" y="9133"/>
                  </a:lnTo>
                  <a:lnTo>
                    <a:pt x="48945" y="17692"/>
                  </a:lnTo>
                  <a:lnTo>
                    <a:pt x="48013" y="23704"/>
                  </a:lnTo>
                  <a:lnTo>
                    <a:pt x="47657" y="41405"/>
                  </a:lnTo>
                  <a:lnTo>
                    <a:pt x="44815" y="47683"/>
                  </a:lnTo>
                  <a:lnTo>
                    <a:pt x="42577" y="50839"/>
                  </a:lnTo>
                  <a:lnTo>
                    <a:pt x="35865" y="74219"/>
                  </a:lnTo>
                  <a:lnTo>
                    <a:pt x="31813" y="81669"/>
                  </a:lnTo>
                  <a:lnTo>
                    <a:pt x="18955" y="119744"/>
                  </a:lnTo>
                  <a:lnTo>
                    <a:pt x="10973" y="131349"/>
                  </a:lnTo>
                  <a:lnTo>
                    <a:pt x="8750" y="140559"/>
                  </a:lnTo>
                  <a:lnTo>
                    <a:pt x="0" y="152396"/>
                  </a:lnTo>
                  <a:lnTo>
                    <a:pt x="17332" y="135066"/>
                  </a:lnTo>
                  <a:lnTo>
                    <a:pt x="26312" y="120597"/>
                  </a:lnTo>
                  <a:lnTo>
                    <a:pt x="35193" y="114049"/>
                  </a:lnTo>
                  <a:lnTo>
                    <a:pt x="43470" y="100703"/>
                  </a:lnTo>
                  <a:lnTo>
                    <a:pt x="47448" y="89575"/>
                  </a:lnTo>
                  <a:lnTo>
                    <a:pt x="52133" y="82850"/>
                  </a:lnTo>
                  <a:lnTo>
                    <a:pt x="91833" y="51864"/>
                  </a:lnTo>
                  <a:lnTo>
                    <a:pt x="104725" y="45640"/>
                  </a:lnTo>
                  <a:lnTo>
                    <a:pt x="120642" y="32547"/>
                  </a:lnTo>
                  <a:lnTo>
                    <a:pt x="130170" y="29752"/>
                  </a:lnTo>
                  <a:lnTo>
                    <a:pt x="136521" y="29098"/>
                  </a:lnTo>
                  <a:lnTo>
                    <a:pt x="142872" y="25985"/>
                  </a:lnTo>
                  <a:lnTo>
                    <a:pt x="150516" y="20420"/>
                  </a:lnTo>
                  <a:lnTo>
                    <a:pt x="156896" y="19456"/>
                  </a:lnTo>
                  <a:lnTo>
                    <a:pt x="158571" y="20379"/>
                  </a:lnTo>
                  <a:lnTo>
                    <a:pt x="159687" y="22053"/>
                  </a:lnTo>
                  <a:lnTo>
                    <a:pt x="160433" y="24227"/>
                  </a:lnTo>
                  <a:lnTo>
                    <a:pt x="161987" y="25676"/>
                  </a:lnTo>
                  <a:lnTo>
                    <a:pt x="171319" y="28542"/>
                  </a:lnTo>
                  <a:lnTo>
                    <a:pt x="180972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9" name="SMARTInkShape-Group302"/>
          <p:cNvGrpSpPr/>
          <p:nvPr/>
        </p:nvGrpSpPr>
        <p:grpSpPr>
          <a:xfrm>
            <a:off x="10229853" y="2943225"/>
            <a:ext cx="1581138" cy="323840"/>
            <a:chOff x="10229853" y="2943225"/>
            <a:chExt cx="1581138" cy="323840"/>
          </a:xfrm>
        </p:grpSpPr>
        <p:sp>
          <p:nvSpPr>
            <p:cNvPr id="286" name="SMARTInkShape-1136"/>
            <p:cNvSpPr/>
            <p:nvPr>
              <p:custDataLst>
                <p:tags r:id="rId149"/>
              </p:custDataLst>
            </p:nvPr>
          </p:nvSpPr>
          <p:spPr>
            <a:xfrm>
              <a:off x="11763375" y="2943225"/>
              <a:ext cx="47616" cy="46291"/>
            </a:xfrm>
            <a:custGeom>
              <a:avLst/>
              <a:gdLst/>
              <a:ahLst/>
              <a:cxnLst/>
              <a:rect l="0" t="0" r="0" b="0"/>
              <a:pathLst>
                <a:path w="47616" h="46291">
                  <a:moveTo>
                    <a:pt x="28575" y="9525"/>
                  </a:moveTo>
                  <a:lnTo>
                    <a:pt x="28575" y="9525"/>
                  </a:lnTo>
                  <a:lnTo>
                    <a:pt x="28575" y="1324"/>
                  </a:lnTo>
                  <a:lnTo>
                    <a:pt x="27517" y="883"/>
                  </a:lnTo>
                  <a:lnTo>
                    <a:pt x="9644" y="0"/>
                  </a:lnTo>
                  <a:lnTo>
                    <a:pt x="9525" y="26849"/>
                  </a:lnTo>
                  <a:lnTo>
                    <a:pt x="10583" y="27424"/>
                  </a:lnTo>
                  <a:lnTo>
                    <a:pt x="14583" y="28063"/>
                  </a:lnTo>
                  <a:lnTo>
                    <a:pt x="16071" y="29292"/>
                  </a:lnTo>
                  <a:lnTo>
                    <a:pt x="18935" y="37694"/>
                  </a:lnTo>
                  <a:lnTo>
                    <a:pt x="24072" y="37980"/>
                  </a:lnTo>
                  <a:lnTo>
                    <a:pt x="25573" y="39078"/>
                  </a:lnTo>
                  <a:lnTo>
                    <a:pt x="28180" y="46290"/>
                  </a:lnTo>
                  <a:lnTo>
                    <a:pt x="31221" y="44210"/>
                  </a:lnTo>
                  <a:lnTo>
                    <a:pt x="47230" y="28970"/>
                  </a:lnTo>
                  <a:lnTo>
                    <a:pt x="47615" y="14397"/>
                  </a:lnTo>
                  <a:lnTo>
                    <a:pt x="46558" y="12772"/>
                  </a:lnTo>
                  <a:lnTo>
                    <a:pt x="44798" y="11690"/>
                  </a:lnTo>
                  <a:lnTo>
                    <a:pt x="38491" y="9652"/>
                  </a:lnTo>
                  <a:lnTo>
                    <a:pt x="20494" y="9526"/>
                  </a:lnTo>
                  <a:lnTo>
                    <a:pt x="14421" y="14581"/>
                  </a:lnTo>
                  <a:lnTo>
                    <a:pt x="11701" y="19886"/>
                  </a:lnTo>
                  <a:lnTo>
                    <a:pt x="9955" y="26859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7" name="SMARTInkShape-1137"/>
            <p:cNvSpPr/>
            <p:nvPr>
              <p:custDataLst>
                <p:tags r:id="rId150"/>
              </p:custDataLst>
            </p:nvPr>
          </p:nvSpPr>
          <p:spPr>
            <a:xfrm>
              <a:off x="11544428" y="2971800"/>
              <a:ext cx="199491" cy="199895"/>
            </a:xfrm>
            <a:custGeom>
              <a:avLst/>
              <a:gdLst/>
              <a:ahLst/>
              <a:cxnLst/>
              <a:rect l="0" t="0" r="0" b="0"/>
              <a:pathLst>
                <a:path w="199491" h="199895">
                  <a:moveTo>
                    <a:pt x="95122" y="9525"/>
                  </a:moveTo>
                  <a:lnTo>
                    <a:pt x="95122" y="9525"/>
                  </a:lnTo>
                  <a:lnTo>
                    <a:pt x="95122" y="35"/>
                  </a:lnTo>
                  <a:lnTo>
                    <a:pt x="77431" y="0"/>
                  </a:lnTo>
                  <a:lnTo>
                    <a:pt x="44195" y="31881"/>
                  </a:lnTo>
                  <a:lnTo>
                    <a:pt x="40738" y="40980"/>
                  </a:lnTo>
                  <a:lnTo>
                    <a:pt x="38143" y="51022"/>
                  </a:lnTo>
                  <a:lnTo>
                    <a:pt x="27854" y="66092"/>
                  </a:lnTo>
                  <a:lnTo>
                    <a:pt x="24876" y="69461"/>
                  </a:lnTo>
                  <a:lnTo>
                    <a:pt x="21568" y="78849"/>
                  </a:lnTo>
                  <a:lnTo>
                    <a:pt x="16884" y="96035"/>
                  </a:lnTo>
                  <a:lnTo>
                    <a:pt x="2052" y="140661"/>
                  </a:lnTo>
                  <a:lnTo>
                    <a:pt x="0" y="164971"/>
                  </a:lnTo>
                  <a:lnTo>
                    <a:pt x="2752" y="171392"/>
                  </a:lnTo>
                  <a:lnTo>
                    <a:pt x="6442" y="177774"/>
                  </a:lnTo>
                  <a:lnTo>
                    <a:pt x="8085" y="184139"/>
                  </a:lnTo>
                  <a:lnTo>
                    <a:pt x="9580" y="186259"/>
                  </a:lnTo>
                  <a:lnTo>
                    <a:pt x="11636" y="187673"/>
                  </a:lnTo>
                  <a:lnTo>
                    <a:pt x="14066" y="188615"/>
                  </a:lnTo>
                  <a:lnTo>
                    <a:pt x="15685" y="190302"/>
                  </a:lnTo>
                  <a:lnTo>
                    <a:pt x="17483" y="194998"/>
                  </a:lnTo>
                  <a:lnTo>
                    <a:pt x="19021" y="196674"/>
                  </a:lnTo>
                  <a:lnTo>
                    <a:pt x="23552" y="198535"/>
                  </a:lnTo>
                  <a:lnTo>
                    <a:pt x="36217" y="199894"/>
                  </a:lnTo>
                  <a:lnTo>
                    <a:pt x="48102" y="192469"/>
                  </a:lnTo>
                  <a:lnTo>
                    <a:pt x="60316" y="190889"/>
                  </a:lnTo>
                  <a:lnTo>
                    <a:pt x="62392" y="189701"/>
                  </a:lnTo>
                  <a:lnTo>
                    <a:pt x="63777" y="187851"/>
                  </a:lnTo>
                  <a:lnTo>
                    <a:pt x="66373" y="182973"/>
                  </a:lnTo>
                  <a:lnTo>
                    <a:pt x="74586" y="173176"/>
                  </a:lnTo>
                  <a:lnTo>
                    <a:pt x="75632" y="166905"/>
                  </a:lnTo>
                  <a:lnTo>
                    <a:pt x="76062" y="139664"/>
                  </a:lnTo>
                  <a:lnTo>
                    <a:pt x="73245" y="133334"/>
                  </a:lnTo>
                  <a:lnTo>
                    <a:pt x="67870" y="125703"/>
                  </a:lnTo>
                  <a:lnTo>
                    <a:pt x="64312" y="124660"/>
                  </a:lnTo>
                  <a:lnTo>
                    <a:pt x="61881" y="124382"/>
                  </a:lnTo>
                  <a:lnTo>
                    <a:pt x="56361" y="121250"/>
                  </a:lnTo>
                  <a:lnTo>
                    <a:pt x="50378" y="117389"/>
                  </a:lnTo>
                  <a:lnTo>
                    <a:pt x="39815" y="114707"/>
                  </a:lnTo>
                  <a:lnTo>
                    <a:pt x="33461" y="114421"/>
                  </a:lnTo>
                  <a:lnTo>
                    <a:pt x="31789" y="115439"/>
                  </a:lnTo>
                  <a:lnTo>
                    <a:pt x="30676" y="117176"/>
                  </a:lnTo>
                  <a:lnTo>
                    <a:pt x="29933" y="119392"/>
                  </a:lnTo>
                  <a:lnTo>
                    <a:pt x="28380" y="120870"/>
                  </a:lnTo>
                  <a:lnTo>
                    <a:pt x="18281" y="126064"/>
                  </a:lnTo>
                  <a:lnTo>
                    <a:pt x="11152" y="131911"/>
                  </a:lnTo>
                  <a:lnTo>
                    <a:pt x="10178" y="135532"/>
                  </a:lnTo>
                  <a:lnTo>
                    <a:pt x="9401" y="157027"/>
                  </a:lnTo>
                  <a:lnTo>
                    <a:pt x="10458" y="158660"/>
                  </a:lnTo>
                  <a:lnTo>
                    <a:pt x="12222" y="159748"/>
                  </a:lnTo>
                  <a:lnTo>
                    <a:pt x="19758" y="161280"/>
                  </a:lnTo>
                  <a:lnTo>
                    <a:pt x="26729" y="161797"/>
                  </a:lnTo>
                  <a:lnTo>
                    <a:pt x="35712" y="155354"/>
                  </a:lnTo>
                  <a:lnTo>
                    <a:pt x="44593" y="153275"/>
                  </a:lnTo>
                  <a:lnTo>
                    <a:pt x="50793" y="152789"/>
                  </a:lnTo>
                  <a:lnTo>
                    <a:pt x="57075" y="149751"/>
                  </a:lnTo>
                  <a:lnTo>
                    <a:pt x="63396" y="145931"/>
                  </a:lnTo>
                  <a:lnTo>
                    <a:pt x="72906" y="142722"/>
                  </a:lnTo>
                  <a:lnTo>
                    <a:pt x="95122" y="126453"/>
                  </a:lnTo>
                  <a:lnTo>
                    <a:pt x="110997" y="123113"/>
                  </a:lnTo>
                  <a:lnTo>
                    <a:pt x="123532" y="114420"/>
                  </a:lnTo>
                  <a:lnTo>
                    <a:pt x="128704" y="114335"/>
                  </a:lnTo>
                  <a:lnTo>
                    <a:pt x="130211" y="115382"/>
                  </a:lnTo>
                  <a:lnTo>
                    <a:pt x="131214" y="117138"/>
                  </a:lnTo>
                  <a:lnTo>
                    <a:pt x="131883" y="119367"/>
                  </a:lnTo>
                  <a:lnTo>
                    <a:pt x="131271" y="120853"/>
                  </a:lnTo>
                  <a:lnTo>
                    <a:pt x="129803" y="121844"/>
                  </a:lnTo>
                  <a:lnTo>
                    <a:pt x="127768" y="122504"/>
                  </a:lnTo>
                  <a:lnTo>
                    <a:pt x="126411" y="124003"/>
                  </a:lnTo>
                  <a:lnTo>
                    <a:pt x="124904" y="128490"/>
                  </a:lnTo>
                  <a:lnTo>
                    <a:pt x="123697" y="174742"/>
                  </a:lnTo>
                  <a:lnTo>
                    <a:pt x="123697" y="195426"/>
                  </a:lnTo>
                  <a:lnTo>
                    <a:pt x="124755" y="196959"/>
                  </a:lnTo>
                  <a:lnTo>
                    <a:pt x="126521" y="197981"/>
                  </a:lnTo>
                  <a:lnTo>
                    <a:pt x="128755" y="198662"/>
                  </a:lnTo>
                  <a:lnTo>
                    <a:pt x="130243" y="198058"/>
                  </a:lnTo>
                  <a:lnTo>
                    <a:pt x="131235" y="196597"/>
                  </a:lnTo>
                  <a:lnTo>
                    <a:pt x="131899" y="194565"/>
                  </a:lnTo>
                  <a:lnTo>
                    <a:pt x="133399" y="193210"/>
                  </a:lnTo>
                  <a:lnTo>
                    <a:pt x="137888" y="191704"/>
                  </a:lnTo>
                  <a:lnTo>
                    <a:pt x="149391" y="189680"/>
                  </a:lnTo>
                  <a:lnTo>
                    <a:pt x="155577" y="185549"/>
                  </a:lnTo>
                  <a:lnTo>
                    <a:pt x="159034" y="180186"/>
                  </a:lnTo>
                  <a:lnTo>
                    <a:pt x="159954" y="177274"/>
                  </a:lnTo>
                  <a:lnTo>
                    <a:pt x="161627" y="175333"/>
                  </a:lnTo>
                  <a:lnTo>
                    <a:pt x="181024" y="161316"/>
                  </a:lnTo>
                  <a:lnTo>
                    <a:pt x="186217" y="155304"/>
                  </a:lnTo>
                  <a:lnTo>
                    <a:pt x="188526" y="149105"/>
                  </a:lnTo>
                  <a:lnTo>
                    <a:pt x="191067" y="136501"/>
                  </a:lnTo>
                  <a:lnTo>
                    <a:pt x="196810" y="125934"/>
                  </a:lnTo>
                  <a:lnTo>
                    <a:pt x="199490" y="107980"/>
                  </a:lnTo>
                  <a:lnTo>
                    <a:pt x="196893" y="103377"/>
                  </a:lnTo>
                  <a:lnTo>
                    <a:pt x="193271" y="97804"/>
                  </a:lnTo>
                  <a:lnTo>
                    <a:pt x="190754" y="87525"/>
                  </a:lnTo>
                  <a:lnTo>
                    <a:pt x="185430" y="81202"/>
                  </a:lnTo>
                  <a:lnTo>
                    <a:pt x="180062" y="78423"/>
                  </a:lnTo>
                  <a:lnTo>
                    <a:pt x="173048" y="76639"/>
                  </a:lnTo>
                  <a:lnTo>
                    <a:pt x="161187" y="83797"/>
                  </a:lnTo>
                  <a:lnTo>
                    <a:pt x="158217" y="84440"/>
                  </a:lnTo>
                  <a:lnTo>
                    <a:pt x="148977" y="90401"/>
                  </a:lnTo>
                  <a:lnTo>
                    <a:pt x="139537" y="98869"/>
                  </a:lnTo>
                  <a:lnTo>
                    <a:pt x="136028" y="104972"/>
                  </a:lnTo>
                  <a:lnTo>
                    <a:pt x="135092" y="108082"/>
                  </a:lnTo>
                  <a:lnTo>
                    <a:pt x="133411" y="110154"/>
                  </a:lnTo>
                  <a:lnTo>
                    <a:pt x="127046" y="114130"/>
                  </a:lnTo>
                  <a:lnTo>
                    <a:pt x="119081" y="127395"/>
                  </a:lnTo>
                  <a:lnTo>
                    <a:pt x="118504" y="130439"/>
                  </a:lnTo>
                  <a:lnTo>
                    <a:pt x="119176" y="133526"/>
                  </a:lnTo>
                  <a:lnTo>
                    <a:pt x="123697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8" name="SMARTInkShape-1138"/>
            <p:cNvSpPr/>
            <p:nvPr>
              <p:custDataLst>
                <p:tags r:id="rId151"/>
              </p:custDataLst>
            </p:nvPr>
          </p:nvSpPr>
          <p:spPr>
            <a:xfrm>
              <a:off x="11334865" y="3105150"/>
              <a:ext cx="66561" cy="19016"/>
            </a:xfrm>
            <a:custGeom>
              <a:avLst/>
              <a:gdLst/>
              <a:ahLst/>
              <a:cxnLst/>
              <a:rect l="0" t="0" r="0" b="0"/>
              <a:pathLst>
                <a:path w="66561" h="19016">
                  <a:moveTo>
                    <a:pt x="9410" y="9525"/>
                  </a:moveTo>
                  <a:lnTo>
                    <a:pt x="9410" y="9525"/>
                  </a:lnTo>
                  <a:lnTo>
                    <a:pt x="4353" y="9525"/>
                  </a:lnTo>
                  <a:lnTo>
                    <a:pt x="2864" y="10583"/>
                  </a:lnTo>
                  <a:lnTo>
                    <a:pt x="1872" y="12347"/>
                  </a:lnTo>
                  <a:lnTo>
                    <a:pt x="0" y="18658"/>
                  </a:lnTo>
                  <a:lnTo>
                    <a:pt x="8096" y="19015"/>
                  </a:lnTo>
                  <a:lnTo>
                    <a:pt x="16755" y="12497"/>
                  </a:lnTo>
                  <a:lnTo>
                    <a:pt x="25579" y="10406"/>
                  </a:lnTo>
                  <a:lnTo>
                    <a:pt x="41200" y="9641"/>
                  </a:lnTo>
                  <a:lnTo>
                    <a:pt x="47528" y="6754"/>
                  </a:lnTo>
                  <a:lnTo>
                    <a:pt x="53869" y="3002"/>
                  </a:lnTo>
                  <a:lnTo>
                    <a:pt x="6656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9" name="SMARTInkShape-1139"/>
            <p:cNvSpPr/>
            <p:nvPr>
              <p:custDataLst>
                <p:tags r:id="rId152"/>
              </p:custDataLst>
            </p:nvPr>
          </p:nvSpPr>
          <p:spPr>
            <a:xfrm>
              <a:off x="11353800" y="3028950"/>
              <a:ext cx="95251" cy="19051"/>
            </a:xfrm>
            <a:custGeom>
              <a:avLst/>
              <a:gdLst/>
              <a:ahLst/>
              <a:cxnLst/>
              <a:rect l="0" t="0" r="0" b="0"/>
              <a:pathLst>
                <a:path w="95251" h="19051">
                  <a:moveTo>
                    <a:pt x="0" y="19050"/>
                  </a:moveTo>
                  <a:lnTo>
                    <a:pt x="0" y="19050"/>
                  </a:lnTo>
                  <a:lnTo>
                    <a:pt x="14578" y="19050"/>
                  </a:lnTo>
                  <a:lnTo>
                    <a:pt x="19885" y="16228"/>
                  </a:lnTo>
                  <a:lnTo>
                    <a:pt x="26860" y="10849"/>
                  </a:lnTo>
                  <a:lnTo>
                    <a:pt x="35840" y="9786"/>
                  </a:lnTo>
                  <a:lnTo>
                    <a:pt x="45865" y="9560"/>
                  </a:lnTo>
                  <a:lnTo>
                    <a:pt x="54880" y="2986"/>
                  </a:lnTo>
                  <a:lnTo>
                    <a:pt x="63769" y="885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SMARTInkShape-1140"/>
            <p:cNvSpPr/>
            <p:nvPr>
              <p:custDataLst>
                <p:tags r:id="rId153"/>
              </p:custDataLst>
            </p:nvPr>
          </p:nvSpPr>
          <p:spPr>
            <a:xfrm>
              <a:off x="11125246" y="3000375"/>
              <a:ext cx="104730" cy="161926"/>
            </a:xfrm>
            <a:custGeom>
              <a:avLst/>
              <a:gdLst/>
              <a:ahLst/>
              <a:cxnLst/>
              <a:rect l="0" t="0" r="0" b="0"/>
              <a:pathLst>
                <a:path w="104730" h="161926">
                  <a:moveTo>
                    <a:pt x="95204" y="19050"/>
                  </a:moveTo>
                  <a:lnTo>
                    <a:pt x="95204" y="19050"/>
                  </a:lnTo>
                  <a:lnTo>
                    <a:pt x="95204" y="28540"/>
                  </a:lnTo>
                  <a:lnTo>
                    <a:pt x="104614" y="28575"/>
                  </a:lnTo>
                  <a:lnTo>
                    <a:pt x="104729" y="428"/>
                  </a:lnTo>
                  <a:lnTo>
                    <a:pt x="68472" y="0"/>
                  </a:lnTo>
                  <a:lnTo>
                    <a:pt x="53533" y="13257"/>
                  </a:lnTo>
                  <a:lnTo>
                    <a:pt x="50225" y="19297"/>
                  </a:lnTo>
                  <a:lnTo>
                    <a:pt x="47697" y="25510"/>
                  </a:lnTo>
                  <a:lnTo>
                    <a:pt x="23159" y="60524"/>
                  </a:lnTo>
                  <a:lnTo>
                    <a:pt x="11765" y="88835"/>
                  </a:lnTo>
                  <a:lnTo>
                    <a:pt x="3924" y="100640"/>
                  </a:lnTo>
                  <a:lnTo>
                    <a:pt x="1129" y="110841"/>
                  </a:lnTo>
                  <a:lnTo>
                    <a:pt x="0" y="136514"/>
                  </a:lnTo>
                  <a:lnTo>
                    <a:pt x="2796" y="142870"/>
                  </a:lnTo>
                  <a:lnTo>
                    <a:pt x="14145" y="156898"/>
                  </a:lnTo>
                  <a:lnTo>
                    <a:pt x="19667" y="159691"/>
                  </a:lnTo>
                  <a:lnTo>
                    <a:pt x="38113" y="161729"/>
                  </a:lnTo>
                  <a:lnTo>
                    <a:pt x="76154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1" name="SMARTInkShape-1141"/>
            <p:cNvSpPr/>
            <p:nvPr>
              <p:custDataLst>
                <p:tags r:id="rId154"/>
              </p:custDataLst>
            </p:nvPr>
          </p:nvSpPr>
          <p:spPr>
            <a:xfrm>
              <a:off x="11201400" y="3000375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0" y="9525"/>
                  </a:moveTo>
                  <a:lnTo>
                    <a:pt x="0" y="9525"/>
                  </a:lnTo>
                  <a:lnTo>
                    <a:pt x="8202" y="9525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2" name="SMARTInkShape-1142"/>
            <p:cNvSpPr/>
            <p:nvPr>
              <p:custDataLst>
                <p:tags r:id="rId155"/>
              </p:custDataLst>
            </p:nvPr>
          </p:nvSpPr>
          <p:spPr>
            <a:xfrm>
              <a:off x="10906126" y="3105150"/>
              <a:ext cx="114300" cy="85726"/>
            </a:xfrm>
            <a:custGeom>
              <a:avLst/>
              <a:gdLst/>
              <a:ahLst/>
              <a:cxnLst/>
              <a:rect l="0" t="0" r="0" b="0"/>
              <a:pathLst>
                <a:path w="114300" h="85726">
                  <a:moveTo>
                    <a:pt x="95249" y="0"/>
                  </a:moveTo>
                  <a:lnTo>
                    <a:pt x="95249" y="0"/>
                  </a:lnTo>
                  <a:lnTo>
                    <a:pt x="95249" y="8201"/>
                  </a:lnTo>
                  <a:lnTo>
                    <a:pt x="87047" y="17610"/>
                  </a:lnTo>
                  <a:lnTo>
                    <a:pt x="86115" y="23680"/>
                  </a:lnTo>
                  <a:lnTo>
                    <a:pt x="84926" y="25312"/>
                  </a:lnTo>
                  <a:lnTo>
                    <a:pt x="83076" y="26399"/>
                  </a:lnTo>
                  <a:lnTo>
                    <a:pt x="80784" y="27125"/>
                  </a:lnTo>
                  <a:lnTo>
                    <a:pt x="79256" y="28666"/>
                  </a:lnTo>
                  <a:lnTo>
                    <a:pt x="77558" y="33202"/>
                  </a:lnTo>
                  <a:lnTo>
                    <a:pt x="76047" y="34835"/>
                  </a:lnTo>
                  <a:lnTo>
                    <a:pt x="56954" y="45448"/>
                  </a:lnTo>
                  <a:lnTo>
                    <a:pt x="53845" y="46174"/>
                  </a:lnTo>
                  <a:lnTo>
                    <a:pt x="51772" y="47716"/>
                  </a:lnTo>
                  <a:lnTo>
                    <a:pt x="50389" y="49802"/>
                  </a:lnTo>
                  <a:lnTo>
                    <a:pt x="47795" y="54943"/>
                  </a:lnTo>
                  <a:lnTo>
                    <a:pt x="43113" y="60755"/>
                  </a:lnTo>
                  <a:lnTo>
                    <a:pt x="37506" y="64044"/>
                  </a:lnTo>
                  <a:lnTo>
                    <a:pt x="31485" y="66564"/>
                  </a:lnTo>
                  <a:lnTo>
                    <a:pt x="11810" y="82454"/>
                  </a:lnTo>
                  <a:lnTo>
                    <a:pt x="0" y="85725"/>
                  </a:lnTo>
                  <a:lnTo>
                    <a:pt x="5056" y="85725"/>
                  </a:lnTo>
                  <a:lnTo>
                    <a:pt x="6545" y="84667"/>
                  </a:lnTo>
                  <a:lnTo>
                    <a:pt x="7537" y="82903"/>
                  </a:lnTo>
                  <a:lnTo>
                    <a:pt x="8201" y="80669"/>
                  </a:lnTo>
                  <a:lnTo>
                    <a:pt x="9701" y="79179"/>
                  </a:lnTo>
                  <a:lnTo>
                    <a:pt x="14190" y="77524"/>
                  </a:lnTo>
                  <a:lnTo>
                    <a:pt x="22665" y="76592"/>
                  </a:lnTo>
                  <a:lnTo>
                    <a:pt x="24634" y="75403"/>
                  </a:lnTo>
                  <a:lnTo>
                    <a:pt x="25948" y="73553"/>
                  </a:lnTo>
                  <a:lnTo>
                    <a:pt x="26823" y="71260"/>
                  </a:lnTo>
                  <a:lnTo>
                    <a:pt x="28465" y="69731"/>
                  </a:lnTo>
                  <a:lnTo>
                    <a:pt x="33112" y="68033"/>
                  </a:lnTo>
                  <a:lnTo>
                    <a:pt x="79492" y="66676"/>
                  </a:lnTo>
                  <a:lnTo>
                    <a:pt x="81569" y="67734"/>
                  </a:lnTo>
                  <a:lnTo>
                    <a:pt x="82954" y="69498"/>
                  </a:lnTo>
                  <a:lnTo>
                    <a:pt x="83878" y="71731"/>
                  </a:lnTo>
                  <a:lnTo>
                    <a:pt x="85550" y="73221"/>
                  </a:lnTo>
                  <a:lnTo>
                    <a:pt x="93763" y="75808"/>
                  </a:lnTo>
                  <a:lnTo>
                    <a:pt x="103320" y="84367"/>
                  </a:lnTo>
                  <a:lnTo>
                    <a:pt x="114299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SMARTInkShape-1143"/>
            <p:cNvSpPr/>
            <p:nvPr>
              <p:custDataLst>
                <p:tags r:id="rId156"/>
              </p:custDataLst>
            </p:nvPr>
          </p:nvSpPr>
          <p:spPr>
            <a:xfrm>
              <a:off x="10696575" y="3171825"/>
              <a:ext cx="95251" cy="19048"/>
            </a:xfrm>
            <a:custGeom>
              <a:avLst/>
              <a:gdLst/>
              <a:ahLst/>
              <a:cxnLst/>
              <a:rect l="0" t="0" r="0" b="0"/>
              <a:pathLst>
                <a:path w="95251" h="19048">
                  <a:moveTo>
                    <a:pt x="0" y="9525"/>
                  </a:moveTo>
                  <a:lnTo>
                    <a:pt x="0" y="9525"/>
                  </a:lnTo>
                  <a:lnTo>
                    <a:pt x="0" y="17726"/>
                  </a:lnTo>
                  <a:lnTo>
                    <a:pt x="1058" y="18167"/>
                  </a:lnTo>
                  <a:lnTo>
                    <a:pt x="23680" y="19047"/>
                  </a:lnTo>
                  <a:lnTo>
                    <a:pt x="29222" y="16227"/>
                  </a:lnTo>
                  <a:lnTo>
                    <a:pt x="35213" y="12503"/>
                  </a:lnTo>
                  <a:lnTo>
                    <a:pt x="47682" y="10113"/>
                  </a:lnTo>
                  <a:lnTo>
                    <a:pt x="74085" y="849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4" name="SMARTInkShape-1144"/>
            <p:cNvSpPr/>
            <p:nvPr>
              <p:custDataLst>
                <p:tags r:id="rId157"/>
              </p:custDataLst>
            </p:nvPr>
          </p:nvSpPr>
          <p:spPr>
            <a:xfrm>
              <a:off x="10725150" y="3095741"/>
              <a:ext cx="104776" cy="18935"/>
            </a:xfrm>
            <a:custGeom>
              <a:avLst/>
              <a:gdLst/>
              <a:ahLst/>
              <a:cxnLst/>
              <a:rect l="0" t="0" r="0" b="0"/>
              <a:pathLst>
                <a:path w="104776" h="18935">
                  <a:moveTo>
                    <a:pt x="0" y="18934"/>
                  </a:moveTo>
                  <a:lnTo>
                    <a:pt x="0" y="18934"/>
                  </a:lnTo>
                  <a:lnTo>
                    <a:pt x="14465" y="18934"/>
                  </a:lnTo>
                  <a:lnTo>
                    <a:pt x="15993" y="17876"/>
                  </a:lnTo>
                  <a:lnTo>
                    <a:pt x="17012" y="16112"/>
                  </a:lnTo>
                  <a:lnTo>
                    <a:pt x="17691" y="13878"/>
                  </a:lnTo>
                  <a:lnTo>
                    <a:pt x="19202" y="12388"/>
                  </a:lnTo>
                  <a:lnTo>
                    <a:pt x="23703" y="10733"/>
                  </a:lnTo>
                  <a:lnTo>
                    <a:pt x="63509" y="8358"/>
                  </a:lnTo>
                  <a:lnTo>
                    <a:pt x="76201" y="1871"/>
                  </a:lnTo>
                  <a:lnTo>
                    <a:pt x="90224" y="0"/>
                  </a:lnTo>
                  <a:lnTo>
                    <a:pt x="95838" y="2758"/>
                  </a:lnTo>
                  <a:lnTo>
                    <a:pt x="104775" y="94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5" name="SMARTInkShape-1145"/>
            <p:cNvSpPr/>
            <p:nvPr>
              <p:custDataLst>
                <p:tags r:id="rId158"/>
              </p:custDataLst>
            </p:nvPr>
          </p:nvSpPr>
          <p:spPr>
            <a:xfrm>
              <a:off x="10477512" y="3143250"/>
              <a:ext cx="133339" cy="38101"/>
            </a:xfrm>
            <a:custGeom>
              <a:avLst/>
              <a:gdLst/>
              <a:ahLst/>
              <a:cxnLst/>
              <a:rect l="0" t="0" r="0" b="0"/>
              <a:pathLst>
                <a:path w="133339" h="38101">
                  <a:moveTo>
                    <a:pt x="28563" y="38100"/>
                  </a:moveTo>
                  <a:lnTo>
                    <a:pt x="28563" y="38100"/>
                  </a:lnTo>
                  <a:lnTo>
                    <a:pt x="14372" y="38100"/>
                  </a:lnTo>
                  <a:lnTo>
                    <a:pt x="8852" y="35278"/>
                  </a:lnTo>
                  <a:lnTo>
                    <a:pt x="0" y="28585"/>
                  </a:lnTo>
                  <a:lnTo>
                    <a:pt x="22654" y="28575"/>
                  </a:lnTo>
                  <a:lnTo>
                    <a:pt x="63234" y="19311"/>
                  </a:lnTo>
                  <a:lnTo>
                    <a:pt x="69724" y="19166"/>
                  </a:lnTo>
                  <a:lnTo>
                    <a:pt x="100698" y="9356"/>
                  </a:lnTo>
                  <a:lnTo>
                    <a:pt x="111908" y="3242"/>
                  </a:lnTo>
                  <a:lnTo>
                    <a:pt x="13333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6" name="SMARTInkShape-1146"/>
            <p:cNvSpPr/>
            <p:nvPr>
              <p:custDataLst>
                <p:tags r:id="rId159"/>
              </p:custDataLst>
            </p:nvPr>
          </p:nvSpPr>
          <p:spPr>
            <a:xfrm>
              <a:off x="10563225" y="3048011"/>
              <a:ext cx="28576" cy="171440"/>
            </a:xfrm>
            <a:custGeom>
              <a:avLst/>
              <a:gdLst/>
              <a:ahLst/>
              <a:cxnLst/>
              <a:rect l="0" t="0" r="0" b="0"/>
              <a:pathLst>
                <a:path w="28576" h="171440">
                  <a:moveTo>
                    <a:pt x="0" y="19039"/>
                  </a:moveTo>
                  <a:lnTo>
                    <a:pt x="0" y="19039"/>
                  </a:lnTo>
                  <a:lnTo>
                    <a:pt x="0" y="13983"/>
                  </a:lnTo>
                  <a:lnTo>
                    <a:pt x="1058" y="12493"/>
                  </a:lnTo>
                  <a:lnTo>
                    <a:pt x="2824" y="11500"/>
                  </a:lnTo>
                  <a:lnTo>
                    <a:pt x="5057" y="10838"/>
                  </a:lnTo>
                  <a:lnTo>
                    <a:pt x="6546" y="9338"/>
                  </a:lnTo>
                  <a:lnTo>
                    <a:pt x="9516" y="26"/>
                  </a:lnTo>
                  <a:lnTo>
                    <a:pt x="9522" y="0"/>
                  </a:lnTo>
                  <a:lnTo>
                    <a:pt x="9525" y="46725"/>
                  </a:lnTo>
                  <a:lnTo>
                    <a:pt x="9525" y="93101"/>
                  </a:lnTo>
                  <a:lnTo>
                    <a:pt x="9525" y="136398"/>
                  </a:lnTo>
                  <a:lnTo>
                    <a:pt x="10583" y="138553"/>
                  </a:lnTo>
                  <a:lnTo>
                    <a:pt x="12349" y="139990"/>
                  </a:lnTo>
                  <a:lnTo>
                    <a:pt x="14582" y="140948"/>
                  </a:lnTo>
                  <a:lnTo>
                    <a:pt x="16071" y="142645"/>
                  </a:lnTo>
                  <a:lnTo>
                    <a:pt x="17727" y="147353"/>
                  </a:lnTo>
                  <a:lnTo>
                    <a:pt x="18935" y="160148"/>
                  </a:lnTo>
                  <a:lnTo>
                    <a:pt x="28575" y="1714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7" name="SMARTInkShape-1147"/>
            <p:cNvSpPr/>
            <p:nvPr>
              <p:custDataLst>
                <p:tags r:id="rId160"/>
              </p:custDataLst>
            </p:nvPr>
          </p:nvSpPr>
          <p:spPr>
            <a:xfrm>
              <a:off x="10487025" y="3038475"/>
              <a:ext cx="57151" cy="190501"/>
            </a:xfrm>
            <a:custGeom>
              <a:avLst/>
              <a:gdLst/>
              <a:ahLst/>
              <a:cxnLst/>
              <a:rect l="0" t="0" r="0" b="0"/>
              <a:pathLst>
                <a:path w="57151" h="190501">
                  <a:moveTo>
                    <a:pt x="57150" y="0"/>
                  </a:moveTo>
                  <a:lnTo>
                    <a:pt x="57150" y="0"/>
                  </a:lnTo>
                  <a:lnTo>
                    <a:pt x="57150" y="5056"/>
                  </a:lnTo>
                  <a:lnTo>
                    <a:pt x="56092" y="6546"/>
                  </a:lnTo>
                  <a:lnTo>
                    <a:pt x="54326" y="7539"/>
                  </a:lnTo>
                  <a:lnTo>
                    <a:pt x="52093" y="8201"/>
                  </a:lnTo>
                  <a:lnTo>
                    <a:pt x="50604" y="9701"/>
                  </a:lnTo>
                  <a:lnTo>
                    <a:pt x="45390" y="19711"/>
                  </a:lnTo>
                  <a:lnTo>
                    <a:pt x="41340" y="25694"/>
                  </a:lnTo>
                  <a:lnTo>
                    <a:pt x="39060" y="35012"/>
                  </a:lnTo>
                  <a:lnTo>
                    <a:pt x="38227" y="50811"/>
                  </a:lnTo>
                  <a:lnTo>
                    <a:pt x="35334" y="57155"/>
                  </a:lnTo>
                  <a:lnTo>
                    <a:pt x="33081" y="60329"/>
                  </a:lnTo>
                  <a:lnTo>
                    <a:pt x="18953" y="101339"/>
                  </a:lnTo>
                  <a:lnTo>
                    <a:pt x="12789" y="112106"/>
                  </a:lnTo>
                  <a:lnTo>
                    <a:pt x="8753" y="138811"/>
                  </a:lnTo>
                  <a:lnTo>
                    <a:pt x="2043" y="152224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8" name="SMARTInkShape-1148"/>
            <p:cNvSpPr/>
            <p:nvPr>
              <p:custDataLst>
                <p:tags r:id="rId161"/>
              </p:custDataLst>
            </p:nvPr>
          </p:nvSpPr>
          <p:spPr>
            <a:xfrm>
              <a:off x="10229853" y="3143250"/>
              <a:ext cx="152398" cy="123815"/>
            </a:xfrm>
            <a:custGeom>
              <a:avLst/>
              <a:gdLst/>
              <a:ahLst/>
              <a:cxnLst/>
              <a:rect l="0" t="0" r="0" b="0"/>
              <a:pathLst>
                <a:path w="152398" h="123815">
                  <a:moveTo>
                    <a:pt x="104772" y="0"/>
                  </a:moveTo>
                  <a:lnTo>
                    <a:pt x="104772" y="0"/>
                  </a:lnTo>
                  <a:lnTo>
                    <a:pt x="104772" y="5056"/>
                  </a:lnTo>
                  <a:lnTo>
                    <a:pt x="103714" y="6546"/>
                  </a:lnTo>
                  <a:lnTo>
                    <a:pt x="101948" y="7539"/>
                  </a:lnTo>
                  <a:lnTo>
                    <a:pt x="96570" y="9133"/>
                  </a:lnTo>
                  <a:lnTo>
                    <a:pt x="95835" y="12172"/>
                  </a:lnTo>
                  <a:lnTo>
                    <a:pt x="95638" y="14465"/>
                  </a:lnTo>
                  <a:lnTo>
                    <a:pt x="94449" y="15994"/>
                  </a:lnTo>
                  <a:lnTo>
                    <a:pt x="90307" y="17692"/>
                  </a:lnTo>
                  <a:lnTo>
                    <a:pt x="88779" y="19203"/>
                  </a:lnTo>
                  <a:lnTo>
                    <a:pt x="87081" y="23703"/>
                  </a:lnTo>
                  <a:lnTo>
                    <a:pt x="85570" y="25328"/>
                  </a:lnTo>
                  <a:lnTo>
                    <a:pt x="81069" y="27131"/>
                  </a:lnTo>
                  <a:lnTo>
                    <a:pt x="79444" y="28671"/>
                  </a:lnTo>
                  <a:lnTo>
                    <a:pt x="71568" y="41705"/>
                  </a:lnTo>
                  <a:lnTo>
                    <a:pt x="66025" y="44994"/>
                  </a:lnTo>
                  <a:lnTo>
                    <a:pt x="63065" y="45871"/>
                  </a:lnTo>
                  <a:lnTo>
                    <a:pt x="61093" y="47514"/>
                  </a:lnTo>
                  <a:lnTo>
                    <a:pt x="41003" y="73105"/>
                  </a:lnTo>
                  <a:lnTo>
                    <a:pt x="32727" y="82574"/>
                  </a:lnTo>
                  <a:lnTo>
                    <a:pt x="26570" y="95255"/>
                  </a:lnTo>
                  <a:lnTo>
                    <a:pt x="24061" y="98429"/>
                  </a:lnTo>
                  <a:lnTo>
                    <a:pt x="18454" y="101954"/>
                  </a:lnTo>
                  <a:lnTo>
                    <a:pt x="15476" y="102894"/>
                  </a:lnTo>
                  <a:lnTo>
                    <a:pt x="13492" y="104580"/>
                  </a:lnTo>
                  <a:lnTo>
                    <a:pt x="11287" y="109274"/>
                  </a:lnTo>
                  <a:lnTo>
                    <a:pt x="9640" y="110949"/>
                  </a:lnTo>
                  <a:lnTo>
                    <a:pt x="4989" y="112811"/>
                  </a:lnTo>
                  <a:lnTo>
                    <a:pt x="3325" y="114365"/>
                  </a:lnTo>
                  <a:lnTo>
                    <a:pt x="1" y="123808"/>
                  </a:lnTo>
                  <a:lnTo>
                    <a:pt x="0" y="123814"/>
                  </a:lnTo>
                  <a:lnTo>
                    <a:pt x="8199" y="115623"/>
                  </a:lnTo>
                  <a:lnTo>
                    <a:pt x="17606" y="114416"/>
                  </a:lnTo>
                  <a:lnTo>
                    <a:pt x="26367" y="107777"/>
                  </a:lnTo>
                  <a:lnTo>
                    <a:pt x="35210" y="105664"/>
                  </a:lnTo>
                  <a:lnTo>
                    <a:pt x="82547" y="104777"/>
                  </a:lnTo>
                  <a:lnTo>
                    <a:pt x="130019" y="104775"/>
                  </a:lnTo>
                  <a:lnTo>
                    <a:pt x="152397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4" name="SMARTInkShape-Group303"/>
          <p:cNvGrpSpPr/>
          <p:nvPr/>
        </p:nvGrpSpPr>
        <p:grpSpPr>
          <a:xfrm>
            <a:off x="11725275" y="2352675"/>
            <a:ext cx="428507" cy="885706"/>
            <a:chOff x="11725275" y="2352675"/>
            <a:chExt cx="428507" cy="885706"/>
          </a:xfrm>
        </p:grpSpPr>
        <p:sp>
          <p:nvSpPr>
            <p:cNvPr id="300" name="SMARTInkShape-1149"/>
            <p:cNvSpPr/>
            <p:nvPr>
              <p:custDataLst>
                <p:tags r:id="rId145"/>
              </p:custDataLst>
            </p:nvPr>
          </p:nvSpPr>
          <p:spPr>
            <a:xfrm>
              <a:off x="12039600" y="2752725"/>
              <a:ext cx="114182" cy="247651"/>
            </a:xfrm>
            <a:custGeom>
              <a:avLst/>
              <a:gdLst/>
              <a:ahLst/>
              <a:cxnLst/>
              <a:rect l="0" t="0" r="0" b="0"/>
              <a:pathLst>
                <a:path w="114182" h="247651">
                  <a:moveTo>
                    <a:pt x="9525" y="9525"/>
                  </a:moveTo>
                  <a:lnTo>
                    <a:pt x="9525" y="9525"/>
                  </a:lnTo>
                  <a:lnTo>
                    <a:pt x="4467" y="9525"/>
                  </a:lnTo>
                  <a:lnTo>
                    <a:pt x="2979" y="8467"/>
                  </a:lnTo>
                  <a:lnTo>
                    <a:pt x="1987" y="6703"/>
                  </a:lnTo>
                  <a:lnTo>
                    <a:pt x="2" y="10"/>
                  </a:lnTo>
                  <a:lnTo>
                    <a:pt x="2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17691" y="0"/>
                  </a:lnTo>
                  <a:lnTo>
                    <a:pt x="26386" y="6546"/>
                  </a:lnTo>
                  <a:lnTo>
                    <a:pt x="35217" y="8642"/>
                  </a:lnTo>
                  <a:lnTo>
                    <a:pt x="50840" y="9409"/>
                  </a:lnTo>
                  <a:lnTo>
                    <a:pt x="52943" y="10506"/>
                  </a:lnTo>
                  <a:lnTo>
                    <a:pt x="54345" y="12295"/>
                  </a:lnTo>
                  <a:lnTo>
                    <a:pt x="55280" y="14547"/>
                  </a:lnTo>
                  <a:lnTo>
                    <a:pt x="56962" y="16048"/>
                  </a:lnTo>
                  <a:lnTo>
                    <a:pt x="61653" y="17716"/>
                  </a:lnTo>
                  <a:lnTo>
                    <a:pt x="79490" y="18933"/>
                  </a:lnTo>
                  <a:lnTo>
                    <a:pt x="81568" y="20030"/>
                  </a:lnTo>
                  <a:lnTo>
                    <a:pt x="82954" y="21820"/>
                  </a:lnTo>
                  <a:lnTo>
                    <a:pt x="83879" y="24072"/>
                  </a:lnTo>
                  <a:lnTo>
                    <a:pt x="85551" y="25573"/>
                  </a:lnTo>
                  <a:lnTo>
                    <a:pt x="95317" y="29370"/>
                  </a:lnTo>
                  <a:lnTo>
                    <a:pt x="104648" y="37981"/>
                  </a:lnTo>
                  <a:lnTo>
                    <a:pt x="109794" y="38065"/>
                  </a:lnTo>
                  <a:lnTo>
                    <a:pt x="111296" y="39135"/>
                  </a:lnTo>
                  <a:lnTo>
                    <a:pt x="112297" y="40907"/>
                  </a:lnTo>
                  <a:lnTo>
                    <a:pt x="114181" y="47232"/>
                  </a:lnTo>
                  <a:lnTo>
                    <a:pt x="106087" y="55792"/>
                  </a:lnTo>
                  <a:lnTo>
                    <a:pt x="104890" y="65232"/>
                  </a:lnTo>
                  <a:lnTo>
                    <a:pt x="98252" y="73995"/>
                  </a:lnTo>
                  <a:lnTo>
                    <a:pt x="96583" y="79806"/>
                  </a:lnTo>
                  <a:lnTo>
                    <a:pt x="95082" y="81779"/>
                  </a:lnTo>
                  <a:lnTo>
                    <a:pt x="88968" y="85614"/>
                  </a:lnTo>
                  <a:lnTo>
                    <a:pt x="87167" y="90262"/>
                  </a:lnTo>
                  <a:lnTo>
                    <a:pt x="84952" y="101869"/>
                  </a:lnTo>
                  <a:lnTo>
                    <a:pt x="79263" y="111205"/>
                  </a:lnTo>
                  <a:lnTo>
                    <a:pt x="76049" y="120674"/>
                  </a:lnTo>
                  <a:lnTo>
                    <a:pt x="69924" y="130182"/>
                  </a:lnTo>
                  <a:lnTo>
                    <a:pt x="66580" y="139702"/>
                  </a:lnTo>
                  <a:lnTo>
                    <a:pt x="60414" y="149226"/>
                  </a:lnTo>
                  <a:lnTo>
                    <a:pt x="58117" y="158750"/>
                  </a:lnTo>
                  <a:lnTo>
                    <a:pt x="57580" y="165100"/>
                  </a:lnTo>
                  <a:lnTo>
                    <a:pt x="54518" y="171450"/>
                  </a:lnTo>
                  <a:lnTo>
                    <a:pt x="50688" y="177800"/>
                  </a:lnTo>
                  <a:lnTo>
                    <a:pt x="47474" y="187325"/>
                  </a:lnTo>
                  <a:lnTo>
                    <a:pt x="31202" y="209550"/>
                  </a:lnTo>
                  <a:lnTo>
                    <a:pt x="29095" y="222250"/>
                  </a:lnTo>
                  <a:lnTo>
                    <a:pt x="27864" y="224367"/>
                  </a:lnTo>
                  <a:lnTo>
                    <a:pt x="25983" y="225778"/>
                  </a:lnTo>
                  <a:lnTo>
                    <a:pt x="23672" y="226719"/>
                  </a:lnTo>
                  <a:lnTo>
                    <a:pt x="22131" y="228404"/>
                  </a:lnTo>
                  <a:lnTo>
                    <a:pt x="20420" y="233099"/>
                  </a:lnTo>
                  <a:lnTo>
                    <a:pt x="19050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1" name="SMARTInkShape-1150"/>
            <p:cNvSpPr/>
            <p:nvPr>
              <p:custDataLst>
                <p:tags r:id="rId146"/>
              </p:custDataLst>
            </p:nvPr>
          </p:nvSpPr>
          <p:spPr>
            <a:xfrm>
              <a:off x="11953875" y="2847975"/>
              <a:ext cx="104776" cy="28576"/>
            </a:xfrm>
            <a:custGeom>
              <a:avLst/>
              <a:gdLst/>
              <a:ahLst/>
              <a:cxnLst/>
              <a:rect l="0" t="0" r="0" b="0"/>
              <a:pathLst>
                <a:path w="104776" h="28576">
                  <a:moveTo>
                    <a:pt x="0" y="28575"/>
                  </a:moveTo>
                  <a:lnTo>
                    <a:pt x="0" y="28575"/>
                  </a:lnTo>
                  <a:lnTo>
                    <a:pt x="32274" y="28575"/>
                  </a:lnTo>
                  <a:lnTo>
                    <a:pt x="34215" y="27517"/>
                  </a:lnTo>
                  <a:lnTo>
                    <a:pt x="35511" y="25753"/>
                  </a:lnTo>
                  <a:lnTo>
                    <a:pt x="36374" y="23519"/>
                  </a:lnTo>
                  <a:lnTo>
                    <a:pt x="38008" y="22029"/>
                  </a:lnTo>
                  <a:lnTo>
                    <a:pt x="47187" y="19166"/>
                  </a:lnTo>
                  <a:lnTo>
                    <a:pt x="55789" y="19060"/>
                  </a:lnTo>
                  <a:lnTo>
                    <a:pt x="64484" y="12506"/>
                  </a:lnTo>
                  <a:lnTo>
                    <a:pt x="74449" y="9918"/>
                  </a:lnTo>
                  <a:lnTo>
                    <a:pt x="93487" y="9535"/>
                  </a:lnTo>
                  <a:lnTo>
                    <a:pt x="94075" y="8474"/>
                  </a:lnTo>
                  <a:lnTo>
                    <a:pt x="94727" y="4472"/>
                  </a:lnTo>
                  <a:lnTo>
                    <a:pt x="95959" y="2981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2" name="SMARTInkShape-1151"/>
            <p:cNvSpPr/>
            <p:nvPr>
              <p:custDataLst>
                <p:tags r:id="rId147"/>
              </p:custDataLst>
            </p:nvPr>
          </p:nvSpPr>
          <p:spPr>
            <a:xfrm>
              <a:off x="11953875" y="2762285"/>
              <a:ext cx="123826" cy="19016"/>
            </a:xfrm>
            <a:custGeom>
              <a:avLst/>
              <a:gdLst/>
              <a:ahLst/>
              <a:cxnLst/>
              <a:rect l="0" t="0" r="0" b="0"/>
              <a:pathLst>
                <a:path w="123826" h="19016">
                  <a:moveTo>
                    <a:pt x="0" y="19015"/>
                  </a:moveTo>
                  <a:lnTo>
                    <a:pt x="0" y="19015"/>
                  </a:lnTo>
                  <a:lnTo>
                    <a:pt x="42728" y="19015"/>
                  </a:lnTo>
                  <a:lnTo>
                    <a:pt x="48272" y="16193"/>
                  </a:lnTo>
                  <a:lnTo>
                    <a:pt x="55395" y="10814"/>
                  </a:lnTo>
                  <a:lnTo>
                    <a:pt x="64408" y="9751"/>
                  </a:lnTo>
                  <a:lnTo>
                    <a:pt x="93380" y="9493"/>
                  </a:lnTo>
                  <a:lnTo>
                    <a:pt x="103287" y="1289"/>
                  </a:lnTo>
                  <a:lnTo>
                    <a:pt x="113869" y="0"/>
                  </a:lnTo>
                  <a:lnTo>
                    <a:pt x="114173" y="5032"/>
                  </a:lnTo>
                  <a:lnTo>
                    <a:pt x="115274" y="6518"/>
                  </a:lnTo>
                  <a:lnTo>
                    <a:pt x="123825" y="9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SMARTInkShape-1152"/>
            <p:cNvSpPr/>
            <p:nvPr>
              <p:custDataLst>
                <p:tags r:id="rId148"/>
              </p:custDataLst>
            </p:nvPr>
          </p:nvSpPr>
          <p:spPr>
            <a:xfrm>
              <a:off x="11725275" y="2352675"/>
              <a:ext cx="219076" cy="885706"/>
            </a:xfrm>
            <a:custGeom>
              <a:avLst/>
              <a:gdLst/>
              <a:ahLst/>
              <a:cxnLst/>
              <a:rect l="0" t="0" r="0" b="0"/>
              <a:pathLst>
                <a:path w="219076" h="885706">
                  <a:moveTo>
                    <a:pt x="0" y="9525"/>
                  </a:moveTo>
                  <a:lnTo>
                    <a:pt x="0" y="9525"/>
                  </a:lnTo>
                  <a:lnTo>
                    <a:pt x="5058" y="9525"/>
                  </a:lnTo>
                  <a:lnTo>
                    <a:pt x="6546" y="8467"/>
                  </a:lnTo>
                  <a:lnTo>
                    <a:pt x="7538" y="6703"/>
                  </a:lnTo>
                  <a:lnTo>
                    <a:pt x="8202" y="4469"/>
                  </a:lnTo>
                  <a:lnTo>
                    <a:pt x="9702" y="2979"/>
                  </a:lnTo>
                  <a:lnTo>
                    <a:pt x="17608" y="392"/>
                  </a:lnTo>
                  <a:lnTo>
                    <a:pt x="64829" y="0"/>
                  </a:lnTo>
                  <a:lnTo>
                    <a:pt x="79771" y="0"/>
                  </a:lnTo>
                  <a:lnTo>
                    <a:pt x="81755" y="1058"/>
                  </a:lnTo>
                  <a:lnTo>
                    <a:pt x="83079" y="2822"/>
                  </a:lnTo>
                  <a:lnTo>
                    <a:pt x="83961" y="5056"/>
                  </a:lnTo>
                  <a:lnTo>
                    <a:pt x="85607" y="6546"/>
                  </a:lnTo>
                  <a:lnTo>
                    <a:pt x="93771" y="9133"/>
                  </a:lnTo>
                  <a:lnTo>
                    <a:pt x="103322" y="9491"/>
                  </a:lnTo>
                  <a:lnTo>
                    <a:pt x="128451" y="33204"/>
                  </a:lnTo>
                  <a:lnTo>
                    <a:pt x="131173" y="38746"/>
                  </a:lnTo>
                  <a:lnTo>
                    <a:pt x="134324" y="54883"/>
                  </a:lnTo>
                  <a:lnTo>
                    <a:pt x="141539" y="64913"/>
                  </a:lnTo>
                  <a:lnTo>
                    <a:pt x="142611" y="73931"/>
                  </a:lnTo>
                  <a:lnTo>
                    <a:pt x="142865" y="98460"/>
                  </a:lnTo>
                  <a:lnTo>
                    <a:pt x="145693" y="104791"/>
                  </a:lnTo>
                  <a:lnTo>
                    <a:pt x="151076" y="112422"/>
                  </a:lnTo>
                  <a:lnTo>
                    <a:pt x="152140" y="121533"/>
                  </a:lnTo>
                  <a:lnTo>
                    <a:pt x="152400" y="168277"/>
                  </a:lnTo>
                  <a:lnTo>
                    <a:pt x="152400" y="215900"/>
                  </a:lnTo>
                  <a:lnTo>
                    <a:pt x="152400" y="263525"/>
                  </a:lnTo>
                  <a:lnTo>
                    <a:pt x="152400" y="279400"/>
                  </a:lnTo>
                  <a:lnTo>
                    <a:pt x="149576" y="285750"/>
                  </a:lnTo>
                  <a:lnTo>
                    <a:pt x="145854" y="292100"/>
                  </a:lnTo>
                  <a:lnTo>
                    <a:pt x="143463" y="304800"/>
                  </a:lnTo>
                  <a:lnTo>
                    <a:pt x="142876" y="352425"/>
                  </a:lnTo>
                  <a:lnTo>
                    <a:pt x="142875" y="360069"/>
                  </a:lnTo>
                  <a:lnTo>
                    <a:pt x="151517" y="380183"/>
                  </a:lnTo>
                  <a:lnTo>
                    <a:pt x="152391" y="407721"/>
                  </a:lnTo>
                  <a:lnTo>
                    <a:pt x="160601" y="417613"/>
                  </a:lnTo>
                  <a:lnTo>
                    <a:pt x="161534" y="423716"/>
                  </a:lnTo>
                  <a:lnTo>
                    <a:pt x="162723" y="425352"/>
                  </a:lnTo>
                  <a:lnTo>
                    <a:pt x="164573" y="426443"/>
                  </a:lnTo>
                  <a:lnTo>
                    <a:pt x="170091" y="428194"/>
                  </a:lnTo>
                  <a:lnTo>
                    <a:pt x="179531" y="436788"/>
                  </a:lnTo>
                  <a:lnTo>
                    <a:pt x="189050" y="438030"/>
                  </a:lnTo>
                  <a:lnTo>
                    <a:pt x="195128" y="438115"/>
                  </a:lnTo>
                  <a:lnTo>
                    <a:pt x="196760" y="437068"/>
                  </a:lnTo>
                  <a:lnTo>
                    <a:pt x="197848" y="435312"/>
                  </a:lnTo>
                  <a:lnTo>
                    <a:pt x="198574" y="433083"/>
                  </a:lnTo>
                  <a:lnTo>
                    <a:pt x="200116" y="431597"/>
                  </a:lnTo>
                  <a:lnTo>
                    <a:pt x="208099" y="429016"/>
                  </a:lnTo>
                  <a:lnTo>
                    <a:pt x="217624" y="428659"/>
                  </a:lnTo>
                  <a:lnTo>
                    <a:pt x="218108" y="427590"/>
                  </a:lnTo>
                  <a:lnTo>
                    <a:pt x="219075" y="419101"/>
                  </a:lnTo>
                  <a:lnTo>
                    <a:pt x="200452" y="437723"/>
                  </a:lnTo>
                  <a:lnTo>
                    <a:pt x="200152" y="443080"/>
                  </a:lnTo>
                  <a:lnTo>
                    <a:pt x="199051" y="444612"/>
                  </a:lnTo>
                  <a:lnTo>
                    <a:pt x="197259" y="445633"/>
                  </a:lnTo>
                  <a:lnTo>
                    <a:pt x="195006" y="446313"/>
                  </a:lnTo>
                  <a:lnTo>
                    <a:pt x="193504" y="447826"/>
                  </a:lnTo>
                  <a:lnTo>
                    <a:pt x="191836" y="452328"/>
                  </a:lnTo>
                  <a:lnTo>
                    <a:pt x="190619" y="470030"/>
                  </a:lnTo>
                  <a:lnTo>
                    <a:pt x="189521" y="472103"/>
                  </a:lnTo>
                  <a:lnTo>
                    <a:pt x="187730" y="473485"/>
                  </a:lnTo>
                  <a:lnTo>
                    <a:pt x="185478" y="474407"/>
                  </a:lnTo>
                  <a:lnTo>
                    <a:pt x="183977" y="476080"/>
                  </a:lnTo>
                  <a:lnTo>
                    <a:pt x="182308" y="480760"/>
                  </a:lnTo>
                  <a:lnTo>
                    <a:pt x="180985" y="517535"/>
                  </a:lnTo>
                  <a:lnTo>
                    <a:pt x="183802" y="523880"/>
                  </a:lnTo>
                  <a:lnTo>
                    <a:pt x="186035" y="527053"/>
                  </a:lnTo>
                  <a:lnTo>
                    <a:pt x="189177" y="541632"/>
                  </a:lnTo>
                  <a:lnTo>
                    <a:pt x="190491" y="589222"/>
                  </a:lnTo>
                  <a:lnTo>
                    <a:pt x="190500" y="636137"/>
                  </a:lnTo>
                  <a:lnTo>
                    <a:pt x="189442" y="670042"/>
                  </a:lnTo>
                  <a:lnTo>
                    <a:pt x="182298" y="688572"/>
                  </a:lnTo>
                  <a:lnTo>
                    <a:pt x="179993" y="720877"/>
                  </a:lnTo>
                  <a:lnTo>
                    <a:pt x="165168" y="765086"/>
                  </a:lnTo>
                  <a:lnTo>
                    <a:pt x="161828" y="776908"/>
                  </a:lnTo>
                  <a:lnTo>
                    <a:pt x="146821" y="803386"/>
                  </a:lnTo>
                  <a:lnTo>
                    <a:pt x="142987" y="815067"/>
                  </a:lnTo>
                  <a:lnTo>
                    <a:pt x="136676" y="825231"/>
                  </a:lnTo>
                  <a:lnTo>
                    <a:pt x="133276" y="834945"/>
                  </a:lnTo>
                  <a:lnTo>
                    <a:pt x="127096" y="844526"/>
                  </a:lnTo>
                  <a:lnTo>
                    <a:pt x="123735" y="854068"/>
                  </a:lnTo>
                  <a:lnTo>
                    <a:pt x="119201" y="860422"/>
                  </a:lnTo>
                  <a:lnTo>
                    <a:pt x="113656" y="863951"/>
                  </a:lnTo>
                  <a:lnTo>
                    <a:pt x="110695" y="864892"/>
                  </a:lnTo>
                  <a:lnTo>
                    <a:pt x="108721" y="866579"/>
                  </a:lnTo>
                  <a:lnTo>
                    <a:pt x="106530" y="871273"/>
                  </a:lnTo>
                  <a:lnTo>
                    <a:pt x="104887" y="872949"/>
                  </a:lnTo>
                  <a:lnTo>
                    <a:pt x="100238" y="874811"/>
                  </a:lnTo>
                  <a:lnTo>
                    <a:pt x="91672" y="875859"/>
                  </a:lnTo>
                  <a:lnTo>
                    <a:pt x="89690" y="877064"/>
                  </a:lnTo>
                  <a:lnTo>
                    <a:pt x="88369" y="878926"/>
                  </a:lnTo>
                  <a:lnTo>
                    <a:pt x="87488" y="881226"/>
                  </a:lnTo>
                  <a:lnTo>
                    <a:pt x="85840" y="882759"/>
                  </a:lnTo>
                  <a:lnTo>
                    <a:pt x="77679" y="885421"/>
                  </a:lnTo>
                  <a:lnTo>
                    <a:pt x="71580" y="885705"/>
                  </a:lnTo>
                  <a:lnTo>
                    <a:pt x="69946" y="884687"/>
                  </a:lnTo>
                  <a:lnTo>
                    <a:pt x="68855" y="882950"/>
                  </a:lnTo>
                  <a:lnTo>
                    <a:pt x="68128" y="880733"/>
                  </a:lnTo>
                  <a:lnTo>
                    <a:pt x="66585" y="879255"/>
                  </a:lnTo>
                  <a:lnTo>
                    <a:pt x="58602" y="876689"/>
                  </a:lnTo>
                  <a:lnTo>
                    <a:pt x="38138" y="876300"/>
                  </a:lnTo>
                  <a:lnTo>
                    <a:pt x="38100" y="866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9" name="SMARTInkShape-Group304"/>
          <p:cNvGrpSpPr/>
          <p:nvPr/>
        </p:nvGrpSpPr>
        <p:grpSpPr>
          <a:xfrm>
            <a:off x="10048875" y="3573199"/>
            <a:ext cx="390411" cy="160602"/>
            <a:chOff x="10048875" y="3573199"/>
            <a:chExt cx="390411" cy="160602"/>
          </a:xfrm>
        </p:grpSpPr>
        <p:sp>
          <p:nvSpPr>
            <p:cNvPr id="305" name="SMARTInkShape-1153"/>
            <p:cNvSpPr/>
            <p:nvPr>
              <p:custDataLst>
                <p:tags r:id="rId141"/>
              </p:custDataLst>
            </p:nvPr>
          </p:nvSpPr>
          <p:spPr>
            <a:xfrm>
              <a:off x="10344160" y="3609978"/>
              <a:ext cx="95126" cy="104773"/>
            </a:xfrm>
            <a:custGeom>
              <a:avLst/>
              <a:gdLst/>
              <a:ahLst/>
              <a:cxnLst/>
              <a:rect l="0" t="0" r="0" b="0"/>
              <a:pathLst>
                <a:path w="95126" h="104773">
                  <a:moveTo>
                    <a:pt x="47615" y="19047"/>
                  </a:moveTo>
                  <a:lnTo>
                    <a:pt x="47615" y="19047"/>
                  </a:lnTo>
                  <a:lnTo>
                    <a:pt x="47615" y="9525"/>
                  </a:lnTo>
                  <a:lnTo>
                    <a:pt x="38481" y="18655"/>
                  </a:lnTo>
                  <a:lnTo>
                    <a:pt x="38125" y="32270"/>
                  </a:lnTo>
                  <a:lnTo>
                    <a:pt x="37055" y="34212"/>
                  </a:lnTo>
                  <a:lnTo>
                    <a:pt x="35283" y="35507"/>
                  </a:lnTo>
                  <a:lnTo>
                    <a:pt x="33045" y="36370"/>
                  </a:lnTo>
                  <a:lnTo>
                    <a:pt x="31551" y="38004"/>
                  </a:lnTo>
                  <a:lnTo>
                    <a:pt x="29892" y="42642"/>
                  </a:lnTo>
                  <a:lnTo>
                    <a:pt x="28391" y="44302"/>
                  </a:lnTo>
                  <a:lnTo>
                    <a:pt x="23902" y="46146"/>
                  </a:lnTo>
                  <a:lnTo>
                    <a:pt x="22281" y="47696"/>
                  </a:lnTo>
                  <a:lnTo>
                    <a:pt x="20481" y="52241"/>
                  </a:lnTo>
                  <a:lnTo>
                    <a:pt x="19467" y="60750"/>
                  </a:lnTo>
                  <a:lnTo>
                    <a:pt x="18267" y="62724"/>
                  </a:lnTo>
                  <a:lnTo>
                    <a:pt x="16408" y="64040"/>
                  </a:lnTo>
                  <a:lnTo>
                    <a:pt x="14110" y="64917"/>
                  </a:lnTo>
                  <a:lnTo>
                    <a:pt x="12578" y="66560"/>
                  </a:lnTo>
                  <a:lnTo>
                    <a:pt x="9918" y="74719"/>
                  </a:lnTo>
                  <a:lnTo>
                    <a:pt x="6871" y="75540"/>
                  </a:lnTo>
                  <a:lnTo>
                    <a:pt x="1349" y="76067"/>
                  </a:lnTo>
                  <a:lnTo>
                    <a:pt x="594" y="78962"/>
                  </a:lnTo>
                  <a:lnTo>
                    <a:pt x="25" y="85326"/>
                  </a:lnTo>
                  <a:lnTo>
                    <a:pt x="0" y="80548"/>
                  </a:lnTo>
                  <a:lnTo>
                    <a:pt x="1057" y="79098"/>
                  </a:lnTo>
                  <a:lnTo>
                    <a:pt x="5049" y="77486"/>
                  </a:lnTo>
                  <a:lnTo>
                    <a:pt x="6538" y="75998"/>
                  </a:lnTo>
                  <a:lnTo>
                    <a:pt x="8192" y="71522"/>
                  </a:lnTo>
                  <a:lnTo>
                    <a:pt x="9124" y="63052"/>
                  </a:lnTo>
                  <a:lnTo>
                    <a:pt x="10313" y="61084"/>
                  </a:lnTo>
                  <a:lnTo>
                    <a:pt x="12163" y="59772"/>
                  </a:lnTo>
                  <a:lnTo>
                    <a:pt x="14455" y="58897"/>
                  </a:lnTo>
                  <a:lnTo>
                    <a:pt x="15983" y="57255"/>
                  </a:lnTo>
                  <a:lnTo>
                    <a:pt x="21258" y="47016"/>
                  </a:lnTo>
                  <a:lnTo>
                    <a:pt x="25318" y="41003"/>
                  </a:lnTo>
                  <a:lnTo>
                    <a:pt x="28660" y="31667"/>
                  </a:lnTo>
                  <a:lnTo>
                    <a:pt x="36640" y="20918"/>
                  </a:lnTo>
                  <a:lnTo>
                    <a:pt x="37962" y="11010"/>
                  </a:lnTo>
                  <a:lnTo>
                    <a:pt x="47580" y="35"/>
                  </a:lnTo>
                  <a:lnTo>
                    <a:pt x="55813" y="0"/>
                  </a:lnTo>
                  <a:lnTo>
                    <a:pt x="56256" y="1058"/>
                  </a:lnTo>
                  <a:lnTo>
                    <a:pt x="57131" y="14462"/>
                  </a:lnTo>
                  <a:lnTo>
                    <a:pt x="59958" y="19831"/>
                  </a:lnTo>
                  <a:lnTo>
                    <a:pt x="65341" y="26845"/>
                  </a:lnTo>
                  <a:lnTo>
                    <a:pt x="66274" y="33117"/>
                  </a:lnTo>
                  <a:lnTo>
                    <a:pt x="67463" y="34777"/>
                  </a:lnTo>
                  <a:lnTo>
                    <a:pt x="69313" y="35884"/>
                  </a:lnTo>
                  <a:lnTo>
                    <a:pt x="71605" y="36621"/>
                  </a:lnTo>
                  <a:lnTo>
                    <a:pt x="73133" y="38171"/>
                  </a:lnTo>
                  <a:lnTo>
                    <a:pt x="76981" y="47711"/>
                  </a:lnTo>
                  <a:lnTo>
                    <a:pt x="84356" y="55696"/>
                  </a:lnTo>
                  <a:lnTo>
                    <a:pt x="85705" y="66544"/>
                  </a:lnTo>
                  <a:lnTo>
                    <a:pt x="95125" y="76080"/>
                  </a:lnTo>
                  <a:lnTo>
                    <a:pt x="87029" y="76187"/>
                  </a:lnTo>
                  <a:lnTo>
                    <a:pt x="86592" y="77248"/>
                  </a:lnTo>
                  <a:lnTo>
                    <a:pt x="85830" y="84397"/>
                  </a:lnTo>
                  <a:lnTo>
                    <a:pt x="82944" y="85133"/>
                  </a:lnTo>
                  <a:lnTo>
                    <a:pt x="72469" y="85605"/>
                  </a:lnTo>
                  <a:lnTo>
                    <a:pt x="70534" y="86703"/>
                  </a:lnTo>
                  <a:lnTo>
                    <a:pt x="69245" y="88492"/>
                  </a:lnTo>
                  <a:lnTo>
                    <a:pt x="68385" y="90744"/>
                  </a:lnTo>
                  <a:lnTo>
                    <a:pt x="66754" y="92245"/>
                  </a:lnTo>
                  <a:lnTo>
                    <a:pt x="62117" y="93913"/>
                  </a:lnTo>
                  <a:lnTo>
                    <a:pt x="33579" y="95237"/>
                  </a:lnTo>
                  <a:lnTo>
                    <a:pt x="31910" y="96298"/>
                  </a:lnTo>
                  <a:lnTo>
                    <a:pt x="30794" y="98065"/>
                  </a:lnTo>
                  <a:lnTo>
                    <a:pt x="30051" y="100300"/>
                  </a:lnTo>
                  <a:lnTo>
                    <a:pt x="28498" y="101791"/>
                  </a:lnTo>
                  <a:lnTo>
                    <a:pt x="20494" y="104379"/>
                  </a:lnTo>
                  <a:lnTo>
                    <a:pt x="9643" y="104769"/>
                  </a:lnTo>
                  <a:lnTo>
                    <a:pt x="19040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6" name="SMARTInkShape-1154"/>
            <p:cNvSpPr/>
            <p:nvPr>
              <p:custDataLst>
                <p:tags r:id="rId142"/>
              </p:custDataLst>
            </p:nvPr>
          </p:nvSpPr>
          <p:spPr>
            <a:xfrm>
              <a:off x="10125477" y="3573199"/>
              <a:ext cx="94849" cy="160602"/>
            </a:xfrm>
            <a:custGeom>
              <a:avLst/>
              <a:gdLst/>
              <a:ahLst/>
              <a:cxnLst/>
              <a:rect l="0" t="0" r="0" b="0"/>
              <a:pathLst>
                <a:path w="94849" h="160602">
                  <a:moveTo>
                    <a:pt x="18648" y="8201"/>
                  </a:moveTo>
                  <a:lnTo>
                    <a:pt x="18648" y="8201"/>
                  </a:lnTo>
                  <a:lnTo>
                    <a:pt x="18648" y="3144"/>
                  </a:lnTo>
                  <a:lnTo>
                    <a:pt x="17590" y="1655"/>
                  </a:lnTo>
                  <a:lnTo>
                    <a:pt x="15824" y="662"/>
                  </a:lnTo>
                  <a:lnTo>
                    <a:pt x="13591" y="0"/>
                  </a:lnTo>
                  <a:lnTo>
                    <a:pt x="12102" y="617"/>
                  </a:lnTo>
                  <a:lnTo>
                    <a:pt x="11110" y="2087"/>
                  </a:lnTo>
                  <a:lnTo>
                    <a:pt x="9514" y="6993"/>
                  </a:lnTo>
                  <a:lnTo>
                    <a:pt x="6475" y="7664"/>
                  </a:lnTo>
                  <a:lnTo>
                    <a:pt x="0" y="8169"/>
                  </a:lnTo>
                  <a:lnTo>
                    <a:pt x="4774" y="8191"/>
                  </a:lnTo>
                  <a:lnTo>
                    <a:pt x="6223" y="9253"/>
                  </a:lnTo>
                  <a:lnTo>
                    <a:pt x="9011" y="17333"/>
                  </a:lnTo>
                  <a:lnTo>
                    <a:pt x="14146" y="22666"/>
                  </a:lnTo>
                  <a:lnTo>
                    <a:pt x="19470" y="25214"/>
                  </a:lnTo>
                  <a:lnTo>
                    <a:pt x="26453" y="26849"/>
                  </a:lnTo>
                  <a:lnTo>
                    <a:pt x="35438" y="33718"/>
                  </a:lnTo>
                  <a:lnTo>
                    <a:pt x="45462" y="36373"/>
                  </a:lnTo>
                  <a:lnTo>
                    <a:pt x="51758" y="36657"/>
                  </a:lnTo>
                  <a:lnTo>
                    <a:pt x="57352" y="39545"/>
                  </a:lnTo>
                  <a:lnTo>
                    <a:pt x="64510" y="44967"/>
                  </a:lnTo>
                  <a:lnTo>
                    <a:pt x="73528" y="46037"/>
                  </a:lnTo>
                  <a:lnTo>
                    <a:pt x="94719" y="46301"/>
                  </a:lnTo>
                  <a:lnTo>
                    <a:pt x="94848" y="63993"/>
                  </a:lnTo>
                  <a:lnTo>
                    <a:pt x="79038" y="82195"/>
                  </a:lnTo>
                  <a:lnTo>
                    <a:pt x="75699" y="91038"/>
                  </a:lnTo>
                  <a:lnTo>
                    <a:pt x="49855" y="122677"/>
                  </a:lnTo>
                  <a:lnTo>
                    <a:pt x="46512" y="138399"/>
                  </a:lnTo>
                  <a:lnTo>
                    <a:pt x="39068" y="149197"/>
                  </a:lnTo>
                  <a:lnTo>
                    <a:pt x="38104" y="155576"/>
                  </a:lnTo>
                  <a:lnTo>
                    <a:pt x="39027" y="157251"/>
                  </a:lnTo>
                  <a:lnTo>
                    <a:pt x="40700" y="158367"/>
                  </a:lnTo>
                  <a:lnTo>
                    <a:pt x="47223" y="1606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" name="SMARTInkShape-1155"/>
            <p:cNvSpPr/>
            <p:nvPr>
              <p:custDataLst>
                <p:tags r:id="rId143"/>
              </p:custDataLst>
            </p:nvPr>
          </p:nvSpPr>
          <p:spPr>
            <a:xfrm>
              <a:off x="10048875" y="3657600"/>
              <a:ext cx="76201" cy="19051"/>
            </a:xfrm>
            <a:custGeom>
              <a:avLst/>
              <a:gdLst/>
              <a:ahLst/>
              <a:cxnLst/>
              <a:rect l="0" t="0" r="0" b="0"/>
              <a:pathLst>
                <a:path w="76201" h="19051">
                  <a:moveTo>
                    <a:pt x="0" y="19050"/>
                  </a:moveTo>
                  <a:lnTo>
                    <a:pt x="0" y="19050"/>
                  </a:lnTo>
                  <a:lnTo>
                    <a:pt x="5057" y="19050"/>
                  </a:lnTo>
                  <a:lnTo>
                    <a:pt x="6546" y="17992"/>
                  </a:lnTo>
                  <a:lnTo>
                    <a:pt x="7538" y="16228"/>
                  </a:lnTo>
                  <a:lnTo>
                    <a:pt x="8202" y="13993"/>
                  </a:lnTo>
                  <a:lnTo>
                    <a:pt x="9702" y="12504"/>
                  </a:lnTo>
                  <a:lnTo>
                    <a:pt x="17609" y="9918"/>
                  </a:lnTo>
                  <a:lnTo>
                    <a:pt x="47079" y="9525"/>
                  </a:lnTo>
                  <a:lnTo>
                    <a:pt x="55121" y="2979"/>
                  </a:lnTo>
                  <a:lnTo>
                    <a:pt x="64945" y="393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" name="SMARTInkShape-1156"/>
            <p:cNvSpPr/>
            <p:nvPr>
              <p:custDataLst>
                <p:tags r:id="rId144"/>
              </p:custDataLst>
            </p:nvPr>
          </p:nvSpPr>
          <p:spPr>
            <a:xfrm>
              <a:off x="10058400" y="3619500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0" y="9525"/>
                  </a:moveTo>
                  <a:lnTo>
                    <a:pt x="0" y="9525"/>
                  </a:lnTo>
                  <a:lnTo>
                    <a:pt x="0" y="3"/>
                  </a:lnTo>
                  <a:lnTo>
                    <a:pt x="46182" y="0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7" name="SMARTInkShape-Group305"/>
          <p:cNvGrpSpPr/>
          <p:nvPr/>
        </p:nvGrpSpPr>
        <p:grpSpPr>
          <a:xfrm>
            <a:off x="10525128" y="3467134"/>
            <a:ext cx="914388" cy="247617"/>
            <a:chOff x="10525128" y="3467134"/>
            <a:chExt cx="914388" cy="247617"/>
          </a:xfrm>
        </p:grpSpPr>
        <p:sp>
          <p:nvSpPr>
            <p:cNvPr id="310" name="SMARTInkShape-1157"/>
            <p:cNvSpPr/>
            <p:nvPr>
              <p:custDataLst>
                <p:tags r:id="rId134"/>
              </p:custDataLst>
            </p:nvPr>
          </p:nvSpPr>
          <p:spPr>
            <a:xfrm>
              <a:off x="11306213" y="3562361"/>
              <a:ext cx="133303" cy="123815"/>
            </a:xfrm>
            <a:custGeom>
              <a:avLst/>
              <a:gdLst/>
              <a:ahLst/>
              <a:cxnLst/>
              <a:rect l="0" t="0" r="0" b="0"/>
              <a:pathLst>
                <a:path w="133303" h="123815">
                  <a:moveTo>
                    <a:pt x="95212" y="9514"/>
                  </a:moveTo>
                  <a:lnTo>
                    <a:pt x="95212" y="9514"/>
                  </a:lnTo>
                  <a:lnTo>
                    <a:pt x="87010" y="9514"/>
                  </a:lnTo>
                  <a:lnTo>
                    <a:pt x="86570" y="10572"/>
                  </a:lnTo>
                  <a:lnTo>
                    <a:pt x="86078" y="14571"/>
                  </a:lnTo>
                  <a:lnTo>
                    <a:pt x="84889" y="16060"/>
                  </a:lnTo>
                  <a:lnTo>
                    <a:pt x="80747" y="17715"/>
                  </a:lnTo>
                  <a:lnTo>
                    <a:pt x="79219" y="19215"/>
                  </a:lnTo>
                  <a:lnTo>
                    <a:pt x="75371" y="28662"/>
                  </a:lnTo>
                  <a:lnTo>
                    <a:pt x="51717" y="54049"/>
                  </a:lnTo>
                  <a:lnTo>
                    <a:pt x="49423" y="60352"/>
                  </a:lnTo>
                  <a:lnTo>
                    <a:pt x="47752" y="62456"/>
                  </a:lnTo>
                  <a:lnTo>
                    <a:pt x="10973" y="93760"/>
                  </a:lnTo>
                  <a:lnTo>
                    <a:pt x="1416" y="95109"/>
                  </a:lnTo>
                  <a:lnTo>
                    <a:pt x="932" y="96211"/>
                  </a:lnTo>
                  <a:lnTo>
                    <a:pt x="90" y="103429"/>
                  </a:lnTo>
                  <a:lnTo>
                    <a:pt x="0" y="99312"/>
                  </a:lnTo>
                  <a:lnTo>
                    <a:pt x="1045" y="97954"/>
                  </a:lnTo>
                  <a:lnTo>
                    <a:pt x="5031" y="96446"/>
                  </a:lnTo>
                  <a:lnTo>
                    <a:pt x="6517" y="94985"/>
                  </a:lnTo>
                  <a:lnTo>
                    <a:pt x="8167" y="90540"/>
                  </a:lnTo>
                  <a:lnTo>
                    <a:pt x="9665" y="88932"/>
                  </a:lnTo>
                  <a:lnTo>
                    <a:pt x="22630" y="81081"/>
                  </a:lnTo>
                  <a:lnTo>
                    <a:pt x="25911" y="75541"/>
                  </a:lnTo>
                  <a:lnTo>
                    <a:pt x="28428" y="69551"/>
                  </a:lnTo>
                  <a:lnTo>
                    <a:pt x="71936" y="22213"/>
                  </a:lnTo>
                  <a:lnTo>
                    <a:pt x="74284" y="15864"/>
                  </a:lnTo>
                  <a:lnTo>
                    <a:pt x="75967" y="13747"/>
                  </a:lnTo>
                  <a:lnTo>
                    <a:pt x="82336" y="9710"/>
                  </a:lnTo>
                  <a:lnTo>
                    <a:pt x="85556" y="430"/>
                  </a:lnTo>
                  <a:lnTo>
                    <a:pt x="94815" y="0"/>
                  </a:lnTo>
                  <a:lnTo>
                    <a:pt x="95212" y="44708"/>
                  </a:lnTo>
                  <a:lnTo>
                    <a:pt x="95212" y="50909"/>
                  </a:lnTo>
                  <a:lnTo>
                    <a:pt x="98036" y="57192"/>
                  </a:lnTo>
                  <a:lnTo>
                    <a:pt x="103414" y="64793"/>
                  </a:lnTo>
                  <a:lnTo>
                    <a:pt x="104346" y="71166"/>
                  </a:lnTo>
                  <a:lnTo>
                    <a:pt x="105535" y="72840"/>
                  </a:lnTo>
                  <a:lnTo>
                    <a:pt x="107385" y="73957"/>
                  </a:lnTo>
                  <a:lnTo>
                    <a:pt x="112903" y="75748"/>
                  </a:lnTo>
                  <a:lnTo>
                    <a:pt x="123660" y="85594"/>
                  </a:lnTo>
                  <a:lnTo>
                    <a:pt x="131976" y="85703"/>
                  </a:lnTo>
                  <a:lnTo>
                    <a:pt x="132421" y="86765"/>
                  </a:lnTo>
                  <a:lnTo>
                    <a:pt x="133302" y="95122"/>
                  </a:lnTo>
                  <a:lnTo>
                    <a:pt x="124178" y="95236"/>
                  </a:lnTo>
                  <a:lnTo>
                    <a:pt x="116261" y="101785"/>
                  </a:lnTo>
                  <a:lnTo>
                    <a:pt x="107562" y="103881"/>
                  </a:lnTo>
                  <a:lnTo>
                    <a:pt x="91991" y="104647"/>
                  </a:lnTo>
                  <a:lnTo>
                    <a:pt x="85668" y="107534"/>
                  </a:lnTo>
                  <a:lnTo>
                    <a:pt x="79328" y="111287"/>
                  </a:lnTo>
                  <a:lnTo>
                    <a:pt x="66635" y="113696"/>
                  </a:lnTo>
                  <a:lnTo>
                    <a:pt x="21567" y="114287"/>
                  </a:lnTo>
                  <a:lnTo>
                    <a:pt x="15561" y="114289"/>
                  </a:lnTo>
                  <a:lnTo>
                    <a:pt x="13536" y="115347"/>
                  </a:lnTo>
                  <a:lnTo>
                    <a:pt x="12187" y="117111"/>
                  </a:lnTo>
                  <a:lnTo>
                    <a:pt x="9487" y="1238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" name="SMARTInkShape-1158"/>
            <p:cNvSpPr/>
            <p:nvPr>
              <p:custDataLst>
                <p:tags r:id="rId135"/>
              </p:custDataLst>
            </p:nvPr>
          </p:nvSpPr>
          <p:spPr>
            <a:xfrm>
              <a:off x="11078898" y="3619500"/>
              <a:ext cx="141553" cy="19051"/>
            </a:xfrm>
            <a:custGeom>
              <a:avLst/>
              <a:gdLst/>
              <a:ahLst/>
              <a:cxnLst/>
              <a:rect l="0" t="0" r="0" b="0"/>
              <a:pathLst>
                <a:path w="141553" h="19051">
                  <a:moveTo>
                    <a:pt x="8202" y="0"/>
                  </a:moveTo>
                  <a:lnTo>
                    <a:pt x="8202" y="0"/>
                  </a:lnTo>
                  <a:lnTo>
                    <a:pt x="8202" y="9132"/>
                  </a:lnTo>
                  <a:lnTo>
                    <a:pt x="0" y="9491"/>
                  </a:lnTo>
                  <a:lnTo>
                    <a:pt x="7845" y="18657"/>
                  </a:lnTo>
                  <a:lnTo>
                    <a:pt x="52661" y="19050"/>
                  </a:lnTo>
                  <a:lnTo>
                    <a:pt x="68529" y="19050"/>
                  </a:lnTo>
                  <a:lnTo>
                    <a:pt x="74877" y="16228"/>
                  </a:lnTo>
                  <a:lnTo>
                    <a:pt x="78052" y="13993"/>
                  </a:lnTo>
                  <a:lnTo>
                    <a:pt x="92634" y="10849"/>
                  </a:lnTo>
                  <a:lnTo>
                    <a:pt x="141552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" name="SMARTInkShape-1159"/>
            <p:cNvSpPr/>
            <p:nvPr>
              <p:custDataLst>
                <p:tags r:id="rId136"/>
              </p:custDataLst>
            </p:nvPr>
          </p:nvSpPr>
          <p:spPr>
            <a:xfrm>
              <a:off x="11096625" y="3571875"/>
              <a:ext cx="95251" cy="1"/>
            </a:xfrm>
            <a:custGeom>
              <a:avLst/>
              <a:gdLst/>
              <a:ahLst/>
              <a:cxnLst/>
              <a:rect l="0" t="0" r="0" b="0"/>
              <a:pathLst>
                <a:path w="95251" h="1">
                  <a:moveTo>
                    <a:pt x="0" y="0"/>
                  </a:moveTo>
                  <a:lnTo>
                    <a:pt x="0" y="0"/>
                  </a:lnTo>
                  <a:lnTo>
                    <a:pt x="47454" y="0"/>
                  </a:lnTo>
                  <a:lnTo>
                    <a:pt x="95054" y="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" name="SMARTInkShape-1160"/>
            <p:cNvSpPr/>
            <p:nvPr>
              <p:custDataLst>
                <p:tags r:id="rId137"/>
              </p:custDataLst>
            </p:nvPr>
          </p:nvSpPr>
          <p:spPr>
            <a:xfrm>
              <a:off x="10848975" y="3497165"/>
              <a:ext cx="180976" cy="169961"/>
            </a:xfrm>
            <a:custGeom>
              <a:avLst/>
              <a:gdLst/>
              <a:ahLst/>
              <a:cxnLst/>
              <a:rect l="0" t="0" r="0" b="0"/>
              <a:pathLst>
                <a:path w="180976" h="169961">
                  <a:moveTo>
                    <a:pt x="0" y="150910"/>
                  </a:moveTo>
                  <a:lnTo>
                    <a:pt x="0" y="150910"/>
                  </a:lnTo>
                  <a:lnTo>
                    <a:pt x="9134" y="150910"/>
                  </a:lnTo>
                  <a:lnTo>
                    <a:pt x="9525" y="160435"/>
                  </a:lnTo>
                  <a:lnTo>
                    <a:pt x="23716" y="160435"/>
                  </a:lnTo>
                  <a:lnTo>
                    <a:pt x="25335" y="159377"/>
                  </a:lnTo>
                  <a:lnTo>
                    <a:pt x="26414" y="157613"/>
                  </a:lnTo>
                  <a:lnTo>
                    <a:pt x="27134" y="155378"/>
                  </a:lnTo>
                  <a:lnTo>
                    <a:pt x="28672" y="153889"/>
                  </a:lnTo>
                  <a:lnTo>
                    <a:pt x="38747" y="148676"/>
                  </a:lnTo>
                  <a:lnTo>
                    <a:pt x="50927" y="137769"/>
                  </a:lnTo>
                  <a:lnTo>
                    <a:pt x="54384" y="131664"/>
                  </a:lnTo>
                  <a:lnTo>
                    <a:pt x="56979" y="125423"/>
                  </a:lnTo>
                  <a:lnTo>
                    <a:pt x="81570" y="95874"/>
                  </a:lnTo>
                  <a:lnTo>
                    <a:pt x="87727" y="76696"/>
                  </a:lnTo>
                  <a:lnTo>
                    <a:pt x="91905" y="69243"/>
                  </a:lnTo>
                  <a:lnTo>
                    <a:pt x="104344" y="29369"/>
                  </a:lnTo>
                  <a:lnTo>
                    <a:pt x="104774" y="8191"/>
                  </a:lnTo>
                  <a:lnTo>
                    <a:pt x="104775" y="13138"/>
                  </a:lnTo>
                  <a:lnTo>
                    <a:pt x="103717" y="14612"/>
                  </a:lnTo>
                  <a:lnTo>
                    <a:pt x="99718" y="16250"/>
                  </a:lnTo>
                  <a:lnTo>
                    <a:pt x="98229" y="17744"/>
                  </a:lnTo>
                  <a:lnTo>
                    <a:pt x="96573" y="22228"/>
                  </a:lnTo>
                  <a:lnTo>
                    <a:pt x="92602" y="39629"/>
                  </a:lnTo>
                  <a:lnTo>
                    <a:pt x="87763" y="53732"/>
                  </a:lnTo>
                  <a:lnTo>
                    <a:pt x="77559" y="100634"/>
                  </a:lnTo>
                  <a:lnTo>
                    <a:pt x="76207" y="147705"/>
                  </a:lnTo>
                  <a:lnTo>
                    <a:pt x="76200" y="159877"/>
                  </a:lnTo>
                  <a:lnTo>
                    <a:pt x="81257" y="165326"/>
                  </a:lnTo>
                  <a:lnTo>
                    <a:pt x="82746" y="165812"/>
                  </a:lnTo>
                  <a:lnTo>
                    <a:pt x="83738" y="165078"/>
                  </a:lnTo>
                  <a:lnTo>
                    <a:pt x="84402" y="163531"/>
                  </a:lnTo>
                  <a:lnTo>
                    <a:pt x="85902" y="162498"/>
                  </a:lnTo>
                  <a:lnTo>
                    <a:pt x="93809" y="160707"/>
                  </a:lnTo>
                  <a:lnTo>
                    <a:pt x="127037" y="128638"/>
                  </a:lnTo>
                  <a:lnTo>
                    <a:pt x="148168" y="96757"/>
                  </a:lnTo>
                  <a:lnTo>
                    <a:pt x="154387" y="76870"/>
                  </a:lnTo>
                  <a:lnTo>
                    <a:pt x="178204" y="37255"/>
                  </a:lnTo>
                  <a:lnTo>
                    <a:pt x="180610" y="20820"/>
                  </a:lnTo>
                  <a:lnTo>
                    <a:pt x="180971" y="0"/>
                  </a:lnTo>
                  <a:lnTo>
                    <a:pt x="180975" y="6842"/>
                  </a:lnTo>
                  <a:lnTo>
                    <a:pt x="174429" y="15404"/>
                  </a:lnTo>
                  <a:lnTo>
                    <a:pt x="171273" y="24212"/>
                  </a:lnTo>
                  <a:lnTo>
                    <a:pt x="165165" y="33525"/>
                  </a:lnTo>
                  <a:lnTo>
                    <a:pt x="150223" y="76946"/>
                  </a:lnTo>
                  <a:lnTo>
                    <a:pt x="145052" y="91600"/>
                  </a:lnTo>
                  <a:lnTo>
                    <a:pt x="142103" y="115896"/>
                  </a:lnTo>
                  <a:lnTo>
                    <a:pt x="134712" y="134605"/>
                  </a:lnTo>
                  <a:lnTo>
                    <a:pt x="133351" y="165442"/>
                  </a:lnTo>
                  <a:lnTo>
                    <a:pt x="134408" y="166948"/>
                  </a:lnTo>
                  <a:lnTo>
                    <a:pt x="136174" y="167952"/>
                  </a:lnTo>
                  <a:lnTo>
                    <a:pt x="142875" y="1699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" name="SMARTInkShape-1161"/>
            <p:cNvSpPr/>
            <p:nvPr>
              <p:custDataLst>
                <p:tags r:id="rId138"/>
              </p:custDataLst>
            </p:nvPr>
          </p:nvSpPr>
          <p:spPr>
            <a:xfrm>
              <a:off x="10525128" y="3495806"/>
              <a:ext cx="304760" cy="190359"/>
            </a:xfrm>
            <a:custGeom>
              <a:avLst/>
              <a:gdLst/>
              <a:ahLst/>
              <a:cxnLst/>
              <a:rect l="0" t="0" r="0" b="0"/>
              <a:pathLst>
                <a:path w="304760" h="190359">
                  <a:moveTo>
                    <a:pt x="19047" y="161794"/>
                  </a:moveTo>
                  <a:lnTo>
                    <a:pt x="19047" y="161794"/>
                  </a:lnTo>
                  <a:lnTo>
                    <a:pt x="0" y="161794"/>
                  </a:lnTo>
                  <a:lnTo>
                    <a:pt x="40355" y="161794"/>
                  </a:lnTo>
                  <a:lnTo>
                    <a:pt x="47213" y="158972"/>
                  </a:lnTo>
                  <a:lnTo>
                    <a:pt x="50525" y="156737"/>
                  </a:lnTo>
                  <a:lnTo>
                    <a:pt x="74173" y="150035"/>
                  </a:lnTo>
                  <a:lnTo>
                    <a:pt x="111562" y="129913"/>
                  </a:lnTo>
                  <a:lnTo>
                    <a:pt x="135552" y="122806"/>
                  </a:lnTo>
                  <a:lnTo>
                    <a:pt x="149051" y="110966"/>
                  </a:lnTo>
                  <a:lnTo>
                    <a:pt x="187851" y="94653"/>
                  </a:lnTo>
                  <a:lnTo>
                    <a:pt x="228578" y="59837"/>
                  </a:lnTo>
                  <a:lnTo>
                    <a:pt x="236236" y="57576"/>
                  </a:lnTo>
                  <a:lnTo>
                    <a:pt x="247516" y="47615"/>
                  </a:lnTo>
                  <a:lnTo>
                    <a:pt x="256775" y="56630"/>
                  </a:lnTo>
                  <a:lnTo>
                    <a:pt x="248937" y="65186"/>
                  </a:lnTo>
                  <a:lnTo>
                    <a:pt x="248029" y="71198"/>
                  </a:lnTo>
                  <a:lnTo>
                    <a:pt x="247761" y="79682"/>
                  </a:lnTo>
                  <a:lnTo>
                    <a:pt x="244875" y="85789"/>
                  </a:lnTo>
                  <a:lnTo>
                    <a:pt x="241123" y="92030"/>
                  </a:lnTo>
                  <a:lnTo>
                    <a:pt x="238715" y="104661"/>
                  </a:lnTo>
                  <a:lnTo>
                    <a:pt x="238517" y="107830"/>
                  </a:lnTo>
                  <a:lnTo>
                    <a:pt x="235476" y="114174"/>
                  </a:lnTo>
                  <a:lnTo>
                    <a:pt x="231655" y="120521"/>
                  </a:lnTo>
                  <a:lnTo>
                    <a:pt x="228445" y="130045"/>
                  </a:lnTo>
                  <a:lnTo>
                    <a:pt x="202787" y="161794"/>
                  </a:lnTo>
                  <a:lnTo>
                    <a:pt x="200193" y="168144"/>
                  </a:lnTo>
                  <a:lnTo>
                    <a:pt x="195511" y="174494"/>
                  </a:lnTo>
                  <a:lnTo>
                    <a:pt x="189904" y="178022"/>
                  </a:lnTo>
                  <a:lnTo>
                    <a:pt x="186926" y="178962"/>
                  </a:lnTo>
                  <a:lnTo>
                    <a:pt x="184942" y="180648"/>
                  </a:lnTo>
                  <a:lnTo>
                    <a:pt x="182736" y="185343"/>
                  </a:lnTo>
                  <a:lnTo>
                    <a:pt x="181090" y="187018"/>
                  </a:lnTo>
                  <a:lnTo>
                    <a:pt x="172926" y="189928"/>
                  </a:lnTo>
                  <a:lnTo>
                    <a:pt x="162353" y="190358"/>
                  </a:lnTo>
                  <a:lnTo>
                    <a:pt x="162050" y="185309"/>
                  </a:lnTo>
                  <a:lnTo>
                    <a:pt x="163065" y="183821"/>
                  </a:lnTo>
                  <a:lnTo>
                    <a:pt x="164802" y="182828"/>
                  </a:lnTo>
                  <a:lnTo>
                    <a:pt x="167016" y="182167"/>
                  </a:lnTo>
                  <a:lnTo>
                    <a:pt x="168492" y="180668"/>
                  </a:lnTo>
                  <a:lnTo>
                    <a:pt x="173686" y="170657"/>
                  </a:lnTo>
                  <a:lnTo>
                    <a:pt x="189047" y="153746"/>
                  </a:lnTo>
                  <a:lnTo>
                    <a:pt x="197815" y="151502"/>
                  </a:lnTo>
                  <a:lnTo>
                    <a:pt x="207792" y="144106"/>
                  </a:lnTo>
                  <a:lnTo>
                    <a:pt x="217594" y="142864"/>
                  </a:lnTo>
                  <a:lnTo>
                    <a:pt x="228166" y="151880"/>
                  </a:lnTo>
                  <a:lnTo>
                    <a:pt x="228469" y="157210"/>
                  </a:lnTo>
                  <a:lnTo>
                    <a:pt x="229571" y="158738"/>
                  </a:lnTo>
                  <a:lnTo>
                    <a:pt x="233616" y="160436"/>
                  </a:lnTo>
                  <a:lnTo>
                    <a:pt x="235118" y="161947"/>
                  </a:lnTo>
                  <a:lnTo>
                    <a:pt x="237727" y="169876"/>
                  </a:lnTo>
                  <a:lnTo>
                    <a:pt x="238121" y="189939"/>
                  </a:lnTo>
                  <a:lnTo>
                    <a:pt x="252313" y="190358"/>
                  </a:lnTo>
                  <a:lnTo>
                    <a:pt x="253932" y="189304"/>
                  </a:lnTo>
                  <a:lnTo>
                    <a:pt x="255011" y="187542"/>
                  </a:lnTo>
                  <a:lnTo>
                    <a:pt x="255731" y="185309"/>
                  </a:lnTo>
                  <a:lnTo>
                    <a:pt x="257269" y="183821"/>
                  </a:lnTo>
                  <a:lnTo>
                    <a:pt x="267344" y="178610"/>
                  </a:lnTo>
                  <a:lnTo>
                    <a:pt x="270304" y="176180"/>
                  </a:lnTo>
                  <a:lnTo>
                    <a:pt x="273590" y="170657"/>
                  </a:lnTo>
                  <a:lnTo>
                    <a:pt x="276110" y="164675"/>
                  </a:lnTo>
                  <a:lnTo>
                    <a:pt x="292628" y="142727"/>
                  </a:lnTo>
                  <a:lnTo>
                    <a:pt x="304360" y="101861"/>
                  </a:lnTo>
                  <a:lnTo>
                    <a:pt x="304759" y="74252"/>
                  </a:lnTo>
                  <a:lnTo>
                    <a:pt x="299728" y="58715"/>
                  </a:lnTo>
                  <a:lnTo>
                    <a:pt x="288318" y="38610"/>
                  </a:lnTo>
                  <a:lnTo>
                    <a:pt x="285831" y="31904"/>
                  </a:lnTo>
                  <a:lnTo>
                    <a:pt x="272641" y="15782"/>
                  </a:lnTo>
                  <a:lnTo>
                    <a:pt x="263693" y="12233"/>
                  </a:lnTo>
                  <a:lnTo>
                    <a:pt x="253721" y="9597"/>
                  </a:lnTo>
                  <a:lnTo>
                    <a:pt x="238696" y="2104"/>
                  </a:lnTo>
                  <a:lnTo>
                    <a:pt x="210874" y="0"/>
                  </a:lnTo>
                  <a:lnTo>
                    <a:pt x="202024" y="2749"/>
                  </a:lnTo>
                  <a:lnTo>
                    <a:pt x="188686" y="11633"/>
                  </a:lnTo>
                  <a:lnTo>
                    <a:pt x="186115" y="14062"/>
                  </a:lnTo>
                  <a:lnTo>
                    <a:pt x="183258" y="19582"/>
                  </a:lnTo>
                  <a:lnTo>
                    <a:pt x="182497" y="22536"/>
                  </a:lnTo>
                  <a:lnTo>
                    <a:pt x="173634" y="38027"/>
                  </a:lnTo>
                  <a:lnTo>
                    <a:pt x="171879" y="50680"/>
                  </a:lnTo>
                  <a:lnTo>
                    <a:pt x="174462" y="57024"/>
                  </a:lnTo>
                  <a:lnTo>
                    <a:pt x="178078" y="63371"/>
                  </a:lnTo>
                  <a:lnTo>
                    <a:pt x="181173" y="72895"/>
                  </a:lnTo>
                  <a:lnTo>
                    <a:pt x="194116" y="88769"/>
                  </a:lnTo>
                  <a:lnTo>
                    <a:pt x="200220" y="92297"/>
                  </a:lnTo>
                  <a:lnTo>
                    <a:pt x="215922" y="95805"/>
                  </a:lnTo>
                  <a:lnTo>
                    <a:pt x="228601" y="102585"/>
                  </a:lnTo>
                  <a:lnTo>
                    <a:pt x="257172" y="1046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" name="SMARTInkShape-1162"/>
            <p:cNvSpPr/>
            <p:nvPr>
              <p:custDataLst>
                <p:tags r:id="rId139"/>
              </p:custDataLst>
            </p:nvPr>
          </p:nvSpPr>
          <p:spPr>
            <a:xfrm>
              <a:off x="10591800" y="3505238"/>
              <a:ext cx="19051" cy="209513"/>
            </a:xfrm>
            <a:custGeom>
              <a:avLst/>
              <a:gdLst/>
              <a:ahLst/>
              <a:cxnLst/>
              <a:rect l="0" t="0" r="0" b="0"/>
              <a:pathLst>
                <a:path w="19051" h="209513">
                  <a:moveTo>
                    <a:pt x="19050" y="19012"/>
                  </a:moveTo>
                  <a:lnTo>
                    <a:pt x="19050" y="19012"/>
                  </a:lnTo>
                  <a:lnTo>
                    <a:pt x="19050" y="0"/>
                  </a:lnTo>
                  <a:lnTo>
                    <a:pt x="19050" y="31761"/>
                  </a:lnTo>
                  <a:lnTo>
                    <a:pt x="16226" y="38084"/>
                  </a:lnTo>
                  <a:lnTo>
                    <a:pt x="13993" y="41251"/>
                  </a:lnTo>
                  <a:lnTo>
                    <a:pt x="10848" y="55823"/>
                  </a:lnTo>
                  <a:lnTo>
                    <a:pt x="8727" y="78651"/>
                  </a:lnTo>
                  <a:lnTo>
                    <a:pt x="2038" y="97272"/>
                  </a:lnTo>
                  <a:lnTo>
                    <a:pt x="53" y="144876"/>
                  </a:lnTo>
                  <a:lnTo>
                    <a:pt x="0" y="190404"/>
                  </a:lnTo>
                  <a:lnTo>
                    <a:pt x="0" y="2095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" name="SMARTInkShape-1163"/>
            <p:cNvSpPr/>
            <p:nvPr>
              <p:custDataLst>
                <p:tags r:id="rId140"/>
              </p:custDataLst>
            </p:nvPr>
          </p:nvSpPr>
          <p:spPr>
            <a:xfrm>
              <a:off x="10525137" y="3467134"/>
              <a:ext cx="95239" cy="209478"/>
            </a:xfrm>
            <a:custGeom>
              <a:avLst/>
              <a:gdLst/>
              <a:ahLst/>
              <a:cxnLst/>
              <a:rect l="0" t="0" r="0" b="0"/>
              <a:pathLst>
                <a:path w="95239" h="209478">
                  <a:moveTo>
                    <a:pt x="95238" y="9491"/>
                  </a:moveTo>
                  <a:lnTo>
                    <a:pt x="95238" y="9491"/>
                  </a:lnTo>
                  <a:lnTo>
                    <a:pt x="95238" y="359"/>
                  </a:lnTo>
                  <a:lnTo>
                    <a:pt x="87036" y="0"/>
                  </a:lnTo>
                  <a:lnTo>
                    <a:pt x="86596" y="1047"/>
                  </a:lnTo>
                  <a:lnTo>
                    <a:pt x="85828" y="8170"/>
                  </a:lnTo>
                  <a:lnTo>
                    <a:pt x="82942" y="8904"/>
                  </a:lnTo>
                  <a:lnTo>
                    <a:pt x="80691" y="9100"/>
                  </a:lnTo>
                  <a:lnTo>
                    <a:pt x="79190" y="10288"/>
                  </a:lnTo>
                  <a:lnTo>
                    <a:pt x="75394" y="19169"/>
                  </a:lnTo>
                  <a:lnTo>
                    <a:pt x="69721" y="26352"/>
                  </a:lnTo>
                  <a:lnTo>
                    <a:pt x="67568" y="35183"/>
                  </a:lnTo>
                  <a:lnTo>
                    <a:pt x="67065" y="41371"/>
                  </a:lnTo>
                  <a:lnTo>
                    <a:pt x="64019" y="47649"/>
                  </a:lnTo>
                  <a:lnTo>
                    <a:pt x="60196" y="53967"/>
                  </a:lnTo>
                  <a:lnTo>
                    <a:pt x="56986" y="63473"/>
                  </a:lnTo>
                  <a:lnTo>
                    <a:pt x="42030" y="83575"/>
                  </a:lnTo>
                  <a:lnTo>
                    <a:pt x="36045" y="102755"/>
                  </a:lnTo>
                  <a:lnTo>
                    <a:pt x="33551" y="106592"/>
                  </a:lnTo>
                  <a:lnTo>
                    <a:pt x="20491" y="150646"/>
                  </a:lnTo>
                  <a:lnTo>
                    <a:pt x="16862" y="159716"/>
                  </a:lnTo>
                  <a:lnTo>
                    <a:pt x="12780" y="167274"/>
                  </a:lnTo>
                  <a:lnTo>
                    <a:pt x="9423" y="177479"/>
                  </a:lnTo>
                  <a:lnTo>
                    <a:pt x="3254" y="187206"/>
                  </a:lnTo>
                  <a:lnTo>
                    <a:pt x="418" y="198098"/>
                  </a:lnTo>
                  <a:lnTo>
                    <a:pt x="0" y="209075"/>
                  </a:lnTo>
                  <a:lnTo>
                    <a:pt x="8190" y="209477"/>
                  </a:lnTo>
                  <a:lnTo>
                    <a:pt x="19038" y="1999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1" name="SMARTInkShape-Group306"/>
          <p:cNvGrpSpPr/>
          <p:nvPr/>
        </p:nvGrpSpPr>
        <p:grpSpPr>
          <a:xfrm>
            <a:off x="11525296" y="3429000"/>
            <a:ext cx="533355" cy="219075"/>
            <a:chOff x="11525296" y="3429000"/>
            <a:chExt cx="533355" cy="219075"/>
          </a:xfrm>
        </p:grpSpPr>
        <p:sp>
          <p:nvSpPr>
            <p:cNvPr id="318" name="SMARTInkShape-1164"/>
            <p:cNvSpPr/>
            <p:nvPr>
              <p:custDataLst>
                <p:tags r:id="rId131"/>
              </p:custDataLst>
            </p:nvPr>
          </p:nvSpPr>
          <p:spPr>
            <a:xfrm>
              <a:off x="11917228" y="3486161"/>
              <a:ext cx="141423" cy="161904"/>
            </a:xfrm>
            <a:custGeom>
              <a:avLst/>
              <a:gdLst/>
              <a:ahLst/>
              <a:cxnLst/>
              <a:rect l="0" t="0" r="0" b="0"/>
              <a:pathLst>
                <a:path w="141423" h="161904">
                  <a:moveTo>
                    <a:pt x="103322" y="28564"/>
                  </a:moveTo>
                  <a:lnTo>
                    <a:pt x="103322" y="28564"/>
                  </a:lnTo>
                  <a:lnTo>
                    <a:pt x="112456" y="19432"/>
                  </a:lnTo>
                  <a:lnTo>
                    <a:pt x="104612" y="19073"/>
                  </a:lnTo>
                  <a:lnTo>
                    <a:pt x="104182" y="20120"/>
                  </a:lnTo>
                  <a:lnTo>
                    <a:pt x="103434" y="27243"/>
                  </a:lnTo>
                  <a:lnTo>
                    <a:pt x="93833" y="38051"/>
                  </a:lnTo>
                  <a:lnTo>
                    <a:pt x="93799" y="46287"/>
                  </a:lnTo>
                  <a:lnTo>
                    <a:pt x="93797" y="10965"/>
                  </a:lnTo>
                  <a:lnTo>
                    <a:pt x="92739" y="10481"/>
                  </a:lnTo>
                  <a:lnTo>
                    <a:pt x="88739" y="9944"/>
                  </a:lnTo>
                  <a:lnTo>
                    <a:pt x="87251" y="8742"/>
                  </a:lnTo>
                  <a:lnTo>
                    <a:pt x="84387" y="392"/>
                  </a:lnTo>
                  <a:lnTo>
                    <a:pt x="70087" y="0"/>
                  </a:lnTo>
                  <a:lnTo>
                    <a:pt x="68465" y="1054"/>
                  </a:lnTo>
                  <a:lnTo>
                    <a:pt x="67384" y="2816"/>
                  </a:lnTo>
                  <a:lnTo>
                    <a:pt x="66664" y="5049"/>
                  </a:lnTo>
                  <a:lnTo>
                    <a:pt x="65125" y="6537"/>
                  </a:lnTo>
                  <a:lnTo>
                    <a:pt x="55050" y="11748"/>
                  </a:lnTo>
                  <a:lnTo>
                    <a:pt x="32136" y="33102"/>
                  </a:lnTo>
                  <a:lnTo>
                    <a:pt x="21567" y="51254"/>
                  </a:lnTo>
                  <a:lnTo>
                    <a:pt x="17715" y="62686"/>
                  </a:lnTo>
                  <a:lnTo>
                    <a:pt x="11400" y="72776"/>
                  </a:lnTo>
                  <a:lnTo>
                    <a:pt x="8000" y="82468"/>
                  </a:lnTo>
                  <a:lnTo>
                    <a:pt x="1818" y="92043"/>
                  </a:lnTo>
                  <a:lnTo>
                    <a:pt x="0" y="98404"/>
                  </a:lnTo>
                  <a:lnTo>
                    <a:pt x="575" y="101582"/>
                  </a:lnTo>
                  <a:lnTo>
                    <a:pt x="6278" y="114288"/>
                  </a:lnTo>
                  <a:lnTo>
                    <a:pt x="8894" y="130164"/>
                  </a:lnTo>
                  <a:lnTo>
                    <a:pt x="25396" y="150507"/>
                  </a:lnTo>
                  <a:lnTo>
                    <a:pt x="31667" y="156888"/>
                  </a:lnTo>
                  <a:lnTo>
                    <a:pt x="37257" y="159680"/>
                  </a:lnTo>
                  <a:lnTo>
                    <a:pt x="53660" y="161620"/>
                  </a:lnTo>
                  <a:lnTo>
                    <a:pt x="92116" y="161903"/>
                  </a:lnTo>
                  <a:lnTo>
                    <a:pt x="101164" y="159087"/>
                  </a:lnTo>
                  <a:lnTo>
                    <a:pt x="109771" y="155366"/>
                  </a:lnTo>
                  <a:lnTo>
                    <a:pt x="125459" y="152213"/>
                  </a:lnTo>
                  <a:lnTo>
                    <a:pt x="141422" y="1428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" name="SMARTInkShape-1165"/>
            <p:cNvSpPr/>
            <p:nvPr>
              <p:custDataLst>
                <p:tags r:id="rId132"/>
              </p:custDataLst>
            </p:nvPr>
          </p:nvSpPr>
          <p:spPr>
            <a:xfrm>
              <a:off x="11763410" y="3562350"/>
              <a:ext cx="85691" cy="66676"/>
            </a:xfrm>
            <a:custGeom>
              <a:avLst/>
              <a:gdLst/>
              <a:ahLst/>
              <a:cxnLst/>
              <a:rect l="0" t="0" r="0" b="0"/>
              <a:pathLst>
                <a:path w="85691" h="66676">
                  <a:moveTo>
                    <a:pt x="9490" y="0"/>
                  </a:moveTo>
                  <a:lnTo>
                    <a:pt x="9490" y="0"/>
                  </a:lnTo>
                  <a:lnTo>
                    <a:pt x="9490" y="8201"/>
                  </a:lnTo>
                  <a:lnTo>
                    <a:pt x="8432" y="8642"/>
                  </a:lnTo>
                  <a:lnTo>
                    <a:pt x="4432" y="9132"/>
                  </a:lnTo>
                  <a:lnTo>
                    <a:pt x="2944" y="10322"/>
                  </a:lnTo>
                  <a:lnTo>
                    <a:pt x="356" y="17692"/>
                  </a:lnTo>
                  <a:lnTo>
                    <a:pt x="0" y="27131"/>
                  </a:lnTo>
                  <a:lnTo>
                    <a:pt x="1046" y="27613"/>
                  </a:lnTo>
                  <a:lnTo>
                    <a:pt x="5031" y="28147"/>
                  </a:lnTo>
                  <a:lnTo>
                    <a:pt x="6517" y="29348"/>
                  </a:lnTo>
                  <a:lnTo>
                    <a:pt x="10288" y="38251"/>
                  </a:lnTo>
                  <a:lnTo>
                    <a:pt x="14430" y="42753"/>
                  </a:lnTo>
                  <a:lnTo>
                    <a:pt x="19799" y="45460"/>
                  </a:lnTo>
                  <a:lnTo>
                    <a:pt x="22714" y="46181"/>
                  </a:lnTo>
                  <a:lnTo>
                    <a:pt x="24655" y="47721"/>
                  </a:lnTo>
                  <a:lnTo>
                    <a:pt x="26814" y="52254"/>
                  </a:lnTo>
                  <a:lnTo>
                    <a:pt x="28448" y="53886"/>
                  </a:lnTo>
                  <a:lnTo>
                    <a:pt x="47475" y="65708"/>
                  </a:lnTo>
                  <a:lnTo>
                    <a:pt x="8569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" name="SMARTInkShape-1166"/>
            <p:cNvSpPr/>
            <p:nvPr>
              <p:custDataLst>
                <p:tags r:id="rId133"/>
              </p:custDataLst>
            </p:nvPr>
          </p:nvSpPr>
          <p:spPr>
            <a:xfrm>
              <a:off x="11525296" y="3429000"/>
              <a:ext cx="389151" cy="219075"/>
            </a:xfrm>
            <a:custGeom>
              <a:avLst/>
              <a:gdLst/>
              <a:ahLst/>
              <a:cxnLst/>
              <a:rect l="0" t="0" r="0" b="0"/>
              <a:pathLst>
                <a:path w="389151" h="219075">
                  <a:moveTo>
                    <a:pt x="104729" y="0"/>
                  </a:moveTo>
                  <a:lnTo>
                    <a:pt x="104729" y="0"/>
                  </a:lnTo>
                  <a:lnTo>
                    <a:pt x="113863" y="9132"/>
                  </a:lnTo>
                  <a:lnTo>
                    <a:pt x="105111" y="18648"/>
                  </a:lnTo>
                  <a:lnTo>
                    <a:pt x="104762" y="27215"/>
                  </a:lnTo>
                  <a:lnTo>
                    <a:pt x="114232" y="38075"/>
                  </a:lnTo>
                  <a:lnTo>
                    <a:pt x="114245" y="38089"/>
                  </a:lnTo>
                  <a:lnTo>
                    <a:pt x="123388" y="28967"/>
                  </a:lnTo>
                  <a:lnTo>
                    <a:pt x="123779" y="10885"/>
                  </a:lnTo>
                  <a:lnTo>
                    <a:pt x="122721" y="10432"/>
                  </a:lnTo>
                  <a:lnTo>
                    <a:pt x="118721" y="9928"/>
                  </a:lnTo>
                  <a:lnTo>
                    <a:pt x="117233" y="8735"/>
                  </a:lnTo>
                  <a:lnTo>
                    <a:pt x="115577" y="4588"/>
                  </a:lnTo>
                  <a:lnTo>
                    <a:pt x="114077" y="3058"/>
                  </a:lnTo>
                  <a:lnTo>
                    <a:pt x="106171" y="403"/>
                  </a:lnTo>
                  <a:lnTo>
                    <a:pt x="96654" y="35"/>
                  </a:lnTo>
                  <a:lnTo>
                    <a:pt x="78361" y="15810"/>
                  </a:lnTo>
                  <a:lnTo>
                    <a:pt x="72549" y="17610"/>
                  </a:lnTo>
                  <a:lnTo>
                    <a:pt x="70575" y="19148"/>
                  </a:lnTo>
                  <a:lnTo>
                    <a:pt x="68384" y="23680"/>
                  </a:lnTo>
                  <a:lnTo>
                    <a:pt x="65918" y="35213"/>
                  </a:lnTo>
                  <a:lnTo>
                    <a:pt x="60185" y="44535"/>
                  </a:lnTo>
                  <a:lnTo>
                    <a:pt x="57509" y="55280"/>
                  </a:lnTo>
                  <a:lnTo>
                    <a:pt x="57114" y="74435"/>
                  </a:lnTo>
                  <a:lnTo>
                    <a:pt x="58171" y="75023"/>
                  </a:lnTo>
                  <a:lnTo>
                    <a:pt x="62164" y="75677"/>
                  </a:lnTo>
                  <a:lnTo>
                    <a:pt x="63652" y="76910"/>
                  </a:lnTo>
                  <a:lnTo>
                    <a:pt x="67427" y="85870"/>
                  </a:lnTo>
                  <a:lnTo>
                    <a:pt x="71569" y="90376"/>
                  </a:lnTo>
                  <a:lnTo>
                    <a:pt x="76938" y="93084"/>
                  </a:lnTo>
                  <a:lnTo>
                    <a:pt x="93728" y="95212"/>
                  </a:lnTo>
                  <a:lnTo>
                    <a:pt x="114244" y="95250"/>
                  </a:lnTo>
                  <a:lnTo>
                    <a:pt x="109194" y="95250"/>
                  </a:lnTo>
                  <a:lnTo>
                    <a:pt x="107706" y="96308"/>
                  </a:lnTo>
                  <a:lnTo>
                    <a:pt x="106713" y="98072"/>
                  </a:lnTo>
                  <a:lnTo>
                    <a:pt x="106052" y="100307"/>
                  </a:lnTo>
                  <a:lnTo>
                    <a:pt x="104552" y="101796"/>
                  </a:lnTo>
                  <a:lnTo>
                    <a:pt x="100063" y="103451"/>
                  </a:lnTo>
                  <a:lnTo>
                    <a:pt x="88560" y="105572"/>
                  </a:lnTo>
                  <a:lnTo>
                    <a:pt x="66611" y="121235"/>
                  </a:lnTo>
                  <a:lnTo>
                    <a:pt x="60270" y="123732"/>
                  </a:lnTo>
                  <a:lnTo>
                    <a:pt x="25354" y="155611"/>
                  </a:lnTo>
                  <a:lnTo>
                    <a:pt x="21828" y="161941"/>
                  </a:lnTo>
                  <a:lnTo>
                    <a:pt x="19200" y="168282"/>
                  </a:lnTo>
                  <a:lnTo>
                    <a:pt x="2602" y="190500"/>
                  </a:lnTo>
                  <a:lnTo>
                    <a:pt x="187" y="202011"/>
                  </a:lnTo>
                  <a:lnTo>
                    <a:pt x="0" y="208061"/>
                  </a:lnTo>
                  <a:lnTo>
                    <a:pt x="5023" y="214165"/>
                  </a:lnTo>
                  <a:lnTo>
                    <a:pt x="10320" y="216893"/>
                  </a:lnTo>
                  <a:lnTo>
                    <a:pt x="28603" y="218883"/>
                  </a:lnTo>
                  <a:lnTo>
                    <a:pt x="31754" y="218947"/>
                  </a:lnTo>
                  <a:lnTo>
                    <a:pt x="38076" y="216196"/>
                  </a:lnTo>
                  <a:lnTo>
                    <a:pt x="54990" y="203879"/>
                  </a:lnTo>
                  <a:lnTo>
                    <a:pt x="83060" y="195476"/>
                  </a:lnTo>
                  <a:lnTo>
                    <a:pt x="130535" y="168239"/>
                  </a:lnTo>
                  <a:lnTo>
                    <a:pt x="173406" y="142873"/>
                  </a:lnTo>
                  <a:lnTo>
                    <a:pt x="183934" y="135466"/>
                  </a:lnTo>
                  <a:lnTo>
                    <a:pt x="207094" y="108833"/>
                  </a:lnTo>
                  <a:lnTo>
                    <a:pt x="221254" y="98687"/>
                  </a:lnTo>
                  <a:lnTo>
                    <a:pt x="245803" y="68559"/>
                  </a:lnTo>
                  <a:lnTo>
                    <a:pt x="246804" y="64690"/>
                  </a:lnTo>
                  <a:lnTo>
                    <a:pt x="247603" y="57157"/>
                  </a:lnTo>
                  <a:lnTo>
                    <a:pt x="247604" y="57155"/>
                  </a:lnTo>
                  <a:lnTo>
                    <a:pt x="247604" y="57153"/>
                  </a:lnTo>
                  <a:lnTo>
                    <a:pt x="247604" y="62207"/>
                  </a:lnTo>
                  <a:lnTo>
                    <a:pt x="246546" y="63696"/>
                  </a:lnTo>
                  <a:lnTo>
                    <a:pt x="244780" y="64689"/>
                  </a:lnTo>
                  <a:lnTo>
                    <a:pt x="239402" y="66283"/>
                  </a:lnTo>
                  <a:lnTo>
                    <a:pt x="238667" y="69323"/>
                  </a:lnTo>
                  <a:lnTo>
                    <a:pt x="238194" y="79898"/>
                  </a:lnTo>
                  <a:lnTo>
                    <a:pt x="235308" y="85958"/>
                  </a:lnTo>
                  <a:lnTo>
                    <a:pt x="231556" y="92178"/>
                  </a:lnTo>
                  <a:lnTo>
                    <a:pt x="229147" y="104796"/>
                  </a:lnTo>
                  <a:lnTo>
                    <a:pt x="228949" y="107964"/>
                  </a:lnTo>
                  <a:lnTo>
                    <a:pt x="225908" y="114306"/>
                  </a:lnTo>
                  <a:lnTo>
                    <a:pt x="222087" y="120653"/>
                  </a:lnTo>
                  <a:lnTo>
                    <a:pt x="219633" y="133350"/>
                  </a:lnTo>
                  <a:lnTo>
                    <a:pt x="218238" y="140758"/>
                  </a:lnTo>
                  <a:lnTo>
                    <a:pt x="209906" y="169176"/>
                  </a:lnTo>
                  <a:lnTo>
                    <a:pt x="209514" y="194713"/>
                  </a:lnTo>
                  <a:lnTo>
                    <a:pt x="206686" y="200486"/>
                  </a:lnTo>
                  <a:lnTo>
                    <a:pt x="201303" y="207760"/>
                  </a:lnTo>
                  <a:lnTo>
                    <a:pt x="199981" y="219036"/>
                  </a:lnTo>
                  <a:lnTo>
                    <a:pt x="199979" y="219064"/>
                  </a:lnTo>
                  <a:lnTo>
                    <a:pt x="208181" y="219074"/>
                  </a:lnTo>
                  <a:lnTo>
                    <a:pt x="208621" y="218016"/>
                  </a:lnTo>
                  <a:lnTo>
                    <a:pt x="209113" y="214018"/>
                  </a:lnTo>
                  <a:lnTo>
                    <a:pt x="212152" y="208714"/>
                  </a:lnTo>
                  <a:lnTo>
                    <a:pt x="217670" y="201742"/>
                  </a:lnTo>
                  <a:lnTo>
                    <a:pt x="234832" y="157909"/>
                  </a:lnTo>
                  <a:lnTo>
                    <a:pt x="238174" y="146742"/>
                  </a:lnTo>
                  <a:lnTo>
                    <a:pt x="244340" y="135672"/>
                  </a:lnTo>
                  <a:lnTo>
                    <a:pt x="247696" y="120515"/>
                  </a:lnTo>
                  <a:lnTo>
                    <a:pt x="254952" y="105375"/>
                  </a:lnTo>
                  <a:lnTo>
                    <a:pt x="255678" y="102000"/>
                  </a:lnTo>
                  <a:lnTo>
                    <a:pt x="261757" y="92194"/>
                  </a:lnTo>
                  <a:lnTo>
                    <a:pt x="288919" y="63503"/>
                  </a:lnTo>
                  <a:lnTo>
                    <a:pt x="295247" y="59973"/>
                  </a:lnTo>
                  <a:lnTo>
                    <a:pt x="301588" y="57346"/>
                  </a:lnTo>
                  <a:lnTo>
                    <a:pt x="311106" y="50976"/>
                  </a:lnTo>
                  <a:lnTo>
                    <a:pt x="320629" y="47560"/>
                  </a:lnTo>
                  <a:lnTo>
                    <a:pt x="330154" y="41373"/>
                  </a:lnTo>
                  <a:lnTo>
                    <a:pt x="339679" y="39070"/>
                  </a:lnTo>
                  <a:lnTo>
                    <a:pt x="380799" y="38100"/>
                  </a:lnTo>
                  <a:lnTo>
                    <a:pt x="380908" y="43157"/>
                  </a:lnTo>
                  <a:lnTo>
                    <a:pt x="381981" y="44646"/>
                  </a:lnTo>
                  <a:lnTo>
                    <a:pt x="389150" y="47232"/>
                  </a:lnTo>
                  <a:lnTo>
                    <a:pt x="385029" y="47508"/>
                  </a:lnTo>
                  <a:lnTo>
                    <a:pt x="383670" y="48606"/>
                  </a:lnTo>
                  <a:lnTo>
                    <a:pt x="381311" y="55816"/>
                  </a:lnTo>
                  <a:lnTo>
                    <a:pt x="378291" y="56557"/>
                  </a:lnTo>
                  <a:lnTo>
                    <a:pt x="371429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5" name="SMARTInkShape-Group307"/>
          <p:cNvGrpSpPr/>
          <p:nvPr/>
        </p:nvGrpSpPr>
        <p:grpSpPr>
          <a:xfrm>
            <a:off x="10096500" y="3829052"/>
            <a:ext cx="1304926" cy="361910"/>
            <a:chOff x="10096500" y="3829052"/>
            <a:chExt cx="1304926" cy="361910"/>
          </a:xfrm>
        </p:grpSpPr>
        <p:sp>
          <p:nvSpPr>
            <p:cNvPr id="322" name="SMARTInkShape-1167"/>
            <p:cNvSpPr/>
            <p:nvPr>
              <p:custDataLst>
                <p:tags r:id="rId128"/>
              </p:custDataLst>
            </p:nvPr>
          </p:nvSpPr>
          <p:spPr>
            <a:xfrm>
              <a:off x="10448926" y="3829052"/>
              <a:ext cx="952500" cy="361910"/>
            </a:xfrm>
            <a:custGeom>
              <a:avLst/>
              <a:gdLst/>
              <a:ahLst/>
              <a:cxnLst/>
              <a:rect l="0" t="0" r="0" b="0"/>
              <a:pathLst>
                <a:path w="952500" h="361910">
                  <a:moveTo>
                    <a:pt x="76199" y="133348"/>
                  </a:moveTo>
                  <a:lnTo>
                    <a:pt x="76199" y="133348"/>
                  </a:lnTo>
                  <a:lnTo>
                    <a:pt x="76199" y="114724"/>
                  </a:lnTo>
                  <a:lnTo>
                    <a:pt x="67997" y="106135"/>
                  </a:lnTo>
                  <a:lnTo>
                    <a:pt x="58590" y="104893"/>
                  </a:lnTo>
                  <a:lnTo>
                    <a:pt x="42998" y="104776"/>
                  </a:lnTo>
                  <a:lnTo>
                    <a:pt x="41364" y="105834"/>
                  </a:lnTo>
                  <a:lnTo>
                    <a:pt x="40276" y="107597"/>
                  </a:lnTo>
                  <a:lnTo>
                    <a:pt x="39550" y="109830"/>
                  </a:lnTo>
                  <a:lnTo>
                    <a:pt x="28483" y="123737"/>
                  </a:lnTo>
                  <a:lnTo>
                    <a:pt x="23948" y="128371"/>
                  </a:lnTo>
                  <a:lnTo>
                    <a:pt x="21226" y="133958"/>
                  </a:lnTo>
                  <a:lnTo>
                    <a:pt x="20500" y="136930"/>
                  </a:lnTo>
                  <a:lnTo>
                    <a:pt x="11701" y="152451"/>
                  </a:lnTo>
                  <a:lnTo>
                    <a:pt x="9528" y="188264"/>
                  </a:lnTo>
                  <a:lnTo>
                    <a:pt x="9527" y="189009"/>
                  </a:lnTo>
                  <a:lnTo>
                    <a:pt x="10584" y="189505"/>
                  </a:lnTo>
                  <a:lnTo>
                    <a:pt x="23715" y="190459"/>
                  </a:lnTo>
                  <a:lnTo>
                    <a:pt x="29235" y="187659"/>
                  </a:lnTo>
                  <a:lnTo>
                    <a:pt x="45357" y="174688"/>
                  </a:lnTo>
                  <a:lnTo>
                    <a:pt x="51202" y="172888"/>
                  </a:lnTo>
                  <a:lnTo>
                    <a:pt x="53184" y="171350"/>
                  </a:lnTo>
                  <a:lnTo>
                    <a:pt x="74863" y="144211"/>
                  </a:lnTo>
                  <a:lnTo>
                    <a:pt x="75308" y="144823"/>
                  </a:lnTo>
                  <a:lnTo>
                    <a:pt x="75804" y="148326"/>
                  </a:lnTo>
                  <a:lnTo>
                    <a:pt x="74877" y="149683"/>
                  </a:lnTo>
                  <a:lnTo>
                    <a:pt x="73201" y="150588"/>
                  </a:lnTo>
                  <a:lnTo>
                    <a:pt x="71025" y="151191"/>
                  </a:lnTo>
                  <a:lnTo>
                    <a:pt x="69575" y="152652"/>
                  </a:lnTo>
                  <a:lnTo>
                    <a:pt x="67964" y="157097"/>
                  </a:lnTo>
                  <a:lnTo>
                    <a:pt x="66677" y="202926"/>
                  </a:lnTo>
                  <a:lnTo>
                    <a:pt x="63853" y="209427"/>
                  </a:lnTo>
                  <a:lnTo>
                    <a:pt x="61618" y="212642"/>
                  </a:lnTo>
                  <a:lnTo>
                    <a:pt x="58473" y="227281"/>
                  </a:lnTo>
                  <a:lnTo>
                    <a:pt x="57156" y="274083"/>
                  </a:lnTo>
                  <a:lnTo>
                    <a:pt x="57149" y="302523"/>
                  </a:lnTo>
                  <a:lnTo>
                    <a:pt x="49611" y="314859"/>
                  </a:lnTo>
                  <a:lnTo>
                    <a:pt x="47739" y="328378"/>
                  </a:lnTo>
                  <a:lnTo>
                    <a:pt x="46642" y="330043"/>
                  </a:lnTo>
                  <a:lnTo>
                    <a:pt x="44853" y="331153"/>
                  </a:lnTo>
                  <a:lnTo>
                    <a:pt x="39435" y="332934"/>
                  </a:lnTo>
                  <a:lnTo>
                    <a:pt x="30016" y="341536"/>
                  </a:lnTo>
                  <a:lnTo>
                    <a:pt x="20499" y="342778"/>
                  </a:lnTo>
                  <a:lnTo>
                    <a:pt x="10975" y="334686"/>
                  </a:lnTo>
                  <a:lnTo>
                    <a:pt x="4898" y="333762"/>
                  </a:lnTo>
                  <a:lnTo>
                    <a:pt x="3264" y="332574"/>
                  </a:lnTo>
                  <a:lnTo>
                    <a:pt x="2176" y="330724"/>
                  </a:lnTo>
                  <a:lnTo>
                    <a:pt x="287" y="323695"/>
                  </a:lnTo>
                  <a:lnTo>
                    <a:pt x="0" y="300171"/>
                  </a:lnTo>
                  <a:lnTo>
                    <a:pt x="2823" y="294628"/>
                  </a:lnTo>
                  <a:lnTo>
                    <a:pt x="31799" y="263512"/>
                  </a:lnTo>
                  <a:lnTo>
                    <a:pt x="51006" y="249762"/>
                  </a:lnTo>
                  <a:lnTo>
                    <a:pt x="68910" y="230584"/>
                  </a:lnTo>
                  <a:lnTo>
                    <a:pt x="111255" y="193232"/>
                  </a:lnTo>
                  <a:lnTo>
                    <a:pt x="155581" y="157840"/>
                  </a:lnTo>
                  <a:lnTo>
                    <a:pt x="200024" y="121784"/>
                  </a:lnTo>
                  <a:lnTo>
                    <a:pt x="245414" y="83096"/>
                  </a:lnTo>
                  <a:lnTo>
                    <a:pt x="285731" y="38151"/>
                  </a:lnTo>
                  <a:lnTo>
                    <a:pt x="291033" y="31772"/>
                  </a:lnTo>
                  <a:lnTo>
                    <a:pt x="294715" y="20933"/>
                  </a:lnTo>
                  <a:lnTo>
                    <a:pt x="295273" y="153"/>
                  </a:lnTo>
                  <a:lnTo>
                    <a:pt x="277665" y="0"/>
                  </a:lnTo>
                  <a:lnTo>
                    <a:pt x="262073" y="14187"/>
                  </a:lnTo>
                  <a:lnTo>
                    <a:pt x="259351" y="19710"/>
                  </a:lnTo>
                  <a:lnTo>
                    <a:pt x="258625" y="22664"/>
                  </a:lnTo>
                  <a:lnTo>
                    <a:pt x="249826" y="38156"/>
                  </a:lnTo>
                  <a:lnTo>
                    <a:pt x="238553" y="84038"/>
                  </a:lnTo>
                  <a:lnTo>
                    <a:pt x="235492" y="93088"/>
                  </a:lnTo>
                  <a:lnTo>
                    <a:pt x="231662" y="101696"/>
                  </a:lnTo>
                  <a:lnTo>
                    <a:pt x="227620" y="145957"/>
                  </a:lnTo>
                  <a:lnTo>
                    <a:pt x="223577" y="154122"/>
                  </a:lnTo>
                  <a:lnTo>
                    <a:pt x="223133" y="157781"/>
                  </a:lnTo>
                  <a:lnTo>
                    <a:pt x="228574" y="194994"/>
                  </a:lnTo>
                  <a:lnTo>
                    <a:pt x="229641" y="196670"/>
                  </a:lnTo>
                  <a:lnTo>
                    <a:pt x="231410" y="197788"/>
                  </a:lnTo>
                  <a:lnTo>
                    <a:pt x="237731" y="199892"/>
                  </a:lnTo>
                  <a:lnTo>
                    <a:pt x="246290" y="200012"/>
                  </a:lnTo>
                  <a:lnTo>
                    <a:pt x="246744" y="198958"/>
                  </a:lnTo>
                  <a:lnTo>
                    <a:pt x="247649" y="163400"/>
                  </a:lnTo>
                  <a:lnTo>
                    <a:pt x="246591" y="162908"/>
                  </a:lnTo>
                  <a:lnTo>
                    <a:pt x="242592" y="162361"/>
                  </a:lnTo>
                  <a:lnTo>
                    <a:pt x="241103" y="161156"/>
                  </a:lnTo>
                  <a:lnTo>
                    <a:pt x="239447" y="156996"/>
                  </a:lnTo>
                  <a:lnTo>
                    <a:pt x="237947" y="155464"/>
                  </a:lnTo>
                  <a:lnTo>
                    <a:pt x="229026" y="152518"/>
                  </a:lnTo>
                  <a:lnTo>
                    <a:pt x="220435" y="160610"/>
                  </a:lnTo>
                  <a:lnTo>
                    <a:pt x="219194" y="170009"/>
                  </a:lnTo>
                  <a:lnTo>
                    <a:pt x="219074" y="190068"/>
                  </a:lnTo>
                  <a:lnTo>
                    <a:pt x="224131" y="195428"/>
                  </a:lnTo>
                  <a:lnTo>
                    <a:pt x="229435" y="197980"/>
                  </a:lnTo>
                  <a:lnTo>
                    <a:pt x="232331" y="198661"/>
                  </a:lnTo>
                  <a:lnTo>
                    <a:pt x="235321" y="198057"/>
                  </a:lnTo>
                  <a:lnTo>
                    <a:pt x="247723" y="192305"/>
                  </a:lnTo>
                  <a:lnTo>
                    <a:pt x="250874" y="191702"/>
                  </a:lnTo>
                  <a:lnTo>
                    <a:pt x="269528" y="183117"/>
                  </a:lnTo>
                  <a:lnTo>
                    <a:pt x="279597" y="180868"/>
                  </a:lnTo>
                  <a:lnTo>
                    <a:pt x="316058" y="158620"/>
                  </a:lnTo>
                  <a:lnTo>
                    <a:pt x="349223" y="128054"/>
                  </a:lnTo>
                  <a:lnTo>
                    <a:pt x="361945" y="121837"/>
                  </a:lnTo>
                  <a:lnTo>
                    <a:pt x="365121" y="119324"/>
                  </a:lnTo>
                  <a:lnTo>
                    <a:pt x="368650" y="113709"/>
                  </a:lnTo>
                  <a:lnTo>
                    <a:pt x="369592" y="110730"/>
                  </a:lnTo>
                  <a:lnTo>
                    <a:pt x="371278" y="108744"/>
                  </a:lnTo>
                  <a:lnTo>
                    <a:pt x="380868" y="104819"/>
                  </a:lnTo>
                  <a:lnTo>
                    <a:pt x="372786" y="104777"/>
                  </a:lnTo>
                  <a:lnTo>
                    <a:pt x="372348" y="105834"/>
                  </a:lnTo>
                  <a:lnTo>
                    <a:pt x="371862" y="109831"/>
                  </a:lnTo>
                  <a:lnTo>
                    <a:pt x="368824" y="115135"/>
                  </a:lnTo>
                  <a:lnTo>
                    <a:pt x="365004" y="121020"/>
                  </a:lnTo>
                  <a:lnTo>
                    <a:pt x="362854" y="130283"/>
                  </a:lnTo>
                  <a:lnTo>
                    <a:pt x="361952" y="160434"/>
                  </a:lnTo>
                  <a:lnTo>
                    <a:pt x="370151" y="169993"/>
                  </a:lnTo>
                  <a:lnTo>
                    <a:pt x="373709" y="170802"/>
                  </a:lnTo>
                  <a:lnTo>
                    <a:pt x="385629" y="171410"/>
                  </a:lnTo>
                  <a:lnTo>
                    <a:pt x="391171" y="168609"/>
                  </a:lnTo>
                  <a:lnTo>
                    <a:pt x="397162" y="164895"/>
                  </a:lnTo>
                  <a:lnTo>
                    <a:pt x="406483" y="161745"/>
                  </a:lnTo>
                  <a:lnTo>
                    <a:pt x="415949" y="155638"/>
                  </a:lnTo>
                  <a:lnTo>
                    <a:pt x="425458" y="152300"/>
                  </a:lnTo>
                  <a:lnTo>
                    <a:pt x="455710" y="125301"/>
                  </a:lnTo>
                  <a:lnTo>
                    <a:pt x="457173" y="114585"/>
                  </a:lnTo>
                  <a:lnTo>
                    <a:pt x="457198" y="114309"/>
                  </a:lnTo>
                  <a:lnTo>
                    <a:pt x="457199" y="127557"/>
                  </a:lnTo>
                  <a:lnTo>
                    <a:pt x="456141" y="129487"/>
                  </a:lnTo>
                  <a:lnTo>
                    <a:pt x="454375" y="130774"/>
                  </a:lnTo>
                  <a:lnTo>
                    <a:pt x="452142" y="131632"/>
                  </a:lnTo>
                  <a:lnTo>
                    <a:pt x="450653" y="133262"/>
                  </a:lnTo>
                  <a:lnTo>
                    <a:pt x="448997" y="137896"/>
                  </a:lnTo>
                  <a:lnTo>
                    <a:pt x="446876" y="149494"/>
                  </a:lnTo>
                  <a:lnTo>
                    <a:pt x="441206" y="158828"/>
                  </a:lnTo>
                  <a:lnTo>
                    <a:pt x="439054" y="169355"/>
                  </a:lnTo>
                  <a:lnTo>
                    <a:pt x="437358" y="184351"/>
                  </a:lnTo>
                  <a:lnTo>
                    <a:pt x="429983" y="202807"/>
                  </a:lnTo>
                  <a:lnTo>
                    <a:pt x="427833" y="222366"/>
                  </a:lnTo>
                  <a:lnTo>
                    <a:pt x="421137" y="240341"/>
                  </a:lnTo>
                  <a:lnTo>
                    <a:pt x="416329" y="278855"/>
                  </a:lnTo>
                  <a:lnTo>
                    <a:pt x="410910" y="297086"/>
                  </a:lnTo>
                  <a:lnTo>
                    <a:pt x="408780" y="310879"/>
                  </a:lnTo>
                  <a:lnTo>
                    <a:pt x="402087" y="323795"/>
                  </a:lnTo>
                  <a:lnTo>
                    <a:pt x="401408" y="326988"/>
                  </a:lnTo>
                  <a:lnTo>
                    <a:pt x="390429" y="348188"/>
                  </a:lnTo>
                  <a:lnTo>
                    <a:pt x="388344" y="349599"/>
                  </a:lnTo>
                  <a:lnTo>
                    <a:pt x="385895" y="350541"/>
                  </a:lnTo>
                  <a:lnTo>
                    <a:pt x="384263" y="352227"/>
                  </a:lnTo>
                  <a:lnTo>
                    <a:pt x="382449" y="356922"/>
                  </a:lnTo>
                  <a:lnTo>
                    <a:pt x="380907" y="358597"/>
                  </a:lnTo>
                  <a:lnTo>
                    <a:pt x="372925" y="361507"/>
                  </a:lnTo>
                  <a:lnTo>
                    <a:pt x="363400" y="361909"/>
                  </a:lnTo>
                  <a:lnTo>
                    <a:pt x="362916" y="360864"/>
                  </a:lnTo>
                  <a:lnTo>
                    <a:pt x="362378" y="356880"/>
                  </a:lnTo>
                  <a:lnTo>
                    <a:pt x="361177" y="355395"/>
                  </a:lnTo>
                  <a:lnTo>
                    <a:pt x="357020" y="353744"/>
                  </a:lnTo>
                  <a:lnTo>
                    <a:pt x="355487" y="352245"/>
                  </a:lnTo>
                  <a:lnTo>
                    <a:pt x="353786" y="347758"/>
                  </a:lnTo>
                  <a:lnTo>
                    <a:pt x="352273" y="346138"/>
                  </a:lnTo>
                  <a:lnTo>
                    <a:pt x="347771" y="344338"/>
                  </a:lnTo>
                  <a:lnTo>
                    <a:pt x="346148" y="342800"/>
                  </a:lnTo>
                  <a:lnTo>
                    <a:pt x="335550" y="323656"/>
                  </a:lnTo>
                  <a:lnTo>
                    <a:pt x="333386" y="297037"/>
                  </a:lnTo>
                  <a:lnTo>
                    <a:pt x="366487" y="262161"/>
                  </a:lnTo>
                  <a:lnTo>
                    <a:pt x="409415" y="231404"/>
                  </a:lnTo>
                  <a:lnTo>
                    <a:pt x="427300" y="224096"/>
                  </a:lnTo>
                  <a:lnTo>
                    <a:pt x="470206" y="199971"/>
                  </a:lnTo>
                  <a:lnTo>
                    <a:pt x="490686" y="190483"/>
                  </a:lnTo>
                  <a:lnTo>
                    <a:pt x="499599" y="185199"/>
                  </a:lnTo>
                  <a:lnTo>
                    <a:pt x="542300" y="169288"/>
                  </a:lnTo>
                  <a:lnTo>
                    <a:pt x="548997" y="165196"/>
                  </a:lnTo>
                  <a:lnTo>
                    <a:pt x="560056" y="162354"/>
                  </a:lnTo>
                  <a:lnTo>
                    <a:pt x="581012" y="161923"/>
                  </a:lnTo>
                  <a:lnTo>
                    <a:pt x="581024" y="189047"/>
                  </a:lnTo>
                  <a:lnTo>
                    <a:pt x="582082" y="189531"/>
                  </a:lnTo>
                  <a:lnTo>
                    <a:pt x="604704" y="190495"/>
                  </a:lnTo>
                  <a:lnTo>
                    <a:pt x="606335" y="189437"/>
                  </a:lnTo>
                  <a:lnTo>
                    <a:pt x="607423" y="187674"/>
                  </a:lnTo>
                  <a:lnTo>
                    <a:pt x="608149" y="185441"/>
                  </a:lnTo>
                  <a:lnTo>
                    <a:pt x="609691" y="183952"/>
                  </a:lnTo>
                  <a:lnTo>
                    <a:pt x="619771" y="178739"/>
                  </a:lnTo>
                  <a:lnTo>
                    <a:pt x="635083" y="165862"/>
                  </a:lnTo>
                  <a:lnTo>
                    <a:pt x="647717" y="159879"/>
                  </a:lnTo>
                  <a:lnTo>
                    <a:pt x="679449" y="130137"/>
                  </a:lnTo>
                  <a:lnTo>
                    <a:pt x="682975" y="123807"/>
                  </a:lnTo>
                  <a:lnTo>
                    <a:pt x="685603" y="117466"/>
                  </a:lnTo>
                  <a:lnTo>
                    <a:pt x="693835" y="106654"/>
                  </a:lnTo>
                  <a:lnTo>
                    <a:pt x="695320" y="95306"/>
                  </a:lnTo>
                  <a:lnTo>
                    <a:pt x="695321" y="95287"/>
                  </a:lnTo>
                  <a:lnTo>
                    <a:pt x="695324" y="142890"/>
                  </a:lnTo>
                  <a:lnTo>
                    <a:pt x="695324" y="146059"/>
                  </a:lnTo>
                  <a:lnTo>
                    <a:pt x="696382" y="148172"/>
                  </a:lnTo>
                  <a:lnTo>
                    <a:pt x="698148" y="149581"/>
                  </a:lnTo>
                  <a:lnTo>
                    <a:pt x="700381" y="150519"/>
                  </a:lnTo>
                  <a:lnTo>
                    <a:pt x="701870" y="152204"/>
                  </a:lnTo>
                  <a:lnTo>
                    <a:pt x="703526" y="156898"/>
                  </a:lnTo>
                  <a:lnTo>
                    <a:pt x="704458" y="165491"/>
                  </a:lnTo>
                  <a:lnTo>
                    <a:pt x="705647" y="167477"/>
                  </a:lnTo>
                  <a:lnTo>
                    <a:pt x="707497" y="168800"/>
                  </a:lnTo>
                  <a:lnTo>
                    <a:pt x="713015" y="170925"/>
                  </a:lnTo>
                  <a:lnTo>
                    <a:pt x="728528" y="171434"/>
                  </a:lnTo>
                  <a:lnTo>
                    <a:pt x="734071" y="168620"/>
                  </a:lnTo>
                  <a:lnTo>
                    <a:pt x="750207" y="155638"/>
                  </a:lnTo>
                  <a:lnTo>
                    <a:pt x="756052" y="153838"/>
                  </a:lnTo>
                  <a:lnTo>
                    <a:pt x="762178" y="147394"/>
                  </a:lnTo>
                  <a:lnTo>
                    <a:pt x="787756" y="114415"/>
                  </a:lnTo>
                  <a:lnTo>
                    <a:pt x="790379" y="108000"/>
                  </a:lnTo>
                  <a:lnTo>
                    <a:pt x="795074" y="101622"/>
                  </a:lnTo>
                  <a:lnTo>
                    <a:pt x="800687" y="98081"/>
                  </a:lnTo>
                  <a:lnTo>
                    <a:pt x="803667" y="97137"/>
                  </a:lnTo>
                  <a:lnTo>
                    <a:pt x="805652" y="95449"/>
                  </a:lnTo>
                  <a:lnTo>
                    <a:pt x="807859" y="90751"/>
                  </a:lnTo>
                  <a:lnTo>
                    <a:pt x="809620" y="76244"/>
                  </a:lnTo>
                  <a:lnTo>
                    <a:pt x="809624" y="99796"/>
                  </a:lnTo>
                  <a:lnTo>
                    <a:pt x="806800" y="105383"/>
                  </a:lnTo>
                  <a:lnTo>
                    <a:pt x="803078" y="111394"/>
                  </a:lnTo>
                  <a:lnTo>
                    <a:pt x="800687" y="123876"/>
                  </a:lnTo>
                  <a:lnTo>
                    <a:pt x="800108" y="147373"/>
                  </a:lnTo>
                  <a:lnTo>
                    <a:pt x="801163" y="149048"/>
                  </a:lnTo>
                  <a:lnTo>
                    <a:pt x="802926" y="150164"/>
                  </a:lnTo>
                  <a:lnTo>
                    <a:pt x="808301" y="151957"/>
                  </a:lnTo>
                  <a:lnTo>
                    <a:pt x="831979" y="152387"/>
                  </a:lnTo>
                  <a:lnTo>
                    <a:pt x="834053" y="151333"/>
                  </a:lnTo>
                  <a:lnTo>
                    <a:pt x="835436" y="149571"/>
                  </a:lnTo>
                  <a:lnTo>
                    <a:pt x="836356" y="147338"/>
                  </a:lnTo>
                  <a:lnTo>
                    <a:pt x="838029" y="145850"/>
                  </a:lnTo>
                  <a:lnTo>
                    <a:pt x="842710" y="144196"/>
                  </a:lnTo>
                  <a:lnTo>
                    <a:pt x="860247" y="140225"/>
                  </a:lnTo>
                  <a:lnTo>
                    <a:pt x="874365" y="135385"/>
                  </a:lnTo>
                  <a:lnTo>
                    <a:pt x="878185" y="134706"/>
                  </a:lnTo>
                  <a:lnTo>
                    <a:pt x="880731" y="133195"/>
                  </a:lnTo>
                  <a:lnTo>
                    <a:pt x="882429" y="131130"/>
                  </a:lnTo>
                  <a:lnTo>
                    <a:pt x="883561" y="128694"/>
                  </a:lnTo>
                  <a:lnTo>
                    <a:pt x="886432" y="127070"/>
                  </a:lnTo>
                  <a:lnTo>
                    <a:pt x="910581" y="124108"/>
                  </a:lnTo>
                  <a:lnTo>
                    <a:pt x="952499" y="1238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" name="SMARTInkShape-1168"/>
            <p:cNvSpPr/>
            <p:nvPr>
              <p:custDataLst>
                <p:tags r:id="rId129"/>
              </p:custDataLst>
            </p:nvPr>
          </p:nvSpPr>
          <p:spPr>
            <a:xfrm>
              <a:off x="10496550" y="3981450"/>
              <a:ext cx="19051" cy="1"/>
            </a:xfrm>
            <a:custGeom>
              <a:avLst/>
              <a:gdLst/>
              <a:ahLst/>
              <a:cxnLst/>
              <a:rect l="0" t="0" r="0" b="0"/>
              <a:pathLst>
                <a:path w="19051" h="1">
                  <a:moveTo>
                    <a:pt x="0" y="0"/>
                  </a:moveTo>
                  <a:lnTo>
                    <a:pt x="0" y="0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" name="SMARTInkShape-1169"/>
            <p:cNvSpPr/>
            <p:nvPr>
              <p:custDataLst>
                <p:tags r:id="rId130"/>
              </p:custDataLst>
            </p:nvPr>
          </p:nvSpPr>
          <p:spPr>
            <a:xfrm>
              <a:off x="10096500" y="3933864"/>
              <a:ext cx="247613" cy="119642"/>
            </a:xfrm>
            <a:custGeom>
              <a:avLst/>
              <a:gdLst/>
              <a:ahLst/>
              <a:cxnLst/>
              <a:rect l="0" t="0" r="0" b="0"/>
              <a:pathLst>
                <a:path w="247613" h="119642">
                  <a:moveTo>
                    <a:pt x="0" y="28536"/>
                  </a:moveTo>
                  <a:lnTo>
                    <a:pt x="0" y="28536"/>
                  </a:lnTo>
                  <a:lnTo>
                    <a:pt x="0" y="19011"/>
                  </a:lnTo>
                  <a:lnTo>
                    <a:pt x="0" y="66525"/>
                  </a:lnTo>
                  <a:lnTo>
                    <a:pt x="0" y="95172"/>
                  </a:lnTo>
                  <a:lnTo>
                    <a:pt x="5057" y="95200"/>
                  </a:lnTo>
                  <a:lnTo>
                    <a:pt x="6546" y="94146"/>
                  </a:lnTo>
                  <a:lnTo>
                    <a:pt x="7538" y="92384"/>
                  </a:lnTo>
                  <a:lnTo>
                    <a:pt x="8202" y="90151"/>
                  </a:lnTo>
                  <a:lnTo>
                    <a:pt x="9702" y="88663"/>
                  </a:lnTo>
                  <a:lnTo>
                    <a:pt x="14191" y="87009"/>
                  </a:lnTo>
                  <a:lnTo>
                    <a:pt x="15810" y="85510"/>
                  </a:lnTo>
                  <a:lnTo>
                    <a:pt x="23680" y="72545"/>
                  </a:lnTo>
                  <a:lnTo>
                    <a:pt x="43476" y="50735"/>
                  </a:lnTo>
                  <a:lnTo>
                    <a:pt x="49628" y="38056"/>
                  </a:lnTo>
                  <a:lnTo>
                    <a:pt x="69967" y="15836"/>
                  </a:lnTo>
                  <a:lnTo>
                    <a:pt x="76252" y="12308"/>
                  </a:lnTo>
                  <a:lnTo>
                    <a:pt x="82572" y="9682"/>
                  </a:lnTo>
                  <a:lnTo>
                    <a:pt x="93372" y="1450"/>
                  </a:lnTo>
                  <a:lnTo>
                    <a:pt x="104335" y="0"/>
                  </a:lnTo>
                  <a:lnTo>
                    <a:pt x="104775" y="47338"/>
                  </a:lnTo>
                  <a:lnTo>
                    <a:pt x="104775" y="75613"/>
                  </a:lnTo>
                  <a:lnTo>
                    <a:pt x="128455" y="76159"/>
                  </a:lnTo>
                  <a:lnTo>
                    <a:pt x="130086" y="75102"/>
                  </a:lnTo>
                  <a:lnTo>
                    <a:pt x="131174" y="73338"/>
                  </a:lnTo>
                  <a:lnTo>
                    <a:pt x="131900" y="71104"/>
                  </a:lnTo>
                  <a:lnTo>
                    <a:pt x="133442" y="69615"/>
                  </a:lnTo>
                  <a:lnTo>
                    <a:pt x="142966" y="65840"/>
                  </a:lnTo>
                  <a:lnTo>
                    <a:pt x="152272" y="57230"/>
                  </a:lnTo>
                  <a:lnTo>
                    <a:pt x="160589" y="57121"/>
                  </a:lnTo>
                  <a:lnTo>
                    <a:pt x="161034" y="58176"/>
                  </a:lnTo>
                  <a:lnTo>
                    <a:pt x="162983" y="92944"/>
                  </a:lnTo>
                  <a:lnTo>
                    <a:pt x="168471" y="101830"/>
                  </a:lnTo>
                  <a:lnTo>
                    <a:pt x="170127" y="108031"/>
                  </a:lnTo>
                  <a:lnTo>
                    <a:pt x="171627" y="110107"/>
                  </a:lnTo>
                  <a:lnTo>
                    <a:pt x="173685" y="111492"/>
                  </a:lnTo>
                  <a:lnTo>
                    <a:pt x="179534" y="113714"/>
                  </a:lnTo>
                  <a:lnTo>
                    <a:pt x="185605" y="119156"/>
                  </a:lnTo>
                  <a:lnTo>
                    <a:pt x="187236" y="119641"/>
                  </a:lnTo>
                  <a:lnTo>
                    <a:pt x="188324" y="118906"/>
                  </a:lnTo>
                  <a:lnTo>
                    <a:pt x="189050" y="117357"/>
                  </a:lnTo>
                  <a:lnTo>
                    <a:pt x="190592" y="116326"/>
                  </a:lnTo>
                  <a:lnTo>
                    <a:pt x="197818" y="114873"/>
                  </a:lnTo>
                  <a:lnTo>
                    <a:pt x="203631" y="114533"/>
                  </a:lnTo>
                  <a:lnTo>
                    <a:pt x="209740" y="111560"/>
                  </a:lnTo>
                  <a:lnTo>
                    <a:pt x="232171" y="91597"/>
                  </a:lnTo>
                  <a:lnTo>
                    <a:pt x="235479" y="85491"/>
                  </a:lnTo>
                  <a:lnTo>
                    <a:pt x="238007" y="79249"/>
                  </a:lnTo>
                  <a:lnTo>
                    <a:pt x="244322" y="69785"/>
                  </a:lnTo>
                  <a:lnTo>
                    <a:pt x="247213" y="58990"/>
                  </a:lnTo>
                  <a:lnTo>
                    <a:pt x="247612" y="44018"/>
                  </a:lnTo>
                  <a:lnTo>
                    <a:pt x="246567" y="42032"/>
                  </a:lnTo>
                  <a:lnTo>
                    <a:pt x="244811" y="40709"/>
                  </a:lnTo>
                  <a:lnTo>
                    <a:pt x="239445" y="38584"/>
                  </a:lnTo>
                  <a:lnTo>
                    <a:pt x="238712" y="35471"/>
                  </a:lnTo>
                  <a:lnTo>
                    <a:pt x="238240" y="29906"/>
                  </a:lnTo>
                  <a:lnTo>
                    <a:pt x="237143" y="29450"/>
                  </a:lnTo>
                  <a:lnTo>
                    <a:pt x="233103" y="28942"/>
                  </a:lnTo>
                  <a:lnTo>
                    <a:pt x="231602" y="29865"/>
                  </a:lnTo>
                  <a:lnTo>
                    <a:pt x="230602" y="31539"/>
                  </a:lnTo>
                  <a:lnTo>
                    <a:pt x="229936" y="33713"/>
                  </a:lnTo>
                  <a:lnTo>
                    <a:pt x="228432" y="35162"/>
                  </a:lnTo>
                  <a:lnTo>
                    <a:pt x="220517" y="37679"/>
                  </a:lnTo>
                  <a:lnTo>
                    <a:pt x="219716" y="40714"/>
                  </a:lnTo>
                  <a:lnTo>
                    <a:pt x="219078" y="65160"/>
                  </a:lnTo>
                  <a:lnTo>
                    <a:pt x="220135" y="65652"/>
                  </a:lnTo>
                  <a:lnTo>
                    <a:pt x="224133" y="66198"/>
                  </a:lnTo>
                  <a:lnTo>
                    <a:pt x="225621" y="67403"/>
                  </a:lnTo>
                  <a:lnTo>
                    <a:pt x="227277" y="71563"/>
                  </a:lnTo>
                  <a:lnTo>
                    <a:pt x="228777" y="73095"/>
                  </a:lnTo>
                  <a:lnTo>
                    <a:pt x="233266" y="74799"/>
                  </a:lnTo>
                  <a:lnTo>
                    <a:pt x="234885" y="76311"/>
                  </a:lnTo>
                  <a:lnTo>
                    <a:pt x="238125" y="856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9" name="SMARTInkShape-Group308"/>
          <p:cNvGrpSpPr/>
          <p:nvPr/>
        </p:nvGrpSpPr>
        <p:grpSpPr>
          <a:xfrm>
            <a:off x="10106026" y="4133884"/>
            <a:ext cx="1895475" cy="352389"/>
            <a:chOff x="10106026" y="4133884"/>
            <a:chExt cx="1895475" cy="352389"/>
          </a:xfrm>
        </p:grpSpPr>
        <p:sp>
          <p:nvSpPr>
            <p:cNvPr id="326" name="SMARTInkShape-1170"/>
            <p:cNvSpPr/>
            <p:nvPr>
              <p:custDataLst>
                <p:tags r:id="rId125"/>
              </p:custDataLst>
            </p:nvPr>
          </p:nvSpPr>
          <p:spPr>
            <a:xfrm>
              <a:off x="11906252" y="4133884"/>
              <a:ext cx="95249" cy="104742"/>
            </a:xfrm>
            <a:custGeom>
              <a:avLst/>
              <a:gdLst/>
              <a:ahLst/>
              <a:cxnLst/>
              <a:rect l="0" t="0" r="0" b="0"/>
              <a:pathLst>
                <a:path w="95249" h="104742">
                  <a:moveTo>
                    <a:pt x="9523" y="9491"/>
                  </a:moveTo>
                  <a:lnTo>
                    <a:pt x="9523" y="9491"/>
                  </a:lnTo>
                  <a:lnTo>
                    <a:pt x="9523" y="0"/>
                  </a:lnTo>
                  <a:lnTo>
                    <a:pt x="9523" y="23670"/>
                  </a:lnTo>
                  <a:lnTo>
                    <a:pt x="6699" y="29198"/>
                  </a:lnTo>
                  <a:lnTo>
                    <a:pt x="2977" y="35183"/>
                  </a:lnTo>
                  <a:lnTo>
                    <a:pt x="586" y="47649"/>
                  </a:lnTo>
                  <a:lnTo>
                    <a:pt x="0" y="74401"/>
                  </a:lnTo>
                  <a:lnTo>
                    <a:pt x="1058" y="74989"/>
                  </a:lnTo>
                  <a:lnTo>
                    <a:pt x="5056" y="75643"/>
                  </a:lnTo>
                  <a:lnTo>
                    <a:pt x="6544" y="76876"/>
                  </a:lnTo>
                  <a:lnTo>
                    <a:pt x="8200" y="81068"/>
                  </a:lnTo>
                  <a:lnTo>
                    <a:pt x="9700" y="82609"/>
                  </a:lnTo>
                  <a:lnTo>
                    <a:pt x="14189" y="84321"/>
                  </a:lnTo>
                  <a:lnTo>
                    <a:pt x="15808" y="83719"/>
                  </a:lnTo>
                  <a:lnTo>
                    <a:pt x="16887" y="82260"/>
                  </a:lnTo>
                  <a:lnTo>
                    <a:pt x="17606" y="80229"/>
                  </a:lnTo>
                  <a:lnTo>
                    <a:pt x="19145" y="78874"/>
                  </a:lnTo>
                  <a:lnTo>
                    <a:pt x="23678" y="77370"/>
                  </a:lnTo>
                  <a:lnTo>
                    <a:pt x="35211" y="75346"/>
                  </a:lnTo>
                  <a:lnTo>
                    <a:pt x="49626" y="64421"/>
                  </a:lnTo>
                  <a:lnTo>
                    <a:pt x="82572" y="32748"/>
                  </a:lnTo>
                  <a:lnTo>
                    <a:pt x="95244" y="28543"/>
                  </a:lnTo>
                  <a:lnTo>
                    <a:pt x="95248" y="41798"/>
                  </a:lnTo>
                  <a:lnTo>
                    <a:pt x="94190" y="43729"/>
                  </a:lnTo>
                  <a:lnTo>
                    <a:pt x="92424" y="45016"/>
                  </a:lnTo>
                  <a:lnTo>
                    <a:pt x="90190" y="45874"/>
                  </a:lnTo>
                  <a:lnTo>
                    <a:pt x="88702" y="47505"/>
                  </a:lnTo>
                  <a:lnTo>
                    <a:pt x="87046" y="52139"/>
                  </a:lnTo>
                  <a:lnTo>
                    <a:pt x="85723" y="99716"/>
                  </a:lnTo>
                  <a:lnTo>
                    <a:pt x="85723" y="1047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" name="SMARTInkShape-1171"/>
            <p:cNvSpPr/>
            <p:nvPr>
              <p:custDataLst>
                <p:tags r:id="rId126"/>
              </p:custDataLst>
            </p:nvPr>
          </p:nvSpPr>
          <p:spPr>
            <a:xfrm>
              <a:off x="11239503" y="4152911"/>
              <a:ext cx="561973" cy="161474"/>
            </a:xfrm>
            <a:custGeom>
              <a:avLst/>
              <a:gdLst/>
              <a:ahLst/>
              <a:cxnLst/>
              <a:rect l="0" t="0" r="0" b="0"/>
              <a:pathLst>
                <a:path w="561973" h="161474">
                  <a:moveTo>
                    <a:pt x="85722" y="95239"/>
                  </a:moveTo>
                  <a:lnTo>
                    <a:pt x="85722" y="95239"/>
                  </a:lnTo>
                  <a:lnTo>
                    <a:pt x="95212" y="95239"/>
                  </a:lnTo>
                  <a:lnTo>
                    <a:pt x="95247" y="77523"/>
                  </a:lnTo>
                  <a:lnTo>
                    <a:pt x="100304" y="71528"/>
                  </a:lnTo>
                  <a:lnTo>
                    <a:pt x="100735" y="69906"/>
                  </a:lnTo>
                  <a:lnTo>
                    <a:pt x="99964" y="68825"/>
                  </a:lnTo>
                  <a:lnTo>
                    <a:pt x="98392" y="68105"/>
                  </a:lnTo>
                  <a:lnTo>
                    <a:pt x="97343" y="66567"/>
                  </a:lnTo>
                  <a:lnTo>
                    <a:pt x="95524" y="58590"/>
                  </a:lnTo>
                  <a:lnTo>
                    <a:pt x="95272" y="49065"/>
                  </a:lnTo>
                  <a:lnTo>
                    <a:pt x="77638" y="30015"/>
                  </a:lnTo>
                  <a:lnTo>
                    <a:pt x="71567" y="28994"/>
                  </a:lnTo>
                  <a:lnTo>
                    <a:pt x="49466" y="28575"/>
                  </a:lnTo>
                  <a:lnTo>
                    <a:pt x="43111" y="33624"/>
                  </a:lnTo>
                  <a:lnTo>
                    <a:pt x="40326" y="38927"/>
                  </a:lnTo>
                  <a:lnTo>
                    <a:pt x="39583" y="41823"/>
                  </a:lnTo>
                  <a:lnTo>
                    <a:pt x="33481" y="50954"/>
                  </a:lnTo>
                  <a:lnTo>
                    <a:pt x="22995" y="63522"/>
                  </a:lnTo>
                  <a:lnTo>
                    <a:pt x="7357" y="104176"/>
                  </a:lnTo>
                  <a:lnTo>
                    <a:pt x="3268" y="110852"/>
                  </a:lnTo>
                  <a:lnTo>
                    <a:pt x="644" y="123762"/>
                  </a:lnTo>
                  <a:lnTo>
                    <a:pt x="0" y="156888"/>
                  </a:lnTo>
                  <a:lnTo>
                    <a:pt x="1057" y="158563"/>
                  </a:lnTo>
                  <a:lnTo>
                    <a:pt x="2821" y="159680"/>
                  </a:lnTo>
                  <a:lnTo>
                    <a:pt x="10358" y="161252"/>
                  </a:lnTo>
                  <a:lnTo>
                    <a:pt x="13254" y="161473"/>
                  </a:lnTo>
                  <a:lnTo>
                    <a:pt x="15184" y="160562"/>
                  </a:lnTo>
                  <a:lnTo>
                    <a:pt x="16473" y="158896"/>
                  </a:lnTo>
                  <a:lnTo>
                    <a:pt x="17332" y="156727"/>
                  </a:lnTo>
                  <a:lnTo>
                    <a:pt x="18961" y="155281"/>
                  </a:lnTo>
                  <a:lnTo>
                    <a:pt x="29182" y="150138"/>
                  </a:lnTo>
                  <a:lnTo>
                    <a:pt x="35193" y="146097"/>
                  </a:lnTo>
                  <a:lnTo>
                    <a:pt x="44528" y="142764"/>
                  </a:lnTo>
                  <a:lnTo>
                    <a:pt x="79372" y="111076"/>
                  </a:lnTo>
                  <a:lnTo>
                    <a:pt x="82898" y="104747"/>
                  </a:lnTo>
                  <a:lnTo>
                    <a:pt x="83841" y="101578"/>
                  </a:lnTo>
                  <a:lnTo>
                    <a:pt x="85526" y="99465"/>
                  </a:lnTo>
                  <a:lnTo>
                    <a:pt x="91896" y="95433"/>
                  </a:lnTo>
                  <a:lnTo>
                    <a:pt x="95116" y="86155"/>
                  </a:lnTo>
                  <a:lnTo>
                    <a:pt x="95235" y="77552"/>
                  </a:lnTo>
                  <a:lnTo>
                    <a:pt x="95247" y="112447"/>
                  </a:lnTo>
                  <a:lnTo>
                    <a:pt x="88701" y="121530"/>
                  </a:lnTo>
                  <a:lnTo>
                    <a:pt x="86605" y="130428"/>
                  </a:lnTo>
                  <a:lnTo>
                    <a:pt x="86113" y="136631"/>
                  </a:lnTo>
                  <a:lnTo>
                    <a:pt x="87042" y="138709"/>
                  </a:lnTo>
                  <a:lnTo>
                    <a:pt x="88718" y="140094"/>
                  </a:lnTo>
                  <a:lnTo>
                    <a:pt x="90895" y="141017"/>
                  </a:lnTo>
                  <a:lnTo>
                    <a:pt x="92346" y="142692"/>
                  </a:lnTo>
                  <a:lnTo>
                    <a:pt x="95133" y="151949"/>
                  </a:lnTo>
                  <a:lnTo>
                    <a:pt x="108493" y="152350"/>
                  </a:lnTo>
                  <a:lnTo>
                    <a:pt x="114540" y="149550"/>
                  </a:lnTo>
                  <a:lnTo>
                    <a:pt x="120756" y="145836"/>
                  </a:lnTo>
                  <a:lnTo>
                    <a:pt x="130204" y="142686"/>
                  </a:lnTo>
                  <a:lnTo>
                    <a:pt x="136537" y="138199"/>
                  </a:lnTo>
                  <a:lnTo>
                    <a:pt x="140056" y="132677"/>
                  </a:lnTo>
                  <a:lnTo>
                    <a:pt x="140994" y="129723"/>
                  </a:lnTo>
                  <a:lnTo>
                    <a:pt x="142679" y="127753"/>
                  </a:lnTo>
                  <a:lnTo>
                    <a:pt x="171499" y="107407"/>
                  </a:lnTo>
                  <a:lnTo>
                    <a:pt x="174656" y="106526"/>
                  </a:lnTo>
                  <a:lnTo>
                    <a:pt x="176761" y="104880"/>
                  </a:lnTo>
                  <a:lnTo>
                    <a:pt x="180783" y="98566"/>
                  </a:lnTo>
                  <a:lnTo>
                    <a:pt x="185474" y="96718"/>
                  </a:lnTo>
                  <a:lnTo>
                    <a:pt x="187148" y="95167"/>
                  </a:lnTo>
                  <a:lnTo>
                    <a:pt x="190057" y="87168"/>
                  </a:lnTo>
                  <a:lnTo>
                    <a:pt x="190457" y="94043"/>
                  </a:lnTo>
                  <a:lnTo>
                    <a:pt x="190497" y="112839"/>
                  </a:lnTo>
                  <a:lnTo>
                    <a:pt x="191555" y="113322"/>
                  </a:lnTo>
                  <a:lnTo>
                    <a:pt x="195554" y="113859"/>
                  </a:lnTo>
                  <a:lnTo>
                    <a:pt x="197043" y="115061"/>
                  </a:lnTo>
                  <a:lnTo>
                    <a:pt x="199631" y="122452"/>
                  </a:lnTo>
                  <a:lnTo>
                    <a:pt x="202670" y="123209"/>
                  </a:lnTo>
                  <a:lnTo>
                    <a:pt x="214200" y="123779"/>
                  </a:lnTo>
                  <a:lnTo>
                    <a:pt x="219727" y="120976"/>
                  </a:lnTo>
                  <a:lnTo>
                    <a:pt x="225714" y="117261"/>
                  </a:lnTo>
                  <a:lnTo>
                    <a:pt x="235034" y="114111"/>
                  </a:lnTo>
                  <a:lnTo>
                    <a:pt x="282572" y="69832"/>
                  </a:lnTo>
                  <a:lnTo>
                    <a:pt x="310089" y="41264"/>
                  </a:lnTo>
                  <a:lnTo>
                    <a:pt x="315010" y="28760"/>
                  </a:lnTo>
                  <a:lnTo>
                    <a:pt x="323726" y="19170"/>
                  </a:lnTo>
                  <a:lnTo>
                    <a:pt x="315634" y="27251"/>
                  </a:lnTo>
                  <a:lnTo>
                    <a:pt x="314710" y="33232"/>
                  </a:lnTo>
                  <a:lnTo>
                    <a:pt x="314437" y="41706"/>
                  </a:lnTo>
                  <a:lnTo>
                    <a:pt x="311551" y="47810"/>
                  </a:lnTo>
                  <a:lnTo>
                    <a:pt x="307799" y="54051"/>
                  </a:lnTo>
                  <a:lnTo>
                    <a:pt x="305192" y="64794"/>
                  </a:lnTo>
                  <a:lnTo>
                    <a:pt x="304832" y="79757"/>
                  </a:lnTo>
                  <a:lnTo>
                    <a:pt x="305879" y="81743"/>
                  </a:lnTo>
                  <a:lnTo>
                    <a:pt x="307635" y="83066"/>
                  </a:lnTo>
                  <a:lnTo>
                    <a:pt x="309864" y="83949"/>
                  </a:lnTo>
                  <a:lnTo>
                    <a:pt x="311349" y="85595"/>
                  </a:lnTo>
                  <a:lnTo>
                    <a:pt x="313931" y="93760"/>
                  </a:lnTo>
                  <a:lnTo>
                    <a:pt x="316970" y="94582"/>
                  </a:lnTo>
                  <a:lnTo>
                    <a:pt x="331646" y="95200"/>
                  </a:lnTo>
                  <a:lnTo>
                    <a:pt x="340636" y="88686"/>
                  </a:lnTo>
                  <a:lnTo>
                    <a:pt x="349518" y="85536"/>
                  </a:lnTo>
                  <a:lnTo>
                    <a:pt x="385497" y="52629"/>
                  </a:lnTo>
                  <a:lnTo>
                    <a:pt x="423599" y="5046"/>
                  </a:lnTo>
                  <a:lnTo>
                    <a:pt x="428612" y="0"/>
                  </a:lnTo>
                  <a:lnTo>
                    <a:pt x="423562" y="5049"/>
                  </a:lnTo>
                  <a:lnTo>
                    <a:pt x="421081" y="10352"/>
                  </a:lnTo>
                  <a:lnTo>
                    <a:pt x="418115" y="34947"/>
                  </a:lnTo>
                  <a:lnTo>
                    <a:pt x="411574" y="47621"/>
                  </a:lnTo>
                  <a:lnTo>
                    <a:pt x="409608" y="79364"/>
                  </a:lnTo>
                  <a:lnTo>
                    <a:pt x="410654" y="81481"/>
                  </a:lnTo>
                  <a:lnTo>
                    <a:pt x="412410" y="82892"/>
                  </a:lnTo>
                  <a:lnTo>
                    <a:pt x="417775" y="85156"/>
                  </a:lnTo>
                  <a:lnTo>
                    <a:pt x="460382" y="85712"/>
                  </a:lnTo>
                  <a:lnTo>
                    <a:pt x="466726" y="82891"/>
                  </a:lnTo>
                  <a:lnTo>
                    <a:pt x="473074" y="79168"/>
                  </a:lnTo>
                  <a:lnTo>
                    <a:pt x="479422" y="77513"/>
                  </a:lnTo>
                  <a:lnTo>
                    <a:pt x="523698" y="49964"/>
                  </a:lnTo>
                  <a:lnTo>
                    <a:pt x="549266" y="47706"/>
                  </a:lnTo>
                  <a:lnTo>
                    <a:pt x="561972" y="476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" name="SMARTInkShape-1172"/>
            <p:cNvSpPr/>
            <p:nvPr>
              <p:custDataLst>
                <p:tags r:id="rId127"/>
              </p:custDataLst>
            </p:nvPr>
          </p:nvSpPr>
          <p:spPr>
            <a:xfrm>
              <a:off x="10106026" y="4191014"/>
              <a:ext cx="1123950" cy="295259"/>
            </a:xfrm>
            <a:custGeom>
              <a:avLst/>
              <a:gdLst/>
              <a:ahLst/>
              <a:cxnLst/>
              <a:rect l="0" t="0" r="0" b="0"/>
              <a:pathLst>
                <a:path w="1123950" h="295259">
                  <a:moveTo>
                    <a:pt x="76199" y="76186"/>
                  </a:moveTo>
                  <a:lnTo>
                    <a:pt x="76199" y="76186"/>
                  </a:lnTo>
                  <a:lnTo>
                    <a:pt x="76199" y="67054"/>
                  </a:lnTo>
                  <a:lnTo>
                    <a:pt x="84401" y="58494"/>
                  </a:lnTo>
                  <a:lnTo>
                    <a:pt x="85689" y="48039"/>
                  </a:lnTo>
                  <a:lnTo>
                    <a:pt x="76590" y="38489"/>
                  </a:lnTo>
                  <a:lnTo>
                    <a:pt x="76314" y="33149"/>
                  </a:lnTo>
                  <a:lnTo>
                    <a:pt x="75217" y="31620"/>
                  </a:lnTo>
                  <a:lnTo>
                    <a:pt x="73428" y="30600"/>
                  </a:lnTo>
                  <a:lnTo>
                    <a:pt x="66792" y="28596"/>
                  </a:lnTo>
                  <a:lnTo>
                    <a:pt x="39426" y="28561"/>
                  </a:lnTo>
                  <a:lnTo>
                    <a:pt x="38983" y="27503"/>
                  </a:lnTo>
                  <a:lnTo>
                    <a:pt x="38214" y="20360"/>
                  </a:lnTo>
                  <a:lnTo>
                    <a:pt x="35328" y="19625"/>
                  </a:lnTo>
                  <a:lnTo>
                    <a:pt x="28969" y="19070"/>
                  </a:lnTo>
                  <a:lnTo>
                    <a:pt x="20408" y="27240"/>
                  </a:lnTo>
                  <a:lnTo>
                    <a:pt x="19169" y="36646"/>
                  </a:lnTo>
                  <a:lnTo>
                    <a:pt x="12526" y="45406"/>
                  </a:lnTo>
                  <a:lnTo>
                    <a:pt x="10414" y="54249"/>
                  </a:lnTo>
                  <a:lnTo>
                    <a:pt x="9919" y="60439"/>
                  </a:lnTo>
                  <a:lnTo>
                    <a:pt x="6878" y="66718"/>
                  </a:lnTo>
                  <a:lnTo>
                    <a:pt x="4585" y="69874"/>
                  </a:lnTo>
                  <a:lnTo>
                    <a:pt x="1358" y="84429"/>
                  </a:lnTo>
                  <a:lnTo>
                    <a:pt x="6" y="130138"/>
                  </a:lnTo>
                  <a:lnTo>
                    <a:pt x="0" y="146033"/>
                  </a:lnTo>
                  <a:lnTo>
                    <a:pt x="1057" y="148151"/>
                  </a:lnTo>
                  <a:lnTo>
                    <a:pt x="2823" y="149563"/>
                  </a:lnTo>
                  <a:lnTo>
                    <a:pt x="8201" y="151828"/>
                  </a:lnTo>
                  <a:lnTo>
                    <a:pt x="14190" y="157277"/>
                  </a:lnTo>
                  <a:lnTo>
                    <a:pt x="15809" y="157763"/>
                  </a:lnTo>
                  <a:lnTo>
                    <a:pt x="16889" y="157029"/>
                  </a:lnTo>
                  <a:lnTo>
                    <a:pt x="17608" y="155482"/>
                  </a:lnTo>
                  <a:lnTo>
                    <a:pt x="19148" y="154449"/>
                  </a:lnTo>
                  <a:lnTo>
                    <a:pt x="26369" y="152997"/>
                  </a:lnTo>
                  <a:lnTo>
                    <a:pt x="32181" y="152658"/>
                  </a:lnTo>
                  <a:lnTo>
                    <a:pt x="38289" y="149684"/>
                  </a:lnTo>
                  <a:lnTo>
                    <a:pt x="83349" y="117430"/>
                  </a:lnTo>
                  <a:lnTo>
                    <a:pt x="130094" y="80419"/>
                  </a:lnTo>
                  <a:lnTo>
                    <a:pt x="142858" y="74200"/>
                  </a:lnTo>
                  <a:lnTo>
                    <a:pt x="150514" y="68150"/>
                  </a:lnTo>
                  <a:lnTo>
                    <a:pt x="156897" y="67102"/>
                  </a:lnTo>
                  <a:lnTo>
                    <a:pt x="158573" y="65896"/>
                  </a:lnTo>
                  <a:lnTo>
                    <a:pt x="159689" y="64035"/>
                  </a:lnTo>
                  <a:lnTo>
                    <a:pt x="160435" y="61735"/>
                  </a:lnTo>
                  <a:lnTo>
                    <a:pt x="161989" y="60202"/>
                  </a:lnTo>
                  <a:lnTo>
                    <a:pt x="169995" y="57540"/>
                  </a:lnTo>
                  <a:lnTo>
                    <a:pt x="179522" y="57171"/>
                  </a:lnTo>
                  <a:lnTo>
                    <a:pt x="180006" y="58218"/>
                  </a:lnTo>
                  <a:lnTo>
                    <a:pt x="182031" y="83506"/>
                  </a:lnTo>
                  <a:lnTo>
                    <a:pt x="189175" y="93482"/>
                  </a:lnTo>
                  <a:lnTo>
                    <a:pt x="190239" y="102494"/>
                  </a:lnTo>
                  <a:lnTo>
                    <a:pt x="190464" y="112524"/>
                  </a:lnTo>
                  <a:lnTo>
                    <a:pt x="183947" y="121542"/>
                  </a:lnTo>
                  <a:lnTo>
                    <a:pt x="181365" y="131574"/>
                  </a:lnTo>
                  <a:lnTo>
                    <a:pt x="180974" y="142858"/>
                  </a:lnTo>
                  <a:lnTo>
                    <a:pt x="186031" y="142860"/>
                  </a:lnTo>
                  <a:lnTo>
                    <a:pt x="187520" y="141802"/>
                  </a:lnTo>
                  <a:lnTo>
                    <a:pt x="188512" y="140038"/>
                  </a:lnTo>
                  <a:lnTo>
                    <a:pt x="189176" y="137804"/>
                  </a:lnTo>
                  <a:lnTo>
                    <a:pt x="200685" y="123563"/>
                  </a:lnTo>
                  <a:lnTo>
                    <a:pt x="247650" y="76186"/>
                  </a:lnTo>
                  <a:lnTo>
                    <a:pt x="253999" y="70894"/>
                  </a:lnTo>
                  <a:lnTo>
                    <a:pt x="260349" y="68543"/>
                  </a:lnTo>
                  <a:lnTo>
                    <a:pt x="262466" y="66857"/>
                  </a:lnTo>
                  <a:lnTo>
                    <a:pt x="266503" y="60487"/>
                  </a:lnTo>
                  <a:lnTo>
                    <a:pt x="275784" y="57267"/>
                  </a:lnTo>
                  <a:lnTo>
                    <a:pt x="276093" y="62231"/>
                  </a:lnTo>
                  <a:lnTo>
                    <a:pt x="278987" y="67514"/>
                  </a:lnTo>
                  <a:lnTo>
                    <a:pt x="284413" y="74473"/>
                  </a:lnTo>
                  <a:lnTo>
                    <a:pt x="283799" y="76102"/>
                  </a:lnTo>
                  <a:lnTo>
                    <a:pt x="278940" y="83452"/>
                  </a:lnTo>
                  <a:lnTo>
                    <a:pt x="276760" y="95417"/>
                  </a:lnTo>
                  <a:lnTo>
                    <a:pt x="276581" y="98532"/>
                  </a:lnTo>
                  <a:lnTo>
                    <a:pt x="277522" y="100608"/>
                  </a:lnTo>
                  <a:lnTo>
                    <a:pt x="279204" y="101993"/>
                  </a:lnTo>
                  <a:lnTo>
                    <a:pt x="281386" y="102915"/>
                  </a:lnTo>
                  <a:lnTo>
                    <a:pt x="282840" y="104589"/>
                  </a:lnTo>
                  <a:lnTo>
                    <a:pt x="285367" y="112800"/>
                  </a:lnTo>
                  <a:lnTo>
                    <a:pt x="285715" y="122356"/>
                  </a:lnTo>
                  <a:lnTo>
                    <a:pt x="286785" y="122841"/>
                  </a:lnTo>
                  <a:lnTo>
                    <a:pt x="293947" y="123683"/>
                  </a:lnTo>
                  <a:lnTo>
                    <a:pt x="312119" y="108000"/>
                  </a:lnTo>
                  <a:lnTo>
                    <a:pt x="317931" y="106200"/>
                  </a:lnTo>
                  <a:lnTo>
                    <a:pt x="319903" y="104662"/>
                  </a:lnTo>
                  <a:lnTo>
                    <a:pt x="346193" y="72973"/>
                  </a:lnTo>
                  <a:lnTo>
                    <a:pt x="352477" y="69466"/>
                  </a:lnTo>
                  <a:lnTo>
                    <a:pt x="355634" y="68531"/>
                  </a:lnTo>
                  <a:lnTo>
                    <a:pt x="357741" y="66849"/>
                  </a:lnTo>
                  <a:lnTo>
                    <a:pt x="361760" y="60485"/>
                  </a:lnTo>
                  <a:lnTo>
                    <a:pt x="366451" y="58624"/>
                  </a:lnTo>
                  <a:lnTo>
                    <a:pt x="368125" y="57070"/>
                  </a:lnTo>
                  <a:lnTo>
                    <a:pt x="371034" y="49066"/>
                  </a:lnTo>
                  <a:lnTo>
                    <a:pt x="371343" y="53099"/>
                  </a:lnTo>
                  <a:lnTo>
                    <a:pt x="372444" y="54444"/>
                  </a:lnTo>
                  <a:lnTo>
                    <a:pt x="376491" y="55940"/>
                  </a:lnTo>
                  <a:lnTo>
                    <a:pt x="377995" y="57397"/>
                  </a:lnTo>
                  <a:lnTo>
                    <a:pt x="380602" y="65232"/>
                  </a:lnTo>
                  <a:lnTo>
                    <a:pt x="380989" y="94071"/>
                  </a:lnTo>
                  <a:lnTo>
                    <a:pt x="378172" y="102832"/>
                  </a:lnTo>
                  <a:lnTo>
                    <a:pt x="372797" y="112023"/>
                  </a:lnTo>
                  <a:lnTo>
                    <a:pt x="371865" y="118672"/>
                  </a:lnTo>
                  <a:lnTo>
                    <a:pt x="374470" y="124349"/>
                  </a:lnTo>
                  <a:lnTo>
                    <a:pt x="380617" y="132810"/>
                  </a:lnTo>
                  <a:lnTo>
                    <a:pt x="403379" y="133322"/>
                  </a:lnTo>
                  <a:lnTo>
                    <a:pt x="409642" y="130508"/>
                  </a:lnTo>
                  <a:lnTo>
                    <a:pt x="412795" y="128275"/>
                  </a:lnTo>
                  <a:lnTo>
                    <a:pt x="416296" y="122973"/>
                  </a:lnTo>
                  <a:lnTo>
                    <a:pt x="417230" y="120077"/>
                  </a:lnTo>
                  <a:lnTo>
                    <a:pt x="418912" y="118147"/>
                  </a:lnTo>
                  <a:lnTo>
                    <a:pt x="438323" y="106973"/>
                  </a:lnTo>
                  <a:lnTo>
                    <a:pt x="441441" y="106236"/>
                  </a:lnTo>
                  <a:lnTo>
                    <a:pt x="455329" y="96690"/>
                  </a:lnTo>
                  <a:lnTo>
                    <a:pt x="466684" y="85749"/>
                  </a:lnTo>
                  <a:lnTo>
                    <a:pt x="466724" y="131492"/>
                  </a:lnTo>
                  <a:lnTo>
                    <a:pt x="484333" y="150931"/>
                  </a:lnTo>
                  <a:lnTo>
                    <a:pt x="490404" y="151955"/>
                  </a:lnTo>
                  <a:lnTo>
                    <a:pt x="495946" y="149372"/>
                  </a:lnTo>
                  <a:lnTo>
                    <a:pt x="501937" y="145755"/>
                  </a:lnTo>
                  <a:lnTo>
                    <a:pt x="512505" y="143242"/>
                  </a:lnTo>
                  <a:lnTo>
                    <a:pt x="533576" y="126400"/>
                  </a:lnTo>
                  <a:lnTo>
                    <a:pt x="539827" y="123904"/>
                  </a:lnTo>
                  <a:lnTo>
                    <a:pt x="546134" y="119266"/>
                  </a:lnTo>
                  <a:lnTo>
                    <a:pt x="549643" y="113677"/>
                  </a:lnTo>
                  <a:lnTo>
                    <a:pt x="552260" y="107665"/>
                  </a:lnTo>
                  <a:lnTo>
                    <a:pt x="560486" y="97082"/>
                  </a:lnTo>
                  <a:lnTo>
                    <a:pt x="561534" y="90727"/>
                  </a:lnTo>
                  <a:lnTo>
                    <a:pt x="561843" y="82141"/>
                  </a:lnTo>
                  <a:lnTo>
                    <a:pt x="560829" y="80156"/>
                  </a:lnTo>
                  <a:lnTo>
                    <a:pt x="559093" y="78832"/>
                  </a:lnTo>
                  <a:lnTo>
                    <a:pt x="556877" y="77950"/>
                  </a:lnTo>
                  <a:lnTo>
                    <a:pt x="555401" y="76304"/>
                  </a:lnTo>
                  <a:lnTo>
                    <a:pt x="553761" y="71652"/>
                  </a:lnTo>
                  <a:lnTo>
                    <a:pt x="552265" y="69988"/>
                  </a:lnTo>
                  <a:lnTo>
                    <a:pt x="533508" y="58105"/>
                  </a:lnTo>
                  <a:lnTo>
                    <a:pt x="520296" y="57264"/>
                  </a:lnTo>
                  <a:lnTo>
                    <a:pt x="518314" y="58279"/>
                  </a:lnTo>
                  <a:lnTo>
                    <a:pt x="516993" y="60015"/>
                  </a:lnTo>
                  <a:lnTo>
                    <a:pt x="516112" y="62230"/>
                  </a:lnTo>
                  <a:lnTo>
                    <a:pt x="514464" y="63707"/>
                  </a:lnTo>
                  <a:lnTo>
                    <a:pt x="504220" y="68900"/>
                  </a:lnTo>
                  <a:lnTo>
                    <a:pt x="498205" y="72947"/>
                  </a:lnTo>
                  <a:lnTo>
                    <a:pt x="492005" y="74747"/>
                  </a:lnTo>
                  <a:lnTo>
                    <a:pt x="489929" y="76285"/>
                  </a:lnTo>
                  <a:lnTo>
                    <a:pt x="488544" y="78368"/>
                  </a:lnTo>
                  <a:lnTo>
                    <a:pt x="485948" y="83506"/>
                  </a:lnTo>
                  <a:lnTo>
                    <a:pt x="477735" y="93482"/>
                  </a:lnTo>
                  <a:lnTo>
                    <a:pt x="475485" y="102494"/>
                  </a:lnTo>
                  <a:lnTo>
                    <a:pt x="469790" y="111380"/>
                  </a:lnTo>
                  <a:lnTo>
                    <a:pt x="467127" y="121965"/>
                  </a:lnTo>
                  <a:lnTo>
                    <a:pt x="466844" y="128320"/>
                  </a:lnTo>
                  <a:lnTo>
                    <a:pt x="467861" y="129992"/>
                  </a:lnTo>
                  <a:lnTo>
                    <a:pt x="469599" y="131107"/>
                  </a:lnTo>
                  <a:lnTo>
                    <a:pt x="471815" y="131850"/>
                  </a:lnTo>
                  <a:lnTo>
                    <a:pt x="473293" y="133403"/>
                  </a:lnTo>
                  <a:lnTo>
                    <a:pt x="474937" y="137952"/>
                  </a:lnTo>
                  <a:lnTo>
                    <a:pt x="476432" y="139589"/>
                  </a:lnTo>
                  <a:lnTo>
                    <a:pt x="484335" y="142430"/>
                  </a:lnTo>
                  <a:lnTo>
                    <a:pt x="498906" y="142823"/>
                  </a:lnTo>
                  <a:lnTo>
                    <a:pt x="505014" y="140022"/>
                  </a:lnTo>
                  <a:lnTo>
                    <a:pt x="511258" y="136308"/>
                  </a:lnTo>
                  <a:lnTo>
                    <a:pt x="536778" y="125993"/>
                  </a:lnTo>
                  <a:lnTo>
                    <a:pt x="549453" y="118225"/>
                  </a:lnTo>
                  <a:lnTo>
                    <a:pt x="569340" y="112242"/>
                  </a:lnTo>
                  <a:lnTo>
                    <a:pt x="608955" y="88480"/>
                  </a:lnTo>
                  <a:lnTo>
                    <a:pt x="627228" y="81202"/>
                  </a:lnTo>
                  <a:lnTo>
                    <a:pt x="630878" y="78472"/>
                  </a:lnTo>
                  <a:lnTo>
                    <a:pt x="637069" y="70631"/>
                  </a:lnTo>
                  <a:lnTo>
                    <a:pt x="642269" y="68425"/>
                  </a:lnTo>
                  <a:lnTo>
                    <a:pt x="657066" y="66675"/>
                  </a:lnTo>
                  <a:lnTo>
                    <a:pt x="657223" y="89327"/>
                  </a:lnTo>
                  <a:lnTo>
                    <a:pt x="660048" y="95432"/>
                  </a:lnTo>
                  <a:lnTo>
                    <a:pt x="663770" y="101673"/>
                  </a:lnTo>
                  <a:lnTo>
                    <a:pt x="666161" y="114303"/>
                  </a:lnTo>
                  <a:lnTo>
                    <a:pt x="666634" y="126989"/>
                  </a:lnTo>
                  <a:lnTo>
                    <a:pt x="663876" y="133338"/>
                  </a:lnTo>
                  <a:lnTo>
                    <a:pt x="660181" y="139687"/>
                  </a:lnTo>
                  <a:lnTo>
                    <a:pt x="657808" y="152386"/>
                  </a:lnTo>
                  <a:lnTo>
                    <a:pt x="657228" y="199836"/>
                  </a:lnTo>
                  <a:lnTo>
                    <a:pt x="656166" y="222408"/>
                  </a:lnTo>
                  <a:lnTo>
                    <a:pt x="649022" y="240891"/>
                  </a:lnTo>
                  <a:lnTo>
                    <a:pt x="646664" y="273029"/>
                  </a:lnTo>
                  <a:lnTo>
                    <a:pt x="639501" y="283854"/>
                  </a:lnTo>
                  <a:lnTo>
                    <a:pt x="638175" y="295244"/>
                  </a:lnTo>
                  <a:lnTo>
                    <a:pt x="638175" y="295250"/>
                  </a:lnTo>
                  <a:lnTo>
                    <a:pt x="638174" y="295254"/>
                  </a:lnTo>
                  <a:lnTo>
                    <a:pt x="638174" y="295258"/>
                  </a:lnTo>
                  <a:lnTo>
                    <a:pt x="638174" y="290204"/>
                  </a:lnTo>
                  <a:lnTo>
                    <a:pt x="637116" y="288714"/>
                  </a:lnTo>
                  <a:lnTo>
                    <a:pt x="635350" y="287722"/>
                  </a:lnTo>
                  <a:lnTo>
                    <a:pt x="633117" y="287060"/>
                  </a:lnTo>
                  <a:lnTo>
                    <a:pt x="631628" y="284502"/>
                  </a:lnTo>
                  <a:lnTo>
                    <a:pt x="628909" y="260925"/>
                  </a:lnTo>
                  <a:lnTo>
                    <a:pt x="628653" y="216837"/>
                  </a:lnTo>
                  <a:lnTo>
                    <a:pt x="627592" y="205372"/>
                  </a:lnTo>
                  <a:lnTo>
                    <a:pt x="620007" y="168174"/>
                  </a:lnTo>
                  <a:lnTo>
                    <a:pt x="619159" y="122514"/>
                  </a:lnTo>
                  <a:lnTo>
                    <a:pt x="619124" y="78474"/>
                  </a:lnTo>
                  <a:lnTo>
                    <a:pt x="626662" y="66126"/>
                  </a:lnTo>
                  <a:lnTo>
                    <a:pt x="627326" y="63129"/>
                  </a:lnTo>
                  <a:lnTo>
                    <a:pt x="628826" y="61131"/>
                  </a:lnTo>
                  <a:lnTo>
                    <a:pt x="645948" y="49091"/>
                  </a:lnTo>
                  <a:lnTo>
                    <a:pt x="652237" y="48050"/>
                  </a:lnTo>
                  <a:lnTo>
                    <a:pt x="688984" y="47614"/>
                  </a:lnTo>
                  <a:lnTo>
                    <a:pt x="695328" y="50435"/>
                  </a:lnTo>
                  <a:lnTo>
                    <a:pt x="698503" y="52668"/>
                  </a:lnTo>
                  <a:lnTo>
                    <a:pt x="702028" y="57973"/>
                  </a:lnTo>
                  <a:lnTo>
                    <a:pt x="702969" y="60869"/>
                  </a:lnTo>
                  <a:lnTo>
                    <a:pt x="704654" y="62800"/>
                  </a:lnTo>
                  <a:lnTo>
                    <a:pt x="717942" y="71209"/>
                  </a:lnTo>
                  <a:lnTo>
                    <a:pt x="721251" y="76796"/>
                  </a:lnTo>
                  <a:lnTo>
                    <a:pt x="723780" y="82807"/>
                  </a:lnTo>
                  <a:lnTo>
                    <a:pt x="731945" y="93390"/>
                  </a:lnTo>
                  <a:lnTo>
                    <a:pt x="732987" y="99745"/>
                  </a:lnTo>
                  <a:lnTo>
                    <a:pt x="733421" y="122332"/>
                  </a:lnTo>
                  <a:lnTo>
                    <a:pt x="715815" y="141410"/>
                  </a:lnTo>
                  <a:lnTo>
                    <a:pt x="704977" y="142850"/>
                  </a:lnTo>
                  <a:lnTo>
                    <a:pt x="704861" y="134659"/>
                  </a:lnTo>
                  <a:lnTo>
                    <a:pt x="711397" y="125993"/>
                  </a:lnTo>
                  <a:lnTo>
                    <a:pt x="713051" y="120195"/>
                  </a:lnTo>
                  <a:lnTo>
                    <a:pt x="714551" y="118225"/>
                  </a:lnTo>
                  <a:lnTo>
                    <a:pt x="727515" y="109748"/>
                  </a:lnTo>
                  <a:lnTo>
                    <a:pt x="730798" y="104155"/>
                  </a:lnTo>
                  <a:lnTo>
                    <a:pt x="733315" y="98142"/>
                  </a:lnTo>
                  <a:lnTo>
                    <a:pt x="765209" y="63483"/>
                  </a:lnTo>
                  <a:lnTo>
                    <a:pt x="771540" y="59957"/>
                  </a:lnTo>
                  <a:lnTo>
                    <a:pt x="774709" y="59017"/>
                  </a:lnTo>
                  <a:lnTo>
                    <a:pt x="776823" y="57331"/>
                  </a:lnTo>
                  <a:lnTo>
                    <a:pt x="780854" y="50962"/>
                  </a:lnTo>
                  <a:lnTo>
                    <a:pt x="789085" y="48052"/>
                  </a:lnTo>
                  <a:lnTo>
                    <a:pt x="800061" y="47612"/>
                  </a:lnTo>
                  <a:lnTo>
                    <a:pt x="800099" y="95048"/>
                  </a:lnTo>
                  <a:lnTo>
                    <a:pt x="800099" y="99738"/>
                  </a:lnTo>
                  <a:lnTo>
                    <a:pt x="802923" y="105351"/>
                  </a:lnTo>
                  <a:lnTo>
                    <a:pt x="817790" y="122441"/>
                  </a:lnTo>
                  <a:lnTo>
                    <a:pt x="819301" y="121839"/>
                  </a:lnTo>
                  <a:lnTo>
                    <a:pt x="827231" y="115490"/>
                  </a:lnTo>
                  <a:lnTo>
                    <a:pt x="835994" y="113466"/>
                  </a:lnTo>
                  <a:lnTo>
                    <a:pt x="845969" y="106116"/>
                  </a:lnTo>
                  <a:lnTo>
                    <a:pt x="846945" y="102541"/>
                  </a:lnTo>
                  <a:lnTo>
                    <a:pt x="847724" y="57119"/>
                  </a:lnTo>
                  <a:lnTo>
                    <a:pt x="847724" y="44433"/>
                  </a:lnTo>
                  <a:lnTo>
                    <a:pt x="846666" y="42317"/>
                  </a:lnTo>
                  <a:lnTo>
                    <a:pt x="844900" y="40907"/>
                  </a:lnTo>
                  <a:lnTo>
                    <a:pt x="840118" y="39339"/>
                  </a:lnTo>
                  <a:lnTo>
                    <a:pt x="834467" y="38643"/>
                  </a:lnTo>
                  <a:lnTo>
                    <a:pt x="832537" y="37399"/>
                  </a:lnTo>
                  <a:lnTo>
                    <a:pt x="831248" y="35511"/>
                  </a:lnTo>
                  <a:lnTo>
                    <a:pt x="830389" y="33195"/>
                  </a:lnTo>
                  <a:lnTo>
                    <a:pt x="828760" y="31650"/>
                  </a:lnTo>
                  <a:lnTo>
                    <a:pt x="824126" y="29934"/>
                  </a:lnTo>
                  <a:lnTo>
                    <a:pt x="821409" y="30535"/>
                  </a:lnTo>
                  <a:lnTo>
                    <a:pt x="811384" y="36882"/>
                  </a:lnTo>
                  <a:lnTo>
                    <a:pt x="802369" y="44395"/>
                  </a:lnTo>
                  <a:lnTo>
                    <a:pt x="796521" y="46181"/>
                  </a:lnTo>
                  <a:lnTo>
                    <a:pt x="794539" y="48774"/>
                  </a:lnTo>
                  <a:lnTo>
                    <a:pt x="788536" y="65323"/>
                  </a:lnTo>
                  <a:lnTo>
                    <a:pt x="784377" y="72416"/>
                  </a:lnTo>
                  <a:lnTo>
                    <a:pt x="781704" y="85594"/>
                  </a:lnTo>
                  <a:lnTo>
                    <a:pt x="781087" y="107929"/>
                  </a:lnTo>
                  <a:lnTo>
                    <a:pt x="782132" y="110048"/>
                  </a:lnTo>
                  <a:lnTo>
                    <a:pt x="783888" y="111461"/>
                  </a:lnTo>
                  <a:lnTo>
                    <a:pt x="786118" y="112402"/>
                  </a:lnTo>
                  <a:lnTo>
                    <a:pt x="787604" y="114088"/>
                  </a:lnTo>
                  <a:lnTo>
                    <a:pt x="789254" y="118784"/>
                  </a:lnTo>
                  <a:lnTo>
                    <a:pt x="790752" y="120460"/>
                  </a:lnTo>
                  <a:lnTo>
                    <a:pt x="795240" y="122321"/>
                  </a:lnTo>
                  <a:lnTo>
                    <a:pt x="803717" y="123370"/>
                  </a:lnTo>
                  <a:lnTo>
                    <a:pt x="809820" y="120793"/>
                  </a:lnTo>
                  <a:lnTo>
                    <a:pt x="816061" y="117178"/>
                  </a:lnTo>
                  <a:lnTo>
                    <a:pt x="828692" y="114858"/>
                  </a:lnTo>
                  <a:lnTo>
                    <a:pt x="836090" y="113482"/>
                  </a:lnTo>
                  <a:lnTo>
                    <a:pt x="851097" y="106757"/>
                  </a:lnTo>
                  <a:lnTo>
                    <a:pt x="897529" y="76165"/>
                  </a:lnTo>
                  <a:lnTo>
                    <a:pt x="916123" y="63482"/>
                  </a:lnTo>
                  <a:lnTo>
                    <a:pt x="946111" y="25778"/>
                  </a:lnTo>
                  <a:lnTo>
                    <a:pt x="952481" y="22032"/>
                  </a:lnTo>
                  <a:lnTo>
                    <a:pt x="958842" y="19309"/>
                  </a:lnTo>
                  <a:lnTo>
                    <a:pt x="981059" y="0"/>
                  </a:lnTo>
                  <a:lnTo>
                    <a:pt x="981074" y="22652"/>
                  </a:lnTo>
                  <a:lnTo>
                    <a:pt x="978250" y="28757"/>
                  </a:lnTo>
                  <a:lnTo>
                    <a:pt x="974528" y="34998"/>
                  </a:lnTo>
                  <a:lnTo>
                    <a:pt x="972137" y="47628"/>
                  </a:lnTo>
                  <a:lnTo>
                    <a:pt x="970567" y="64547"/>
                  </a:lnTo>
                  <a:lnTo>
                    <a:pt x="963360" y="87562"/>
                  </a:lnTo>
                  <a:lnTo>
                    <a:pt x="962419" y="98019"/>
                  </a:lnTo>
                  <a:lnTo>
                    <a:pt x="961230" y="100266"/>
                  </a:lnTo>
                  <a:lnTo>
                    <a:pt x="959378" y="101765"/>
                  </a:lnTo>
                  <a:lnTo>
                    <a:pt x="957085" y="102763"/>
                  </a:lnTo>
                  <a:lnTo>
                    <a:pt x="955557" y="104488"/>
                  </a:lnTo>
                  <a:lnTo>
                    <a:pt x="953858" y="109226"/>
                  </a:lnTo>
                  <a:lnTo>
                    <a:pt x="952619" y="122043"/>
                  </a:lnTo>
                  <a:lnTo>
                    <a:pt x="943009" y="133297"/>
                  </a:lnTo>
                  <a:lnTo>
                    <a:pt x="942974" y="87978"/>
                  </a:lnTo>
                  <a:lnTo>
                    <a:pt x="942974" y="66700"/>
                  </a:lnTo>
                  <a:lnTo>
                    <a:pt x="942974" y="84353"/>
                  </a:lnTo>
                  <a:lnTo>
                    <a:pt x="944032" y="84805"/>
                  </a:lnTo>
                  <a:lnTo>
                    <a:pt x="948031" y="85309"/>
                  </a:lnTo>
                  <a:lnTo>
                    <a:pt x="949520" y="86501"/>
                  </a:lnTo>
                  <a:lnTo>
                    <a:pt x="951176" y="90648"/>
                  </a:lnTo>
                  <a:lnTo>
                    <a:pt x="952676" y="92178"/>
                  </a:lnTo>
                  <a:lnTo>
                    <a:pt x="960583" y="94833"/>
                  </a:lnTo>
                  <a:lnTo>
                    <a:pt x="975156" y="95201"/>
                  </a:lnTo>
                  <a:lnTo>
                    <a:pt x="977128" y="94154"/>
                  </a:lnTo>
                  <a:lnTo>
                    <a:pt x="978442" y="92398"/>
                  </a:lnTo>
                  <a:lnTo>
                    <a:pt x="979319" y="90169"/>
                  </a:lnTo>
                  <a:lnTo>
                    <a:pt x="980962" y="88683"/>
                  </a:lnTo>
                  <a:lnTo>
                    <a:pt x="985611" y="87032"/>
                  </a:lnTo>
                  <a:lnTo>
                    <a:pt x="997218" y="84914"/>
                  </a:lnTo>
                  <a:lnTo>
                    <a:pt x="1019190" y="69251"/>
                  </a:lnTo>
                  <a:lnTo>
                    <a:pt x="1025533" y="66754"/>
                  </a:lnTo>
                  <a:lnTo>
                    <a:pt x="1060449" y="34875"/>
                  </a:lnTo>
                  <a:lnTo>
                    <a:pt x="1063975" y="28545"/>
                  </a:lnTo>
                  <a:lnTo>
                    <a:pt x="1064918" y="25376"/>
                  </a:lnTo>
                  <a:lnTo>
                    <a:pt x="1066603" y="23262"/>
                  </a:lnTo>
                  <a:lnTo>
                    <a:pt x="1072973" y="19230"/>
                  </a:lnTo>
                  <a:lnTo>
                    <a:pt x="1074835" y="14536"/>
                  </a:lnTo>
                  <a:lnTo>
                    <a:pt x="1076389" y="12861"/>
                  </a:lnTo>
                  <a:lnTo>
                    <a:pt x="1084395" y="9952"/>
                  </a:lnTo>
                  <a:lnTo>
                    <a:pt x="1085202" y="6885"/>
                  </a:lnTo>
                  <a:lnTo>
                    <a:pt x="1085721" y="1349"/>
                  </a:lnTo>
                  <a:lnTo>
                    <a:pt x="1085837" y="8307"/>
                  </a:lnTo>
                  <a:lnTo>
                    <a:pt x="1083022" y="8976"/>
                  </a:lnTo>
                  <a:lnTo>
                    <a:pt x="1080790" y="9154"/>
                  </a:lnTo>
                  <a:lnTo>
                    <a:pt x="1079301" y="10331"/>
                  </a:lnTo>
                  <a:lnTo>
                    <a:pt x="1068960" y="28795"/>
                  </a:lnTo>
                  <a:lnTo>
                    <a:pt x="1057123" y="72131"/>
                  </a:lnTo>
                  <a:lnTo>
                    <a:pt x="1049914" y="85537"/>
                  </a:lnTo>
                  <a:lnTo>
                    <a:pt x="1047761" y="121929"/>
                  </a:lnTo>
                  <a:lnTo>
                    <a:pt x="1048816" y="122556"/>
                  </a:lnTo>
                  <a:lnTo>
                    <a:pt x="1061940" y="123762"/>
                  </a:lnTo>
                  <a:lnTo>
                    <a:pt x="1079629" y="123807"/>
                  </a:lnTo>
                  <a:lnTo>
                    <a:pt x="1085908" y="120987"/>
                  </a:lnTo>
                  <a:lnTo>
                    <a:pt x="1108278" y="108622"/>
                  </a:lnTo>
                  <a:lnTo>
                    <a:pt x="1123949" y="1047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30" name="SMARTInkShape-1173"/>
          <p:cNvSpPr/>
          <p:nvPr>
            <p:custDataLst>
              <p:tags r:id="rId16"/>
            </p:custDataLst>
          </p:nvPr>
        </p:nvSpPr>
        <p:spPr>
          <a:xfrm>
            <a:off x="10115562" y="4486278"/>
            <a:ext cx="666739" cy="314323"/>
          </a:xfrm>
          <a:custGeom>
            <a:avLst/>
            <a:gdLst/>
            <a:ahLst/>
            <a:cxnLst/>
            <a:rect l="0" t="0" r="0" b="0"/>
            <a:pathLst>
              <a:path w="666739" h="314323">
                <a:moveTo>
                  <a:pt x="28563" y="19047"/>
                </a:moveTo>
                <a:lnTo>
                  <a:pt x="28563" y="19047"/>
                </a:lnTo>
                <a:lnTo>
                  <a:pt x="28563" y="0"/>
                </a:lnTo>
                <a:lnTo>
                  <a:pt x="28563" y="5054"/>
                </a:lnTo>
                <a:lnTo>
                  <a:pt x="27505" y="6544"/>
                </a:lnTo>
                <a:lnTo>
                  <a:pt x="25739" y="7536"/>
                </a:lnTo>
                <a:lnTo>
                  <a:pt x="23506" y="8198"/>
                </a:lnTo>
                <a:lnTo>
                  <a:pt x="22017" y="9698"/>
                </a:lnTo>
                <a:lnTo>
                  <a:pt x="18240" y="19145"/>
                </a:lnTo>
                <a:lnTo>
                  <a:pt x="12570" y="26367"/>
                </a:lnTo>
                <a:lnTo>
                  <a:pt x="9361" y="35210"/>
                </a:lnTo>
                <a:lnTo>
                  <a:pt x="3235" y="44532"/>
                </a:lnTo>
                <a:lnTo>
                  <a:pt x="952" y="55056"/>
                </a:lnTo>
                <a:lnTo>
                  <a:pt x="0" y="93249"/>
                </a:lnTo>
                <a:lnTo>
                  <a:pt x="8190" y="103273"/>
                </a:lnTo>
                <a:lnTo>
                  <a:pt x="11748" y="104106"/>
                </a:lnTo>
                <a:lnTo>
                  <a:pt x="17597" y="104640"/>
                </a:lnTo>
                <a:lnTo>
                  <a:pt x="26358" y="98200"/>
                </a:lnTo>
                <a:lnTo>
                  <a:pt x="35201" y="95063"/>
                </a:lnTo>
                <a:lnTo>
                  <a:pt x="50825" y="82105"/>
                </a:lnTo>
                <a:lnTo>
                  <a:pt x="88888" y="35035"/>
                </a:lnTo>
                <a:lnTo>
                  <a:pt x="110055" y="12704"/>
                </a:lnTo>
                <a:lnTo>
                  <a:pt x="113731" y="1879"/>
                </a:lnTo>
                <a:lnTo>
                  <a:pt x="114976" y="1252"/>
                </a:lnTo>
                <a:lnTo>
                  <a:pt x="123692" y="11"/>
                </a:lnTo>
                <a:lnTo>
                  <a:pt x="123813" y="46343"/>
                </a:lnTo>
                <a:lnTo>
                  <a:pt x="123813" y="92514"/>
                </a:lnTo>
                <a:lnTo>
                  <a:pt x="123813" y="136548"/>
                </a:lnTo>
                <a:lnTo>
                  <a:pt x="122755" y="174624"/>
                </a:lnTo>
                <a:lnTo>
                  <a:pt x="114876" y="211533"/>
                </a:lnTo>
                <a:lnTo>
                  <a:pt x="113306" y="240501"/>
                </a:lnTo>
                <a:lnTo>
                  <a:pt x="106099" y="259824"/>
                </a:lnTo>
                <a:lnTo>
                  <a:pt x="103969" y="272944"/>
                </a:lnTo>
                <a:lnTo>
                  <a:pt x="97276" y="285727"/>
                </a:lnTo>
                <a:lnTo>
                  <a:pt x="96597" y="288908"/>
                </a:lnTo>
                <a:lnTo>
                  <a:pt x="95086" y="291029"/>
                </a:lnTo>
                <a:lnTo>
                  <a:pt x="93020" y="292444"/>
                </a:lnTo>
                <a:lnTo>
                  <a:pt x="87156" y="294714"/>
                </a:lnTo>
                <a:lnTo>
                  <a:pt x="86355" y="297846"/>
                </a:lnTo>
                <a:lnTo>
                  <a:pt x="86141" y="300163"/>
                </a:lnTo>
                <a:lnTo>
                  <a:pt x="84940" y="301707"/>
                </a:lnTo>
                <a:lnTo>
                  <a:pt x="80783" y="303424"/>
                </a:lnTo>
                <a:lnTo>
                  <a:pt x="79251" y="302823"/>
                </a:lnTo>
                <a:lnTo>
                  <a:pt x="78231" y="301365"/>
                </a:lnTo>
                <a:lnTo>
                  <a:pt x="76591" y="296475"/>
                </a:lnTo>
                <a:lnTo>
                  <a:pt x="73544" y="295807"/>
                </a:lnTo>
                <a:lnTo>
                  <a:pt x="71250" y="295629"/>
                </a:lnTo>
                <a:lnTo>
                  <a:pt x="69721" y="294452"/>
                </a:lnTo>
                <a:lnTo>
                  <a:pt x="59303" y="275988"/>
                </a:lnTo>
                <a:lnTo>
                  <a:pt x="56365" y="260316"/>
                </a:lnTo>
                <a:lnTo>
                  <a:pt x="49656" y="247641"/>
                </a:lnTo>
                <a:lnTo>
                  <a:pt x="47733" y="225422"/>
                </a:lnTo>
                <a:lnTo>
                  <a:pt x="50488" y="219072"/>
                </a:lnTo>
                <a:lnTo>
                  <a:pt x="54182" y="212722"/>
                </a:lnTo>
                <a:lnTo>
                  <a:pt x="56554" y="200022"/>
                </a:lnTo>
                <a:lnTo>
                  <a:pt x="56748" y="196847"/>
                </a:lnTo>
                <a:lnTo>
                  <a:pt x="59788" y="190497"/>
                </a:lnTo>
                <a:lnTo>
                  <a:pt x="95259" y="144858"/>
                </a:lnTo>
                <a:lnTo>
                  <a:pt x="140876" y="97248"/>
                </a:lnTo>
                <a:lnTo>
                  <a:pt x="154623" y="86315"/>
                </a:lnTo>
                <a:lnTo>
                  <a:pt x="165023" y="78577"/>
                </a:lnTo>
                <a:lnTo>
                  <a:pt x="183143" y="59185"/>
                </a:lnTo>
                <a:lnTo>
                  <a:pt x="228531" y="21885"/>
                </a:lnTo>
                <a:lnTo>
                  <a:pt x="234912" y="19250"/>
                </a:lnTo>
                <a:lnTo>
                  <a:pt x="245753" y="11012"/>
                </a:lnTo>
                <a:lnTo>
                  <a:pt x="257032" y="9533"/>
                </a:lnTo>
                <a:lnTo>
                  <a:pt x="257160" y="23711"/>
                </a:lnTo>
                <a:lnTo>
                  <a:pt x="254339" y="29234"/>
                </a:lnTo>
                <a:lnTo>
                  <a:pt x="250617" y="35216"/>
                </a:lnTo>
                <a:lnTo>
                  <a:pt x="248226" y="47681"/>
                </a:lnTo>
                <a:lnTo>
                  <a:pt x="246656" y="70050"/>
                </a:lnTo>
                <a:lnTo>
                  <a:pt x="239449" y="88506"/>
                </a:lnTo>
                <a:lnTo>
                  <a:pt x="238117" y="133346"/>
                </a:lnTo>
                <a:lnTo>
                  <a:pt x="238114" y="140990"/>
                </a:lnTo>
                <a:lnTo>
                  <a:pt x="239171" y="141617"/>
                </a:lnTo>
                <a:lnTo>
                  <a:pt x="257077" y="142839"/>
                </a:lnTo>
                <a:lnTo>
                  <a:pt x="261711" y="142858"/>
                </a:lnTo>
                <a:lnTo>
                  <a:pt x="267298" y="140043"/>
                </a:lnTo>
                <a:lnTo>
                  <a:pt x="282644" y="127683"/>
                </a:lnTo>
                <a:lnTo>
                  <a:pt x="295279" y="121762"/>
                </a:lnTo>
                <a:lnTo>
                  <a:pt x="298448" y="119274"/>
                </a:lnTo>
                <a:lnTo>
                  <a:pt x="301970" y="113687"/>
                </a:lnTo>
                <a:lnTo>
                  <a:pt x="304593" y="107676"/>
                </a:lnTo>
                <a:lnTo>
                  <a:pt x="310962" y="98341"/>
                </a:lnTo>
                <a:lnTo>
                  <a:pt x="312824" y="92036"/>
                </a:lnTo>
                <a:lnTo>
                  <a:pt x="314378" y="89931"/>
                </a:lnTo>
                <a:lnTo>
                  <a:pt x="316474" y="88528"/>
                </a:lnTo>
                <a:lnTo>
                  <a:pt x="322384" y="86277"/>
                </a:lnTo>
                <a:lnTo>
                  <a:pt x="323191" y="83146"/>
                </a:lnTo>
                <a:lnTo>
                  <a:pt x="323800" y="76604"/>
                </a:lnTo>
                <a:lnTo>
                  <a:pt x="332035" y="84434"/>
                </a:lnTo>
                <a:lnTo>
                  <a:pt x="331419" y="84863"/>
                </a:lnTo>
                <a:lnTo>
                  <a:pt x="327913" y="85340"/>
                </a:lnTo>
                <a:lnTo>
                  <a:pt x="326554" y="86525"/>
                </a:lnTo>
                <a:lnTo>
                  <a:pt x="325045" y="90665"/>
                </a:lnTo>
                <a:lnTo>
                  <a:pt x="323943" y="103045"/>
                </a:lnTo>
                <a:lnTo>
                  <a:pt x="330405" y="112035"/>
                </a:lnTo>
                <a:lnTo>
                  <a:pt x="333248" y="123300"/>
                </a:lnTo>
                <a:lnTo>
                  <a:pt x="341552" y="131978"/>
                </a:lnTo>
                <a:lnTo>
                  <a:pt x="347549" y="132941"/>
                </a:lnTo>
                <a:lnTo>
                  <a:pt x="349170" y="132018"/>
                </a:lnTo>
                <a:lnTo>
                  <a:pt x="350251" y="130344"/>
                </a:lnTo>
                <a:lnTo>
                  <a:pt x="350971" y="128170"/>
                </a:lnTo>
                <a:lnTo>
                  <a:pt x="352510" y="126721"/>
                </a:lnTo>
                <a:lnTo>
                  <a:pt x="357043" y="125111"/>
                </a:lnTo>
                <a:lnTo>
                  <a:pt x="358674" y="123622"/>
                </a:lnTo>
                <a:lnTo>
                  <a:pt x="366564" y="110678"/>
                </a:lnTo>
                <a:lnTo>
                  <a:pt x="412742" y="63497"/>
                </a:lnTo>
                <a:lnTo>
                  <a:pt x="424380" y="50797"/>
                </a:lnTo>
                <a:lnTo>
                  <a:pt x="430600" y="38097"/>
                </a:lnTo>
                <a:lnTo>
                  <a:pt x="434787" y="31747"/>
                </a:lnTo>
                <a:lnTo>
                  <a:pt x="436649" y="25397"/>
                </a:lnTo>
                <a:lnTo>
                  <a:pt x="438203" y="23280"/>
                </a:lnTo>
                <a:lnTo>
                  <a:pt x="440299" y="21869"/>
                </a:lnTo>
                <a:lnTo>
                  <a:pt x="442754" y="20928"/>
                </a:lnTo>
                <a:lnTo>
                  <a:pt x="444391" y="19243"/>
                </a:lnTo>
                <a:lnTo>
                  <a:pt x="447535" y="9963"/>
                </a:lnTo>
                <a:lnTo>
                  <a:pt x="439450" y="17762"/>
                </a:lnTo>
                <a:lnTo>
                  <a:pt x="437339" y="26397"/>
                </a:lnTo>
                <a:lnTo>
                  <a:pt x="431668" y="35218"/>
                </a:lnTo>
                <a:lnTo>
                  <a:pt x="429518" y="45594"/>
                </a:lnTo>
                <a:lnTo>
                  <a:pt x="427822" y="60544"/>
                </a:lnTo>
                <a:lnTo>
                  <a:pt x="420447" y="78983"/>
                </a:lnTo>
                <a:lnTo>
                  <a:pt x="419098" y="117469"/>
                </a:lnTo>
                <a:lnTo>
                  <a:pt x="420155" y="119587"/>
                </a:lnTo>
                <a:lnTo>
                  <a:pt x="421915" y="120999"/>
                </a:lnTo>
                <a:lnTo>
                  <a:pt x="427290" y="123264"/>
                </a:lnTo>
                <a:lnTo>
                  <a:pt x="441754" y="123774"/>
                </a:lnTo>
                <a:lnTo>
                  <a:pt x="447859" y="120978"/>
                </a:lnTo>
                <a:lnTo>
                  <a:pt x="450968" y="118751"/>
                </a:lnTo>
                <a:lnTo>
                  <a:pt x="454425" y="113454"/>
                </a:lnTo>
                <a:lnTo>
                  <a:pt x="457018" y="107572"/>
                </a:lnTo>
                <a:lnTo>
                  <a:pt x="461699" y="101431"/>
                </a:lnTo>
                <a:lnTo>
                  <a:pt x="507882" y="63496"/>
                </a:lnTo>
                <a:lnTo>
                  <a:pt x="511469" y="57147"/>
                </a:lnTo>
                <a:lnTo>
                  <a:pt x="514122" y="50797"/>
                </a:lnTo>
                <a:lnTo>
                  <a:pt x="530738" y="28572"/>
                </a:lnTo>
                <a:lnTo>
                  <a:pt x="533155" y="17061"/>
                </a:lnTo>
                <a:lnTo>
                  <a:pt x="533376" y="9963"/>
                </a:lnTo>
                <a:lnTo>
                  <a:pt x="533388" y="32192"/>
                </a:lnTo>
                <a:lnTo>
                  <a:pt x="530564" y="38295"/>
                </a:lnTo>
                <a:lnTo>
                  <a:pt x="526842" y="44535"/>
                </a:lnTo>
                <a:lnTo>
                  <a:pt x="524254" y="55277"/>
                </a:lnTo>
                <a:lnTo>
                  <a:pt x="523863" y="102405"/>
                </a:lnTo>
                <a:lnTo>
                  <a:pt x="523863" y="104760"/>
                </a:lnTo>
                <a:lnTo>
                  <a:pt x="532065" y="104770"/>
                </a:lnTo>
                <a:lnTo>
                  <a:pt x="532505" y="103713"/>
                </a:lnTo>
                <a:lnTo>
                  <a:pt x="533379" y="90307"/>
                </a:lnTo>
                <a:lnTo>
                  <a:pt x="534440" y="88779"/>
                </a:lnTo>
                <a:lnTo>
                  <a:pt x="536206" y="87759"/>
                </a:lnTo>
                <a:lnTo>
                  <a:pt x="542522" y="85841"/>
                </a:lnTo>
                <a:lnTo>
                  <a:pt x="542913" y="76200"/>
                </a:lnTo>
                <a:lnTo>
                  <a:pt x="552403" y="76197"/>
                </a:lnTo>
                <a:lnTo>
                  <a:pt x="552437" y="67064"/>
                </a:lnTo>
                <a:lnTo>
                  <a:pt x="560640" y="58505"/>
                </a:lnTo>
                <a:lnTo>
                  <a:pt x="561572" y="52493"/>
                </a:lnTo>
                <a:lnTo>
                  <a:pt x="562761" y="50869"/>
                </a:lnTo>
                <a:lnTo>
                  <a:pt x="564611" y="49787"/>
                </a:lnTo>
                <a:lnTo>
                  <a:pt x="571086" y="47749"/>
                </a:lnTo>
                <a:lnTo>
                  <a:pt x="571488" y="38097"/>
                </a:lnTo>
                <a:lnTo>
                  <a:pt x="571488" y="60763"/>
                </a:lnTo>
                <a:lnTo>
                  <a:pt x="568664" y="66868"/>
                </a:lnTo>
                <a:lnTo>
                  <a:pt x="564942" y="73109"/>
                </a:lnTo>
                <a:lnTo>
                  <a:pt x="562551" y="85739"/>
                </a:lnTo>
                <a:lnTo>
                  <a:pt x="561998" y="107947"/>
                </a:lnTo>
                <a:lnTo>
                  <a:pt x="559156" y="114297"/>
                </a:lnTo>
                <a:lnTo>
                  <a:pt x="556918" y="117472"/>
                </a:lnTo>
                <a:lnTo>
                  <a:pt x="553765" y="132054"/>
                </a:lnTo>
                <a:lnTo>
                  <a:pt x="551403" y="174740"/>
                </a:lnTo>
                <a:lnTo>
                  <a:pt x="544240" y="193269"/>
                </a:lnTo>
                <a:lnTo>
                  <a:pt x="542928" y="237529"/>
                </a:lnTo>
                <a:lnTo>
                  <a:pt x="542916" y="250705"/>
                </a:lnTo>
                <a:lnTo>
                  <a:pt x="540092" y="257120"/>
                </a:lnTo>
                <a:lnTo>
                  <a:pt x="536368" y="263499"/>
                </a:lnTo>
                <a:lnTo>
                  <a:pt x="533976" y="276217"/>
                </a:lnTo>
                <a:lnTo>
                  <a:pt x="533423" y="293390"/>
                </a:lnTo>
                <a:lnTo>
                  <a:pt x="525190" y="303308"/>
                </a:lnTo>
                <a:lnTo>
                  <a:pt x="523898" y="313891"/>
                </a:lnTo>
                <a:lnTo>
                  <a:pt x="514373" y="314322"/>
                </a:lnTo>
                <a:lnTo>
                  <a:pt x="514338" y="272919"/>
                </a:lnTo>
                <a:lnTo>
                  <a:pt x="517162" y="266640"/>
                </a:lnTo>
                <a:lnTo>
                  <a:pt x="520884" y="260322"/>
                </a:lnTo>
                <a:lnTo>
                  <a:pt x="524040" y="250815"/>
                </a:lnTo>
                <a:lnTo>
                  <a:pt x="530148" y="240237"/>
                </a:lnTo>
                <a:lnTo>
                  <a:pt x="533485" y="225226"/>
                </a:lnTo>
                <a:lnTo>
                  <a:pt x="540708" y="213604"/>
                </a:lnTo>
                <a:lnTo>
                  <a:pt x="569397" y="175528"/>
                </a:lnTo>
                <a:lnTo>
                  <a:pt x="592392" y="158866"/>
                </a:lnTo>
                <a:lnTo>
                  <a:pt x="612236" y="135348"/>
                </a:lnTo>
                <a:lnTo>
                  <a:pt x="658944" y="93431"/>
                </a:lnTo>
                <a:lnTo>
                  <a:pt x="666738" y="8572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1" name="SMARTInkShape-1174"/>
          <p:cNvSpPr/>
          <p:nvPr>
            <p:custDataLst>
              <p:tags r:id="rId17"/>
            </p:custDataLst>
          </p:nvPr>
        </p:nvSpPr>
        <p:spPr>
          <a:xfrm>
            <a:off x="10868025" y="4448177"/>
            <a:ext cx="1200151" cy="323291"/>
          </a:xfrm>
          <a:custGeom>
            <a:avLst/>
            <a:gdLst/>
            <a:ahLst/>
            <a:cxnLst/>
            <a:rect l="0" t="0" r="0" b="0"/>
            <a:pathLst>
              <a:path w="1200151" h="323291">
                <a:moveTo>
                  <a:pt x="9525" y="190498"/>
                </a:moveTo>
                <a:lnTo>
                  <a:pt x="9525" y="190498"/>
                </a:lnTo>
                <a:lnTo>
                  <a:pt x="9525" y="185441"/>
                </a:lnTo>
                <a:lnTo>
                  <a:pt x="8467" y="183952"/>
                </a:lnTo>
                <a:lnTo>
                  <a:pt x="6701" y="182959"/>
                </a:lnTo>
                <a:lnTo>
                  <a:pt x="391" y="181090"/>
                </a:lnTo>
                <a:lnTo>
                  <a:pt x="0" y="161957"/>
                </a:lnTo>
                <a:lnTo>
                  <a:pt x="9410" y="171332"/>
                </a:lnTo>
                <a:lnTo>
                  <a:pt x="9490" y="176471"/>
                </a:lnTo>
                <a:lnTo>
                  <a:pt x="10560" y="177971"/>
                </a:lnTo>
                <a:lnTo>
                  <a:pt x="12332" y="178972"/>
                </a:lnTo>
                <a:lnTo>
                  <a:pt x="19224" y="180709"/>
                </a:lnTo>
                <a:lnTo>
                  <a:pt x="27134" y="180938"/>
                </a:lnTo>
                <a:lnTo>
                  <a:pt x="35895" y="174420"/>
                </a:lnTo>
                <a:lnTo>
                  <a:pt x="44738" y="171270"/>
                </a:lnTo>
                <a:lnTo>
                  <a:pt x="87579" y="139659"/>
                </a:lnTo>
                <a:lnTo>
                  <a:pt x="123810" y="92600"/>
                </a:lnTo>
                <a:lnTo>
                  <a:pt x="138640" y="69696"/>
                </a:lnTo>
                <a:lnTo>
                  <a:pt x="144862" y="49788"/>
                </a:lnTo>
                <a:lnTo>
                  <a:pt x="149049" y="42235"/>
                </a:lnTo>
                <a:lnTo>
                  <a:pt x="151960" y="30581"/>
                </a:lnTo>
                <a:lnTo>
                  <a:pt x="152269" y="24111"/>
                </a:lnTo>
                <a:lnTo>
                  <a:pt x="151255" y="22423"/>
                </a:lnTo>
                <a:lnTo>
                  <a:pt x="149519" y="21298"/>
                </a:lnTo>
                <a:lnTo>
                  <a:pt x="143263" y="19180"/>
                </a:lnTo>
                <a:lnTo>
                  <a:pt x="137933" y="24144"/>
                </a:lnTo>
                <a:lnTo>
                  <a:pt x="135387" y="29427"/>
                </a:lnTo>
                <a:lnTo>
                  <a:pt x="134708" y="32317"/>
                </a:lnTo>
                <a:lnTo>
                  <a:pt x="133198" y="34244"/>
                </a:lnTo>
                <a:lnTo>
                  <a:pt x="128697" y="36385"/>
                </a:lnTo>
                <a:lnTo>
                  <a:pt x="127072" y="39073"/>
                </a:lnTo>
                <a:lnTo>
                  <a:pt x="123052" y="62887"/>
                </a:lnTo>
                <a:lnTo>
                  <a:pt x="117363" y="73900"/>
                </a:lnTo>
                <a:lnTo>
                  <a:pt x="114325" y="120569"/>
                </a:lnTo>
                <a:lnTo>
                  <a:pt x="114301" y="137844"/>
                </a:lnTo>
                <a:lnTo>
                  <a:pt x="115358" y="139520"/>
                </a:lnTo>
                <a:lnTo>
                  <a:pt x="117124" y="140638"/>
                </a:lnTo>
                <a:lnTo>
                  <a:pt x="119357" y="141383"/>
                </a:lnTo>
                <a:lnTo>
                  <a:pt x="120846" y="142938"/>
                </a:lnTo>
                <a:lnTo>
                  <a:pt x="122502" y="147488"/>
                </a:lnTo>
                <a:lnTo>
                  <a:pt x="124002" y="148066"/>
                </a:lnTo>
                <a:lnTo>
                  <a:pt x="126060" y="147394"/>
                </a:lnTo>
                <a:lnTo>
                  <a:pt x="131909" y="143766"/>
                </a:lnTo>
                <a:lnTo>
                  <a:pt x="137980" y="143138"/>
                </a:lnTo>
                <a:lnTo>
                  <a:pt x="139611" y="141991"/>
                </a:lnTo>
                <a:lnTo>
                  <a:pt x="140699" y="140168"/>
                </a:lnTo>
                <a:lnTo>
                  <a:pt x="141425" y="137895"/>
                </a:lnTo>
                <a:lnTo>
                  <a:pt x="147501" y="129639"/>
                </a:lnTo>
                <a:lnTo>
                  <a:pt x="153047" y="126407"/>
                </a:lnTo>
                <a:lnTo>
                  <a:pt x="159038" y="123913"/>
                </a:lnTo>
                <a:lnTo>
                  <a:pt x="206375" y="79366"/>
                </a:lnTo>
                <a:lnTo>
                  <a:pt x="214842" y="69846"/>
                </a:lnTo>
                <a:lnTo>
                  <a:pt x="221062" y="57148"/>
                </a:lnTo>
                <a:lnTo>
                  <a:pt x="228160" y="48181"/>
                </a:lnTo>
                <a:lnTo>
                  <a:pt x="233526" y="52845"/>
                </a:lnTo>
                <a:lnTo>
                  <a:pt x="233999" y="54279"/>
                </a:lnTo>
                <a:lnTo>
                  <a:pt x="233258" y="55235"/>
                </a:lnTo>
                <a:lnTo>
                  <a:pt x="231706" y="55873"/>
                </a:lnTo>
                <a:lnTo>
                  <a:pt x="230671" y="57356"/>
                </a:lnTo>
                <a:lnTo>
                  <a:pt x="229214" y="64500"/>
                </a:lnTo>
                <a:lnTo>
                  <a:pt x="228606" y="98435"/>
                </a:lnTo>
                <a:lnTo>
                  <a:pt x="225781" y="104778"/>
                </a:lnTo>
                <a:lnTo>
                  <a:pt x="213413" y="121707"/>
                </a:lnTo>
                <a:lnTo>
                  <a:pt x="209700" y="150124"/>
                </a:lnTo>
                <a:lnTo>
                  <a:pt x="209550" y="161884"/>
                </a:lnTo>
                <a:lnTo>
                  <a:pt x="222807" y="161920"/>
                </a:lnTo>
                <a:lnTo>
                  <a:pt x="224737" y="160862"/>
                </a:lnTo>
                <a:lnTo>
                  <a:pt x="226026" y="159100"/>
                </a:lnTo>
                <a:lnTo>
                  <a:pt x="228514" y="154318"/>
                </a:lnTo>
                <a:lnTo>
                  <a:pt x="273059" y="106886"/>
                </a:lnTo>
                <a:lnTo>
                  <a:pt x="282577" y="92935"/>
                </a:lnTo>
                <a:lnTo>
                  <a:pt x="292100" y="85743"/>
                </a:lnTo>
                <a:lnTo>
                  <a:pt x="312444" y="59340"/>
                </a:lnTo>
                <a:lnTo>
                  <a:pt x="313489" y="55300"/>
                </a:lnTo>
                <a:lnTo>
                  <a:pt x="314321" y="38254"/>
                </a:lnTo>
                <a:lnTo>
                  <a:pt x="296990" y="38102"/>
                </a:lnTo>
                <a:lnTo>
                  <a:pt x="288010" y="44645"/>
                </a:lnTo>
                <a:lnTo>
                  <a:pt x="279129" y="47799"/>
                </a:lnTo>
                <a:lnTo>
                  <a:pt x="272930" y="52287"/>
                </a:lnTo>
                <a:lnTo>
                  <a:pt x="269469" y="57810"/>
                </a:lnTo>
                <a:lnTo>
                  <a:pt x="268546" y="60764"/>
                </a:lnTo>
                <a:lnTo>
                  <a:pt x="266874" y="62734"/>
                </a:lnTo>
                <a:lnTo>
                  <a:pt x="262189" y="64922"/>
                </a:lnTo>
                <a:lnTo>
                  <a:pt x="256582" y="71539"/>
                </a:lnTo>
                <a:lnTo>
                  <a:pt x="249414" y="82921"/>
                </a:lnTo>
                <a:lnTo>
                  <a:pt x="248173" y="89949"/>
                </a:lnTo>
                <a:lnTo>
                  <a:pt x="247805" y="98735"/>
                </a:lnTo>
                <a:lnTo>
                  <a:pt x="244897" y="104911"/>
                </a:lnTo>
                <a:lnTo>
                  <a:pt x="242639" y="108040"/>
                </a:lnTo>
                <a:lnTo>
                  <a:pt x="242193" y="110126"/>
                </a:lnTo>
                <a:lnTo>
                  <a:pt x="242953" y="111517"/>
                </a:lnTo>
                <a:lnTo>
                  <a:pt x="244518" y="112444"/>
                </a:lnTo>
                <a:lnTo>
                  <a:pt x="245563" y="114120"/>
                </a:lnTo>
                <a:lnTo>
                  <a:pt x="246722" y="118805"/>
                </a:lnTo>
                <a:lnTo>
                  <a:pt x="248090" y="120478"/>
                </a:lnTo>
                <a:lnTo>
                  <a:pt x="255770" y="123382"/>
                </a:lnTo>
                <a:lnTo>
                  <a:pt x="270310" y="123784"/>
                </a:lnTo>
                <a:lnTo>
                  <a:pt x="276418" y="120983"/>
                </a:lnTo>
                <a:lnTo>
                  <a:pt x="282662" y="117269"/>
                </a:lnTo>
                <a:lnTo>
                  <a:pt x="292125" y="114120"/>
                </a:lnTo>
                <a:lnTo>
                  <a:pt x="335610" y="85664"/>
                </a:lnTo>
                <a:lnTo>
                  <a:pt x="357814" y="69841"/>
                </a:lnTo>
                <a:lnTo>
                  <a:pt x="395967" y="33689"/>
                </a:lnTo>
                <a:lnTo>
                  <a:pt x="412630" y="24190"/>
                </a:lnTo>
                <a:lnTo>
                  <a:pt x="416225" y="18511"/>
                </a:lnTo>
                <a:lnTo>
                  <a:pt x="417183" y="15515"/>
                </a:lnTo>
                <a:lnTo>
                  <a:pt x="418880" y="13518"/>
                </a:lnTo>
                <a:lnTo>
                  <a:pt x="423587" y="11298"/>
                </a:lnTo>
                <a:lnTo>
                  <a:pt x="437627" y="9569"/>
                </a:lnTo>
                <a:lnTo>
                  <a:pt x="437995" y="14593"/>
                </a:lnTo>
                <a:lnTo>
                  <a:pt x="439106" y="16078"/>
                </a:lnTo>
                <a:lnTo>
                  <a:pt x="443161" y="17728"/>
                </a:lnTo>
                <a:lnTo>
                  <a:pt x="444665" y="19226"/>
                </a:lnTo>
                <a:lnTo>
                  <a:pt x="446338" y="23713"/>
                </a:lnTo>
                <a:lnTo>
                  <a:pt x="447672" y="60442"/>
                </a:lnTo>
                <a:lnTo>
                  <a:pt x="444851" y="66726"/>
                </a:lnTo>
                <a:lnTo>
                  <a:pt x="441129" y="73047"/>
                </a:lnTo>
                <a:lnTo>
                  <a:pt x="438738" y="85728"/>
                </a:lnTo>
                <a:lnTo>
                  <a:pt x="438541" y="88901"/>
                </a:lnTo>
                <a:lnTo>
                  <a:pt x="435502" y="95249"/>
                </a:lnTo>
                <a:lnTo>
                  <a:pt x="431682" y="101598"/>
                </a:lnTo>
                <a:lnTo>
                  <a:pt x="428473" y="111123"/>
                </a:lnTo>
                <a:lnTo>
                  <a:pt x="414471" y="128322"/>
                </a:lnTo>
                <a:lnTo>
                  <a:pt x="408928" y="131114"/>
                </a:lnTo>
                <a:lnTo>
                  <a:pt x="405968" y="131859"/>
                </a:lnTo>
                <a:lnTo>
                  <a:pt x="403996" y="133413"/>
                </a:lnTo>
                <a:lnTo>
                  <a:pt x="401805" y="137963"/>
                </a:lnTo>
                <a:lnTo>
                  <a:pt x="400162" y="139600"/>
                </a:lnTo>
                <a:lnTo>
                  <a:pt x="381523" y="151968"/>
                </a:lnTo>
                <a:lnTo>
                  <a:pt x="371595" y="152395"/>
                </a:lnTo>
                <a:lnTo>
                  <a:pt x="371478" y="138209"/>
                </a:lnTo>
                <a:lnTo>
                  <a:pt x="374299" y="132686"/>
                </a:lnTo>
                <a:lnTo>
                  <a:pt x="387285" y="116565"/>
                </a:lnTo>
                <a:lnTo>
                  <a:pt x="390622" y="107679"/>
                </a:lnTo>
                <a:lnTo>
                  <a:pt x="431812" y="63498"/>
                </a:lnTo>
                <a:lnTo>
                  <a:pt x="438154" y="59970"/>
                </a:lnTo>
                <a:lnTo>
                  <a:pt x="444502" y="57344"/>
                </a:lnTo>
                <a:lnTo>
                  <a:pt x="476250" y="31343"/>
                </a:lnTo>
                <a:lnTo>
                  <a:pt x="482600" y="28745"/>
                </a:lnTo>
                <a:lnTo>
                  <a:pt x="492125" y="22392"/>
                </a:lnTo>
                <a:lnTo>
                  <a:pt x="501650" y="18981"/>
                </a:lnTo>
                <a:lnTo>
                  <a:pt x="512469" y="10978"/>
                </a:lnTo>
                <a:lnTo>
                  <a:pt x="522386" y="9651"/>
                </a:lnTo>
                <a:lnTo>
                  <a:pt x="522882" y="10667"/>
                </a:lnTo>
                <a:lnTo>
                  <a:pt x="523872" y="41680"/>
                </a:lnTo>
                <a:lnTo>
                  <a:pt x="521051" y="47804"/>
                </a:lnTo>
                <a:lnTo>
                  <a:pt x="517329" y="54054"/>
                </a:lnTo>
                <a:lnTo>
                  <a:pt x="514938" y="66689"/>
                </a:lnTo>
                <a:lnTo>
                  <a:pt x="514741" y="69858"/>
                </a:lnTo>
                <a:lnTo>
                  <a:pt x="511702" y="76203"/>
                </a:lnTo>
                <a:lnTo>
                  <a:pt x="507882" y="82550"/>
                </a:lnTo>
                <a:lnTo>
                  <a:pt x="500172" y="103480"/>
                </a:lnTo>
                <a:lnTo>
                  <a:pt x="497489" y="107086"/>
                </a:lnTo>
                <a:lnTo>
                  <a:pt x="489717" y="113219"/>
                </a:lnTo>
                <a:lnTo>
                  <a:pt x="487526" y="118405"/>
                </a:lnTo>
                <a:lnTo>
                  <a:pt x="485884" y="120211"/>
                </a:lnTo>
                <a:lnTo>
                  <a:pt x="481238" y="122217"/>
                </a:lnTo>
                <a:lnTo>
                  <a:pt x="479576" y="123811"/>
                </a:lnTo>
                <a:lnTo>
                  <a:pt x="476262" y="133310"/>
                </a:lnTo>
                <a:lnTo>
                  <a:pt x="476253" y="128280"/>
                </a:lnTo>
                <a:lnTo>
                  <a:pt x="477310" y="126795"/>
                </a:lnTo>
                <a:lnTo>
                  <a:pt x="479074" y="125804"/>
                </a:lnTo>
                <a:lnTo>
                  <a:pt x="481308" y="125143"/>
                </a:lnTo>
                <a:lnTo>
                  <a:pt x="495546" y="113636"/>
                </a:lnTo>
                <a:lnTo>
                  <a:pt x="510149" y="98336"/>
                </a:lnTo>
                <a:lnTo>
                  <a:pt x="512483" y="92034"/>
                </a:lnTo>
                <a:lnTo>
                  <a:pt x="519165" y="85706"/>
                </a:lnTo>
                <a:lnTo>
                  <a:pt x="528132" y="78308"/>
                </a:lnTo>
                <a:lnTo>
                  <a:pt x="555542" y="44840"/>
                </a:lnTo>
                <a:lnTo>
                  <a:pt x="561938" y="41095"/>
                </a:lnTo>
                <a:lnTo>
                  <a:pt x="568309" y="38372"/>
                </a:lnTo>
                <a:lnTo>
                  <a:pt x="577845" y="31946"/>
                </a:lnTo>
                <a:lnTo>
                  <a:pt x="587373" y="29573"/>
                </a:lnTo>
                <a:lnTo>
                  <a:pt x="609435" y="28576"/>
                </a:lnTo>
                <a:lnTo>
                  <a:pt x="609600" y="38098"/>
                </a:lnTo>
                <a:lnTo>
                  <a:pt x="585920" y="38098"/>
                </a:lnTo>
                <a:lnTo>
                  <a:pt x="584289" y="39156"/>
                </a:lnTo>
                <a:lnTo>
                  <a:pt x="583201" y="40920"/>
                </a:lnTo>
                <a:lnTo>
                  <a:pt x="582475" y="43155"/>
                </a:lnTo>
                <a:lnTo>
                  <a:pt x="580933" y="44644"/>
                </a:lnTo>
                <a:lnTo>
                  <a:pt x="576399" y="46299"/>
                </a:lnTo>
                <a:lnTo>
                  <a:pt x="574765" y="47799"/>
                </a:lnTo>
                <a:lnTo>
                  <a:pt x="564152" y="66869"/>
                </a:lnTo>
                <a:lnTo>
                  <a:pt x="562103" y="88909"/>
                </a:lnTo>
                <a:lnTo>
                  <a:pt x="561001" y="91022"/>
                </a:lnTo>
                <a:lnTo>
                  <a:pt x="559209" y="92431"/>
                </a:lnTo>
                <a:lnTo>
                  <a:pt x="556956" y="93369"/>
                </a:lnTo>
                <a:lnTo>
                  <a:pt x="555454" y="95054"/>
                </a:lnTo>
                <a:lnTo>
                  <a:pt x="553786" y="99748"/>
                </a:lnTo>
                <a:lnTo>
                  <a:pt x="554399" y="102481"/>
                </a:lnTo>
                <a:lnTo>
                  <a:pt x="560768" y="112533"/>
                </a:lnTo>
                <a:lnTo>
                  <a:pt x="561618" y="118831"/>
                </a:lnTo>
                <a:lnTo>
                  <a:pt x="562794" y="120496"/>
                </a:lnTo>
                <a:lnTo>
                  <a:pt x="564638" y="121605"/>
                </a:lnTo>
                <a:lnTo>
                  <a:pt x="571655" y="123531"/>
                </a:lnTo>
                <a:lnTo>
                  <a:pt x="593854" y="123812"/>
                </a:lnTo>
                <a:lnTo>
                  <a:pt x="600133" y="120996"/>
                </a:lnTo>
                <a:lnTo>
                  <a:pt x="603290" y="118763"/>
                </a:lnTo>
                <a:lnTo>
                  <a:pt x="626670" y="112064"/>
                </a:lnTo>
                <a:lnTo>
                  <a:pt x="650810" y="99187"/>
                </a:lnTo>
                <a:lnTo>
                  <a:pt x="662616" y="95357"/>
                </a:lnTo>
                <a:lnTo>
                  <a:pt x="695307" y="69442"/>
                </a:lnTo>
                <a:lnTo>
                  <a:pt x="704835" y="66677"/>
                </a:lnTo>
                <a:lnTo>
                  <a:pt x="704846" y="71731"/>
                </a:lnTo>
                <a:lnTo>
                  <a:pt x="702025" y="77035"/>
                </a:lnTo>
                <a:lnTo>
                  <a:pt x="698304" y="82920"/>
                </a:lnTo>
                <a:lnTo>
                  <a:pt x="695716" y="93416"/>
                </a:lnTo>
                <a:lnTo>
                  <a:pt x="688857" y="102490"/>
                </a:lnTo>
                <a:lnTo>
                  <a:pt x="686705" y="111388"/>
                </a:lnTo>
                <a:lnTo>
                  <a:pt x="685920" y="121976"/>
                </a:lnTo>
                <a:lnTo>
                  <a:pt x="686937" y="122592"/>
                </a:lnTo>
                <a:lnTo>
                  <a:pt x="690891" y="123276"/>
                </a:lnTo>
                <a:lnTo>
                  <a:pt x="692369" y="124516"/>
                </a:lnTo>
                <a:lnTo>
                  <a:pt x="694013" y="128717"/>
                </a:lnTo>
                <a:lnTo>
                  <a:pt x="695508" y="130261"/>
                </a:lnTo>
                <a:lnTo>
                  <a:pt x="703411" y="132941"/>
                </a:lnTo>
                <a:lnTo>
                  <a:pt x="715022" y="125755"/>
                </a:lnTo>
                <a:lnTo>
                  <a:pt x="717982" y="125111"/>
                </a:lnTo>
                <a:lnTo>
                  <a:pt x="727202" y="119148"/>
                </a:lnTo>
                <a:lnTo>
                  <a:pt x="739800" y="108711"/>
                </a:lnTo>
                <a:lnTo>
                  <a:pt x="746135" y="106523"/>
                </a:lnTo>
                <a:lnTo>
                  <a:pt x="748249" y="104882"/>
                </a:lnTo>
                <a:lnTo>
                  <a:pt x="758649" y="88629"/>
                </a:lnTo>
                <a:lnTo>
                  <a:pt x="762065" y="79294"/>
                </a:lnTo>
                <a:lnTo>
                  <a:pt x="768253" y="69824"/>
                </a:lnTo>
                <a:lnTo>
                  <a:pt x="770555" y="60316"/>
                </a:lnTo>
                <a:lnTo>
                  <a:pt x="771487" y="39979"/>
                </a:lnTo>
                <a:lnTo>
                  <a:pt x="770442" y="39352"/>
                </a:lnTo>
                <a:lnTo>
                  <a:pt x="753914" y="38112"/>
                </a:lnTo>
                <a:lnTo>
                  <a:pt x="745155" y="44647"/>
                </a:lnTo>
                <a:lnTo>
                  <a:pt x="736312" y="47799"/>
                </a:lnTo>
                <a:lnTo>
                  <a:pt x="730123" y="52287"/>
                </a:lnTo>
                <a:lnTo>
                  <a:pt x="726666" y="57810"/>
                </a:lnTo>
                <a:lnTo>
                  <a:pt x="724071" y="63792"/>
                </a:lnTo>
                <a:lnTo>
                  <a:pt x="717717" y="73110"/>
                </a:lnTo>
                <a:lnTo>
                  <a:pt x="714308" y="82574"/>
                </a:lnTo>
                <a:lnTo>
                  <a:pt x="708122" y="92080"/>
                </a:lnTo>
                <a:lnTo>
                  <a:pt x="705820" y="101600"/>
                </a:lnTo>
                <a:lnTo>
                  <a:pt x="703799" y="139698"/>
                </a:lnTo>
                <a:lnTo>
                  <a:pt x="697312" y="152398"/>
                </a:lnTo>
                <a:lnTo>
                  <a:pt x="694343" y="186440"/>
                </a:lnTo>
                <a:lnTo>
                  <a:pt x="687802" y="199848"/>
                </a:lnTo>
                <a:lnTo>
                  <a:pt x="685006" y="215875"/>
                </a:lnTo>
                <a:lnTo>
                  <a:pt x="678313" y="228593"/>
                </a:lnTo>
                <a:lnTo>
                  <a:pt x="677634" y="231770"/>
                </a:lnTo>
                <a:lnTo>
                  <a:pt x="666655" y="252940"/>
                </a:lnTo>
                <a:lnTo>
                  <a:pt x="664570" y="254351"/>
                </a:lnTo>
                <a:lnTo>
                  <a:pt x="662121" y="255292"/>
                </a:lnTo>
                <a:lnTo>
                  <a:pt x="660489" y="256977"/>
                </a:lnTo>
                <a:lnTo>
                  <a:pt x="658675" y="261672"/>
                </a:lnTo>
                <a:lnTo>
                  <a:pt x="657133" y="263348"/>
                </a:lnTo>
                <a:lnTo>
                  <a:pt x="647609" y="267462"/>
                </a:lnTo>
                <a:lnTo>
                  <a:pt x="638604" y="275820"/>
                </a:lnTo>
                <a:lnTo>
                  <a:pt x="638178" y="258611"/>
                </a:lnTo>
                <a:lnTo>
                  <a:pt x="644721" y="249853"/>
                </a:lnTo>
                <a:lnTo>
                  <a:pt x="647877" y="241010"/>
                </a:lnTo>
                <a:lnTo>
                  <a:pt x="688987" y="196848"/>
                </a:lnTo>
                <a:lnTo>
                  <a:pt x="702735" y="177602"/>
                </a:lnTo>
                <a:lnTo>
                  <a:pt x="735914" y="148230"/>
                </a:lnTo>
                <a:lnTo>
                  <a:pt x="749213" y="130937"/>
                </a:lnTo>
                <a:lnTo>
                  <a:pt x="790757" y="94642"/>
                </a:lnTo>
                <a:lnTo>
                  <a:pt x="835037" y="55819"/>
                </a:lnTo>
                <a:lnTo>
                  <a:pt x="881657" y="12991"/>
                </a:lnTo>
                <a:lnTo>
                  <a:pt x="893338" y="1918"/>
                </a:lnTo>
                <a:lnTo>
                  <a:pt x="897278" y="852"/>
                </a:lnTo>
                <a:lnTo>
                  <a:pt x="913998" y="0"/>
                </a:lnTo>
                <a:lnTo>
                  <a:pt x="914281" y="5055"/>
                </a:lnTo>
                <a:lnTo>
                  <a:pt x="911525" y="10360"/>
                </a:lnTo>
                <a:lnTo>
                  <a:pt x="907831" y="16245"/>
                </a:lnTo>
                <a:lnTo>
                  <a:pt x="905458" y="28646"/>
                </a:lnTo>
                <a:lnTo>
                  <a:pt x="904876" y="76198"/>
                </a:lnTo>
                <a:lnTo>
                  <a:pt x="904875" y="93367"/>
                </a:lnTo>
                <a:lnTo>
                  <a:pt x="905933" y="93994"/>
                </a:lnTo>
                <a:lnTo>
                  <a:pt x="919066" y="95200"/>
                </a:lnTo>
                <a:lnTo>
                  <a:pt x="936755" y="95244"/>
                </a:lnTo>
                <a:lnTo>
                  <a:pt x="943034" y="92424"/>
                </a:lnTo>
                <a:lnTo>
                  <a:pt x="949350" y="88701"/>
                </a:lnTo>
                <a:lnTo>
                  <a:pt x="958859" y="85547"/>
                </a:lnTo>
                <a:lnTo>
                  <a:pt x="1006475" y="41266"/>
                </a:lnTo>
                <a:lnTo>
                  <a:pt x="1014942" y="31746"/>
                </a:lnTo>
                <a:lnTo>
                  <a:pt x="1021162" y="19048"/>
                </a:lnTo>
                <a:lnTo>
                  <a:pt x="1028698" y="9527"/>
                </a:lnTo>
                <a:lnTo>
                  <a:pt x="1028700" y="53983"/>
                </a:lnTo>
                <a:lnTo>
                  <a:pt x="1028700" y="60327"/>
                </a:lnTo>
                <a:lnTo>
                  <a:pt x="1019435" y="107883"/>
                </a:lnTo>
                <a:lnTo>
                  <a:pt x="1019290" y="116033"/>
                </a:lnTo>
                <a:lnTo>
                  <a:pt x="1016404" y="123183"/>
                </a:lnTo>
                <a:lnTo>
                  <a:pt x="1014153" y="126571"/>
                </a:lnTo>
                <a:lnTo>
                  <a:pt x="1010983" y="141453"/>
                </a:lnTo>
                <a:lnTo>
                  <a:pt x="1008856" y="158899"/>
                </a:lnTo>
                <a:lnTo>
                  <a:pt x="993847" y="203109"/>
                </a:lnTo>
                <a:lnTo>
                  <a:pt x="985971" y="226874"/>
                </a:lnTo>
                <a:lnTo>
                  <a:pt x="974182" y="247003"/>
                </a:lnTo>
                <a:lnTo>
                  <a:pt x="971662" y="253711"/>
                </a:lnTo>
                <a:lnTo>
                  <a:pt x="945745" y="285743"/>
                </a:lnTo>
                <a:lnTo>
                  <a:pt x="943149" y="292096"/>
                </a:lnTo>
                <a:lnTo>
                  <a:pt x="916246" y="321967"/>
                </a:lnTo>
                <a:lnTo>
                  <a:pt x="912398" y="323012"/>
                </a:lnTo>
                <a:lnTo>
                  <a:pt x="909891" y="323290"/>
                </a:lnTo>
                <a:lnTo>
                  <a:pt x="908220" y="322418"/>
                </a:lnTo>
                <a:lnTo>
                  <a:pt x="907104" y="320778"/>
                </a:lnTo>
                <a:lnTo>
                  <a:pt x="906361" y="318626"/>
                </a:lnTo>
                <a:lnTo>
                  <a:pt x="904808" y="317192"/>
                </a:lnTo>
                <a:lnTo>
                  <a:pt x="900259" y="315598"/>
                </a:lnTo>
                <a:lnTo>
                  <a:pt x="898622" y="314115"/>
                </a:lnTo>
                <a:lnTo>
                  <a:pt x="896805" y="309644"/>
                </a:lnTo>
                <a:lnTo>
                  <a:pt x="894376" y="288835"/>
                </a:lnTo>
                <a:lnTo>
                  <a:pt x="887828" y="276206"/>
                </a:lnTo>
                <a:lnTo>
                  <a:pt x="887161" y="273036"/>
                </a:lnTo>
                <a:lnTo>
                  <a:pt x="887774" y="269865"/>
                </a:lnTo>
                <a:lnTo>
                  <a:pt x="893539" y="257171"/>
                </a:lnTo>
                <a:lnTo>
                  <a:pt x="898126" y="221059"/>
                </a:lnTo>
                <a:lnTo>
                  <a:pt x="908598" y="206765"/>
                </a:lnTo>
                <a:lnTo>
                  <a:pt x="950828" y="172752"/>
                </a:lnTo>
                <a:lnTo>
                  <a:pt x="994922" y="131122"/>
                </a:lnTo>
                <a:lnTo>
                  <a:pt x="1041584" y="100706"/>
                </a:lnTo>
                <a:lnTo>
                  <a:pt x="1086293" y="69731"/>
                </a:lnTo>
                <a:lnTo>
                  <a:pt x="1130712" y="40905"/>
                </a:lnTo>
                <a:lnTo>
                  <a:pt x="1171408" y="22592"/>
                </a:lnTo>
                <a:lnTo>
                  <a:pt x="1200150" y="9523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5" name="SMARTInkShape-Group311"/>
          <p:cNvGrpSpPr/>
          <p:nvPr/>
        </p:nvGrpSpPr>
        <p:grpSpPr>
          <a:xfrm>
            <a:off x="10183550" y="4810164"/>
            <a:ext cx="751151" cy="142798"/>
            <a:chOff x="10183550" y="4810164"/>
            <a:chExt cx="751151" cy="142798"/>
          </a:xfrm>
        </p:grpSpPr>
        <p:sp>
          <p:nvSpPr>
            <p:cNvPr id="332" name="SMARTInkShape-1175"/>
            <p:cNvSpPr/>
            <p:nvPr>
              <p:custDataLst>
                <p:tags r:id="rId122"/>
              </p:custDataLst>
            </p:nvPr>
          </p:nvSpPr>
          <p:spPr>
            <a:xfrm>
              <a:off x="10915650" y="4838700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19050" y="9525"/>
                  </a:moveTo>
                  <a:lnTo>
                    <a:pt x="19050" y="9525"/>
                  </a:lnTo>
                  <a:lnTo>
                    <a:pt x="1441" y="9525"/>
                  </a:lnTo>
                  <a:lnTo>
                    <a:pt x="960" y="8467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" name="SMARTInkShape-1176"/>
            <p:cNvSpPr/>
            <p:nvPr>
              <p:custDataLst>
                <p:tags r:id="rId123"/>
              </p:custDataLst>
            </p:nvPr>
          </p:nvSpPr>
          <p:spPr>
            <a:xfrm>
              <a:off x="10525125" y="4810256"/>
              <a:ext cx="409576" cy="133220"/>
            </a:xfrm>
            <a:custGeom>
              <a:avLst/>
              <a:gdLst/>
              <a:ahLst/>
              <a:cxnLst/>
              <a:rect l="0" t="0" r="0" b="0"/>
              <a:pathLst>
                <a:path w="409576" h="133220">
                  <a:moveTo>
                    <a:pt x="0" y="123694"/>
                  </a:moveTo>
                  <a:lnTo>
                    <a:pt x="0" y="123694"/>
                  </a:lnTo>
                  <a:lnTo>
                    <a:pt x="9523" y="133217"/>
                  </a:lnTo>
                  <a:lnTo>
                    <a:pt x="9524" y="133219"/>
                  </a:lnTo>
                  <a:lnTo>
                    <a:pt x="23990" y="133219"/>
                  </a:lnTo>
                  <a:lnTo>
                    <a:pt x="25518" y="132161"/>
                  </a:lnTo>
                  <a:lnTo>
                    <a:pt x="26537" y="130397"/>
                  </a:lnTo>
                  <a:lnTo>
                    <a:pt x="27216" y="128163"/>
                  </a:lnTo>
                  <a:lnTo>
                    <a:pt x="28727" y="126674"/>
                  </a:lnTo>
                  <a:lnTo>
                    <a:pt x="33228" y="125018"/>
                  </a:lnTo>
                  <a:lnTo>
                    <a:pt x="34853" y="123518"/>
                  </a:lnTo>
                  <a:lnTo>
                    <a:pt x="36657" y="119030"/>
                  </a:lnTo>
                  <a:lnTo>
                    <a:pt x="38195" y="117409"/>
                  </a:lnTo>
                  <a:lnTo>
                    <a:pt x="42729" y="115610"/>
                  </a:lnTo>
                  <a:lnTo>
                    <a:pt x="44361" y="114071"/>
                  </a:lnTo>
                  <a:lnTo>
                    <a:pt x="46175" y="109539"/>
                  </a:lnTo>
                  <a:lnTo>
                    <a:pt x="48397" y="98007"/>
                  </a:lnTo>
                  <a:lnTo>
                    <a:pt x="54087" y="88683"/>
                  </a:lnTo>
                  <a:lnTo>
                    <a:pt x="57301" y="79219"/>
                  </a:lnTo>
                  <a:lnTo>
                    <a:pt x="63426" y="69712"/>
                  </a:lnTo>
                  <a:lnTo>
                    <a:pt x="66770" y="60192"/>
                  </a:lnTo>
                  <a:lnTo>
                    <a:pt x="72936" y="50669"/>
                  </a:lnTo>
                  <a:lnTo>
                    <a:pt x="75233" y="41144"/>
                  </a:lnTo>
                  <a:lnTo>
                    <a:pt x="76200" y="9525"/>
                  </a:lnTo>
                  <a:lnTo>
                    <a:pt x="71143" y="14489"/>
                  </a:lnTo>
                  <a:lnTo>
                    <a:pt x="68662" y="19773"/>
                  </a:lnTo>
                  <a:lnTo>
                    <a:pt x="67066" y="26731"/>
                  </a:lnTo>
                  <a:lnTo>
                    <a:pt x="60207" y="35710"/>
                  </a:lnTo>
                  <a:lnTo>
                    <a:pt x="58509" y="41551"/>
                  </a:lnTo>
                  <a:lnTo>
                    <a:pt x="56359" y="60470"/>
                  </a:lnTo>
                  <a:lnTo>
                    <a:pt x="48984" y="78863"/>
                  </a:lnTo>
                  <a:lnTo>
                    <a:pt x="47626" y="123136"/>
                  </a:lnTo>
                  <a:lnTo>
                    <a:pt x="60882" y="123646"/>
                  </a:lnTo>
                  <a:lnTo>
                    <a:pt x="62812" y="122603"/>
                  </a:lnTo>
                  <a:lnTo>
                    <a:pt x="64101" y="120850"/>
                  </a:lnTo>
                  <a:lnTo>
                    <a:pt x="64960" y="118623"/>
                  </a:lnTo>
                  <a:lnTo>
                    <a:pt x="66589" y="117138"/>
                  </a:lnTo>
                  <a:lnTo>
                    <a:pt x="76810" y="111933"/>
                  </a:lnTo>
                  <a:lnTo>
                    <a:pt x="89020" y="101027"/>
                  </a:lnTo>
                  <a:lnTo>
                    <a:pt x="107613" y="77996"/>
                  </a:lnTo>
                  <a:lnTo>
                    <a:pt x="136132" y="53957"/>
                  </a:lnTo>
                  <a:lnTo>
                    <a:pt x="139879" y="47544"/>
                  </a:lnTo>
                  <a:lnTo>
                    <a:pt x="142602" y="41166"/>
                  </a:lnTo>
                  <a:lnTo>
                    <a:pt x="159273" y="18920"/>
                  </a:lnTo>
                  <a:lnTo>
                    <a:pt x="160157" y="15745"/>
                  </a:lnTo>
                  <a:lnTo>
                    <a:pt x="161804" y="13628"/>
                  </a:lnTo>
                  <a:lnTo>
                    <a:pt x="169970" y="9952"/>
                  </a:lnTo>
                  <a:lnTo>
                    <a:pt x="170793" y="6819"/>
                  </a:lnTo>
                  <a:lnTo>
                    <a:pt x="171321" y="1242"/>
                  </a:lnTo>
                  <a:lnTo>
                    <a:pt x="171412" y="5332"/>
                  </a:lnTo>
                  <a:lnTo>
                    <a:pt x="170367" y="6686"/>
                  </a:lnTo>
                  <a:lnTo>
                    <a:pt x="166381" y="8191"/>
                  </a:lnTo>
                  <a:lnTo>
                    <a:pt x="164895" y="9650"/>
                  </a:lnTo>
                  <a:lnTo>
                    <a:pt x="163245" y="14094"/>
                  </a:lnTo>
                  <a:lnTo>
                    <a:pt x="160943" y="34883"/>
                  </a:lnTo>
                  <a:lnTo>
                    <a:pt x="154402" y="47511"/>
                  </a:lnTo>
                  <a:lnTo>
                    <a:pt x="151421" y="72895"/>
                  </a:lnTo>
                  <a:lnTo>
                    <a:pt x="144877" y="85594"/>
                  </a:lnTo>
                  <a:lnTo>
                    <a:pt x="142993" y="94561"/>
                  </a:lnTo>
                  <a:lnTo>
                    <a:pt x="165543" y="95115"/>
                  </a:lnTo>
                  <a:lnTo>
                    <a:pt x="171646" y="92295"/>
                  </a:lnTo>
                  <a:lnTo>
                    <a:pt x="219075" y="47488"/>
                  </a:lnTo>
                  <a:lnTo>
                    <a:pt x="255294" y="11275"/>
                  </a:lnTo>
                  <a:lnTo>
                    <a:pt x="256339" y="7408"/>
                  </a:lnTo>
                  <a:lnTo>
                    <a:pt x="257160" y="0"/>
                  </a:lnTo>
                  <a:lnTo>
                    <a:pt x="257171" y="4964"/>
                  </a:lnTo>
                  <a:lnTo>
                    <a:pt x="256114" y="6441"/>
                  </a:lnTo>
                  <a:lnTo>
                    <a:pt x="252117" y="8081"/>
                  </a:lnTo>
                  <a:lnTo>
                    <a:pt x="250629" y="9577"/>
                  </a:lnTo>
                  <a:lnTo>
                    <a:pt x="245415" y="19583"/>
                  </a:lnTo>
                  <a:lnTo>
                    <a:pt x="231864" y="35702"/>
                  </a:lnTo>
                  <a:lnTo>
                    <a:pt x="229567" y="44588"/>
                  </a:lnTo>
                  <a:lnTo>
                    <a:pt x="229029" y="50788"/>
                  </a:lnTo>
                  <a:lnTo>
                    <a:pt x="225968" y="57072"/>
                  </a:lnTo>
                  <a:lnTo>
                    <a:pt x="222138" y="63393"/>
                  </a:lnTo>
                  <a:lnTo>
                    <a:pt x="219680" y="76074"/>
                  </a:lnTo>
                  <a:lnTo>
                    <a:pt x="219478" y="79247"/>
                  </a:lnTo>
                  <a:lnTo>
                    <a:pt x="216431" y="85595"/>
                  </a:lnTo>
                  <a:lnTo>
                    <a:pt x="214137" y="88770"/>
                  </a:lnTo>
                  <a:lnTo>
                    <a:pt x="213668" y="90886"/>
                  </a:lnTo>
                  <a:lnTo>
                    <a:pt x="214409" y="92297"/>
                  </a:lnTo>
                  <a:lnTo>
                    <a:pt x="218802" y="94954"/>
                  </a:lnTo>
                  <a:lnTo>
                    <a:pt x="232308" y="95105"/>
                  </a:lnTo>
                  <a:lnTo>
                    <a:pt x="234247" y="94051"/>
                  </a:lnTo>
                  <a:lnTo>
                    <a:pt x="235540" y="92290"/>
                  </a:lnTo>
                  <a:lnTo>
                    <a:pt x="238035" y="87512"/>
                  </a:lnTo>
                  <a:lnTo>
                    <a:pt x="242671" y="81860"/>
                  </a:lnTo>
                  <a:lnTo>
                    <a:pt x="248260" y="78644"/>
                  </a:lnTo>
                  <a:lnTo>
                    <a:pt x="265527" y="71521"/>
                  </a:lnTo>
                  <a:lnTo>
                    <a:pt x="278112" y="62962"/>
                  </a:lnTo>
                  <a:lnTo>
                    <a:pt x="282355" y="56838"/>
                  </a:lnTo>
                  <a:lnTo>
                    <a:pt x="285300" y="50588"/>
                  </a:lnTo>
                  <a:lnTo>
                    <a:pt x="311549" y="18918"/>
                  </a:lnTo>
                  <a:lnTo>
                    <a:pt x="313776" y="11275"/>
                  </a:lnTo>
                  <a:lnTo>
                    <a:pt x="315017" y="10648"/>
                  </a:lnTo>
                  <a:lnTo>
                    <a:pt x="323729" y="9408"/>
                  </a:lnTo>
                  <a:lnTo>
                    <a:pt x="318757" y="9398"/>
                  </a:lnTo>
                  <a:lnTo>
                    <a:pt x="317280" y="10455"/>
                  </a:lnTo>
                  <a:lnTo>
                    <a:pt x="315637" y="14452"/>
                  </a:lnTo>
                  <a:lnTo>
                    <a:pt x="314440" y="26728"/>
                  </a:lnTo>
                  <a:lnTo>
                    <a:pt x="307802" y="35710"/>
                  </a:lnTo>
                  <a:lnTo>
                    <a:pt x="305195" y="45733"/>
                  </a:lnTo>
                  <a:lnTo>
                    <a:pt x="298333" y="54751"/>
                  </a:lnTo>
                  <a:lnTo>
                    <a:pt x="296180" y="63638"/>
                  </a:lnTo>
                  <a:lnTo>
                    <a:pt x="295278" y="84222"/>
                  </a:lnTo>
                  <a:lnTo>
                    <a:pt x="296335" y="84679"/>
                  </a:lnTo>
                  <a:lnTo>
                    <a:pt x="312884" y="85584"/>
                  </a:lnTo>
                  <a:lnTo>
                    <a:pt x="321645" y="79046"/>
                  </a:lnTo>
                  <a:lnTo>
                    <a:pt x="330488" y="76951"/>
                  </a:lnTo>
                  <a:lnTo>
                    <a:pt x="336677" y="76461"/>
                  </a:lnTo>
                  <a:lnTo>
                    <a:pt x="342957" y="73421"/>
                  </a:lnTo>
                  <a:lnTo>
                    <a:pt x="349275" y="69600"/>
                  </a:lnTo>
                  <a:lnTo>
                    <a:pt x="360072" y="66947"/>
                  </a:lnTo>
                  <a:lnTo>
                    <a:pt x="366450" y="66663"/>
                  </a:lnTo>
                  <a:lnTo>
                    <a:pt x="372063" y="63775"/>
                  </a:lnTo>
                  <a:lnTo>
                    <a:pt x="379235" y="58353"/>
                  </a:lnTo>
                  <a:lnTo>
                    <a:pt x="389046" y="57136"/>
                  </a:lnTo>
                  <a:lnTo>
                    <a:pt x="395143" y="57054"/>
                  </a:lnTo>
                  <a:lnTo>
                    <a:pt x="396779" y="55983"/>
                  </a:lnTo>
                  <a:lnTo>
                    <a:pt x="397870" y="54212"/>
                  </a:lnTo>
                  <a:lnTo>
                    <a:pt x="398597" y="51972"/>
                  </a:lnTo>
                  <a:lnTo>
                    <a:pt x="400140" y="50480"/>
                  </a:lnTo>
                  <a:lnTo>
                    <a:pt x="409575" y="4749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" name="SMARTInkShape-1177"/>
            <p:cNvSpPr/>
            <p:nvPr>
              <p:custDataLst>
                <p:tags r:id="rId124"/>
              </p:custDataLst>
            </p:nvPr>
          </p:nvSpPr>
          <p:spPr>
            <a:xfrm>
              <a:off x="10183550" y="4810164"/>
              <a:ext cx="303476" cy="142798"/>
            </a:xfrm>
            <a:custGeom>
              <a:avLst/>
              <a:gdLst/>
              <a:ahLst/>
              <a:cxnLst/>
              <a:rect l="0" t="0" r="0" b="0"/>
              <a:pathLst>
                <a:path w="303476" h="142798">
                  <a:moveTo>
                    <a:pt x="27250" y="57111"/>
                  </a:moveTo>
                  <a:lnTo>
                    <a:pt x="27250" y="57111"/>
                  </a:lnTo>
                  <a:lnTo>
                    <a:pt x="22193" y="57111"/>
                  </a:lnTo>
                  <a:lnTo>
                    <a:pt x="20704" y="56053"/>
                  </a:lnTo>
                  <a:lnTo>
                    <a:pt x="19712" y="54289"/>
                  </a:lnTo>
                  <a:lnTo>
                    <a:pt x="17840" y="47978"/>
                  </a:lnTo>
                  <a:lnTo>
                    <a:pt x="17735" y="39419"/>
                  </a:lnTo>
                  <a:lnTo>
                    <a:pt x="24273" y="30725"/>
                  </a:lnTo>
                  <a:lnTo>
                    <a:pt x="26859" y="20762"/>
                  </a:lnTo>
                  <a:lnTo>
                    <a:pt x="27135" y="14473"/>
                  </a:lnTo>
                  <a:lnTo>
                    <a:pt x="28232" y="12811"/>
                  </a:lnTo>
                  <a:lnTo>
                    <a:pt x="30021" y="11703"/>
                  </a:lnTo>
                  <a:lnTo>
                    <a:pt x="36380" y="9616"/>
                  </a:lnTo>
                  <a:lnTo>
                    <a:pt x="36765" y="357"/>
                  </a:lnTo>
                  <a:lnTo>
                    <a:pt x="28573" y="8197"/>
                  </a:lnTo>
                  <a:lnTo>
                    <a:pt x="27641" y="14161"/>
                  </a:lnTo>
                  <a:lnTo>
                    <a:pt x="27365" y="22630"/>
                  </a:lnTo>
                  <a:lnTo>
                    <a:pt x="26268" y="24598"/>
                  </a:lnTo>
                  <a:lnTo>
                    <a:pt x="24479" y="25911"/>
                  </a:lnTo>
                  <a:lnTo>
                    <a:pt x="22228" y="26786"/>
                  </a:lnTo>
                  <a:lnTo>
                    <a:pt x="20727" y="29486"/>
                  </a:lnTo>
                  <a:lnTo>
                    <a:pt x="16931" y="53322"/>
                  </a:lnTo>
                  <a:lnTo>
                    <a:pt x="10238" y="66515"/>
                  </a:lnTo>
                  <a:lnTo>
                    <a:pt x="8216" y="114086"/>
                  </a:lnTo>
                  <a:lnTo>
                    <a:pt x="8210" y="117319"/>
                  </a:lnTo>
                  <a:lnTo>
                    <a:pt x="7149" y="119475"/>
                  </a:lnTo>
                  <a:lnTo>
                    <a:pt x="5382" y="120912"/>
                  </a:lnTo>
                  <a:lnTo>
                    <a:pt x="0" y="123218"/>
                  </a:lnTo>
                  <a:lnTo>
                    <a:pt x="2086" y="123534"/>
                  </a:lnTo>
                  <a:lnTo>
                    <a:pt x="7843" y="123772"/>
                  </a:lnTo>
                  <a:lnTo>
                    <a:pt x="8169" y="110527"/>
                  </a:lnTo>
                  <a:lnTo>
                    <a:pt x="11008" y="104487"/>
                  </a:lnTo>
                  <a:lnTo>
                    <a:pt x="14739" y="98276"/>
                  </a:lnTo>
                  <a:lnTo>
                    <a:pt x="27347" y="61166"/>
                  </a:lnTo>
                  <a:lnTo>
                    <a:pt x="34599" y="47760"/>
                  </a:lnTo>
                  <a:lnTo>
                    <a:pt x="36346" y="34920"/>
                  </a:lnTo>
                  <a:lnTo>
                    <a:pt x="37547" y="32793"/>
                  </a:lnTo>
                  <a:lnTo>
                    <a:pt x="39407" y="31373"/>
                  </a:lnTo>
                  <a:lnTo>
                    <a:pt x="46265" y="28551"/>
                  </a:lnTo>
                  <a:lnTo>
                    <a:pt x="46300" y="74682"/>
                  </a:lnTo>
                  <a:lnTo>
                    <a:pt x="47358" y="75175"/>
                  </a:lnTo>
                  <a:lnTo>
                    <a:pt x="55434" y="76123"/>
                  </a:lnTo>
                  <a:lnTo>
                    <a:pt x="72686" y="60351"/>
                  </a:lnTo>
                  <a:lnTo>
                    <a:pt x="81517" y="57013"/>
                  </a:lnTo>
                  <a:lnTo>
                    <a:pt x="87704" y="52481"/>
                  </a:lnTo>
                  <a:lnTo>
                    <a:pt x="91160" y="46939"/>
                  </a:lnTo>
                  <a:lnTo>
                    <a:pt x="93754" y="40948"/>
                  </a:lnTo>
                  <a:lnTo>
                    <a:pt x="98436" y="34758"/>
                  </a:lnTo>
                  <a:lnTo>
                    <a:pt x="104043" y="31301"/>
                  </a:lnTo>
                  <a:lnTo>
                    <a:pt x="107021" y="30379"/>
                  </a:lnTo>
                  <a:lnTo>
                    <a:pt x="109005" y="28707"/>
                  </a:lnTo>
                  <a:lnTo>
                    <a:pt x="121021" y="11250"/>
                  </a:lnTo>
                  <a:lnTo>
                    <a:pt x="124665" y="10270"/>
                  </a:lnTo>
                  <a:lnTo>
                    <a:pt x="130572" y="9641"/>
                  </a:lnTo>
                  <a:lnTo>
                    <a:pt x="131055" y="8531"/>
                  </a:lnTo>
                  <a:lnTo>
                    <a:pt x="131897" y="1299"/>
                  </a:lnTo>
                  <a:lnTo>
                    <a:pt x="132022" y="14185"/>
                  </a:lnTo>
                  <a:lnTo>
                    <a:pt x="130965" y="15794"/>
                  </a:lnTo>
                  <a:lnTo>
                    <a:pt x="129201" y="16866"/>
                  </a:lnTo>
                  <a:lnTo>
                    <a:pt x="126967" y="17580"/>
                  </a:lnTo>
                  <a:lnTo>
                    <a:pt x="125479" y="19115"/>
                  </a:lnTo>
                  <a:lnTo>
                    <a:pt x="120265" y="29184"/>
                  </a:lnTo>
                  <a:lnTo>
                    <a:pt x="116215" y="35174"/>
                  </a:lnTo>
                  <a:lnTo>
                    <a:pt x="112878" y="44496"/>
                  </a:lnTo>
                  <a:lnTo>
                    <a:pt x="106714" y="55020"/>
                  </a:lnTo>
                  <a:lnTo>
                    <a:pt x="102678" y="81631"/>
                  </a:lnTo>
                  <a:lnTo>
                    <a:pt x="95968" y="95036"/>
                  </a:lnTo>
                  <a:lnTo>
                    <a:pt x="94045" y="120571"/>
                  </a:lnTo>
                  <a:lnTo>
                    <a:pt x="96800" y="125179"/>
                  </a:lnTo>
                  <a:lnTo>
                    <a:pt x="103062" y="132835"/>
                  </a:lnTo>
                  <a:lnTo>
                    <a:pt x="110977" y="126671"/>
                  </a:lnTo>
                  <a:lnTo>
                    <a:pt x="119675" y="123582"/>
                  </a:lnTo>
                  <a:lnTo>
                    <a:pt x="165661" y="89508"/>
                  </a:lnTo>
                  <a:lnTo>
                    <a:pt x="210684" y="47933"/>
                  </a:lnTo>
                  <a:lnTo>
                    <a:pt x="220960" y="40332"/>
                  </a:lnTo>
                  <a:lnTo>
                    <a:pt x="231638" y="25211"/>
                  </a:lnTo>
                  <a:lnTo>
                    <a:pt x="234506" y="17180"/>
                  </a:lnTo>
                  <a:lnTo>
                    <a:pt x="236329" y="14616"/>
                  </a:lnTo>
                  <a:lnTo>
                    <a:pt x="238604" y="12906"/>
                  </a:lnTo>
                  <a:lnTo>
                    <a:pt x="241178" y="11765"/>
                  </a:lnTo>
                  <a:lnTo>
                    <a:pt x="242893" y="9948"/>
                  </a:lnTo>
                  <a:lnTo>
                    <a:pt x="246313" y="0"/>
                  </a:lnTo>
                  <a:lnTo>
                    <a:pt x="229458" y="17887"/>
                  </a:lnTo>
                  <a:lnTo>
                    <a:pt x="221690" y="33260"/>
                  </a:lnTo>
                  <a:lnTo>
                    <a:pt x="217859" y="50161"/>
                  </a:lnTo>
                  <a:lnTo>
                    <a:pt x="210442" y="65891"/>
                  </a:lnTo>
                  <a:lnTo>
                    <a:pt x="208151" y="72655"/>
                  </a:lnTo>
                  <a:lnTo>
                    <a:pt x="201971" y="82413"/>
                  </a:lnTo>
                  <a:lnTo>
                    <a:pt x="199670" y="92007"/>
                  </a:lnTo>
                  <a:lnTo>
                    <a:pt x="198701" y="123345"/>
                  </a:lnTo>
                  <a:lnTo>
                    <a:pt x="211957" y="123747"/>
                  </a:lnTo>
                  <a:lnTo>
                    <a:pt x="213887" y="122702"/>
                  </a:lnTo>
                  <a:lnTo>
                    <a:pt x="215176" y="120947"/>
                  </a:lnTo>
                  <a:lnTo>
                    <a:pt x="217664" y="116174"/>
                  </a:lnTo>
                  <a:lnTo>
                    <a:pt x="222298" y="110525"/>
                  </a:lnTo>
                  <a:lnTo>
                    <a:pt x="227885" y="107309"/>
                  </a:lnTo>
                  <a:lnTo>
                    <a:pt x="233896" y="104821"/>
                  </a:lnTo>
                  <a:lnTo>
                    <a:pt x="281250" y="60279"/>
                  </a:lnTo>
                  <a:lnTo>
                    <a:pt x="289717" y="50759"/>
                  </a:lnTo>
                  <a:lnTo>
                    <a:pt x="295937" y="38061"/>
                  </a:lnTo>
                  <a:lnTo>
                    <a:pt x="301986" y="30417"/>
                  </a:lnTo>
                  <a:lnTo>
                    <a:pt x="303463" y="19142"/>
                  </a:lnTo>
                  <a:lnTo>
                    <a:pt x="303475" y="9882"/>
                  </a:lnTo>
                  <a:lnTo>
                    <a:pt x="294341" y="18629"/>
                  </a:lnTo>
                  <a:lnTo>
                    <a:pt x="294065" y="23954"/>
                  </a:lnTo>
                  <a:lnTo>
                    <a:pt x="292968" y="25482"/>
                  </a:lnTo>
                  <a:lnTo>
                    <a:pt x="291179" y="26499"/>
                  </a:lnTo>
                  <a:lnTo>
                    <a:pt x="288928" y="27178"/>
                  </a:lnTo>
                  <a:lnTo>
                    <a:pt x="287427" y="28689"/>
                  </a:lnTo>
                  <a:lnTo>
                    <a:pt x="285761" y="33190"/>
                  </a:lnTo>
                  <a:lnTo>
                    <a:pt x="284257" y="34814"/>
                  </a:lnTo>
                  <a:lnTo>
                    <a:pt x="279764" y="36618"/>
                  </a:lnTo>
                  <a:lnTo>
                    <a:pt x="278143" y="38158"/>
                  </a:lnTo>
                  <a:lnTo>
                    <a:pt x="267551" y="57302"/>
                  </a:lnTo>
                  <a:lnTo>
                    <a:pt x="262743" y="83717"/>
                  </a:lnTo>
                  <a:lnTo>
                    <a:pt x="258913" y="91160"/>
                  </a:lnTo>
                  <a:lnTo>
                    <a:pt x="256455" y="104564"/>
                  </a:lnTo>
                  <a:lnTo>
                    <a:pt x="255970" y="117402"/>
                  </a:lnTo>
                  <a:lnTo>
                    <a:pt x="258725" y="123770"/>
                  </a:lnTo>
                  <a:lnTo>
                    <a:pt x="264063" y="131427"/>
                  </a:lnTo>
                  <a:lnTo>
                    <a:pt x="264987" y="137809"/>
                  </a:lnTo>
                  <a:lnTo>
                    <a:pt x="266174" y="139484"/>
                  </a:lnTo>
                  <a:lnTo>
                    <a:pt x="268025" y="140602"/>
                  </a:lnTo>
                  <a:lnTo>
                    <a:pt x="275052" y="142542"/>
                  </a:lnTo>
                  <a:lnTo>
                    <a:pt x="288037" y="142797"/>
                  </a:lnTo>
                  <a:lnTo>
                    <a:pt x="290008" y="141752"/>
                  </a:lnTo>
                  <a:lnTo>
                    <a:pt x="291323" y="139997"/>
                  </a:lnTo>
                  <a:lnTo>
                    <a:pt x="293950" y="1333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3" name="SMARTInkShape-Group312"/>
          <p:cNvGrpSpPr/>
          <p:nvPr/>
        </p:nvGrpSpPr>
        <p:grpSpPr>
          <a:xfrm>
            <a:off x="1847850" y="5667387"/>
            <a:ext cx="1590673" cy="323839"/>
            <a:chOff x="1847850" y="5667387"/>
            <a:chExt cx="1590673" cy="323839"/>
          </a:xfrm>
        </p:grpSpPr>
        <p:sp>
          <p:nvSpPr>
            <p:cNvPr id="336" name="SMARTInkShape-1178"/>
            <p:cNvSpPr/>
            <p:nvPr>
              <p:custDataLst>
                <p:tags r:id="rId115"/>
              </p:custDataLst>
            </p:nvPr>
          </p:nvSpPr>
          <p:spPr>
            <a:xfrm>
              <a:off x="3333750" y="5753103"/>
              <a:ext cx="104773" cy="114298"/>
            </a:xfrm>
            <a:custGeom>
              <a:avLst/>
              <a:gdLst/>
              <a:ahLst/>
              <a:cxnLst/>
              <a:rect l="0" t="0" r="0" b="0"/>
              <a:pathLst>
                <a:path w="104773" h="114298">
                  <a:moveTo>
                    <a:pt x="47625" y="9522"/>
                  </a:moveTo>
                  <a:lnTo>
                    <a:pt x="47625" y="9522"/>
                  </a:lnTo>
                  <a:lnTo>
                    <a:pt x="38103" y="0"/>
                  </a:lnTo>
                  <a:lnTo>
                    <a:pt x="38100" y="5054"/>
                  </a:lnTo>
                  <a:lnTo>
                    <a:pt x="37042" y="6544"/>
                  </a:lnTo>
                  <a:lnTo>
                    <a:pt x="35278" y="7536"/>
                  </a:lnTo>
                  <a:lnTo>
                    <a:pt x="29899" y="9130"/>
                  </a:lnTo>
                  <a:lnTo>
                    <a:pt x="29164" y="12171"/>
                  </a:lnTo>
                  <a:lnTo>
                    <a:pt x="28692" y="17689"/>
                  </a:lnTo>
                  <a:lnTo>
                    <a:pt x="22052" y="26383"/>
                  </a:lnTo>
                  <a:lnTo>
                    <a:pt x="19446" y="36345"/>
                  </a:lnTo>
                  <a:lnTo>
                    <a:pt x="12582" y="45356"/>
                  </a:lnTo>
                  <a:lnTo>
                    <a:pt x="9927" y="55385"/>
                  </a:lnTo>
                  <a:lnTo>
                    <a:pt x="3058" y="64404"/>
                  </a:lnTo>
                  <a:lnTo>
                    <a:pt x="119" y="75675"/>
                  </a:lnTo>
                  <a:lnTo>
                    <a:pt x="0" y="85686"/>
                  </a:lnTo>
                  <a:lnTo>
                    <a:pt x="0" y="68112"/>
                  </a:lnTo>
                  <a:lnTo>
                    <a:pt x="6546" y="59352"/>
                  </a:lnTo>
                  <a:lnTo>
                    <a:pt x="9701" y="50510"/>
                  </a:lnTo>
                  <a:lnTo>
                    <a:pt x="15809" y="41186"/>
                  </a:lnTo>
                  <a:lnTo>
                    <a:pt x="19148" y="31722"/>
                  </a:lnTo>
                  <a:lnTo>
                    <a:pt x="27124" y="20926"/>
                  </a:lnTo>
                  <a:lnTo>
                    <a:pt x="28145" y="14547"/>
                  </a:lnTo>
                  <a:lnTo>
                    <a:pt x="29347" y="12872"/>
                  </a:lnTo>
                  <a:lnTo>
                    <a:pt x="31206" y="11755"/>
                  </a:lnTo>
                  <a:lnTo>
                    <a:pt x="33505" y="11011"/>
                  </a:lnTo>
                  <a:lnTo>
                    <a:pt x="35036" y="9456"/>
                  </a:lnTo>
                  <a:lnTo>
                    <a:pt x="37980" y="428"/>
                  </a:lnTo>
                  <a:lnTo>
                    <a:pt x="47229" y="8"/>
                  </a:lnTo>
                  <a:lnTo>
                    <a:pt x="47508" y="5057"/>
                  </a:lnTo>
                  <a:lnTo>
                    <a:pt x="48605" y="6545"/>
                  </a:lnTo>
                  <a:lnTo>
                    <a:pt x="52646" y="8199"/>
                  </a:lnTo>
                  <a:lnTo>
                    <a:pt x="54148" y="9698"/>
                  </a:lnTo>
                  <a:lnTo>
                    <a:pt x="55816" y="14187"/>
                  </a:lnTo>
                  <a:lnTo>
                    <a:pt x="57319" y="15807"/>
                  </a:lnTo>
                  <a:lnTo>
                    <a:pt x="61811" y="17607"/>
                  </a:lnTo>
                  <a:lnTo>
                    <a:pt x="63433" y="19145"/>
                  </a:lnTo>
                  <a:lnTo>
                    <a:pt x="65234" y="23677"/>
                  </a:lnTo>
                  <a:lnTo>
                    <a:pt x="66773" y="25309"/>
                  </a:lnTo>
                  <a:lnTo>
                    <a:pt x="85614" y="37130"/>
                  </a:lnTo>
                  <a:lnTo>
                    <a:pt x="90262" y="37667"/>
                  </a:lnTo>
                  <a:lnTo>
                    <a:pt x="91925" y="38869"/>
                  </a:lnTo>
                  <a:lnTo>
                    <a:pt x="93033" y="40728"/>
                  </a:lnTo>
                  <a:lnTo>
                    <a:pt x="94812" y="46260"/>
                  </a:lnTo>
                  <a:lnTo>
                    <a:pt x="97877" y="47017"/>
                  </a:lnTo>
                  <a:lnTo>
                    <a:pt x="103413" y="47502"/>
                  </a:lnTo>
                  <a:lnTo>
                    <a:pt x="103867" y="48600"/>
                  </a:lnTo>
                  <a:lnTo>
                    <a:pt x="104772" y="62169"/>
                  </a:lnTo>
                  <a:lnTo>
                    <a:pt x="103714" y="63669"/>
                  </a:lnTo>
                  <a:lnTo>
                    <a:pt x="101951" y="64671"/>
                  </a:lnTo>
                  <a:lnTo>
                    <a:pt x="96574" y="66277"/>
                  </a:lnTo>
                  <a:lnTo>
                    <a:pt x="78405" y="82475"/>
                  </a:lnTo>
                  <a:lnTo>
                    <a:pt x="69562" y="85818"/>
                  </a:lnTo>
                  <a:lnTo>
                    <a:pt x="60240" y="91982"/>
                  </a:lnTo>
                  <a:lnTo>
                    <a:pt x="50775" y="95338"/>
                  </a:lnTo>
                  <a:lnTo>
                    <a:pt x="41268" y="101506"/>
                  </a:lnTo>
                  <a:lnTo>
                    <a:pt x="31748" y="103805"/>
                  </a:lnTo>
                  <a:lnTo>
                    <a:pt x="25399" y="104342"/>
                  </a:lnTo>
                  <a:lnTo>
                    <a:pt x="23283" y="105544"/>
                  </a:lnTo>
                  <a:lnTo>
                    <a:pt x="21872" y="107403"/>
                  </a:lnTo>
                  <a:lnTo>
                    <a:pt x="20931" y="109702"/>
                  </a:lnTo>
                  <a:lnTo>
                    <a:pt x="19246" y="111233"/>
                  </a:lnTo>
                  <a:lnTo>
                    <a:pt x="11014" y="113893"/>
                  </a:lnTo>
                  <a:lnTo>
                    <a:pt x="0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" name="SMARTInkShape-1179"/>
            <p:cNvSpPr/>
            <p:nvPr>
              <p:custDataLst>
                <p:tags r:id="rId116"/>
              </p:custDataLst>
            </p:nvPr>
          </p:nvSpPr>
          <p:spPr>
            <a:xfrm>
              <a:off x="3019862" y="5857875"/>
              <a:ext cx="113864" cy="19017"/>
            </a:xfrm>
            <a:custGeom>
              <a:avLst/>
              <a:gdLst/>
              <a:ahLst/>
              <a:cxnLst/>
              <a:rect l="0" t="0" r="0" b="0"/>
              <a:pathLst>
                <a:path w="113864" h="19017">
                  <a:moveTo>
                    <a:pt x="28138" y="0"/>
                  </a:moveTo>
                  <a:lnTo>
                    <a:pt x="28138" y="0"/>
                  </a:lnTo>
                  <a:lnTo>
                    <a:pt x="28138" y="5056"/>
                  </a:lnTo>
                  <a:lnTo>
                    <a:pt x="27080" y="6545"/>
                  </a:lnTo>
                  <a:lnTo>
                    <a:pt x="25316" y="7539"/>
                  </a:lnTo>
                  <a:lnTo>
                    <a:pt x="10804" y="9409"/>
                  </a:lnTo>
                  <a:lnTo>
                    <a:pt x="1038" y="9515"/>
                  </a:lnTo>
                  <a:lnTo>
                    <a:pt x="546" y="10576"/>
                  </a:lnTo>
                  <a:lnTo>
                    <a:pt x="0" y="14578"/>
                  </a:lnTo>
                  <a:lnTo>
                    <a:pt x="913" y="16069"/>
                  </a:lnTo>
                  <a:lnTo>
                    <a:pt x="2579" y="17063"/>
                  </a:lnTo>
                  <a:lnTo>
                    <a:pt x="9982" y="18461"/>
                  </a:lnTo>
                  <a:lnTo>
                    <a:pt x="23164" y="19016"/>
                  </a:lnTo>
                  <a:lnTo>
                    <a:pt x="28750" y="16213"/>
                  </a:lnTo>
                  <a:lnTo>
                    <a:pt x="35903" y="10846"/>
                  </a:lnTo>
                  <a:lnTo>
                    <a:pt x="69140" y="9559"/>
                  </a:lnTo>
                  <a:lnTo>
                    <a:pt x="71348" y="8489"/>
                  </a:lnTo>
                  <a:lnTo>
                    <a:pt x="72820" y="6718"/>
                  </a:lnTo>
                  <a:lnTo>
                    <a:pt x="73801" y="4479"/>
                  </a:lnTo>
                  <a:lnTo>
                    <a:pt x="75513" y="2986"/>
                  </a:lnTo>
                  <a:lnTo>
                    <a:pt x="80238" y="1327"/>
                  </a:lnTo>
                  <a:lnTo>
                    <a:pt x="11386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8" name="SMARTInkShape-1180"/>
            <p:cNvSpPr/>
            <p:nvPr>
              <p:custDataLst>
                <p:tags r:id="rId117"/>
              </p:custDataLst>
            </p:nvPr>
          </p:nvSpPr>
          <p:spPr>
            <a:xfrm>
              <a:off x="3019425" y="5791200"/>
              <a:ext cx="142353" cy="19051"/>
            </a:xfrm>
            <a:custGeom>
              <a:avLst/>
              <a:gdLst/>
              <a:ahLst/>
              <a:cxnLst/>
              <a:rect l="0" t="0" r="0" b="0"/>
              <a:pathLst>
                <a:path w="142353" h="19051">
                  <a:moveTo>
                    <a:pt x="0" y="9525"/>
                  </a:moveTo>
                  <a:lnTo>
                    <a:pt x="0" y="9525"/>
                  </a:lnTo>
                  <a:lnTo>
                    <a:pt x="44535" y="9525"/>
                  </a:lnTo>
                  <a:lnTo>
                    <a:pt x="55280" y="9525"/>
                  </a:lnTo>
                  <a:lnTo>
                    <a:pt x="64385" y="2980"/>
                  </a:lnTo>
                  <a:lnTo>
                    <a:pt x="73288" y="883"/>
                  </a:lnTo>
                  <a:lnTo>
                    <a:pt x="119592" y="2"/>
                  </a:lnTo>
                  <a:lnTo>
                    <a:pt x="128325" y="0"/>
                  </a:lnTo>
                  <a:lnTo>
                    <a:pt x="133939" y="2822"/>
                  </a:lnTo>
                  <a:lnTo>
                    <a:pt x="142352" y="9132"/>
                  </a:lnTo>
                  <a:lnTo>
                    <a:pt x="1333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9" name="SMARTInkShape-1181"/>
            <p:cNvSpPr/>
            <p:nvPr>
              <p:custDataLst>
                <p:tags r:id="rId118"/>
              </p:custDataLst>
            </p:nvPr>
          </p:nvSpPr>
          <p:spPr>
            <a:xfrm>
              <a:off x="2619375" y="5734215"/>
              <a:ext cx="247651" cy="161761"/>
            </a:xfrm>
            <a:custGeom>
              <a:avLst/>
              <a:gdLst/>
              <a:ahLst/>
              <a:cxnLst/>
              <a:rect l="0" t="0" r="0" b="0"/>
              <a:pathLst>
                <a:path w="247651" h="161761">
                  <a:moveTo>
                    <a:pt x="0" y="104610"/>
                  </a:moveTo>
                  <a:lnTo>
                    <a:pt x="0" y="104610"/>
                  </a:lnTo>
                  <a:lnTo>
                    <a:pt x="0" y="128682"/>
                  </a:lnTo>
                  <a:lnTo>
                    <a:pt x="1058" y="130182"/>
                  </a:lnTo>
                  <a:lnTo>
                    <a:pt x="2822" y="131184"/>
                  </a:lnTo>
                  <a:lnTo>
                    <a:pt x="8201" y="132790"/>
                  </a:lnTo>
                  <a:lnTo>
                    <a:pt x="17610" y="141352"/>
                  </a:lnTo>
                  <a:lnTo>
                    <a:pt x="27125" y="142591"/>
                  </a:lnTo>
                  <a:lnTo>
                    <a:pt x="33202" y="147732"/>
                  </a:lnTo>
                  <a:lnTo>
                    <a:pt x="35893" y="148174"/>
                  </a:lnTo>
                  <a:lnTo>
                    <a:pt x="38746" y="147411"/>
                  </a:lnTo>
                  <a:lnTo>
                    <a:pt x="45871" y="143639"/>
                  </a:lnTo>
                  <a:lnTo>
                    <a:pt x="54883" y="141836"/>
                  </a:lnTo>
                  <a:lnTo>
                    <a:pt x="89019" y="110830"/>
                  </a:lnTo>
                  <a:lnTo>
                    <a:pt x="92481" y="104553"/>
                  </a:lnTo>
                  <a:lnTo>
                    <a:pt x="94429" y="92246"/>
                  </a:lnTo>
                  <a:lnTo>
                    <a:pt x="95944" y="82182"/>
                  </a:lnTo>
                  <a:lnTo>
                    <a:pt x="101688" y="69507"/>
                  </a:lnTo>
                  <a:lnTo>
                    <a:pt x="105753" y="31870"/>
                  </a:lnTo>
                  <a:lnTo>
                    <a:pt x="112298" y="18941"/>
                  </a:lnTo>
                  <a:lnTo>
                    <a:pt x="114265" y="393"/>
                  </a:lnTo>
                  <a:lnTo>
                    <a:pt x="109233" y="0"/>
                  </a:lnTo>
                  <a:lnTo>
                    <a:pt x="107747" y="1004"/>
                  </a:lnTo>
                  <a:lnTo>
                    <a:pt x="106756" y="2731"/>
                  </a:lnTo>
                  <a:lnTo>
                    <a:pt x="105166" y="13107"/>
                  </a:lnTo>
                  <a:lnTo>
                    <a:pt x="104891" y="22229"/>
                  </a:lnTo>
                  <a:lnTo>
                    <a:pt x="102004" y="28486"/>
                  </a:lnTo>
                  <a:lnTo>
                    <a:pt x="99753" y="31636"/>
                  </a:lnTo>
                  <a:lnTo>
                    <a:pt x="96584" y="46181"/>
                  </a:lnTo>
                  <a:lnTo>
                    <a:pt x="95285" y="92351"/>
                  </a:lnTo>
                  <a:lnTo>
                    <a:pt x="96315" y="110851"/>
                  </a:lnTo>
                  <a:lnTo>
                    <a:pt x="103452" y="129826"/>
                  </a:lnTo>
                  <a:lnTo>
                    <a:pt x="117916" y="146147"/>
                  </a:lnTo>
                  <a:lnTo>
                    <a:pt x="124021" y="149529"/>
                  </a:lnTo>
                  <a:lnTo>
                    <a:pt x="141005" y="152076"/>
                  </a:lnTo>
                  <a:lnTo>
                    <a:pt x="152990" y="141853"/>
                  </a:lnTo>
                  <a:lnTo>
                    <a:pt x="164922" y="132931"/>
                  </a:lnTo>
                  <a:lnTo>
                    <a:pt x="173841" y="126722"/>
                  </a:lnTo>
                  <a:lnTo>
                    <a:pt x="193954" y="93230"/>
                  </a:lnTo>
                  <a:lnTo>
                    <a:pt x="197327" y="83324"/>
                  </a:lnTo>
                  <a:lnTo>
                    <a:pt x="199884" y="72925"/>
                  </a:lnTo>
                  <a:lnTo>
                    <a:pt x="206216" y="60062"/>
                  </a:lnTo>
                  <a:lnTo>
                    <a:pt x="209524" y="13678"/>
                  </a:lnTo>
                  <a:lnTo>
                    <a:pt x="209549" y="1328"/>
                  </a:lnTo>
                  <a:lnTo>
                    <a:pt x="209550" y="36775"/>
                  </a:lnTo>
                  <a:lnTo>
                    <a:pt x="206728" y="45533"/>
                  </a:lnTo>
                  <a:lnTo>
                    <a:pt x="203004" y="54012"/>
                  </a:lnTo>
                  <a:lnTo>
                    <a:pt x="200141" y="96510"/>
                  </a:lnTo>
                  <a:lnTo>
                    <a:pt x="202899" y="103832"/>
                  </a:lnTo>
                  <a:lnTo>
                    <a:pt x="205116" y="107267"/>
                  </a:lnTo>
                  <a:lnTo>
                    <a:pt x="208236" y="122213"/>
                  </a:lnTo>
                  <a:lnTo>
                    <a:pt x="210349" y="138622"/>
                  </a:lnTo>
                  <a:lnTo>
                    <a:pt x="214491" y="145479"/>
                  </a:lnTo>
                  <a:lnTo>
                    <a:pt x="219860" y="149232"/>
                  </a:lnTo>
                  <a:lnTo>
                    <a:pt x="225774" y="151959"/>
                  </a:lnTo>
                  <a:lnTo>
                    <a:pt x="236289" y="160261"/>
                  </a:lnTo>
                  <a:lnTo>
                    <a:pt x="247650" y="1617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0" name="SMARTInkShape-1182"/>
            <p:cNvSpPr/>
            <p:nvPr>
              <p:custDataLst>
                <p:tags r:id="rId119"/>
              </p:custDataLst>
            </p:nvPr>
          </p:nvSpPr>
          <p:spPr>
            <a:xfrm>
              <a:off x="2390775" y="5715014"/>
              <a:ext cx="123815" cy="180914"/>
            </a:xfrm>
            <a:custGeom>
              <a:avLst/>
              <a:gdLst/>
              <a:ahLst/>
              <a:cxnLst/>
              <a:rect l="0" t="0" r="0" b="0"/>
              <a:pathLst>
                <a:path w="123815" h="180914">
                  <a:moveTo>
                    <a:pt x="47625" y="28561"/>
                  </a:moveTo>
                  <a:lnTo>
                    <a:pt x="47625" y="28561"/>
                  </a:lnTo>
                  <a:lnTo>
                    <a:pt x="57115" y="28561"/>
                  </a:lnTo>
                  <a:lnTo>
                    <a:pt x="57150" y="46253"/>
                  </a:lnTo>
                  <a:lnTo>
                    <a:pt x="50604" y="54947"/>
                  </a:lnTo>
                  <a:lnTo>
                    <a:pt x="48508" y="63778"/>
                  </a:lnTo>
                  <a:lnTo>
                    <a:pt x="48017" y="69965"/>
                  </a:lnTo>
                  <a:lnTo>
                    <a:pt x="44977" y="76243"/>
                  </a:lnTo>
                  <a:lnTo>
                    <a:pt x="41156" y="82562"/>
                  </a:lnTo>
                  <a:lnTo>
                    <a:pt x="37947" y="92068"/>
                  </a:lnTo>
                  <a:lnTo>
                    <a:pt x="24962" y="118049"/>
                  </a:lnTo>
                  <a:lnTo>
                    <a:pt x="17006" y="141684"/>
                  </a:lnTo>
                  <a:lnTo>
                    <a:pt x="12850" y="148688"/>
                  </a:lnTo>
                  <a:lnTo>
                    <a:pt x="9452" y="158581"/>
                  </a:lnTo>
                  <a:lnTo>
                    <a:pt x="3" y="171432"/>
                  </a:lnTo>
                  <a:lnTo>
                    <a:pt x="0" y="149046"/>
                  </a:lnTo>
                  <a:lnTo>
                    <a:pt x="2822" y="142788"/>
                  </a:lnTo>
                  <a:lnTo>
                    <a:pt x="8201" y="135204"/>
                  </a:lnTo>
                  <a:lnTo>
                    <a:pt x="10322" y="126100"/>
                  </a:lnTo>
                  <a:lnTo>
                    <a:pt x="17692" y="116050"/>
                  </a:lnTo>
                  <a:lnTo>
                    <a:pt x="21268" y="115069"/>
                  </a:lnTo>
                  <a:lnTo>
                    <a:pt x="37670" y="114290"/>
                  </a:lnTo>
                  <a:lnTo>
                    <a:pt x="43029" y="119343"/>
                  </a:lnTo>
                  <a:lnTo>
                    <a:pt x="45582" y="124648"/>
                  </a:lnTo>
                  <a:lnTo>
                    <a:pt x="46263" y="127544"/>
                  </a:lnTo>
                  <a:lnTo>
                    <a:pt x="52278" y="136676"/>
                  </a:lnTo>
                  <a:lnTo>
                    <a:pt x="62734" y="149244"/>
                  </a:lnTo>
                  <a:lnTo>
                    <a:pt x="68719" y="161918"/>
                  </a:lnTo>
                  <a:lnTo>
                    <a:pt x="72875" y="168264"/>
                  </a:lnTo>
                  <a:lnTo>
                    <a:pt x="74722" y="174613"/>
                  </a:lnTo>
                  <a:lnTo>
                    <a:pt x="76273" y="176729"/>
                  </a:lnTo>
                  <a:lnTo>
                    <a:pt x="78365" y="178139"/>
                  </a:lnTo>
                  <a:lnTo>
                    <a:pt x="84271" y="180403"/>
                  </a:lnTo>
                  <a:lnTo>
                    <a:pt x="93798" y="180913"/>
                  </a:lnTo>
                  <a:lnTo>
                    <a:pt x="109401" y="166771"/>
                  </a:lnTo>
                  <a:lnTo>
                    <a:pt x="112123" y="161249"/>
                  </a:lnTo>
                  <a:lnTo>
                    <a:pt x="123538" y="116657"/>
                  </a:lnTo>
                  <a:lnTo>
                    <a:pt x="123814" y="74738"/>
                  </a:lnTo>
                  <a:lnTo>
                    <a:pt x="118765" y="58941"/>
                  </a:lnTo>
                  <a:lnTo>
                    <a:pt x="107578" y="42245"/>
                  </a:lnTo>
                  <a:lnTo>
                    <a:pt x="89926" y="22297"/>
                  </a:lnTo>
                  <a:lnTo>
                    <a:pt x="83733" y="9528"/>
                  </a:lnTo>
                  <a:lnTo>
                    <a:pt x="81222" y="6347"/>
                  </a:lnTo>
                  <a:lnTo>
                    <a:pt x="72787" y="2813"/>
                  </a:lnTo>
                  <a:lnTo>
                    <a:pt x="33632" y="0"/>
                  </a:lnTo>
                  <a:lnTo>
                    <a:pt x="28001" y="2815"/>
                  </a:lnTo>
                  <a:lnTo>
                    <a:pt x="15762" y="13244"/>
                  </a:lnTo>
                  <a:lnTo>
                    <a:pt x="12297" y="19284"/>
                  </a:lnTo>
                  <a:lnTo>
                    <a:pt x="10073" y="31784"/>
                  </a:lnTo>
                  <a:lnTo>
                    <a:pt x="9573" y="55847"/>
                  </a:lnTo>
                  <a:lnTo>
                    <a:pt x="12369" y="64677"/>
                  </a:lnTo>
                  <a:lnTo>
                    <a:pt x="25774" y="82274"/>
                  </a:lnTo>
                  <a:lnTo>
                    <a:pt x="33978" y="91984"/>
                  </a:lnTo>
                  <a:lnTo>
                    <a:pt x="36268" y="98377"/>
                  </a:lnTo>
                  <a:lnTo>
                    <a:pt x="42930" y="104745"/>
                  </a:lnTo>
                  <a:lnTo>
                    <a:pt x="52947" y="110046"/>
                  </a:lnTo>
                  <a:lnTo>
                    <a:pt x="73802" y="116270"/>
                  </a:lnTo>
                  <a:lnTo>
                    <a:pt x="77776" y="118784"/>
                  </a:lnTo>
                  <a:lnTo>
                    <a:pt x="104775" y="1238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1" name="SMARTInkShape-1183"/>
            <p:cNvSpPr/>
            <p:nvPr>
              <p:custDataLst>
                <p:tags r:id="rId120"/>
              </p:custDataLst>
            </p:nvPr>
          </p:nvSpPr>
          <p:spPr>
            <a:xfrm>
              <a:off x="2085975" y="5667387"/>
              <a:ext cx="171451" cy="219064"/>
            </a:xfrm>
            <a:custGeom>
              <a:avLst/>
              <a:gdLst/>
              <a:ahLst/>
              <a:cxnLst/>
              <a:rect l="0" t="0" r="0" b="0"/>
              <a:pathLst>
                <a:path w="171451" h="219064">
                  <a:moveTo>
                    <a:pt x="0" y="209538"/>
                  </a:moveTo>
                  <a:lnTo>
                    <a:pt x="0" y="209538"/>
                  </a:lnTo>
                  <a:lnTo>
                    <a:pt x="0" y="217739"/>
                  </a:lnTo>
                  <a:lnTo>
                    <a:pt x="1058" y="218180"/>
                  </a:lnTo>
                  <a:lnTo>
                    <a:pt x="23704" y="219063"/>
                  </a:lnTo>
                  <a:lnTo>
                    <a:pt x="29232" y="216241"/>
                  </a:lnTo>
                  <a:lnTo>
                    <a:pt x="60336" y="187265"/>
                  </a:lnTo>
                  <a:lnTo>
                    <a:pt x="92075" y="139753"/>
                  </a:lnTo>
                  <a:lnTo>
                    <a:pt x="100542" y="126890"/>
                  </a:lnTo>
                  <a:lnTo>
                    <a:pt x="109274" y="97982"/>
                  </a:lnTo>
                  <a:lnTo>
                    <a:pt x="119853" y="79473"/>
                  </a:lnTo>
                  <a:lnTo>
                    <a:pt x="125863" y="59355"/>
                  </a:lnTo>
                  <a:lnTo>
                    <a:pt x="130022" y="51773"/>
                  </a:lnTo>
                  <a:lnTo>
                    <a:pt x="133422" y="41556"/>
                  </a:lnTo>
                  <a:lnTo>
                    <a:pt x="139604" y="30766"/>
                  </a:lnTo>
                  <a:lnTo>
                    <a:pt x="142875" y="0"/>
                  </a:lnTo>
                  <a:lnTo>
                    <a:pt x="142875" y="45522"/>
                  </a:lnTo>
                  <a:lnTo>
                    <a:pt x="142875" y="93078"/>
                  </a:lnTo>
                  <a:lnTo>
                    <a:pt x="142875" y="136083"/>
                  </a:lnTo>
                  <a:lnTo>
                    <a:pt x="152226" y="180784"/>
                  </a:lnTo>
                  <a:lnTo>
                    <a:pt x="152400" y="218657"/>
                  </a:lnTo>
                  <a:lnTo>
                    <a:pt x="152400" y="201450"/>
                  </a:lnTo>
                  <a:lnTo>
                    <a:pt x="145854" y="192693"/>
                  </a:lnTo>
                  <a:lnTo>
                    <a:pt x="142699" y="183851"/>
                  </a:lnTo>
                  <a:lnTo>
                    <a:pt x="136591" y="174527"/>
                  </a:lnTo>
                  <a:lnTo>
                    <a:pt x="133252" y="165063"/>
                  </a:lnTo>
                  <a:lnTo>
                    <a:pt x="128720" y="158727"/>
                  </a:lnTo>
                  <a:lnTo>
                    <a:pt x="123178" y="155205"/>
                  </a:lnTo>
                  <a:lnTo>
                    <a:pt x="117187" y="152582"/>
                  </a:lnTo>
                  <a:lnTo>
                    <a:pt x="106618" y="144351"/>
                  </a:lnTo>
                  <a:lnTo>
                    <a:pt x="100265" y="143304"/>
                  </a:lnTo>
                  <a:lnTo>
                    <a:pt x="72990" y="142874"/>
                  </a:lnTo>
                  <a:lnTo>
                    <a:pt x="70885" y="143928"/>
                  </a:lnTo>
                  <a:lnTo>
                    <a:pt x="69482" y="145690"/>
                  </a:lnTo>
                  <a:lnTo>
                    <a:pt x="68546" y="147923"/>
                  </a:lnTo>
                  <a:lnTo>
                    <a:pt x="66864" y="149411"/>
                  </a:lnTo>
                  <a:lnTo>
                    <a:pt x="62173" y="151065"/>
                  </a:lnTo>
                  <a:lnTo>
                    <a:pt x="60499" y="152564"/>
                  </a:lnTo>
                  <a:lnTo>
                    <a:pt x="57591" y="160473"/>
                  </a:lnTo>
                  <a:lnTo>
                    <a:pt x="57161" y="184266"/>
                  </a:lnTo>
                  <a:lnTo>
                    <a:pt x="59977" y="190545"/>
                  </a:lnTo>
                  <a:lnTo>
                    <a:pt x="71340" y="204515"/>
                  </a:lnTo>
                  <a:lnTo>
                    <a:pt x="76862" y="207306"/>
                  </a:lnTo>
                  <a:lnTo>
                    <a:pt x="102847" y="209342"/>
                  </a:lnTo>
                  <a:lnTo>
                    <a:pt x="106665" y="209407"/>
                  </a:lnTo>
                  <a:lnTo>
                    <a:pt x="152597" y="197773"/>
                  </a:lnTo>
                  <a:lnTo>
                    <a:pt x="171450" y="1904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2" name="SMARTInkShape-1184"/>
            <p:cNvSpPr/>
            <p:nvPr>
              <p:custDataLst>
                <p:tags r:id="rId121"/>
              </p:custDataLst>
            </p:nvPr>
          </p:nvSpPr>
          <p:spPr>
            <a:xfrm>
              <a:off x="1847850" y="5829300"/>
              <a:ext cx="142876" cy="161926"/>
            </a:xfrm>
            <a:custGeom>
              <a:avLst/>
              <a:gdLst/>
              <a:ahLst/>
              <a:cxnLst/>
              <a:rect l="0" t="0" r="0" b="0"/>
              <a:pathLst>
                <a:path w="142876" h="161926">
                  <a:moveTo>
                    <a:pt x="85725" y="0"/>
                  </a:moveTo>
                  <a:lnTo>
                    <a:pt x="85725" y="0"/>
                  </a:lnTo>
                  <a:lnTo>
                    <a:pt x="76200" y="0"/>
                  </a:lnTo>
                  <a:lnTo>
                    <a:pt x="67999" y="8201"/>
                  </a:lnTo>
                  <a:lnTo>
                    <a:pt x="66791" y="17610"/>
                  </a:lnTo>
                  <a:lnTo>
                    <a:pt x="60152" y="26370"/>
                  </a:lnTo>
                  <a:lnTo>
                    <a:pt x="58484" y="32181"/>
                  </a:lnTo>
                  <a:lnTo>
                    <a:pt x="56355" y="50023"/>
                  </a:lnTo>
                  <a:lnTo>
                    <a:pt x="54503" y="52398"/>
                  </a:lnTo>
                  <a:lnTo>
                    <a:pt x="52211" y="53982"/>
                  </a:lnTo>
                  <a:lnTo>
                    <a:pt x="49663" y="61387"/>
                  </a:lnTo>
                  <a:lnTo>
                    <a:pt x="47472" y="70675"/>
                  </a:lnTo>
                  <a:lnTo>
                    <a:pt x="37443" y="85261"/>
                  </a:lnTo>
                  <a:lnTo>
                    <a:pt x="32516" y="91869"/>
                  </a:lnTo>
                  <a:lnTo>
                    <a:pt x="26531" y="104735"/>
                  </a:lnTo>
                  <a:lnTo>
                    <a:pt x="438" y="132909"/>
                  </a:lnTo>
                  <a:lnTo>
                    <a:pt x="3" y="142755"/>
                  </a:lnTo>
                  <a:lnTo>
                    <a:pt x="0" y="128682"/>
                  </a:lnTo>
                  <a:lnTo>
                    <a:pt x="2822" y="123161"/>
                  </a:lnTo>
                  <a:lnTo>
                    <a:pt x="8201" y="116050"/>
                  </a:lnTo>
                  <a:lnTo>
                    <a:pt x="10322" y="107041"/>
                  </a:lnTo>
                  <a:lnTo>
                    <a:pt x="24690" y="82274"/>
                  </a:lnTo>
                  <a:lnTo>
                    <a:pt x="28482" y="70709"/>
                  </a:lnTo>
                  <a:lnTo>
                    <a:pt x="44983" y="47675"/>
                  </a:lnTo>
                  <a:lnTo>
                    <a:pt x="47509" y="41297"/>
                  </a:lnTo>
                  <a:lnTo>
                    <a:pt x="55671" y="30459"/>
                  </a:lnTo>
                  <a:lnTo>
                    <a:pt x="56712" y="24077"/>
                  </a:lnTo>
                  <a:lnTo>
                    <a:pt x="57916" y="22402"/>
                  </a:lnTo>
                  <a:lnTo>
                    <a:pt x="59778" y="21284"/>
                  </a:lnTo>
                  <a:lnTo>
                    <a:pt x="62077" y="20539"/>
                  </a:lnTo>
                  <a:lnTo>
                    <a:pt x="63609" y="18985"/>
                  </a:lnTo>
                  <a:lnTo>
                    <a:pt x="65312" y="14435"/>
                  </a:lnTo>
                  <a:lnTo>
                    <a:pt x="66555" y="1755"/>
                  </a:lnTo>
                  <a:lnTo>
                    <a:pt x="67654" y="1170"/>
                  </a:lnTo>
                  <a:lnTo>
                    <a:pt x="76200" y="0"/>
                  </a:lnTo>
                  <a:lnTo>
                    <a:pt x="76200" y="8201"/>
                  </a:lnTo>
                  <a:lnTo>
                    <a:pt x="84401" y="17610"/>
                  </a:lnTo>
                  <a:lnTo>
                    <a:pt x="85609" y="27124"/>
                  </a:lnTo>
                  <a:lnTo>
                    <a:pt x="92248" y="35894"/>
                  </a:lnTo>
                  <a:lnTo>
                    <a:pt x="95419" y="44737"/>
                  </a:lnTo>
                  <a:lnTo>
                    <a:pt x="101532" y="54060"/>
                  </a:lnTo>
                  <a:lnTo>
                    <a:pt x="103814" y="63525"/>
                  </a:lnTo>
                  <a:lnTo>
                    <a:pt x="104648" y="79378"/>
                  </a:lnTo>
                  <a:lnTo>
                    <a:pt x="107541" y="85726"/>
                  </a:lnTo>
                  <a:lnTo>
                    <a:pt x="119956" y="101600"/>
                  </a:lnTo>
                  <a:lnTo>
                    <a:pt x="122105" y="107950"/>
                  </a:lnTo>
                  <a:lnTo>
                    <a:pt x="123737" y="110067"/>
                  </a:lnTo>
                  <a:lnTo>
                    <a:pt x="130031" y="114104"/>
                  </a:lnTo>
                  <a:lnTo>
                    <a:pt x="134117" y="123890"/>
                  </a:lnTo>
                  <a:lnTo>
                    <a:pt x="142872" y="133347"/>
                  </a:lnTo>
                  <a:lnTo>
                    <a:pt x="142875" y="142482"/>
                  </a:lnTo>
                  <a:lnTo>
                    <a:pt x="116051" y="142875"/>
                  </a:lnTo>
                  <a:lnTo>
                    <a:pt x="107041" y="149420"/>
                  </a:lnTo>
                  <a:lnTo>
                    <a:pt x="98156" y="151517"/>
                  </a:lnTo>
                  <a:lnTo>
                    <a:pt x="73014" y="152366"/>
                  </a:lnTo>
                  <a:lnTo>
                    <a:pt x="66670" y="155207"/>
                  </a:lnTo>
                  <a:lnTo>
                    <a:pt x="60323" y="158939"/>
                  </a:lnTo>
                  <a:lnTo>
                    <a:pt x="49506" y="161532"/>
                  </a:lnTo>
                  <a:lnTo>
                    <a:pt x="28576" y="161925"/>
                  </a:lnTo>
                  <a:lnTo>
                    <a:pt x="3810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7" name="SMARTInkShape-Group313"/>
          <p:cNvGrpSpPr/>
          <p:nvPr/>
        </p:nvGrpSpPr>
        <p:grpSpPr>
          <a:xfrm>
            <a:off x="3600880" y="5657885"/>
            <a:ext cx="723471" cy="161880"/>
            <a:chOff x="3600880" y="5657885"/>
            <a:chExt cx="723471" cy="161880"/>
          </a:xfrm>
        </p:grpSpPr>
        <p:sp>
          <p:nvSpPr>
            <p:cNvPr id="344" name="SMARTInkShape-1185"/>
            <p:cNvSpPr/>
            <p:nvPr>
              <p:custDataLst>
                <p:tags r:id="rId112"/>
              </p:custDataLst>
            </p:nvPr>
          </p:nvSpPr>
          <p:spPr>
            <a:xfrm>
              <a:off x="4133889" y="5667770"/>
              <a:ext cx="190462" cy="123414"/>
            </a:xfrm>
            <a:custGeom>
              <a:avLst/>
              <a:gdLst/>
              <a:ahLst/>
              <a:cxnLst/>
              <a:rect l="0" t="0" r="0" b="0"/>
              <a:pathLst>
                <a:path w="190462" h="123414">
                  <a:moveTo>
                    <a:pt x="57111" y="18655"/>
                  </a:moveTo>
                  <a:lnTo>
                    <a:pt x="57111" y="18655"/>
                  </a:lnTo>
                  <a:lnTo>
                    <a:pt x="66243" y="18655"/>
                  </a:lnTo>
                  <a:lnTo>
                    <a:pt x="75759" y="27788"/>
                  </a:lnTo>
                  <a:lnTo>
                    <a:pt x="76158" y="37586"/>
                  </a:lnTo>
                  <a:lnTo>
                    <a:pt x="85569" y="47113"/>
                  </a:lnTo>
                  <a:lnTo>
                    <a:pt x="85686" y="14027"/>
                  </a:lnTo>
                  <a:lnTo>
                    <a:pt x="84628" y="12395"/>
                  </a:lnTo>
                  <a:lnTo>
                    <a:pt x="82864" y="11306"/>
                  </a:lnTo>
                  <a:lnTo>
                    <a:pt x="75985" y="9417"/>
                  </a:lnTo>
                  <a:lnTo>
                    <a:pt x="71497" y="9257"/>
                  </a:lnTo>
                  <a:lnTo>
                    <a:pt x="69877" y="8157"/>
                  </a:lnTo>
                  <a:lnTo>
                    <a:pt x="68796" y="6364"/>
                  </a:lnTo>
                  <a:lnTo>
                    <a:pt x="68076" y="4111"/>
                  </a:lnTo>
                  <a:lnTo>
                    <a:pt x="66538" y="2609"/>
                  </a:lnTo>
                  <a:lnTo>
                    <a:pt x="58562" y="0"/>
                  </a:lnTo>
                  <a:lnTo>
                    <a:pt x="46941" y="7196"/>
                  </a:lnTo>
                  <a:lnTo>
                    <a:pt x="43981" y="7841"/>
                  </a:lnTo>
                  <a:lnTo>
                    <a:pt x="34758" y="13804"/>
                  </a:lnTo>
                  <a:lnTo>
                    <a:pt x="31301" y="19321"/>
                  </a:lnTo>
                  <a:lnTo>
                    <a:pt x="28707" y="25301"/>
                  </a:lnTo>
                  <a:lnTo>
                    <a:pt x="24026" y="31487"/>
                  </a:lnTo>
                  <a:lnTo>
                    <a:pt x="18418" y="34941"/>
                  </a:lnTo>
                  <a:lnTo>
                    <a:pt x="15441" y="35863"/>
                  </a:lnTo>
                  <a:lnTo>
                    <a:pt x="13456" y="39652"/>
                  </a:lnTo>
                  <a:lnTo>
                    <a:pt x="7448" y="62902"/>
                  </a:lnTo>
                  <a:lnTo>
                    <a:pt x="3288" y="71129"/>
                  </a:lnTo>
                  <a:lnTo>
                    <a:pt x="618" y="85034"/>
                  </a:lnTo>
                  <a:lnTo>
                    <a:pt x="0" y="107538"/>
                  </a:lnTo>
                  <a:lnTo>
                    <a:pt x="1045" y="109660"/>
                  </a:lnTo>
                  <a:lnTo>
                    <a:pt x="2800" y="111075"/>
                  </a:lnTo>
                  <a:lnTo>
                    <a:pt x="5029" y="112018"/>
                  </a:lnTo>
                  <a:lnTo>
                    <a:pt x="6514" y="113705"/>
                  </a:lnTo>
                  <a:lnTo>
                    <a:pt x="8165" y="118403"/>
                  </a:lnTo>
                  <a:lnTo>
                    <a:pt x="9664" y="120078"/>
                  </a:lnTo>
                  <a:lnTo>
                    <a:pt x="14151" y="121941"/>
                  </a:lnTo>
                  <a:lnTo>
                    <a:pt x="59362" y="123413"/>
                  </a:lnTo>
                  <a:lnTo>
                    <a:pt x="89157" y="122370"/>
                  </a:lnTo>
                  <a:lnTo>
                    <a:pt x="134591" y="113729"/>
                  </a:lnTo>
                  <a:lnTo>
                    <a:pt x="180852" y="105340"/>
                  </a:lnTo>
                  <a:lnTo>
                    <a:pt x="190461" y="1043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SMARTInkShape-1186"/>
            <p:cNvSpPr/>
            <p:nvPr>
              <p:custDataLst>
                <p:tags r:id="rId113"/>
              </p:custDataLst>
            </p:nvPr>
          </p:nvSpPr>
          <p:spPr>
            <a:xfrm>
              <a:off x="3933825" y="5743575"/>
              <a:ext cx="152401" cy="37697"/>
            </a:xfrm>
            <a:custGeom>
              <a:avLst/>
              <a:gdLst/>
              <a:ahLst/>
              <a:cxnLst/>
              <a:rect l="0" t="0" r="0" b="0"/>
              <a:pathLst>
                <a:path w="152401" h="37697">
                  <a:moveTo>
                    <a:pt x="0" y="0"/>
                  </a:moveTo>
                  <a:lnTo>
                    <a:pt x="0" y="0"/>
                  </a:lnTo>
                  <a:lnTo>
                    <a:pt x="0" y="14189"/>
                  </a:lnTo>
                  <a:lnTo>
                    <a:pt x="1058" y="15810"/>
                  </a:lnTo>
                  <a:lnTo>
                    <a:pt x="2822" y="16890"/>
                  </a:lnTo>
                  <a:lnTo>
                    <a:pt x="5057" y="17609"/>
                  </a:lnTo>
                  <a:lnTo>
                    <a:pt x="6546" y="19148"/>
                  </a:lnTo>
                  <a:lnTo>
                    <a:pt x="8201" y="23680"/>
                  </a:lnTo>
                  <a:lnTo>
                    <a:pt x="9701" y="25312"/>
                  </a:lnTo>
                  <a:lnTo>
                    <a:pt x="32916" y="35036"/>
                  </a:lnTo>
                  <a:lnTo>
                    <a:pt x="50535" y="37696"/>
                  </a:lnTo>
                  <a:lnTo>
                    <a:pt x="93557" y="23900"/>
                  </a:lnTo>
                  <a:lnTo>
                    <a:pt x="140131" y="5919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6" name="SMARTInkShape-1187"/>
            <p:cNvSpPr/>
            <p:nvPr>
              <p:custDataLst>
                <p:tags r:id="rId114"/>
              </p:custDataLst>
            </p:nvPr>
          </p:nvSpPr>
          <p:spPr>
            <a:xfrm>
              <a:off x="3600880" y="5657885"/>
              <a:ext cx="418667" cy="161880"/>
            </a:xfrm>
            <a:custGeom>
              <a:avLst/>
              <a:gdLst/>
              <a:ahLst/>
              <a:cxnLst/>
              <a:rect l="0" t="0" r="0" b="0"/>
              <a:pathLst>
                <a:path w="418667" h="161880">
                  <a:moveTo>
                    <a:pt x="104345" y="28540"/>
                  </a:moveTo>
                  <a:lnTo>
                    <a:pt x="104345" y="28540"/>
                  </a:lnTo>
                  <a:lnTo>
                    <a:pt x="104345" y="10814"/>
                  </a:lnTo>
                  <a:lnTo>
                    <a:pt x="103287" y="10373"/>
                  </a:lnTo>
                  <a:lnTo>
                    <a:pt x="96144" y="9606"/>
                  </a:lnTo>
                  <a:lnTo>
                    <a:pt x="86735" y="1299"/>
                  </a:lnTo>
                  <a:lnTo>
                    <a:pt x="77221" y="82"/>
                  </a:lnTo>
                  <a:lnTo>
                    <a:pt x="71143" y="0"/>
                  </a:lnTo>
                  <a:lnTo>
                    <a:pt x="69510" y="1046"/>
                  </a:lnTo>
                  <a:lnTo>
                    <a:pt x="68422" y="2802"/>
                  </a:lnTo>
                  <a:lnTo>
                    <a:pt x="67696" y="5031"/>
                  </a:lnTo>
                  <a:lnTo>
                    <a:pt x="66154" y="6518"/>
                  </a:lnTo>
                  <a:lnTo>
                    <a:pt x="61618" y="8169"/>
                  </a:lnTo>
                  <a:lnTo>
                    <a:pt x="53115" y="9099"/>
                  </a:lnTo>
                  <a:lnTo>
                    <a:pt x="51142" y="10288"/>
                  </a:lnTo>
                  <a:lnTo>
                    <a:pt x="49826" y="12139"/>
                  </a:lnTo>
                  <a:lnTo>
                    <a:pt x="48364" y="17017"/>
                  </a:lnTo>
                  <a:lnTo>
                    <a:pt x="47714" y="22713"/>
                  </a:lnTo>
                  <a:lnTo>
                    <a:pt x="44604" y="28773"/>
                  </a:lnTo>
                  <a:lnTo>
                    <a:pt x="40752" y="34993"/>
                  </a:lnTo>
                  <a:lnTo>
                    <a:pt x="38076" y="45722"/>
                  </a:lnTo>
                  <a:lnTo>
                    <a:pt x="37705" y="60684"/>
                  </a:lnTo>
                  <a:lnTo>
                    <a:pt x="40508" y="66815"/>
                  </a:lnTo>
                  <a:lnTo>
                    <a:pt x="45874" y="74318"/>
                  </a:lnTo>
                  <a:lnTo>
                    <a:pt x="49430" y="75345"/>
                  </a:lnTo>
                  <a:lnTo>
                    <a:pt x="51860" y="75618"/>
                  </a:lnTo>
                  <a:lnTo>
                    <a:pt x="53480" y="76858"/>
                  </a:lnTo>
                  <a:lnTo>
                    <a:pt x="55280" y="81059"/>
                  </a:lnTo>
                  <a:lnTo>
                    <a:pt x="56818" y="82603"/>
                  </a:lnTo>
                  <a:lnTo>
                    <a:pt x="64794" y="85284"/>
                  </a:lnTo>
                  <a:lnTo>
                    <a:pt x="84865" y="85690"/>
                  </a:lnTo>
                  <a:lnTo>
                    <a:pt x="94700" y="76281"/>
                  </a:lnTo>
                  <a:lnTo>
                    <a:pt x="67696" y="76165"/>
                  </a:lnTo>
                  <a:lnTo>
                    <a:pt x="58927" y="82710"/>
                  </a:lnTo>
                  <a:lnTo>
                    <a:pt x="50084" y="85866"/>
                  </a:lnTo>
                  <a:lnTo>
                    <a:pt x="23643" y="109278"/>
                  </a:lnTo>
                  <a:lnTo>
                    <a:pt x="20852" y="114871"/>
                  </a:lnTo>
                  <a:lnTo>
                    <a:pt x="20108" y="117844"/>
                  </a:lnTo>
                  <a:lnTo>
                    <a:pt x="10550" y="131469"/>
                  </a:lnTo>
                  <a:lnTo>
                    <a:pt x="1021" y="141354"/>
                  </a:lnTo>
                  <a:lnTo>
                    <a:pt x="0" y="147457"/>
                  </a:lnTo>
                  <a:lnTo>
                    <a:pt x="915" y="149092"/>
                  </a:lnTo>
                  <a:lnTo>
                    <a:pt x="2583" y="150183"/>
                  </a:lnTo>
                  <a:lnTo>
                    <a:pt x="4754" y="150910"/>
                  </a:lnTo>
                  <a:lnTo>
                    <a:pt x="6201" y="152453"/>
                  </a:lnTo>
                  <a:lnTo>
                    <a:pt x="8714" y="160438"/>
                  </a:lnTo>
                  <a:lnTo>
                    <a:pt x="11748" y="161245"/>
                  </a:lnTo>
                  <a:lnTo>
                    <a:pt x="45947" y="161879"/>
                  </a:lnTo>
                  <a:lnTo>
                    <a:pt x="54754" y="159063"/>
                  </a:lnTo>
                  <a:lnTo>
                    <a:pt x="101719" y="133242"/>
                  </a:lnTo>
                  <a:lnTo>
                    <a:pt x="121583" y="120600"/>
                  </a:lnTo>
                  <a:lnTo>
                    <a:pt x="151377" y="106853"/>
                  </a:lnTo>
                  <a:lnTo>
                    <a:pt x="190500" y="76753"/>
                  </a:lnTo>
                  <a:lnTo>
                    <a:pt x="233282" y="50788"/>
                  </a:lnTo>
                  <a:lnTo>
                    <a:pt x="253461" y="32775"/>
                  </a:lnTo>
                  <a:lnTo>
                    <a:pt x="259872" y="30422"/>
                  </a:lnTo>
                  <a:lnTo>
                    <a:pt x="262005" y="28736"/>
                  </a:lnTo>
                  <a:lnTo>
                    <a:pt x="266064" y="22366"/>
                  </a:lnTo>
                  <a:lnTo>
                    <a:pt x="275756" y="19026"/>
                  </a:lnTo>
                  <a:lnTo>
                    <a:pt x="275795" y="65467"/>
                  </a:lnTo>
                  <a:lnTo>
                    <a:pt x="275795" y="88484"/>
                  </a:lnTo>
                  <a:lnTo>
                    <a:pt x="266532" y="135360"/>
                  </a:lnTo>
                  <a:lnTo>
                    <a:pt x="266270" y="161843"/>
                  </a:lnTo>
                  <a:lnTo>
                    <a:pt x="266270" y="156819"/>
                  </a:lnTo>
                  <a:lnTo>
                    <a:pt x="269092" y="151522"/>
                  </a:lnTo>
                  <a:lnTo>
                    <a:pt x="301282" y="107038"/>
                  </a:lnTo>
                  <a:lnTo>
                    <a:pt x="339296" y="60369"/>
                  </a:lnTo>
                  <a:lnTo>
                    <a:pt x="364342" y="38070"/>
                  </a:lnTo>
                  <a:lnTo>
                    <a:pt x="378584" y="31363"/>
                  </a:lnTo>
                  <a:lnTo>
                    <a:pt x="401554" y="28613"/>
                  </a:lnTo>
                  <a:lnTo>
                    <a:pt x="418146" y="28541"/>
                  </a:lnTo>
                  <a:lnTo>
                    <a:pt x="418666" y="43005"/>
                  </a:lnTo>
                  <a:lnTo>
                    <a:pt x="417609" y="44534"/>
                  </a:lnTo>
                  <a:lnTo>
                    <a:pt x="415846" y="45553"/>
                  </a:lnTo>
                  <a:lnTo>
                    <a:pt x="413612" y="46232"/>
                  </a:lnTo>
                  <a:lnTo>
                    <a:pt x="412124" y="47742"/>
                  </a:lnTo>
                  <a:lnTo>
                    <a:pt x="409145" y="571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1" name="SMARTInkShape-Group314"/>
          <p:cNvGrpSpPr/>
          <p:nvPr/>
        </p:nvGrpSpPr>
        <p:grpSpPr>
          <a:xfrm>
            <a:off x="4667250" y="5667409"/>
            <a:ext cx="398562" cy="171417"/>
            <a:chOff x="4667250" y="5667409"/>
            <a:chExt cx="398562" cy="171417"/>
          </a:xfrm>
        </p:grpSpPr>
        <p:sp>
          <p:nvSpPr>
            <p:cNvPr id="348" name="SMARTInkShape-1188"/>
            <p:cNvSpPr/>
            <p:nvPr>
              <p:custDataLst>
                <p:tags r:id="rId109"/>
              </p:custDataLst>
            </p:nvPr>
          </p:nvSpPr>
          <p:spPr>
            <a:xfrm>
              <a:off x="4905385" y="5667409"/>
              <a:ext cx="160427" cy="171417"/>
            </a:xfrm>
            <a:custGeom>
              <a:avLst/>
              <a:gdLst/>
              <a:ahLst/>
              <a:cxnLst/>
              <a:rect l="0" t="0" r="0" b="0"/>
              <a:pathLst>
                <a:path w="160427" h="171417">
                  <a:moveTo>
                    <a:pt x="9515" y="9491"/>
                  </a:moveTo>
                  <a:lnTo>
                    <a:pt x="9515" y="9491"/>
                  </a:lnTo>
                  <a:lnTo>
                    <a:pt x="24" y="0"/>
                  </a:lnTo>
                  <a:lnTo>
                    <a:pt x="0" y="5032"/>
                  </a:lnTo>
                  <a:lnTo>
                    <a:pt x="1055" y="6519"/>
                  </a:lnTo>
                  <a:lnTo>
                    <a:pt x="2817" y="7510"/>
                  </a:lnTo>
                  <a:lnTo>
                    <a:pt x="9691" y="9230"/>
                  </a:lnTo>
                  <a:lnTo>
                    <a:pt x="14180" y="9375"/>
                  </a:lnTo>
                  <a:lnTo>
                    <a:pt x="15800" y="10472"/>
                  </a:lnTo>
                  <a:lnTo>
                    <a:pt x="16880" y="12262"/>
                  </a:lnTo>
                  <a:lnTo>
                    <a:pt x="17600" y="14514"/>
                  </a:lnTo>
                  <a:lnTo>
                    <a:pt x="20197" y="16015"/>
                  </a:lnTo>
                  <a:lnTo>
                    <a:pt x="32906" y="19185"/>
                  </a:lnTo>
                  <a:lnTo>
                    <a:pt x="47218" y="26379"/>
                  </a:lnTo>
                  <a:lnTo>
                    <a:pt x="93251" y="31347"/>
                  </a:lnTo>
                  <a:lnTo>
                    <a:pt x="100706" y="35080"/>
                  </a:lnTo>
                  <a:lnTo>
                    <a:pt x="117349" y="37673"/>
                  </a:lnTo>
                  <a:lnTo>
                    <a:pt x="136505" y="38032"/>
                  </a:lnTo>
                  <a:lnTo>
                    <a:pt x="142860" y="40873"/>
                  </a:lnTo>
                  <a:lnTo>
                    <a:pt x="150508" y="46264"/>
                  </a:lnTo>
                  <a:lnTo>
                    <a:pt x="156889" y="47198"/>
                  </a:lnTo>
                  <a:lnTo>
                    <a:pt x="158564" y="48387"/>
                  </a:lnTo>
                  <a:lnTo>
                    <a:pt x="159681" y="50239"/>
                  </a:lnTo>
                  <a:lnTo>
                    <a:pt x="160426" y="52531"/>
                  </a:lnTo>
                  <a:lnTo>
                    <a:pt x="159864" y="54060"/>
                  </a:lnTo>
                  <a:lnTo>
                    <a:pt x="158430" y="55079"/>
                  </a:lnTo>
                  <a:lnTo>
                    <a:pt x="156417" y="55758"/>
                  </a:lnTo>
                  <a:lnTo>
                    <a:pt x="155074" y="57268"/>
                  </a:lnTo>
                  <a:lnTo>
                    <a:pt x="153583" y="61770"/>
                  </a:lnTo>
                  <a:lnTo>
                    <a:pt x="152128" y="63394"/>
                  </a:lnTo>
                  <a:lnTo>
                    <a:pt x="147688" y="65198"/>
                  </a:lnTo>
                  <a:lnTo>
                    <a:pt x="146079" y="66737"/>
                  </a:lnTo>
                  <a:lnTo>
                    <a:pt x="144293" y="71269"/>
                  </a:lnTo>
                  <a:lnTo>
                    <a:pt x="142759" y="72901"/>
                  </a:lnTo>
                  <a:lnTo>
                    <a:pt x="129733" y="80792"/>
                  </a:lnTo>
                  <a:lnTo>
                    <a:pt x="117379" y="91269"/>
                  </a:lnTo>
                  <a:lnTo>
                    <a:pt x="104748" y="97259"/>
                  </a:lnTo>
                  <a:lnTo>
                    <a:pt x="73015" y="127002"/>
                  </a:lnTo>
                  <a:lnTo>
                    <a:pt x="69487" y="133333"/>
                  </a:lnTo>
                  <a:lnTo>
                    <a:pt x="68546" y="136502"/>
                  </a:lnTo>
                  <a:lnTo>
                    <a:pt x="66861" y="138615"/>
                  </a:lnTo>
                  <a:lnTo>
                    <a:pt x="60490" y="142647"/>
                  </a:lnTo>
                  <a:lnTo>
                    <a:pt x="57581" y="150878"/>
                  </a:lnTo>
                  <a:lnTo>
                    <a:pt x="57271" y="156981"/>
                  </a:lnTo>
                  <a:lnTo>
                    <a:pt x="60020" y="162531"/>
                  </a:lnTo>
                  <a:lnTo>
                    <a:pt x="66665" y="1714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9" name="SMARTInkShape-1189"/>
            <p:cNvSpPr/>
            <p:nvPr>
              <p:custDataLst>
                <p:tags r:id="rId110"/>
              </p:custDataLst>
            </p:nvPr>
          </p:nvSpPr>
          <p:spPr>
            <a:xfrm>
              <a:off x="4686692" y="5724525"/>
              <a:ext cx="275834" cy="76201"/>
            </a:xfrm>
            <a:custGeom>
              <a:avLst/>
              <a:gdLst/>
              <a:ahLst/>
              <a:cxnLst/>
              <a:rect l="0" t="0" r="0" b="0"/>
              <a:pathLst>
                <a:path w="275834" h="76201">
                  <a:moveTo>
                    <a:pt x="9133" y="76200"/>
                  </a:moveTo>
                  <a:lnTo>
                    <a:pt x="9133" y="76200"/>
                  </a:lnTo>
                  <a:lnTo>
                    <a:pt x="0" y="76200"/>
                  </a:lnTo>
                  <a:lnTo>
                    <a:pt x="4781" y="76200"/>
                  </a:lnTo>
                  <a:lnTo>
                    <a:pt x="6232" y="75142"/>
                  </a:lnTo>
                  <a:lnTo>
                    <a:pt x="7844" y="71144"/>
                  </a:lnTo>
                  <a:lnTo>
                    <a:pt x="9331" y="69655"/>
                  </a:lnTo>
                  <a:lnTo>
                    <a:pt x="13808" y="67999"/>
                  </a:lnTo>
                  <a:lnTo>
                    <a:pt x="25304" y="65879"/>
                  </a:lnTo>
                  <a:lnTo>
                    <a:pt x="34621" y="60206"/>
                  </a:lnTo>
                  <a:lnTo>
                    <a:pt x="45142" y="58056"/>
                  </a:lnTo>
                  <a:lnTo>
                    <a:pt x="60136" y="56360"/>
                  </a:lnTo>
                  <a:lnTo>
                    <a:pt x="72811" y="50684"/>
                  </a:lnTo>
                  <a:lnTo>
                    <a:pt x="120149" y="39062"/>
                  </a:lnTo>
                  <a:lnTo>
                    <a:pt x="154394" y="37126"/>
                  </a:lnTo>
                  <a:lnTo>
                    <a:pt x="173097" y="30578"/>
                  </a:lnTo>
                  <a:lnTo>
                    <a:pt x="214333" y="27595"/>
                  </a:lnTo>
                  <a:lnTo>
                    <a:pt x="227976" y="21051"/>
                  </a:lnTo>
                  <a:lnTo>
                    <a:pt x="253564" y="19167"/>
                  </a:lnTo>
                  <a:lnTo>
                    <a:pt x="266720" y="11526"/>
                  </a:lnTo>
                  <a:lnTo>
                    <a:pt x="269758" y="10859"/>
                  </a:lnTo>
                  <a:lnTo>
                    <a:pt x="271782" y="9356"/>
                  </a:lnTo>
                  <a:lnTo>
                    <a:pt x="273134" y="7296"/>
                  </a:lnTo>
                  <a:lnTo>
                    <a:pt x="27583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SMARTInkShape-1190"/>
            <p:cNvSpPr/>
            <p:nvPr>
              <p:custDataLst>
                <p:tags r:id="rId111"/>
              </p:custDataLst>
            </p:nvPr>
          </p:nvSpPr>
          <p:spPr>
            <a:xfrm>
              <a:off x="4667250" y="5705475"/>
              <a:ext cx="265211" cy="19051"/>
            </a:xfrm>
            <a:custGeom>
              <a:avLst/>
              <a:gdLst/>
              <a:ahLst/>
              <a:cxnLst/>
              <a:rect l="0" t="0" r="0" b="0"/>
              <a:pathLst>
                <a:path w="265211" h="19051">
                  <a:moveTo>
                    <a:pt x="0" y="19050"/>
                  </a:moveTo>
                  <a:lnTo>
                    <a:pt x="0" y="19050"/>
                  </a:lnTo>
                  <a:lnTo>
                    <a:pt x="0" y="13994"/>
                  </a:lnTo>
                  <a:lnTo>
                    <a:pt x="1058" y="12505"/>
                  </a:lnTo>
                  <a:lnTo>
                    <a:pt x="2822" y="11511"/>
                  </a:lnTo>
                  <a:lnTo>
                    <a:pt x="9701" y="9787"/>
                  </a:lnTo>
                  <a:lnTo>
                    <a:pt x="23680" y="9535"/>
                  </a:lnTo>
                  <a:lnTo>
                    <a:pt x="29222" y="6708"/>
                  </a:lnTo>
                  <a:lnTo>
                    <a:pt x="35213" y="2981"/>
                  </a:lnTo>
                  <a:lnTo>
                    <a:pt x="47682" y="589"/>
                  </a:lnTo>
                  <a:lnTo>
                    <a:pt x="92251" y="7"/>
                  </a:lnTo>
                  <a:lnTo>
                    <a:pt x="139831" y="0"/>
                  </a:lnTo>
                  <a:lnTo>
                    <a:pt x="183099" y="0"/>
                  </a:lnTo>
                  <a:lnTo>
                    <a:pt x="227938" y="0"/>
                  </a:lnTo>
                  <a:lnTo>
                    <a:pt x="265210" y="0"/>
                  </a:lnTo>
                  <a:lnTo>
                    <a:pt x="263215" y="2822"/>
                  </a:lnTo>
                  <a:lnTo>
                    <a:pt x="261202" y="5056"/>
                  </a:lnTo>
                  <a:lnTo>
                    <a:pt x="256143" y="7539"/>
                  </a:lnTo>
                  <a:lnTo>
                    <a:pt x="2476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2" name="SMARTInkShape-Group315"/>
          <p:cNvGrpSpPr/>
          <p:nvPr/>
        </p:nvGrpSpPr>
        <p:grpSpPr>
          <a:xfrm>
            <a:off x="5476876" y="5419856"/>
            <a:ext cx="2543175" cy="352295"/>
            <a:chOff x="5476876" y="5419856"/>
            <a:chExt cx="2543175" cy="352295"/>
          </a:xfrm>
        </p:grpSpPr>
        <p:sp>
          <p:nvSpPr>
            <p:cNvPr id="352" name="SMARTInkShape-1191"/>
            <p:cNvSpPr/>
            <p:nvPr>
              <p:custDataLst>
                <p:tags r:id="rId99"/>
              </p:custDataLst>
            </p:nvPr>
          </p:nvSpPr>
          <p:spPr>
            <a:xfrm>
              <a:off x="7840438" y="5429366"/>
              <a:ext cx="179613" cy="209434"/>
            </a:xfrm>
            <a:custGeom>
              <a:avLst/>
              <a:gdLst/>
              <a:ahLst/>
              <a:cxnLst/>
              <a:rect l="0" t="0" r="0" b="0"/>
              <a:pathLst>
                <a:path w="179613" h="209434">
                  <a:moveTo>
                    <a:pt x="151037" y="28459"/>
                  </a:moveTo>
                  <a:lnTo>
                    <a:pt x="151037" y="28459"/>
                  </a:lnTo>
                  <a:lnTo>
                    <a:pt x="151037" y="13994"/>
                  </a:lnTo>
                  <a:lnTo>
                    <a:pt x="149979" y="12465"/>
                  </a:lnTo>
                  <a:lnTo>
                    <a:pt x="148215" y="11446"/>
                  </a:lnTo>
                  <a:lnTo>
                    <a:pt x="141905" y="9528"/>
                  </a:lnTo>
                  <a:lnTo>
                    <a:pt x="136572" y="9444"/>
                  </a:lnTo>
                  <a:lnTo>
                    <a:pt x="135043" y="8375"/>
                  </a:lnTo>
                  <a:lnTo>
                    <a:pt x="134025" y="6602"/>
                  </a:lnTo>
                  <a:lnTo>
                    <a:pt x="133346" y="4363"/>
                  </a:lnTo>
                  <a:lnTo>
                    <a:pt x="131834" y="2870"/>
                  </a:lnTo>
                  <a:lnTo>
                    <a:pt x="123905" y="277"/>
                  </a:lnTo>
                  <a:lnTo>
                    <a:pt x="117834" y="0"/>
                  </a:lnTo>
                  <a:lnTo>
                    <a:pt x="116201" y="1020"/>
                  </a:lnTo>
                  <a:lnTo>
                    <a:pt x="115113" y="2758"/>
                  </a:lnTo>
                  <a:lnTo>
                    <a:pt x="114388" y="4975"/>
                  </a:lnTo>
                  <a:lnTo>
                    <a:pt x="112846" y="6453"/>
                  </a:lnTo>
                  <a:lnTo>
                    <a:pt x="108311" y="8096"/>
                  </a:lnTo>
                  <a:lnTo>
                    <a:pt x="96775" y="10207"/>
                  </a:lnTo>
                  <a:lnTo>
                    <a:pt x="82359" y="21152"/>
                  </a:lnTo>
                  <a:lnTo>
                    <a:pt x="79851" y="23588"/>
                  </a:lnTo>
                  <a:lnTo>
                    <a:pt x="74244" y="26294"/>
                  </a:lnTo>
                  <a:lnTo>
                    <a:pt x="71266" y="27016"/>
                  </a:lnTo>
                  <a:lnTo>
                    <a:pt x="62020" y="33087"/>
                  </a:lnTo>
                  <a:lnTo>
                    <a:pt x="58557" y="38630"/>
                  </a:lnTo>
                  <a:lnTo>
                    <a:pt x="55960" y="44621"/>
                  </a:lnTo>
                  <a:lnTo>
                    <a:pt x="40010" y="64274"/>
                  </a:lnTo>
                  <a:lnTo>
                    <a:pt x="37169" y="74320"/>
                  </a:lnTo>
                  <a:lnTo>
                    <a:pt x="44976" y="84130"/>
                  </a:lnTo>
                  <a:lnTo>
                    <a:pt x="54350" y="93681"/>
                  </a:lnTo>
                  <a:lnTo>
                    <a:pt x="60417" y="94703"/>
                  </a:lnTo>
                  <a:lnTo>
                    <a:pt x="107921" y="95134"/>
                  </a:lnTo>
                  <a:lnTo>
                    <a:pt x="112899" y="95134"/>
                  </a:lnTo>
                  <a:lnTo>
                    <a:pt x="95327" y="95134"/>
                  </a:lnTo>
                  <a:lnTo>
                    <a:pt x="86567" y="101679"/>
                  </a:lnTo>
                  <a:lnTo>
                    <a:pt x="77724" y="104835"/>
                  </a:lnTo>
                  <a:lnTo>
                    <a:pt x="58071" y="120446"/>
                  </a:lnTo>
                  <a:lnTo>
                    <a:pt x="49173" y="123800"/>
                  </a:lnTo>
                  <a:lnTo>
                    <a:pt x="39834" y="129969"/>
                  </a:lnTo>
                  <a:lnTo>
                    <a:pt x="30365" y="133325"/>
                  </a:lnTo>
                  <a:lnTo>
                    <a:pt x="24027" y="137860"/>
                  </a:lnTo>
                  <a:lnTo>
                    <a:pt x="20505" y="143404"/>
                  </a:lnTo>
                  <a:lnTo>
                    <a:pt x="19565" y="146364"/>
                  </a:lnTo>
                  <a:lnTo>
                    <a:pt x="17881" y="148337"/>
                  </a:lnTo>
                  <a:lnTo>
                    <a:pt x="13187" y="150530"/>
                  </a:lnTo>
                  <a:lnTo>
                    <a:pt x="11511" y="152173"/>
                  </a:lnTo>
                  <a:lnTo>
                    <a:pt x="9650" y="156821"/>
                  </a:lnTo>
                  <a:lnTo>
                    <a:pt x="7398" y="168428"/>
                  </a:lnTo>
                  <a:lnTo>
                    <a:pt x="0" y="179013"/>
                  </a:lnTo>
                  <a:lnTo>
                    <a:pt x="604" y="180687"/>
                  </a:lnTo>
                  <a:lnTo>
                    <a:pt x="6957" y="188898"/>
                  </a:lnTo>
                  <a:lnTo>
                    <a:pt x="8982" y="197695"/>
                  </a:lnTo>
                  <a:lnTo>
                    <a:pt x="16331" y="207679"/>
                  </a:lnTo>
                  <a:lnTo>
                    <a:pt x="19906" y="208654"/>
                  </a:lnTo>
                  <a:lnTo>
                    <a:pt x="67175" y="209430"/>
                  </a:lnTo>
                  <a:lnTo>
                    <a:pt x="77624" y="209433"/>
                  </a:lnTo>
                  <a:lnTo>
                    <a:pt x="120765" y="195244"/>
                  </a:lnTo>
                  <a:lnTo>
                    <a:pt x="138432" y="191344"/>
                  </a:lnTo>
                  <a:lnTo>
                    <a:pt x="149315" y="190811"/>
                  </a:lnTo>
                  <a:lnTo>
                    <a:pt x="153065" y="189610"/>
                  </a:lnTo>
                  <a:lnTo>
                    <a:pt x="155564" y="187752"/>
                  </a:lnTo>
                  <a:lnTo>
                    <a:pt x="157230" y="185454"/>
                  </a:lnTo>
                  <a:lnTo>
                    <a:pt x="159399" y="183922"/>
                  </a:lnTo>
                  <a:lnTo>
                    <a:pt x="164632" y="182220"/>
                  </a:lnTo>
                  <a:lnTo>
                    <a:pt x="179565" y="180862"/>
                  </a:lnTo>
                  <a:lnTo>
                    <a:pt x="179612" y="171450"/>
                  </a:lnTo>
                  <a:lnTo>
                    <a:pt x="160562" y="1713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SMARTInkShape-1192"/>
            <p:cNvSpPr/>
            <p:nvPr>
              <p:custDataLst>
                <p:tags r:id="rId100"/>
              </p:custDataLst>
            </p:nvPr>
          </p:nvSpPr>
          <p:spPr>
            <a:xfrm>
              <a:off x="7620034" y="5534025"/>
              <a:ext cx="114267" cy="53027"/>
            </a:xfrm>
            <a:custGeom>
              <a:avLst/>
              <a:gdLst/>
              <a:ahLst/>
              <a:cxnLst/>
              <a:rect l="0" t="0" r="0" b="0"/>
              <a:pathLst>
                <a:path w="114267" h="53027">
                  <a:moveTo>
                    <a:pt x="9491" y="0"/>
                  </a:moveTo>
                  <a:lnTo>
                    <a:pt x="9491" y="0"/>
                  </a:lnTo>
                  <a:lnTo>
                    <a:pt x="4435" y="0"/>
                  </a:lnTo>
                  <a:lnTo>
                    <a:pt x="2946" y="1058"/>
                  </a:lnTo>
                  <a:lnTo>
                    <a:pt x="1953" y="2822"/>
                  </a:lnTo>
                  <a:lnTo>
                    <a:pt x="82" y="17333"/>
                  </a:lnTo>
                  <a:lnTo>
                    <a:pt x="0" y="23598"/>
                  </a:lnTo>
                  <a:lnTo>
                    <a:pt x="2804" y="29185"/>
                  </a:lnTo>
                  <a:lnTo>
                    <a:pt x="14157" y="42635"/>
                  </a:lnTo>
                  <a:lnTo>
                    <a:pt x="19679" y="45407"/>
                  </a:lnTo>
                  <a:lnTo>
                    <a:pt x="34979" y="48391"/>
                  </a:lnTo>
                  <a:lnTo>
                    <a:pt x="41280" y="52551"/>
                  </a:lnTo>
                  <a:lnTo>
                    <a:pt x="44442" y="53026"/>
                  </a:lnTo>
                  <a:lnTo>
                    <a:pt x="47608" y="52284"/>
                  </a:lnTo>
                  <a:lnTo>
                    <a:pt x="53948" y="49696"/>
                  </a:lnTo>
                  <a:lnTo>
                    <a:pt x="83706" y="44924"/>
                  </a:lnTo>
                  <a:lnTo>
                    <a:pt x="92217" y="41132"/>
                  </a:lnTo>
                  <a:lnTo>
                    <a:pt x="114266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4" name="SMARTInkShape-1193"/>
            <p:cNvSpPr/>
            <p:nvPr>
              <p:custDataLst>
                <p:tags r:id="rId101"/>
              </p:custDataLst>
            </p:nvPr>
          </p:nvSpPr>
          <p:spPr>
            <a:xfrm>
              <a:off x="7334265" y="5419856"/>
              <a:ext cx="409560" cy="199847"/>
            </a:xfrm>
            <a:custGeom>
              <a:avLst/>
              <a:gdLst/>
              <a:ahLst/>
              <a:cxnLst/>
              <a:rect l="0" t="0" r="0" b="0"/>
              <a:pathLst>
                <a:path w="409560" h="199847">
                  <a:moveTo>
                    <a:pt x="133335" y="85594"/>
                  </a:moveTo>
                  <a:lnTo>
                    <a:pt x="133335" y="85594"/>
                  </a:lnTo>
                  <a:lnTo>
                    <a:pt x="123820" y="85594"/>
                  </a:lnTo>
                  <a:lnTo>
                    <a:pt x="132012" y="77393"/>
                  </a:lnTo>
                  <a:lnTo>
                    <a:pt x="133220" y="67985"/>
                  </a:lnTo>
                  <a:lnTo>
                    <a:pt x="133301" y="61914"/>
                  </a:lnTo>
                  <a:lnTo>
                    <a:pt x="130497" y="56372"/>
                  </a:lnTo>
                  <a:lnTo>
                    <a:pt x="125131" y="49247"/>
                  </a:lnTo>
                  <a:lnTo>
                    <a:pt x="124201" y="42957"/>
                  </a:lnTo>
                  <a:lnTo>
                    <a:pt x="123012" y="41294"/>
                  </a:lnTo>
                  <a:lnTo>
                    <a:pt x="121161" y="40186"/>
                  </a:lnTo>
                  <a:lnTo>
                    <a:pt x="118870" y="39447"/>
                  </a:lnTo>
                  <a:lnTo>
                    <a:pt x="117341" y="37896"/>
                  </a:lnTo>
                  <a:lnTo>
                    <a:pt x="115644" y="33350"/>
                  </a:lnTo>
                  <a:lnTo>
                    <a:pt x="114132" y="31715"/>
                  </a:lnTo>
                  <a:lnTo>
                    <a:pt x="106203" y="28875"/>
                  </a:lnTo>
                  <a:lnTo>
                    <a:pt x="82407" y="28455"/>
                  </a:lnTo>
                  <a:lnTo>
                    <a:pt x="76128" y="31271"/>
                  </a:lnTo>
                  <a:lnTo>
                    <a:pt x="60303" y="43633"/>
                  </a:lnTo>
                  <a:lnTo>
                    <a:pt x="53958" y="45778"/>
                  </a:lnTo>
                  <a:lnTo>
                    <a:pt x="51842" y="48466"/>
                  </a:lnTo>
                  <a:lnTo>
                    <a:pt x="45623" y="65169"/>
                  </a:lnTo>
                  <a:lnTo>
                    <a:pt x="12663" y="111154"/>
                  </a:lnTo>
                  <a:lnTo>
                    <a:pt x="4212" y="126799"/>
                  </a:lnTo>
                  <a:lnTo>
                    <a:pt x="1237" y="139666"/>
                  </a:lnTo>
                  <a:lnTo>
                    <a:pt x="0" y="183891"/>
                  </a:lnTo>
                  <a:lnTo>
                    <a:pt x="2814" y="190313"/>
                  </a:lnTo>
                  <a:lnTo>
                    <a:pt x="5046" y="193507"/>
                  </a:lnTo>
                  <a:lnTo>
                    <a:pt x="10348" y="197055"/>
                  </a:lnTo>
                  <a:lnTo>
                    <a:pt x="19283" y="199053"/>
                  </a:lnTo>
                  <a:lnTo>
                    <a:pt x="49476" y="199846"/>
                  </a:lnTo>
                  <a:lnTo>
                    <a:pt x="92610" y="188133"/>
                  </a:lnTo>
                  <a:lnTo>
                    <a:pt x="138764" y="162957"/>
                  </a:lnTo>
                  <a:lnTo>
                    <a:pt x="184081" y="130102"/>
                  </a:lnTo>
                  <a:lnTo>
                    <a:pt x="228582" y="94472"/>
                  </a:lnTo>
                  <a:lnTo>
                    <a:pt x="273975" y="49711"/>
                  </a:lnTo>
                  <a:lnTo>
                    <a:pt x="300464" y="22180"/>
                  </a:lnTo>
                  <a:lnTo>
                    <a:pt x="302865" y="15782"/>
                  </a:lnTo>
                  <a:lnTo>
                    <a:pt x="304563" y="13653"/>
                  </a:lnTo>
                  <a:lnTo>
                    <a:pt x="310951" y="9598"/>
                  </a:lnTo>
                  <a:lnTo>
                    <a:pt x="314272" y="0"/>
                  </a:lnTo>
                  <a:lnTo>
                    <a:pt x="314309" y="14062"/>
                  </a:lnTo>
                  <a:lnTo>
                    <a:pt x="313251" y="15681"/>
                  </a:lnTo>
                  <a:lnTo>
                    <a:pt x="311488" y="16760"/>
                  </a:lnTo>
                  <a:lnTo>
                    <a:pt x="309254" y="17479"/>
                  </a:lnTo>
                  <a:lnTo>
                    <a:pt x="307765" y="19018"/>
                  </a:lnTo>
                  <a:lnTo>
                    <a:pt x="306110" y="23549"/>
                  </a:lnTo>
                  <a:lnTo>
                    <a:pt x="303989" y="35081"/>
                  </a:lnTo>
                  <a:lnTo>
                    <a:pt x="289619" y="60415"/>
                  </a:lnTo>
                  <a:lnTo>
                    <a:pt x="286502" y="75486"/>
                  </a:lnTo>
                  <a:lnTo>
                    <a:pt x="285018" y="83218"/>
                  </a:lnTo>
                  <a:lnTo>
                    <a:pt x="278232" y="98413"/>
                  </a:lnTo>
                  <a:lnTo>
                    <a:pt x="270577" y="110089"/>
                  </a:lnTo>
                  <a:lnTo>
                    <a:pt x="266780" y="120251"/>
                  </a:lnTo>
                  <a:lnTo>
                    <a:pt x="260481" y="129965"/>
                  </a:lnTo>
                  <a:lnTo>
                    <a:pt x="257086" y="139545"/>
                  </a:lnTo>
                  <a:lnTo>
                    <a:pt x="250905" y="149087"/>
                  </a:lnTo>
                  <a:lnTo>
                    <a:pt x="247546" y="158617"/>
                  </a:lnTo>
                  <a:lnTo>
                    <a:pt x="239561" y="169438"/>
                  </a:lnTo>
                  <a:lnTo>
                    <a:pt x="238147" y="180403"/>
                  </a:lnTo>
                  <a:lnTo>
                    <a:pt x="238121" y="175657"/>
                  </a:lnTo>
                  <a:lnTo>
                    <a:pt x="239176" y="174211"/>
                  </a:lnTo>
                  <a:lnTo>
                    <a:pt x="243170" y="172604"/>
                  </a:lnTo>
                  <a:lnTo>
                    <a:pt x="244658" y="171118"/>
                  </a:lnTo>
                  <a:lnTo>
                    <a:pt x="249870" y="161126"/>
                  </a:lnTo>
                  <a:lnTo>
                    <a:pt x="252300" y="158174"/>
                  </a:lnTo>
                  <a:lnTo>
                    <a:pt x="257822" y="154894"/>
                  </a:lnTo>
                  <a:lnTo>
                    <a:pt x="260776" y="154019"/>
                  </a:lnTo>
                  <a:lnTo>
                    <a:pt x="266881" y="147403"/>
                  </a:lnTo>
                  <a:lnTo>
                    <a:pt x="304786" y="101858"/>
                  </a:lnTo>
                  <a:lnTo>
                    <a:pt x="323835" y="76661"/>
                  </a:lnTo>
                  <a:lnTo>
                    <a:pt x="340768" y="60273"/>
                  </a:lnTo>
                  <a:lnTo>
                    <a:pt x="355781" y="51750"/>
                  </a:lnTo>
                  <a:lnTo>
                    <a:pt x="367402" y="47697"/>
                  </a:lnTo>
                  <a:lnTo>
                    <a:pt x="378987" y="39459"/>
                  </a:lnTo>
                  <a:lnTo>
                    <a:pt x="385450" y="38411"/>
                  </a:lnTo>
                  <a:lnTo>
                    <a:pt x="409397" y="37969"/>
                  </a:lnTo>
                  <a:lnTo>
                    <a:pt x="409559" y="55578"/>
                  </a:lnTo>
                  <a:lnTo>
                    <a:pt x="400035" y="665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5" name="SMARTInkShape-1194"/>
            <p:cNvSpPr/>
            <p:nvPr>
              <p:custDataLst>
                <p:tags r:id="rId102"/>
              </p:custDataLst>
            </p:nvPr>
          </p:nvSpPr>
          <p:spPr>
            <a:xfrm>
              <a:off x="7058039" y="5562600"/>
              <a:ext cx="161912" cy="114301"/>
            </a:xfrm>
            <a:custGeom>
              <a:avLst/>
              <a:gdLst/>
              <a:ahLst/>
              <a:cxnLst/>
              <a:rect l="0" t="0" r="0" b="0"/>
              <a:pathLst>
                <a:path w="161912" h="114301">
                  <a:moveTo>
                    <a:pt x="95236" y="0"/>
                  </a:moveTo>
                  <a:lnTo>
                    <a:pt x="95236" y="0"/>
                  </a:lnTo>
                  <a:lnTo>
                    <a:pt x="95236" y="17609"/>
                  </a:lnTo>
                  <a:lnTo>
                    <a:pt x="87036" y="27124"/>
                  </a:lnTo>
                  <a:lnTo>
                    <a:pt x="84915" y="35894"/>
                  </a:lnTo>
                  <a:lnTo>
                    <a:pt x="72488" y="50928"/>
                  </a:lnTo>
                  <a:lnTo>
                    <a:pt x="66428" y="54384"/>
                  </a:lnTo>
                  <a:lnTo>
                    <a:pt x="63331" y="55306"/>
                  </a:lnTo>
                  <a:lnTo>
                    <a:pt x="61266" y="56979"/>
                  </a:lnTo>
                  <a:lnTo>
                    <a:pt x="44039" y="79492"/>
                  </a:lnTo>
                  <a:lnTo>
                    <a:pt x="37910" y="82955"/>
                  </a:lnTo>
                  <a:lnTo>
                    <a:pt x="31658" y="85553"/>
                  </a:lnTo>
                  <a:lnTo>
                    <a:pt x="25351" y="90234"/>
                  </a:lnTo>
                  <a:lnTo>
                    <a:pt x="21843" y="95843"/>
                  </a:lnTo>
                  <a:lnTo>
                    <a:pt x="20907" y="98820"/>
                  </a:lnTo>
                  <a:lnTo>
                    <a:pt x="19226" y="100805"/>
                  </a:lnTo>
                  <a:lnTo>
                    <a:pt x="0" y="114289"/>
                  </a:lnTo>
                  <a:lnTo>
                    <a:pt x="14176" y="114300"/>
                  </a:lnTo>
                  <a:lnTo>
                    <a:pt x="19698" y="111478"/>
                  </a:lnTo>
                  <a:lnTo>
                    <a:pt x="25680" y="107755"/>
                  </a:lnTo>
                  <a:lnTo>
                    <a:pt x="38144" y="105363"/>
                  </a:lnTo>
                  <a:lnTo>
                    <a:pt x="41300" y="105167"/>
                  </a:lnTo>
                  <a:lnTo>
                    <a:pt x="47628" y="102127"/>
                  </a:lnTo>
                  <a:lnTo>
                    <a:pt x="50797" y="99835"/>
                  </a:lnTo>
                  <a:lnTo>
                    <a:pt x="65371" y="96608"/>
                  </a:lnTo>
                  <a:lnTo>
                    <a:pt x="111088" y="95258"/>
                  </a:lnTo>
                  <a:lnTo>
                    <a:pt x="136903" y="95250"/>
                  </a:lnTo>
                  <a:lnTo>
                    <a:pt x="138889" y="96308"/>
                  </a:lnTo>
                  <a:lnTo>
                    <a:pt x="140212" y="98072"/>
                  </a:lnTo>
                  <a:lnTo>
                    <a:pt x="141096" y="100306"/>
                  </a:lnTo>
                  <a:lnTo>
                    <a:pt x="142742" y="101795"/>
                  </a:lnTo>
                  <a:lnTo>
                    <a:pt x="150908" y="104383"/>
                  </a:lnTo>
                  <a:lnTo>
                    <a:pt x="161911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6" name="SMARTInkShape-1195"/>
            <p:cNvSpPr/>
            <p:nvPr>
              <p:custDataLst>
                <p:tags r:id="rId103"/>
              </p:custDataLst>
            </p:nvPr>
          </p:nvSpPr>
          <p:spPr>
            <a:xfrm>
              <a:off x="6753259" y="5638800"/>
              <a:ext cx="142842" cy="19041"/>
            </a:xfrm>
            <a:custGeom>
              <a:avLst/>
              <a:gdLst/>
              <a:ahLst/>
              <a:cxnLst/>
              <a:rect l="0" t="0" r="0" b="0"/>
              <a:pathLst>
                <a:path w="142842" h="19041">
                  <a:moveTo>
                    <a:pt x="9491" y="0"/>
                  </a:moveTo>
                  <a:lnTo>
                    <a:pt x="9491" y="0"/>
                  </a:lnTo>
                  <a:lnTo>
                    <a:pt x="0" y="9491"/>
                  </a:lnTo>
                  <a:lnTo>
                    <a:pt x="5033" y="9515"/>
                  </a:lnTo>
                  <a:lnTo>
                    <a:pt x="10332" y="12342"/>
                  </a:lnTo>
                  <a:lnTo>
                    <a:pt x="16215" y="16069"/>
                  </a:lnTo>
                  <a:lnTo>
                    <a:pt x="28615" y="18461"/>
                  </a:lnTo>
                  <a:lnTo>
                    <a:pt x="60293" y="19040"/>
                  </a:lnTo>
                  <a:lnTo>
                    <a:pt x="66642" y="16223"/>
                  </a:lnTo>
                  <a:lnTo>
                    <a:pt x="72991" y="12502"/>
                  </a:lnTo>
                  <a:lnTo>
                    <a:pt x="83574" y="10407"/>
                  </a:lnTo>
                  <a:lnTo>
                    <a:pt x="131156" y="9541"/>
                  </a:lnTo>
                  <a:lnTo>
                    <a:pt x="142841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7" name="SMARTInkShape-1196"/>
            <p:cNvSpPr/>
            <p:nvPr>
              <p:custDataLst>
                <p:tags r:id="rId104"/>
              </p:custDataLst>
            </p:nvPr>
          </p:nvSpPr>
          <p:spPr>
            <a:xfrm>
              <a:off x="6743700" y="5581650"/>
              <a:ext cx="161888" cy="19051"/>
            </a:xfrm>
            <a:custGeom>
              <a:avLst/>
              <a:gdLst/>
              <a:ahLst/>
              <a:cxnLst/>
              <a:rect l="0" t="0" r="0" b="0"/>
              <a:pathLst>
                <a:path w="161888" h="19051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8" y="2822"/>
                  </a:lnTo>
                  <a:lnTo>
                    <a:pt x="8200" y="5056"/>
                  </a:lnTo>
                  <a:lnTo>
                    <a:pt x="9701" y="6545"/>
                  </a:lnTo>
                  <a:lnTo>
                    <a:pt x="18623" y="9409"/>
                  </a:lnTo>
                  <a:lnTo>
                    <a:pt x="36374" y="9522"/>
                  </a:lnTo>
                  <a:lnTo>
                    <a:pt x="45363" y="16070"/>
                  </a:lnTo>
                  <a:lnTo>
                    <a:pt x="55389" y="18658"/>
                  </a:lnTo>
                  <a:lnTo>
                    <a:pt x="101607" y="19050"/>
                  </a:lnTo>
                  <a:lnTo>
                    <a:pt x="148167" y="19050"/>
                  </a:lnTo>
                  <a:lnTo>
                    <a:pt x="161887" y="19050"/>
                  </a:lnTo>
                  <a:lnTo>
                    <a:pt x="1524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8" name="SMARTInkShape-1197"/>
            <p:cNvSpPr/>
            <p:nvPr>
              <p:custDataLst>
                <p:tags r:id="rId105"/>
              </p:custDataLst>
            </p:nvPr>
          </p:nvSpPr>
          <p:spPr>
            <a:xfrm>
              <a:off x="6392613" y="5534064"/>
              <a:ext cx="170102" cy="171409"/>
            </a:xfrm>
            <a:custGeom>
              <a:avLst/>
              <a:gdLst/>
              <a:ahLst/>
              <a:cxnLst/>
              <a:rect l="0" t="0" r="0" b="0"/>
              <a:pathLst>
                <a:path w="170102" h="171409">
                  <a:moveTo>
                    <a:pt x="55812" y="38061"/>
                  </a:moveTo>
                  <a:lnTo>
                    <a:pt x="55812" y="38061"/>
                  </a:lnTo>
                  <a:lnTo>
                    <a:pt x="92540" y="38061"/>
                  </a:lnTo>
                  <a:lnTo>
                    <a:pt x="92997" y="39119"/>
                  </a:lnTo>
                  <a:lnTo>
                    <a:pt x="93909" y="61741"/>
                  </a:lnTo>
                  <a:lnTo>
                    <a:pt x="91089" y="67283"/>
                  </a:lnTo>
                  <a:lnTo>
                    <a:pt x="85711" y="74408"/>
                  </a:lnTo>
                  <a:lnTo>
                    <a:pt x="83590" y="83419"/>
                  </a:lnTo>
                  <a:lnTo>
                    <a:pt x="67926" y="104790"/>
                  </a:lnTo>
                  <a:lnTo>
                    <a:pt x="65430" y="111110"/>
                  </a:lnTo>
                  <a:lnTo>
                    <a:pt x="39531" y="142836"/>
                  </a:lnTo>
                  <a:lnTo>
                    <a:pt x="36934" y="149186"/>
                  </a:lnTo>
                  <a:lnTo>
                    <a:pt x="32253" y="155536"/>
                  </a:lnTo>
                  <a:lnTo>
                    <a:pt x="26644" y="159064"/>
                  </a:lnTo>
                  <a:lnTo>
                    <a:pt x="20623" y="161690"/>
                  </a:lnTo>
                  <a:lnTo>
                    <a:pt x="8350" y="171280"/>
                  </a:lnTo>
                  <a:lnTo>
                    <a:pt x="0" y="171400"/>
                  </a:lnTo>
                  <a:lnTo>
                    <a:pt x="4115" y="171408"/>
                  </a:lnTo>
                  <a:lnTo>
                    <a:pt x="5472" y="170351"/>
                  </a:lnTo>
                  <a:lnTo>
                    <a:pt x="6981" y="166354"/>
                  </a:lnTo>
                  <a:lnTo>
                    <a:pt x="8441" y="164864"/>
                  </a:lnTo>
                  <a:lnTo>
                    <a:pt x="12886" y="163210"/>
                  </a:lnTo>
                  <a:lnTo>
                    <a:pt x="14495" y="161710"/>
                  </a:lnTo>
                  <a:lnTo>
                    <a:pt x="22345" y="148745"/>
                  </a:lnTo>
                  <a:lnTo>
                    <a:pt x="27885" y="145462"/>
                  </a:lnTo>
                  <a:lnTo>
                    <a:pt x="30844" y="144587"/>
                  </a:lnTo>
                  <a:lnTo>
                    <a:pt x="32817" y="142945"/>
                  </a:lnTo>
                  <a:lnTo>
                    <a:pt x="35009" y="138298"/>
                  </a:lnTo>
                  <a:lnTo>
                    <a:pt x="36652" y="136636"/>
                  </a:lnTo>
                  <a:lnTo>
                    <a:pt x="55991" y="125966"/>
                  </a:lnTo>
                  <a:lnTo>
                    <a:pt x="78433" y="123824"/>
                  </a:lnTo>
                  <a:lnTo>
                    <a:pt x="80417" y="124869"/>
                  </a:lnTo>
                  <a:lnTo>
                    <a:pt x="81741" y="126625"/>
                  </a:lnTo>
                  <a:lnTo>
                    <a:pt x="83865" y="131990"/>
                  </a:lnTo>
                  <a:lnTo>
                    <a:pt x="86977" y="132725"/>
                  </a:lnTo>
                  <a:lnTo>
                    <a:pt x="89289" y="132920"/>
                  </a:lnTo>
                  <a:lnTo>
                    <a:pt x="90830" y="134109"/>
                  </a:lnTo>
                  <a:lnTo>
                    <a:pt x="92543" y="138251"/>
                  </a:lnTo>
                  <a:lnTo>
                    <a:pt x="94057" y="139780"/>
                  </a:lnTo>
                  <a:lnTo>
                    <a:pt x="98563" y="141478"/>
                  </a:lnTo>
                  <a:lnTo>
                    <a:pt x="100188" y="142988"/>
                  </a:lnTo>
                  <a:lnTo>
                    <a:pt x="101993" y="147490"/>
                  </a:lnTo>
                  <a:lnTo>
                    <a:pt x="103532" y="149114"/>
                  </a:lnTo>
                  <a:lnTo>
                    <a:pt x="113053" y="153134"/>
                  </a:lnTo>
                  <a:lnTo>
                    <a:pt x="121036" y="160525"/>
                  </a:lnTo>
                  <a:lnTo>
                    <a:pt x="131582" y="161850"/>
                  </a:lnTo>
                  <a:lnTo>
                    <a:pt x="136941" y="161876"/>
                  </a:lnTo>
                  <a:lnTo>
                    <a:pt x="142317" y="159059"/>
                  </a:lnTo>
                  <a:lnTo>
                    <a:pt x="145231" y="156826"/>
                  </a:lnTo>
                  <a:lnTo>
                    <a:pt x="148471" y="151523"/>
                  </a:lnTo>
                  <a:lnTo>
                    <a:pt x="149334" y="148628"/>
                  </a:lnTo>
                  <a:lnTo>
                    <a:pt x="150968" y="146697"/>
                  </a:lnTo>
                  <a:lnTo>
                    <a:pt x="155607" y="144552"/>
                  </a:lnTo>
                  <a:lnTo>
                    <a:pt x="157267" y="142921"/>
                  </a:lnTo>
                  <a:lnTo>
                    <a:pt x="167932" y="123605"/>
                  </a:lnTo>
                  <a:lnTo>
                    <a:pt x="170055" y="92384"/>
                  </a:lnTo>
                  <a:lnTo>
                    <a:pt x="170101" y="74309"/>
                  </a:lnTo>
                  <a:lnTo>
                    <a:pt x="167285" y="67224"/>
                  </a:lnTo>
                  <a:lnTo>
                    <a:pt x="154923" y="49780"/>
                  </a:lnTo>
                  <a:lnTo>
                    <a:pt x="149002" y="30537"/>
                  </a:lnTo>
                  <a:lnTo>
                    <a:pt x="137955" y="16231"/>
                  </a:lnTo>
                  <a:lnTo>
                    <a:pt x="129009" y="12483"/>
                  </a:lnTo>
                  <a:lnTo>
                    <a:pt x="119035" y="9760"/>
                  </a:lnTo>
                  <a:lnTo>
                    <a:pt x="104009" y="2210"/>
                  </a:lnTo>
                  <a:lnTo>
                    <a:pt x="63496" y="0"/>
                  </a:lnTo>
                  <a:lnTo>
                    <a:pt x="56405" y="2800"/>
                  </a:lnTo>
                  <a:lnTo>
                    <a:pt x="49726" y="6514"/>
                  </a:lnTo>
                  <a:lnTo>
                    <a:pt x="40016" y="9664"/>
                  </a:lnTo>
                  <a:lnTo>
                    <a:pt x="24072" y="22628"/>
                  </a:lnTo>
                  <a:lnTo>
                    <a:pt x="20539" y="28732"/>
                  </a:lnTo>
                  <a:lnTo>
                    <a:pt x="17910" y="34973"/>
                  </a:lnTo>
                  <a:lnTo>
                    <a:pt x="11539" y="44437"/>
                  </a:lnTo>
                  <a:lnTo>
                    <a:pt x="9180" y="53943"/>
                  </a:lnTo>
                  <a:lnTo>
                    <a:pt x="8318" y="69812"/>
                  </a:lnTo>
                  <a:lnTo>
                    <a:pt x="11067" y="76161"/>
                  </a:lnTo>
                  <a:lnTo>
                    <a:pt x="16400" y="83805"/>
                  </a:lnTo>
                  <a:lnTo>
                    <a:pt x="19952" y="84850"/>
                  </a:lnTo>
                  <a:lnTo>
                    <a:pt x="22380" y="85128"/>
                  </a:lnTo>
                  <a:lnTo>
                    <a:pt x="27901" y="88261"/>
                  </a:lnTo>
                  <a:lnTo>
                    <a:pt x="33882" y="92122"/>
                  </a:lnTo>
                  <a:lnTo>
                    <a:pt x="44258" y="94296"/>
                  </a:lnTo>
                  <a:lnTo>
                    <a:pt x="67200" y="95090"/>
                  </a:lnTo>
                  <a:lnTo>
                    <a:pt x="113158" y="86270"/>
                  </a:lnTo>
                  <a:lnTo>
                    <a:pt x="125749" y="84886"/>
                  </a:lnTo>
                  <a:lnTo>
                    <a:pt x="151062" y="761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9" name="SMARTInkShape-1198"/>
            <p:cNvSpPr/>
            <p:nvPr>
              <p:custDataLst>
                <p:tags r:id="rId106"/>
              </p:custDataLst>
            </p:nvPr>
          </p:nvSpPr>
          <p:spPr>
            <a:xfrm>
              <a:off x="6019800" y="5591186"/>
              <a:ext cx="247651" cy="114290"/>
            </a:xfrm>
            <a:custGeom>
              <a:avLst/>
              <a:gdLst/>
              <a:ahLst/>
              <a:cxnLst/>
              <a:rect l="0" t="0" r="0" b="0"/>
              <a:pathLst>
                <a:path w="247651" h="114290">
                  <a:moveTo>
                    <a:pt x="0" y="85714"/>
                  </a:moveTo>
                  <a:lnTo>
                    <a:pt x="0" y="85714"/>
                  </a:lnTo>
                  <a:lnTo>
                    <a:pt x="0" y="90770"/>
                  </a:lnTo>
                  <a:lnTo>
                    <a:pt x="1058" y="92259"/>
                  </a:lnTo>
                  <a:lnTo>
                    <a:pt x="2822" y="93253"/>
                  </a:lnTo>
                  <a:lnTo>
                    <a:pt x="5056" y="93915"/>
                  </a:lnTo>
                  <a:lnTo>
                    <a:pt x="6545" y="95415"/>
                  </a:lnTo>
                  <a:lnTo>
                    <a:pt x="9409" y="104337"/>
                  </a:lnTo>
                  <a:lnTo>
                    <a:pt x="14548" y="104638"/>
                  </a:lnTo>
                  <a:lnTo>
                    <a:pt x="16049" y="105738"/>
                  </a:lnTo>
                  <a:lnTo>
                    <a:pt x="17716" y="109783"/>
                  </a:lnTo>
                  <a:lnTo>
                    <a:pt x="19219" y="111285"/>
                  </a:lnTo>
                  <a:lnTo>
                    <a:pt x="28148" y="114172"/>
                  </a:lnTo>
                  <a:lnTo>
                    <a:pt x="55398" y="114289"/>
                  </a:lnTo>
                  <a:lnTo>
                    <a:pt x="64409" y="107744"/>
                  </a:lnTo>
                  <a:lnTo>
                    <a:pt x="73294" y="104588"/>
                  </a:lnTo>
                  <a:lnTo>
                    <a:pt x="117476" y="63478"/>
                  </a:lnTo>
                  <a:lnTo>
                    <a:pt x="121003" y="57134"/>
                  </a:lnTo>
                  <a:lnTo>
                    <a:pt x="123629" y="50787"/>
                  </a:lnTo>
                  <a:lnTo>
                    <a:pt x="140227" y="28564"/>
                  </a:lnTo>
                  <a:lnTo>
                    <a:pt x="142352" y="15864"/>
                  </a:lnTo>
                  <a:lnTo>
                    <a:pt x="143585" y="13747"/>
                  </a:lnTo>
                  <a:lnTo>
                    <a:pt x="145464" y="12336"/>
                  </a:lnTo>
                  <a:lnTo>
                    <a:pt x="147777" y="11395"/>
                  </a:lnTo>
                  <a:lnTo>
                    <a:pt x="149318" y="9710"/>
                  </a:lnTo>
                  <a:lnTo>
                    <a:pt x="152397" y="0"/>
                  </a:lnTo>
                  <a:lnTo>
                    <a:pt x="144199" y="8191"/>
                  </a:lnTo>
                  <a:lnTo>
                    <a:pt x="142078" y="16857"/>
                  </a:lnTo>
                  <a:lnTo>
                    <a:pt x="136406" y="25682"/>
                  </a:lnTo>
                  <a:lnTo>
                    <a:pt x="133954" y="38147"/>
                  </a:lnTo>
                  <a:lnTo>
                    <a:pt x="133752" y="41303"/>
                  </a:lnTo>
                  <a:lnTo>
                    <a:pt x="130707" y="47631"/>
                  </a:lnTo>
                  <a:lnTo>
                    <a:pt x="126884" y="53971"/>
                  </a:lnTo>
                  <a:lnTo>
                    <a:pt x="124429" y="66665"/>
                  </a:lnTo>
                  <a:lnTo>
                    <a:pt x="123828" y="93750"/>
                  </a:lnTo>
                  <a:lnTo>
                    <a:pt x="128882" y="99854"/>
                  </a:lnTo>
                  <a:lnTo>
                    <a:pt x="134187" y="102582"/>
                  </a:lnTo>
                  <a:lnTo>
                    <a:pt x="137083" y="103309"/>
                  </a:lnTo>
                  <a:lnTo>
                    <a:pt x="139014" y="102736"/>
                  </a:lnTo>
                  <a:lnTo>
                    <a:pt x="140300" y="101295"/>
                  </a:lnTo>
                  <a:lnTo>
                    <a:pt x="141159" y="99276"/>
                  </a:lnTo>
                  <a:lnTo>
                    <a:pt x="142790" y="97931"/>
                  </a:lnTo>
                  <a:lnTo>
                    <a:pt x="153010" y="92949"/>
                  </a:lnTo>
                  <a:lnTo>
                    <a:pt x="168356" y="80121"/>
                  </a:lnTo>
                  <a:lnTo>
                    <a:pt x="178882" y="75237"/>
                  </a:lnTo>
                  <a:lnTo>
                    <a:pt x="212333" y="44712"/>
                  </a:lnTo>
                  <a:lnTo>
                    <a:pt x="216079" y="38210"/>
                  </a:lnTo>
                  <a:lnTo>
                    <a:pt x="218802" y="31793"/>
                  </a:lnTo>
                  <a:lnTo>
                    <a:pt x="225227" y="22230"/>
                  </a:lnTo>
                  <a:lnTo>
                    <a:pt x="228659" y="12694"/>
                  </a:lnTo>
                  <a:lnTo>
                    <a:pt x="238114" y="3"/>
                  </a:lnTo>
                  <a:lnTo>
                    <a:pt x="233065" y="5050"/>
                  </a:lnTo>
                  <a:lnTo>
                    <a:pt x="230584" y="10352"/>
                  </a:lnTo>
                  <a:lnTo>
                    <a:pt x="227803" y="25499"/>
                  </a:lnTo>
                  <a:lnTo>
                    <a:pt x="221112" y="38111"/>
                  </a:lnTo>
                  <a:lnTo>
                    <a:pt x="219083" y="83160"/>
                  </a:lnTo>
                  <a:lnTo>
                    <a:pt x="219075" y="107963"/>
                  </a:lnTo>
                  <a:lnTo>
                    <a:pt x="220133" y="110072"/>
                  </a:lnTo>
                  <a:lnTo>
                    <a:pt x="221897" y="111478"/>
                  </a:lnTo>
                  <a:lnTo>
                    <a:pt x="226679" y="113039"/>
                  </a:lnTo>
                  <a:lnTo>
                    <a:pt x="247650" y="114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0" name="SMARTInkShape-1199"/>
            <p:cNvSpPr/>
            <p:nvPr>
              <p:custDataLst>
                <p:tags r:id="rId107"/>
              </p:custDataLst>
            </p:nvPr>
          </p:nvSpPr>
          <p:spPr>
            <a:xfrm>
              <a:off x="5762625" y="5486414"/>
              <a:ext cx="247651" cy="237981"/>
            </a:xfrm>
            <a:custGeom>
              <a:avLst/>
              <a:gdLst/>
              <a:ahLst/>
              <a:cxnLst/>
              <a:rect l="0" t="0" r="0" b="0"/>
              <a:pathLst>
                <a:path w="247651" h="237981">
                  <a:moveTo>
                    <a:pt x="0" y="209536"/>
                  </a:moveTo>
                  <a:lnTo>
                    <a:pt x="0" y="209536"/>
                  </a:lnTo>
                  <a:lnTo>
                    <a:pt x="0" y="214592"/>
                  </a:lnTo>
                  <a:lnTo>
                    <a:pt x="1058" y="216081"/>
                  </a:lnTo>
                  <a:lnTo>
                    <a:pt x="2822" y="217075"/>
                  </a:lnTo>
                  <a:lnTo>
                    <a:pt x="9409" y="219027"/>
                  </a:lnTo>
                  <a:lnTo>
                    <a:pt x="17716" y="227259"/>
                  </a:lnTo>
                  <a:lnTo>
                    <a:pt x="23711" y="228193"/>
                  </a:lnTo>
                  <a:lnTo>
                    <a:pt x="29235" y="225589"/>
                  </a:lnTo>
                  <a:lnTo>
                    <a:pt x="35218" y="221962"/>
                  </a:lnTo>
                  <a:lnTo>
                    <a:pt x="45783" y="219443"/>
                  </a:lnTo>
                  <a:lnTo>
                    <a:pt x="91215" y="184105"/>
                  </a:lnTo>
                  <a:lnTo>
                    <a:pt x="135815" y="145860"/>
                  </a:lnTo>
                  <a:lnTo>
                    <a:pt x="178206" y="98281"/>
                  </a:lnTo>
                  <a:lnTo>
                    <a:pt x="212140" y="55145"/>
                  </a:lnTo>
                  <a:lnTo>
                    <a:pt x="221284" y="44610"/>
                  </a:lnTo>
                  <a:lnTo>
                    <a:pt x="235711" y="19232"/>
                  </a:lnTo>
                  <a:lnTo>
                    <a:pt x="238111" y="12773"/>
                  </a:lnTo>
                  <a:lnTo>
                    <a:pt x="247639" y="0"/>
                  </a:lnTo>
                  <a:lnTo>
                    <a:pt x="247650" y="31784"/>
                  </a:lnTo>
                  <a:lnTo>
                    <a:pt x="238518" y="74501"/>
                  </a:lnTo>
                  <a:lnTo>
                    <a:pt x="227816" y="104957"/>
                  </a:lnTo>
                  <a:lnTo>
                    <a:pt x="221664" y="121047"/>
                  </a:lnTo>
                  <a:lnTo>
                    <a:pt x="209476" y="164291"/>
                  </a:lnTo>
                  <a:lnTo>
                    <a:pt x="203296" y="177668"/>
                  </a:lnTo>
                  <a:lnTo>
                    <a:pt x="199936" y="193509"/>
                  </a:lnTo>
                  <a:lnTo>
                    <a:pt x="192677" y="208879"/>
                  </a:lnTo>
                  <a:lnTo>
                    <a:pt x="190500" y="237980"/>
                  </a:lnTo>
                  <a:lnTo>
                    <a:pt x="204689" y="223918"/>
                  </a:lnTo>
                  <a:lnTo>
                    <a:pt x="207390" y="218397"/>
                  </a:lnTo>
                  <a:lnTo>
                    <a:pt x="208110" y="215444"/>
                  </a:lnTo>
                  <a:lnTo>
                    <a:pt x="216900" y="199953"/>
                  </a:lnTo>
                  <a:lnTo>
                    <a:pt x="219058" y="154372"/>
                  </a:lnTo>
                  <a:lnTo>
                    <a:pt x="219064" y="150535"/>
                  </a:lnTo>
                  <a:lnTo>
                    <a:pt x="216248" y="143449"/>
                  </a:lnTo>
                  <a:lnTo>
                    <a:pt x="204885" y="128872"/>
                  </a:lnTo>
                  <a:lnTo>
                    <a:pt x="199363" y="126060"/>
                  </a:lnTo>
                  <a:lnTo>
                    <a:pt x="183004" y="124107"/>
                  </a:lnTo>
                  <a:lnTo>
                    <a:pt x="172705" y="123942"/>
                  </a:lnTo>
                  <a:lnTo>
                    <a:pt x="163893" y="126693"/>
                  </a:lnTo>
                  <a:lnTo>
                    <a:pt x="156450" y="130383"/>
                  </a:lnTo>
                  <a:lnTo>
                    <a:pt x="146309" y="133520"/>
                  </a:lnTo>
                  <a:lnTo>
                    <a:pt x="136601" y="139623"/>
                  </a:lnTo>
                  <a:lnTo>
                    <a:pt x="127023" y="142960"/>
                  </a:lnTo>
                  <a:lnTo>
                    <a:pt x="104776" y="159281"/>
                  </a:lnTo>
                  <a:lnTo>
                    <a:pt x="101601" y="160158"/>
                  </a:lnTo>
                  <a:lnTo>
                    <a:pt x="99484" y="161801"/>
                  </a:lnTo>
                  <a:lnTo>
                    <a:pt x="95808" y="169958"/>
                  </a:lnTo>
                  <a:lnTo>
                    <a:pt x="95265" y="188731"/>
                  </a:lnTo>
                  <a:lnTo>
                    <a:pt x="96319" y="189316"/>
                  </a:lnTo>
                  <a:lnTo>
                    <a:pt x="100311" y="189965"/>
                  </a:lnTo>
                  <a:lnTo>
                    <a:pt x="114548" y="197956"/>
                  </a:lnTo>
                  <a:lnTo>
                    <a:pt x="142875" y="2000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1" name="SMARTInkShape-1200"/>
            <p:cNvSpPr/>
            <p:nvPr>
              <p:custDataLst>
                <p:tags r:id="rId108"/>
              </p:custDataLst>
            </p:nvPr>
          </p:nvSpPr>
          <p:spPr>
            <a:xfrm>
              <a:off x="5476876" y="5657850"/>
              <a:ext cx="142875" cy="114301"/>
            </a:xfrm>
            <a:custGeom>
              <a:avLst/>
              <a:gdLst/>
              <a:ahLst/>
              <a:cxnLst/>
              <a:rect l="0" t="0" r="0" b="0"/>
              <a:pathLst>
                <a:path w="142875" h="114301">
                  <a:moveTo>
                    <a:pt x="114299" y="0"/>
                  </a:moveTo>
                  <a:lnTo>
                    <a:pt x="114299" y="0"/>
                  </a:lnTo>
                  <a:lnTo>
                    <a:pt x="109243" y="0"/>
                  </a:lnTo>
                  <a:lnTo>
                    <a:pt x="107754" y="1058"/>
                  </a:lnTo>
                  <a:lnTo>
                    <a:pt x="106760" y="2822"/>
                  </a:lnTo>
                  <a:lnTo>
                    <a:pt x="105166" y="8201"/>
                  </a:lnTo>
                  <a:lnTo>
                    <a:pt x="98305" y="16868"/>
                  </a:lnTo>
                  <a:lnTo>
                    <a:pt x="95097" y="25693"/>
                  </a:lnTo>
                  <a:lnTo>
                    <a:pt x="90595" y="31881"/>
                  </a:lnTo>
                  <a:lnTo>
                    <a:pt x="85067" y="35336"/>
                  </a:lnTo>
                  <a:lnTo>
                    <a:pt x="79082" y="37931"/>
                  </a:lnTo>
                  <a:lnTo>
                    <a:pt x="53963" y="60442"/>
                  </a:lnTo>
                  <a:lnTo>
                    <a:pt x="50441" y="66727"/>
                  </a:lnTo>
                  <a:lnTo>
                    <a:pt x="49503" y="69884"/>
                  </a:lnTo>
                  <a:lnTo>
                    <a:pt x="42815" y="76216"/>
                  </a:lnTo>
                  <a:lnTo>
                    <a:pt x="33845" y="81499"/>
                  </a:lnTo>
                  <a:lnTo>
                    <a:pt x="26330" y="83846"/>
                  </a:lnTo>
                  <a:lnTo>
                    <a:pt x="23903" y="85531"/>
                  </a:lnTo>
                  <a:lnTo>
                    <a:pt x="22286" y="87712"/>
                  </a:lnTo>
                  <a:lnTo>
                    <a:pt x="19429" y="92958"/>
                  </a:lnTo>
                  <a:lnTo>
                    <a:pt x="14632" y="98818"/>
                  </a:lnTo>
                  <a:lnTo>
                    <a:pt x="8972" y="102127"/>
                  </a:lnTo>
                  <a:lnTo>
                    <a:pt x="1771" y="104252"/>
                  </a:lnTo>
                  <a:lnTo>
                    <a:pt x="1180" y="105485"/>
                  </a:lnTo>
                  <a:lnTo>
                    <a:pt x="0" y="114290"/>
                  </a:lnTo>
                  <a:lnTo>
                    <a:pt x="8200" y="114300"/>
                  </a:lnTo>
                  <a:lnTo>
                    <a:pt x="16867" y="107755"/>
                  </a:lnTo>
                  <a:lnTo>
                    <a:pt x="25692" y="105658"/>
                  </a:lnTo>
                  <a:lnTo>
                    <a:pt x="31880" y="105167"/>
                  </a:lnTo>
                  <a:lnTo>
                    <a:pt x="38157" y="102127"/>
                  </a:lnTo>
                  <a:lnTo>
                    <a:pt x="44475" y="98306"/>
                  </a:lnTo>
                  <a:lnTo>
                    <a:pt x="57154" y="95854"/>
                  </a:lnTo>
                  <a:lnTo>
                    <a:pt x="69850" y="95369"/>
                  </a:lnTo>
                  <a:lnTo>
                    <a:pt x="76199" y="92480"/>
                  </a:lnTo>
                  <a:lnTo>
                    <a:pt x="82549" y="88728"/>
                  </a:lnTo>
                  <a:lnTo>
                    <a:pt x="95249" y="86318"/>
                  </a:lnTo>
                  <a:lnTo>
                    <a:pt x="142874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3" name="SMARTInkShape-1201"/>
          <p:cNvSpPr/>
          <p:nvPr>
            <p:custDataLst>
              <p:tags r:id="rId18"/>
            </p:custDataLst>
          </p:nvPr>
        </p:nvSpPr>
        <p:spPr>
          <a:xfrm>
            <a:off x="7991475" y="5457825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4" name="SMARTInkShape-1202"/>
          <p:cNvSpPr/>
          <p:nvPr>
            <p:custDataLst>
              <p:tags r:id="rId19"/>
            </p:custDataLst>
          </p:nvPr>
        </p:nvSpPr>
        <p:spPr>
          <a:xfrm>
            <a:off x="3238500" y="2305050"/>
            <a:ext cx="1533526" cy="95248"/>
          </a:xfrm>
          <a:custGeom>
            <a:avLst/>
            <a:gdLst/>
            <a:ahLst/>
            <a:cxnLst/>
            <a:rect l="0" t="0" r="0" b="0"/>
            <a:pathLst>
              <a:path w="1533526" h="95248">
                <a:moveTo>
                  <a:pt x="0" y="85725"/>
                </a:moveTo>
                <a:lnTo>
                  <a:pt x="0" y="85725"/>
                </a:lnTo>
                <a:lnTo>
                  <a:pt x="46174" y="85725"/>
                </a:lnTo>
                <a:lnTo>
                  <a:pt x="93772" y="85725"/>
                </a:lnTo>
                <a:lnTo>
                  <a:pt x="117602" y="85725"/>
                </a:lnTo>
                <a:lnTo>
                  <a:pt x="119676" y="86783"/>
                </a:lnTo>
                <a:lnTo>
                  <a:pt x="121059" y="88547"/>
                </a:lnTo>
                <a:lnTo>
                  <a:pt x="121981" y="90781"/>
                </a:lnTo>
                <a:lnTo>
                  <a:pt x="123654" y="92271"/>
                </a:lnTo>
                <a:lnTo>
                  <a:pt x="128335" y="93926"/>
                </a:lnTo>
                <a:lnTo>
                  <a:pt x="165219" y="95247"/>
                </a:lnTo>
                <a:lnTo>
                  <a:pt x="171503" y="92426"/>
                </a:lnTo>
                <a:lnTo>
                  <a:pt x="177824" y="88703"/>
                </a:lnTo>
                <a:lnTo>
                  <a:pt x="188621" y="86117"/>
                </a:lnTo>
                <a:lnTo>
                  <a:pt x="195000" y="85841"/>
                </a:lnTo>
                <a:lnTo>
                  <a:pt x="200614" y="82954"/>
                </a:lnTo>
                <a:lnTo>
                  <a:pt x="206637" y="79202"/>
                </a:lnTo>
                <a:lnTo>
                  <a:pt x="219127" y="76793"/>
                </a:lnTo>
                <a:lnTo>
                  <a:pt x="231785" y="76317"/>
                </a:lnTo>
                <a:lnTo>
                  <a:pt x="238130" y="73430"/>
                </a:lnTo>
                <a:lnTo>
                  <a:pt x="244477" y="69677"/>
                </a:lnTo>
                <a:lnTo>
                  <a:pt x="257175" y="67268"/>
                </a:lnTo>
                <a:lnTo>
                  <a:pt x="301887" y="66676"/>
                </a:lnTo>
                <a:lnTo>
                  <a:pt x="346477" y="66675"/>
                </a:lnTo>
                <a:lnTo>
                  <a:pt x="394093" y="66675"/>
                </a:lnTo>
                <a:lnTo>
                  <a:pt x="440136" y="66675"/>
                </a:lnTo>
                <a:lnTo>
                  <a:pt x="485780" y="66675"/>
                </a:lnTo>
                <a:lnTo>
                  <a:pt x="532166" y="66675"/>
                </a:lnTo>
                <a:lnTo>
                  <a:pt x="577779" y="66675"/>
                </a:lnTo>
                <a:lnTo>
                  <a:pt x="623344" y="66675"/>
                </a:lnTo>
                <a:lnTo>
                  <a:pt x="628288" y="66675"/>
                </a:lnTo>
                <a:lnTo>
                  <a:pt x="636603" y="63853"/>
                </a:lnTo>
                <a:lnTo>
                  <a:pt x="643826" y="60129"/>
                </a:lnTo>
                <a:lnTo>
                  <a:pt x="660308" y="57542"/>
                </a:lnTo>
                <a:lnTo>
                  <a:pt x="707632" y="57153"/>
                </a:lnTo>
                <a:lnTo>
                  <a:pt x="727193" y="56092"/>
                </a:lnTo>
                <a:lnTo>
                  <a:pt x="745722" y="48949"/>
                </a:lnTo>
                <a:lnTo>
                  <a:pt x="792423" y="47635"/>
                </a:lnTo>
                <a:lnTo>
                  <a:pt x="836896" y="47625"/>
                </a:lnTo>
                <a:lnTo>
                  <a:pt x="883788" y="47625"/>
                </a:lnTo>
                <a:lnTo>
                  <a:pt x="930427" y="46567"/>
                </a:lnTo>
                <a:lnTo>
                  <a:pt x="957888" y="38983"/>
                </a:lnTo>
                <a:lnTo>
                  <a:pt x="1001965" y="38110"/>
                </a:lnTo>
                <a:lnTo>
                  <a:pt x="1044727" y="38100"/>
                </a:lnTo>
                <a:lnTo>
                  <a:pt x="1088898" y="38100"/>
                </a:lnTo>
                <a:lnTo>
                  <a:pt x="1116265" y="38100"/>
                </a:lnTo>
                <a:lnTo>
                  <a:pt x="1123357" y="35278"/>
                </a:lnTo>
                <a:lnTo>
                  <a:pt x="1130036" y="31554"/>
                </a:lnTo>
                <a:lnTo>
                  <a:pt x="1142948" y="29163"/>
                </a:lnTo>
                <a:lnTo>
                  <a:pt x="1190036" y="28580"/>
                </a:lnTo>
                <a:lnTo>
                  <a:pt x="1235073" y="28575"/>
                </a:lnTo>
                <a:lnTo>
                  <a:pt x="1279525" y="28575"/>
                </a:lnTo>
                <a:lnTo>
                  <a:pt x="1308100" y="28575"/>
                </a:lnTo>
                <a:lnTo>
                  <a:pt x="1314450" y="25753"/>
                </a:lnTo>
                <a:lnTo>
                  <a:pt x="1320800" y="22029"/>
                </a:lnTo>
                <a:lnTo>
                  <a:pt x="1333500" y="19638"/>
                </a:lnTo>
                <a:lnTo>
                  <a:pt x="1381125" y="19051"/>
                </a:lnTo>
                <a:lnTo>
                  <a:pt x="1428554" y="19050"/>
                </a:lnTo>
                <a:lnTo>
                  <a:pt x="1460534" y="19050"/>
                </a:lnTo>
                <a:lnTo>
                  <a:pt x="1466866" y="16228"/>
                </a:lnTo>
                <a:lnTo>
                  <a:pt x="1474496" y="10849"/>
                </a:lnTo>
                <a:lnTo>
                  <a:pt x="1483608" y="9786"/>
                </a:lnTo>
                <a:lnTo>
                  <a:pt x="1524000" y="9525"/>
                </a:lnTo>
                <a:lnTo>
                  <a:pt x="1533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8" name="SMARTInkShape-Group318"/>
          <p:cNvGrpSpPr/>
          <p:nvPr/>
        </p:nvGrpSpPr>
        <p:grpSpPr>
          <a:xfrm>
            <a:off x="1085851" y="6124575"/>
            <a:ext cx="942975" cy="171451"/>
            <a:chOff x="1085851" y="6124575"/>
            <a:chExt cx="942975" cy="171451"/>
          </a:xfrm>
        </p:grpSpPr>
        <p:sp>
          <p:nvSpPr>
            <p:cNvPr id="365" name="SMARTInkShape-1203"/>
            <p:cNvSpPr/>
            <p:nvPr>
              <p:custDataLst>
                <p:tags r:id="rId96"/>
              </p:custDataLst>
            </p:nvPr>
          </p:nvSpPr>
          <p:spPr>
            <a:xfrm>
              <a:off x="1895478" y="6143625"/>
              <a:ext cx="133348" cy="152401"/>
            </a:xfrm>
            <a:custGeom>
              <a:avLst/>
              <a:gdLst/>
              <a:ahLst/>
              <a:cxnLst/>
              <a:rect l="0" t="0" r="0" b="0"/>
              <a:pathLst>
                <a:path w="133348" h="152401">
                  <a:moveTo>
                    <a:pt x="57147" y="9525"/>
                  </a:moveTo>
                  <a:lnTo>
                    <a:pt x="57147" y="9525"/>
                  </a:lnTo>
                  <a:lnTo>
                    <a:pt x="66672" y="9525"/>
                  </a:lnTo>
                  <a:lnTo>
                    <a:pt x="66672" y="4469"/>
                  </a:lnTo>
                  <a:lnTo>
                    <a:pt x="65614" y="2980"/>
                  </a:lnTo>
                  <a:lnTo>
                    <a:pt x="63850" y="1986"/>
                  </a:lnTo>
                  <a:lnTo>
                    <a:pt x="57263" y="34"/>
                  </a:lnTo>
                  <a:lnTo>
                    <a:pt x="14428" y="0"/>
                  </a:lnTo>
                  <a:lnTo>
                    <a:pt x="12793" y="1058"/>
                  </a:lnTo>
                  <a:lnTo>
                    <a:pt x="11703" y="2822"/>
                  </a:lnTo>
                  <a:lnTo>
                    <a:pt x="9809" y="9701"/>
                  </a:lnTo>
                  <a:lnTo>
                    <a:pt x="9650" y="14189"/>
                  </a:lnTo>
                  <a:lnTo>
                    <a:pt x="8549" y="15810"/>
                  </a:lnTo>
                  <a:lnTo>
                    <a:pt x="6756" y="16890"/>
                  </a:lnTo>
                  <a:lnTo>
                    <a:pt x="1332" y="18623"/>
                  </a:lnTo>
                  <a:lnTo>
                    <a:pt x="591" y="21682"/>
                  </a:lnTo>
                  <a:lnTo>
                    <a:pt x="0" y="45873"/>
                  </a:lnTo>
                  <a:lnTo>
                    <a:pt x="6543" y="54884"/>
                  </a:lnTo>
                  <a:lnTo>
                    <a:pt x="9130" y="64913"/>
                  </a:lnTo>
                  <a:lnTo>
                    <a:pt x="9406" y="71210"/>
                  </a:lnTo>
                  <a:lnTo>
                    <a:pt x="10503" y="72873"/>
                  </a:lnTo>
                  <a:lnTo>
                    <a:pt x="12293" y="73982"/>
                  </a:lnTo>
                  <a:lnTo>
                    <a:pt x="19216" y="75907"/>
                  </a:lnTo>
                  <a:lnTo>
                    <a:pt x="47611" y="76200"/>
                  </a:lnTo>
                  <a:lnTo>
                    <a:pt x="23918" y="76200"/>
                  </a:lnTo>
                  <a:lnTo>
                    <a:pt x="22294" y="77258"/>
                  </a:lnTo>
                  <a:lnTo>
                    <a:pt x="21212" y="79022"/>
                  </a:lnTo>
                  <a:lnTo>
                    <a:pt x="19475" y="84401"/>
                  </a:lnTo>
                  <a:lnTo>
                    <a:pt x="16415" y="85137"/>
                  </a:lnTo>
                  <a:lnTo>
                    <a:pt x="14117" y="85332"/>
                  </a:lnTo>
                  <a:lnTo>
                    <a:pt x="12585" y="86521"/>
                  </a:lnTo>
                  <a:lnTo>
                    <a:pt x="9642" y="94848"/>
                  </a:lnTo>
                  <a:lnTo>
                    <a:pt x="9522" y="142437"/>
                  </a:lnTo>
                  <a:lnTo>
                    <a:pt x="17723" y="151037"/>
                  </a:lnTo>
                  <a:lnTo>
                    <a:pt x="23711" y="151996"/>
                  </a:lnTo>
                  <a:lnTo>
                    <a:pt x="69882" y="152400"/>
                  </a:lnTo>
                  <a:lnTo>
                    <a:pt x="76213" y="149578"/>
                  </a:lnTo>
                  <a:lnTo>
                    <a:pt x="82554" y="145855"/>
                  </a:lnTo>
                  <a:lnTo>
                    <a:pt x="95248" y="143463"/>
                  </a:lnTo>
                  <a:lnTo>
                    <a:pt x="98423" y="143268"/>
                  </a:lnTo>
                  <a:lnTo>
                    <a:pt x="104773" y="140227"/>
                  </a:lnTo>
                  <a:lnTo>
                    <a:pt x="111122" y="136406"/>
                  </a:lnTo>
                  <a:lnTo>
                    <a:pt x="123822" y="133954"/>
                  </a:lnTo>
                  <a:lnTo>
                    <a:pt x="133347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6" name="SMARTInkShape-1204"/>
            <p:cNvSpPr/>
            <p:nvPr>
              <p:custDataLst>
                <p:tags r:id="rId97"/>
              </p:custDataLst>
            </p:nvPr>
          </p:nvSpPr>
          <p:spPr>
            <a:xfrm>
              <a:off x="1371600" y="6124575"/>
              <a:ext cx="419066" cy="161926"/>
            </a:xfrm>
            <a:custGeom>
              <a:avLst/>
              <a:gdLst/>
              <a:ahLst/>
              <a:cxnLst/>
              <a:rect l="0" t="0" r="0" b="0"/>
              <a:pathLst>
                <a:path w="419066" h="161926">
                  <a:moveTo>
                    <a:pt x="0" y="152400"/>
                  </a:moveTo>
                  <a:lnTo>
                    <a:pt x="0" y="152400"/>
                  </a:lnTo>
                  <a:lnTo>
                    <a:pt x="0" y="160601"/>
                  </a:lnTo>
                  <a:lnTo>
                    <a:pt x="1058" y="161042"/>
                  </a:lnTo>
                  <a:lnTo>
                    <a:pt x="17723" y="161925"/>
                  </a:lnTo>
                  <a:lnTo>
                    <a:pt x="33205" y="147736"/>
                  </a:lnTo>
                  <a:lnTo>
                    <a:pt x="35924" y="142213"/>
                  </a:lnTo>
                  <a:lnTo>
                    <a:pt x="36649" y="139259"/>
                  </a:lnTo>
                  <a:lnTo>
                    <a:pt x="45448" y="123767"/>
                  </a:lnTo>
                  <a:lnTo>
                    <a:pt x="46174" y="120611"/>
                  </a:lnTo>
                  <a:lnTo>
                    <a:pt x="53884" y="106885"/>
                  </a:lnTo>
                  <a:lnTo>
                    <a:pt x="57241" y="91877"/>
                  </a:lnTo>
                  <a:lnTo>
                    <a:pt x="67320" y="76788"/>
                  </a:lnTo>
                  <a:lnTo>
                    <a:pt x="72253" y="70112"/>
                  </a:lnTo>
                  <a:lnTo>
                    <a:pt x="78243" y="57202"/>
                  </a:lnTo>
                  <a:lnTo>
                    <a:pt x="93488" y="31783"/>
                  </a:lnTo>
                  <a:lnTo>
                    <a:pt x="95095" y="20655"/>
                  </a:lnTo>
                  <a:lnTo>
                    <a:pt x="95236" y="10990"/>
                  </a:lnTo>
                  <a:lnTo>
                    <a:pt x="96299" y="10502"/>
                  </a:lnTo>
                  <a:lnTo>
                    <a:pt x="104382" y="9563"/>
                  </a:lnTo>
                  <a:lnTo>
                    <a:pt x="99602" y="9536"/>
                  </a:lnTo>
                  <a:lnTo>
                    <a:pt x="98151" y="10590"/>
                  </a:lnTo>
                  <a:lnTo>
                    <a:pt x="95363" y="18658"/>
                  </a:lnTo>
                  <a:lnTo>
                    <a:pt x="95250" y="51206"/>
                  </a:lnTo>
                  <a:lnTo>
                    <a:pt x="92428" y="57330"/>
                  </a:lnTo>
                  <a:lnTo>
                    <a:pt x="88704" y="63579"/>
                  </a:lnTo>
                  <a:lnTo>
                    <a:pt x="86313" y="76217"/>
                  </a:lnTo>
                  <a:lnTo>
                    <a:pt x="86118" y="79386"/>
                  </a:lnTo>
                  <a:lnTo>
                    <a:pt x="88722" y="85730"/>
                  </a:lnTo>
                  <a:lnTo>
                    <a:pt x="92349" y="92077"/>
                  </a:lnTo>
                  <a:lnTo>
                    <a:pt x="94677" y="104775"/>
                  </a:lnTo>
                  <a:lnTo>
                    <a:pt x="95217" y="121944"/>
                  </a:lnTo>
                  <a:lnTo>
                    <a:pt x="104382" y="132909"/>
                  </a:lnTo>
                  <a:lnTo>
                    <a:pt x="109715" y="133219"/>
                  </a:lnTo>
                  <a:lnTo>
                    <a:pt x="115084" y="130470"/>
                  </a:lnTo>
                  <a:lnTo>
                    <a:pt x="136931" y="110683"/>
                  </a:lnTo>
                  <a:lnTo>
                    <a:pt x="140233" y="104579"/>
                  </a:lnTo>
                  <a:lnTo>
                    <a:pt x="142759" y="98338"/>
                  </a:lnTo>
                  <a:lnTo>
                    <a:pt x="153004" y="80063"/>
                  </a:lnTo>
                  <a:lnTo>
                    <a:pt x="162104" y="61117"/>
                  </a:lnTo>
                  <a:lnTo>
                    <a:pt x="167296" y="52563"/>
                  </a:lnTo>
                  <a:lnTo>
                    <a:pt x="169604" y="45233"/>
                  </a:lnTo>
                  <a:lnTo>
                    <a:pt x="171278" y="42855"/>
                  </a:lnTo>
                  <a:lnTo>
                    <a:pt x="173452" y="41270"/>
                  </a:lnTo>
                  <a:lnTo>
                    <a:pt x="175960" y="40213"/>
                  </a:lnTo>
                  <a:lnTo>
                    <a:pt x="177631" y="38452"/>
                  </a:lnTo>
                  <a:lnTo>
                    <a:pt x="179489" y="33669"/>
                  </a:lnTo>
                  <a:lnTo>
                    <a:pt x="180535" y="25028"/>
                  </a:lnTo>
                  <a:lnTo>
                    <a:pt x="181740" y="23035"/>
                  </a:lnTo>
                  <a:lnTo>
                    <a:pt x="183602" y="21707"/>
                  </a:lnTo>
                  <a:lnTo>
                    <a:pt x="190490" y="19054"/>
                  </a:lnTo>
                  <a:lnTo>
                    <a:pt x="182298" y="27251"/>
                  </a:lnTo>
                  <a:lnTo>
                    <a:pt x="181367" y="33240"/>
                  </a:lnTo>
                  <a:lnTo>
                    <a:pt x="180975" y="79411"/>
                  </a:lnTo>
                  <a:lnTo>
                    <a:pt x="180975" y="93371"/>
                  </a:lnTo>
                  <a:lnTo>
                    <a:pt x="186031" y="99750"/>
                  </a:lnTo>
                  <a:lnTo>
                    <a:pt x="191336" y="102542"/>
                  </a:lnTo>
                  <a:lnTo>
                    <a:pt x="198309" y="104334"/>
                  </a:lnTo>
                  <a:lnTo>
                    <a:pt x="204573" y="109701"/>
                  </a:lnTo>
                  <a:lnTo>
                    <a:pt x="206232" y="110175"/>
                  </a:lnTo>
                  <a:lnTo>
                    <a:pt x="207338" y="109434"/>
                  </a:lnTo>
                  <a:lnTo>
                    <a:pt x="208075" y="107881"/>
                  </a:lnTo>
                  <a:lnTo>
                    <a:pt x="209625" y="106846"/>
                  </a:lnTo>
                  <a:lnTo>
                    <a:pt x="216863" y="105389"/>
                  </a:lnTo>
                  <a:lnTo>
                    <a:pt x="222678" y="105048"/>
                  </a:lnTo>
                  <a:lnTo>
                    <a:pt x="228790" y="102074"/>
                  </a:lnTo>
                  <a:lnTo>
                    <a:pt x="274240" y="66654"/>
                  </a:lnTo>
                  <a:lnTo>
                    <a:pt x="288533" y="53971"/>
                  </a:lnTo>
                  <a:lnTo>
                    <a:pt x="292278" y="47623"/>
                  </a:lnTo>
                  <a:lnTo>
                    <a:pt x="293277" y="44448"/>
                  </a:lnTo>
                  <a:lnTo>
                    <a:pt x="295002" y="42332"/>
                  </a:lnTo>
                  <a:lnTo>
                    <a:pt x="308357" y="33601"/>
                  </a:lnTo>
                  <a:lnTo>
                    <a:pt x="311673" y="27987"/>
                  </a:lnTo>
                  <a:lnTo>
                    <a:pt x="312557" y="25007"/>
                  </a:lnTo>
                  <a:lnTo>
                    <a:pt x="314204" y="23021"/>
                  </a:lnTo>
                  <a:lnTo>
                    <a:pt x="318857" y="20815"/>
                  </a:lnTo>
                  <a:lnTo>
                    <a:pt x="338386" y="19054"/>
                  </a:lnTo>
                  <a:lnTo>
                    <a:pt x="339890" y="20111"/>
                  </a:lnTo>
                  <a:lnTo>
                    <a:pt x="340894" y="21874"/>
                  </a:lnTo>
                  <a:lnTo>
                    <a:pt x="342636" y="28751"/>
                  </a:lnTo>
                  <a:lnTo>
                    <a:pt x="342900" y="76254"/>
                  </a:lnTo>
                  <a:lnTo>
                    <a:pt x="342900" y="123706"/>
                  </a:lnTo>
                  <a:lnTo>
                    <a:pt x="342900" y="132912"/>
                  </a:lnTo>
                  <a:lnTo>
                    <a:pt x="352309" y="133347"/>
                  </a:lnTo>
                  <a:lnTo>
                    <a:pt x="352425" y="97092"/>
                  </a:lnTo>
                  <a:lnTo>
                    <a:pt x="345879" y="88010"/>
                  </a:lnTo>
                  <a:lnTo>
                    <a:pt x="343783" y="79111"/>
                  </a:lnTo>
                  <a:lnTo>
                    <a:pt x="342900" y="33566"/>
                  </a:lnTo>
                  <a:lnTo>
                    <a:pt x="342900" y="14516"/>
                  </a:lnTo>
                  <a:lnTo>
                    <a:pt x="343958" y="12853"/>
                  </a:lnTo>
                  <a:lnTo>
                    <a:pt x="345722" y="11743"/>
                  </a:lnTo>
                  <a:lnTo>
                    <a:pt x="352033" y="9655"/>
                  </a:lnTo>
                  <a:lnTo>
                    <a:pt x="360592" y="1335"/>
                  </a:lnTo>
                  <a:lnTo>
                    <a:pt x="370032" y="117"/>
                  </a:lnTo>
                  <a:lnTo>
                    <a:pt x="389074" y="0"/>
                  </a:lnTo>
                  <a:lnTo>
                    <a:pt x="398599" y="8201"/>
                  </a:lnTo>
                  <a:lnTo>
                    <a:pt x="404676" y="9132"/>
                  </a:lnTo>
                  <a:lnTo>
                    <a:pt x="406309" y="10321"/>
                  </a:lnTo>
                  <a:lnTo>
                    <a:pt x="407398" y="12173"/>
                  </a:lnTo>
                  <a:lnTo>
                    <a:pt x="409145" y="17692"/>
                  </a:lnTo>
                  <a:lnTo>
                    <a:pt x="416036" y="26386"/>
                  </a:lnTo>
                  <a:lnTo>
                    <a:pt x="418697" y="36348"/>
                  </a:lnTo>
                  <a:lnTo>
                    <a:pt x="419065" y="46148"/>
                  </a:lnTo>
                  <a:lnTo>
                    <a:pt x="412547" y="54938"/>
                  </a:lnTo>
                  <a:lnTo>
                    <a:pt x="409966" y="64920"/>
                  </a:lnTo>
                  <a:lnTo>
                    <a:pt x="408778" y="65505"/>
                  </a:lnTo>
                  <a:lnTo>
                    <a:pt x="404634" y="66154"/>
                  </a:lnTo>
                  <a:lnTo>
                    <a:pt x="403106" y="67387"/>
                  </a:lnTo>
                  <a:lnTo>
                    <a:pt x="401408" y="71577"/>
                  </a:lnTo>
                  <a:lnTo>
                    <a:pt x="399897" y="73118"/>
                  </a:lnTo>
                  <a:lnTo>
                    <a:pt x="390532" y="76198"/>
                  </a:lnTo>
                  <a:lnTo>
                    <a:pt x="390525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7" name="SMARTInkShape-1205"/>
            <p:cNvSpPr/>
            <p:nvPr>
              <p:custDataLst>
                <p:tags r:id="rId98"/>
              </p:custDataLst>
            </p:nvPr>
          </p:nvSpPr>
          <p:spPr>
            <a:xfrm>
              <a:off x="1085851" y="6219825"/>
              <a:ext cx="95250" cy="66676"/>
            </a:xfrm>
            <a:custGeom>
              <a:avLst/>
              <a:gdLst/>
              <a:ahLst/>
              <a:cxnLst/>
              <a:rect l="0" t="0" r="0" b="0"/>
              <a:pathLst>
                <a:path w="95250" h="66676">
                  <a:moveTo>
                    <a:pt x="85724" y="0"/>
                  </a:moveTo>
                  <a:lnTo>
                    <a:pt x="85724" y="0"/>
                  </a:lnTo>
                  <a:lnTo>
                    <a:pt x="77523" y="0"/>
                  </a:lnTo>
                  <a:lnTo>
                    <a:pt x="77082" y="1058"/>
                  </a:lnTo>
                  <a:lnTo>
                    <a:pt x="76233" y="9132"/>
                  </a:lnTo>
                  <a:lnTo>
                    <a:pt x="71153" y="9409"/>
                  </a:lnTo>
                  <a:lnTo>
                    <a:pt x="69660" y="10506"/>
                  </a:lnTo>
                  <a:lnTo>
                    <a:pt x="65878" y="19219"/>
                  </a:lnTo>
                  <a:lnTo>
                    <a:pt x="42995" y="42728"/>
                  </a:lnTo>
                  <a:lnTo>
                    <a:pt x="37453" y="45448"/>
                  </a:lnTo>
                  <a:lnTo>
                    <a:pt x="34493" y="46174"/>
                  </a:lnTo>
                  <a:lnTo>
                    <a:pt x="32520" y="47716"/>
                  </a:lnTo>
                  <a:lnTo>
                    <a:pt x="30328" y="52251"/>
                  </a:lnTo>
                  <a:lnTo>
                    <a:pt x="28685" y="53884"/>
                  </a:lnTo>
                  <a:lnTo>
                    <a:pt x="10046" y="66245"/>
                  </a:lnTo>
                  <a:lnTo>
                    <a:pt x="0" y="66675"/>
                  </a:lnTo>
                  <a:lnTo>
                    <a:pt x="46173" y="66675"/>
                  </a:lnTo>
                  <a:lnTo>
                    <a:pt x="80853" y="66675"/>
                  </a:lnTo>
                  <a:lnTo>
                    <a:pt x="82476" y="65617"/>
                  </a:lnTo>
                  <a:lnTo>
                    <a:pt x="83559" y="63853"/>
                  </a:lnTo>
                  <a:lnTo>
                    <a:pt x="84281" y="61619"/>
                  </a:lnTo>
                  <a:lnTo>
                    <a:pt x="85820" y="60130"/>
                  </a:lnTo>
                  <a:lnTo>
                    <a:pt x="95249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1" name="SMARTInkShape-Group319"/>
          <p:cNvGrpSpPr/>
          <p:nvPr/>
        </p:nvGrpSpPr>
        <p:grpSpPr>
          <a:xfrm>
            <a:off x="2266950" y="6191250"/>
            <a:ext cx="133313" cy="95251"/>
            <a:chOff x="2266950" y="6191250"/>
            <a:chExt cx="133313" cy="95251"/>
          </a:xfrm>
        </p:grpSpPr>
        <p:sp>
          <p:nvSpPr>
            <p:cNvPr id="369" name="SMARTInkShape-1206"/>
            <p:cNvSpPr/>
            <p:nvPr>
              <p:custDataLst>
                <p:tags r:id="rId94"/>
              </p:custDataLst>
            </p:nvPr>
          </p:nvSpPr>
          <p:spPr>
            <a:xfrm>
              <a:off x="2286000" y="6276975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9525"/>
                  </a:moveTo>
                  <a:lnTo>
                    <a:pt x="0" y="9525"/>
                  </a:lnTo>
                  <a:lnTo>
                    <a:pt x="47514" y="9525"/>
                  </a:lnTo>
                  <a:lnTo>
                    <a:pt x="55672" y="9525"/>
                  </a:lnTo>
                  <a:lnTo>
                    <a:pt x="64462" y="2980"/>
                  </a:lnTo>
                  <a:lnTo>
                    <a:pt x="73310" y="883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0" name="SMARTInkShape-1207"/>
            <p:cNvSpPr/>
            <p:nvPr>
              <p:custDataLst>
                <p:tags r:id="rId95"/>
              </p:custDataLst>
            </p:nvPr>
          </p:nvSpPr>
          <p:spPr>
            <a:xfrm>
              <a:off x="2266950" y="6191250"/>
              <a:ext cx="133313" cy="9526"/>
            </a:xfrm>
            <a:custGeom>
              <a:avLst/>
              <a:gdLst/>
              <a:ahLst/>
              <a:cxnLst/>
              <a:rect l="0" t="0" r="0" b="0"/>
              <a:pathLst>
                <a:path w="133313" h="9526">
                  <a:moveTo>
                    <a:pt x="0" y="9525"/>
                  </a:moveTo>
                  <a:lnTo>
                    <a:pt x="0" y="9525"/>
                  </a:lnTo>
                  <a:lnTo>
                    <a:pt x="47516" y="9525"/>
                  </a:lnTo>
                  <a:lnTo>
                    <a:pt x="83854" y="9525"/>
                  </a:lnTo>
                  <a:lnTo>
                    <a:pt x="92960" y="2980"/>
                  </a:lnTo>
                  <a:lnTo>
                    <a:pt x="101862" y="883"/>
                  </a:lnTo>
                  <a:lnTo>
                    <a:pt x="133222" y="0"/>
                  </a:lnTo>
                  <a:lnTo>
                    <a:pt x="133312" y="5056"/>
                  </a:lnTo>
                  <a:lnTo>
                    <a:pt x="132266" y="6545"/>
                  </a:lnTo>
                  <a:lnTo>
                    <a:pt x="130511" y="7539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9" name="SMARTInkShape-Group320"/>
          <p:cNvGrpSpPr/>
          <p:nvPr/>
        </p:nvGrpSpPr>
        <p:grpSpPr>
          <a:xfrm>
            <a:off x="2609850" y="6048779"/>
            <a:ext cx="1028701" cy="227802"/>
            <a:chOff x="2609850" y="6048779"/>
            <a:chExt cx="1028701" cy="227802"/>
          </a:xfrm>
        </p:grpSpPr>
        <p:sp>
          <p:nvSpPr>
            <p:cNvPr id="372" name="SMARTInkShape-1208"/>
            <p:cNvSpPr/>
            <p:nvPr>
              <p:custDataLst>
                <p:tags r:id="rId87"/>
              </p:custDataLst>
            </p:nvPr>
          </p:nvSpPr>
          <p:spPr>
            <a:xfrm>
              <a:off x="3524253" y="6143625"/>
              <a:ext cx="114298" cy="104776"/>
            </a:xfrm>
            <a:custGeom>
              <a:avLst/>
              <a:gdLst/>
              <a:ahLst/>
              <a:cxnLst/>
              <a:rect l="0" t="0" r="0" b="0"/>
              <a:pathLst>
                <a:path w="114298" h="104776">
                  <a:moveTo>
                    <a:pt x="85722" y="0"/>
                  </a:moveTo>
                  <a:lnTo>
                    <a:pt x="85722" y="0"/>
                  </a:lnTo>
                  <a:lnTo>
                    <a:pt x="91210" y="0"/>
                  </a:lnTo>
                  <a:lnTo>
                    <a:pt x="85998" y="0"/>
                  </a:lnTo>
                  <a:lnTo>
                    <a:pt x="68114" y="17610"/>
                  </a:lnTo>
                  <a:lnTo>
                    <a:pt x="67099" y="23680"/>
                  </a:lnTo>
                  <a:lnTo>
                    <a:pt x="65898" y="25312"/>
                  </a:lnTo>
                  <a:lnTo>
                    <a:pt x="49349" y="36649"/>
                  </a:lnTo>
                  <a:lnTo>
                    <a:pt x="48390" y="40277"/>
                  </a:lnTo>
                  <a:lnTo>
                    <a:pt x="48134" y="42726"/>
                  </a:lnTo>
                  <a:lnTo>
                    <a:pt x="46905" y="44359"/>
                  </a:lnTo>
                  <a:lnTo>
                    <a:pt x="30302" y="55699"/>
                  </a:lnTo>
                  <a:lnTo>
                    <a:pt x="8" y="85714"/>
                  </a:lnTo>
                  <a:lnTo>
                    <a:pt x="0" y="90778"/>
                  </a:lnTo>
                  <a:lnTo>
                    <a:pt x="1058" y="92269"/>
                  </a:lnTo>
                  <a:lnTo>
                    <a:pt x="2821" y="93263"/>
                  </a:lnTo>
                  <a:lnTo>
                    <a:pt x="9698" y="94988"/>
                  </a:lnTo>
                  <a:lnTo>
                    <a:pt x="54241" y="95250"/>
                  </a:lnTo>
                  <a:lnTo>
                    <a:pt x="100265" y="95250"/>
                  </a:lnTo>
                  <a:lnTo>
                    <a:pt x="101768" y="96308"/>
                  </a:lnTo>
                  <a:lnTo>
                    <a:pt x="102769" y="98072"/>
                  </a:lnTo>
                  <a:lnTo>
                    <a:pt x="104655" y="104382"/>
                  </a:lnTo>
                  <a:lnTo>
                    <a:pt x="114297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3" name="SMARTInkShape-1209"/>
            <p:cNvSpPr/>
            <p:nvPr>
              <p:custDataLst>
                <p:tags r:id="rId88"/>
              </p:custDataLst>
            </p:nvPr>
          </p:nvSpPr>
          <p:spPr>
            <a:xfrm>
              <a:off x="3228975" y="6200809"/>
              <a:ext cx="114301" cy="19017"/>
            </a:xfrm>
            <a:custGeom>
              <a:avLst/>
              <a:gdLst/>
              <a:ahLst/>
              <a:cxnLst/>
              <a:rect l="0" t="0" r="0" b="0"/>
              <a:pathLst>
                <a:path w="114301" h="19017">
                  <a:moveTo>
                    <a:pt x="0" y="19016"/>
                  </a:moveTo>
                  <a:lnTo>
                    <a:pt x="0" y="19016"/>
                  </a:lnTo>
                  <a:lnTo>
                    <a:pt x="8201" y="10815"/>
                  </a:lnTo>
                  <a:lnTo>
                    <a:pt x="17610" y="9607"/>
                  </a:lnTo>
                  <a:lnTo>
                    <a:pt x="36346" y="9494"/>
                  </a:lnTo>
                  <a:lnTo>
                    <a:pt x="45358" y="2946"/>
                  </a:lnTo>
                  <a:lnTo>
                    <a:pt x="55388" y="359"/>
                  </a:lnTo>
                  <a:lnTo>
                    <a:pt x="70253" y="0"/>
                  </a:lnTo>
                  <a:lnTo>
                    <a:pt x="72235" y="1047"/>
                  </a:lnTo>
                  <a:lnTo>
                    <a:pt x="73556" y="2803"/>
                  </a:lnTo>
                  <a:lnTo>
                    <a:pt x="74438" y="5034"/>
                  </a:lnTo>
                  <a:lnTo>
                    <a:pt x="76083" y="6519"/>
                  </a:lnTo>
                  <a:lnTo>
                    <a:pt x="80734" y="8170"/>
                  </a:lnTo>
                  <a:lnTo>
                    <a:pt x="114300" y="9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4" name="SMARTInkShape-1210"/>
            <p:cNvSpPr/>
            <p:nvPr>
              <p:custDataLst>
                <p:tags r:id="rId89"/>
              </p:custDataLst>
            </p:nvPr>
          </p:nvSpPr>
          <p:spPr>
            <a:xfrm>
              <a:off x="3095625" y="6048779"/>
              <a:ext cx="57140" cy="56743"/>
            </a:xfrm>
            <a:custGeom>
              <a:avLst/>
              <a:gdLst/>
              <a:ahLst/>
              <a:cxnLst/>
              <a:rect l="0" t="0" r="0" b="0"/>
              <a:pathLst>
                <a:path w="57140" h="56743">
                  <a:moveTo>
                    <a:pt x="0" y="18646"/>
                  </a:moveTo>
                  <a:lnTo>
                    <a:pt x="0" y="18646"/>
                  </a:lnTo>
                  <a:lnTo>
                    <a:pt x="0" y="33111"/>
                  </a:lnTo>
                  <a:lnTo>
                    <a:pt x="1058" y="34640"/>
                  </a:lnTo>
                  <a:lnTo>
                    <a:pt x="2822" y="35659"/>
                  </a:lnTo>
                  <a:lnTo>
                    <a:pt x="8201" y="37294"/>
                  </a:lnTo>
                  <a:lnTo>
                    <a:pt x="8936" y="40339"/>
                  </a:lnTo>
                  <a:lnTo>
                    <a:pt x="9133" y="42634"/>
                  </a:lnTo>
                  <a:lnTo>
                    <a:pt x="12172" y="48004"/>
                  </a:lnTo>
                  <a:lnTo>
                    <a:pt x="17692" y="55019"/>
                  </a:lnTo>
                  <a:lnTo>
                    <a:pt x="21268" y="55979"/>
                  </a:lnTo>
                  <a:lnTo>
                    <a:pt x="42727" y="56742"/>
                  </a:lnTo>
                  <a:lnTo>
                    <a:pt x="44360" y="55685"/>
                  </a:lnTo>
                  <a:lnTo>
                    <a:pt x="45448" y="53922"/>
                  </a:lnTo>
                  <a:lnTo>
                    <a:pt x="46174" y="51689"/>
                  </a:lnTo>
                  <a:lnTo>
                    <a:pt x="47716" y="50199"/>
                  </a:lnTo>
                  <a:lnTo>
                    <a:pt x="52252" y="48545"/>
                  </a:lnTo>
                  <a:lnTo>
                    <a:pt x="53885" y="47045"/>
                  </a:lnTo>
                  <a:lnTo>
                    <a:pt x="56720" y="39136"/>
                  </a:lnTo>
                  <a:lnTo>
                    <a:pt x="57139" y="23543"/>
                  </a:lnTo>
                  <a:lnTo>
                    <a:pt x="56084" y="21911"/>
                  </a:lnTo>
                  <a:lnTo>
                    <a:pt x="54323" y="20823"/>
                  </a:lnTo>
                  <a:lnTo>
                    <a:pt x="52090" y="20097"/>
                  </a:lnTo>
                  <a:lnTo>
                    <a:pt x="50602" y="18555"/>
                  </a:lnTo>
                  <a:lnTo>
                    <a:pt x="47741" y="9551"/>
                  </a:lnTo>
                  <a:lnTo>
                    <a:pt x="39434" y="958"/>
                  </a:lnTo>
                  <a:lnTo>
                    <a:pt x="33439" y="0"/>
                  </a:lnTo>
                  <a:lnTo>
                    <a:pt x="31817" y="923"/>
                  </a:lnTo>
                  <a:lnTo>
                    <a:pt x="30737" y="2599"/>
                  </a:lnTo>
                  <a:lnTo>
                    <a:pt x="30016" y="4772"/>
                  </a:lnTo>
                  <a:lnTo>
                    <a:pt x="28477" y="6222"/>
                  </a:lnTo>
                  <a:lnTo>
                    <a:pt x="23945" y="7833"/>
                  </a:lnTo>
                  <a:lnTo>
                    <a:pt x="22314" y="9321"/>
                  </a:lnTo>
                  <a:lnTo>
                    <a:pt x="19480" y="17209"/>
                  </a:lnTo>
                  <a:lnTo>
                    <a:pt x="19178" y="23276"/>
                  </a:lnTo>
                  <a:lnTo>
                    <a:pt x="21929" y="28818"/>
                  </a:lnTo>
                  <a:lnTo>
                    <a:pt x="25621" y="34808"/>
                  </a:lnTo>
                  <a:lnTo>
                    <a:pt x="28575" y="472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5" name="SMARTInkShape-1211"/>
            <p:cNvSpPr/>
            <p:nvPr>
              <p:custDataLst>
                <p:tags r:id="rId90"/>
              </p:custDataLst>
            </p:nvPr>
          </p:nvSpPr>
          <p:spPr>
            <a:xfrm>
              <a:off x="3105150" y="605790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6" name="SMARTInkShape-1212"/>
            <p:cNvSpPr/>
            <p:nvPr>
              <p:custDataLst>
                <p:tags r:id="rId91"/>
              </p:custDataLst>
            </p:nvPr>
          </p:nvSpPr>
          <p:spPr>
            <a:xfrm>
              <a:off x="2954628" y="6107004"/>
              <a:ext cx="93372" cy="141267"/>
            </a:xfrm>
            <a:custGeom>
              <a:avLst/>
              <a:gdLst/>
              <a:ahLst/>
              <a:cxnLst/>
              <a:rect l="0" t="0" r="0" b="0"/>
              <a:pathLst>
                <a:path w="93372" h="141267">
                  <a:moveTo>
                    <a:pt x="7647" y="93771"/>
                  </a:moveTo>
                  <a:lnTo>
                    <a:pt x="7647" y="93771"/>
                  </a:lnTo>
                  <a:lnTo>
                    <a:pt x="7647" y="98827"/>
                  </a:lnTo>
                  <a:lnTo>
                    <a:pt x="10469" y="104132"/>
                  </a:lnTo>
                  <a:lnTo>
                    <a:pt x="15848" y="111104"/>
                  </a:lnTo>
                  <a:lnTo>
                    <a:pt x="17969" y="120086"/>
                  </a:lnTo>
                  <a:lnTo>
                    <a:pt x="34778" y="139917"/>
                  </a:lnTo>
                  <a:lnTo>
                    <a:pt x="44296" y="141266"/>
                  </a:lnTo>
                  <a:lnTo>
                    <a:pt x="53065" y="134824"/>
                  </a:lnTo>
                  <a:lnTo>
                    <a:pt x="58877" y="133184"/>
                  </a:lnTo>
                  <a:lnTo>
                    <a:pt x="60851" y="131688"/>
                  </a:lnTo>
                  <a:lnTo>
                    <a:pt x="81204" y="103238"/>
                  </a:lnTo>
                  <a:lnTo>
                    <a:pt x="83731" y="96920"/>
                  </a:lnTo>
                  <a:lnTo>
                    <a:pt x="90045" y="87414"/>
                  </a:lnTo>
                  <a:lnTo>
                    <a:pt x="92386" y="77894"/>
                  </a:lnTo>
                  <a:lnTo>
                    <a:pt x="93364" y="31591"/>
                  </a:lnTo>
                  <a:lnTo>
                    <a:pt x="93371" y="22631"/>
                  </a:lnTo>
                  <a:lnTo>
                    <a:pt x="90549" y="16998"/>
                  </a:lnTo>
                  <a:lnTo>
                    <a:pt x="88316" y="14014"/>
                  </a:lnTo>
                  <a:lnTo>
                    <a:pt x="83011" y="10699"/>
                  </a:lnTo>
                  <a:lnTo>
                    <a:pt x="77126" y="8167"/>
                  </a:lnTo>
                  <a:lnTo>
                    <a:pt x="67862" y="1849"/>
                  </a:lnTo>
                  <a:lnTo>
                    <a:pt x="61573" y="0"/>
                  </a:lnTo>
                  <a:lnTo>
                    <a:pt x="58414" y="566"/>
                  </a:lnTo>
                  <a:lnTo>
                    <a:pt x="47624" y="6852"/>
                  </a:lnTo>
                  <a:lnTo>
                    <a:pt x="38513" y="14357"/>
                  </a:lnTo>
                  <a:lnTo>
                    <a:pt x="29610" y="17677"/>
                  </a:lnTo>
                  <a:lnTo>
                    <a:pt x="23406" y="22204"/>
                  </a:lnTo>
                  <a:lnTo>
                    <a:pt x="2349" y="51699"/>
                  </a:lnTo>
                  <a:lnTo>
                    <a:pt x="0" y="58491"/>
                  </a:lnTo>
                  <a:lnTo>
                    <a:pt x="433" y="60727"/>
                  </a:lnTo>
                  <a:lnTo>
                    <a:pt x="1779" y="62216"/>
                  </a:lnTo>
                  <a:lnTo>
                    <a:pt x="3735" y="63210"/>
                  </a:lnTo>
                  <a:lnTo>
                    <a:pt x="5039" y="64931"/>
                  </a:lnTo>
                  <a:lnTo>
                    <a:pt x="7647" y="747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7" name="SMARTInkShape-1213"/>
            <p:cNvSpPr/>
            <p:nvPr>
              <p:custDataLst>
                <p:tags r:id="rId92"/>
              </p:custDataLst>
            </p:nvPr>
          </p:nvSpPr>
          <p:spPr>
            <a:xfrm>
              <a:off x="2790942" y="6105525"/>
              <a:ext cx="104655" cy="171056"/>
            </a:xfrm>
            <a:custGeom>
              <a:avLst/>
              <a:gdLst/>
              <a:ahLst/>
              <a:cxnLst/>
              <a:rect l="0" t="0" r="0" b="0"/>
              <a:pathLst>
                <a:path w="104655" h="171056">
                  <a:moveTo>
                    <a:pt x="9408" y="19050"/>
                  </a:moveTo>
                  <a:lnTo>
                    <a:pt x="9408" y="19050"/>
                  </a:lnTo>
                  <a:lnTo>
                    <a:pt x="9408" y="52163"/>
                  </a:lnTo>
                  <a:lnTo>
                    <a:pt x="12230" y="57756"/>
                  </a:lnTo>
                  <a:lnTo>
                    <a:pt x="15954" y="63769"/>
                  </a:lnTo>
                  <a:lnTo>
                    <a:pt x="18344" y="76254"/>
                  </a:lnTo>
                  <a:lnTo>
                    <a:pt x="18541" y="79411"/>
                  </a:lnTo>
                  <a:lnTo>
                    <a:pt x="21580" y="85742"/>
                  </a:lnTo>
                  <a:lnTo>
                    <a:pt x="25402" y="92082"/>
                  </a:lnTo>
                  <a:lnTo>
                    <a:pt x="28611" y="101602"/>
                  </a:lnTo>
                  <a:lnTo>
                    <a:pt x="36540" y="112419"/>
                  </a:lnTo>
                  <a:lnTo>
                    <a:pt x="38756" y="121533"/>
                  </a:lnTo>
                  <a:lnTo>
                    <a:pt x="44445" y="130437"/>
                  </a:lnTo>
                  <a:lnTo>
                    <a:pt x="46146" y="136642"/>
                  </a:lnTo>
                  <a:lnTo>
                    <a:pt x="47659" y="138719"/>
                  </a:lnTo>
                  <a:lnTo>
                    <a:pt x="49726" y="140104"/>
                  </a:lnTo>
                  <a:lnTo>
                    <a:pt x="52161" y="141028"/>
                  </a:lnTo>
                  <a:lnTo>
                    <a:pt x="53785" y="142702"/>
                  </a:lnTo>
                  <a:lnTo>
                    <a:pt x="56605" y="150914"/>
                  </a:lnTo>
                  <a:lnTo>
                    <a:pt x="57030" y="161797"/>
                  </a:lnTo>
                  <a:lnTo>
                    <a:pt x="47900" y="171055"/>
                  </a:lnTo>
                  <a:lnTo>
                    <a:pt x="38385" y="162307"/>
                  </a:lnTo>
                  <a:lnTo>
                    <a:pt x="29817" y="161958"/>
                  </a:lnTo>
                  <a:lnTo>
                    <a:pt x="20376" y="153727"/>
                  </a:lnTo>
                  <a:lnTo>
                    <a:pt x="10859" y="152516"/>
                  </a:lnTo>
                  <a:lnTo>
                    <a:pt x="10375" y="151419"/>
                  </a:lnTo>
                  <a:lnTo>
                    <a:pt x="9536" y="144209"/>
                  </a:lnTo>
                  <a:lnTo>
                    <a:pt x="6642" y="143468"/>
                  </a:lnTo>
                  <a:lnTo>
                    <a:pt x="0" y="142885"/>
                  </a:lnTo>
                  <a:lnTo>
                    <a:pt x="4974" y="142878"/>
                  </a:lnTo>
                  <a:lnTo>
                    <a:pt x="6452" y="141819"/>
                  </a:lnTo>
                  <a:lnTo>
                    <a:pt x="8094" y="137819"/>
                  </a:lnTo>
                  <a:lnTo>
                    <a:pt x="9590" y="136330"/>
                  </a:lnTo>
                  <a:lnTo>
                    <a:pt x="14075" y="134674"/>
                  </a:lnTo>
                  <a:lnTo>
                    <a:pt x="15694" y="133174"/>
                  </a:lnTo>
                  <a:lnTo>
                    <a:pt x="17494" y="128686"/>
                  </a:lnTo>
                  <a:lnTo>
                    <a:pt x="19032" y="127065"/>
                  </a:lnTo>
                  <a:lnTo>
                    <a:pt x="32064" y="119195"/>
                  </a:lnTo>
                  <a:lnTo>
                    <a:pt x="63391" y="89933"/>
                  </a:lnTo>
                  <a:lnTo>
                    <a:pt x="76085" y="83734"/>
                  </a:lnTo>
                  <a:lnTo>
                    <a:pt x="79259" y="81223"/>
                  </a:lnTo>
                  <a:lnTo>
                    <a:pt x="82786" y="75611"/>
                  </a:lnTo>
                  <a:lnTo>
                    <a:pt x="85412" y="69588"/>
                  </a:lnTo>
                  <a:lnTo>
                    <a:pt x="102011" y="47609"/>
                  </a:lnTo>
                  <a:lnTo>
                    <a:pt x="104309" y="31748"/>
                  </a:lnTo>
                  <a:lnTo>
                    <a:pt x="104654" y="11014"/>
                  </a:lnTo>
                  <a:lnTo>
                    <a:pt x="99600" y="4910"/>
                  </a:lnTo>
                  <a:lnTo>
                    <a:pt x="94296" y="2182"/>
                  </a:lnTo>
                  <a:lnTo>
                    <a:pt x="81060" y="128"/>
                  </a:lnTo>
                  <a:lnTo>
                    <a:pt x="52415" y="0"/>
                  </a:lnTo>
                  <a:lnTo>
                    <a:pt x="46866" y="2822"/>
                  </a:lnTo>
                  <a:lnTo>
                    <a:pt x="33446" y="14189"/>
                  </a:lnTo>
                  <a:lnTo>
                    <a:pt x="30676" y="19712"/>
                  </a:lnTo>
                  <a:lnTo>
                    <a:pt x="29936" y="22666"/>
                  </a:lnTo>
                  <a:lnTo>
                    <a:pt x="28385" y="24636"/>
                  </a:lnTo>
                  <a:lnTo>
                    <a:pt x="23839" y="26824"/>
                  </a:lnTo>
                  <a:lnTo>
                    <a:pt x="22204" y="28466"/>
                  </a:lnTo>
                  <a:lnTo>
                    <a:pt x="19364" y="36623"/>
                  </a:lnTo>
                  <a:lnTo>
                    <a:pt x="18933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8" name="SMARTInkShape-1214"/>
            <p:cNvSpPr/>
            <p:nvPr>
              <p:custDataLst>
                <p:tags r:id="rId93"/>
              </p:custDataLst>
            </p:nvPr>
          </p:nvSpPr>
          <p:spPr>
            <a:xfrm>
              <a:off x="2609850" y="6067425"/>
              <a:ext cx="95251" cy="180976"/>
            </a:xfrm>
            <a:custGeom>
              <a:avLst/>
              <a:gdLst/>
              <a:ahLst/>
              <a:cxnLst/>
              <a:rect l="0" t="0" r="0" b="0"/>
              <a:pathLst>
                <a:path w="95251" h="180976">
                  <a:moveTo>
                    <a:pt x="0" y="152400"/>
                  </a:moveTo>
                  <a:lnTo>
                    <a:pt x="0" y="152400"/>
                  </a:lnTo>
                  <a:lnTo>
                    <a:pt x="5056" y="152400"/>
                  </a:lnTo>
                  <a:lnTo>
                    <a:pt x="6546" y="151342"/>
                  </a:lnTo>
                  <a:lnTo>
                    <a:pt x="7539" y="149578"/>
                  </a:lnTo>
                  <a:lnTo>
                    <a:pt x="9264" y="142699"/>
                  </a:lnTo>
                  <a:lnTo>
                    <a:pt x="9409" y="138211"/>
                  </a:lnTo>
                  <a:lnTo>
                    <a:pt x="10506" y="136590"/>
                  </a:lnTo>
                  <a:lnTo>
                    <a:pt x="12295" y="135510"/>
                  </a:lnTo>
                  <a:lnTo>
                    <a:pt x="14547" y="134790"/>
                  </a:lnTo>
                  <a:lnTo>
                    <a:pt x="16048" y="133252"/>
                  </a:lnTo>
                  <a:lnTo>
                    <a:pt x="21279" y="123178"/>
                  </a:lnTo>
                  <a:lnTo>
                    <a:pt x="34160" y="107864"/>
                  </a:lnTo>
                  <a:lnTo>
                    <a:pt x="40144" y="95233"/>
                  </a:lnTo>
                  <a:lnTo>
                    <a:pt x="76011" y="48082"/>
                  </a:lnTo>
                  <a:lnTo>
                    <a:pt x="82376" y="40470"/>
                  </a:lnTo>
                  <a:lnTo>
                    <a:pt x="85791" y="31511"/>
                  </a:lnTo>
                  <a:lnTo>
                    <a:pt x="93795" y="20900"/>
                  </a:lnTo>
                  <a:lnTo>
                    <a:pt x="95122" y="11011"/>
                  </a:lnTo>
                  <a:lnTo>
                    <a:pt x="95250" y="38"/>
                  </a:lnTo>
                  <a:lnTo>
                    <a:pt x="86117" y="0"/>
                  </a:lnTo>
                  <a:lnTo>
                    <a:pt x="85725" y="47454"/>
                  </a:lnTo>
                  <a:lnTo>
                    <a:pt x="85725" y="92339"/>
                  </a:lnTo>
                  <a:lnTo>
                    <a:pt x="85725" y="139440"/>
                  </a:lnTo>
                  <a:lnTo>
                    <a:pt x="8572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9" name="SMARTInkShape-Group321"/>
          <p:cNvGrpSpPr/>
          <p:nvPr/>
        </p:nvGrpSpPr>
        <p:grpSpPr>
          <a:xfrm>
            <a:off x="3800475" y="5953125"/>
            <a:ext cx="1704846" cy="333376"/>
            <a:chOff x="3800475" y="5953125"/>
            <a:chExt cx="1704846" cy="333376"/>
          </a:xfrm>
        </p:grpSpPr>
        <p:sp>
          <p:nvSpPr>
            <p:cNvPr id="380" name="SMARTInkShape-1215"/>
            <p:cNvSpPr/>
            <p:nvPr>
              <p:custDataLst>
                <p:tags r:id="rId78"/>
              </p:custDataLst>
            </p:nvPr>
          </p:nvSpPr>
          <p:spPr>
            <a:xfrm>
              <a:off x="5038725" y="6143625"/>
              <a:ext cx="38101" cy="142876"/>
            </a:xfrm>
            <a:custGeom>
              <a:avLst/>
              <a:gdLst/>
              <a:ahLst/>
              <a:cxnLst/>
              <a:rect l="0" t="0" r="0" b="0"/>
              <a:pathLst>
                <a:path w="38101" h="142876">
                  <a:moveTo>
                    <a:pt x="38100" y="0"/>
                  </a:moveTo>
                  <a:lnTo>
                    <a:pt x="38100" y="0"/>
                  </a:lnTo>
                  <a:lnTo>
                    <a:pt x="28609" y="0"/>
                  </a:lnTo>
                  <a:lnTo>
                    <a:pt x="28578" y="8201"/>
                  </a:lnTo>
                  <a:lnTo>
                    <a:pt x="27519" y="8642"/>
                  </a:lnTo>
                  <a:lnTo>
                    <a:pt x="23519" y="9132"/>
                  </a:lnTo>
                  <a:lnTo>
                    <a:pt x="22030" y="10321"/>
                  </a:lnTo>
                  <a:lnTo>
                    <a:pt x="19442" y="17692"/>
                  </a:lnTo>
                  <a:lnTo>
                    <a:pt x="19060" y="33204"/>
                  </a:lnTo>
                  <a:lnTo>
                    <a:pt x="16233" y="38746"/>
                  </a:lnTo>
                  <a:lnTo>
                    <a:pt x="10850" y="45871"/>
                  </a:lnTo>
                  <a:lnTo>
                    <a:pt x="9787" y="54882"/>
                  </a:lnTo>
                  <a:lnTo>
                    <a:pt x="9525" y="101955"/>
                  </a:lnTo>
                  <a:lnTo>
                    <a:pt x="9525" y="102894"/>
                  </a:lnTo>
                  <a:lnTo>
                    <a:pt x="2980" y="112008"/>
                  </a:lnTo>
                  <a:lnTo>
                    <a:pt x="392" y="122060"/>
                  </a:lnTo>
                  <a:lnTo>
                    <a:pt x="0" y="142875"/>
                  </a:lnTo>
                  <a:lnTo>
                    <a:pt x="0" y="133743"/>
                  </a:lnTo>
                  <a:lnTo>
                    <a:pt x="952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1" name="SMARTInkShape-1216"/>
            <p:cNvSpPr/>
            <p:nvPr>
              <p:custDataLst>
                <p:tags r:id="rId79"/>
              </p:custDataLst>
            </p:nvPr>
          </p:nvSpPr>
          <p:spPr>
            <a:xfrm>
              <a:off x="5095991" y="5991225"/>
              <a:ext cx="95135" cy="123826"/>
            </a:xfrm>
            <a:custGeom>
              <a:avLst/>
              <a:gdLst/>
              <a:ahLst/>
              <a:cxnLst/>
              <a:rect l="0" t="0" r="0" b="0"/>
              <a:pathLst>
                <a:path w="95135" h="123826">
                  <a:moveTo>
                    <a:pt x="9409" y="123825"/>
                  </a:moveTo>
                  <a:lnTo>
                    <a:pt x="9409" y="123825"/>
                  </a:lnTo>
                  <a:lnTo>
                    <a:pt x="0" y="123825"/>
                  </a:lnTo>
                  <a:lnTo>
                    <a:pt x="17600" y="123825"/>
                  </a:lnTo>
                  <a:lnTo>
                    <a:pt x="28032" y="114693"/>
                  </a:lnTo>
                  <a:lnTo>
                    <a:pt x="41679" y="114334"/>
                  </a:lnTo>
                  <a:lnTo>
                    <a:pt x="43622" y="113264"/>
                  </a:lnTo>
                  <a:lnTo>
                    <a:pt x="44917" y="111493"/>
                  </a:lnTo>
                  <a:lnTo>
                    <a:pt x="46997" y="106102"/>
                  </a:lnTo>
                  <a:lnTo>
                    <a:pt x="52413" y="100112"/>
                  </a:lnTo>
                  <a:lnTo>
                    <a:pt x="57803" y="97410"/>
                  </a:lnTo>
                  <a:lnTo>
                    <a:pt x="60722" y="96690"/>
                  </a:lnTo>
                  <a:lnTo>
                    <a:pt x="62667" y="95152"/>
                  </a:lnTo>
                  <a:lnTo>
                    <a:pt x="74609" y="77953"/>
                  </a:lnTo>
                  <a:lnTo>
                    <a:pt x="75647" y="71663"/>
                  </a:lnTo>
                  <a:lnTo>
                    <a:pt x="75954" y="63096"/>
                  </a:lnTo>
                  <a:lnTo>
                    <a:pt x="77056" y="61114"/>
                  </a:lnTo>
                  <a:lnTo>
                    <a:pt x="78849" y="59793"/>
                  </a:lnTo>
                  <a:lnTo>
                    <a:pt x="81102" y="58912"/>
                  </a:lnTo>
                  <a:lnTo>
                    <a:pt x="82605" y="57266"/>
                  </a:lnTo>
                  <a:lnTo>
                    <a:pt x="84274" y="52615"/>
                  </a:lnTo>
                  <a:lnTo>
                    <a:pt x="83660" y="50952"/>
                  </a:lnTo>
                  <a:lnTo>
                    <a:pt x="82193" y="49843"/>
                  </a:lnTo>
                  <a:lnTo>
                    <a:pt x="80157" y="49104"/>
                  </a:lnTo>
                  <a:lnTo>
                    <a:pt x="78799" y="47552"/>
                  </a:lnTo>
                  <a:lnTo>
                    <a:pt x="77291" y="43007"/>
                  </a:lnTo>
                  <a:lnTo>
                    <a:pt x="76191" y="30330"/>
                  </a:lnTo>
                  <a:lnTo>
                    <a:pt x="67893" y="20528"/>
                  </a:lnTo>
                  <a:lnTo>
                    <a:pt x="64330" y="19707"/>
                  </a:lnTo>
                  <a:lnTo>
                    <a:pt x="61898" y="19488"/>
                  </a:lnTo>
                  <a:lnTo>
                    <a:pt x="60276" y="18284"/>
                  </a:lnTo>
                  <a:lnTo>
                    <a:pt x="58475" y="14124"/>
                  </a:lnTo>
                  <a:lnTo>
                    <a:pt x="56936" y="12590"/>
                  </a:lnTo>
                  <a:lnTo>
                    <a:pt x="48960" y="9929"/>
                  </a:lnTo>
                  <a:lnTo>
                    <a:pt x="48153" y="6882"/>
                  </a:lnTo>
                  <a:lnTo>
                    <a:pt x="47938" y="4588"/>
                  </a:lnTo>
                  <a:lnTo>
                    <a:pt x="46737" y="3059"/>
                  </a:lnTo>
                  <a:lnTo>
                    <a:pt x="39346" y="403"/>
                  </a:lnTo>
                  <a:lnTo>
                    <a:pt x="9409" y="0"/>
                  </a:lnTo>
                  <a:lnTo>
                    <a:pt x="18542" y="9132"/>
                  </a:lnTo>
                  <a:lnTo>
                    <a:pt x="27101" y="9491"/>
                  </a:lnTo>
                  <a:lnTo>
                    <a:pt x="35795" y="16064"/>
                  </a:lnTo>
                  <a:lnTo>
                    <a:pt x="45757" y="18657"/>
                  </a:lnTo>
                  <a:lnTo>
                    <a:pt x="55556" y="19016"/>
                  </a:lnTo>
                  <a:lnTo>
                    <a:pt x="65106" y="27248"/>
                  </a:lnTo>
                  <a:lnTo>
                    <a:pt x="71185" y="28182"/>
                  </a:lnTo>
                  <a:lnTo>
                    <a:pt x="79689" y="28459"/>
                  </a:lnTo>
                  <a:lnTo>
                    <a:pt x="81662" y="29556"/>
                  </a:lnTo>
                  <a:lnTo>
                    <a:pt x="82978" y="31346"/>
                  </a:lnTo>
                  <a:lnTo>
                    <a:pt x="85089" y="36766"/>
                  </a:lnTo>
                  <a:lnTo>
                    <a:pt x="94728" y="47198"/>
                  </a:lnTo>
                  <a:lnTo>
                    <a:pt x="95134" y="74749"/>
                  </a:lnTo>
                  <a:lnTo>
                    <a:pt x="86001" y="85295"/>
                  </a:lnTo>
                  <a:lnTo>
                    <a:pt x="85725" y="90655"/>
                  </a:lnTo>
                  <a:lnTo>
                    <a:pt x="84628" y="92186"/>
                  </a:lnTo>
                  <a:lnTo>
                    <a:pt x="82838" y="93207"/>
                  </a:lnTo>
                  <a:lnTo>
                    <a:pt x="80586" y="93888"/>
                  </a:lnTo>
                  <a:lnTo>
                    <a:pt x="79085" y="95400"/>
                  </a:lnTo>
                  <a:lnTo>
                    <a:pt x="76479" y="103331"/>
                  </a:lnTo>
                  <a:lnTo>
                    <a:pt x="73438" y="104133"/>
                  </a:lnTo>
                  <a:lnTo>
                    <a:pt x="67917" y="104648"/>
                  </a:lnTo>
                  <a:lnTo>
                    <a:pt x="57462" y="113905"/>
                  </a:lnTo>
                  <a:lnTo>
                    <a:pt x="47512" y="114300"/>
                  </a:lnTo>
                  <a:lnTo>
                    <a:pt x="47509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2" name="SMARTInkShape-1217"/>
            <p:cNvSpPr/>
            <p:nvPr>
              <p:custDataLst>
                <p:tags r:id="rId80"/>
              </p:custDataLst>
            </p:nvPr>
          </p:nvSpPr>
          <p:spPr>
            <a:xfrm>
              <a:off x="5305428" y="5953125"/>
              <a:ext cx="199893" cy="209149"/>
            </a:xfrm>
            <a:custGeom>
              <a:avLst/>
              <a:gdLst/>
              <a:ahLst/>
              <a:cxnLst/>
              <a:rect l="0" t="0" r="0" b="0"/>
              <a:pathLst>
                <a:path w="199893" h="209149">
                  <a:moveTo>
                    <a:pt x="152397" y="9525"/>
                  </a:moveTo>
                  <a:lnTo>
                    <a:pt x="152397" y="9525"/>
                  </a:lnTo>
                  <a:lnTo>
                    <a:pt x="142872" y="9525"/>
                  </a:lnTo>
                  <a:lnTo>
                    <a:pt x="142872" y="0"/>
                  </a:lnTo>
                  <a:lnTo>
                    <a:pt x="133347" y="0"/>
                  </a:lnTo>
                  <a:lnTo>
                    <a:pt x="142872" y="9525"/>
                  </a:lnTo>
                  <a:lnTo>
                    <a:pt x="133463" y="116"/>
                  </a:lnTo>
                  <a:lnTo>
                    <a:pt x="106215" y="0"/>
                  </a:lnTo>
                  <a:lnTo>
                    <a:pt x="78972" y="17610"/>
                  </a:lnTo>
                  <a:lnTo>
                    <a:pt x="68240" y="18923"/>
                  </a:lnTo>
                  <a:lnTo>
                    <a:pt x="48025" y="37698"/>
                  </a:lnTo>
                  <a:lnTo>
                    <a:pt x="47742" y="43038"/>
                  </a:lnTo>
                  <a:lnTo>
                    <a:pt x="46644" y="44566"/>
                  </a:lnTo>
                  <a:lnTo>
                    <a:pt x="44853" y="45586"/>
                  </a:lnTo>
                  <a:lnTo>
                    <a:pt x="42601" y="46267"/>
                  </a:lnTo>
                  <a:lnTo>
                    <a:pt x="41100" y="47777"/>
                  </a:lnTo>
                  <a:lnTo>
                    <a:pt x="38214" y="56722"/>
                  </a:lnTo>
                  <a:lnTo>
                    <a:pt x="38097" y="100152"/>
                  </a:lnTo>
                  <a:lnTo>
                    <a:pt x="39155" y="101693"/>
                  </a:lnTo>
                  <a:lnTo>
                    <a:pt x="40919" y="102720"/>
                  </a:lnTo>
                  <a:lnTo>
                    <a:pt x="43153" y="103406"/>
                  </a:lnTo>
                  <a:lnTo>
                    <a:pt x="44642" y="104920"/>
                  </a:lnTo>
                  <a:lnTo>
                    <a:pt x="46298" y="109426"/>
                  </a:lnTo>
                  <a:lnTo>
                    <a:pt x="47798" y="111051"/>
                  </a:lnTo>
                  <a:lnTo>
                    <a:pt x="55706" y="113872"/>
                  </a:lnTo>
                  <a:lnTo>
                    <a:pt x="85722" y="114300"/>
                  </a:lnTo>
                  <a:lnTo>
                    <a:pt x="71257" y="114300"/>
                  </a:lnTo>
                  <a:lnTo>
                    <a:pt x="65888" y="117122"/>
                  </a:lnTo>
                  <a:lnTo>
                    <a:pt x="58873" y="122501"/>
                  </a:lnTo>
                  <a:lnTo>
                    <a:pt x="49097" y="123709"/>
                  </a:lnTo>
                  <a:lnTo>
                    <a:pt x="40309" y="130349"/>
                  </a:lnTo>
                  <a:lnTo>
                    <a:pt x="30327" y="132955"/>
                  </a:lnTo>
                  <a:lnTo>
                    <a:pt x="29742" y="134145"/>
                  </a:lnTo>
                  <a:lnTo>
                    <a:pt x="29093" y="138289"/>
                  </a:lnTo>
                  <a:lnTo>
                    <a:pt x="27860" y="139818"/>
                  </a:lnTo>
                  <a:lnTo>
                    <a:pt x="23670" y="141517"/>
                  </a:lnTo>
                  <a:lnTo>
                    <a:pt x="22129" y="143027"/>
                  </a:lnTo>
                  <a:lnTo>
                    <a:pt x="20416" y="147529"/>
                  </a:lnTo>
                  <a:lnTo>
                    <a:pt x="18902" y="149153"/>
                  </a:lnTo>
                  <a:lnTo>
                    <a:pt x="10966" y="151972"/>
                  </a:lnTo>
                  <a:lnTo>
                    <a:pt x="4894" y="152273"/>
                  </a:lnTo>
                  <a:lnTo>
                    <a:pt x="3262" y="153374"/>
                  </a:lnTo>
                  <a:lnTo>
                    <a:pt x="2173" y="155166"/>
                  </a:lnTo>
                  <a:lnTo>
                    <a:pt x="284" y="162093"/>
                  </a:lnTo>
                  <a:lnTo>
                    <a:pt x="0" y="179524"/>
                  </a:lnTo>
                  <a:lnTo>
                    <a:pt x="1057" y="180008"/>
                  </a:lnTo>
                  <a:lnTo>
                    <a:pt x="5054" y="180545"/>
                  </a:lnTo>
                  <a:lnTo>
                    <a:pt x="6544" y="181747"/>
                  </a:lnTo>
                  <a:lnTo>
                    <a:pt x="8198" y="185905"/>
                  </a:lnTo>
                  <a:lnTo>
                    <a:pt x="9698" y="187436"/>
                  </a:lnTo>
                  <a:lnTo>
                    <a:pt x="14187" y="189138"/>
                  </a:lnTo>
                  <a:lnTo>
                    <a:pt x="22663" y="190096"/>
                  </a:lnTo>
                  <a:lnTo>
                    <a:pt x="24633" y="191289"/>
                  </a:lnTo>
                  <a:lnTo>
                    <a:pt x="25946" y="193143"/>
                  </a:lnTo>
                  <a:lnTo>
                    <a:pt x="26821" y="195437"/>
                  </a:lnTo>
                  <a:lnTo>
                    <a:pt x="28463" y="196966"/>
                  </a:lnTo>
                  <a:lnTo>
                    <a:pt x="33110" y="198665"/>
                  </a:lnTo>
                  <a:lnTo>
                    <a:pt x="51262" y="200814"/>
                  </a:lnTo>
                  <a:lnTo>
                    <a:pt x="66137" y="207511"/>
                  </a:lnTo>
                  <a:lnTo>
                    <a:pt x="84322" y="209148"/>
                  </a:lnTo>
                  <a:lnTo>
                    <a:pt x="93213" y="206549"/>
                  </a:lnTo>
                  <a:lnTo>
                    <a:pt x="101751" y="202924"/>
                  </a:lnTo>
                  <a:lnTo>
                    <a:pt x="139412" y="199042"/>
                  </a:lnTo>
                  <a:lnTo>
                    <a:pt x="150196" y="193501"/>
                  </a:lnTo>
                  <a:lnTo>
                    <a:pt x="168230" y="190895"/>
                  </a:lnTo>
                  <a:lnTo>
                    <a:pt x="181385" y="183013"/>
                  </a:lnTo>
                  <a:lnTo>
                    <a:pt x="199583" y="180986"/>
                  </a:lnTo>
                  <a:lnTo>
                    <a:pt x="199892" y="175922"/>
                  </a:lnTo>
                  <a:lnTo>
                    <a:pt x="198877" y="174431"/>
                  </a:lnTo>
                  <a:lnTo>
                    <a:pt x="197142" y="173437"/>
                  </a:lnTo>
                  <a:lnTo>
                    <a:pt x="190497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3" name="SMARTInkShape-1218"/>
            <p:cNvSpPr/>
            <p:nvPr>
              <p:custDataLst>
                <p:tags r:id="rId81"/>
              </p:custDataLst>
            </p:nvPr>
          </p:nvSpPr>
          <p:spPr>
            <a:xfrm>
              <a:off x="5076825" y="5953125"/>
              <a:ext cx="123826" cy="190490"/>
            </a:xfrm>
            <a:custGeom>
              <a:avLst/>
              <a:gdLst/>
              <a:ahLst/>
              <a:cxnLst/>
              <a:rect l="0" t="0" r="0" b="0"/>
              <a:pathLst>
                <a:path w="123826" h="190490">
                  <a:moveTo>
                    <a:pt x="28575" y="19050"/>
                  </a:moveTo>
                  <a:lnTo>
                    <a:pt x="28575" y="19050"/>
                  </a:lnTo>
                  <a:lnTo>
                    <a:pt x="20374" y="27251"/>
                  </a:lnTo>
                  <a:lnTo>
                    <a:pt x="19442" y="33239"/>
                  </a:lnTo>
                  <a:lnTo>
                    <a:pt x="17994" y="79578"/>
                  </a:lnTo>
                  <a:lnTo>
                    <a:pt x="10849" y="98033"/>
                  </a:lnTo>
                  <a:lnTo>
                    <a:pt x="8489" y="136714"/>
                  </a:lnTo>
                  <a:lnTo>
                    <a:pt x="1327" y="155182"/>
                  </a:lnTo>
                  <a:lnTo>
                    <a:pt x="0" y="190489"/>
                  </a:lnTo>
                  <a:lnTo>
                    <a:pt x="0" y="177242"/>
                  </a:lnTo>
                  <a:lnTo>
                    <a:pt x="2822" y="171202"/>
                  </a:lnTo>
                  <a:lnTo>
                    <a:pt x="6545" y="164990"/>
                  </a:lnTo>
                  <a:lnTo>
                    <a:pt x="8937" y="152378"/>
                  </a:lnTo>
                  <a:lnTo>
                    <a:pt x="10321" y="144982"/>
                  </a:lnTo>
                  <a:lnTo>
                    <a:pt x="17692" y="121973"/>
                  </a:lnTo>
                  <a:lnTo>
                    <a:pt x="19014" y="77920"/>
                  </a:lnTo>
                  <a:lnTo>
                    <a:pt x="19047" y="54405"/>
                  </a:lnTo>
                  <a:lnTo>
                    <a:pt x="16227" y="47816"/>
                  </a:lnTo>
                  <a:lnTo>
                    <a:pt x="12503" y="41360"/>
                  </a:lnTo>
                  <a:lnTo>
                    <a:pt x="9917" y="30468"/>
                  </a:lnTo>
                  <a:lnTo>
                    <a:pt x="17761" y="20540"/>
                  </a:lnTo>
                  <a:lnTo>
                    <a:pt x="18937" y="10980"/>
                  </a:lnTo>
                  <a:lnTo>
                    <a:pt x="19017" y="4900"/>
                  </a:lnTo>
                  <a:lnTo>
                    <a:pt x="20087" y="3266"/>
                  </a:lnTo>
                  <a:lnTo>
                    <a:pt x="21858" y="2178"/>
                  </a:lnTo>
                  <a:lnTo>
                    <a:pt x="28749" y="287"/>
                  </a:lnTo>
                  <a:lnTo>
                    <a:pt x="61687" y="0"/>
                  </a:lnTo>
                  <a:lnTo>
                    <a:pt x="63350" y="1058"/>
                  </a:lnTo>
                  <a:lnTo>
                    <a:pt x="64458" y="2822"/>
                  </a:lnTo>
                  <a:lnTo>
                    <a:pt x="66237" y="8201"/>
                  </a:lnTo>
                  <a:lnTo>
                    <a:pt x="74837" y="17610"/>
                  </a:lnTo>
                  <a:lnTo>
                    <a:pt x="75796" y="23680"/>
                  </a:lnTo>
                  <a:lnTo>
                    <a:pt x="76197" y="51204"/>
                  </a:lnTo>
                  <a:lnTo>
                    <a:pt x="75140" y="53186"/>
                  </a:lnTo>
                  <a:lnTo>
                    <a:pt x="73377" y="54507"/>
                  </a:lnTo>
                  <a:lnTo>
                    <a:pt x="71143" y="55388"/>
                  </a:lnTo>
                  <a:lnTo>
                    <a:pt x="69653" y="57034"/>
                  </a:lnTo>
                  <a:lnTo>
                    <a:pt x="64441" y="67280"/>
                  </a:lnTo>
                  <a:lnTo>
                    <a:pt x="49376" y="83879"/>
                  </a:lnTo>
                  <a:lnTo>
                    <a:pt x="45581" y="84905"/>
                  </a:lnTo>
                  <a:lnTo>
                    <a:pt x="38103" y="85725"/>
                  </a:lnTo>
                  <a:lnTo>
                    <a:pt x="82576" y="85725"/>
                  </a:lnTo>
                  <a:lnTo>
                    <a:pt x="99750" y="85725"/>
                  </a:lnTo>
                  <a:lnTo>
                    <a:pt x="105364" y="88547"/>
                  </a:lnTo>
                  <a:lnTo>
                    <a:pt x="112535" y="93926"/>
                  </a:lnTo>
                  <a:lnTo>
                    <a:pt x="122346" y="95134"/>
                  </a:lnTo>
                  <a:lnTo>
                    <a:pt x="122839" y="96231"/>
                  </a:lnTo>
                  <a:lnTo>
                    <a:pt x="123825" y="119230"/>
                  </a:lnTo>
                  <a:lnTo>
                    <a:pt x="122766" y="120762"/>
                  </a:lnTo>
                  <a:lnTo>
                    <a:pt x="121003" y="121783"/>
                  </a:lnTo>
                  <a:lnTo>
                    <a:pt x="115624" y="123421"/>
                  </a:lnTo>
                  <a:lnTo>
                    <a:pt x="106957" y="130291"/>
                  </a:lnTo>
                  <a:lnTo>
                    <a:pt x="97001" y="132947"/>
                  </a:lnTo>
                  <a:lnTo>
                    <a:pt x="87991" y="139816"/>
                  </a:lnTo>
                  <a:lnTo>
                    <a:pt x="79106" y="141969"/>
                  </a:lnTo>
                  <a:lnTo>
                    <a:pt x="6667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4" name="SMARTInkShape-1219"/>
            <p:cNvSpPr/>
            <p:nvPr>
              <p:custDataLst>
                <p:tags r:id="rId82"/>
              </p:custDataLst>
            </p:nvPr>
          </p:nvSpPr>
          <p:spPr>
            <a:xfrm>
              <a:off x="4800603" y="6038850"/>
              <a:ext cx="133348" cy="133348"/>
            </a:xfrm>
            <a:custGeom>
              <a:avLst/>
              <a:gdLst/>
              <a:ahLst/>
              <a:cxnLst/>
              <a:rect l="0" t="0" r="0" b="0"/>
              <a:pathLst>
                <a:path w="133348" h="133348">
                  <a:moveTo>
                    <a:pt x="104772" y="0"/>
                  </a:moveTo>
                  <a:lnTo>
                    <a:pt x="104772" y="0"/>
                  </a:lnTo>
                  <a:lnTo>
                    <a:pt x="95639" y="9132"/>
                  </a:lnTo>
                  <a:lnTo>
                    <a:pt x="95281" y="17692"/>
                  </a:lnTo>
                  <a:lnTo>
                    <a:pt x="88708" y="26386"/>
                  </a:lnTo>
                  <a:lnTo>
                    <a:pt x="87049" y="32188"/>
                  </a:lnTo>
                  <a:lnTo>
                    <a:pt x="85548" y="34159"/>
                  </a:lnTo>
                  <a:lnTo>
                    <a:pt x="72581" y="42638"/>
                  </a:lnTo>
                  <a:lnTo>
                    <a:pt x="69298" y="48231"/>
                  </a:lnTo>
                  <a:lnTo>
                    <a:pt x="66781" y="54244"/>
                  </a:lnTo>
                  <a:lnTo>
                    <a:pt x="50265" y="76217"/>
                  </a:lnTo>
                  <a:lnTo>
                    <a:pt x="49384" y="79386"/>
                  </a:lnTo>
                  <a:lnTo>
                    <a:pt x="47738" y="81499"/>
                  </a:lnTo>
                  <a:lnTo>
                    <a:pt x="18443" y="102593"/>
                  </a:lnTo>
                  <a:lnTo>
                    <a:pt x="15469" y="103320"/>
                  </a:lnTo>
                  <a:lnTo>
                    <a:pt x="13487" y="104863"/>
                  </a:lnTo>
                  <a:lnTo>
                    <a:pt x="11284" y="109400"/>
                  </a:lnTo>
                  <a:lnTo>
                    <a:pt x="9639" y="111034"/>
                  </a:lnTo>
                  <a:lnTo>
                    <a:pt x="4988" y="112848"/>
                  </a:lnTo>
                  <a:lnTo>
                    <a:pt x="3324" y="114390"/>
                  </a:lnTo>
                  <a:lnTo>
                    <a:pt x="127" y="123395"/>
                  </a:lnTo>
                  <a:lnTo>
                    <a:pt x="0" y="132946"/>
                  </a:lnTo>
                  <a:lnTo>
                    <a:pt x="22663" y="133347"/>
                  </a:lnTo>
                  <a:lnTo>
                    <a:pt x="28768" y="130527"/>
                  </a:lnTo>
                  <a:lnTo>
                    <a:pt x="36254" y="125149"/>
                  </a:lnTo>
                  <a:lnTo>
                    <a:pt x="51883" y="123028"/>
                  </a:lnTo>
                  <a:lnTo>
                    <a:pt x="66259" y="116337"/>
                  </a:lnTo>
                  <a:lnTo>
                    <a:pt x="83414" y="113321"/>
                  </a:lnTo>
                  <a:lnTo>
                    <a:pt x="92328" y="107778"/>
                  </a:lnTo>
                  <a:lnTo>
                    <a:pt x="102924" y="105170"/>
                  </a:lnTo>
                  <a:lnTo>
                    <a:pt x="132952" y="104775"/>
                  </a:lnTo>
                  <a:lnTo>
                    <a:pt x="133347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5" name="SMARTInkShape-1220"/>
            <p:cNvSpPr/>
            <p:nvPr>
              <p:custDataLst>
                <p:tags r:id="rId83"/>
              </p:custDataLst>
            </p:nvPr>
          </p:nvSpPr>
          <p:spPr>
            <a:xfrm>
              <a:off x="4534017" y="6076950"/>
              <a:ext cx="171334" cy="19051"/>
            </a:xfrm>
            <a:custGeom>
              <a:avLst/>
              <a:gdLst/>
              <a:ahLst/>
              <a:cxnLst/>
              <a:rect l="0" t="0" r="0" b="0"/>
              <a:pathLst>
                <a:path w="171334" h="19051">
                  <a:moveTo>
                    <a:pt x="9408" y="19050"/>
                  </a:moveTo>
                  <a:lnTo>
                    <a:pt x="9408" y="19050"/>
                  </a:lnTo>
                  <a:lnTo>
                    <a:pt x="0" y="19050"/>
                  </a:lnTo>
                  <a:lnTo>
                    <a:pt x="45300" y="19050"/>
                  </a:lnTo>
                  <a:lnTo>
                    <a:pt x="79269" y="19050"/>
                  </a:lnTo>
                  <a:lnTo>
                    <a:pt x="85613" y="16228"/>
                  </a:lnTo>
                  <a:lnTo>
                    <a:pt x="91960" y="12505"/>
                  </a:lnTo>
                  <a:lnTo>
                    <a:pt x="104658" y="10113"/>
                  </a:lnTo>
                  <a:lnTo>
                    <a:pt x="137732" y="9528"/>
                  </a:lnTo>
                  <a:lnTo>
                    <a:pt x="143347" y="6705"/>
                  </a:lnTo>
                  <a:lnTo>
                    <a:pt x="149370" y="2980"/>
                  </a:lnTo>
                  <a:lnTo>
                    <a:pt x="161261" y="116"/>
                  </a:lnTo>
                  <a:lnTo>
                    <a:pt x="17133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6" name="SMARTInkShape-1221"/>
            <p:cNvSpPr/>
            <p:nvPr>
              <p:custDataLst>
                <p:tags r:id="rId84"/>
              </p:custDataLst>
            </p:nvPr>
          </p:nvSpPr>
          <p:spPr>
            <a:xfrm>
              <a:off x="4248161" y="5981700"/>
              <a:ext cx="152273" cy="190498"/>
            </a:xfrm>
            <a:custGeom>
              <a:avLst/>
              <a:gdLst/>
              <a:ahLst/>
              <a:cxnLst/>
              <a:rect l="0" t="0" r="0" b="0"/>
              <a:pathLst>
                <a:path w="152273" h="190498">
                  <a:moveTo>
                    <a:pt x="142864" y="9525"/>
                  </a:moveTo>
                  <a:lnTo>
                    <a:pt x="142864" y="9525"/>
                  </a:lnTo>
                  <a:lnTo>
                    <a:pt x="151065" y="9525"/>
                  </a:lnTo>
                  <a:lnTo>
                    <a:pt x="151506" y="8467"/>
                  </a:lnTo>
                  <a:lnTo>
                    <a:pt x="152272" y="1324"/>
                  </a:lnTo>
                  <a:lnTo>
                    <a:pt x="151253" y="883"/>
                  </a:lnTo>
                  <a:lnTo>
                    <a:pt x="104875" y="0"/>
                  </a:lnTo>
                  <a:lnTo>
                    <a:pt x="81180" y="0"/>
                  </a:lnTo>
                  <a:lnTo>
                    <a:pt x="75585" y="2822"/>
                  </a:lnTo>
                  <a:lnTo>
                    <a:pt x="69571" y="6545"/>
                  </a:lnTo>
                  <a:lnTo>
                    <a:pt x="58985" y="9132"/>
                  </a:lnTo>
                  <a:lnTo>
                    <a:pt x="39544" y="27132"/>
                  </a:lnTo>
                  <a:lnTo>
                    <a:pt x="38127" y="37670"/>
                  </a:lnTo>
                  <a:lnTo>
                    <a:pt x="44642" y="45619"/>
                  </a:lnTo>
                  <a:lnTo>
                    <a:pt x="47223" y="55422"/>
                  </a:lnTo>
                  <a:lnTo>
                    <a:pt x="48411" y="55998"/>
                  </a:lnTo>
                  <a:lnTo>
                    <a:pt x="95844" y="57150"/>
                  </a:lnTo>
                  <a:lnTo>
                    <a:pt x="113893" y="57150"/>
                  </a:lnTo>
                  <a:lnTo>
                    <a:pt x="105146" y="57150"/>
                  </a:lnTo>
                  <a:lnTo>
                    <a:pt x="97235" y="63695"/>
                  </a:lnTo>
                  <a:lnTo>
                    <a:pt x="87441" y="66282"/>
                  </a:lnTo>
                  <a:lnTo>
                    <a:pt x="69568" y="81840"/>
                  </a:lnTo>
                  <a:lnTo>
                    <a:pt x="59176" y="86691"/>
                  </a:lnTo>
                  <a:lnTo>
                    <a:pt x="15979" y="126921"/>
                  </a:lnTo>
                  <a:lnTo>
                    <a:pt x="12388" y="133314"/>
                  </a:lnTo>
                  <a:lnTo>
                    <a:pt x="9733" y="139684"/>
                  </a:lnTo>
                  <a:lnTo>
                    <a:pt x="1482" y="150516"/>
                  </a:lnTo>
                  <a:lnTo>
                    <a:pt x="431" y="156898"/>
                  </a:lnTo>
                  <a:lnTo>
                    <a:pt x="0" y="179128"/>
                  </a:lnTo>
                  <a:lnTo>
                    <a:pt x="8191" y="189014"/>
                  </a:lnTo>
                  <a:lnTo>
                    <a:pt x="11748" y="189840"/>
                  </a:lnTo>
                  <a:lnTo>
                    <a:pt x="47656" y="190497"/>
                  </a:lnTo>
                  <a:lnTo>
                    <a:pt x="55746" y="187677"/>
                  </a:lnTo>
                  <a:lnTo>
                    <a:pt x="62870" y="183953"/>
                  </a:lnTo>
                  <a:lnTo>
                    <a:pt x="114289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7" name="SMARTInkShape-1222"/>
            <p:cNvSpPr/>
            <p:nvPr>
              <p:custDataLst>
                <p:tags r:id="rId85"/>
              </p:custDataLst>
            </p:nvPr>
          </p:nvSpPr>
          <p:spPr>
            <a:xfrm>
              <a:off x="3952875" y="6000882"/>
              <a:ext cx="209551" cy="170924"/>
            </a:xfrm>
            <a:custGeom>
              <a:avLst/>
              <a:gdLst/>
              <a:ahLst/>
              <a:cxnLst/>
              <a:rect l="0" t="0" r="0" b="0"/>
              <a:pathLst>
                <a:path w="209551" h="170924">
                  <a:moveTo>
                    <a:pt x="0" y="152268"/>
                  </a:moveTo>
                  <a:lnTo>
                    <a:pt x="0" y="152268"/>
                  </a:lnTo>
                  <a:lnTo>
                    <a:pt x="0" y="161677"/>
                  </a:lnTo>
                  <a:lnTo>
                    <a:pt x="8201" y="169984"/>
                  </a:lnTo>
                  <a:lnTo>
                    <a:pt x="14189" y="170923"/>
                  </a:lnTo>
                  <a:lnTo>
                    <a:pt x="15809" y="169996"/>
                  </a:lnTo>
                  <a:lnTo>
                    <a:pt x="16890" y="168321"/>
                  </a:lnTo>
                  <a:lnTo>
                    <a:pt x="17610" y="166145"/>
                  </a:lnTo>
                  <a:lnTo>
                    <a:pt x="19148" y="164694"/>
                  </a:lnTo>
                  <a:lnTo>
                    <a:pt x="28666" y="160989"/>
                  </a:lnTo>
                  <a:lnTo>
                    <a:pt x="41705" y="148569"/>
                  </a:lnTo>
                  <a:lnTo>
                    <a:pt x="44994" y="142510"/>
                  </a:lnTo>
                  <a:lnTo>
                    <a:pt x="47514" y="136290"/>
                  </a:lnTo>
                  <a:lnTo>
                    <a:pt x="73431" y="104641"/>
                  </a:lnTo>
                  <a:lnTo>
                    <a:pt x="80709" y="86886"/>
                  </a:lnTo>
                  <a:lnTo>
                    <a:pt x="92604" y="67131"/>
                  </a:lnTo>
                  <a:lnTo>
                    <a:pt x="95960" y="50745"/>
                  </a:lnTo>
                  <a:lnTo>
                    <a:pt x="102720" y="37984"/>
                  </a:lnTo>
                  <a:lnTo>
                    <a:pt x="104775" y="9408"/>
                  </a:lnTo>
                  <a:lnTo>
                    <a:pt x="99718" y="14454"/>
                  </a:lnTo>
                  <a:lnTo>
                    <a:pt x="97236" y="19756"/>
                  </a:lnTo>
                  <a:lnTo>
                    <a:pt x="94215" y="53853"/>
                  </a:lnTo>
                  <a:lnTo>
                    <a:pt x="87716" y="66545"/>
                  </a:lnTo>
                  <a:lnTo>
                    <a:pt x="84744" y="100586"/>
                  </a:lnTo>
                  <a:lnTo>
                    <a:pt x="78201" y="113993"/>
                  </a:lnTo>
                  <a:lnTo>
                    <a:pt x="77534" y="117227"/>
                  </a:lnTo>
                  <a:lnTo>
                    <a:pt x="78148" y="120441"/>
                  </a:lnTo>
                  <a:lnTo>
                    <a:pt x="83915" y="133202"/>
                  </a:lnTo>
                  <a:lnTo>
                    <a:pt x="85367" y="140858"/>
                  </a:lnTo>
                  <a:lnTo>
                    <a:pt x="94848" y="151827"/>
                  </a:lnTo>
                  <a:lnTo>
                    <a:pt x="100187" y="152137"/>
                  </a:lnTo>
                  <a:lnTo>
                    <a:pt x="105558" y="149388"/>
                  </a:lnTo>
                  <a:lnTo>
                    <a:pt x="150031" y="106987"/>
                  </a:lnTo>
                  <a:lnTo>
                    <a:pt x="180372" y="73847"/>
                  </a:lnTo>
                  <a:lnTo>
                    <a:pt x="187499" y="59182"/>
                  </a:lnTo>
                  <a:lnTo>
                    <a:pt x="199580" y="16173"/>
                  </a:lnTo>
                  <a:lnTo>
                    <a:pt x="200787" y="13913"/>
                  </a:lnTo>
                  <a:lnTo>
                    <a:pt x="202650" y="12406"/>
                  </a:lnTo>
                  <a:lnTo>
                    <a:pt x="204950" y="11402"/>
                  </a:lnTo>
                  <a:lnTo>
                    <a:pt x="206483" y="9674"/>
                  </a:lnTo>
                  <a:lnTo>
                    <a:pt x="209430" y="313"/>
                  </a:lnTo>
                  <a:lnTo>
                    <a:pt x="204458" y="0"/>
                  </a:lnTo>
                  <a:lnTo>
                    <a:pt x="202980" y="1014"/>
                  </a:lnTo>
                  <a:lnTo>
                    <a:pt x="201995" y="2750"/>
                  </a:lnTo>
                  <a:lnTo>
                    <a:pt x="200285" y="9577"/>
                  </a:lnTo>
                  <a:lnTo>
                    <a:pt x="200140" y="14061"/>
                  </a:lnTo>
                  <a:lnTo>
                    <a:pt x="197254" y="19582"/>
                  </a:lnTo>
                  <a:lnTo>
                    <a:pt x="193502" y="25563"/>
                  </a:lnTo>
                  <a:lnTo>
                    <a:pt x="191389" y="35939"/>
                  </a:lnTo>
                  <a:lnTo>
                    <a:pt x="189520" y="63552"/>
                  </a:lnTo>
                  <a:lnTo>
                    <a:pt x="181864" y="90983"/>
                  </a:lnTo>
                  <a:lnTo>
                    <a:pt x="180978" y="137598"/>
                  </a:lnTo>
                  <a:lnTo>
                    <a:pt x="182035" y="139312"/>
                  </a:lnTo>
                  <a:lnTo>
                    <a:pt x="183798" y="140456"/>
                  </a:lnTo>
                  <a:lnTo>
                    <a:pt x="189176" y="142291"/>
                  </a:lnTo>
                  <a:lnTo>
                    <a:pt x="209550" y="14274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8" name="SMARTInkShape-1223"/>
            <p:cNvSpPr/>
            <p:nvPr>
              <p:custDataLst>
                <p:tags r:id="rId86"/>
              </p:custDataLst>
            </p:nvPr>
          </p:nvSpPr>
          <p:spPr>
            <a:xfrm>
              <a:off x="3800475" y="6000750"/>
              <a:ext cx="76200" cy="209420"/>
            </a:xfrm>
            <a:custGeom>
              <a:avLst/>
              <a:gdLst/>
              <a:ahLst/>
              <a:cxnLst/>
              <a:rect l="0" t="0" r="0" b="0"/>
              <a:pathLst>
                <a:path w="76200" h="209420">
                  <a:moveTo>
                    <a:pt x="9525" y="47625"/>
                  </a:moveTo>
                  <a:lnTo>
                    <a:pt x="9525" y="47625"/>
                  </a:lnTo>
                  <a:lnTo>
                    <a:pt x="9525" y="38100"/>
                  </a:lnTo>
                  <a:lnTo>
                    <a:pt x="9525" y="82576"/>
                  </a:lnTo>
                  <a:lnTo>
                    <a:pt x="9525" y="129913"/>
                  </a:lnTo>
                  <a:lnTo>
                    <a:pt x="9525" y="163766"/>
                  </a:lnTo>
                  <a:lnTo>
                    <a:pt x="6703" y="170857"/>
                  </a:lnTo>
                  <a:lnTo>
                    <a:pt x="2979" y="177536"/>
                  </a:lnTo>
                  <a:lnTo>
                    <a:pt x="589" y="190448"/>
                  </a:lnTo>
                  <a:lnTo>
                    <a:pt x="0" y="209419"/>
                  </a:lnTo>
                  <a:lnTo>
                    <a:pt x="0" y="163180"/>
                  </a:lnTo>
                  <a:lnTo>
                    <a:pt x="1058" y="145866"/>
                  </a:lnTo>
                  <a:lnTo>
                    <a:pt x="8201" y="122090"/>
                  </a:lnTo>
                  <a:lnTo>
                    <a:pt x="9491" y="77922"/>
                  </a:lnTo>
                  <a:lnTo>
                    <a:pt x="9525" y="30618"/>
                  </a:lnTo>
                  <a:lnTo>
                    <a:pt x="9525" y="14670"/>
                  </a:lnTo>
                  <a:lnTo>
                    <a:pt x="10583" y="12956"/>
                  </a:lnTo>
                  <a:lnTo>
                    <a:pt x="12347" y="11812"/>
                  </a:lnTo>
                  <a:lnTo>
                    <a:pt x="14582" y="11049"/>
                  </a:lnTo>
                  <a:lnTo>
                    <a:pt x="16071" y="9483"/>
                  </a:lnTo>
                  <a:lnTo>
                    <a:pt x="17726" y="4919"/>
                  </a:lnTo>
                  <a:lnTo>
                    <a:pt x="19226" y="3279"/>
                  </a:lnTo>
                  <a:lnTo>
                    <a:pt x="27135" y="432"/>
                  </a:lnTo>
                  <a:lnTo>
                    <a:pt x="55396" y="0"/>
                  </a:lnTo>
                  <a:lnTo>
                    <a:pt x="55981" y="1059"/>
                  </a:lnTo>
                  <a:lnTo>
                    <a:pt x="56631" y="5056"/>
                  </a:lnTo>
                  <a:lnTo>
                    <a:pt x="57862" y="6545"/>
                  </a:lnTo>
                  <a:lnTo>
                    <a:pt x="62052" y="8201"/>
                  </a:lnTo>
                  <a:lnTo>
                    <a:pt x="63593" y="9701"/>
                  </a:lnTo>
                  <a:lnTo>
                    <a:pt x="65305" y="14189"/>
                  </a:lnTo>
                  <a:lnTo>
                    <a:pt x="66820" y="15810"/>
                  </a:lnTo>
                  <a:lnTo>
                    <a:pt x="71326" y="17610"/>
                  </a:lnTo>
                  <a:lnTo>
                    <a:pt x="72951" y="19148"/>
                  </a:lnTo>
                  <a:lnTo>
                    <a:pt x="74756" y="23680"/>
                  </a:lnTo>
                  <a:lnTo>
                    <a:pt x="76197" y="69853"/>
                  </a:lnTo>
                  <a:lnTo>
                    <a:pt x="76199" y="74319"/>
                  </a:lnTo>
                  <a:lnTo>
                    <a:pt x="52602" y="108916"/>
                  </a:lnTo>
                  <a:lnTo>
                    <a:pt x="47015" y="111908"/>
                  </a:lnTo>
                  <a:lnTo>
                    <a:pt x="44043" y="112704"/>
                  </a:lnTo>
                  <a:lnTo>
                    <a:pt x="42062" y="114295"/>
                  </a:lnTo>
                  <a:lnTo>
                    <a:pt x="39861" y="118884"/>
                  </a:lnTo>
                  <a:lnTo>
                    <a:pt x="38216" y="120531"/>
                  </a:lnTo>
                  <a:lnTo>
                    <a:pt x="29013" y="123697"/>
                  </a:lnTo>
                  <a:lnTo>
                    <a:pt x="3810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90" name="SMARTInkShape-1224"/>
          <p:cNvSpPr/>
          <p:nvPr>
            <p:custDataLst>
              <p:tags r:id="rId20"/>
            </p:custDataLst>
          </p:nvPr>
        </p:nvSpPr>
        <p:spPr>
          <a:xfrm>
            <a:off x="5457825" y="5962650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94" name="SMARTInkShape-Group323"/>
          <p:cNvGrpSpPr/>
          <p:nvPr/>
        </p:nvGrpSpPr>
        <p:grpSpPr>
          <a:xfrm>
            <a:off x="5619750" y="5991659"/>
            <a:ext cx="523865" cy="161481"/>
            <a:chOff x="5619750" y="5991659"/>
            <a:chExt cx="523865" cy="161481"/>
          </a:xfrm>
        </p:grpSpPr>
        <p:sp>
          <p:nvSpPr>
            <p:cNvPr id="391" name="SMARTInkShape-1225"/>
            <p:cNvSpPr/>
            <p:nvPr>
              <p:custDataLst>
                <p:tags r:id="rId75"/>
              </p:custDataLst>
            </p:nvPr>
          </p:nvSpPr>
          <p:spPr>
            <a:xfrm>
              <a:off x="6010309" y="6124575"/>
              <a:ext cx="114267" cy="9523"/>
            </a:xfrm>
            <a:custGeom>
              <a:avLst/>
              <a:gdLst/>
              <a:ahLst/>
              <a:cxnLst/>
              <a:rect l="0" t="0" r="0" b="0"/>
              <a:pathLst>
                <a:path w="114267" h="9523">
                  <a:moveTo>
                    <a:pt x="9491" y="0"/>
                  </a:moveTo>
                  <a:lnTo>
                    <a:pt x="9491" y="0"/>
                  </a:lnTo>
                  <a:lnTo>
                    <a:pt x="0" y="9491"/>
                  </a:lnTo>
                  <a:lnTo>
                    <a:pt x="8170" y="9522"/>
                  </a:lnTo>
                  <a:lnTo>
                    <a:pt x="8610" y="8465"/>
                  </a:lnTo>
                  <a:lnTo>
                    <a:pt x="9100" y="4468"/>
                  </a:lnTo>
                  <a:lnTo>
                    <a:pt x="10289" y="2978"/>
                  </a:lnTo>
                  <a:lnTo>
                    <a:pt x="14431" y="1324"/>
                  </a:lnTo>
                  <a:lnTo>
                    <a:pt x="60694" y="0"/>
                  </a:lnTo>
                  <a:lnTo>
                    <a:pt x="107384" y="0"/>
                  </a:lnTo>
                  <a:lnTo>
                    <a:pt x="11426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2" name="SMARTInkShape-1226"/>
            <p:cNvSpPr/>
            <p:nvPr>
              <p:custDataLst>
                <p:tags r:id="rId76"/>
              </p:custDataLst>
            </p:nvPr>
          </p:nvSpPr>
          <p:spPr>
            <a:xfrm>
              <a:off x="6019916" y="6048375"/>
              <a:ext cx="123699" cy="9526"/>
            </a:xfrm>
            <a:custGeom>
              <a:avLst/>
              <a:gdLst/>
              <a:ahLst/>
              <a:cxnLst/>
              <a:rect l="0" t="0" r="0" b="0"/>
              <a:pathLst>
                <a:path w="123699" h="9526">
                  <a:moveTo>
                    <a:pt x="9409" y="9525"/>
                  </a:moveTo>
                  <a:lnTo>
                    <a:pt x="9409" y="9525"/>
                  </a:lnTo>
                  <a:lnTo>
                    <a:pt x="0" y="9525"/>
                  </a:lnTo>
                  <a:lnTo>
                    <a:pt x="47398" y="9525"/>
                  </a:lnTo>
                  <a:lnTo>
                    <a:pt x="69854" y="9525"/>
                  </a:lnTo>
                  <a:lnTo>
                    <a:pt x="71931" y="8467"/>
                  </a:lnTo>
                  <a:lnTo>
                    <a:pt x="73315" y="6703"/>
                  </a:lnTo>
                  <a:lnTo>
                    <a:pt x="74238" y="4469"/>
                  </a:lnTo>
                  <a:lnTo>
                    <a:pt x="75912" y="2980"/>
                  </a:lnTo>
                  <a:lnTo>
                    <a:pt x="80593" y="1324"/>
                  </a:lnTo>
                  <a:lnTo>
                    <a:pt x="123698" y="0"/>
                  </a:lnTo>
                  <a:lnTo>
                    <a:pt x="11418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3" name="SMARTInkShape-1227"/>
            <p:cNvSpPr/>
            <p:nvPr>
              <p:custDataLst>
                <p:tags r:id="rId77"/>
              </p:custDataLst>
            </p:nvPr>
          </p:nvSpPr>
          <p:spPr>
            <a:xfrm>
              <a:off x="5619750" y="5991659"/>
              <a:ext cx="209551" cy="161481"/>
            </a:xfrm>
            <a:custGeom>
              <a:avLst/>
              <a:gdLst/>
              <a:ahLst/>
              <a:cxnLst/>
              <a:rect l="0" t="0" r="0" b="0"/>
              <a:pathLst>
                <a:path w="209551" h="161481">
                  <a:moveTo>
                    <a:pt x="0" y="132916"/>
                  </a:moveTo>
                  <a:lnTo>
                    <a:pt x="0" y="132916"/>
                  </a:lnTo>
                  <a:lnTo>
                    <a:pt x="0" y="123391"/>
                  </a:lnTo>
                  <a:lnTo>
                    <a:pt x="9409" y="123391"/>
                  </a:lnTo>
                  <a:lnTo>
                    <a:pt x="9525" y="150515"/>
                  </a:lnTo>
                  <a:lnTo>
                    <a:pt x="10583" y="150999"/>
                  </a:lnTo>
                  <a:lnTo>
                    <a:pt x="14581" y="151536"/>
                  </a:lnTo>
                  <a:lnTo>
                    <a:pt x="16070" y="152738"/>
                  </a:lnTo>
                  <a:lnTo>
                    <a:pt x="18658" y="160129"/>
                  </a:lnTo>
                  <a:lnTo>
                    <a:pt x="21698" y="160886"/>
                  </a:lnTo>
                  <a:lnTo>
                    <a:pt x="36657" y="161480"/>
                  </a:lnTo>
                  <a:lnTo>
                    <a:pt x="82575" y="117015"/>
                  </a:lnTo>
                  <a:lnTo>
                    <a:pt x="95255" y="101514"/>
                  </a:lnTo>
                  <a:lnTo>
                    <a:pt x="101955" y="87275"/>
                  </a:lnTo>
                  <a:lnTo>
                    <a:pt x="109274" y="67926"/>
                  </a:lnTo>
                  <a:lnTo>
                    <a:pt x="121177" y="47831"/>
                  </a:lnTo>
                  <a:lnTo>
                    <a:pt x="123592" y="28197"/>
                  </a:lnTo>
                  <a:lnTo>
                    <a:pt x="123670" y="25003"/>
                  </a:lnTo>
                  <a:lnTo>
                    <a:pt x="124780" y="22874"/>
                  </a:lnTo>
                  <a:lnTo>
                    <a:pt x="126579" y="21455"/>
                  </a:lnTo>
                  <a:lnTo>
                    <a:pt x="128836" y="20509"/>
                  </a:lnTo>
                  <a:lnTo>
                    <a:pt x="130340" y="18819"/>
                  </a:lnTo>
                  <a:lnTo>
                    <a:pt x="132012" y="14120"/>
                  </a:lnTo>
                  <a:lnTo>
                    <a:pt x="131400" y="12444"/>
                  </a:lnTo>
                  <a:lnTo>
                    <a:pt x="129933" y="11327"/>
                  </a:lnTo>
                  <a:lnTo>
                    <a:pt x="124183" y="9222"/>
                  </a:lnTo>
                  <a:lnTo>
                    <a:pt x="123856" y="901"/>
                  </a:lnTo>
                  <a:lnTo>
                    <a:pt x="123828" y="7884"/>
                  </a:lnTo>
                  <a:lnTo>
                    <a:pt x="121005" y="8555"/>
                  </a:lnTo>
                  <a:lnTo>
                    <a:pt x="118769" y="8733"/>
                  </a:lnTo>
                  <a:lnTo>
                    <a:pt x="117280" y="9911"/>
                  </a:lnTo>
                  <a:lnTo>
                    <a:pt x="113504" y="18770"/>
                  </a:lnTo>
                  <a:lnTo>
                    <a:pt x="107831" y="25953"/>
                  </a:lnTo>
                  <a:lnTo>
                    <a:pt x="105681" y="34783"/>
                  </a:lnTo>
                  <a:lnTo>
                    <a:pt x="105178" y="40970"/>
                  </a:lnTo>
                  <a:lnTo>
                    <a:pt x="102132" y="47248"/>
                  </a:lnTo>
                  <a:lnTo>
                    <a:pt x="99838" y="50405"/>
                  </a:lnTo>
                  <a:lnTo>
                    <a:pt x="96609" y="64959"/>
                  </a:lnTo>
                  <a:lnTo>
                    <a:pt x="95253" y="111973"/>
                  </a:lnTo>
                  <a:lnTo>
                    <a:pt x="95250" y="118362"/>
                  </a:lnTo>
                  <a:lnTo>
                    <a:pt x="96309" y="120038"/>
                  </a:lnTo>
                  <a:lnTo>
                    <a:pt x="98072" y="121155"/>
                  </a:lnTo>
                  <a:lnTo>
                    <a:pt x="100306" y="121901"/>
                  </a:lnTo>
                  <a:lnTo>
                    <a:pt x="101795" y="123456"/>
                  </a:lnTo>
                  <a:lnTo>
                    <a:pt x="103451" y="128006"/>
                  </a:lnTo>
                  <a:lnTo>
                    <a:pt x="104951" y="129643"/>
                  </a:lnTo>
                  <a:lnTo>
                    <a:pt x="112859" y="132485"/>
                  </a:lnTo>
                  <a:lnTo>
                    <a:pt x="118930" y="132788"/>
                  </a:lnTo>
                  <a:lnTo>
                    <a:pt x="124472" y="130037"/>
                  </a:lnTo>
                  <a:lnTo>
                    <a:pt x="130462" y="126344"/>
                  </a:lnTo>
                  <a:lnTo>
                    <a:pt x="136653" y="124704"/>
                  </a:lnTo>
                  <a:lnTo>
                    <a:pt x="138727" y="123208"/>
                  </a:lnTo>
                  <a:lnTo>
                    <a:pt x="140110" y="121151"/>
                  </a:lnTo>
                  <a:lnTo>
                    <a:pt x="142704" y="116046"/>
                  </a:lnTo>
                  <a:lnTo>
                    <a:pt x="184160" y="72588"/>
                  </a:lnTo>
                  <a:lnTo>
                    <a:pt x="187683" y="63418"/>
                  </a:lnTo>
                  <a:lnTo>
                    <a:pt x="190306" y="53344"/>
                  </a:lnTo>
                  <a:lnTo>
                    <a:pt x="208373" y="19771"/>
                  </a:lnTo>
                  <a:lnTo>
                    <a:pt x="209546" y="0"/>
                  </a:lnTo>
                  <a:lnTo>
                    <a:pt x="209550" y="13767"/>
                  </a:lnTo>
                  <a:lnTo>
                    <a:pt x="208492" y="15383"/>
                  </a:lnTo>
                  <a:lnTo>
                    <a:pt x="206728" y="16460"/>
                  </a:lnTo>
                  <a:lnTo>
                    <a:pt x="204494" y="17179"/>
                  </a:lnTo>
                  <a:lnTo>
                    <a:pt x="203005" y="18716"/>
                  </a:lnTo>
                  <a:lnTo>
                    <a:pt x="201349" y="23246"/>
                  </a:lnTo>
                  <a:lnTo>
                    <a:pt x="199044" y="50647"/>
                  </a:lnTo>
                  <a:lnTo>
                    <a:pt x="191834" y="69035"/>
                  </a:lnTo>
                  <a:lnTo>
                    <a:pt x="189464" y="101160"/>
                  </a:lnTo>
                  <a:lnTo>
                    <a:pt x="182966" y="113865"/>
                  </a:lnTo>
                  <a:lnTo>
                    <a:pt x="180978" y="142276"/>
                  </a:lnTo>
                  <a:lnTo>
                    <a:pt x="200025" y="1424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0" name="SMARTInkShape-Group324"/>
          <p:cNvGrpSpPr/>
          <p:nvPr/>
        </p:nvGrpSpPr>
        <p:grpSpPr>
          <a:xfrm>
            <a:off x="6343650" y="5857995"/>
            <a:ext cx="619115" cy="266175"/>
            <a:chOff x="6343650" y="5857995"/>
            <a:chExt cx="619115" cy="266175"/>
          </a:xfrm>
        </p:grpSpPr>
        <p:sp>
          <p:nvSpPr>
            <p:cNvPr id="395" name="SMARTInkShape-1228"/>
            <p:cNvSpPr/>
            <p:nvPr>
              <p:custDataLst>
                <p:tags r:id="rId70"/>
              </p:custDataLst>
            </p:nvPr>
          </p:nvSpPr>
          <p:spPr>
            <a:xfrm>
              <a:off x="6886575" y="5857995"/>
              <a:ext cx="76190" cy="66152"/>
            </a:xfrm>
            <a:custGeom>
              <a:avLst/>
              <a:gdLst/>
              <a:ahLst/>
              <a:cxnLst/>
              <a:rect l="0" t="0" r="0" b="0"/>
              <a:pathLst>
                <a:path w="76190" h="66152">
                  <a:moveTo>
                    <a:pt x="9525" y="57030"/>
                  </a:moveTo>
                  <a:lnTo>
                    <a:pt x="9525" y="57030"/>
                  </a:lnTo>
                  <a:lnTo>
                    <a:pt x="14581" y="51974"/>
                  </a:lnTo>
                  <a:lnTo>
                    <a:pt x="17063" y="46669"/>
                  </a:lnTo>
                  <a:lnTo>
                    <a:pt x="18657" y="34640"/>
                  </a:lnTo>
                  <a:lnTo>
                    <a:pt x="19846" y="32578"/>
                  </a:lnTo>
                  <a:lnTo>
                    <a:pt x="21698" y="31204"/>
                  </a:lnTo>
                  <a:lnTo>
                    <a:pt x="27216" y="28998"/>
                  </a:lnTo>
                  <a:lnTo>
                    <a:pt x="27971" y="25874"/>
                  </a:lnTo>
                  <a:lnTo>
                    <a:pt x="28574" y="18941"/>
                  </a:lnTo>
                  <a:lnTo>
                    <a:pt x="23519" y="18933"/>
                  </a:lnTo>
                  <a:lnTo>
                    <a:pt x="22030" y="19990"/>
                  </a:lnTo>
                  <a:lnTo>
                    <a:pt x="21037" y="21753"/>
                  </a:lnTo>
                  <a:lnTo>
                    <a:pt x="19311" y="28631"/>
                  </a:lnTo>
                  <a:lnTo>
                    <a:pt x="19050" y="56600"/>
                  </a:lnTo>
                  <a:lnTo>
                    <a:pt x="27250" y="65193"/>
                  </a:lnTo>
                  <a:lnTo>
                    <a:pt x="33239" y="66151"/>
                  </a:lnTo>
                  <a:lnTo>
                    <a:pt x="34859" y="65228"/>
                  </a:lnTo>
                  <a:lnTo>
                    <a:pt x="35940" y="63552"/>
                  </a:lnTo>
                  <a:lnTo>
                    <a:pt x="36660" y="61379"/>
                  </a:lnTo>
                  <a:lnTo>
                    <a:pt x="38198" y="59929"/>
                  </a:lnTo>
                  <a:lnTo>
                    <a:pt x="42730" y="58318"/>
                  </a:lnTo>
                  <a:lnTo>
                    <a:pt x="51231" y="57412"/>
                  </a:lnTo>
                  <a:lnTo>
                    <a:pt x="53205" y="56226"/>
                  </a:lnTo>
                  <a:lnTo>
                    <a:pt x="54520" y="54377"/>
                  </a:lnTo>
                  <a:lnTo>
                    <a:pt x="57039" y="49501"/>
                  </a:lnTo>
                  <a:lnTo>
                    <a:pt x="74746" y="29931"/>
                  </a:lnTo>
                  <a:lnTo>
                    <a:pt x="75769" y="23836"/>
                  </a:lnTo>
                  <a:lnTo>
                    <a:pt x="76189" y="9926"/>
                  </a:lnTo>
                  <a:lnTo>
                    <a:pt x="67998" y="1249"/>
                  </a:lnTo>
                  <a:lnTo>
                    <a:pt x="62010" y="286"/>
                  </a:lnTo>
                  <a:lnTo>
                    <a:pt x="53534" y="0"/>
                  </a:lnTo>
                  <a:lnTo>
                    <a:pt x="47429" y="2755"/>
                  </a:lnTo>
                  <a:lnTo>
                    <a:pt x="41187" y="6449"/>
                  </a:lnTo>
                  <a:lnTo>
                    <a:pt x="31724" y="9588"/>
                  </a:lnTo>
                  <a:lnTo>
                    <a:pt x="25389" y="14073"/>
                  </a:lnTo>
                  <a:lnTo>
                    <a:pt x="21868" y="19594"/>
                  </a:lnTo>
                  <a:lnTo>
                    <a:pt x="19244" y="25575"/>
                  </a:lnTo>
                  <a:lnTo>
                    <a:pt x="3273" y="45220"/>
                  </a:lnTo>
                  <a:lnTo>
                    <a:pt x="0" y="570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6" name="SMARTInkShape-1229"/>
            <p:cNvSpPr/>
            <p:nvPr>
              <p:custDataLst>
                <p:tags r:id="rId71"/>
              </p:custDataLst>
            </p:nvPr>
          </p:nvSpPr>
          <p:spPr>
            <a:xfrm>
              <a:off x="6715125" y="5934481"/>
              <a:ext cx="104765" cy="132934"/>
            </a:xfrm>
            <a:custGeom>
              <a:avLst/>
              <a:gdLst/>
              <a:ahLst/>
              <a:cxnLst/>
              <a:rect l="0" t="0" r="0" b="0"/>
              <a:pathLst>
                <a:path w="104765" h="132934">
                  <a:moveTo>
                    <a:pt x="0" y="75794"/>
                  </a:moveTo>
                  <a:lnTo>
                    <a:pt x="0" y="75794"/>
                  </a:lnTo>
                  <a:lnTo>
                    <a:pt x="0" y="118431"/>
                  </a:lnTo>
                  <a:lnTo>
                    <a:pt x="1058" y="120094"/>
                  </a:lnTo>
                  <a:lnTo>
                    <a:pt x="2822" y="121202"/>
                  </a:lnTo>
                  <a:lnTo>
                    <a:pt x="5056" y="121941"/>
                  </a:lnTo>
                  <a:lnTo>
                    <a:pt x="6545" y="123492"/>
                  </a:lnTo>
                  <a:lnTo>
                    <a:pt x="9132" y="131490"/>
                  </a:lnTo>
                  <a:lnTo>
                    <a:pt x="12173" y="132298"/>
                  </a:lnTo>
                  <a:lnTo>
                    <a:pt x="33120" y="132933"/>
                  </a:lnTo>
                  <a:lnTo>
                    <a:pt x="38708" y="130117"/>
                  </a:lnTo>
                  <a:lnTo>
                    <a:pt x="44721" y="126396"/>
                  </a:lnTo>
                  <a:lnTo>
                    <a:pt x="54055" y="123243"/>
                  </a:lnTo>
                  <a:lnTo>
                    <a:pt x="60361" y="118754"/>
                  </a:lnTo>
                  <a:lnTo>
                    <a:pt x="63868" y="113232"/>
                  </a:lnTo>
                  <a:lnTo>
                    <a:pt x="64804" y="110278"/>
                  </a:lnTo>
                  <a:lnTo>
                    <a:pt x="66485" y="108308"/>
                  </a:lnTo>
                  <a:lnTo>
                    <a:pt x="89017" y="91265"/>
                  </a:lnTo>
                  <a:lnTo>
                    <a:pt x="92479" y="85140"/>
                  </a:lnTo>
                  <a:lnTo>
                    <a:pt x="95077" y="78890"/>
                  </a:lnTo>
                  <a:lnTo>
                    <a:pt x="101431" y="69420"/>
                  </a:lnTo>
                  <a:lnTo>
                    <a:pt x="103784" y="59912"/>
                  </a:lnTo>
                  <a:lnTo>
                    <a:pt x="104764" y="24994"/>
                  </a:lnTo>
                  <a:lnTo>
                    <a:pt x="101948" y="18644"/>
                  </a:lnTo>
                  <a:lnTo>
                    <a:pt x="96573" y="11000"/>
                  </a:lnTo>
                  <a:lnTo>
                    <a:pt x="93015" y="9955"/>
                  </a:lnTo>
                  <a:lnTo>
                    <a:pt x="90585" y="9677"/>
                  </a:lnTo>
                  <a:lnTo>
                    <a:pt x="85063" y="6544"/>
                  </a:lnTo>
                  <a:lnTo>
                    <a:pt x="77951" y="966"/>
                  </a:lnTo>
                  <a:lnTo>
                    <a:pt x="71662" y="0"/>
                  </a:lnTo>
                  <a:lnTo>
                    <a:pt x="66070" y="2597"/>
                  </a:lnTo>
                  <a:lnTo>
                    <a:pt x="60056" y="6220"/>
                  </a:lnTo>
                  <a:lnTo>
                    <a:pt x="53855" y="7831"/>
                  </a:lnTo>
                  <a:lnTo>
                    <a:pt x="51778" y="9319"/>
                  </a:lnTo>
                  <a:lnTo>
                    <a:pt x="50394" y="11368"/>
                  </a:lnTo>
                  <a:lnTo>
                    <a:pt x="48172" y="17207"/>
                  </a:lnTo>
                  <a:lnTo>
                    <a:pt x="41187" y="25964"/>
                  </a:lnTo>
                  <a:lnTo>
                    <a:pt x="38506" y="35941"/>
                  </a:lnTo>
                  <a:lnTo>
                    <a:pt x="38136" y="45741"/>
                  </a:lnTo>
                  <a:lnTo>
                    <a:pt x="39183" y="46233"/>
                  </a:lnTo>
                  <a:lnTo>
                    <a:pt x="47625" y="472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7" name="SMARTInkShape-1230"/>
            <p:cNvSpPr/>
            <p:nvPr>
              <p:custDataLst>
                <p:tags r:id="rId72"/>
              </p:custDataLst>
            </p:nvPr>
          </p:nvSpPr>
          <p:spPr>
            <a:xfrm>
              <a:off x="6524625" y="5943600"/>
              <a:ext cx="123826" cy="142876"/>
            </a:xfrm>
            <a:custGeom>
              <a:avLst/>
              <a:gdLst/>
              <a:ahLst/>
              <a:cxnLst/>
              <a:rect l="0" t="0" r="0" b="0"/>
              <a:pathLst>
                <a:path w="123826" h="142876">
                  <a:moveTo>
                    <a:pt x="123825" y="0"/>
                  </a:moveTo>
                  <a:lnTo>
                    <a:pt x="123825" y="0"/>
                  </a:lnTo>
                  <a:lnTo>
                    <a:pt x="96691" y="27134"/>
                  </a:lnTo>
                  <a:lnTo>
                    <a:pt x="94476" y="35895"/>
                  </a:lnTo>
                  <a:lnTo>
                    <a:pt x="60295" y="82296"/>
                  </a:lnTo>
                  <a:lnTo>
                    <a:pt x="51849" y="91999"/>
                  </a:lnTo>
                  <a:lnTo>
                    <a:pt x="49502" y="98392"/>
                  </a:lnTo>
                  <a:lnTo>
                    <a:pt x="47818" y="100519"/>
                  </a:lnTo>
                  <a:lnTo>
                    <a:pt x="34532" y="109272"/>
                  </a:lnTo>
                  <a:lnTo>
                    <a:pt x="31223" y="114888"/>
                  </a:lnTo>
                  <a:lnTo>
                    <a:pt x="30340" y="117867"/>
                  </a:lnTo>
                  <a:lnTo>
                    <a:pt x="28694" y="119853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8" name="SMARTInkShape-1231"/>
            <p:cNvSpPr/>
            <p:nvPr>
              <p:custDataLst>
                <p:tags r:id="rId73"/>
              </p:custDataLst>
            </p:nvPr>
          </p:nvSpPr>
          <p:spPr>
            <a:xfrm>
              <a:off x="6534186" y="5905500"/>
              <a:ext cx="95204" cy="171451"/>
            </a:xfrm>
            <a:custGeom>
              <a:avLst/>
              <a:gdLst/>
              <a:ahLst/>
              <a:cxnLst/>
              <a:rect l="0" t="0" r="0" b="0"/>
              <a:pathLst>
                <a:path w="95204" h="171451">
                  <a:moveTo>
                    <a:pt x="47589" y="0"/>
                  </a:moveTo>
                  <a:lnTo>
                    <a:pt x="47589" y="0"/>
                  </a:lnTo>
                  <a:lnTo>
                    <a:pt x="42102" y="0"/>
                  </a:lnTo>
                  <a:lnTo>
                    <a:pt x="44444" y="0"/>
                  </a:lnTo>
                  <a:lnTo>
                    <a:pt x="41601" y="0"/>
                  </a:lnTo>
                  <a:lnTo>
                    <a:pt x="40422" y="1058"/>
                  </a:lnTo>
                  <a:lnTo>
                    <a:pt x="38374" y="8201"/>
                  </a:lnTo>
                  <a:lnTo>
                    <a:pt x="35380" y="8937"/>
                  </a:lnTo>
                  <a:lnTo>
                    <a:pt x="33099" y="9132"/>
                  </a:lnTo>
                  <a:lnTo>
                    <a:pt x="31579" y="10321"/>
                  </a:lnTo>
                  <a:lnTo>
                    <a:pt x="29890" y="14465"/>
                  </a:lnTo>
                  <a:lnTo>
                    <a:pt x="28382" y="15994"/>
                  </a:lnTo>
                  <a:lnTo>
                    <a:pt x="23883" y="17692"/>
                  </a:lnTo>
                  <a:lnTo>
                    <a:pt x="22260" y="19202"/>
                  </a:lnTo>
                  <a:lnTo>
                    <a:pt x="20457" y="23704"/>
                  </a:lnTo>
                  <a:lnTo>
                    <a:pt x="18917" y="25328"/>
                  </a:lnTo>
                  <a:lnTo>
                    <a:pt x="14386" y="27132"/>
                  </a:lnTo>
                  <a:lnTo>
                    <a:pt x="12753" y="28671"/>
                  </a:lnTo>
                  <a:lnTo>
                    <a:pt x="10940" y="33204"/>
                  </a:lnTo>
                  <a:lnTo>
                    <a:pt x="9919" y="41706"/>
                  </a:lnTo>
                  <a:lnTo>
                    <a:pt x="8718" y="43679"/>
                  </a:lnTo>
                  <a:lnTo>
                    <a:pt x="6857" y="44994"/>
                  </a:lnTo>
                  <a:lnTo>
                    <a:pt x="4560" y="45871"/>
                  </a:lnTo>
                  <a:lnTo>
                    <a:pt x="3028" y="47514"/>
                  </a:lnTo>
                  <a:lnTo>
                    <a:pt x="368" y="55672"/>
                  </a:lnTo>
                  <a:lnTo>
                    <a:pt x="0" y="65221"/>
                  </a:lnTo>
                  <a:lnTo>
                    <a:pt x="8168" y="74749"/>
                  </a:lnTo>
                  <a:lnTo>
                    <a:pt x="11725" y="75555"/>
                  </a:lnTo>
                  <a:lnTo>
                    <a:pt x="14155" y="75770"/>
                  </a:lnTo>
                  <a:lnTo>
                    <a:pt x="19677" y="78831"/>
                  </a:lnTo>
                  <a:lnTo>
                    <a:pt x="26788" y="84363"/>
                  </a:lnTo>
                  <a:lnTo>
                    <a:pt x="35798" y="85456"/>
                  </a:lnTo>
                  <a:lnTo>
                    <a:pt x="60325" y="85714"/>
                  </a:lnTo>
                  <a:lnTo>
                    <a:pt x="66655" y="88542"/>
                  </a:lnTo>
                  <a:lnTo>
                    <a:pt x="72996" y="92269"/>
                  </a:lnTo>
                  <a:lnTo>
                    <a:pt x="83808" y="94857"/>
                  </a:lnTo>
                  <a:lnTo>
                    <a:pt x="84435" y="96046"/>
                  </a:lnTo>
                  <a:lnTo>
                    <a:pt x="85132" y="100190"/>
                  </a:lnTo>
                  <a:lnTo>
                    <a:pt x="86376" y="101719"/>
                  </a:lnTo>
                  <a:lnTo>
                    <a:pt x="93841" y="104373"/>
                  </a:lnTo>
                  <a:lnTo>
                    <a:pt x="94604" y="107418"/>
                  </a:lnTo>
                  <a:lnTo>
                    <a:pt x="95203" y="122382"/>
                  </a:lnTo>
                  <a:lnTo>
                    <a:pt x="88666" y="131144"/>
                  </a:lnTo>
                  <a:lnTo>
                    <a:pt x="86080" y="141121"/>
                  </a:lnTo>
                  <a:lnTo>
                    <a:pt x="84892" y="141705"/>
                  </a:lnTo>
                  <a:lnTo>
                    <a:pt x="80749" y="142355"/>
                  </a:lnTo>
                  <a:lnTo>
                    <a:pt x="79220" y="143587"/>
                  </a:lnTo>
                  <a:lnTo>
                    <a:pt x="77523" y="147778"/>
                  </a:lnTo>
                  <a:lnTo>
                    <a:pt x="76011" y="149319"/>
                  </a:lnTo>
                  <a:lnTo>
                    <a:pt x="65982" y="154613"/>
                  </a:lnTo>
                  <a:lnTo>
                    <a:pt x="58866" y="160481"/>
                  </a:lnTo>
                  <a:lnTo>
                    <a:pt x="49855" y="162698"/>
                  </a:lnTo>
                  <a:lnTo>
                    <a:pt x="38586" y="171046"/>
                  </a:lnTo>
                  <a:lnTo>
                    <a:pt x="19014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9" name="SMARTInkShape-1232"/>
            <p:cNvSpPr/>
            <p:nvPr>
              <p:custDataLst>
                <p:tags r:id="rId74"/>
              </p:custDataLst>
            </p:nvPr>
          </p:nvSpPr>
          <p:spPr>
            <a:xfrm>
              <a:off x="6343650" y="5895978"/>
              <a:ext cx="142876" cy="228192"/>
            </a:xfrm>
            <a:custGeom>
              <a:avLst/>
              <a:gdLst/>
              <a:ahLst/>
              <a:cxnLst/>
              <a:rect l="0" t="0" r="0" b="0"/>
              <a:pathLst>
                <a:path w="142876" h="228192">
                  <a:moveTo>
                    <a:pt x="0" y="152397"/>
                  </a:moveTo>
                  <a:lnTo>
                    <a:pt x="0" y="152397"/>
                  </a:lnTo>
                  <a:lnTo>
                    <a:pt x="0" y="144196"/>
                  </a:lnTo>
                  <a:lnTo>
                    <a:pt x="1058" y="143755"/>
                  </a:lnTo>
                  <a:lnTo>
                    <a:pt x="14189" y="142906"/>
                  </a:lnTo>
                  <a:lnTo>
                    <a:pt x="15810" y="141836"/>
                  </a:lnTo>
                  <a:lnTo>
                    <a:pt x="16890" y="140065"/>
                  </a:lnTo>
                  <a:lnTo>
                    <a:pt x="17610" y="137826"/>
                  </a:lnTo>
                  <a:lnTo>
                    <a:pt x="19148" y="136333"/>
                  </a:lnTo>
                  <a:lnTo>
                    <a:pt x="29222" y="131115"/>
                  </a:lnTo>
                  <a:lnTo>
                    <a:pt x="44536" y="118236"/>
                  </a:lnTo>
                  <a:lnTo>
                    <a:pt x="57167" y="112253"/>
                  </a:lnTo>
                  <a:lnTo>
                    <a:pt x="63507" y="105980"/>
                  </a:lnTo>
                  <a:lnTo>
                    <a:pt x="101600" y="60393"/>
                  </a:lnTo>
                  <a:lnTo>
                    <a:pt x="129117" y="31749"/>
                  </a:lnTo>
                  <a:lnTo>
                    <a:pt x="131469" y="25398"/>
                  </a:lnTo>
                  <a:lnTo>
                    <a:pt x="133154" y="23281"/>
                  </a:lnTo>
                  <a:lnTo>
                    <a:pt x="139525" y="19243"/>
                  </a:lnTo>
                  <a:lnTo>
                    <a:pt x="142434" y="11011"/>
                  </a:lnTo>
                  <a:lnTo>
                    <a:pt x="142875" y="8"/>
                  </a:lnTo>
                  <a:lnTo>
                    <a:pt x="137819" y="0"/>
                  </a:lnTo>
                  <a:lnTo>
                    <a:pt x="136330" y="1057"/>
                  </a:lnTo>
                  <a:lnTo>
                    <a:pt x="135336" y="2820"/>
                  </a:lnTo>
                  <a:lnTo>
                    <a:pt x="133743" y="8198"/>
                  </a:lnTo>
                  <a:lnTo>
                    <a:pt x="126881" y="16865"/>
                  </a:lnTo>
                  <a:lnTo>
                    <a:pt x="124731" y="25690"/>
                  </a:lnTo>
                  <a:lnTo>
                    <a:pt x="124227" y="31878"/>
                  </a:lnTo>
                  <a:lnTo>
                    <a:pt x="121182" y="38155"/>
                  </a:lnTo>
                  <a:lnTo>
                    <a:pt x="108660" y="53979"/>
                  </a:lnTo>
                  <a:lnTo>
                    <a:pt x="93084" y="94659"/>
                  </a:lnTo>
                  <a:lnTo>
                    <a:pt x="90631" y="98030"/>
                  </a:lnTo>
                  <a:lnTo>
                    <a:pt x="87905" y="107421"/>
                  </a:lnTo>
                  <a:lnTo>
                    <a:pt x="83094" y="135565"/>
                  </a:lnTo>
                  <a:lnTo>
                    <a:pt x="77562" y="154128"/>
                  </a:lnTo>
                  <a:lnTo>
                    <a:pt x="75411" y="167987"/>
                  </a:lnTo>
                  <a:lnTo>
                    <a:pt x="69734" y="178771"/>
                  </a:lnTo>
                  <a:lnTo>
                    <a:pt x="67078" y="196806"/>
                  </a:lnTo>
                  <a:lnTo>
                    <a:pt x="59189" y="209960"/>
                  </a:lnTo>
                  <a:lnTo>
                    <a:pt x="57153" y="228191"/>
                  </a:lnTo>
                  <a:lnTo>
                    <a:pt x="57150" y="220360"/>
                  </a:lnTo>
                  <a:lnTo>
                    <a:pt x="66675" y="209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8" name="SMARTInkShape-Group325"/>
          <p:cNvGrpSpPr/>
          <p:nvPr/>
        </p:nvGrpSpPr>
        <p:grpSpPr>
          <a:xfrm>
            <a:off x="7077075" y="5772188"/>
            <a:ext cx="1142987" cy="275795"/>
            <a:chOff x="7077075" y="5772188"/>
            <a:chExt cx="1142987" cy="275795"/>
          </a:xfrm>
        </p:grpSpPr>
        <p:sp>
          <p:nvSpPr>
            <p:cNvPr id="401" name="SMARTInkShape-1233"/>
            <p:cNvSpPr/>
            <p:nvPr>
              <p:custDataLst>
                <p:tags r:id="rId63"/>
              </p:custDataLst>
            </p:nvPr>
          </p:nvSpPr>
          <p:spPr>
            <a:xfrm>
              <a:off x="8020061" y="5791200"/>
              <a:ext cx="200001" cy="161925"/>
            </a:xfrm>
            <a:custGeom>
              <a:avLst/>
              <a:gdLst/>
              <a:ahLst/>
              <a:cxnLst/>
              <a:rect l="0" t="0" r="0" b="0"/>
              <a:pathLst>
                <a:path w="200001" h="161925">
                  <a:moveTo>
                    <a:pt x="104764" y="19050"/>
                  </a:moveTo>
                  <a:lnTo>
                    <a:pt x="104764" y="19050"/>
                  </a:lnTo>
                  <a:lnTo>
                    <a:pt x="109820" y="19050"/>
                  </a:lnTo>
                  <a:lnTo>
                    <a:pt x="111309" y="17992"/>
                  </a:lnTo>
                  <a:lnTo>
                    <a:pt x="112302" y="16228"/>
                  </a:lnTo>
                  <a:lnTo>
                    <a:pt x="114173" y="9918"/>
                  </a:lnTo>
                  <a:lnTo>
                    <a:pt x="123811" y="9525"/>
                  </a:lnTo>
                  <a:lnTo>
                    <a:pt x="123814" y="19050"/>
                  </a:lnTo>
                  <a:lnTo>
                    <a:pt x="123814" y="10849"/>
                  </a:lnTo>
                  <a:lnTo>
                    <a:pt x="122756" y="10408"/>
                  </a:lnTo>
                  <a:lnTo>
                    <a:pt x="115614" y="9641"/>
                  </a:lnTo>
                  <a:lnTo>
                    <a:pt x="114877" y="6754"/>
                  </a:lnTo>
                  <a:lnTo>
                    <a:pt x="114405" y="1334"/>
                  </a:lnTo>
                  <a:lnTo>
                    <a:pt x="111518" y="593"/>
                  </a:lnTo>
                  <a:lnTo>
                    <a:pt x="72975" y="0"/>
                  </a:lnTo>
                  <a:lnTo>
                    <a:pt x="70872" y="1059"/>
                  </a:lnTo>
                  <a:lnTo>
                    <a:pt x="69469" y="2822"/>
                  </a:lnTo>
                  <a:lnTo>
                    <a:pt x="68534" y="5056"/>
                  </a:lnTo>
                  <a:lnTo>
                    <a:pt x="66852" y="6545"/>
                  </a:lnTo>
                  <a:lnTo>
                    <a:pt x="62162" y="8201"/>
                  </a:lnTo>
                  <a:lnTo>
                    <a:pt x="50527" y="10321"/>
                  </a:lnTo>
                  <a:lnTo>
                    <a:pt x="41187" y="15994"/>
                  </a:lnTo>
                  <a:lnTo>
                    <a:pt x="34879" y="17692"/>
                  </a:lnTo>
                  <a:lnTo>
                    <a:pt x="32774" y="19202"/>
                  </a:lnTo>
                  <a:lnTo>
                    <a:pt x="31371" y="21268"/>
                  </a:lnTo>
                  <a:lnTo>
                    <a:pt x="28754" y="26386"/>
                  </a:lnTo>
                  <a:lnTo>
                    <a:pt x="12787" y="45359"/>
                  </a:lnTo>
                  <a:lnTo>
                    <a:pt x="9426" y="54244"/>
                  </a:lnTo>
                  <a:lnTo>
                    <a:pt x="3255" y="63579"/>
                  </a:lnTo>
                  <a:lnTo>
                    <a:pt x="957" y="73049"/>
                  </a:lnTo>
                  <a:lnTo>
                    <a:pt x="0" y="107950"/>
                  </a:lnTo>
                  <a:lnTo>
                    <a:pt x="2816" y="114300"/>
                  </a:lnTo>
                  <a:lnTo>
                    <a:pt x="6537" y="120650"/>
                  </a:lnTo>
                  <a:lnTo>
                    <a:pt x="9690" y="130175"/>
                  </a:lnTo>
                  <a:lnTo>
                    <a:pt x="32170" y="155968"/>
                  </a:lnTo>
                  <a:lnTo>
                    <a:pt x="38280" y="159277"/>
                  </a:lnTo>
                  <a:lnTo>
                    <a:pt x="53990" y="161576"/>
                  </a:lnTo>
                  <a:lnTo>
                    <a:pt x="98610" y="161922"/>
                  </a:lnTo>
                  <a:lnTo>
                    <a:pt x="106614" y="161924"/>
                  </a:lnTo>
                  <a:lnTo>
                    <a:pt x="113701" y="159102"/>
                  </a:lnTo>
                  <a:lnTo>
                    <a:pt x="136633" y="146736"/>
                  </a:lnTo>
                  <a:lnTo>
                    <a:pt x="148309" y="142960"/>
                  </a:lnTo>
                  <a:lnTo>
                    <a:pt x="158471" y="136668"/>
                  </a:lnTo>
                  <a:lnTo>
                    <a:pt x="168185" y="133274"/>
                  </a:lnTo>
                  <a:lnTo>
                    <a:pt x="191076" y="116477"/>
                  </a:lnTo>
                  <a:lnTo>
                    <a:pt x="199859" y="114337"/>
                  </a:lnTo>
                  <a:lnTo>
                    <a:pt x="200000" y="106102"/>
                  </a:lnTo>
                  <a:lnTo>
                    <a:pt x="198947" y="105660"/>
                  </a:lnTo>
                  <a:lnTo>
                    <a:pt x="181080" y="104775"/>
                  </a:lnTo>
                  <a:lnTo>
                    <a:pt x="180998" y="109831"/>
                  </a:lnTo>
                  <a:lnTo>
                    <a:pt x="179928" y="111320"/>
                  </a:lnTo>
                  <a:lnTo>
                    <a:pt x="173430" y="113712"/>
                  </a:lnTo>
                  <a:lnTo>
                    <a:pt x="171439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2" name="SMARTInkShape-1234"/>
            <p:cNvSpPr/>
            <p:nvPr>
              <p:custDataLst>
                <p:tags r:id="rId64"/>
              </p:custDataLst>
            </p:nvPr>
          </p:nvSpPr>
          <p:spPr>
            <a:xfrm>
              <a:off x="7802300" y="5886450"/>
              <a:ext cx="160601" cy="57151"/>
            </a:xfrm>
            <a:custGeom>
              <a:avLst/>
              <a:gdLst/>
              <a:ahLst/>
              <a:cxnLst/>
              <a:rect l="0" t="0" r="0" b="0"/>
              <a:pathLst>
                <a:path w="160601" h="57151">
                  <a:moveTo>
                    <a:pt x="8200" y="0"/>
                  </a:moveTo>
                  <a:lnTo>
                    <a:pt x="8200" y="0"/>
                  </a:lnTo>
                  <a:lnTo>
                    <a:pt x="8200" y="8201"/>
                  </a:lnTo>
                  <a:lnTo>
                    <a:pt x="0" y="17610"/>
                  </a:lnTo>
                  <a:lnTo>
                    <a:pt x="616" y="19148"/>
                  </a:lnTo>
                  <a:lnTo>
                    <a:pt x="6992" y="27124"/>
                  </a:lnTo>
                  <a:lnTo>
                    <a:pt x="8094" y="36649"/>
                  </a:lnTo>
                  <a:lnTo>
                    <a:pt x="9188" y="37133"/>
                  </a:lnTo>
                  <a:lnTo>
                    <a:pt x="13225" y="37670"/>
                  </a:lnTo>
                  <a:lnTo>
                    <a:pt x="18547" y="40731"/>
                  </a:lnTo>
                  <a:lnTo>
                    <a:pt x="24441" y="44561"/>
                  </a:lnTo>
                  <a:lnTo>
                    <a:pt x="33709" y="47775"/>
                  </a:lnTo>
                  <a:lnTo>
                    <a:pt x="43157" y="53902"/>
                  </a:lnTo>
                  <a:lnTo>
                    <a:pt x="52659" y="56187"/>
                  </a:lnTo>
                  <a:lnTo>
                    <a:pt x="99217" y="57148"/>
                  </a:lnTo>
                  <a:lnTo>
                    <a:pt x="116543" y="57150"/>
                  </a:lnTo>
                  <a:lnTo>
                    <a:pt x="147040" y="47449"/>
                  </a:lnTo>
                  <a:lnTo>
                    <a:pt x="16060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3" name="SMARTInkShape-1235"/>
            <p:cNvSpPr/>
            <p:nvPr>
              <p:custDataLst>
                <p:tags r:id="rId65"/>
              </p:custDataLst>
            </p:nvPr>
          </p:nvSpPr>
          <p:spPr>
            <a:xfrm>
              <a:off x="7762875" y="5800725"/>
              <a:ext cx="171415" cy="161531"/>
            </a:xfrm>
            <a:custGeom>
              <a:avLst/>
              <a:gdLst/>
              <a:ahLst/>
              <a:cxnLst/>
              <a:rect l="0" t="0" r="0" b="0"/>
              <a:pathLst>
                <a:path w="171415" h="161531">
                  <a:moveTo>
                    <a:pt x="28575" y="9525"/>
                  </a:moveTo>
                  <a:lnTo>
                    <a:pt x="28575" y="9525"/>
                  </a:lnTo>
                  <a:lnTo>
                    <a:pt x="33631" y="9525"/>
                  </a:lnTo>
                  <a:lnTo>
                    <a:pt x="35120" y="8467"/>
                  </a:lnTo>
                  <a:lnTo>
                    <a:pt x="36113" y="6703"/>
                  </a:lnTo>
                  <a:lnTo>
                    <a:pt x="38100" y="0"/>
                  </a:lnTo>
                  <a:lnTo>
                    <a:pt x="38100" y="13257"/>
                  </a:lnTo>
                  <a:lnTo>
                    <a:pt x="37042" y="15188"/>
                  </a:lnTo>
                  <a:lnTo>
                    <a:pt x="35278" y="16475"/>
                  </a:lnTo>
                  <a:lnTo>
                    <a:pt x="33044" y="17333"/>
                  </a:lnTo>
                  <a:lnTo>
                    <a:pt x="31555" y="18963"/>
                  </a:lnTo>
                  <a:lnTo>
                    <a:pt x="29900" y="23597"/>
                  </a:lnTo>
                  <a:lnTo>
                    <a:pt x="27539" y="53999"/>
                  </a:lnTo>
                  <a:lnTo>
                    <a:pt x="21041" y="66680"/>
                  </a:lnTo>
                  <a:lnTo>
                    <a:pt x="16279" y="102789"/>
                  </a:lnTo>
                  <a:lnTo>
                    <a:pt x="12527" y="110242"/>
                  </a:lnTo>
                  <a:lnTo>
                    <a:pt x="9920" y="126884"/>
                  </a:lnTo>
                  <a:lnTo>
                    <a:pt x="9642" y="136491"/>
                  </a:lnTo>
                  <a:lnTo>
                    <a:pt x="8544" y="138619"/>
                  </a:lnTo>
                  <a:lnTo>
                    <a:pt x="6755" y="140038"/>
                  </a:lnTo>
                  <a:lnTo>
                    <a:pt x="4503" y="140982"/>
                  </a:lnTo>
                  <a:lnTo>
                    <a:pt x="3002" y="142672"/>
                  </a:lnTo>
                  <a:lnTo>
                    <a:pt x="34" y="152269"/>
                  </a:lnTo>
                  <a:lnTo>
                    <a:pt x="1" y="161530"/>
                  </a:lnTo>
                  <a:lnTo>
                    <a:pt x="0" y="156752"/>
                  </a:lnTo>
                  <a:lnTo>
                    <a:pt x="1058" y="155301"/>
                  </a:lnTo>
                  <a:lnTo>
                    <a:pt x="5056" y="153690"/>
                  </a:lnTo>
                  <a:lnTo>
                    <a:pt x="6545" y="152202"/>
                  </a:lnTo>
                  <a:lnTo>
                    <a:pt x="11758" y="142209"/>
                  </a:lnTo>
                  <a:lnTo>
                    <a:pt x="15809" y="136229"/>
                  </a:lnTo>
                  <a:lnTo>
                    <a:pt x="19148" y="126912"/>
                  </a:lnTo>
                  <a:lnTo>
                    <a:pt x="25312" y="117449"/>
                  </a:lnTo>
                  <a:lnTo>
                    <a:pt x="28667" y="107943"/>
                  </a:lnTo>
                  <a:lnTo>
                    <a:pt x="53001" y="72829"/>
                  </a:lnTo>
                  <a:lnTo>
                    <a:pt x="55306" y="64824"/>
                  </a:lnTo>
                  <a:lnTo>
                    <a:pt x="56979" y="62266"/>
                  </a:lnTo>
                  <a:lnTo>
                    <a:pt x="59153" y="60561"/>
                  </a:lnTo>
                  <a:lnTo>
                    <a:pt x="64391" y="57607"/>
                  </a:lnTo>
                  <a:lnTo>
                    <a:pt x="101607" y="23262"/>
                  </a:lnTo>
                  <a:lnTo>
                    <a:pt x="114301" y="17059"/>
                  </a:lnTo>
                  <a:lnTo>
                    <a:pt x="120650" y="12874"/>
                  </a:lnTo>
                  <a:lnTo>
                    <a:pt x="130175" y="10517"/>
                  </a:lnTo>
                  <a:lnTo>
                    <a:pt x="140994" y="9656"/>
                  </a:lnTo>
                  <a:lnTo>
                    <a:pt x="150108" y="3005"/>
                  </a:lnTo>
                  <a:lnTo>
                    <a:pt x="160160" y="395"/>
                  </a:lnTo>
                  <a:lnTo>
                    <a:pt x="160748" y="1322"/>
                  </a:lnTo>
                  <a:lnTo>
                    <a:pt x="161402" y="5173"/>
                  </a:lnTo>
                  <a:lnTo>
                    <a:pt x="162634" y="6624"/>
                  </a:lnTo>
                  <a:lnTo>
                    <a:pt x="171414" y="9515"/>
                  </a:lnTo>
                  <a:lnTo>
                    <a:pt x="162316" y="18657"/>
                  </a:lnTo>
                  <a:lnTo>
                    <a:pt x="16192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4" name="SMARTInkShape-1236"/>
            <p:cNvSpPr/>
            <p:nvPr>
              <p:custDataLst>
                <p:tags r:id="rId66"/>
              </p:custDataLst>
            </p:nvPr>
          </p:nvSpPr>
          <p:spPr>
            <a:xfrm>
              <a:off x="7591425" y="5772188"/>
              <a:ext cx="114265" cy="228552"/>
            </a:xfrm>
            <a:custGeom>
              <a:avLst/>
              <a:gdLst/>
              <a:ahLst/>
              <a:cxnLst/>
              <a:rect l="0" t="0" r="0" b="0"/>
              <a:pathLst>
                <a:path w="114265" h="228552">
                  <a:moveTo>
                    <a:pt x="38100" y="38062"/>
                  </a:moveTo>
                  <a:lnTo>
                    <a:pt x="38100" y="38062"/>
                  </a:lnTo>
                  <a:lnTo>
                    <a:pt x="38100" y="71265"/>
                  </a:lnTo>
                  <a:lnTo>
                    <a:pt x="35278" y="76807"/>
                  </a:lnTo>
                  <a:lnTo>
                    <a:pt x="31555" y="82799"/>
                  </a:lnTo>
                  <a:lnTo>
                    <a:pt x="29163" y="95268"/>
                  </a:lnTo>
                  <a:lnTo>
                    <a:pt x="28585" y="136095"/>
                  </a:lnTo>
                  <a:lnTo>
                    <a:pt x="25757" y="142662"/>
                  </a:lnTo>
                  <a:lnTo>
                    <a:pt x="22031" y="149110"/>
                  </a:lnTo>
                  <a:lnTo>
                    <a:pt x="19933" y="159748"/>
                  </a:lnTo>
                  <a:lnTo>
                    <a:pt x="19443" y="170109"/>
                  </a:lnTo>
                  <a:lnTo>
                    <a:pt x="18254" y="173718"/>
                  </a:lnTo>
                  <a:lnTo>
                    <a:pt x="16402" y="176125"/>
                  </a:lnTo>
                  <a:lnTo>
                    <a:pt x="14110" y="177729"/>
                  </a:lnTo>
                  <a:lnTo>
                    <a:pt x="11563" y="185156"/>
                  </a:lnTo>
                  <a:lnTo>
                    <a:pt x="9644" y="204176"/>
                  </a:lnTo>
                  <a:lnTo>
                    <a:pt x="6755" y="209963"/>
                  </a:lnTo>
                  <a:lnTo>
                    <a:pt x="1334" y="217244"/>
                  </a:lnTo>
                  <a:lnTo>
                    <a:pt x="1" y="228551"/>
                  </a:lnTo>
                  <a:lnTo>
                    <a:pt x="0" y="214372"/>
                  </a:lnTo>
                  <a:lnTo>
                    <a:pt x="1058" y="212752"/>
                  </a:lnTo>
                  <a:lnTo>
                    <a:pt x="2822" y="211672"/>
                  </a:lnTo>
                  <a:lnTo>
                    <a:pt x="5056" y="210952"/>
                  </a:lnTo>
                  <a:lnTo>
                    <a:pt x="6545" y="209414"/>
                  </a:lnTo>
                  <a:lnTo>
                    <a:pt x="8200" y="204882"/>
                  </a:lnTo>
                  <a:lnTo>
                    <a:pt x="10321" y="186803"/>
                  </a:lnTo>
                  <a:lnTo>
                    <a:pt x="17012" y="171944"/>
                  </a:lnTo>
                  <a:lnTo>
                    <a:pt x="21693" y="144870"/>
                  </a:lnTo>
                  <a:lnTo>
                    <a:pt x="25516" y="137391"/>
                  </a:lnTo>
                  <a:lnTo>
                    <a:pt x="27669" y="126172"/>
                  </a:lnTo>
                  <a:lnTo>
                    <a:pt x="28552" y="82585"/>
                  </a:lnTo>
                  <a:lnTo>
                    <a:pt x="28564" y="74431"/>
                  </a:lnTo>
                  <a:lnTo>
                    <a:pt x="31393" y="67279"/>
                  </a:lnTo>
                  <a:lnTo>
                    <a:pt x="35119" y="60572"/>
                  </a:lnTo>
                  <a:lnTo>
                    <a:pt x="37511" y="47643"/>
                  </a:lnTo>
                  <a:lnTo>
                    <a:pt x="38066" y="30422"/>
                  </a:lnTo>
                  <a:lnTo>
                    <a:pt x="52288" y="14397"/>
                  </a:lnTo>
                  <a:lnTo>
                    <a:pt x="57811" y="11669"/>
                  </a:lnTo>
                  <a:lnTo>
                    <a:pt x="60766" y="10942"/>
                  </a:lnTo>
                  <a:lnTo>
                    <a:pt x="62736" y="9399"/>
                  </a:lnTo>
                  <a:lnTo>
                    <a:pt x="64924" y="4862"/>
                  </a:lnTo>
                  <a:lnTo>
                    <a:pt x="66566" y="3228"/>
                  </a:lnTo>
                  <a:lnTo>
                    <a:pt x="74723" y="392"/>
                  </a:lnTo>
                  <a:lnTo>
                    <a:pt x="89328" y="0"/>
                  </a:lnTo>
                  <a:lnTo>
                    <a:pt x="91302" y="1045"/>
                  </a:lnTo>
                  <a:lnTo>
                    <a:pt x="92618" y="2801"/>
                  </a:lnTo>
                  <a:lnTo>
                    <a:pt x="93495" y="5030"/>
                  </a:lnTo>
                  <a:lnTo>
                    <a:pt x="95138" y="6515"/>
                  </a:lnTo>
                  <a:lnTo>
                    <a:pt x="99786" y="8166"/>
                  </a:lnTo>
                  <a:lnTo>
                    <a:pt x="101450" y="9665"/>
                  </a:lnTo>
                  <a:lnTo>
                    <a:pt x="105542" y="19110"/>
                  </a:lnTo>
                  <a:lnTo>
                    <a:pt x="111234" y="26332"/>
                  </a:lnTo>
                  <a:lnTo>
                    <a:pt x="113392" y="35174"/>
                  </a:lnTo>
                  <a:lnTo>
                    <a:pt x="114264" y="55242"/>
                  </a:lnTo>
                  <a:lnTo>
                    <a:pt x="106096" y="78406"/>
                  </a:lnTo>
                  <a:lnTo>
                    <a:pt x="103977" y="91854"/>
                  </a:lnTo>
                  <a:lnTo>
                    <a:pt x="97288" y="104701"/>
                  </a:lnTo>
                  <a:lnTo>
                    <a:pt x="96609" y="107888"/>
                  </a:lnTo>
                  <a:lnTo>
                    <a:pt x="95097" y="110013"/>
                  </a:lnTo>
                  <a:lnTo>
                    <a:pt x="93032" y="111428"/>
                  </a:lnTo>
                  <a:lnTo>
                    <a:pt x="87915" y="114061"/>
                  </a:lnTo>
                  <a:lnTo>
                    <a:pt x="82112" y="118759"/>
                  </a:lnTo>
                  <a:lnTo>
                    <a:pt x="78827" y="124375"/>
                  </a:lnTo>
                  <a:lnTo>
                    <a:pt x="77952" y="127354"/>
                  </a:lnTo>
                  <a:lnTo>
                    <a:pt x="76309" y="129340"/>
                  </a:lnTo>
                  <a:lnTo>
                    <a:pt x="71662" y="131547"/>
                  </a:lnTo>
                  <a:lnTo>
                    <a:pt x="70000" y="133193"/>
                  </a:lnTo>
                  <a:lnTo>
                    <a:pt x="68152" y="137846"/>
                  </a:lnTo>
                  <a:lnTo>
                    <a:pt x="66601" y="139509"/>
                  </a:lnTo>
                  <a:lnTo>
                    <a:pt x="62056" y="141358"/>
                  </a:lnTo>
                  <a:lnTo>
                    <a:pt x="38138" y="142837"/>
                  </a:lnTo>
                  <a:lnTo>
                    <a:pt x="38111" y="137781"/>
                  </a:lnTo>
                  <a:lnTo>
                    <a:pt x="39166" y="136292"/>
                  </a:lnTo>
                  <a:lnTo>
                    <a:pt x="40927" y="135298"/>
                  </a:lnTo>
                  <a:lnTo>
                    <a:pt x="43160" y="134636"/>
                  </a:lnTo>
                  <a:lnTo>
                    <a:pt x="44648" y="133136"/>
                  </a:lnTo>
                  <a:lnTo>
                    <a:pt x="47625" y="1237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5" name="SMARTInkShape-1237"/>
            <p:cNvSpPr/>
            <p:nvPr>
              <p:custDataLst>
                <p:tags r:id="rId67"/>
              </p:custDataLst>
            </p:nvPr>
          </p:nvSpPr>
          <p:spPr>
            <a:xfrm>
              <a:off x="7306072" y="5962650"/>
              <a:ext cx="152004" cy="85333"/>
            </a:xfrm>
            <a:custGeom>
              <a:avLst/>
              <a:gdLst/>
              <a:ahLst/>
              <a:cxnLst/>
              <a:rect l="0" t="0" r="0" b="0"/>
              <a:pathLst>
                <a:path w="152004" h="85333">
                  <a:moveTo>
                    <a:pt x="104378" y="0"/>
                  </a:moveTo>
                  <a:lnTo>
                    <a:pt x="104378" y="0"/>
                  </a:lnTo>
                  <a:lnTo>
                    <a:pt x="95246" y="0"/>
                  </a:lnTo>
                  <a:lnTo>
                    <a:pt x="94969" y="5056"/>
                  </a:lnTo>
                  <a:lnTo>
                    <a:pt x="93872" y="6545"/>
                  </a:lnTo>
                  <a:lnTo>
                    <a:pt x="86662" y="9132"/>
                  </a:lnTo>
                  <a:lnTo>
                    <a:pt x="85921" y="12173"/>
                  </a:lnTo>
                  <a:lnTo>
                    <a:pt x="85723" y="14465"/>
                  </a:lnTo>
                  <a:lnTo>
                    <a:pt x="84533" y="15994"/>
                  </a:lnTo>
                  <a:lnTo>
                    <a:pt x="80390" y="17692"/>
                  </a:lnTo>
                  <a:lnTo>
                    <a:pt x="78860" y="19202"/>
                  </a:lnTo>
                  <a:lnTo>
                    <a:pt x="73585" y="29232"/>
                  </a:lnTo>
                  <a:lnTo>
                    <a:pt x="61650" y="42638"/>
                  </a:lnTo>
                  <a:lnTo>
                    <a:pt x="56107" y="45409"/>
                  </a:lnTo>
                  <a:lnTo>
                    <a:pt x="53148" y="46148"/>
                  </a:lnTo>
                  <a:lnTo>
                    <a:pt x="39547" y="55696"/>
                  </a:lnTo>
                  <a:lnTo>
                    <a:pt x="20867" y="72934"/>
                  </a:lnTo>
                  <a:lnTo>
                    <a:pt x="9282" y="76163"/>
                  </a:lnTo>
                  <a:lnTo>
                    <a:pt x="0" y="85332"/>
                  </a:lnTo>
                  <a:lnTo>
                    <a:pt x="8746" y="76582"/>
                  </a:lnTo>
                  <a:lnTo>
                    <a:pt x="23308" y="76210"/>
                  </a:lnTo>
                  <a:lnTo>
                    <a:pt x="28836" y="73382"/>
                  </a:lnTo>
                  <a:lnTo>
                    <a:pt x="35951" y="68000"/>
                  </a:lnTo>
                  <a:lnTo>
                    <a:pt x="82099" y="66682"/>
                  </a:lnTo>
                  <a:lnTo>
                    <a:pt x="129609" y="66675"/>
                  </a:lnTo>
                  <a:lnTo>
                    <a:pt x="132513" y="66675"/>
                  </a:lnTo>
                  <a:lnTo>
                    <a:pt x="142467" y="76190"/>
                  </a:lnTo>
                  <a:lnTo>
                    <a:pt x="152003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6" name="SMARTInkShape-1238"/>
            <p:cNvSpPr/>
            <p:nvPr>
              <p:custDataLst>
                <p:tags r:id="rId68"/>
              </p:custDataLst>
            </p:nvPr>
          </p:nvSpPr>
          <p:spPr>
            <a:xfrm>
              <a:off x="7410450" y="59531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0"/>
                  </a:moveTo>
                  <a:lnTo>
                    <a:pt x="9525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7" name="SMARTInkShape-1239"/>
            <p:cNvSpPr/>
            <p:nvPr>
              <p:custDataLst>
                <p:tags r:id="rId69"/>
              </p:custDataLst>
            </p:nvPr>
          </p:nvSpPr>
          <p:spPr>
            <a:xfrm>
              <a:off x="7077075" y="5991225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0" y="28575"/>
                  </a:moveTo>
                  <a:lnTo>
                    <a:pt x="0" y="28575"/>
                  </a:lnTo>
                  <a:lnTo>
                    <a:pt x="0" y="20374"/>
                  </a:lnTo>
                  <a:lnTo>
                    <a:pt x="1058" y="19933"/>
                  </a:lnTo>
                  <a:lnTo>
                    <a:pt x="47721" y="19050"/>
                  </a:lnTo>
                  <a:lnTo>
                    <a:pt x="52253" y="19050"/>
                  </a:lnTo>
                  <a:lnTo>
                    <a:pt x="53886" y="17992"/>
                  </a:lnTo>
                  <a:lnTo>
                    <a:pt x="54974" y="16228"/>
                  </a:lnTo>
                  <a:lnTo>
                    <a:pt x="55699" y="13994"/>
                  </a:lnTo>
                  <a:lnTo>
                    <a:pt x="57241" y="12505"/>
                  </a:lnTo>
                  <a:lnTo>
                    <a:pt x="65224" y="9918"/>
                  </a:lnTo>
                  <a:lnTo>
                    <a:pt x="112822" y="9525"/>
                  </a:lnTo>
                  <a:lnTo>
                    <a:pt x="113862" y="9525"/>
                  </a:lnTo>
                  <a:lnTo>
                    <a:pt x="123825" y="0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1" name="SMARTInkShape-Group326"/>
          <p:cNvGrpSpPr/>
          <p:nvPr/>
        </p:nvGrpSpPr>
        <p:grpSpPr>
          <a:xfrm>
            <a:off x="8372475" y="5876925"/>
            <a:ext cx="333376" cy="104776"/>
            <a:chOff x="8372475" y="5876925"/>
            <a:chExt cx="333376" cy="104776"/>
          </a:xfrm>
        </p:grpSpPr>
        <p:sp>
          <p:nvSpPr>
            <p:cNvPr id="409" name="SMARTInkShape-1240"/>
            <p:cNvSpPr/>
            <p:nvPr>
              <p:custDataLst>
                <p:tags r:id="rId61"/>
              </p:custDataLst>
            </p:nvPr>
          </p:nvSpPr>
          <p:spPr>
            <a:xfrm>
              <a:off x="8543961" y="5886450"/>
              <a:ext cx="161890" cy="95251"/>
            </a:xfrm>
            <a:custGeom>
              <a:avLst/>
              <a:gdLst/>
              <a:ahLst/>
              <a:cxnLst/>
              <a:rect l="0" t="0" r="0" b="0"/>
              <a:pathLst>
                <a:path w="161890" h="95251">
                  <a:moveTo>
                    <a:pt x="133314" y="0"/>
                  </a:moveTo>
                  <a:lnTo>
                    <a:pt x="133314" y="0"/>
                  </a:lnTo>
                  <a:lnTo>
                    <a:pt x="123904" y="9409"/>
                  </a:lnTo>
                  <a:lnTo>
                    <a:pt x="123823" y="14548"/>
                  </a:lnTo>
                  <a:lnTo>
                    <a:pt x="122753" y="16049"/>
                  </a:lnTo>
                  <a:lnTo>
                    <a:pt x="120982" y="17049"/>
                  </a:lnTo>
                  <a:lnTo>
                    <a:pt x="118743" y="17716"/>
                  </a:lnTo>
                  <a:lnTo>
                    <a:pt x="117250" y="19219"/>
                  </a:lnTo>
                  <a:lnTo>
                    <a:pt x="115591" y="23711"/>
                  </a:lnTo>
                  <a:lnTo>
                    <a:pt x="114090" y="25333"/>
                  </a:lnTo>
                  <a:lnTo>
                    <a:pt x="95322" y="37133"/>
                  </a:lnTo>
                  <a:lnTo>
                    <a:pt x="90676" y="37670"/>
                  </a:lnTo>
                  <a:lnTo>
                    <a:pt x="89014" y="38872"/>
                  </a:lnTo>
                  <a:lnTo>
                    <a:pt x="87905" y="40731"/>
                  </a:lnTo>
                  <a:lnTo>
                    <a:pt x="87166" y="43030"/>
                  </a:lnTo>
                  <a:lnTo>
                    <a:pt x="85615" y="44561"/>
                  </a:lnTo>
                  <a:lnTo>
                    <a:pt x="81070" y="46263"/>
                  </a:lnTo>
                  <a:lnTo>
                    <a:pt x="79434" y="47775"/>
                  </a:lnTo>
                  <a:lnTo>
                    <a:pt x="77618" y="52278"/>
                  </a:lnTo>
                  <a:lnTo>
                    <a:pt x="76075" y="53902"/>
                  </a:lnTo>
                  <a:lnTo>
                    <a:pt x="57225" y="65708"/>
                  </a:lnTo>
                  <a:lnTo>
                    <a:pt x="52578" y="66245"/>
                  </a:lnTo>
                  <a:lnTo>
                    <a:pt x="46984" y="69306"/>
                  </a:lnTo>
                  <a:lnTo>
                    <a:pt x="40970" y="73136"/>
                  </a:lnTo>
                  <a:lnTo>
                    <a:pt x="34769" y="74838"/>
                  </a:lnTo>
                  <a:lnTo>
                    <a:pt x="32692" y="76350"/>
                  </a:lnTo>
                  <a:lnTo>
                    <a:pt x="31308" y="78417"/>
                  </a:lnTo>
                  <a:lnTo>
                    <a:pt x="30385" y="80853"/>
                  </a:lnTo>
                  <a:lnTo>
                    <a:pt x="28712" y="82477"/>
                  </a:lnTo>
                  <a:lnTo>
                    <a:pt x="20500" y="85297"/>
                  </a:lnTo>
                  <a:lnTo>
                    <a:pt x="14397" y="85598"/>
                  </a:lnTo>
                  <a:lnTo>
                    <a:pt x="12762" y="86699"/>
                  </a:lnTo>
                  <a:lnTo>
                    <a:pt x="11671" y="88491"/>
                  </a:lnTo>
                  <a:lnTo>
                    <a:pt x="9921" y="93915"/>
                  </a:lnTo>
                  <a:lnTo>
                    <a:pt x="6859" y="94657"/>
                  </a:lnTo>
                  <a:lnTo>
                    <a:pt x="0" y="95247"/>
                  </a:lnTo>
                  <a:lnTo>
                    <a:pt x="23644" y="95250"/>
                  </a:lnTo>
                  <a:lnTo>
                    <a:pt x="29186" y="92428"/>
                  </a:lnTo>
                  <a:lnTo>
                    <a:pt x="36311" y="87049"/>
                  </a:lnTo>
                  <a:lnTo>
                    <a:pt x="45322" y="85987"/>
                  </a:lnTo>
                  <a:lnTo>
                    <a:pt x="89257" y="85725"/>
                  </a:lnTo>
                  <a:lnTo>
                    <a:pt x="95388" y="82903"/>
                  </a:lnTo>
                  <a:lnTo>
                    <a:pt x="101641" y="79180"/>
                  </a:lnTo>
                  <a:lnTo>
                    <a:pt x="114280" y="76788"/>
                  </a:lnTo>
                  <a:lnTo>
                    <a:pt x="161889" y="76200"/>
                  </a:lnTo>
                  <a:lnTo>
                    <a:pt x="152755" y="76200"/>
                  </a:lnTo>
                  <a:lnTo>
                    <a:pt x="152364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0" name="SMARTInkShape-1241"/>
            <p:cNvSpPr/>
            <p:nvPr>
              <p:custDataLst>
                <p:tags r:id="rId62"/>
              </p:custDataLst>
            </p:nvPr>
          </p:nvSpPr>
          <p:spPr>
            <a:xfrm>
              <a:off x="8372475" y="5876925"/>
              <a:ext cx="114301" cy="1"/>
            </a:xfrm>
            <a:custGeom>
              <a:avLst/>
              <a:gdLst/>
              <a:ahLst/>
              <a:cxnLst/>
              <a:rect l="0" t="0" r="0" b="0"/>
              <a:pathLst>
                <a:path w="114301" h="1">
                  <a:moveTo>
                    <a:pt x="0" y="0"/>
                  </a:moveTo>
                  <a:lnTo>
                    <a:pt x="0" y="0"/>
                  </a:lnTo>
                  <a:lnTo>
                    <a:pt x="46171" y="0"/>
                  </a:lnTo>
                  <a:lnTo>
                    <a:pt x="93796" y="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6" name="SMARTInkShape-Group327"/>
          <p:cNvGrpSpPr/>
          <p:nvPr/>
        </p:nvGrpSpPr>
        <p:grpSpPr>
          <a:xfrm>
            <a:off x="8820150" y="5743575"/>
            <a:ext cx="657225" cy="333365"/>
            <a:chOff x="8820150" y="5743575"/>
            <a:chExt cx="657225" cy="333365"/>
          </a:xfrm>
        </p:grpSpPr>
        <p:sp>
          <p:nvSpPr>
            <p:cNvPr id="412" name="SMARTInkShape-1242"/>
            <p:cNvSpPr/>
            <p:nvPr>
              <p:custDataLst>
                <p:tags r:id="rId57"/>
              </p:custDataLst>
            </p:nvPr>
          </p:nvSpPr>
          <p:spPr>
            <a:xfrm>
              <a:off x="9220200" y="5772167"/>
              <a:ext cx="257175" cy="200009"/>
            </a:xfrm>
            <a:custGeom>
              <a:avLst/>
              <a:gdLst/>
              <a:ahLst/>
              <a:cxnLst/>
              <a:rect l="0" t="0" r="0" b="0"/>
              <a:pathLst>
                <a:path w="257175" h="200009">
                  <a:moveTo>
                    <a:pt x="0" y="180958"/>
                  </a:moveTo>
                  <a:lnTo>
                    <a:pt x="0" y="180958"/>
                  </a:lnTo>
                  <a:lnTo>
                    <a:pt x="17691" y="180958"/>
                  </a:lnTo>
                  <a:lnTo>
                    <a:pt x="18145" y="179900"/>
                  </a:lnTo>
                  <a:lnTo>
                    <a:pt x="19050" y="171433"/>
                  </a:lnTo>
                  <a:lnTo>
                    <a:pt x="27251" y="171433"/>
                  </a:lnTo>
                  <a:lnTo>
                    <a:pt x="27694" y="172491"/>
                  </a:lnTo>
                  <a:lnTo>
                    <a:pt x="28572" y="180924"/>
                  </a:lnTo>
                  <a:lnTo>
                    <a:pt x="36776" y="180955"/>
                  </a:lnTo>
                  <a:lnTo>
                    <a:pt x="46184" y="172757"/>
                  </a:lnTo>
                  <a:lnTo>
                    <a:pt x="54945" y="170636"/>
                  </a:lnTo>
                  <a:lnTo>
                    <a:pt x="60756" y="166493"/>
                  </a:lnTo>
                  <a:lnTo>
                    <a:pt x="64045" y="161124"/>
                  </a:lnTo>
                  <a:lnTo>
                    <a:pt x="66564" y="155210"/>
                  </a:lnTo>
                  <a:lnTo>
                    <a:pt x="100565" y="110910"/>
                  </a:lnTo>
                  <a:lnTo>
                    <a:pt x="104586" y="99290"/>
                  </a:lnTo>
                  <a:lnTo>
                    <a:pt x="130579" y="57737"/>
                  </a:lnTo>
                  <a:lnTo>
                    <a:pt x="142580" y="19498"/>
                  </a:lnTo>
                  <a:lnTo>
                    <a:pt x="142875" y="29"/>
                  </a:lnTo>
                  <a:lnTo>
                    <a:pt x="142875" y="5054"/>
                  </a:lnTo>
                  <a:lnTo>
                    <a:pt x="141817" y="6539"/>
                  </a:lnTo>
                  <a:lnTo>
                    <a:pt x="140053" y="7528"/>
                  </a:lnTo>
                  <a:lnTo>
                    <a:pt x="137818" y="8188"/>
                  </a:lnTo>
                  <a:lnTo>
                    <a:pt x="136329" y="9686"/>
                  </a:lnTo>
                  <a:lnTo>
                    <a:pt x="132552" y="19131"/>
                  </a:lnTo>
                  <a:lnTo>
                    <a:pt x="128410" y="23663"/>
                  </a:lnTo>
                  <a:lnTo>
                    <a:pt x="125863" y="32027"/>
                  </a:lnTo>
                  <a:lnTo>
                    <a:pt x="123673" y="41742"/>
                  </a:lnTo>
                  <a:lnTo>
                    <a:pt x="116465" y="56601"/>
                  </a:lnTo>
                  <a:lnTo>
                    <a:pt x="105061" y="102373"/>
                  </a:lnTo>
                  <a:lnTo>
                    <a:pt x="104775" y="149008"/>
                  </a:lnTo>
                  <a:lnTo>
                    <a:pt x="104775" y="150884"/>
                  </a:lnTo>
                  <a:lnTo>
                    <a:pt x="105833" y="151383"/>
                  </a:lnTo>
                  <a:lnTo>
                    <a:pt x="109832" y="151940"/>
                  </a:lnTo>
                  <a:lnTo>
                    <a:pt x="111321" y="153146"/>
                  </a:lnTo>
                  <a:lnTo>
                    <a:pt x="112976" y="157308"/>
                  </a:lnTo>
                  <a:lnTo>
                    <a:pt x="114476" y="158842"/>
                  </a:lnTo>
                  <a:lnTo>
                    <a:pt x="118966" y="160545"/>
                  </a:lnTo>
                  <a:lnTo>
                    <a:pt x="121643" y="159941"/>
                  </a:lnTo>
                  <a:lnTo>
                    <a:pt x="133546" y="154189"/>
                  </a:lnTo>
                  <a:lnTo>
                    <a:pt x="136656" y="153588"/>
                  </a:lnTo>
                  <a:lnTo>
                    <a:pt x="146090" y="147684"/>
                  </a:lnTo>
                  <a:lnTo>
                    <a:pt x="192352" y="111097"/>
                  </a:lnTo>
                  <a:lnTo>
                    <a:pt x="225403" y="63548"/>
                  </a:lnTo>
                  <a:lnTo>
                    <a:pt x="233884" y="51743"/>
                  </a:lnTo>
                  <a:lnTo>
                    <a:pt x="240109" y="38273"/>
                  </a:lnTo>
                  <a:lnTo>
                    <a:pt x="251218" y="20364"/>
                  </a:lnTo>
                  <a:lnTo>
                    <a:pt x="257171" y="0"/>
                  </a:lnTo>
                  <a:lnTo>
                    <a:pt x="257174" y="8185"/>
                  </a:lnTo>
                  <a:lnTo>
                    <a:pt x="248974" y="17593"/>
                  </a:lnTo>
                  <a:lnTo>
                    <a:pt x="246852" y="26353"/>
                  </a:lnTo>
                  <a:lnTo>
                    <a:pt x="241181" y="35195"/>
                  </a:lnTo>
                  <a:lnTo>
                    <a:pt x="237973" y="44519"/>
                  </a:lnTo>
                  <a:lnTo>
                    <a:pt x="231847" y="53983"/>
                  </a:lnTo>
                  <a:lnTo>
                    <a:pt x="229564" y="64548"/>
                  </a:lnTo>
                  <a:lnTo>
                    <a:pt x="227826" y="79556"/>
                  </a:lnTo>
                  <a:lnTo>
                    <a:pt x="220436" y="98016"/>
                  </a:lnTo>
                  <a:lnTo>
                    <a:pt x="218285" y="117576"/>
                  </a:lnTo>
                  <a:lnTo>
                    <a:pt x="210909" y="136105"/>
                  </a:lnTo>
                  <a:lnTo>
                    <a:pt x="209555" y="180957"/>
                  </a:lnTo>
                  <a:lnTo>
                    <a:pt x="209550" y="198127"/>
                  </a:lnTo>
                  <a:lnTo>
                    <a:pt x="210608" y="198754"/>
                  </a:lnTo>
                  <a:lnTo>
                    <a:pt x="219075" y="2000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" name="SMARTInkShape-1243"/>
            <p:cNvSpPr/>
            <p:nvPr>
              <p:custDataLst>
                <p:tags r:id="rId58"/>
              </p:custDataLst>
            </p:nvPr>
          </p:nvSpPr>
          <p:spPr>
            <a:xfrm>
              <a:off x="9029738" y="5754424"/>
              <a:ext cx="142838" cy="236682"/>
            </a:xfrm>
            <a:custGeom>
              <a:avLst/>
              <a:gdLst/>
              <a:ahLst/>
              <a:cxnLst/>
              <a:rect l="0" t="0" r="0" b="0"/>
              <a:pathLst>
                <a:path w="142838" h="236682">
                  <a:moveTo>
                    <a:pt x="142837" y="8201"/>
                  </a:moveTo>
                  <a:lnTo>
                    <a:pt x="142837" y="8201"/>
                  </a:lnTo>
                  <a:lnTo>
                    <a:pt x="128646" y="8201"/>
                  </a:lnTo>
                  <a:lnTo>
                    <a:pt x="123124" y="5379"/>
                  </a:lnTo>
                  <a:lnTo>
                    <a:pt x="116013" y="0"/>
                  </a:lnTo>
                  <a:lnTo>
                    <a:pt x="115429" y="617"/>
                  </a:lnTo>
                  <a:lnTo>
                    <a:pt x="114781" y="4125"/>
                  </a:lnTo>
                  <a:lnTo>
                    <a:pt x="113549" y="5484"/>
                  </a:lnTo>
                  <a:lnTo>
                    <a:pt x="109359" y="6993"/>
                  </a:lnTo>
                  <a:lnTo>
                    <a:pt x="90669" y="8170"/>
                  </a:lnTo>
                  <a:lnTo>
                    <a:pt x="89007" y="9238"/>
                  </a:lnTo>
                  <a:lnTo>
                    <a:pt x="87901" y="11009"/>
                  </a:lnTo>
                  <a:lnTo>
                    <a:pt x="86125" y="16399"/>
                  </a:lnTo>
                  <a:lnTo>
                    <a:pt x="83060" y="17137"/>
                  </a:lnTo>
                  <a:lnTo>
                    <a:pt x="80760" y="17333"/>
                  </a:lnTo>
                  <a:lnTo>
                    <a:pt x="79228" y="18522"/>
                  </a:lnTo>
                  <a:lnTo>
                    <a:pt x="67601" y="36683"/>
                  </a:lnTo>
                  <a:lnTo>
                    <a:pt x="66637" y="82111"/>
                  </a:lnTo>
                  <a:lnTo>
                    <a:pt x="66637" y="87969"/>
                  </a:lnTo>
                  <a:lnTo>
                    <a:pt x="69459" y="94101"/>
                  </a:lnTo>
                  <a:lnTo>
                    <a:pt x="84248" y="111490"/>
                  </a:lnTo>
                  <a:lnTo>
                    <a:pt x="93762" y="112845"/>
                  </a:lnTo>
                  <a:lnTo>
                    <a:pt x="114145" y="112976"/>
                  </a:lnTo>
                  <a:lnTo>
                    <a:pt x="105127" y="112976"/>
                  </a:lnTo>
                  <a:lnTo>
                    <a:pt x="97209" y="119521"/>
                  </a:lnTo>
                  <a:lnTo>
                    <a:pt x="87413" y="122108"/>
                  </a:lnTo>
                  <a:lnTo>
                    <a:pt x="78425" y="128970"/>
                  </a:lnTo>
                  <a:lnTo>
                    <a:pt x="69542" y="131120"/>
                  </a:lnTo>
                  <a:lnTo>
                    <a:pt x="63342" y="131624"/>
                  </a:lnTo>
                  <a:lnTo>
                    <a:pt x="57059" y="134669"/>
                  </a:lnTo>
                  <a:lnTo>
                    <a:pt x="31449" y="156660"/>
                  </a:lnTo>
                  <a:lnTo>
                    <a:pt x="25245" y="158849"/>
                  </a:lnTo>
                  <a:lnTo>
                    <a:pt x="23168" y="160491"/>
                  </a:lnTo>
                  <a:lnTo>
                    <a:pt x="19185" y="166801"/>
                  </a:lnTo>
                  <a:lnTo>
                    <a:pt x="14503" y="168649"/>
                  </a:lnTo>
                  <a:lnTo>
                    <a:pt x="12832" y="170199"/>
                  </a:lnTo>
                  <a:lnTo>
                    <a:pt x="2144" y="189366"/>
                  </a:lnTo>
                  <a:lnTo>
                    <a:pt x="0" y="211797"/>
                  </a:lnTo>
                  <a:lnTo>
                    <a:pt x="1046" y="213781"/>
                  </a:lnTo>
                  <a:lnTo>
                    <a:pt x="2801" y="215105"/>
                  </a:lnTo>
                  <a:lnTo>
                    <a:pt x="5029" y="215987"/>
                  </a:lnTo>
                  <a:lnTo>
                    <a:pt x="6516" y="217634"/>
                  </a:lnTo>
                  <a:lnTo>
                    <a:pt x="8167" y="222285"/>
                  </a:lnTo>
                  <a:lnTo>
                    <a:pt x="9666" y="223948"/>
                  </a:lnTo>
                  <a:lnTo>
                    <a:pt x="19111" y="228042"/>
                  </a:lnTo>
                  <a:lnTo>
                    <a:pt x="26332" y="233736"/>
                  </a:lnTo>
                  <a:lnTo>
                    <a:pt x="35175" y="235893"/>
                  </a:lnTo>
                  <a:lnTo>
                    <a:pt x="50800" y="236681"/>
                  </a:lnTo>
                  <a:lnTo>
                    <a:pt x="57130" y="233926"/>
                  </a:lnTo>
                  <a:lnTo>
                    <a:pt x="63469" y="230232"/>
                  </a:lnTo>
                  <a:lnTo>
                    <a:pt x="76163" y="227860"/>
                  </a:lnTo>
                  <a:lnTo>
                    <a:pt x="79338" y="227665"/>
                  </a:lnTo>
                  <a:lnTo>
                    <a:pt x="85687" y="224627"/>
                  </a:lnTo>
                  <a:lnTo>
                    <a:pt x="92037" y="220807"/>
                  </a:lnTo>
                  <a:lnTo>
                    <a:pt x="104737" y="2177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4" name="SMARTInkShape-1244"/>
            <p:cNvSpPr/>
            <p:nvPr>
              <p:custDataLst>
                <p:tags r:id="rId59"/>
              </p:custDataLst>
            </p:nvPr>
          </p:nvSpPr>
          <p:spPr>
            <a:xfrm>
              <a:off x="8820150" y="5762635"/>
              <a:ext cx="133351" cy="314305"/>
            </a:xfrm>
            <a:custGeom>
              <a:avLst/>
              <a:gdLst/>
              <a:ahLst/>
              <a:cxnLst/>
              <a:rect l="0" t="0" r="0" b="0"/>
              <a:pathLst>
                <a:path w="133351" h="314305">
                  <a:moveTo>
                    <a:pt x="28575" y="38090"/>
                  </a:moveTo>
                  <a:lnTo>
                    <a:pt x="28575" y="38090"/>
                  </a:lnTo>
                  <a:lnTo>
                    <a:pt x="28575" y="46291"/>
                  </a:lnTo>
                  <a:lnTo>
                    <a:pt x="20374" y="55700"/>
                  </a:lnTo>
                  <a:lnTo>
                    <a:pt x="19441" y="61770"/>
                  </a:lnTo>
                  <a:lnTo>
                    <a:pt x="19055" y="107430"/>
                  </a:lnTo>
                  <a:lnTo>
                    <a:pt x="19050" y="150977"/>
                  </a:lnTo>
                  <a:lnTo>
                    <a:pt x="17992" y="184067"/>
                  </a:lnTo>
                  <a:lnTo>
                    <a:pt x="10849" y="202762"/>
                  </a:lnTo>
                  <a:lnTo>
                    <a:pt x="9541" y="247047"/>
                  </a:lnTo>
                  <a:lnTo>
                    <a:pt x="9526" y="269831"/>
                  </a:lnTo>
                  <a:lnTo>
                    <a:pt x="6703" y="276199"/>
                  </a:lnTo>
                  <a:lnTo>
                    <a:pt x="2979" y="282558"/>
                  </a:lnTo>
                  <a:lnTo>
                    <a:pt x="588" y="295264"/>
                  </a:lnTo>
                  <a:lnTo>
                    <a:pt x="0" y="314304"/>
                  </a:lnTo>
                  <a:lnTo>
                    <a:pt x="0" y="287573"/>
                  </a:lnTo>
                  <a:lnTo>
                    <a:pt x="8201" y="264442"/>
                  </a:lnTo>
                  <a:lnTo>
                    <a:pt x="9509" y="216842"/>
                  </a:lnTo>
                  <a:lnTo>
                    <a:pt x="10582" y="193568"/>
                  </a:lnTo>
                  <a:lnTo>
                    <a:pt x="17726" y="164659"/>
                  </a:lnTo>
                  <a:lnTo>
                    <a:pt x="19028" y="118450"/>
                  </a:lnTo>
                  <a:lnTo>
                    <a:pt x="20107" y="91956"/>
                  </a:lnTo>
                  <a:lnTo>
                    <a:pt x="30808" y="66844"/>
                  </a:lnTo>
                  <a:lnTo>
                    <a:pt x="34859" y="60395"/>
                  </a:lnTo>
                  <a:lnTo>
                    <a:pt x="37139" y="50814"/>
                  </a:lnTo>
                  <a:lnTo>
                    <a:pt x="37973" y="39975"/>
                  </a:lnTo>
                  <a:lnTo>
                    <a:pt x="44621" y="30858"/>
                  </a:lnTo>
                  <a:lnTo>
                    <a:pt x="46289" y="24998"/>
                  </a:lnTo>
                  <a:lnTo>
                    <a:pt x="47793" y="23012"/>
                  </a:lnTo>
                  <a:lnTo>
                    <a:pt x="53907" y="19159"/>
                  </a:lnTo>
                  <a:lnTo>
                    <a:pt x="55709" y="14507"/>
                  </a:lnTo>
                  <a:lnTo>
                    <a:pt x="57247" y="12843"/>
                  </a:lnTo>
                  <a:lnTo>
                    <a:pt x="61779" y="10994"/>
                  </a:lnTo>
                  <a:lnTo>
                    <a:pt x="70281" y="9953"/>
                  </a:lnTo>
                  <a:lnTo>
                    <a:pt x="72254" y="8749"/>
                  </a:lnTo>
                  <a:lnTo>
                    <a:pt x="73570" y="6888"/>
                  </a:lnTo>
                  <a:lnTo>
                    <a:pt x="74447" y="4589"/>
                  </a:lnTo>
                  <a:lnTo>
                    <a:pt x="76089" y="3055"/>
                  </a:lnTo>
                  <a:lnTo>
                    <a:pt x="85287" y="110"/>
                  </a:lnTo>
                  <a:lnTo>
                    <a:pt x="93888" y="0"/>
                  </a:lnTo>
                  <a:lnTo>
                    <a:pt x="112850" y="17600"/>
                  </a:lnTo>
                  <a:lnTo>
                    <a:pt x="113871" y="23670"/>
                  </a:lnTo>
                  <a:lnTo>
                    <a:pt x="114173" y="32171"/>
                  </a:lnTo>
                  <a:lnTo>
                    <a:pt x="117066" y="38282"/>
                  </a:lnTo>
                  <a:lnTo>
                    <a:pt x="120821" y="44526"/>
                  </a:lnTo>
                  <a:lnTo>
                    <a:pt x="122935" y="55049"/>
                  </a:lnTo>
                  <a:lnTo>
                    <a:pt x="123823" y="102450"/>
                  </a:lnTo>
                  <a:lnTo>
                    <a:pt x="123824" y="108322"/>
                  </a:lnTo>
                  <a:lnTo>
                    <a:pt x="121003" y="114459"/>
                  </a:lnTo>
                  <a:lnTo>
                    <a:pt x="115624" y="121967"/>
                  </a:lnTo>
                  <a:lnTo>
                    <a:pt x="114691" y="128324"/>
                  </a:lnTo>
                  <a:lnTo>
                    <a:pt x="113502" y="129996"/>
                  </a:lnTo>
                  <a:lnTo>
                    <a:pt x="111652" y="131111"/>
                  </a:lnTo>
                  <a:lnTo>
                    <a:pt x="109360" y="131854"/>
                  </a:lnTo>
                  <a:lnTo>
                    <a:pt x="107831" y="133407"/>
                  </a:lnTo>
                  <a:lnTo>
                    <a:pt x="103985" y="142953"/>
                  </a:lnTo>
                  <a:lnTo>
                    <a:pt x="96609" y="150938"/>
                  </a:lnTo>
                  <a:lnTo>
                    <a:pt x="87169" y="152263"/>
                  </a:lnTo>
                  <a:lnTo>
                    <a:pt x="78405" y="158911"/>
                  </a:lnTo>
                  <a:lnTo>
                    <a:pt x="68429" y="161520"/>
                  </a:lnTo>
                  <a:lnTo>
                    <a:pt x="39552" y="161915"/>
                  </a:lnTo>
                  <a:lnTo>
                    <a:pt x="39068" y="162973"/>
                  </a:lnTo>
                  <a:lnTo>
                    <a:pt x="38138" y="171047"/>
                  </a:lnTo>
                  <a:lnTo>
                    <a:pt x="28609" y="171440"/>
                  </a:lnTo>
                  <a:lnTo>
                    <a:pt x="61779" y="171440"/>
                  </a:lnTo>
                  <a:lnTo>
                    <a:pt x="67321" y="168618"/>
                  </a:lnTo>
                  <a:lnTo>
                    <a:pt x="74446" y="163239"/>
                  </a:lnTo>
                  <a:lnTo>
                    <a:pt x="84247" y="162031"/>
                  </a:lnTo>
                  <a:lnTo>
                    <a:pt x="93796" y="153724"/>
                  </a:lnTo>
                  <a:lnTo>
                    <a:pt x="99875" y="152785"/>
                  </a:lnTo>
                  <a:lnTo>
                    <a:pt x="101508" y="151595"/>
                  </a:lnTo>
                  <a:lnTo>
                    <a:pt x="102598" y="149744"/>
                  </a:lnTo>
                  <a:lnTo>
                    <a:pt x="103323" y="147451"/>
                  </a:lnTo>
                  <a:lnTo>
                    <a:pt x="114390" y="133433"/>
                  </a:lnTo>
                  <a:lnTo>
                    <a:pt x="118926" y="128796"/>
                  </a:lnTo>
                  <a:lnTo>
                    <a:pt x="121648" y="123206"/>
                  </a:lnTo>
                  <a:lnTo>
                    <a:pt x="124596" y="107861"/>
                  </a:lnTo>
                  <a:lnTo>
                    <a:pt x="131307" y="95223"/>
                  </a:lnTo>
                  <a:lnTo>
                    <a:pt x="133350" y="571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5" name="SMARTInkShape-1245"/>
            <p:cNvSpPr/>
            <p:nvPr>
              <p:custDataLst>
                <p:tags r:id="rId60"/>
              </p:custDataLst>
            </p:nvPr>
          </p:nvSpPr>
          <p:spPr>
            <a:xfrm>
              <a:off x="8850049" y="5743575"/>
              <a:ext cx="103057" cy="200023"/>
            </a:xfrm>
            <a:custGeom>
              <a:avLst/>
              <a:gdLst/>
              <a:ahLst/>
              <a:cxnLst/>
              <a:rect l="0" t="0" r="0" b="0"/>
              <a:pathLst>
                <a:path w="103057" h="200023">
                  <a:moveTo>
                    <a:pt x="17726" y="0"/>
                  </a:moveTo>
                  <a:lnTo>
                    <a:pt x="17726" y="0"/>
                  </a:lnTo>
                  <a:lnTo>
                    <a:pt x="17726" y="17692"/>
                  </a:lnTo>
                  <a:lnTo>
                    <a:pt x="11180" y="26386"/>
                  </a:lnTo>
                  <a:lnTo>
                    <a:pt x="9082" y="35217"/>
                  </a:lnTo>
                  <a:lnTo>
                    <a:pt x="8204" y="79376"/>
                  </a:lnTo>
                  <a:lnTo>
                    <a:pt x="8201" y="119356"/>
                  </a:lnTo>
                  <a:lnTo>
                    <a:pt x="8201" y="164857"/>
                  </a:lnTo>
                  <a:lnTo>
                    <a:pt x="8201" y="200022"/>
                  </a:lnTo>
                  <a:lnTo>
                    <a:pt x="8201" y="153572"/>
                  </a:lnTo>
                  <a:lnTo>
                    <a:pt x="8201" y="106102"/>
                  </a:lnTo>
                  <a:lnTo>
                    <a:pt x="8201" y="63534"/>
                  </a:lnTo>
                  <a:lnTo>
                    <a:pt x="5379" y="57166"/>
                  </a:lnTo>
                  <a:lnTo>
                    <a:pt x="1655" y="50807"/>
                  </a:lnTo>
                  <a:lnTo>
                    <a:pt x="0" y="44453"/>
                  </a:lnTo>
                  <a:lnTo>
                    <a:pt x="616" y="41277"/>
                  </a:lnTo>
                  <a:lnTo>
                    <a:pt x="7397" y="28771"/>
                  </a:lnTo>
                  <a:lnTo>
                    <a:pt x="8191" y="10980"/>
                  </a:lnTo>
                  <a:lnTo>
                    <a:pt x="9253" y="10495"/>
                  </a:lnTo>
                  <a:lnTo>
                    <a:pt x="16402" y="9653"/>
                  </a:lnTo>
                  <a:lnTo>
                    <a:pt x="25068" y="3004"/>
                  </a:lnTo>
                  <a:lnTo>
                    <a:pt x="30867" y="1335"/>
                  </a:lnTo>
                  <a:lnTo>
                    <a:pt x="32836" y="1949"/>
                  </a:lnTo>
                  <a:lnTo>
                    <a:pt x="34150" y="3416"/>
                  </a:lnTo>
                  <a:lnTo>
                    <a:pt x="35025" y="5452"/>
                  </a:lnTo>
                  <a:lnTo>
                    <a:pt x="36667" y="6810"/>
                  </a:lnTo>
                  <a:lnTo>
                    <a:pt x="44823" y="9167"/>
                  </a:lnTo>
                  <a:lnTo>
                    <a:pt x="69977" y="33204"/>
                  </a:lnTo>
                  <a:lnTo>
                    <a:pt x="72699" y="38746"/>
                  </a:lnTo>
                  <a:lnTo>
                    <a:pt x="74749" y="52161"/>
                  </a:lnTo>
                  <a:lnTo>
                    <a:pt x="74875" y="80709"/>
                  </a:lnTo>
                  <a:lnTo>
                    <a:pt x="72054" y="86318"/>
                  </a:lnTo>
                  <a:lnTo>
                    <a:pt x="68330" y="92339"/>
                  </a:lnTo>
                  <a:lnTo>
                    <a:pt x="65175" y="101678"/>
                  </a:lnTo>
                  <a:lnTo>
                    <a:pt x="57265" y="112429"/>
                  </a:lnTo>
                  <a:lnTo>
                    <a:pt x="56253" y="118802"/>
                  </a:lnTo>
                  <a:lnTo>
                    <a:pt x="55052" y="120476"/>
                  </a:lnTo>
                  <a:lnTo>
                    <a:pt x="53194" y="121593"/>
                  </a:lnTo>
                  <a:lnTo>
                    <a:pt x="46150" y="123531"/>
                  </a:lnTo>
                  <a:lnTo>
                    <a:pt x="36903" y="123822"/>
                  </a:lnTo>
                  <a:lnTo>
                    <a:pt x="36779" y="114692"/>
                  </a:lnTo>
                  <a:lnTo>
                    <a:pt x="44977" y="106133"/>
                  </a:lnTo>
                  <a:lnTo>
                    <a:pt x="54387" y="104894"/>
                  </a:lnTo>
                  <a:lnTo>
                    <a:pt x="63901" y="104786"/>
                  </a:lnTo>
                  <a:lnTo>
                    <a:pt x="82950" y="122385"/>
                  </a:lnTo>
                  <a:lnTo>
                    <a:pt x="89028" y="123398"/>
                  </a:lnTo>
                  <a:lnTo>
                    <a:pt x="90661" y="124599"/>
                  </a:lnTo>
                  <a:lnTo>
                    <a:pt x="92475" y="128755"/>
                  </a:lnTo>
                  <a:lnTo>
                    <a:pt x="93799" y="141148"/>
                  </a:lnTo>
                  <a:lnTo>
                    <a:pt x="102115" y="150924"/>
                  </a:lnTo>
                  <a:lnTo>
                    <a:pt x="103056" y="157019"/>
                  </a:lnTo>
                  <a:lnTo>
                    <a:pt x="100453" y="162567"/>
                  </a:lnTo>
                  <a:lnTo>
                    <a:pt x="94308" y="170929"/>
                  </a:lnTo>
                  <a:lnTo>
                    <a:pt x="88983" y="171296"/>
                  </a:lnTo>
                  <a:lnTo>
                    <a:pt x="87455" y="172405"/>
                  </a:lnTo>
                  <a:lnTo>
                    <a:pt x="85758" y="176461"/>
                  </a:lnTo>
                  <a:lnTo>
                    <a:pt x="84248" y="177965"/>
                  </a:lnTo>
                  <a:lnTo>
                    <a:pt x="76319" y="180578"/>
                  </a:lnTo>
                  <a:lnTo>
                    <a:pt x="29006" y="180975"/>
                  </a:lnTo>
                  <a:lnTo>
                    <a:pt x="27251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1" name="SMARTInkShape-Group328"/>
          <p:cNvGrpSpPr/>
          <p:nvPr/>
        </p:nvGrpSpPr>
        <p:grpSpPr>
          <a:xfrm>
            <a:off x="9620250" y="5619760"/>
            <a:ext cx="800101" cy="333366"/>
            <a:chOff x="9620250" y="5619760"/>
            <a:chExt cx="800101" cy="333366"/>
          </a:xfrm>
        </p:grpSpPr>
        <p:sp>
          <p:nvSpPr>
            <p:cNvPr id="417" name="SMARTInkShape-1246"/>
            <p:cNvSpPr/>
            <p:nvPr>
              <p:custDataLst>
                <p:tags r:id="rId53"/>
              </p:custDataLst>
            </p:nvPr>
          </p:nvSpPr>
          <p:spPr>
            <a:xfrm>
              <a:off x="10258460" y="5619760"/>
              <a:ext cx="161891" cy="255831"/>
            </a:xfrm>
            <a:custGeom>
              <a:avLst/>
              <a:gdLst/>
              <a:ahLst/>
              <a:cxnLst/>
              <a:rect l="0" t="0" r="0" b="0"/>
              <a:pathLst>
                <a:path w="161891" h="255831">
                  <a:moveTo>
                    <a:pt x="142840" y="104765"/>
                  </a:moveTo>
                  <a:lnTo>
                    <a:pt x="142840" y="104765"/>
                  </a:lnTo>
                  <a:lnTo>
                    <a:pt x="142840" y="95632"/>
                  </a:lnTo>
                  <a:lnTo>
                    <a:pt x="147897" y="95356"/>
                  </a:lnTo>
                  <a:lnTo>
                    <a:pt x="149386" y="94259"/>
                  </a:lnTo>
                  <a:lnTo>
                    <a:pt x="151974" y="87049"/>
                  </a:lnTo>
                  <a:lnTo>
                    <a:pt x="152365" y="49090"/>
                  </a:lnTo>
                  <a:lnTo>
                    <a:pt x="145819" y="40302"/>
                  </a:lnTo>
                  <a:lnTo>
                    <a:pt x="143723" y="31455"/>
                  </a:lnTo>
                  <a:lnTo>
                    <a:pt x="143231" y="25263"/>
                  </a:lnTo>
                  <a:lnTo>
                    <a:pt x="142042" y="23189"/>
                  </a:lnTo>
                  <a:lnTo>
                    <a:pt x="140192" y="21806"/>
                  </a:lnTo>
                  <a:lnTo>
                    <a:pt x="137900" y="20884"/>
                  </a:lnTo>
                  <a:lnTo>
                    <a:pt x="136372" y="19211"/>
                  </a:lnTo>
                  <a:lnTo>
                    <a:pt x="134674" y="14530"/>
                  </a:lnTo>
                  <a:lnTo>
                    <a:pt x="133163" y="12859"/>
                  </a:lnTo>
                  <a:lnTo>
                    <a:pt x="123695" y="8750"/>
                  </a:lnTo>
                  <a:lnTo>
                    <a:pt x="116470" y="3056"/>
                  </a:lnTo>
                  <a:lnTo>
                    <a:pt x="106495" y="394"/>
                  </a:lnTo>
                  <a:lnTo>
                    <a:pt x="90597" y="0"/>
                  </a:lnTo>
                  <a:lnTo>
                    <a:pt x="85048" y="2817"/>
                  </a:lnTo>
                  <a:lnTo>
                    <a:pt x="62953" y="22738"/>
                  </a:lnTo>
                  <a:lnTo>
                    <a:pt x="59709" y="28798"/>
                  </a:lnTo>
                  <a:lnTo>
                    <a:pt x="57209" y="35018"/>
                  </a:lnTo>
                  <a:lnTo>
                    <a:pt x="40707" y="57146"/>
                  </a:lnTo>
                  <a:lnTo>
                    <a:pt x="38180" y="63493"/>
                  </a:lnTo>
                  <a:lnTo>
                    <a:pt x="31868" y="73016"/>
                  </a:lnTo>
                  <a:lnTo>
                    <a:pt x="29526" y="82540"/>
                  </a:lnTo>
                  <a:lnTo>
                    <a:pt x="27774" y="93123"/>
                  </a:lnTo>
                  <a:lnTo>
                    <a:pt x="20377" y="116141"/>
                  </a:lnTo>
                  <a:lnTo>
                    <a:pt x="18224" y="129903"/>
                  </a:lnTo>
                  <a:lnTo>
                    <a:pt x="11529" y="142813"/>
                  </a:lnTo>
                  <a:lnTo>
                    <a:pt x="569" y="189901"/>
                  </a:lnTo>
                  <a:lnTo>
                    <a:pt x="0" y="207624"/>
                  </a:lnTo>
                  <a:lnTo>
                    <a:pt x="7509" y="219649"/>
                  </a:lnTo>
                  <a:lnTo>
                    <a:pt x="9375" y="236268"/>
                  </a:lnTo>
                  <a:lnTo>
                    <a:pt x="14512" y="242624"/>
                  </a:lnTo>
                  <a:lnTo>
                    <a:pt x="19836" y="245411"/>
                  </a:lnTo>
                  <a:lnTo>
                    <a:pt x="30598" y="247444"/>
                  </a:lnTo>
                  <a:lnTo>
                    <a:pt x="33088" y="247509"/>
                  </a:lnTo>
                  <a:lnTo>
                    <a:pt x="38675" y="250404"/>
                  </a:lnTo>
                  <a:lnTo>
                    <a:pt x="44686" y="254160"/>
                  </a:lnTo>
                  <a:lnTo>
                    <a:pt x="50885" y="255830"/>
                  </a:lnTo>
                  <a:lnTo>
                    <a:pt x="54021" y="255216"/>
                  </a:lnTo>
                  <a:lnTo>
                    <a:pt x="66656" y="249450"/>
                  </a:lnTo>
                  <a:lnTo>
                    <a:pt x="82517" y="246820"/>
                  </a:lnTo>
                  <a:lnTo>
                    <a:pt x="93098" y="241165"/>
                  </a:lnTo>
                  <a:lnTo>
                    <a:pt x="116116" y="238517"/>
                  </a:lnTo>
                  <a:lnTo>
                    <a:pt x="118675" y="237324"/>
                  </a:lnTo>
                  <a:lnTo>
                    <a:pt x="120379" y="235472"/>
                  </a:lnTo>
                  <a:lnTo>
                    <a:pt x="121516" y="233177"/>
                  </a:lnTo>
                  <a:lnTo>
                    <a:pt x="123333" y="231649"/>
                  </a:lnTo>
                  <a:lnTo>
                    <a:pt x="133851" y="226372"/>
                  </a:lnTo>
                  <a:lnTo>
                    <a:pt x="139904" y="222312"/>
                  </a:lnTo>
                  <a:lnTo>
                    <a:pt x="150514" y="219493"/>
                  </a:lnTo>
                  <a:lnTo>
                    <a:pt x="161883" y="209548"/>
                  </a:lnTo>
                  <a:lnTo>
                    <a:pt x="161888" y="209542"/>
                  </a:lnTo>
                  <a:lnTo>
                    <a:pt x="161889" y="209540"/>
                  </a:lnTo>
                  <a:lnTo>
                    <a:pt x="161890" y="209540"/>
                  </a:lnTo>
                  <a:lnTo>
                    <a:pt x="142840" y="2095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" name="SMARTInkShape-1247"/>
            <p:cNvSpPr/>
            <p:nvPr>
              <p:custDataLst>
                <p:tags r:id="rId54"/>
              </p:custDataLst>
            </p:nvPr>
          </p:nvSpPr>
          <p:spPr>
            <a:xfrm>
              <a:off x="9945423" y="5829300"/>
              <a:ext cx="151078" cy="123826"/>
            </a:xfrm>
            <a:custGeom>
              <a:avLst/>
              <a:gdLst/>
              <a:ahLst/>
              <a:cxnLst/>
              <a:rect l="0" t="0" r="0" b="0"/>
              <a:pathLst>
                <a:path w="151078" h="123826">
                  <a:moveTo>
                    <a:pt x="132027" y="0"/>
                  </a:moveTo>
                  <a:lnTo>
                    <a:pt x="132027" y="0"/>
                  </a:lnTo>
                  <a:lnTo>
                    <a:pt x="104894" y="27134"/>
                  </a:lnTo>
                  <a:lnTo>
                    <a:pt x="98822" y="28148"/>
                  </a:lnTo>
                  <a:lnTo>
                    <a:pt x="97191" y="29349"/>
                  </a:lnTo>
                  <a:lnTo>
                    <a:pt x="95377" y="33505"/>
                  </a:lnTo>
                  <a:lnTo>
                    <a:pt x="93835" y="35037"/>
                  </a:lnTo>
                  <a:lnTo>
                    <a:pt x="83755" y="40317"/>
                  </a:lnTo>
                  <a:lnTo>
                    <a:pt x="71575" y="51238"/>
                  </a:lnTo>
                  <a:lnTo>
                    <a:pt x="68118" y="57345"/>
                  </a:lnTo>
                  <a:lnTo>
                    <a:pt x="67196" y="60454"/>
                  </a:lnTo>
                  <a:lnTo>
                    <a:pt x="65523" y="62528"/>
                  </a:lnTo>
                  <a:lnTo>
                    <a:pt x="59169" y="66504"/>
                  </a:lnTo>
                  <a:lnTo>
                    <a:pt x="51211" y="79771"/>
                  </a:lnTo>
                  <a:lnTo>
                    <a:pt x="45661" y="83079"/>
                  </a:lnTo>
                  <a:lnTo>
                    <a:pt x="39668" y="85608"/>
                  </a:lnTo>
                  <a:lnTo>
                    <a:pt x="29096" y="93771"/>
                  </a:lnTo>
                  <a:lnTo>
                    <a:pt x="22741" y="94812"/>
                  </a:lnTo>
                  <a:lnTo>
                    <a:pt x="21069" y="96016"/>
                  </a:lnTo>
                  <a:lnTo>
                    <a:pt x="19956" y="97877"/>
                  </a:lnTo>
                  <a:lnTo>
                    <a:pt x="19213" y="100176"/>
                  </a:lnTo>
                  <a:lnTo>
                    <a:pt x="17660" y="101710"/>
                  </a:lnTo>
                  <a:lnTo>
                    <a:pt x="13111" y="103412"/>
                  </a:lnTo>
                  <a:lnTo>
                    <a:pt x="11474" y="104925"/>
                  </a:lnTo>
                  <a:lnTo>
                    <a:pt x="8209" y="114275"/>
                  </a:lnTo>
                  <a:lnTo>
                    <a:pt x="8203" y="114295"/>
                  </a:lnTo>
                  <a:lnTo>
                    <a:pt x="8203" y="114297"/>
                  </a:lnTo>
                  <a:lnTo>
                    <a:pt x="0" y="114300"/>
                  </a:lnTo>
                  <a:lnTo>
                    <a:pt x="46492" y="114300"/>
                  </a:lnTo>
                  <a:lnTo>
                    <a:pt x="91641" y="114300"/>
                  </a:lnTo>
                  <a:lnTo>
                    <a:pt x="138262" y="114300"/>
                  </a:lnTo>
                  <a:lnTo>
                    <a:pt x="149715" y="114300"/>
                  </a:lnTo>
                  <a:lnTo>
                    <a:pt x="150169" y="115358"/>
                  </a:lnTo>
                  <a:lnTo>
                    <a:pt x="151077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9" name="SMARTInkShape-1248"/>
            <p:cNvSpPr/>
            <p:nvPr>
              <p:custDataLst>
                <p:tags r:id="rId55"/>
              </p:custDataLst>
            </p:nvPr>
          </p:nvSpPr>
          <p:spPr>
            <a:xfrm>
              <a:off x="9629809" y="5905500"/>
              <a:ext cx="171417" cy="28576"/>
            </a:xfrm>
            <a:custGeom>
              <a:avLst/>
              <a:gdLst/>
              <a:ahLst/>
              <a:cxnLst/>
              <a:rect l="0" t="0" r="0" b="0"/>
              <a:pathLst>
                <a:path w="171417" h="28576">
                  <a:moveTo>
                    <a:pt x="9491" y="19050"/>
                  </a:moveTo>
                  <a:lnTo>
                    <a:pt x="9491" y="19050"/>
                  </a:lnTo>
                  <a:lnTo>
                    <a:pt x="0" y="28541"/>
                  </a:lnTo>
                  <a:lnTo>
                    <a:pt x="23645" y="28575"/>
                  </a:lnTo>
                  <a:lnTo>
                    <a:pt x="29188" y="25753"/>
                  </a:lnTo>
                  <a:lnTo>
                    <a:pt x="35179" y="22030"/>
                  </a:lnTo>
                  <a:lnTo>
                    <a:pt x="47648" y="19638"/>
                  </a:lnTo>
                  <a:lnTo>
                    <a:pt x="88901" y="19050"/>
                  </a:lnTo>
                  <a:lnTo>
                    <a:pt x="95232" y="16228"/>
                  </a:lnTo>
                  <a:lnTo>
                    <a:pt x="101573" y="12505"/>
                  </a:lnTo>
                  <a:lnTo>
                    <a:pt x="114267" y="10113"/>
                  </a:lnTo>
                  <a:lnTo>
                    <a:pt x="161461" y="9525"/>
                  </a:lnTo>
                  <a:lnTo>
                    <a:pt x="170055" y="9525"/>
                  </a:lnTo>
                  <a:lnTo>
                    <a:pt x="170508" y="8467"/>
                  </a:lnTo>
                  <a:lnTo>
                    <a:pt x="17141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0" name="SMARTInkShape-1249"/>
            <p:cNvSpPr/>
            <p:nvPr>
              <p:custDataLst>
                <p:tags r:id="rId56"/>
              </p:custDataLst>
            </p:nvPr>
          </p:nvSpPr>
          <p:spPr>
            <a:xfrm>
              <a:off x="9620250" y="5819775"/>
              <a:ext cx="171451" cy="38101"/>
            </a:xfrm>
            <a:custGeom>
              <a:avLst/>
              <a:gdLst/>
              <a:ahLst/>
              <a:cxnLst/>
              <a:rect l="0" t="0" r="0" b="0"/>
              <a:pathLst>
                <a:path w="171451" h="38101">
                  <a:moveTo>
                    <a:pt x="0" y="38100"/>
                  </a:moveTo>
                  <a:lnTo>
                    <a:pt x="0" y="38100"/>
                  </a:lnTo>
                  <a:lnTo>
                    <a:pt x="0" y="28968"/>
                  </a:lnTo>
                  <a:lnTo>
                    <a:pt x="9491" y="28575"/>
                  </a:lnTo>
                  <a:lnTo>
                    <a:pt x="17723" y="20374"/>
                  </a:lnTo>
                  <a:lnTo>
                    <a:pt x="27134" y="19166"/>
                  </a:lnTo>
                  <a:lnTo>
                    <a:pt x="74437" y="19050"/>
                  </a:lnTo>
                  <a:lnTo>
                    <a:pt x="80735" y="19050"/>
                  </a:lnTo>
                  <a:lnTo>
                    <a:pt x="86329" y="16228"/>
                  </a:lnTo>
                  <a:lnTo>
                    <a:pt x="92344" y="12505"/>
                  </a:lnTo>
                  <a:lnTo>
                    <a:pt x="102929" y="9918"/>
                  </a:lnTo>
                  <a:lnTo>
                    <a:pt x="147377" y="9525"/>
                  </a:lnTo>
                  <a:lnTo>
                    <a:pt x="152991" y="6703"/>
                  </a:lnTo>
                  <a:lnTo>
                    <a:pt x="160160" y="1324"/>
                  </a:lnTo>
                  <a:lnTo>
                    <a:pt x="171438" y="0"/>
                  </a:lnTo>
                  <a:lnTo>
                    <a:pt x="1714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8" name="SMARTInkShape-Group329"/>
          <p:cNvGrpSpPr/>
          <p:nvPr/>
        </p:nvGrpSpPr>
        <p:grpSpPr>
          <a:xfrm>
            <a:off x="7658111" y="6086478"/>
            <a:ext cx="1314437" cy="219073"/>
            <a:chOff x="7658111" y="6086478"/>
            <a:chExt cx="1314437" cy="219073"/>
          </a:xfrm>
        </p:grpSpPr>
        <p:sp>
          <p:nvSpPr>
            <p:cNvPr id="422" name="SMARTInkShape-1250"/>
            <p:cNvSpPr/>
            <p:nvPr>
              <p:custDataLst>
                <p:tags r:id="rId47"/>
              </p:custDataLst>
            </p:nvPr>
          </p:nvSpPr>
          <p:spPr>
            <a:xfrm>
              <a:off x="8896350" y="6124575"/>
              <a:ext cx="76198" cy="133351"/>
            </a:xfrm>
            <a:custGeom>
              <a:avLst/>
              <a:gdLst/>
              <a:ahLst/>
              <a:cxnLst/>
              <a:rect l="0" t="0" r="0" b="0"/>
              <a:pathLst>
                <a:path w="76198" h="133351">
                  <a:moveTo>
                    <a:pt x="38100" y="0"/>
                  </a:moveTo>
                  <a:lnTo>
                    <a:pt x="38100" y="0"/>
                  </a:lnTo>
                  <a:lnTo>
                    <a:pt x="56748" y="0"/>
                  </a:lnTo>
                  <a:lnTo>
                    <a:pt x="57031" y="5056"/>
                  </a:lnTo>
                  <a:lnTo>
                    <a:pt x="58130" y="6545"/>
                  </a:lnTo>
                  <a:lnTo>
                    <a:pt x="65339" y="9132"/>
                  </a:lnTo>
                  <a:lnTo>
                    <a:pt x="66082" y="12173"/>
                  </a:lnTo>
                  <a:lnTo>
                    <a:pt x="66280" y="14465"/>
                  </a:lnTo>
                  <a:lnTo>
                    <a:pt x="67470" y="15994"/>
                  </a:lnTo>
                  <a:lnTo>
                    <a:pt x="71615" y="17692"/>
                  </a:lnTo>
                  <a:lnTo>
                    <a:pt x="73143" y="19202"/>
                  </a:lnTo>
                  <a:lnTo>
                    <a:pt x="74841" y="23704"/>
                  </a:lnTo>
                  <a:lnTo>
                    <a:pt x="76197" y="60445"/>
                  </a:lnTo>
                  <a:lnTo>
                    <a:pt x="73376" y="66729"/>
                  </a:lnTo>
                  <a:lnTo>
                    <a:pt x="69654" y="73049"/>
                  </a:lnTo>
                  <a:lnTo>
                    <a:pt x="66499" y="82557"/>
                  </a:lnTo>
                  <a:lnTo>
                    <a:pt x="30419" y="121978"/>
                  </a:lnTo>
                  <a:lnTo>
                    <a:pt x="12335" y="131864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3" name="SMARTInkShape-1251"/>
            <p:cNvSpPr/>
            <p:nvPr>
              <p:custDataLst>
                <p:tags r:id="rId48"/>
              </p:custDataLst>
            </p:nvPr>
          </p:nvSpPr>
          <p:spPr>
            <a:xfrm>
              <a:off x="7658111" y="6124575"/>
              <a:ext cx="123812" cy="180976"/>
            </a:xfrm>
            <a:custGeom>
              <a:avLst/>
              <a:gdLst/>
              <a:ahLst/>
              <a:cxnLst/>
              <a:rect l="0" t="0" r="0" b="0"/>
              <a:pathLst>
                <a:path w="123812" h="180976">
                  <a:moveTo>
                    <a:pt x="114289" y="9525"/>
                  </a:moveTo>
                  <a:lnTo>
                    <a:pt x="114289" y="9525"/>
                  </a:lnTo>
                  <a:lnTo>
                    <a:pt x="123811" y="3"/>
                  </a:lnTo>
                  <a:lnTo>
                    <a:pt x="96682" y="0"/>
                  </a:lnTo>
                  <a:lnTo>
                    <a:pt x="87919" y="6545"/>
                  </a:lnTo>
                  <a:lnTo>
                    <a:pt x="79077" y="8642"/>
                  </a:lnTo>
                  <a:lnTo>
                    <a:pt x="72886" y="9132"/>
                  </a:lnTo>
                  <a:lnTo>
                    <a:pt x="66607" y="12173"/>
                  </a:lnTo>
                  <a:lnTo>
                    <a:pt x="60289" y="15994"/>
                  </a:lnTo>
                  <a:lnTo>
                    <a:pt x="50782" y="19202"/>
                  </a:lnTo>
                  <a:lnTo>
                    <a:pt x="44437" y="23704"/>
                  </a:lnTo>
                  <a:lnTo>
                    <a:pt x="40910" y="29232"/>
                  </a:lnTo>
                  <a:lnTo>
                    <a:pt x="39970" y="32188"/>
                  </a:lnTo>
                  <a:lnTo>
                    <a:pt x="38285" y="34159"/>
                  </a:lnTo>
                  <a:lnTo>
                    <a:pt x="15747" y="51204"/>
                  </a:lnTo>
                  <a:lnTo>
                    <a:pt x="12285" y="57329"/>
                  </a:lnTo>
                  <a:lnTo>
                    <a:pt x="11361" y="60445"/>
                  </a:lnTo>
                  <a:lnTo>
                    <a:pt x="9687" y="62522"/>
                  </a:lnTo>
                  <a:lnTo>
                    <a:pt x="3333" y="66503"/>
                  </a:lnTo>
                  <a:lnTo>
                    <a:pt x="1475" y="71184"/>
                  </a:lnTo>
                  <a:lnTo>
                    <a:pt x="0" y="107960"/>
                  </a:lnTo>
                  <a:lnTo>
                    <a:pt x="9690" y="138818"/>
                  </a:lnTo>
                  <a:lnTo>
                    <a:pt x="22655" y="155459"/>
                  </a:lnTo>
                  <a:lnTo>
                    <a:pt x="28760" y="159051"/>
                  </a:lnTo>
                  <a:lnTo>
                    <a:pt x="46359" y="166413"/>
                  </a:lnTo>
                  <a:lnTo>
                    <a:pt x="66664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4" name="SMARTInkShape-1252"/>
            <p:cNvSpPr/>
            <p:nvPr>
              <p:custDataLst>
                <p:tags r:id="rId49"/>
              </p:custDataLst>
            </p:nvPr>
          </p:nvSpPr>
          <p:spPr>
            <a:xfrm>
              <a:off x="8591587" y="6115061"/>
              <a:ext cx="199989" cy="123777"/>
            </a:xfrm>
            <a:custGeom>
              <a:avLst/>
              <a:gdLst/>
              <a:ahLst/>
              <a:cxnLst/>
              <a:rect l="0" t="0" r="0" b="0"/>
              <a:pathLst>
                <a:path w="199989" h="123777">
                  <a:moveTo>
                    <a:pt x="57113" y="19039"/>
                  </a:moveTo>
                  <a:lnTo>
                    <a:pt x="57113" y="19039"/>
                  </a:lnTo>
                  <a:lnTo>
                    <a:pt x="66604" y="28530"/>
                  </a:lnTo>
                  <a:lnTo>
                    <a:pt x="76047" y="28564"/>
                  </a:lnTo>
                  <a:lnTo>
                    <a:pt x="85678" y="19049"/>
                  </a:lnTo>
                  <a:lnTo>
                    <a:pt x="76173" y="9524"/>
                  </a:lnTo>
                  <a:lnTo>
                    <a:pt x="66754" y="18923"/>
                  </a:lnTo>
                  <a:lnTo>
                    <a:pt x="66638" y="33610"/>
                  </a:lnTo>
                  <a:lnTo>
                    <a:pt x="67696" y="35103"/>
                  </a:lnTo>
                  <a:lnTo>
                    <a:pt x="69460" y="36098"/>
                  </a:lnTo>
                  <a:lnTo>
                    <a:pt x="74838" y="37696"/>
                  </a:lnTo>
                  <a:lnTo>
                    <a:pt x="85261" y="28946"/>
                  </a:lnTo>
                  <a:lnTo>
                    <a:pt x="90618" y="28677"/>
                  </a:lnTo>
                  <a:lnTo>
                    <a:pt x="92150" y="27581"/>
                  </a:lnTo>
                  <a:lnTo>
                    <a:pt x="93170" y="25792"/>
                  </a:lnTo>
                  <a:lnTo>
                    <a:pt x="95094" y="19434"/>
                  </a:lnTo>
                  <a:lnTo>
                    <a:pt x="95178" y="14100"/>
                  </a:lnTo>
                  <a:lnTo>
                    <a:pt x="94131" y="12571"/>
                  </a:lnTo>
                  <a:lnTo>
                    <a:pt x="92375" y="11552"/>
                  </a:lnTo>
                  <a:lnTo>
                    <a:pt x="87009" y="9916"/>
                  </a:lnTo>
                  <a:lnTo>
                    <a:pt x="86275" y="6871"/>
                  </a:lnTo>
                  <a:lnTo>
                    <a:pt x="86079" y="4576"/>
                  </a:lnTo>
                  <a:lnTo>
                    <a:pt x="84890" y="3048"/>
                  </a:lnTo>
                  <a:lnTo>
                    <a:pt x="77522" y="391"/>
                  </a:lnTo>
                  <a:lnTo>
                    <a:pt x="62010" y="0"/>
                  </a:lnTo>
                  <a:lnTo>
                    <a:pt x="56467" y="2816"/>
                  </a:lnTo>
                  <a:lnTo>
                    <a:pt x="49342" y="8191"/>
                  </a:lnTo>
                  <a:lnTo>
                    <a:pt x="40330" y="10311"/>
                  </a:lnTo>
                  <a:lnTo>
                    <a:pt x="24003" y="23693"/>
                  </a:lnTo>
                  <a:lnTo>
                    <a:pt x="21231" y="29221"/>
                  </a:lnTo>
                  <a:lnTo>
                    <a:pt x="20491" y="32177"/>
                  </a:lnTo>
                  <a:lnTo>
                    <a:pt x="10942" y="45771"/>
                  </a:lnTo>
                  <a:lnTo>
                    <a:pt x="3229" y="54854"/>
                  </a:lnTo>
                  <a:lnTo>
                    <a:pt x="930" y="63753"/>
                  </a:lnTo>
                  <a:lnTo>
                    <a:pt x="0" y="88899"/>
                  </a:lnTo>
                  <a:lnTo>
                    <a:pt x="2802" y="95244"/>
                  </a:lnTo>
                  <a:lnTo>
                    <a:pt x="14154" y="109263"/>
                  </a:lnTo>
                  <a:lnTo>
                    <a:pt x="19676" y="112055"/>
                  </a:lnTo>
                  <a:lnTo>
                    <a:pt x="22630" y="112800"/>
                  </a:lnTo>
                  <a:lnTo>
                    <a:pt x="38121" y="121632"/>
                  </a:lnTo>
                  <a:lnTo>
                    <a:pt x="84004" y="123776"/>
                  </a:lnTo>
                  <a:lnTo>
                    <a:pt x="125832" y="112053"/>
                  </a:lnTo>
                  <a:lnTo>
                    <a:pt x="137396" y="108004"/>
                  </a:lnTo>
                  <a:lnTo>
                    <a:pt x="154748" y="104666"/>
                  </a:lnTo>
                  <a:lnTo>
                    <a:pt x="168123" y="98502"/>
                  </a:lnTo>
                  <a:lnTo>
                    <a:pt x="183960" y="95148"/>
                  </a:lnTo>
                  <a:lnTo>
                    <a:pt x="199988" y="857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5" name="SMARTInkShape-1253"/>
            <p:cNvSpPr/>
            <p:nvPr>
              <p:custDataLst>
                <p:tags r:id="rId50"/>
              </p:custDataLst>
            </p:nvPr>
          </p:nvSpPr>
          <p:spPr>
            <a:xfrm>
              <a:off x="8373800" y="6172200"/>
              <a:ext cx="112976" cy="37981"/>
            </a:xfrm>
            <a:custGeom>
              <a:avLst/>
              <a:gdLst/>
              <a:ahLst/>
              <a:cxnLst/>
              <a:rect l="0" t="0" r="0" b="0"/>
              <a:pathLst>
                <a:path w="112976" h="37981">
                  <a:moveTo>
                    <a:pt x="8200" y="0"/>
                  </a:moveTo>
                  <a:lnTo>
                    <a:pt x="8200" y="0"/>
                  </a:lnTo>
                  <a:lnTo>
                    <a:pt x="0" y="8201"/>
                  </a:lnTo>
                  <a:lnTo>
                    <a:pt x="616" y="9701"/>
                  </a:lnTo>
                  <a:lnTo>
                    <a:pt x="16295" y="27124"/>
                  </a:lnTo>
                  <a:lnTo>
                    <a:pt x="25047" y="29347"/>
                  </a:lnTo>
                  <a:lnTo>
                    <a:pt x="33888" y="35036"/>
                  </a:lnTo>
                  <a:lnTo>
                    <a:pt x="43211" y="37193"/>
                  </a:lnTo>
                  <a:lnTo>
                    <a:pt x="59011" y="37980"/>
                  </a:lnTo>
                  <a:lnTo>
                    <a:pt x="105502" y="28834"/>
                  </a:lnTo>
                  <a:lnTo>
                    <a:pt x="11297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6" name="SMARTInkShape-1254"/>
            <p:cNvSpPr/>
            <p:nvPr>
              <p:custDataLst>
                <p:tags r:id="rId51"/>
              </p:custDataLst>
            </p:nvPr>
          </p:nvSpPr>
          <p:spPr>
            <a:xfrm>
              <a:off x="8115420" y="6086478"/>
              <a:ext cx="371355" cy="152360"/>
            </a:xfrm>
            <a:custGeom>
              <a:avLst/>
              <a:gdLst/>
              <a:ahLst/>
              <a:cxnLst/>
              <a:rect l="0" t="0" r="0" b="0"/>
              <a:pathLst>
                <a:path w="371355" h="152360">
                  <a:moveTo>
                    <a:pt x="85605" y="19047"/>
                  </a:moveTo>
                  <a:lnTo>
                    <a:pt x="85605" y="19047"/>
                  </a:lnTo>
                  <a:lnTo>
                    <a:pt x="85605" y="9525"/>
                  </a:lnTo>
                  <a:lnTo>
                    <a:pt x="95130" y="9522"/>
                  </a:lnTo>
                  <a:lnTo>
                    <a:pt x="95130" y="1321"/>
                  </a:lnTo>
                  <a:lnTo>
                    <a:pt x="94072" y="880"/>
                  </a:lnTo>
                  <a:lnTo>
                    <a:pt x="77439" y="0"/>
                  </a:lnTo>
                  <a:lnTo>
                    <a:pt x="68745" y="6544"/>
                  </a:lnTo>
                  <a:lnTo>
                    <a:pt x="58782" y="9130"/>
                  </a:lnTo>
                  <a:lnTo>
                    <a:pt x="48982" y="9488"/>
                  </a:lnTo>
                  <a:lnTo>
                    <a:pt x="39434" y="17720"/>
                  </a:lnTo>
                  <a:lnTo>
                    <a:pt x="33354" y="18654"/>
                  </a:lnTo>
                  <a:lnTo>
                    <a:pt x="31721" y="19843"/>
                  </a:lnTo>
                  <a:lnTo>
                    <a:pt x="30632" y="21695"/>
                  </a:lnTo>
                  <a:lnTo>
                    <a:pt x="29100" y="29356"/>
                  </a:lnTo>
                  <a:lnTo>
                    <a:pt x="28885" y="32270"/>
                  </a:lnTo>
                  <a:lnTo>
                    <a:pt x="29800" y="34212"/>
                  </a:lnTo>
                  <a:lnTo>
                    <a:pt x="31468" y="35508"/>
                  </a:lnTo>
                  <a:lnTo>
                    <a:pt x="33639" y="36370"/>
                  </a:lnTo>
                  <a:lnTo>
                    <a:pt x="35086" y="38004"/>
                  </a:lnTo>
                  <a:lnTo>
                    <a:pt x="37599" y="46146"/>
                  </a:lnTo>
                  <a:lnTo>
                    <a:pt x="46148" y="55693"/>
                  </a:lnTo>
                  <a:lnTo>
                    <a:pt x="54842" y="57919"/>
                  </a:lnTo>
                  <a:lnTo>
                    <a:pt x="64803" y="65310"/>
                  </a:lnTo>
                  <a:lnTo>
                    <a:pt x="75642" y="66636"/>
                  </a:lnTo>
                  <a:lnTo>
                    <a:pt x="85485" y="66672"/>
                  </a:lnTo>
                  <a:lnTo>
                    <a:pt x="43923" y="66672"/>
                  </a:lnTo>
                  <a:lnTo>
                    <a:pt x="37799" y="69494"/>
                  </a:lnTo>
                  <a:lnTo>
                    <a:pt x="30301" y="74873"/>
                  </a:lnTo>
                  <a:lnTo>
                    <a:pt x="23945" y="75804"/>
                  </a:lnTo>
                  <a:lnTo>
                    <a:pt x="22274" y="76993"/>
                  </a:lnTo>
                  <a:lnTo>
                    <a:pt x="21159" y="78845"/>
                  </a:lnTo>
                  <a:lnTo>
                    <a:pt x="20416" y="81137"/>
                  </a:lnTo>
                  <a:lnTo>
                    <a:pt x="18862" y="82666"/>
                  </a:lnTo>
                  <a:lnTo>
                    <a:pt x="14313" y="84364"/>
                  </a:lnTo>
                  <a:lnTo>
                    <a:pt x="12678" y="85874"/>
                  </a:lnTo>
                  <a:lnTo>
                    <a:pt x="8634" y="95343"/>
                  </a:lnTo>
                  <a:lnTo>
                    <a:pt x="1242" y="103321"/>
                  </a:lnTo>
                  <a:lnTo>
                    <a:pt x="284" y="109398"/>
                  </a:lnTo>
                  <a:lnTo>
                    <a:pt x="0" y="117902"/>
                  </a:lnTo>
                  <a:lnTo>
                    <a:pt x="1019" y="119875"/>
                  </a:lnTo>
                  <a:lnTo>
                    <a:pt x="2755" y="121191"/>
                  </a:lnTo>
                  <a:lnTo>
                    <a:pt x="4972" y="122068"/>
                  </a:lnTo>
                  <a:lnTo>
                    <a:pt x="6449" y="123711"/>
                  </a:lnTo>
                  <a:lnTo>
                    <a:pt x="11644" y="133952"/>
                  </a:lnTo>
                  <a:lnTo>
                    <a:pt x="14072" y="136926"/>
                  </a:lnTo>
                  <a:lnTo>
                    <a:pt x="19594" y="140229"/>
                  </a:lnTo>
                  <a:lnTo>
                    <a:pt x="26705" y="142350"/>
                  </a:lnTo>
                  <a:lnTo>
                    <a:pt x="73973" y="142866"/>
                  </a:lnTo>
                  <a:lnTo>
                    <a:pt x="82552" y="141811"/>
                  </a:lnTo>
                  <a:lnTo>
                    <a:pt x="123898" y="123574"/>
                  </a:lnTo>
                  <a:lnTo>
                    <a:pt x="167967" y="98412"/>
                  </a:lnTo>
                  <a:lnTo>
                    <a:pt x="210840" y="73022"/>
                  </a:lnTo>
                  <a:lnTo>
                    <a:pt x="235787" y="52431"/>
                  </a:lnTo>
                  <a:lnTo>
                    <a:pt x="243369" y="48701"/>
                  </a:lnTo>
                  <a:lnTo>
                    <a:pt x="264660" y="30372"/>
                  </a:lnTo>
                  <a:lnTo>
                    <a:pt x="265727" y="26550"/>
                  </a:lnTo>
                  <a:lnTo>
                    <a:pt x="266580" y="19047"/>
                  </a:lnTo>
                  <a:lnTo>
                    <a:pt x="261524" y="19047"/>
                  </a:lnTo>
                  <a:lnTo>
                    <a:pt x="260035" y="20105"/>
                  </a:lnTo>
                  <a:lnTo>
                    <a:pt x="259042" y="21869"/>
                  </a:lnTo>
                  <a:lnTo>
                    <a:pt x="257448" y="27248"/>
                  </a:lnTo>
                  <a:lnTo>
                    <a:pt x="250586" y="35915"/>
                  </a:lnTo>
                  <a:lnTo>
                    <a:pt x="247932" y="45871"/>
                  </a:lnTo>
                  <a:lnTo>
                    <a:pt x="242592" y="52160"/>
                  </a:lnTo>
                  <a:lnTo>
                    <a:pt x="240044" y="60575"/>
                  </a:lnTo>
                  <a:lnTo>
                    <a:pt x="237215" y="81744"/>
                  </a:lnTo>
                  <a:lnTo>
                    <a:pt x="230519" y="95088"/>
                  </a:lnTo>
                  <a:lnTo>
                    <a:pt x="227690" y="111101"/>
                  </a:lnTo>
                  <a:lnTo>
                    <a:pt x="220994" y="123818"/>
                  </a:lnTo>
                  <a:lnTo>
                    <a:pt x="218955" y="152359"/>
                  </a:lnTo>
                  <a:lnTo>
                    <a:pt x="243591" y="126702"/>
                  </a:lnTo>
                  <a:lnTo>
                    <a:pt x="249574" y="114239"/>
                  </a:lnTo>
                  <a:lnTo>
                    <a:pt x="295160" y="66672"/>
                  </a:lnTo>
                  <a:lnTo>
                    <a:pt x="328229" y="33598"/>
                  </a:lnTo>
                  <a:lnTo>
                    <a:pt x="333843" y="30806"/>
                  </a:lnTo>
                  <a:lnTo>
                    <a:pt x="352132" y="28659"/>
                  </a:lnTo>
                  <a:lnTo>
                    <a:pt x="371227" y="28572"/>
                  </a:lnTo>
                  <a:lnTo>
                    <a:pt x="371354" y="37981"/>
                  </a:lnTo>
                  <a:lnTo>
                    <a:pt x="366299" y="38063"/>
                  </a:lnTo>
                  <a:lnTo>
                    <a:pt x="364810" y="39133"/>
                  </a:lnTo>
                  <a:lnTo>
                    <a:pt x="362418" y="45631"/>
                  </a:lnTo>
                  <a:lnTo>
                    <a:pt x="361830" y="476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7" name="SMARTInkShape-1255"/>
            <p:cNvSpPr/>
            <p:nvPr>
              <p:custDataLst>
                <p:tags r:id="rId52"/>
              </p:custDataLst>
            </p:nvPr>
          </p:nvSpPr>
          <p:spPr>
            <a:xfrm>
              <a:off x="7800975" y="6172200"/>
              <a:ext cx="114267" cy="95135"/>
            </a:xfrm>
            <a:custGeom>
              <a:avLst/>
              <a:gdLst/>
              <a:ahLst/>
              <a:cxnLst/>
              <a:rect l="0" t="0" r="0" b="0"/>
              <a:pathLst>
                <a:path w="114267" h="95135">
                  <a:moveTo>
                    <a:pt x="57150" y="0"/>
                  </a:moveTo>
                  <a:lnTo>
                    <a:pt x="57150" y="0"/>
                  </a:lnTo>
                  <a:lnTo>
                    <a:pt x="57150" y="8201"/>
                  </a:lnTo>
                  <a:lnTo>
                    <a:pt x="48950" y="17610"/>
                  </a:lnTo>
                  <a:lnTo>
                    <a:pt x="48018" y="23680"/>
                  </a:lnTo>
                  <a:lnTo>
                    <a:pt x="46829" y="25312"/>
                  </a:lnTo>
                  <a:lnTo>
                    <a:pt x="44977" y="26400"/>
                  </a:lnTo>
                  <a:lnTo>
                    <a:pt x="42685" y="27124"/>
                  </a:lnTo>
                  <a:lnTo>
                    <a:pt x="41156" y="28666"/>
                  </a:lnTo>
                  <a:lnTo>
                    <a:pt x="35882" y="38745"/>
                  </a:lnTo>
                  <a:lnTo>
                    <a:pt x="22314" y="54882"/>
                  </a:lnTo>
                  <a:lnTo>
                    <a:pt x="20501" y="60729"/>
                  </a:lnTo>
                  <a:lnTo>
                    <a:pt x="18959" y="62711"/>
                  </a:lnTo>
                  <a:lnTo>
                    <a:pt x="14424" y="64913"/>
                  </a:lnTo>
                  <a:lnTo>
                    <a:pt x="12791" y="66559"/>
                  </a:lnTo>
                  <a:lnTo>
                    <a:pt x="8754" y="76273"/>
                  </a:lnTo>
                  <a:lnTo>
                    <a:pt x="1" y="85725"/>
                  </a:lnTo>
                  <a:lnTo>
                    <a:pt x="0" y="80669"/>
                  </a:lnTo>
                  <a:lnTo>
                    <a:pt x="1058" y="79180"/>
                  </a:lnTo>
                  <a:lnTo>
                    <a:pt x="2822" y="78186"/>
                  </a:lnTo>
                  <a:lnTo>
                    <a:pt x="5056" y="77524"/>
                  </a:lnTo>
                  <a:lnTo>
                    <a:pt x="6545" y="74966"/>
                  </a:lnTo>
                  <a:lnTo>
                    <a:pt x="9701" y="63369"/>
                  </a:lnTo>
                  <a:lnTo>
                    <a:pt x="11758" y="61297"/>
                  </a:lnTo>
                  <a:lnTo>
                    <a:pt x="14189" y="59914"/>
                  </a:lnTo>
                  <a:lnTo>
                    <a:pt x="15809" y="57935"/>
                  </a:lnTo>
                  <a:lnTo>
                    <a:pt x="21232" y="47153"/>
                  </a:lnTo>
                  <a:lnTo>
                    <a:pt x="55696" y="10980"/>
                  </a:lnTo>
                  <a:lnTo>
                    <a:pt x="57148" y="25"/>
                  </a:lnTo>
                  <a:lnTo>
                    <a:pt x="57150" y="3"/>
                  </a:lnTo>
                  <a:lnTo>
                    <a:pt x="66559" y="0"/>
                  </a:lnTo>
                  <a:lnTo>
                    <a:pt x="66665" y="8201"/>
                  </a:lnTo>
                  <a:lnTo>
                    <a:pt x="84366" y="27213"/>
                  </a:lnTo>
                  <a:lnTo>
                    <a:pt x="85323" y="33228"/>
                  </a:lnTo>
                  <a:lnTo>
                    <a:pt x="86515" y="34852"/>
                  </a:lnTo>
                  <a:lnTo>
                    <a:pt x="90663" y="36656"/>
                  </a:lnTo>
                  <a:lnTo>
                    <a:pt x="92191" y="38195"/>
                  </a:lnTo>
                  <a:lnTo>
                    <a:pt x="93891" y="42729"/>
                  </a:lnTo>
                  <a:lnTo>
                    <a:pt x="95403" y="44360"/>
                  </a:lnTo>
                  <a:lnTo>
                    <a:pt x="103332" y="47195"/>
                  </a:lnTo>
                  <a:lnTo>
                    <a:pt x="104133" y="50256"/>
                  </a:lnTo>
                  <a:lnTo>
                    <a:pt x="104738" y="56746"/>
                  </a:lnTo>
                  <a:lnTo>
                    <a:pt x="113907" y="66272"/>
                  </a:lnTo>
                  <a:lnTo>
                    <a:pt x="114266" y="74842"/>
                  </a:lnTo>
                  <a:lnTo>
                    <a:pt x="113219" y="75294"/>
                  </a:lnTo>
                  <a:lnTo>
                    <a:pt x="105166" y="76165"/>
                  </a:lnTo>
                  <a:lnTo>
                    <a:pt x="96609" y="84398"/>
                  </a:lnTo>
                  <a:lnTo>
                    <a:pt x="90596" y="85332"/>
                  </a:lnTo>
                  <a:lnTo>
                    <a:pt x="68152" y="85722"/>
                  </a:lnTo>
                  <a:lnTo>
                    <a:pt x="57277" y="95134"/>
                  </a:lnTo>
                  <a:lnTo>
                    <a:pt x="5715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4" name="SMARTInkShape-Group330"/>
          <p:cNvGrpSpPr/>
          <p:nvPr/>
        </p:nvGrpSpPr>
        <p:grpSpPr>
          <a:xfrm>
            <a:off x="4147811" y="6267450"/>
            <a:ext cx="757445" cy="266701"/>
            <a:chOff x="4147811" y="6267450"/>
            <a:chExt cx="757445" cy="266701"/>
          </a:xfrm>
        </p:grpSpPr>
        <p:sp>
          <p:nvSpPr>
            <p:cNvPr id="429" name="SMARTInkShape-1256"/>
            <p:cNvSpPr/>
            <p:nvPr>
              <p:custDataLst>
                <p:tags r:id="rId42"/>
              </p:custDataLst>
            </p:nvPr>
          </p:nvSpPr>
          <p:spPr>
            <a:xfrm>
              <a:off x="4829175" y="6267450"/>
              <a:ext cx="76081" cy="266701"/>
            </a:xfrm>
            <a:custGeom>
              <a:avLst/>
              <a:gdLst/>
              <a:ahLst/>
              <a:cxnLst/>
              <a:rect l="0" t="0" r="0" b="0"/>
              <a:pathLst>
                <a:path w="76081" h="266701">
                  <a:moveTo>
                    <a:pt x="19050" y="9525"/>
                  </a:moveTo>
                  <a:lnTo>
                    <a:pt x="19050" y="9525"/>
                  </a:lnTo>
                  <a:lnTo>
                    <a:pt x="19050" y="0"/>
                  </a:lnTo>
                  <a:lnTo>
                    <a:pt x="24107" y="0"/>
                  </a:lnTo>
                  <a:lnTo>
                    <a:pt x="25596" y="1058"/>
                  </a:lnTo>
                  <a:lnTo>
                    <a:pt x="26589" y="2822"/>
                  </a:lnTo>
                  <a:lnTo>
                    <a:pt x="28458" y="9132"/>
                  </a:lnTo>
                  <a:lnTo>
                    <a:pt x="35097" y="17052"/>
                  </a:lnTo>
                  <a:lnTo>
                    <a:pt x="36766" y="22748"/>
                  </a:lnTo>
                  <a:lnTo>
                    <a:pt x="38269" y="24690"/>
                  </a:lnTo>
                  <a:lnTo>
                    <a:pt x="51240" y="33119"/>
                  </a:lnTo>
                  <a:lnTo>
                    <a:pt x="54523" y="38709"/>
                  </a:lnTo>
                  <a:lnTo>
                    <a:pt x="67441" y="83353"/>
                  </a:lnTo>
                  <a:lnTo>
                    <a:pt x="74837" y="106593"/>
                  </a:lnTo>
                  <a:lnTo>
                    <a:pt x="76080" y="140138"/>
                  </a:lnTo>
                  <a:lnTo>
                    <a:pt x="73325" y="149773"/>
                  </a:lnTo>
                  <a:lnTo>
                    <a:pt x="67988" y="159525"/>
                  </a:lnTo>
                  <a:lnTo>
                    <a:pt x="65694" y="178031"/>
                  </a:lnTo>
                  <a:lnTo>
                    <a:pt x="59151" y="190546"/>
                  </a:lnTo>
                  <a:lnTo>
                    <a:pt x="58484" y="193705"/>
                  </a:lnTo>
                  <a:lnTo>
                    <a:pt x="31650" y="233596"/>
                  </a:lnTo>
                  <a:lnTo>
                    <a:pt x="0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0" name="SMARTInkShape-1257"/>
            <p:cNvSpPr/>
            <p:nvPr>
              <p:custDataLst>
                <p:tags r:id="rId43"/>
              </p:custDataLst>
            </p:nvPr>
          </p:nvSpPr>
          <p:spPr>
            <a:xfrm>
              <a:off x="4572000" y="6305550"/>
              <a:ext cx="190501" cy="190501"/>
            </a:xfrm>
            <a:custGeom>
              <a:avLst/>
              <a:gdLst/>
              <a:ahLst/>
              <a:cxnLst/>
              <a:rect l="0" t="0" r="0" b="0"/>
              <a:pathLst>
                <a:path w="190501" h="190501">
                  <a:moveTo>
                    <a:pt x="85725" y="9525"/>
                  </a:moveTo>
                  <a:lnTo>
                    <a:pt x="85725" y="9525"/>
                  </a:lnTo>
                  <a:lnTo>
                    <a:pt x="85725" y="0"/>
                  </a:lnTo>
                  <a:lnTo>
                    <a:pt x="58593" y="0"/>
                  </a:lnTo>
                  <a:lnTo>
                    <a:pt x="40106" y="15994"/>
                  </a:lnTo>
                  <a:lnTo>
                    <a:pt x="30303" y="18648"/>
                  </a:lnTo>
                  <a:lnTo>
                    <a:pt x="24031" y="23988"/>
                  </a:lnTo>
                  <a:lnTo>
                    <a:pt x="21263" y="29358"/>
                  </a:lnTo>
                  <a:lnTo>
                    <a:pt x="19487" y="36373"/>
                  </a:lnTo>
                  <a:lnTo>
                    <a:pt x="10887" y="46149"/>
                  </a:lnTo>
                  <a:lnTo>
                    <a:pt x="9644" y="55696"/>
                  </a:lnTo>
                  <a:lnTo>
                    <a:pt x="9561" y="61776"/>
                  </a:lnTo>
                  <a:lnTo>
                    <a:pt x="12363" y="67320"/>
                  </a:lnTo>
                  <a:lnTo>
                    <a:pt x="17729" y="74446"/>
                  </a:lnTo>
                  <a:lnTo>
                    <a:pt x="18659" y="80736"/>
                  </a:lnTo>
                  <a:lnTo>
                    <a:pt x="19847" y="82400"/>
                  </a:lnTo>
                  <a:lnTo>
                    <a:pt x="21698" y="83508"/>
                  </a:lnTo>
                  <a:lnTo>
                    <a:pt x="27217" y="85287"/>
                  </a:lnTo>
                  <a:lnTo>
                    <a:pt x="35911" y="92185"/>
                  </a:lnTo>
                  <a:lnTo>
                    <a:pt x="45874" y="94846"/>
                  </a:lnTo>
                  <a:lnTo>
                    <a:pt x="52163" y="95130"/>
                  </a:lnTo>
                  <a:lnTo>
                    <a:pt x="53825" y="94112"/>
                  </a:lnTo>
                  <a:lnTo>
                    <a:pt x="54933" y="92375"/>
                  </a:lnTo>
                  <a:lnTo>
                    <a:pt x="55673" y="90158"/>
                  </a:lnTo>
                  <a:lnTo>
                    <a:pt x="57223" y="88681"/>
                  </a:lnTo>
                  <a:lnTo>
                    <a:pt x="66664" y="85728"/>
                  </a:lnTo>
                  <a:lnTo>
                    <a:pt x="58473" y="93926"/>
                  </a:lnTo>
                  <a:lnTo>
                    <a:pt x="52486" y="94858"/>
                  </a:lnTo>
                  <a:lnTo>
                    <a:pt x="39851" y="95216"/>
                  </a:lnTo>
                  <a:lnTo>
                    <a:pt x="30842" y="101789"/>
                  </a:lnTo>
                  <a:lnTo>
                    <a:pt x="20812" y="104382"/>
                  </a:lnTo>
                  <a:lnTo>
                    <a:pt x="11793" y="111244"/>
                  </a:lnTo>
                  <a:lnTo>
                    <a:pt x="5947" y="112942"/>
                  </a:lnTo>
                  <a:lnTo>
                    <a:pt x="3965" y="114452"/>
                  </a:lnTo>
                  <a:lnTo>
                    <a:pt x="155" y="123397"/>
                  </a:lnTo>
                  <a:lnTo>
                    <a:pt x="0" y="160448"/>
                  </a:lnTo>
                  <a:lnTo>
                    <a:pt x="18931" y="190264"/>
                  </a:lnTo>
                  <a:lnTo>
                    <a:pt x="64710" y="190500"/>
                  </a:lnTo>
                  <a:lnTo>
                    <a:pt x="88838" y="189442"/>
                  </a:lnTo>
                  <a:lnTo>
                    <a:pt x="130606" y="168110"/>
                  </a:lnTo>
                  <a:lnTo>
                    <a:pt x="154603" y="163147"/>
                  </a:lnTo>
                  <a:lnTo>
                    <a:pt x="163257" y="162468"/>
                  </a:lnTo>
                  <a:lnTo>
                    <a:pt x="170630" y="159344"/>
                  </a:lnTo>
                  <a:lnTo>
                    <a:pt x="19050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1" name="SMARTInkShape-1258"/>
            <p:cNvSpPr/>
            <p:nvPr>
              <p:custDataLst>
                <p:tags r:id="rId44"/>
              </p:custDataLst>
            </p:nvPr>
          </p:nvSpPr>
          <p:spPr>
            <a:xfrm>
              <a:off x="4371975" y="6324600"/>
              <a:ext cx="95248" cy="95214"/>
            </a:xfrm>
            <a:custGeom>
              <a:avLst/>
              <a:gdLst/>
              <a:ahLst/>
              <a:cxnLst/>
              <a:rect l="0" t="0" r="0" b="0"/>
              <a:pathLst>
                <a:path w="95248" h="95214">
                  <a:moveTo>
                    <a:pt x="0" y="47625"/>
                  </a:moveTo>
                  <a:lnTo>
                    <a:pt x="0" y="47625"/>
                  </a:lnTo>
                  <a:lnTo>
                    <a:pt x="0" y="29002"/>
                  </a:lnTo>
                  <a:lnTo>
                    <a:pt x="17692" y="10885"/>
                  </a:lnTo>
                  <a:lnTo>
                    <a:pt x="26386" y="8736"/>
                  </a:lnTo>
                  <a:lnTo>
                    <a:pt x="36349" y="1358"/>
                  </a:lnTo>
                  <a:lnTo>
                    <a:pt x="45358" y="268"/>
                  </a:lnTo>
                  <a:lnTo>
                    <a:pt x="74714" y="0"/>
                  </a:lnTo>
                  <a:lnTo>
                    <a:pt x="90350" y="14189"/>
                  </a:lnTo>
                  <a:lnTo>
                    <a:pt x="93072" y="19712"/>
                  </a:lnTo>
                  <a:lnTo>
                    <a:pt x="95122" y="33113"/>
                  </a:lnTo>
                  <a:lnTo>
                    <a:pt x="95247" y="55304"/>
                  </a:lnTo>
                  <a:lnTo>
                    <a:pt x="88703" y="64389"/>
                  </a:lnTo>
                  <a:lnTo>
                    <a:pt x="87049" y="70246"/>
                  </a:lnTo>
                  <a:lnTo>
                    <a:pt x="85549" y="72230"/>
                  </a:lnTo>
                  <a:lnTo>
                    <a:pt x="79440" y="76083"/>
                  </a:lnTo>
                  <a:lnTo>
                    <a:pt x="77640" y="80734"/>
                  </a:lnTo>
                  <a:lnTo>
                    <a:pt x="76102" y="82397"/>
                  </a:lnTo>
                  <a:lnTo>
                    <a:pt x="57260" y="94281"/>
                  </a:lnTo>
                  <a:lnTo>
                    <a:pt x="48063" y="95213"/>
                  </a:lnTo>
                  <a:lnTo>
                    <a:pt x="3810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2" name="SMARTInkShape-1259"/>
            <p:cNvSpPr/>
            <p:nvPr>
              <p:custDataLst>
                <p:tags r:id="rId45"/>
              </p:custDataLst>
            </p:nvPr>
          </p:nvSpPr>
          <p:spPr>
            <a:xfrm>
              <a:off x="4147811" y="6324728"/>
              <a:ext cx="24137" cy="69816"/>
            </a:xfrm>
            <a:custGeom>
              <a:avLst/>
              <a:gdLst/>
              <a:ahLst/>
              <a:cxnLst/>
              <a:rect l="0" t="0" r="0" b="0"/>
              <a:pathLst>
                <a:path w="24137" h="69816">
                  <a:moveTo>
                    <a:pt x="1878" y="69815"/>
                  </a:moveTo>
                  <a:lnTo>
                    <a:pt x="1878" y="69815"/>
                  </a:lnTo>
                  <a:lnTo>
                    <a:pt x="4900" y="61079"/>
                  </a:lnTo>
                  <a:lnTo>
                    <a:pt x="11265" y="50934"/>
                  </a:lnTo>
                  <a:lnTo>
                    <a:pt x="14680" y="41224"/>
                  </a:lnTo>
                  <a:lnTo>
                    <a:pt x="20866" y="31645"/>
                  </a:lnTo>
                  <a:lnTo>
                    <a:pt x="23708" y="20807"/>
                  </a:lnTo>
                  <a:lnTo>
                    <a:pt x="24136" y="1327"/>
                  </a:lnTo>
                  <a:lnTo>
                    <a:pt x="23078" y="842"/>
                  </a:lnTo>
                  <a:lnTo>
                    <a:pt x="15938" y="0"/>
                  </a:lnTo>
                  <a:lnTo>
                    <a:pt x="15497" y="1016"/>
                  </a:lnTo>
                  <a:lnTo>
                    <a:pt x="14730" y="8084"/>
                  </a:lnTo>
                  <a:lnTo>
                    <a:pt x="8091" y="16742"/>
                  </a:lnTo>
                  <a:lnTo>
                    <a:pt x="5978" y="25567"/>
                  </a:lnTo>
                  <a:lnTo>
                    <a:pt x="5123" y="50683"/>
                  </a:lnTo>
                  <a:lnTo>
                    <a:pt x="2282" y="57027"/>
                  </a:lnTo>
                  <a:lnTo>
                    <a:pt x="0" y="609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3" name="SMARTInkShape-1260"/>
            <p:cNvSpPr/>
            <p:nvPr>
              <p:custDataLst>
                <p:tags r:id="rId46"/>
              </p:custDataLst>
            </p:nvPr>
          </p:nvSpPr>
          <p:spPr>
            <a:xfrm>
              <a:off x="4152892" y="6334241"/>
              <a:ext cx="247649" cy="123699"/>
            </a:xfrm>
            <a:custGeom>
              <a:avLst/>
              <a:gdLst/>
              <a:ahLst/>
              <a:cxnLst/>
              <a:rect l="0" t="0" r="0" b="0"/>
              <a:pathLst>
                <a:path w="247649" h="123699">
                  <a:moveTo>
                    <a:pt x="0" y="93370"/>
                  </a:moveTo>
                  <a:lnTo>
                    <a:pt x="0" y="93370"/>
                  </a:lnTo>
                  <a:lnTo>
                    <a:pt x="8200" y="103170"/>
                  </a:lnTo>
                  <a:lnTo>
                    <a:pt x="11763" y="103997"/>
                  </a:lnTo>
                  <a:lnTo>
                    <a:pt x="17617" y="104528"/>
                  </a:lnTo>
                  <a:lnTo>
                    <a:pt x="26378" y="98087"/>
                  </a:lnTo>
                  <a:lnTo>
                    <a:pt x="32189" y="96446"/>
                  </a:lnTo>
                  <a:lnTo>
                    <a:pt x="34162" y="94950"/>
                  </a:lnTo>
                  <a:lnTo>
                    <a:pt x="45416" y="75888"/>
                  </a:lnTo>
                  <a:lnTo>
                    <a:pt x="46155" y="72778"/>
                  </a:lnTo>
                  <a:lnTo>
                    <a:pt x="52252" y="63345"/>
                  </a:lnTo>
                  <a:lnTo>
                    <a:pt x="72059" y="41157"/>
                  </a:lnTo>
                  <a:lnTo>
                    <a:pt x="78211" y="28459"/>
                  </a:lnTo>
                  <a:lnTo>
                    <a:pt x="84247" y="20815"/>
                  </a:lnTo>
                  <a:lnTo>
                    <a:pt x="85730" y="9447"/>
                  </a:lnTo>
                  <a:lnTo>
                    <a:pt x="77532" y="17614"/>
                  </a:lnTo>
                  <a:lnTo>
                    <a:pt x="76600" y="23599"/>
                  </a:lnTo>
                  <a:lnTo>
                    <a:pt x="76211" y="60220"/>
                  </a:lnTo>
                  <a:lnTo>
                    <a:pt x="79031" y="66564"/>
                  </a:lnTo>
                  <a:lnTo>
                    <a:pt x="81265" y="69737"/>
                  </a:lnTo>
                  <a:lnTo>
                    <a:pt x="86530" y="94055"/>
                  </a:lnTo>
                  <a:lnTo>
                    <a:pt x="90673" y="99241"/>
                  </a:lnTo>
                  <a:lnTo>
                    <a:pt x="96042" y="102251"/>
                  </a:lnTo>
                  <a:lnTo>
                    <a:pt x="98956" y="103054"/>
                  </a:lnTo>
                  <a:lnTo>
                    <a:pt x="100898" y="104647"/>
                  </a:lnTo>
                  <a:lnTo>
                    <a:pt x="103056" y="109240"/>
                  </a:lnTo>
                  <a:lnTo>
                    <a:pt x="104690" y="109830"/>
                  </a:lnTo>
                  <a:lnTo>
                    <a:pt x="106838" y="109164"/>
                  </a:lnTo>
                  <a:lnTo>
                    <a:pt x="112046" y="106661"/>
                  </a:lnTo>
                  <a:lnTo>
                    <a:pt x="130263" y="103776"/>
                  </a:lnTo>
                  <a:lnTo>
                    <a:pt x="170871" y="76014"/>
                  </a:lnTo>
                  <a:lnTo>
                    <a:pt x="193649" y="53855"/>
                  </a:lnTo>
                  <a:lnTo>
                    <a:pt x="197196" y="47507"/>
                  </a:lnTo>
                  <a:lnTo>
                    <a:pt x="199830" y="41158"/>
                  </a:lnTo>
                  <a:lnTo>
                    <a:pt x="228570" y="9447"/>
                  </a:lnTo>
                  <a:lnTo>
                    <a:pt x="228608" y="57051"/>
                  </a:lnTo>
                  <a:lnTo>
                    <a:pt x="228608" y="103170"/>
                  </a:lnTo>
                  <a:lnTo>
                    <a:pt x="228608" y="123582"/>
                  </a:lnTo>
                  <a:lnTo>
                    <a:pt x="236809" y="123698"/>
                  </a:lnTo>
                  <a:lnTo>
                    <a:pt x="237250" y="122644"/>
                  </a:lnTo>
                  <a:lnTo>
                    <a:pt x="238099" y="114576"/>
                  </a:lnTo>
                  <a:lnTo>
                    <a:pt x="244672" y="106657"/>
                  </a:lnTo>
                  <a:lnTo>
                    <a:pt x="246773" y="97961"/>
                  </a:lnTo>
                  <a:lnTo>
                    <a:pt x="247648" y="68436"/>
                  </a:lnTo>
                  <a:lnTo>
                    <a:pt x="241110" y="59325"/>
                  </a:lnTo>
                  <a:lnTo>
                    <a:pt x="239015" y="50422"/>
                  </a:lnTo>
                  <a:lnTo>
                    <a:pt x="238133" y="2864"/>
                  </a:lnTo>
                  <a:lnTo>
                    <a:pt x="238133" y="0"/>
                  </a:lnTo>
                  <a:lnTo>
                    <a:pt x="238133" y="94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0" name="SMARTInkShape-Group331"/>
          <p:cNvGrpSpPr/>
          <p:nvPr/>
        </p:nvGrpSpPr>
        <p:grpSpPr>
          <a:xfrm>
            <a:off x="3724277" y="6372225"/>
            <a:ext cx="438149" cy="323851"/>
            <a:chOff x="3724277" y="6372225"/>
            <a:chExt cx="438149" cy="323851"/>
          </a:xfrm>
        </p:grpSpPr>
        <p:sp>
          <p:nvSpPr>
            <p:cNvPr id="435" name="SMARTInkShape-1261"/>
            <p:cNvSpPr/>
            <p:nvPr>
              <p:custDataLst>
                <p:tags r:id="rId37"/>
              </p:custDataLst>
            </p:nvPr>
          </p:nvSpPr>
          <p:spPr>
            <a:xfrm>
              <a:off x="3857625" y="6657975"/>
              <a:ext cx="66676" cy="28576"/>
            </a:xfrm>
            <a:custGeom>
              <a:avLst/>
              <a:gdLst/>
              <a:ahLst/>
              <a:cxnLst/>
              <a:rect l="0" t="0" r="0" b="0"/>
              <a:pathLst>
                <a:path w="66676" h="28576">
                  <a:moveTo>
                    <a:pt x="47625" y="28575"/>
                  </a:moveTo>
                  <a:lnTo>
                    <a:pt x="47625" y="28575"/>
                  </a:lnTo>
                  <a:lnTo>
                    <a:pt x="39424" y="28575"/>
                  </a:lnTo>
                  <a:lnTo>
                    <a:pt x="38983" y="27517"/>
                  </a:lnTo>
                  <a:lnTo>
                    <a:pt x="38493" y="23519"/>
                  </a:lnTo>
                  <a:lnTo>
                    <a:pt x="37304" y="22030"/>
                  </a:lnTo>
                  <a:lnTo>
                    <a:pt x="28694" y="19084"/>
                  </a:lnTo>
                  <a:lnTo>
                    <a:pt x="19060" y="19050"/>
                  </a:lnTo>
                  <a:lnTo>
                    <a:pt x="9525" y="9526"/>
                  </a:lnTo>
                  <a:lnTo>
                    <a:pt x="0" y="9525"/>
                  </a:lnTo>
                  <a:lnTo>
                    <a:pt x="10113" y="4469"/>
                  </a:lnTo>
                  <a:lnTo>
                    <a:pt x="13092" y="4038"/>
                  </a:lnTo>
                  <a:lnTo>
                    <a:pt x="15078" y="4808"/>
                  </a:lnTo>
                  <a:lnTo>
                    <a:pt x="18265" y="8594"/>
                  </a:lnTo>
                  <a:lnTo>
                    <a:pt x="36363" y="9501"/>
                  </a:lnTo>
                  <a:lnTo>
                    <a:pt x="36942" y="8451"/>
                  </a:lnTo>
                  <a:lnTo>
                    <a:pt x="37585" y="4461"/>
                  </a:lnTo>
                  <a:lnTo>
                    <a:pt x="38815" y="2973"/>
                  </a:lnTo>
                  <a:lnTo>
                    <a:pt x="46256" y="391"/>
                  </a:lnTo>
                  <a:lnTo>
                    <a:pt x="65340" y="0"/>
                  </a:lnTo>
                  <a:lnTo>
                    <a:pt x="65785" y="1058"/>
                  </a:lnTo>
                  <a:lnTo>
                    <a:pt x="666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6" name="SMARTInkShape-1262"/>
            <p:cNvSpPr/>
            <p:nvPr>
              <p:custDataLst>
                <p:tags r:id="rId38"/>
              </p:custDataLst>
            </p:nvPr>
          </p:nvSpPr>
          <p:spPr>
            <a:xfrm>
              <a:off x="3867150" y="6648450"/>
              <a:ext cx="57151" cy="18658"/>
            </a:xfrm>
            <a:custGeom>
              <a:avLst/>
              <a:gdLst/>
              <a:ahLst/>
              <a:cxnLst/>
              <a:rect l="0" t="0" r="0" b="0"/>
              <a:pathLst>
                <a:path w="57151" h="18658">
                  <a:moveTo>
                    <a:pt x="19050" y="0"/>
                  </a:moveTo>
                  <a:lnTo>
                    <a:pt x="19050" y="0"/>
                  </a:lnTo>
                  <a:lnTo>
                    <a:pt x="9918" y="0"/>
                  </a:lnTo>
                  <a:lnTo>
                    <a:pt x="9528" y="9409"/>
                  </a:lnTo>
                  <a:lnTo>
                    <a:pt x="0" y="9525"/>
                  </a:lnTo>
                  <a:lnTo>
                    <a:pt x="26848" y="9525"/>
                  </a:lnTo>
                  <a:lnTo>
                    <a:pt x="37662" y="393"/>
                  </a:lnTo>
                  <a:lnTo>
                    <a:pt x="57150" y="0"/>
                  </a:lnTo>
                  <a:lnTo>
                    <a:pt x="38169" y="9491"/>
                  </a:lnTo>
                  <a:lnTo>
                    <a:pt x="33064" y="9515"/>
                  </a:lnTo>
                  <a:lnTo>
                    <a:pt x="31567" y="10577"/>
                  </a:lnTo>
                  <a:lnTo>
                    <a:pt x="30570" y="12343"/>
                  </a:lnTo>
                  <a:lnTo>
                    <a:pt x="28692" y="18657"/>
                  </a:lnTo>
                  <a:lnTo>
                    <a:pt x="285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7" name="SMARTInkShape-1263"/>
            <p:cNvSpPr/>
            <p:nvPr>
              <p:custDataLst>
                <p:tags r:id="rId39"/>
              </p:custDataLst>
            </p:nvPr>
          </p:nvSpPr>
          <p:spPr>
            <a:xfrm>
              <a:off x="3724277" y="6410325"/>
              <a:ext cx="38099" cy="285751"/>
            </a:xfrm>
            <a:custGeom>
              <a:avLst/>
              <a:gdLst/>
              <a:ahLst/>
              <a:cxnLst/>
              <a:rect l="0" t="0" r="0" b="0"/>
              <a:pathLst>
                <a:path w="38099" h="285751">
                  <a:moveTo>
                    <a:pt x="38098" y="0"/>
                  </a:moveTo>
                  <a:lnTo>
                    <a:pt x="38098" y="0"/>
                  </a:lnTo>
                  <a:lnTo>
                    <a:pt x="30493" y="8662"/>
                  </a:lnTo>
                  <a:lnTo>
                    <a:pt x="14500" y="32731"/>
                  </a:lnTo>
                  <a:lnTo>
                    <a:pt x="11735" y="44181"/>
                  </a:lnTo>
                  <a:lnTo>
                    <a:pt x="7356" y="65654"/>
                  </a:lnTo>
                  <a:lnTo>
                    <a:pt x="1452" y="86816"/>
                  </a:lnTo>
                  <a:lnTo>
                    <a:pt x="55" y="133517"/>
                  </a:lnTo>
                  <a:lnTo>
                    <a:pt x="0" y="175514"/>
                  </a:lnTo>
                  <a:lnTo>
                    <a:pt x="1056" y="206257"/>
                  </a:lnTo>
                  <a:lnTo>
                    <a:pt x="14187" y="249063"/>
                  </a:lnTo>
                  <a:lnTo>
                    <a:pt x="38098" y="2857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8" name="SMARTInkShape-1264"/>
            <p:cNvSpPr/>
            <p:nvPr>
              <p:custDataLst>
                <p:tags r:id="rId40"/>
              </p:custDataLst>
            </p:nvPr>
          </p:nvSpPr>
          <p:spPr>
            <a:xfrm>
              <a:off x="3857625" y="6448425"/>
              <a:ext cx="100739" cy="123826"/>
            </a:xfrm>
            <a:custGeom>
              <a:avLst/>
              <a:gdLst/>
              <a:ahLst/>
              <a:cxnLst/>
              <a:rect l="0" t="0" r="0" b="0"/>
              <a:pathLst>
                <a:path w="100739" h="123826">
                  <a:moveTo>
                    <a:pt x="47625" y="9525"/>
                  </a:moveTo>
                  <a:lnTo>
                    <a:pt x="47625" y="9525"/>
                  </a:lnTo>
                  <a:lnTo>
                    <a:pt x="38493" y="9525"/>
                  </a:lnTo>
                  <a:lnTo>
                    <a:pt x="23529" y="24096"/>
                  </a:lnTo>
                  <a:lnTo>
                    <a:pt x="21041" y="29406"/>
                  </a:lnTo>
                  <a:lnTo>
                    <a:pt x="19167" y="45792"/>
                  </a:lnTo>
                  <a:lnTo>
                    <a:pt x="10859" y="55665"/>
                  </a:lnTo>
                  <a:lnTo>
                    <a:pt x="9921" y="61767"/>
                  </a:lnTo>
                  <a:lnTo>
                    <a:pt x="9559" y="74445"/>
                  </a:lnTo>
                  <a:lnTo>
                    <a:pt x="2986" y="83458"/>
                  </a:lnTo>
                  <a:lnTo>
                    <a:pt x="117" y="94728"/>
                  </a:lnTo>
                  <a:lnTo>
                    <a:pt x="0" y="115727"/>
                  </a:lnTo>
                  <a:lnTo>
                    <a:pt x="0" y="101579"/>
                  </a:lnTo>
                  <a:lnTo>
                    <a:pt x="2822" y="95240"/>
                  </a:lnTo>
                  <a:lnTo>
                    <a:pt x="15188" y="72827"/>
                  </a:lnTo>
                  <a:lnTo>
                    <a:pt x="28650" y="27223"/>
                  </a:lnTo>
                  <a:lnTo>
                    <a:pt x="30742" y="24499"/>
                  </a:lnTo>
                  <a:lnTo>
                    <a:pt x="33194" y="22682"/>
                  </a:lnTo>
                  <a:lnTo>
                    <a:pt x="35920" y="17842"/>
                  </a:lnTo>
                  <a:lnTo>
                    <a:pt x="36646" y="15070"/>
                  </a:lnTo>
                  <a:lnTo>
                    <a:pt x="38189" y="13222"/>
                  </a:lnTo>
                  <a:lnTo>
                    <a:pt x="42726" y="11167"/>
                  </a:lnTo>
                  <a:lnTo>
                    <a:pt x="44359" y="9562"/>
                  </a:lnTo>
                  <a:lnTo>
                    <a:pt x="47620" y="17"/>
                  </a:lnTo>
                  <a:lnTo>
                    <a:pt x="47625" y="0"/>
                  </a:lnTo>
                  <a:lnTo>
                    <a:pt x="52682" y="5056"/>
                  </a:lnTo>
                  <a:lnTo>
                    <a:pt x="55164" y="10361"/>
                  </a:lnTo>
                  <a:lnTo>
                    <a:pt x="56757" y="17333"/>
                  </a:lnTo>
                  <a:lnTo>
                    <a:pt x="65317" y="27101"/>
                  </a:lnTo>
                  <a:lnTo>
                    <a:pt x="67465" y="35888"/>
                  </a:lnTo>
                  <a:lnTo>
                    <a:pt x="84391" y="55811"/>
                  </a:lnTo>
                  <a:lnTo>
                    <a:pt x="86520" y="64490"/>
                  </a:lnTo>
                  <a:lnTo>
                    <a:pt x="93892" y="74449"/>
                  </a:lnTo>
                  <a:lnTo>
                    <a:pt x="95131" y="84248"/>
                  </a:lnTo>
                  <a:lnTo>
                    <a:pt x="95250" y="108380"/>
                  </a:lnTo>
                  <a:lnTo>
                    <a:pt x="96308" y="110353"/>
                  </a:lnTo>
                  <a:lnTo>
                    <a:pt x="98072" y="111668"/>
                  </a:lnTo>
                  <a:lnTo>
                    <a:pt x="100306" y="112546"/>
                  </a:lnTo>
                  <a:lnTo>
                    <a:pt x="100738" y="114189"/>
                  </a:lnTo>
                  <a:lnTo>
                    <a:pt x="9525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9" name="SMARTInkShape-1265"/>
            <p:cNvSpPr/>
            <p:nvPr>
              <p:custDataLst>
                <p:tags r:id="rId41"/>
              </p:custDataLst>
            </p:nvPr>
          </p:nvSpPr>
          <p:spPr>
            <a:xfrm>
              <a:off x="4048125" y="6372225"/>
              <a:ext cx="114301" cy="161926"/>
            </a:xfrm>
            <a:custGeom>
              <a:avLst/>
              <a:gdLst/>
              <a:ahLst/>
              <a:cxnLst/>
              <a:rect l="0" t="0" r="0" b="0"/>
              <a:pathLst>
                <a:path w="114301" h="161926">
                  <a:moveTo>
                    <a:pt x="114300" y="9525"/>
                  </a:moveTo>
                  <a:lnTo>
                    <a:pt x="114300" y="9525"/>
                  </a:lnTo>
                  <a:lnTo>
                    <a:pt x="114300" y="0"/>
                  </a:lnTo>
                  <a:lnTo>
                    <a:pt x="104892" y="9409"/>
                  </a:lnTo>
                  <a:lnTo>
                    <a:pt x="104809" y="14548"/>
                  </a:lnTo>
                  <a:lnTo>
                    <a:pt x="103740" y="16049"/>
                  </a:lnTo>
                  <a:lnTo>
                    <a:pt x="101968" y="17049"/>
                  </a:lnTo>
                  <a:lnTo>
                    <a:pt x="99728" y="17716"/>
                  </a:lnTo>
                  <a:lnTo>
                    <a:pt x="98236" y="19219"/>
                  </a:lnTo>
                  <a:lnTo>
                    <a:pt x="96577" y="23711"/>
                  </a:lnTo>
                  <a:lnTo>
                    <a:pt x="94454" y="35218"/>
                  </a:lnTo>
                  <a:lnTo>
                    <a:pt x="88781" y="44537"/>
                  </a:lnTo>
                  <a:lnTo>
                    <a:pt x="87083" y="50839"/>
                  </a:lnTo>
                  <a:lnTo>
                    <a:pt x="85572" y="52942"/>
                  </a:lnTo>
                  <a:lnTo>
                    <a:pt x="83507" y="54345"/>
                  </a:lnTo>
                  <a:lnTo>
                    <a:pt x="78389" y="56962"/>
                  </a:lnTo>
                  <a:lnTo>
                    <a:pt x="72587" y="61652"/>
                  </a:lnTo>
                  <a:lnTo>
                    <a:pt x="69302" y="67264"/>
                  </a:lnTo>
                  <a:lnTo>
                    <a:pt x="66784" y="73287"/>
                  </a:lnTo>
                  <a:lnTo>
                    <a:pt x="60475" y="82628"/>
                  </a:lnTo>
                  <a:lnTo>
                    <a:pt x="57076" y="92098"/>
                  </a:lnTo>
                  <a:lnTo>
                    <a:pt x="38217" y="114183"/>
                  </a:lnTo>
                  <a:lnTo>
                    <a:pt x="38134" y="119322"/>
                  </a:lnTo>
                  <a:lnTo>
                    <a:pt x="37065" y="120822"/>
                  </a:lnTo>
                  <a:lnTo>
                    <a:pt x="35293" y="121824"/>
                  </a:lnTo>
                  <a:lnTo>
                    <a:pt x="33053" y="122491"/>
                  </a:lnTo>
                  <a:lnTo>
                    <a:pt x="31561" y="123994"/>
                  </a:lnTo>
                  <a:lnTo>
                    <a:pt x="26343" y="134010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5" name="SMARTInkShape-Group332"/>
          <p:cNvGrpSpPr/>
          <p:nvPr/>
        </p:nvGrpSpPr>
        <p:grpSpPr>
          <a:xfrm>
            <a:off x="10601325" y="5495971"/>
            <a:ext cx="952489" cy="333330"/>
            <a:chOff x="10601325" y="5495971"/>
            <a:chExt cx="952489" cy="333330"/>
          </a:xfrm>
        </p:grpSpPr>
        <p:sp>
          <p:nvSpPr>
            <p:cNvPr id="441" name="SMARTInkShape-1266"/>
            <p:cNvSpPr/>
            <p:nvPr>
              <p:custDataLst>
                <p:tags r:id="rId33"/>
              </p:custDataLst>
            </p:nvPr>
          </p:nvSpPr>
          <p:spPr>
            <a:xfrm>
              <a:off x="11487150" y="5495971"/>
              <a:ext cx="66664" cy="85677"/>
            </a:xfrm>
            <a:custGeom>
              <a:avLst/>
              <a:gdLst/>
              <a:ahLst/>
              <a:cxnLst/>
              <a:rect l="0" t="0" r="0" b="0"/>
              <a:pathLst>
                <a:path w="66664" h="85677">
                  <a:moveTo>
                    <a:pt x="19050" y="19004"/>
                  </a:moveTo>
                  <a:lnTo>
                    <a:pt x="19050" y="19004"/>
                  </a:lnTo>
                  <a:lnTo>
                    <a:pt x="10848" y="19004"/>
                  </a:lnTo>
                  <a:lnTo>
                    <a:pt x="10408" y="20062"/>
                  </a:lnTo>
                  <a:lnTo>
                    <a:pt x="9534" y="33469"/>
                  </a:lnTo>
                  <a:lnTo>
                    <a:pt x="6707" y="38838"/>
                  </a:lnTo>
                  <a:lnTo>
                    <a:pt x="1324" y="45853"/>
                  </a:lnTo>
                  <a:lnTo>
                    <a:pt x="115" y="55629"/>
                  </a:lnTo>
                  <a:lnTo>
                    <a:pt x="0" y="85241"/>
                  </a:lnTo>
                  <a:lnTo>
                    <a:pt x="23598" y="85676"/>
                  </a:lnTo>
                  <a:lnTo>
                    <a:pt x="29185" y="82856"/>
                  </a:lnTo>
                  <a:lnTo>
                    <a:pt x="61683" y="52566"/>
                  </a:lnTo>
                  <a:lnTo>
                    <a:pt x="64457" y="46973"/>
                  </a:lnTo>
                  <a:lnTo>
                    <a:pt x="66637" y="20875"/>
                  </a:lnTo>
                  <a:lnTo>
                    <a:pt x="66663" y="14502"/>
                  </a:lnTo>
                  <a:lnTo>
                    <a:pt x="63848" y="8890"/>
                  </a:lnTo>
                  <a:lnTo>
                    <a:pt x="58473" y="1719"/>
                  </a:lnTo>
                  <a:lnTo>
                    <a:pt x="54915" y="738"/>
                  </a:lnTo>
                  <a:lnTo>
                    <a:pt x="39851" y="0"/>
                  </a:lnTo>
                  <a:lnTo>
                    <a:pt x="24997" y="13215"/>
                  </a:lnTo>
                  <a:lnTo>
                    <a:pt x="21694" y="19254"/>
                  </a:lnTo>
                  <a:lnTo>
                    <a:pt x="19573" y="26697"/>
                  </a:lnTo>
                  <a:lnTo>
                    <a:pt x="14149" y="33042"/>
                  </a:lnTo>
                  <a:lnTo>
                    <a:pt x="13667" y="36830"/>
                  </a:lnTo>
                  <a:lnTo>
                    <a:pt x="19050" y="5710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2" name="SMARTInkShape-1267"/>
            <p:cNvSpPr/>
            <p:nvPr>
              <p:custDataLst>
                <p:tags r:id="rId34"/>
              </p:custDataLst>
            </p:nvPr>
          </p:nvSpPr>
          <p:spPr>
            <a:xfrm>
              <a:off x="11001387" y="5543553"/>
              <a:ext cx="331875" cy="285617"/>
            </a:xfrm>
            <a:custGeom>
              <a:avLst/>
              <a:gdLst/>
              <a:ahLst/>
              <a:cxnLst/>
              <a:rect l="0" t="0" r="0" b="0"/>
              <a:pathLst>
                <a:path w="331875" h="285617">
                  <a:moveTo>
                    <a:pt x="219063" y="38097"/>
                  </a:moveTo>
                  <a:lnTo>
                    <a:pt x="219063" y="38097"/>
                  </a:lnTo>
                  <a:lnTo>
                    <a:pt x="219063" y="47619"/>
                  </a:lnTo>
                  <a:lnTo>
                    <a:pt x="228197" y="47622"/>
                  </a:lnTo>
                  <a:lnTo>
                    <a:pt x="228588" y="10973"/>
                  </a:lnTo>
                  <a:lnTo>
                    <a:pt x="220386" y="1448"/>
                  </a:lnTo>
                  <a:lnTo>
                    <a:pt x="216828" y="642"/>
                  </a:lnTo>
                  <a:lnTo>
                    <a:pt x="186910" y="0"/>
                  </a:lnTo>
                  <a:lnTo>
                    <a:pt x="180784" y="2820"/>
                  </a:lnTo>
                  <a:lnTo>
                    <a:pt x="174535" y="6544"/>
                  </a:lnTo>
                  <a:lnTo>
                    <a:pt x="165064" y="9698"/>
                  </a:lnTo>
                  <a:lnTo>
                    <a:pt x="120442" y="44473"/>
                  </a:lnTo>
                  <a:lnTo>
                    <a:pt x="101981" y="60325"/>
                  </a:lnTo>
                  <a:lnTo>
                    <a:pt x="68786" y="107882"/>
                  </a:lnTo>
                  <a:lnTo>
                    <a:pt x="54828" y="120745"/>
                  </a:lnTo>
                  <a:lnTo>
                    <a:pt x="31555" y="165007"/>
                  </a:lnTo>
                  <a:lnTo>
                    <a:pt x="13730" y="193581"/>
                  </a:lnTo>
                  <a:lnTo>
                    <a:pt x="980" y="233980"/>
                  </a:lnTo>
                  <a:lnTo>
                    <a:pt x="0" y="269861"/>
                  </a:lnTo>
                  <a:lnTo>
                    <a:pt x="1055" y="271982"/>
                  </a:lnTo>
                  <a:lnTo>
                    <a:pt x="2815" y="273395"/>
                  </a:lnTo>
                  <a:lnTo>
                    <a:pt x="7595" y="276024"/>
                  </a:lnTo>
                  <a:lnTo>
                    <a:pt x="17323" y="284258"/>
                  </a:lnTo>
                  <a:lnTo>
                    <a:pt x="23587" y="285306"/>
                  </a:lnTo>
                  <a:lnTo>
                    <a:pt x="32144" y="285616"/>
                  </a:lnTo>
                  <a:lnTo>
                    <a:pt x="38270" y="282867"/>
                  </a:lnTo>
                  <a:lnTo>
                    <a:pt x="44519" y="279175"/>
                  </a:lnTo>
                  <a:lnTo>
                    <a:pt x="70040" y="268877"/>
                  </a:lnTo>
                  <a:lnTo>
                    <a:pt x="81657" y="261111"/>
                  </a:lnTo>
                  <a:lnTo>
                    <a:pt x="88495" y="258922"/>
                  </a:lnTo>
                  <a:lnTo>
                    <a:pt x="90744" y="257280"/>
                  </a:lnTo>
                  <a:lnTo>
                    <a:pt x="92242" y="255128"/>
                  </a:lnTo>
                  <a:lnTo>
                    <a:pt x="94965" y="249913"/>
                  </a:lnTo>
                  <a:lnTo>
                    <a:pt x="101390" y="241028"/>
                  </a:lnTo>
                  <a:lnTo>
                    <a:pt x="103762" y="231693"/>
                  </a:lnTo>
                  <a:lnTo>
                    <a:pt x="104751" y="196846"/>
                  </a:lnTo>
                  <a:lnTo>
                    <a:pt x="101936" y="190497"/>
                  </a:lnTo>
                  <a:lnTo>
                    <a:pt x="96561" y="182853"/>
                  </a:lnTo>
                  <a:lnTo>
                    <a:pt x="95629" y="176473"/>
                  </a:lnTo>
                  <a:lnTo>
                    <a:pt x="94440" y="174797"/>
                  </a:lnTo>
                  <a:lnTo>
                    <a:pt x="92590" y="173681"/>
                  </a:lnTo>
                  <a:lnTo>
                    <a:pt x="84929" y="172109"/>
                  </a:lnTo>
                  <a:lnTo>
                    <a:pt x="53950" y="171458"/>
                  </a:lnTo>
                  <a:lnTo>
                    <a:pt x="51837" y="172512"/>
                  </a:lnTo>
                  <a:lnTo>
                    <a:pt x="50429" y="174274"/>
                  </a:lnTo>
                  <a:lnTo>
                    <a:pt x="47806" y="179054"/>
                  </a:lnTo>
                  <a:lnTo>
                    <a:pt x="43112" y="184705"/>
                  </a:lnTo>
                  <a:lnTo>
                    <a:pt x="37499" y="187922"/>
                  </a:lnTo>
                  <a:lnTo>
                    <a:pt x="31475" y="190412"/>
                  </a:lnTo>
                  <a:lnTo>
                    <a:pt x="25273" y="195045"/>
                  </a:lnTo>
                  <a:lnTo>
                    <a:pt x="21809" y="200632"/>
                  </a:lnTo>
                  <a:lnTo>
                    <a:pt x="19212" y="206643"/>
                  </a:lnTo>
                  <a:lnTo>
                    <a:pt x="12858" y="215978"/>
                  </a:lnTo>
                  <a:lnTo>
                    <a:pt x="10503" y="225446"/>
                  </a:lnTo>
                  <a:lnTo>
                    <a:pt x="9953" y="231783"/>
                  </a:lnTo>
                  <a:lnTo>
                    <a:pt x="10865" y="233896"/>
                  </a:lnTo>
                  <a:lnTo>
                    <a:pt x="12531" y="235305"/>
                  </a:lnTo>
                  <a:lnTo>
                    <a:pt x="14700" y="236243"/>
                  </a:lnTo>
                  <a:lnTo>
                    <a:pt x="16146" y="237928"/>
                  </a:lnTo>
                  <a:lnTo>
                    <a:pt x="17754" y="242622"/>
                  </a:lnTo>
                  <a:lnTo>
                    <a:pt x="19240" y="244297"/>
                  </a:lnTo>
                  <a:lnTo>
                    <a:pt x="23714" y="246159"/>
                  </a:lnTo>
                  <a:lnTo>
                    <a:pt x="51071" y="253047"/>
                  </a:lnTo>
                  <a:lnTo>
                    <a:pt x="92507" y="242863"/>
                  </a:lnTo>
                  <a:lnTo>
                    <a:pt x="136539" y="230795"/>
                  </a:lnTo>
                  <a:lnTo>
                    <a:pt x="178142" y="209490"/>
                  </a:lnTo>
                  <a:lnTo>
                    <a:pt x="221441" y="184145"/>
                  </a:lnTo>
                  <a:lnTo>
                    <a:pt x="229998" y="177796"/>
                  </a:lnTo>
                  <a:lnTo>
                    <a:pt x="234507" y="171447"/>
                  </a:lnTo>
                  <a:lnTo>
                    <a:pt x="237570" y="165097"/>
                  </a:lnTo>
                  <a:lnTo>
                    <a:pt x="247626" y="152411"/>
                  </a:lnTo>
                  <a:lnTo>
                    <a:pt x="242579" y="152402"/>
                  </a:lnTo>
                  <a:lnTo>
                    <a:pt x="241090" y="153458"/>
                  </a:lnTo>
                  <a:lnTo>
                    <a:pt x="240097" y="155221"/>
                  </a:lnTo>
                  <a:lnTo>
                    <a:pt x="238504" y="160598"/>
                  </a:lnTo>
                  <a:lnTo>
                    <a:pt x="204217" y="196873"/>
                  </a:lnTo>
                  <a:lnTo>
                    <a:pt x="198022" y="209552"/>
                  </a:lnTo>
                  <a:lnTo>
                    <a:pt x="193836" y="215899"/>
                  </a:lnTo>
                  <a:lnTo>
                    <a:pt x="191480" y="225422"/>
                  </a:lnTo>
                  <a:lnTo>
                    <a:pt x="190500" y="247089"/>
                  </a:lnTo>
                  <a:lnTo>
                    <a:pt x="231778" y="247646"/>
                  </a:lnTo>
                  <a:lnTo>
                    <a:pt x="238119" y="244824"/>
                  </a:lnTo>
                  <a:lnTo>
                    <a:pt x="285564" y="209525"/>
                  </a:lnTo>
                  <a:lnTo>
                    <a:pt x="304773" y="187673"/>
                  </a:lnTo>
                  <a:lnTo>
                    <a:pt x="321014" y="162510"/>
                  </a:lnTo>
                  <a:lnTo>
                    <a:pt x="323642" y="155834"/>
                  </a:lnTo>
                  <a:lnTo>
                    <a:pt x="330012" y="146124"/>
                  </a:lnTo>
                  <a:lnTo>
                    <a:pt x="331874" y="139731"/>
                  </a:lnTo>
                  <a:lnTo>
                    <a:pt x="331313" y="137603"/>
                  </a:lnTo>
                  <a:lnTo>
                    <a:pt x="329880" y="136184"/>
                  </a:lnTo>
                  <a:lnTo>
                    <a:pt x="327866" y="135239"/>
                  </a:lnTo>
                  <a:lnTo>
                    <a:pt x="326523" y="133550"/>
                  </a:lnTo>
                  <a:lnTo>
                    <a:pt x="325031" y="128851"/>
                  </a:lnTo>
                  <a:lnTo>
                    <a:pt x="323575" y="127175"/>
                  </a:lnTo>
                  <a:lnTo>
                    <a:pt x="319135" y="125312"/>
                  </a:lnTo>
                  <a:lnTo>
                    <a:pt x="317528" y="123757"/>
                  </a:lnTo>
                  <a:lnTo>
                    <a:pt x="315742" y="119207"/>
                  </a:lnTo>
                  <a:lnTo>
                    <a:pt x="314208" y="117570"/>
                  </a:lnTo>
                  <a:lnTo>
                    <a:pt x="309680" y="115752"/>
                  </a:lnTo>
                  <a:lnTo>
                    <a:pt x="306992" y="116325"/>
                  </a:lnTo>
                  <a:lnTo>
                    <a:pt x="295071" y="122027"/>
                  </a:lnTo>
                  <a:lnTo>
                    <a:pt x="291960" y="122626"/>
                  </a:lnTo>
                  <a:lnTo>
                    <a:pt x="263509" y="137980"/>
                  </a:lnTo>
                  <a:lnTo>
                    <a:pt x="259984" y="143520"/>
                  </a:lnTo>
                  <a:lnTo>
                    <a:pt x="257358" y="149510"/>
                  </a:lnTo>
                  <a:lnTo>
                    <a:pt x="250989" y="158833"/>
                  </a:lnTo>
                  <a:lnTo>
                    <a:pt x="248078" y="169577"/>
                  </a:lnTo>
                  <a:lnTo>
                    <a:pt x="247769" y="175949"/>
                  </a:lnTo>
                  <a:lnTo>
                    <a:pt x="248783" y="177623"/>
                  </a:lnTo>
                  <a:lnTo>
                    <a:pt x="250519" y="178740"/>
                  </a:lnTo>
                  <a:lnTo>
                    <a:pt x="257163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3" name="SMARTInkShape-1268"/>
            <p:cNvSpPr/>
            <p:nvPr>
              <p:custDataLst>
                <p:tags r:id="rId35"/>
              </p:custDataLst>
            </p:nvPr>
          </p:nvSpPr>
          <p:spPr>
            <a:xfrm>
              <a:off x="10601325" y="5791200"/>
              <a:ext cx="200026" cy="38101"/>
            </a:xfrm>
            <a:custGeom>
              <a:avLst/>
              <a:gdLst/>
              <a:ahLst/>
              <a:cxnLst/>
              <a:rect l="0" t="0" r="0" b="0"/>
              <a:pathLst>
                <a:path w="200026" h="38101">
                  <a:moveTo>
                    <a:pt x="0" y="38100"/>
                  </a:moveTo>
                  <a:lnTo>
                    <a:pt x="0" y="38100"/>
                  </a:lnTo>
                  <a:lnTo>
                    <a:pt x="0" y="29899"/>
                  </a:lnTo>
                  <a:lnTo>
                    <a:pt x="1058" y="29458"/>
                  </a:lnTo>
                  <a:lnTo>
                    <a:pt x="8202" y="28691"/>
                  </a:lnTo>
                  <a:lnTo>
                    <a:pt x="17609" y="20384"/>
                  </a:lnTo>
                  <a:lnTo>
                    <a:pt x="27125" y="19167"/>
                  </a:lnTo>
                  <a:lnTo>
                    <a:pt x="64805" y="19050"/>
                  </a:lnTo>
                  <a:lnTo>
                    <a:pt x="71178" y="24106"/>
                  </a:lnTo>
                  <a:lnTo>
                    <a:pt x="73911" y="24538"/>
                  </a:lnTo>
                  <a:lnTo>
                    <a:pt x="76791" y="23766"/>
                  </a:lnTo>
                  <a:lnTo>
                    <a:pt x="82813" y="21146"/>
                  </a:lnTo>
                  <a:lnTo>
                    <a:pt x="129117" y="19055"/>
                  </a:lnTo>
                  <a:lnTo>
                    <a:pt x="146443" y="19050"/>
                  </a:lnTo>
                  <a:lnTo>
                    <a:pt x="152574" y="16228"/>
                  </a:lnTo>
                  <a:lnTo>
                    <a:pt x="161377" y="9918"/>
                  </a:lnTo>
                  <a:lnTo>
                    <a:pt x="189106" y="9525"/>
                  </a:lnTo>
                  <a:lnTo>
                    <a:pt x="189570" y="8467"/>
                  </a:lnTo>
                  <a:lnTo>
                    <a:pt x="190087" y="4469"/>
                  </a:lnTo>
                  <a:lnTo>
                    <a:pt x="191282" y="2980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4" name="SMARTInkShape-1269"/>
            <p:cNvSpPr/>
            <p:nvPr>
              <p:custDataLst>
                <p:tags r:id="rId36"/>
              </p:custDataLst>
            </p:nvPr>
          </p:nvSpPr>
          <p:spPr>
            <a:xfrm>
              <a:off x="10620375" y="5705475"/>
              <a:ext cx="190466" cy="28576"/>
            </a:xfrm>
            <a:custGeom>
              <a:avLst/>
              <a:gdLst/>
              <a:ahLst/>
              <a:cxnLst/>
              <a:rect l="0" t="0" r="0" b="0"/>
              <a:pathLst>
                <a:path w="190466" h="28576">
                  <a:moveTo>
                    <a:pt x="0" y="28575"/>
                  </a:moveTo>
                  <a:lnTo>
                    <a:pt x="0" y="28575"/>
                  </a:lnTo>
                  <a:lnTo>
                    <a:pt x="46182" y="28575"/>
                  </a:lnTo>
                  <a:lnTo>
                    <a:pt x="60757" y="28575"/>
                  </a:lnTo>
                  <a:lnTo>
                    <a:pt x="66865" y="25753"/>
                  </a:lnTo>
                  <a:lnTo>
                    <a:pt x="73109" y="22030"/>
                  </a:lnTo>
                  <a:lnTo>
                    <a:pt x="85743" y="19638"/>
                  </a:lnTo>
                  <a:lnTo>
                    <a:pt x="117671" y="18014"/>
                  </a:lnTo>
                  <a:lnTo>
                    <a:pt x="136132" y="10852"/>
                  </a:lnTo>
                  <a:lnTo>
                    <a:pt x="174740" y="9528"/>
                  </a:lnTo>
                  <a:lnTo>
                    <a:pt x="176818" y="8469"/>
                  </a:lnTo>
                  <a:lnTo>
                    <a:pt x="178204" y="6705"/>
                  </a:lnTo>
                  <a:lnTo>
                    <a:pt x="180814" y="392"/>
                  </a:lnTo>
                  <a:lnTo>
                    <a:pt x="190465" y="0"/>
                  </a:lnTo>
                  <a:lnTo>
                    <a:pt x="181366" y="0"/>
                  </a:lnTo>
                  <a:lnTo>
                    <a:pt x="173449" y="6545"/>
                  </a:lnTo>
                  <a:lnTo>
                    <a:pt x="1619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46" name="SMARTInkShape-1270"/>
          <p:cNvSpPr/>
          <p:nvPr>
            <p:custDataLst>
              <p:tags r:id="rId21"/>
            </p:custDataLst>
          </p:nvPr>
        </p:nvSpPr>
        <p:spPr>
          <a:xfrm>
            <a:off x="981075" y="6381750"/>
            <a:ext cx="1228726" cy="95251"/>
          </a:xfrm>
          <a:custGeom>
            <a:avLst/>
            <a:gdLst/>
            <a:ahLst/>
            <a:cxnLst/>
            <a:rect l="0" t="0" r="0" b="0"/>
            <a:pathLst>
              <a:path w="1228726" h="95251">
                <a:moveTo>
                  <a:pt x="0" y="85725"/>
                </a:moveTo>
                <a:lnTo>
                  <a:pt x="0" y="85725"/>
                </a:lnTo>
                <a:lnTo>
                  <a:pt x="0" y="95250"/>
                </a:lnTo>
                <a:lnTo>
                  <a:pt x="0" y="85841"/>
                </a:lnTo>
                <a:lnTo>
                  <a:pt x="14465" y="85725"/>
                </a:lnTo>
                <a:lnTo>
                  <a:pt x="15994" y="86784"/>
                </a:lnTo>
                <a:lnTo>
                  <a:pt x="17012" y="88547"/>
                </a:lnTo>
                <a:lnTo>
                  <a:pt x="18648" y="93926"/>
                </a:lnTo>
                <a:lnTo>
                  <a:pt x="21693" y="94662"/>
                </a:lnTo>
                <a:lnTo>
                  <a:pt x="42754" y="95250"/>
                </a:lnTo>
                <a:lnTo>
                  <a:pt x="44377" y="94191"/>
                </a:lnTo>
                <a:lnTo>
                  <a:pt x="45460" y="92428"/>
                </a:lnTo>
                <a:lnTo>
                  <a:pt x="46182" y="90194"/>
                </a:lnTo>
                <a:lnTo>
                  <a:pt x="47721" y="88705"/>
                </a:lnTo>
                <a:lnTo>
                  <a:pt x="55699" y="86118"/>
                </a:lnTo>
                <a:lnTo>
                  <a:pt x="103021" y="85725"/>
                </a:lnTo>
                <a:lnTo>
                  <a:pt x="118919" y="85725"/>
                </a:lnTo>
                <a:lnTo>
                  <a:pt x="124467" y="82903"/>
                </a:lnTo>
                <a:lnTo>
                  <a:pt x="130460" y="79180"/>
                </a:lnTo>
                <a:lnTo>
                  <a:pt x="141031" y="76593"/>
                </a:lnTo>
                <a:lnTo>
                  <a:pt x="160161" y="76210"/>
                </a:lnTo>
                <a:lnTo>
                  <a:pt x="169181" y="69656"/>
                </a:lnTo>
                <a:lnTo>
                  <a:pt x="178068" y="67558"/>
                </a:lnTo>
                <a:lnTo>
                  <a:pt x="223584" y="66675"/>
                </a:lnTo>
                <a:lnTo>
                  <a:pt x="229193" y="63853"/>
                </a:lnTo>
                <a:lnTo>
                  <a:pt x="235214" y="60130"/>
                </a:lnTo>
                <a:lnTo>
                  <a:pt x="247702" y="57738"/>
                </a:lnTo>
                <a:lnTo>
                  <a:pt x="270268" y="57160"/>
                </a:lnTo>
                <a:lnTo>
                  <a:pt x="276400" y="54333"/>
                </a:lnTo>
                <a:lnTo>
                  <a:pt x="282653" y="50606"/>
                </a:lnTo>
                <a:lnTo>
                  <a:pt x="293404" y="48018"/>
                </a:lnTo>
                <a:lnTo>
                  <a:pt x="308368" y="47659"/>
                </a:lnTo>
                <a:lnTo>
                  <a:pt x="314500" y="44818"/>
                </a:lnTo>
                <a:lnTo>
                  <a:pt x="320753" y="41086"/>
                </a:lnTo>
                <a:lnTo>
                  <a:pt x="333390" y="38689"/>
                </a:lnTo>
                <a:lnTo>
                  <a:pt x="346078" y="38216"/>
                </a:lnTo>
                <a:lnTo>
                  <a:pt x="352426" y="35329"/>
                </a:lnTo>
                <a:lnTo>
                  <a:pt x="358776" y="31576"/>
                </a:lnTo>
                <a:lnTo>
                  <a:pt x="371475" y="29168"/>
                </a:lnTo>
                <a:lnTo>
                  <a:pt x="418904" y="28575"/>
                </a:lnTo>
                <a:lnTo>
                  <a:pt x="423599" y="28575"/>
                </a:lnTo>
                <a:lnTo>
                  <a:pt x="429213" y="25753"/>
                </a:lnTo>
                <a:lnTo>
                  <a:pt x="435237" y="22030"/>
                </a:lnTo>
                <a:lnTo>
                  <a:pt x="447727" y="19638"/>
                </a:lnTo>
                <a:lnTo>
                  <a:pt x="478104" y="19084"/>
                </a:lnTo>
                <a:lnTo>
                  <a:pt x="485188" y="16243"/>
                </a:lnTo>
                <a:lnTo>
                  <a:pt x="493303" y="10852"/>
                </a:lnTo>
                <a:lnTo>
                  <a:pt x="539695" y="8474"/>
                </a:lnTo>
                <a:lnTo>
                  <a:pt x="546076" y="4472"/>
                </a:lnTo>
                <a:lnTo>
                  <a:pt x="549259" y="4039"/>
                </a:lnTo>
                <a:lnTo>
                  <a:pt x="581025" y="9403"/>
                </a:lnTo>
                <a:lnTo>
                  <a:pt x="603250" y="9518"/>
                </a:lnTo>
                <a:lnTo>
                  <a:pt x="609600" y="6699"/>
                </a:lnTo>
                <a:lnTo>
                  <a:pt x="612775" y="4466"/>
                </a:lnTo>
                <a:lnTo>
                  <a:pt x="615950" y="4036"/>
                </a:lnTo>
                <a:lnTo>
                  <a:pt x="622300" y="6381"/>
                </a:lnTo>
                <a:lnTo>
                  <a:pt x="625475" y="6370"/>
                </a:lnTo>
                <a:lnTo>
                  <a:pt x="640161" y="465"/>
                </a:lnTo>
                <a:lnTo>
                  <a:pt x="679460" y="3"/>
                </a:lnTo>
                <a:lnTo>
                  <a:pt x="685805" y="2823"/>
                </a:lnTo>
                <a:lnTo>
                  <a:pt x="692152" y="6547"/>
                </a:lnTo>
                <a:lnTo>
                  <a:pt x="704851" y="8937"/>
                </a:lnTo>
                <a:lnTo>
                  <a:pt x="752475" y="9524"/>
                </a:lnTo>
                <a:lnTo>
                  <a:pt x="800100" y="9525"/>
                </a:lnTo>
                <a:lnTo>
                  <a:pt x="803275" y="9525"/>
                </a:lnTo>
                <a:lnTo>
                  <a:pt x="836705" y="18788"/>
                </a:lnTo>
                <a:lnTo>
                  <a:pt x="859183" y="19016"/>
                </a:lnTo>
                <a:lnTo>
                  <a:pt x="866223" y="16213"/>
                </a:lnTo>
                <a:lnTo>
                  <a:pt x="874309" y="10846"/>
                </a:lnTo>
                <a:lnTo>
                  <a:pt x="921616" y="9527"/>
                </a:lnTo>
                <a:lnTo>
                  <a:pt x="968729" y="9525"/>
                </a:lnTo>
                <a:lnTo>
                  <a:pt x="1003334" y="9525"/>
                </a:lnTo>
                <a:lnTo>
                  <a:pt x="1009665" y="12347"/>
                </a:lnTo>
                <a:lnTo>
                  <a:pt x="1016007" y="16070"/>
                </a:lnTo>
                <a:lnTo>
                  <a:pt x="1028701" y="18462"/>
                </a:lnTo>
                <a:lnTo>
                  <a:pt x="1041400" y="18934"/>
                </a:lnTo>
                <a:lnTo>
                  <a:pt x="1047750" y="16176"/>
                </a:lnTo>
                <a:lnTo>
                  <a:pt x="1050925" y="13960"/>
                </a:lnTo>
                <a:lnTo>
                  <a:pt x="1054100" y="13540"/>
                </a:lnTo>
                <a:lnTo>
                  <a:pt x="1079500" y="18773"/>
                </a:lnTo>
                <a:lnTo>
                  <a:pt x="1085850" y="16104"/>
                </a:lnTo>
                <a:lnTo>
                  <a:pt x="1093494" y="10824"/>
                </a:lnTo>
                <a:lnTo>
                  <a:pt x="1105489" y="9697"/>
                </a:lnTo>
                <a:lnTo>
                  <a:pt x="1152700" y="9525"/>
                </a:lnTo>
                <a:lnTo>
                  <a:pt x="1200223" y="9525"/>
                </a:lnTo>
                <a:lnTo>
                  <a:pt x="1228725" y="9525"/>
                </a:lnTo>
                <a:lnTo>
                  <a:pt x="12287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7" name="SMARTInkShape-1271"/>
          <p:cNvSpPr/>
          <p:nvPr>
            <p:custDataLst>
              <p:tags r:id="rId22"/>
            </p:custDataLst>
          </p:nvPr>
        </p:nvSpPr>
        <p:spPr>
          <a:xfrm>
            <a:off x="10877550" y="5895975"/>
            <a:ext cx="733426" cy="57151"/>
          </a:xfrm>
          <a:custGeom>
            <a:avLst/>
            <a:gdLst/>
            <a:ahLst/>
            <a:cxnLst/>
            <a:rect l="0" t="0" r="0" b="0"/>
            <a:pathLst>
              <a:path w="733426" h="57151">
                <a:moveTo>
                  <a:pt x="0" y="57150"/>
                </a:moveTo>
                <a:lnTo>
                  <a:pt x="0" y="57150"/>
                </a:lnTo>
                <a:lnTo>
                  <a:pt x="0" y="47625"/>
                </a:lnTo>
                <a:lnTo>
                  <a:pt x="9516" y="57140"/>
                </a:lnTo>
                <a:lnTo>
                  <a:pt x="23990" y="57150"/>
                </a:lnTo>
                <a:lnTo>
                  <a:pt x="25518" y="56092"/>
                </a:lnTo>
                <a:lnTo>
                  <a:pt x="26537" y="54328"/>
                </a:lnTo>
                <a:lnTo>
                  <a:pt x="27216" y="52094"/>
                </a:lnTo>
                <a:lnTo>
                  <a:pt x="28727" y="50605"/>
                </a:lnTo>
                <a:lnTo>
                  <a:pt x="36657" y="48018"/>
                </a:lnTo>
                <a:lnTo>
                  <a:pt x="82559" y="47625"/>
                </a:lnTo>
                <a:lnTo>
                  <a:pt x="88904" y="47625"/>
                </a:lnTo>
                <a:lnTo>
                  <a:pt x="95251" y="44803"/>
                </a:lnTo>
                <a:lnTo>
                  <a:pt x="101600" y="41080"/>
                </a:lnTo>
                <a:lnTo>
                  <a:pt x="114300" y="38688"/>
                </a:lnTo>
                <a:lnTo>
                  <a:pt x="155299" y="38103"/>
                </a:lnTo>
                <a:lnTo>
                  <a:pt x="161802" y="35280"/>
                </a:lnTo>
                <a:lnTo>
                  <a:pt x="168220" y="31555"/>
                </a:lnTo>
                <a:lnTo>
                  <a:pt x="180963" y="29163"/>
                </a:lnTo>
                <a:lnTo>
                  <a:pt x="225425" y="28577"/>
                </a:lnTo>
                <a:lnTo>
                  <a:pt x="270268" y="28575"/>
                </a:lnTo>
                <a:lnTo>
                  <a:pt x="317500" y="28575"/>
                </a:lnTo>
                <a:lnTo>
                  <a:pt x="361776" y="19225"/>
                </a:lnTo>
                <a:lnTo>
                  <a:pt x="406400" y="19050"/>
                </a:lnTo>
                <a:lnTo>
                  <a:pt x="453144" y="19050"/>
                </a:lnTo>
                <a:lnTo>
                  <a:pt x="469785" y="19050"/>
                </a:lnTo>
                <a:lnTo>
                  <a:pt x="514173" y="9700"/>
                </a:lnTo>
                <a:lnTo>
                  <a:pt x="561612" y="9525"/>
                </a:lnTo>
                <a:lnTo>
                  <a:pt x="608280" y="9525"/>
                </a:lnTo>
                <a:lnTo>
                  <a:pt x="654028" y="9525"/>
                </a:lnTo>
                <a:lnTo>
                  <a:pt x="699823" y="9525"/>
                </a:lnTo>
                <a:lnTo>
                  <a:pt x="733425" y="9525"/>
                </a:lnTo>
                <a:lnTo>
                  <a:pt x="7334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8" name="SMARTInkShape-1272"/>
          <p:cNvSpPr/>
          <p:nvPr>
            <p:custDataLst>
              <p:tags r:id="rId23"/>
            </p:custDataLst>
          </p:nvPr>
        </p:nvSpPr>
        <p:spPr>
          <a:xfrm>
            <a:off x="6924675" y="6391313"/>
            <a:ext cx="807863" cy="252750"/>
          </a:xfrm>
          <a:custGeom>
            <a:avLst/>
            <a:gdLst/>
            <a:ahLst/>
            <a:cxnLst/>
            <a:rect l="0" t="0" r="0" b="0"/>
            <a:pathLst>
              <a:path w="807863" h="252750">
                <a:moveTo>
                  <a:pt x="0" y="152362"/>
                </a:moveTo>
                <a:lnTo>
                  <a:pt x="0" y="152362"/>
                </a:lnTo>
                <a:lnTo>
                  <a:pt x="18657" y="152362"/>
                </a:lnTo>
                <a:lnTo>
                  <a:pt x="25519" y="138211"/>
                </a:lnTo>
                <a:lnTo>
                  <a:pt x="29365" y="117588"/>
                </a:lnTo>
                <a:lnTo>
                  <a:pt x="36061" y="104767"/>
                </a:lnTo>
                <a:lnTo>
                  <a:pt x="36741" y="101582"/>
                </a:lnTo>
                <a:lnTo>
                  <a:pt x="38253" y="99459"/>
                </a:lnTo>
                <a:lnTo>
                  <a:pt x="40318" y="98043"/>
                </a:lnTo>
                <a:lnTo>
                  <a:pt x="42754" y="97099"/>
                </a:lnTo>
                <a:lnTo>
                  <a:pt x="44378" y="95412"/>
                </a:lnTo>
                <a:lnTo>
                  <a:pt x="46182" y="90715"/>
                </a:lnTo>
                <a:lnTo>
                  <a:pt x="48398" y="79075"/>
                </a:lnTo>
                <a:lnTo>
                  <a:pt x="54087" y="69735"/>
                </a:lnTo>
                <a:lnTo>
                  <a:pt x="57300" y="60264"/>
                </a:lnTo>
                <a:lnTo>
                  <a:pt x="90344" y="14789"/>
                </a:lnTo>
                <a:lnTo>
                  <a:pt x="95892" y="11844"/>
                </a:lnTo>
                <a:lnTo>
                  <a:pt x="98853" y="11058"/>
                </a:lnTo>
                <a:lnTo>
                  <a:pt x="100827" y="9476"/>
                </a:lnTo>
                <a:lnTo>
                  <a:pt x="103020" y="4896"/>
                </a:lnTo>
                <a:lnTo>
                  <a:pt x="104663" y="3251"/>
                </a:lnTo>
                <a:lnTo>
                  <a:pt x="113862" y="90"/>
                </a:lnTo>
                <a:lnTo>
                  <a:pt x="119226" y="0"/>
                </a:lnTo>
                <a:lnTo>
                  <a:pt x="120759" y="1046"/>
                </a:lnTo>
                <a:lnTo>
                  <a:pt x="121781" y="2801"/>
                </a:lnTo>
                <a:lnTo>
                  <a:pt x="123789" y="9371"/>
                </a:lnTo>
                <a:lnTo>
                  <a:pt x="123822" y="17678"/>
                </a:lnTo>
                <a:lnTo>
                  <a:pt x="124882" y="18123"/>
                </a:lnTo>
                <a:lnTo>
                  <a:pt x="142482" y="19012"/>
                </a:lnTo>
                <a:lnTo>
                  <a:pt x="134640" y="27213"/>
                </a:lnTo>
                <a:lnTo>
                  <a:pt x="133462" y="36622"/>
                </a:lnTo>
                <a:lnTo>
                  <a:pt x="125159" y="46136"/>
                </a:lnTo>
                <a:lnTo>
                  <a:pt x="118887" y="65774"/>
                </a:lnTo>
                <a:lnTo>
                  <a:pt x="108660" y="82772"/>
                </a:lnTo>
                <a:lnTo>
                  <a:pt x="104868" y="98347"/>
                </a:lnTo>
                <a:lnTo>
                  <a:pt x="98570" y="111192"/>
                </a:lnTo>
                <a:lnTo>
                  <a:pt x="87937" y="151788"/>
                </a:lnTo>
                <a:lnTo>
                  <a:pt x="80148" y="167244"/>
                </a:lnTo>
                <a:lnTo>
                  <a:pt x="76303" y="212568"/>
                </a:lnTo>
                <a:lnTo>
                  <a:pt x="76204" y="232933"/>
                </a:lnTo>
                <a:lnTo>
                  <a:pt x="79024" y="238619"/>
                </a:lnTo>
                <a:lnTo>
                  <a:pt x="81257" y="241616"/>
                </a:lnTo>
                <a:lnTo>
                  <a:pt x="86561" y="244947"/>
                </a:lnTo>
                <a:lnTo>
                  <a:pt x="108256" y="252749"/>
                </a:lnTo>
                <a:lnTo>
                  <a:pt x="136469" y="247145"/>
                </a:lnTo>
                <a:lnTo>
                  <a:pt x="180008" y="226547"/>
                </a:lnTo>
                <a:lnTo>
                  <a:pt x="221393" y="197707"/>
                </a:lnTo>
                <a:lnTo>
                  <a:pt x="260684" y="170737"/>
                </a:lnTo>
                <a:lnTo>
                  <a:pt x="300196" y="142636"/>
                </a:lnTo>
                <a:lnTo>
                  <a:pt x="341991" y="104697"/>
                </a:lnTo>
                <a:lnTo>
                  <a:pt x="386712" y="65898"/>
                </a:lnTo>
                <a:lnTo>
                  <a:pt x="394122" y="58194"/>
                </a:lnTo>
                <a:lnTo>
                  <a:pt x="396098" y="54659"/>
                </a:lnTo>
                <a:lnTo>
                  <a:pt x="398474" y="52302"/>
                </a:lnTo>
                <a:lnTo>
                  <a:pt x="407905" y="48207"/>
                </a:lnTo>
                <a:lnTo>
                  <a:pt x="408833" y="45040"/>
                </a:lnTo>
                <a:lnTo>
                  <a:pt x="409246" y="42221"/>
                </a:lnTo>
                <a:lnTo>
                  <a:pt x="409575" y="79500"/>
                </a:lnTo>
                <a:lnTo>
                  <a:pt x="406753" y="85759"/>
                </a:lnTo>
                <a:lnTo>
                  <a:pt x="403030" y="92069"/>
                </a:lnTo>
                <a:lnTo>
                  <a:pt x="400933" y="102630"/>
                </a:lnTo>
                <a:lnTo>
                  <a:pt x="400166" y="120583"/>
                </a:lnTo>
                <a:lnTo>
                  <a:pt x="392526" y="133726"/>
                </a:lnTo>
                <a:lnTo>
                  <a:pt x="389730" y="149241"/>
                </a:lnTo>
                <a:lnTo>
                  <a:pt x="383038" y="161898"/>
                </a:lnTo>
                <a:lnTo>
                  <a:pt x="381000" y="199938"/>
                </a:lnTo>
                <a:lnTo>
                  <a:pt x="386056" y="199972"/>
                </a:lnTo>
                <a:lnTo>
                  <a:pt x="421699" y="158851"/>
                </a:lnTo>
                <a:lnTo>
                  <a:pt x="458905" y="112974"/>
                </a:lnTo>
                <a:lnTo>
                  <a:pt x="479296" y="84002"/>
                </a:lnTo>
                <a:lnTo>
                  <a:pt x="485718" y="79647"/>
                </a:lnTo>
                <a:lnTo>
                  <a:pt x="494739" y="76366"/>
                </a:lnTo>
                <a:lnTo>
                  <a:pt x="495296" y="98829"/>
                </a:lnTo>
                <a:lnTo>
                  <a:pt x="494239" y="100798"/>
                </a:lnTo>
                <a:lnTo>
                  <a:pt x="492476" y="102112"/>
                </a:lnTo>
                <a:lnTo>
                  <a:pt x="490243" y="102987"/>
                </a:lnTo>
                <a:lnTo>
                  <a:pt x="488753" y="104629"/>
                </a:lnTo>
                <a:lnTo>
                  <a:pt x="487099" y="109275"/>
                </a:lnTo>
                <a:lnTo>
                  <a:pt x="484794" y="130217"/>
                </a:lnTo>
                <a:lnTo>
                  <a:pt x="478251" y="142853"/>
                </a:lnTo>
                <a:lnTo>
                  <a:pt x="475269" y="168237"/>
                </a:lnTo>
                <a:lnTo>
                  <a:pt x="467120" y="180380"/>
                </a:lnTo>
                <a:lnTo>
                  <a:pt x="466842" y="185829"/>
                </a:lnTo>
                <a:lnTo>
                  <a:pt x="469599" y="191226"/>
                </a:lnTo>
                <a:lnTo>
                  <a:pt x="474936" y="198256"/>
                </a:lnTo>
                <a:lnTo>
                  <a:pt x="475374" y="197775"/>
                </a:lnTo>
                <a:lnTo>
                  <a:pt x="475860" y="194418"/>
                </a:lnTo>
                <a:lnTo>
                  <a:pt x="477048" y="193099"/>
                </a:lnTo>
                <a:lnTo>
                  <a:pt x="484836" y="189126"/>
                </a:lnTo>
                <a:lnTo>
                  <a:pt x="499020" y="175485"/>
                </a:lnTo>
                <a:lnTo>
                  <a:pt x="518747" y="148331"/>
                </a:lnTo>
                <a:lnTo>
                  <a:pt x="524418" y="145279"/>
                </a:lnTo>
                <a:lnTo>
                  <a:pt x="530466" y="142864"/>
                </a:lnTo>
                <a:lnTo>
                  <a:pt x="552439" y="123798"/>
                </a:lnTo>
                <a:lnTo>
                  <a:pt x="557503" y="123790"/>
                </a:lnTo>
                <a:lnTo>
                  <a:pt x="558994" y="125905"/>
                </a:lnTo>
                <a:lnTo>
                  <a:pt x="561582" y="140189"/>
                </a:lnTo>
                <a:lnTo>
                  <a:pt x="569462" y="152850"/>
                </a:lnTo>
                <a:lnTo>
                  <a:pt x="571465" y="169931"/>
                </a:lnTo>
                <a:lnTo>
                  <a:pt x="572535" y="170424"/>
                </a:lnTo>
                <a:lnTo>
                  <a:pt x="576546" y="170973"/>
                </a:lnTo>
                <a:lnTo>
                  <a:pt x="578039" y="172178"/>
                </a:lnTo>
                <a:lnTo>
                  <a:pt x="579698" y="176338"/>
                </a:lnTo>
                <a:lnTo>
                  <a:pt x="581199" y="177871"/>
                </a:lnTo>
                <a:lnTo>
                  <a:pt x="589110" y="180533"/>
                </a:lnTo>
                <a:lnTo>
                  <a:pt x="598625" y="172700"/>
                </a:lnTo>
                <a:lnTo>
                  <a:pt x="604703" y="171794"/>
                </a:lnTo>
                <a:lnTo>
                  <a:pt x="613205" y="171524"/>
                </a:lnTo>
                <a:lnTo>
                  <a:pt x="615178" y="170429"/>
                </a:lnTo>
                <a:lnTo>
                  <a:pt x="616493" y="168640"/>
                </a:lnTo>
                <a:lnTo>
                  <a:pt x="617371" y="166389"/>
                </a:lnTo>
                <a:lnTo>
                  <a:pt x="619014" y="164888"/>
                </a:lnTo>
                <a:lnTo>
                  <a:pt x="628212" y="162004"/>
                </a:lnTo>
                <a:lnTo>
                  <a:pt x="643221" y="161887"/>
                </a:lnTo>
                <a:lnTo>
                  <a:pt x="644714" y="162945"/>
                </a:lnTo>
                <a:lnTo>
                  <a:pt x="645709" y="164709"/>
                </a:lnTo>
                <a:lnTo>
                  <a:pt x="647584" y="179220"/>
                </a:lnTo>
                <a:lnTo>
                  <a:pt x="647697" y="195081"/>
                </a:lnTo>
                <a:lnTo>
                  <a:pt x="648757" y="196717"/>
                </a:lnTo>
                <a:lnTo>
                  <a:pt x="650521" y="197807"/>
                </a:lnTo>
                <a:lnTo>
                  <a:pt x="657401" y="199699"/>
                </a:lnTo>
                <a:lnTo>
                  <a:pt x="690311" y="199986"/>
                </a:lnTo>
                <a:lnTo>
                  <a:pt x="695918" y="197165"/>
                </a:lnTo>
                <a:lnTo>
                  <a:pt x="701939" y="193442"/>
                </a:lnTo>
                <a:lnTo>
                  <a:pt x="712529" y="190855"/>
                </a:lnTo>
                <a:lnTo>
                  <a:pt x="718884" y="190578"/>
                </a:lnTo>
                <a:lnTo>
                  <a:pt x="724493" y="187691"/>
                </a:lnTo>
                <a:lnTo>
                  <a:pt x="733271" y="181054"/>
                </a:lnTo>
                <a:lnTo>
                  <a:pt x="742553" y="180940"/>
                </a:lnTo>
                <a:lnTo>
                  <a:pt x="742916" y="189138"/>
                </a:lnTo>
                <a:lnTo>
                  <a:pt x="743986" y="189579"/>
                </a:lnTo>
                <a:lnTo>
                  <a:pt x="752082" y="190428"/>
                </a:lnTo>
                <a:lnTo>
                  <a:pt x="760002" y="197001"/>
                </a:lnTo>
                <a:lnTo>
                  <a:pt x="769799" y="199594"/>
                </a:lnTo>
                <a:lnTo>
                  <a:pt x="776070" y="194814"/>
                </a:lnTo>
                <a:lnTo>
                  <a:pt x="788814" y="182643"/>
                </a:lnTo>
                <a:lnTo>
                  <a:pt x="807862" y="146314"/>
                </a:lnTo>
                <a:lnTo>
                  <a:pt x="806020" y="138738"/>
                </a:lnTo>
                <a:lnTo>
                  <a:pt x="797797" y="114739"/>
                </a:lnTo>
                <a:lnTo>
                  <a:pt x="782499" y="96710"/>
                </a:lnTo>
                <a:lnTo>
                  <a:pt x="776422" y="95655"/>
                </a:lnTo>
                <a:lnTo>
                  <a:pt x="770879" y="98232"/>
                </a:lnTo>
                <a:lnTo>
                  <a:pt x="764888" y="101846"/>
                </a:lnTo>
                <a:lnTo>
                  <a:pt x="752418" y="104166"/>
                </a:lnTo>
                <a:lnTo>
                  <a:pt x="749263" y="104357"/>
                </a:lnTo>
                <a:lnTo>
                  <a:pt x="747158" y="105542"/>
                </a:lnTo>
                <a:lnTo>
                  <a:pt x="745755" y="107390"/>
                </a:lnTo>
                <a:lnTo>
                  <a:pt x="743138" y="112266"/>
                </a:lnTo>
                <a:lnTo>
                  <a:pt x="727871" y="130240"/>
                </a:lnTo>
                <a:lnTo>
                  <a:pt x="724423" y="140969"/>
                </a:lnTo>
                <a:lnTo>
                  <a:pt x="723900" y="15236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55" name="SMARTInkShape-Group336"/>
          <p:cNvGrpSpPr/>
          <p:nvPr/>
        </p:nvGrpSpPr>
        <p:grpSpPr>
          <a:xfrm>
            <a:off x="8020050" y="6143756"/>
            <a:ext cx="1951172" cy="580881"/>
            <a:chOff x="8020050" y="6143756"/>
            <a:chExt cx="1951172" cy="580881"/>
          </a:xfrm>
        </p:grpSpPr>
        <p:sp>
          <p:nvSpPr>
            <p:cNvPr id="449" name="SMARTInkShape-1273"/>
            <p:cNvSpPr/>
            <p:nvPr>
              <p:custDataLst>
                <p:tags r:id="rId27"/>
              </p:custDataLst>
            </p:nvPr>
          </p:nvSpPr>
          <p:spPr>
            <a:xfrm>
              <a:off x="9753731" y="6296073"/>
              <a:ext cx="217491" cy="161830"/>
            </a:xfrm>
            <a:custGeom>
              <a:avLst/>
              <a:gdLst/>
              <a:ahLst/>
              <a:cxnLst/>
              <a:rect l="0" t="0" r="0" b="0"/>
              <a:pathLst>
                <a:path w="217491" h="161830">
                  <a:moveTo>
                    <a:pt x="18919" y="38052"/>
                  </a:moveTo>
                  <a:lnTo>
                    <a:pt x="18919" y="38052"/>
                  </a:lnTo>
                  <a:lnTo>
                    <a:pt x="23976" y="32996"/>
                  </a:lnTo>
                  <a:lnTo>
                    <a:pt x="29280" y="30513"/>
                  </a:lnTo>
                  <a:lnTo>
                    <a:pt x="32176" y="29851"/>
                  </a:lnTo>
                  <a:lnTo>
                    <a:pt x="47330" y="19962"/>
                  </a:lnTo>
                  <a:lnTo>
                    <a:pt x="55534" y="19129"/>
                  </a:lnTo>
                  <a:lnTo>
                    <a:pt x="56029" y="20145"/>
                  </a:lnTo>
                  <a:lnTo>
                    <a:pt x="57019" y="46243"/>
                  </a:lnTo>
                  <a:lnTo>
                    <a:pt x="57019" y="42126"/>
                  </a:lnTo>
                  <a:lnTo>
                    <a:pt x="58077" y="40768"/>
                  </a:lnTo>
                  <a:lnTo>
                    <a:pt x="65221" y="38410"/>
                  </a:lnTo>
                  <a:lnTo>
                    <a:pt x="71210" y="38159"/>
                  </a:lnTo>
                  <a:lnTo>
                    <a:pt x="72829" y="37064"/>
                  </a:lnTo>
                  <a:lnTo>
                    <a:pt x="73909" y="35277"/>
                  </a:lnTo>
                  <a:lnTo>
                    <a:pt x="75942" y="28922"/>
                  </a:lnTo>
                  <a:lnTo>
                    <a:pt x="84258" y="20360"/>
                  </a:lnTo>
                  <a:lnTo>
                    <a:pt x="83645" y="18850"/>
                  </a:lnTo>
                  <a:lnTo>
                    <a:pt x="76426" y="9905"/>
                  </a:lnTo>
                  <a:lnTo>
                    <a:pt x="67900" y="9514"/>
                  </a:lnTo>
                  <a:lnTo>
                    <a:pt x="59207" y="16030"/>
                  </a:lnTo>
                  <a:lnTo>
                    <a:pt x="50377" y="19180"/>
                  </a:lnTo>
                  <a:lnTo>
                    <a:pt x="44190" y="23667"/>
                  </a:lnTo>
                  <a:lnTo>
                    <a:pt x="40734" y="29189"/>
                  </a:lnTo>
                  <a:lnTo>
                    <a:pt x="38140" y="35172"/>
                  </a:lnTo>
                  <a:lnTo>
                    <a:pt x="13550" y="73161"/>
                  </a:lnTo>
                  <a:lnTo>
                    <a:pt x="7392" y="93043"/>
                  </a:lnTo>
                  <a:lnTo>
                    <a:pt x="3214" y="100592"/>
                  </a:lnTo>
                  <a:lnTo>
                    <a:pt x="529" y="114063"/>
                  </a:lnTo>
                  <a:lnTo>
                    <a:pt x="0" y="126915"/>
                  </a:lnTo>
                  <a:lnTo>
                    <a:pt x="1014" y="129044"/>
                  </a:lnTo>
                  <a:lnTo>
                    <a:pt x="2749" y="130463"/>
                  </a:lnTo>
                  <a:lnTo>
                    <a:pt x="4964" y="131409"/>
                  </a:lnTo>
                  <a:lnTo>
                    <a:pt x="6442" y="133099"/>
                  </a:lnTo>
                  <a:lnTo>
                    <a:pt x="8082" y="137798"/>
                  </a:lnTo>
                  <a:lnTo>
                    <a:pt x="9578" y="139474"/>
                  </a:lnTo>
                  <a:lnTo>
                    <a:pt x="14063" y="141337"/>
                  </a:lnTo>
                  <a:lnTo>
                    <a:pt x="36806" y="142696"/>
                  </a:lnTo>
                  <a:lnTo>
                    <a:pt x="45566" y="139947"/>
                  </a:lnTo>
                  <a:lnTo>
                    <a:pt x="54046" y="136255"/>
                  </a:lnTo>
                  <a:lnTo>
                    <a:pt x="69661" y="133118"/>
                  </a:lnTo>
                  <a:lnTo>
                    <a:pt x="106368" y="110946"/>
                  </a:lnTo>
                  <a:lnTo>
                    <a:pt x="150546" y="73366"/>
                  </a:lnTo>
                  <a:lnTo>
                    <a:pt x="190312" y="28706"/>
                  </a:lnTo>
                  <a:lnTo>
                    <a:pt x="195635" y="22256"/>
                  </a:lnTo>
                  <a:lnTo>
                    <a:pt x="201874" y="9494"/>
                  </a:lnTo>
                  <a:lnTo>
                    <a:pt x="209381" y="0"/>
                  </a:lnTo>
                  <a:lnTo>
                    <a:pt x="171261" y="40932"/>
                  </a:lnTo>
                  <a:lnTo>
                    <a:pt x="156495" y="63636"/>
                  </a:lnTo>
                  <a:lnTo>
                    <a:pt x="150282" y="83518"/>
                  </a:lnTo>
                  <a:lnTo>
                    <a:pt x="147769" y="87412"/>
                  </a:lnTo>
                  <a:lnTo>
                    <a:pt x="144233" y="103007"/>
                  </a:lnTo>
                  <a:lnTo>
                    <a:pt x="142875" y="126522"/>
                  </a:lnTo>
                  <a:lnTo>
                    <a:pt x="145624" y="133111"/>
                  </a:lnTo>
                  <a:lnTo>
                    <a:pt x="149317" y="139567"/>
                  </a:lnTo>
                  <a:lnTo>
                    <a:pt x="152453" y="149152"/>
                  </a:lnTo>
                  <a:lnTo>
                    <a:pt x="156938" y="155516"/>
                  </a:lnTo>
                  <a:lnTo>
                    <a:pt x="162458" y="159050"/>
                  </a:lnTo>
                  <a:lnTo>
                    <a:pt x="174624" y="161319"/>
                  </a:lnTo>
                  <a:lnTo>
                    <a:pt x="193556" y="161829"/>
                  </a:lnTo>
                  <a:lnTo>
                    <a:pt x="195668" y="160786"/>
                  </a:lnTo>
                  <a:lnTo>
                    <a:pt x="197076" y="159033"/>
                  </a:lnTo>
                  <a:lnTo>
                    <a:pt x="199699" y="154263"/>
                  </a:lnTo>
                  <a:lnTo>
                    <a:pt x="206070" y="145627"/>
                  </a:lnTo>
                  <a:lnTo>
                    <a:pt x="207930" y="139486"/>
                  </a:lnTo>
                  <a:lnTo>
                    <a:pt x="209485" y="137424"/>
                  </a:lnTo>
                  <a:lnTo>
                    <a:pt x="215672" y="133465"/>
                  </a:lnTo>
                  <a:lnTo>
                    <a:pt x="217490" y="128789"/>
                  </a:lnTo>
                  <a:lnTo>
                    <a:pt x="216915" y="126060"/>
                  </a:lnTo>
                  <a:lnTo>
                    <a:pt x="210616" y="116016"/>
                  </a:lnTo>
                  <a:lnTo>
                    <a:pt x="204716" y="109718"/>
                  </a:lnTo>
                  <a:lnTo>
                    <a:pt x="199215" y="106945"/>
                  </a:lnTo>
                  <a:lnTo>
                    <a:pt x="196266" y="106206"/>
                  </a:lnTo>
                  <a:lnTo>
                    <a:pt x="193243" y="106771"/>
                  </a:lnTo>
                  <a:lnTo>
                    <a:pt x="182872" y="111565"/>
                  </a:lnTo>
                  <a:lnTo>
                    <a:pt x="154539" y="114148"/>
                  </a:lnTo>
                  <a:lnTo>
                    <a:pt x="142207" y="124600"/>
                  </a:lnTo>
                  <a:lnTo>
                    <a:pt x="114169" y="15235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0" name="SMARTInkShape-1274"/>
            <p:cNvSpPr/>
            <p:nvPr>
              <p:custDataLst>
                <p:tags r:id="rId28"/>
              </p:custDataLst>
            </p:nvPr>
          </p:nvSpPr>
          <p:spPr>
            <a:xfrm>
              <a:off x="9410701" y="6334165"/>
              <a:ext cx="276187" cy="123776"/>
            </a:xfrm>
            <a:custGeom>
              <a:avLst/>
              <a:gdLst/>
              <a:ahLst/>
              <a:cxnLst/>
              <a:rect l="0" t="0" r="0" b="0"/>
              <a:pathLst>
                <a:path w="276187" h="123776">
                  <a:moveTo>
                    <a:pt x="9524" y="95210"/>
                  </a:moveTo>
                  <a:lnTo>
                    <a:pt x="9524" y="95210"/>
                  </a:lnTo>
                  <a:lnTo>
                    <a:pt x="4467" y="100266"/>
                  </a:lnTo>
                  <a:lnTo>
                    <a:pt x="1984" y="105571"/>
                  </a:lnTo>
                  <a:lnTo>
                    <a:pt x="0" y="123389"/>
                  </a:lnTo>
                  <a:lnTo>
                    <a:pt x="14190" y="123775"/>
                  </a:lnTo>
                  <a:lnTo>
                    <a:pt x="15809" y="122720"/>
                  </a:lnTo>
                  <a:lnTo>
                    <a:pt x="16889" y="120958"/>
                  </a:lnTo>
                  <a:lnTo>
                    <a:pt x="17610" y="118725"/>
                  </a:lnTo>
                  <a:lnTo>
                    <a:pt x="19147" y="117237"/>
                  </a:lnTo>
                  <a:lnTo>
                    <a:pt x="29221" y="112026"/>
                  </a:lnTo>
                  <a:lnTo>
                    <a:pt x="32180" y="109595"/>
                  </a:lnTo>
                  <a:lnTo>
                    <a:pt x="41113" y="106895"/>
                  </a:lnTo>
                  <a:lnTo>
                    <a:pt x="51080" y="104637"/>
                  </a:lnTo>
                  <a:lnTo>
                    <a:pt x="66103" y="97385"/>
                  </a:lnTo>
                  <a:lnTo>
                    <a:pt x="69468" y="96661"/>
                  </a:lnTo>
                  <a:lnTo>
                    <a:pt x="79262" y="90582"/>
                  </a:lnTo>
                  <a:lnTo>
                    <a:pt x="92052" y="80107"/>
                  </a:lnTo>
                  <a:lnTo>
                    <a:pt x="104770" y="74117"/>
                  </a:lnTo>
                  <a:lnTo>
                    <a:pt x="107947" y="71624"/>
                  </a:lnTo>
                  <a:lnTo>
                    <a:pt x="111475" y="63208"/>
                  </a:lnTo>
                  <a:lnTo>
                    <a:pt x="112417" y="58000"/>
                  </a:lnTo>
                  <a:lnTo>
                    <a:pt x="114103" y="54529"/>
                  </a:lnTo>
                  <a:lnTo>
                    <a:pt x="116284" y="52214"/>
                  </a:lnTo>
                  <a:lnTo>
                    <a:pt x="127392" y="43443"/>
                  </a:lnTo>
                  <a:lnTo>
                    <a:pt x="130701" y="34808"/>
                  </a:lnTo>
                  <a:lnTo>
                    <a:pt x="132826" y="17074"/>
                  </a:lnTo>
                  <a:lnTo>
                    <a:pt x="134058" y="14544"/>
                  </a:lnTo>
                  <a:lnTo>
                    <a:pt x="135938" y="12858"/>
                  </a:lnTo>
                  <a:lnTo>
                    <a:pt x="138250" y="11734"/>
                  </a:lnTo>
                  <a:lnTo>
                    <a:pt x="139791" y="9926"/>
                  </a:lnTo>
                  <a:lnTo>
                    <a:pt x="142754" y="411"/>
                  </a:lnTo>
                  <a:lnTo>
                    <a:pt x="134663" y="0"/>
                  </a:lnTo>
                  <a:lnTo>
                    <a:pt x="134224" y="1045"/>
                  </a:lnTo>
                  <a:lnTo>
                    <a:pt x="133739" y="5028"/>
                  </a:lnTo>
                  <a:lnTo>
                    <a:pt x="132550" y="6513"/>
                  </a:lnTo>
                  <a:lnTo>
                    <a:pt x="128407" y="8165"/>
                  </a:lnTo>
                  <a:lnTo>
                    <a:pt x="126879" y="9663"/>
                  </a:lnTo>
                  <a:lnTo>
                    <a:pt x="121606" y="19672"/>
                  </a:lnTo>
                  <a:lnTo>
                    <a:pt x="119170" y="22627"/>
                  </a:lnTo>
                  <a:lnTo>
                    <a:pt x="116464" y="31553"/>
                  </a:lnTo>
                  <a:lnTo>
                    <a:pt x="113525" y="53078"/>
                  </a:lnTo>
                  <a:lnTo>
                    <a:pt x="106817" y="66466"/>
                  </a:lnTo>
                  <a:lnTo>
                    <a:pt x="104784" y="99708"/>
                  </a:lnTo>
                  <a:lnTo>
                    <a:pt x="105840" y="101383"/>
                  </a:lnTo>
                  <a:lnTo>
                    <a:pt x="107601" y="102501"/>
                  </a:lnTo>
                  <a:lnTo>
                    <a:pt x="112976" y="104294"/>
                  </a:lnTo>
                  <a:lnTo>
                    <a:pt x="136655" y="104724"/>
                  </a:lnTo>
                  <a:lnTo>
                    <a:pt x="142932" y="101908"/>
                  </a:lnTo>
                  <a:lnTo>
                    <a:pt x="149250" y="98187"/>
                  </a:lnTo>
                  <a:lnTo>
                    <a:pt x="158756" y="95034"/>
                  </a:lnTo>
                  <a:lnTo>
                    <a:pt x="174625" y="82069"/>
                  </a:lnTo>
                  <a:lnTo>
                    <a:pt x="205316" y="41489"/>
                  </a:lnTo>
                  <a:lnTo>
                    <a:pt x="211534" y="28585"/>
                  </a:lnTo>
                  <a:lnTo>
                    <a:pt x="215722" y="22207"/>
                  </a:lnTo>
                  <a:lnTo>
                    <a:pt x="219139" y="12666"/>
                  </a:lnTo>
                  <a:lnTo>
                    <a:pt x="228561" y="8"/>
                  </a:lnTo>
                  <a:lnTo>
                    <a:pt x="223532" y="5031"/>
                  </a:lnTo>
                  <a:lnTo>
                    <a:pt x="221054" y="10328"/>
                  </a:lnTo>
                  <a:lnTo>
                    <a:pt x="220394" y="13222"/>
                  </a:lnTo>
                  <a:lnTo>
                    <a:pt x="211708" y="28609"/>
                  </a:lnTo>
                  <a:lnTo>
                    <a:pt x="204619" y="55821"/>
                  </a:lnTo>
                  <a:lnTo>
                    <a:pt x="193090" y="75572"/>
                  </a:lnTo>
                  <a:lnTo>
                    <a:pt x="191011" y="88744"/>
                  </a:lnTo>
                  <a:lnTo>
                    <a:pt x="193549" y="95158"/>
                  </a:lnTo>
                  <a:lnTo>
                    <a:pt x="208113" y="112770"/>
                  </a:lnTo>
                  <a:lnTo>
                    <a:pt x="214181" y="113818"/>
                  </a:lnTo>
                  <a:lnTo>
                    <a:pt x="219721" y="111242"/>
                  </a:lnTo>
                  <a:lnTo>
                    <a:pt x="225712" y="107627"/>
                  </a:lnTo>
                  <a:lnTo>
                    <a:pt x="235033" y="104534"/>
                  </a:lnTo>
                  <a:lnTo>
                    <a:pt x="244500" y="98443"/>
                  </a:lnTo>
                  <a:lnTo>
                    <a:pt x="250836" y="96647"/>
                  </a:lnTo>
                  <a:lnTo>
                    <a:pt x="257179" y="90204"/>
                  </a:lnTo>
                  <a:lnTo>
                    <a:pt x="262467" y="81343"/>
                  </a:lnTo>
                  <a:lnTo>
                    <a:pt x="268686" y="67032"/>
                  </a:lnTo>
                  <a:lnTo>
                    <a:pt x="272873" y="60462"/>
                  </a:lnTo>
                  <a:lnTo>
                    <a:pt x="275232" y="50812"/>
                  </a:lnTo>
                  <a:lnTo>
                    <a:pt x="276186" y="25362"/>
                  </a:lnTo>
                  <a:lnTo>
                    <a:pt x="273385" y="19011"/>
                  </a:lnTo>
                  <a:lnTo>
                    <a:pt x="268019" y="11366"/>
                  </a:lnTo>
                  <a:lnTo>
                    <a:pt x="264463" y="10321"/>
                  </a:lnTo>
                  <a:lnTo>
                    <a:pt x="244343" y="9533"/>
                  </a:lnTo>
                  <a:lnTo>
                    <a:pt x="238066" y="12329"/>
                  </a:lnTo>
                  <a:lnTo>
                    <a:pt x="200024" y="44785"/>
                  </a:lnTo>
                  <a:lnTo>
                    <a:pt x="193674" y="47399"/>
                  </a:lnTo>
                  <a:lnTo>
                    <a:pt x="187324" y="52088"/>
                  </a:lnTo>
                  <a:lnTo>
                    <a:pt x="183796" y="57701"/>
                  </a:lnTo>
                  <a:lnTo>
                    <a:pt x="181023" y="75613"/>
                  </a:lnTo>
                  <a:lnTo>
                    <a:pt x="211567" y="76146"/>
                  </a:lnTo>
                  <a:lnTo>
                    <a:pt x="257174" y="5711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1" name="SMARTInkShape-1275"/>
            <p:cNvSpPr/>
            <p:nvPr>
              <p:custDataLst>
                <p:tags r:id="rId29"/>
              </p:custDataLst>
            </p:nvPr>
          </p:nvSpPr>
          <p:spPr>
            <a:xfrm>
              <a:off x="8991600" y="6143756"/>
              <a:ext cx="400015" cy="341316"/>
            </a:xfrm>
            <a:custGeom>
              <a:avLst/>
              <a:gdLst/>
              <a:ahLst/>
              <a:cxnLst/>
              <a:rect l="0" t="0" r="0" b="0"/>
              <a:pathLst>
                <a:path w="400015" h="341316">
                  <a:moveTo>
                    <a:pt x="57150" y="228469"/>
                  </a:moveTo>
                  <a:lnTo>
                    <a:pt x="57150" y="228469"/>
                  </a:lnTo>
                  <a:lnTo>
                    <a:pt x="48016" y="228469"/>
                  </a:lnTo>
                  <a:lnTo>
                    <a:pt x="24962" y="251135"/>
                  </a:lnTo>
                  <a:lnTo>
                    <a:pt x="21677" y="257240"/>
                  </a:lnTo>
                  <a:lnTo>
                    <a:pt x="20802" y="260350"/>
                  </a:lnTo>
                  <a:lnTo>
                    <a:pt x="19159" y="262422"/>
                  </a:lnTo>
                  <a:lnTo>
                    <a:pt x="14513" y="264727"/>
                  </a:lnTo>
                  <a:lnTo>
                    <a:pt x="12851" y="267457"/>
                  </a:lnTo>
                  <a:lnTo>
                    <a:pt x="7360" y="284226"/>
                  </a:lnTo>
                  <a:lnTo>
                    <a:pt x="1454" y="292987"/>
                  </a:lnTo>
                  <a:lnTo>
                    <a:pt x="127" y="303156"/>
                  </a:lnTo>
                  <a:lnTo>
                    <a:pt x="0" y="331766"/>
                  </a:lnTo>
                  <a:lnTo>
                    <a:pt x="10113" y="337863"/>
                  </a:lnTo>
                  <a:lnTo>
                    <a:pt x="21458" y="341315"/>
                  </a:lnTo>
                  <a:lnTo>
                    <a:pt x="54105" y="332983"/>
                  </a:lnTo>
                  <a:lnTo>
                    <a:pt x="64969" y="328542"/>
                  </a:lnTo>
                  <a:lnTo>
                    <a:pt x="74030" y="320218"/>
                  </a:lnTo>
                  <a:lnTo>
                    <a:pt x="100457" y="282484"/>
                  </a:lnTo>
                  <a:lnTo>
                    <a:pt x="103922" y="267203"/>
                  </a:lnTo>
                  <a:lnTo>
                    <a:pt x="104207" y="263817"/>
                  </a:lnTo>
                  <a:lnTo>
                    <a:pt x="95041" y="232552"/>
                  </a:lnTo>
                  <a:lnTo>
                    <a:pt x="82104" y="215889"/>
                  </a:lnTo>
                  <a:lnTo>
                    <a:pt x="76002" y="212294"/>
                  </a:lnTo>
                  <a:lnTo>
                    <a:pt x="63460" y="209987"/>
                  </a:lnTo>
                  <a:lnTo>
                    <a:pt x="34924" y="209434"/>
                  </a:lnTo>
                  <a:lnTo>
                    <a:pt x="28575" y="212248"/>
                  </a:lnTo>
                  <a:lnTo>
                    <a:pt x="20932" y="217621"/>
                  </a:lnTo>
                  <a:lnTo>
                    <a:pt x="19886" y="221178"/>
                  </a:lnTo>
                  <a:lnTo>
                    <a:pt x="19099" y="228042"/>
                  </a:lnTo>
                  <a:lnTo>
                    <a:pt x="46497" y="228458"/>
                  </a:lnTo>
                  <a:lnTo>
                    <a:pt x="55238" y="225642"/>
                  </a:lnTo>
                  <a:lnTo>
                    <a:pt x="99781" y="202959"/>
                  </a:lnTo>
                  <a:lnTo>
                    <a:pt x="143471" y="187179"/>
                  </a:lnTo>
                  <a:lnTo>
                    <a:pt x="183040" y="171317"/>
                  </a:lnTo>
                  <a:lnTo>
                    <a:pt x="227813" y="148897"/>
                  </a:lnTo>
                  <a:lnTo>
                    <a:pt x="263003" y="125379"/>
                  </a:lnTo>
                  <a:lnTo>
                    <a:pt x="307945" y="88878"/>
                  </a:lnTo>
                  <a:lnTo>
                    <a:pt x="338468" y="60121"/>
                  </a:lnTo>
                  <a:lnTo>
                    <a:pt x="347818" y="44415"/>
                  </a:lnTo>
                  <a:lnTo>
                    <a:pt x="354337" y="29090"/>
                  </a:lnTo>
                  <a:lnTo>
                    <a:pt x="358566" y="22381"/>
                  </a:lnTo>
                  <a:lnTo>
                    <a:pt x="360446" y="15872"/>
                  </a:lnTo>
                  <a:lnTo>
                    <a:pt x="359888" y="13712"/>
                  </a:lnTo>
                  <a:lnTo>
                    <a:pt x="358459" y="12273"/>
                  </a:lnTo>
                  <a:lnTo>
                    <a:pt x="356447" y="11313"/>
                  </a:lnTo>
                  <a:lnTo>
                    <a:pt x="355107" y="9615"/>
                  </a:lnTo>
                  <a:lnTo>
                    <a:pt x="353616" y="4906"/>
                  </a:lnTo>
                  <a:lnTo>
                    <a:pt x="352161" y="3227"/>
                  </a:lnTo>
                  <a:lnTo>
                    <a:pt x="347721" y="1362"/>
                  </a:lnTo>
                  <a:lnTo>
                    <a:pt x="330067" y="0"/>
                  </a:lnTo>
                  <a:lnTo>
                    <a:pt x="323791" y="2749"/>
                  </a:lnTo>
                  <a:lnTo>
                    <a:pt x="277909" y="31669"/>
                  </a:lnTo>
                  <a:lnTo>
                    <a:pt x="264964" y="41159"/>
                  </a:lnTo>
                  <a:lnTo>
                    <a:pt x="226787" y="87053"/>
                  </a:lnTo>
                  <a:lnTo>
                    <a:pt x="212994" y="109793"/>
                  </a:lnTo>
                  <a:lnTo>
                    <a:pt x="193699" y="154641"/>
                  </a:lnTo>
                  <a:lnTo>
                    <a:pt x="185216" y="174256"/>
                  </a:lnTo>
                  <a:lnTo>
                    <a:pt x="173685" y="221752"/>
                  </a:lnTo>
                  <a:lnTo>
                    <a:pt x="171508" y="267544"/>
                  </a:lnTo>
                  <a:lnTo>
                    <a:pt x="171488" y="270394"/>
                  </a:lnTo>
                  <a:lnTo>
                    <a:pt x="180860" y="311270"/>
                  </a:lnTo>
                  <a:lnTo>
                    <a:pt x="185997" y="318384"/>
                  </a:lnTo>
                  <a:lnTo>
                    <a:pt x="191321" y="321347"/>
                  </a:lnTo>
                  <a:lnTo>
                    <a:pt x="194221" y="322138"/>
                  </a:lnTo>
                  <a:lnTo>
                    <a:pt x="196156" y="321607"/>
                  </a:lnTo>
                  <a:lnTo>
                    <a:pt x="197446" y="320194"/>
                  </a:lnTo>
                  <a:lnTo>
                    <a:pt x="199516" y="315380"/>
                  </a:lnTo>
                  <a:lnTo>
                    <a:pt x="200982" y="300277"/>
                  </a:lnTo>
                  <a:lnTo>
                    <a:pt x="206540" y="288317"/>
                  </a:lnTo>
                  <a:lnTo>
                    <a:pt x="208213" y="277646"/>
                  </a:lnTo>
                  <a:lnTo>
                    <a:pt x="206134" y="268670"/>
                  </a:lnTo>
                  <a:lnTo>
                    <a:pt x="202740" y="261152"/>
                  </a:lnTo>
                  <a:lnTo>
                    <a:pt x="200264" y="241251"/>
                  </a:lnTo>
                  <a:lnTo>
                    <a:pt x="200131" y="234855"/>
                  </a:lnTo>
                  <a:lnTo>
                    <a:pt x="191833" y="212627"/>
                  </a:lnTo>
                  <a:lnTo>
                    <a:pt x="182416" y="201499"/>
                  </a:lnTo>
                  <a:lnTo>
                    <a:pt x="178793" y="200608"/>
                  </a:lnTo>
                  <a:lnTo>
                    <a:pt x="171488" y="199898"/>
                  </a:lnTo>
                  <a:lnTo>
                    <a:pt x="171462" y="204951"/>
                  </a:lnTo>
                  <a:lnTo>
                    <a:pt x="172516" y="206441"/>
                  </a:lnTo>
                  <a:lnTo>
                    <a:pt x="174277" y="207433"/>
                  </a:lnTo>
                  <a:lnTo>
                    <a:pt x="184709" y="209027"/>
                  </a:lnTo>
                  <a:lnTo>
                    <a:pt x="203249" y="209385"/>
                  </a:lnTo>
                  <a:lnTo>
                    <a:pt x="249110" y="200285"/>
                  </a:lnTo>
                  <a:lnTo>
                    <a:pt x="295456" y="190973"/>
                  </a:lnTo>
                  <a:lnTo>
                    <a:pt x="320502" y="189390"/>
                  </a:lnTo>
                  <a:lnTo>
                    <a:pt x="344589" y="182178"/>
                  </a:lnTo>
                  <a:lnTo>
                    <a:pt x="373195" y="180961"/>
                  </a:lnTo>
                  <a:lnTo>
                    <a:pt x="380353" y="183718"/>
                  </a:lnTo>
                  <a:lnTo>
                    <a:pt x="389930" y="189979"/>
                  </a:lnTo>
                  <a:lnTo>
                    <a:pt x="400014" y="190369"/>
                  </a:lnTo>
                  <a:lnTo>
                    <a:pt x="390526" y="190369"/>
                  </a:lnTo>
                  <a:lnTo>
                    <a:pt x="372802" y="172646"/>
                  </a:lnTo>
                  <a:lnTo>
                    <a:pt x="362377" y="171353"/>
                  </a:lnTo>
                  <a:lnTo>
                    <a:pt x="354430" y="177872"/>
                  </a:lnTo>
                  <a:lnTo>
                    <a:pt x="348730" y="179523"/>
                  </a:lnTo>
                  <a:lnTo>
                    <a:pt x="346786" y="181022"/>
                  </a:lnTo>
                  <a:lnTo>
                    <a:pt x="335589" y="200090"/>
                  </a:lnTo>
                  <a:lnTo>
                    <a:pt x="334851" y="203200"/>
                  </a:lnTo>
                  <a:lnTo>
                    <a:pt x="328756" y="212633"/>
                  </a:lnTo>
                  <a:lnTo>
                    <a:pt x="320247" y="222130"/>
                  </a:lnTo>
                  <a:lnTo>
                    <a:pt x="316957" y="231296"/>
                  </a:lnTo>
                  <a:lnTo>
                    <a:pt x="314437" y="241367"/>
                  </a:lnTo>
                  <a:lnTo>
                    <a:pt x="307017" y="256456"/>
                  </a:lnTo>
                  <a:lnTo>
                    <a:pt x="304726" y="263132"/>
                  </a:lnTo>
                  <a:lnTo>
                    <a:pt x="298546" y="273900"/>
                  </a:lnTo>
                  <a:lnTo>
                    <a:pt x="296729" y="284291"/>
                  </a:lnTo>
                  <a:lnTo>
                    <a:pt x="298744" y="293143"/>
                  </a:lnTo>
                  <a:lnTo>
                    <a:pt x="303604" y="302392"/>
                  </a:lnTo>
                  <a:lnTo>
                    <a:pt x="305061" y="303151"/>
                  </a:lnTo>
                  <a:lnTo>
                    <a:pt x="320977" y="304536"/>
                  </a:lnTo>
                  <a:lnTo>
                    <a:pt x="327158" y="304610"/>
                  </a:lnTo>
                  <a:lnTo>
                    <a:pt x="333434" y="301821"/>
                  </a:lnTo>
                  <a:lnTo>
                    <a:pt x="380877" y="266511"/>
                  </a:lnTo>
                  <a:lnTo>
                    <a:pt x="386236" y="260193"/>
                  </a:lnTo>
                  <a:lnTo>
                    <a:pt x="388619" y="253858"/>
                  </a:lnTo>
                  <a:lnTo>
                    <a:pt x="389960" y="244341"/>
                  </a:lnTo>
                  <a:lnTo>
                    <a:pt x="391207" y="242226"/>
                  </a:lnTo>
                  <a:lnTo>
                    <a:pt x="393096" y="240814"/>
                  </a:lnTo>
                  <a:lnTo>
                    <a:pt x="395415" y="239875"/>
                  </a:lnTo>
                  <a:lnTo>
                    <a:pt x="396959" y="238190"/>
                  </a:lnTo>
                  <a:lnTo>
                    <a:pt x="399644" y="229958"/>
                  </a:lnTo>
                  <a:lnTo>
                    <a:pt x="398721" y="229461"/>
                  </a:lnTo>
                  <a:lnTo>
                    <a:pt x="394874" y="228910"/>
                  </a:lnTo>
                  <a:lnTo>
                    <a:pt x="393424" y="229821"/>
                  </a:lnTo>
                  <a:lnTo>
                    <a:pt x="392457" y="231487"/>
                  </a:lnTo>
                  <a:lnTo>
                    <a:pt x="391813" y="233656"/>
                  </a:lnTo>
                  <a:lnTo>
                    <a:pt x="383156" y="247784"/>
                  </a:lnTo>
                  <a:lnTo>
                    <a:pt x="382436" y="250871"/>
                  </a:lnTo>
                  <a:lnTo>
                    <a:pt x="373651" y="266592"/>
                  </a:lnTo>
                  <a:lnTo>
                    <a:pt x="372925" y="269759"/>
                  </a:lnTo>
                  <a:lnTo>
                    <a:pt x="364127" y="285621"/>
                  </a:lnTo>
                  <a:lnTo>
                    <a:pt x="362380" y="293263"/>
                  </a:lnTo>
                  <a:lnTo>
                    <a:pt x="361179" y="293890"/>
                  </a:lnTo>
                  <a:lnTo>
                    <a:pt x="357021" y="294586"/>
                  </a:lnTo>
                  <a:lnTo>
                    <a:pt x="355488" y="295831"/>
                  </a:lnTo>
                  <a:lnTo>
                    <a:pt x="353786" y="300036"/>
                  </a:lnTo>
                  <a:lnTo>
                    <a:pt x="354391" y="302639"/>
                  </a:lnTo>
                  <a:lnTo>
                    <a:pt x="360745" y="312463"/>
                  </a:lnTo>
                  <a:lnTo>
                    <a:pt x="361593" y="318738"/>
                  </a:lnTo>
                  <a:lnTo>
                    <a:pt x="362771" y="319339"/>
                  </a:lnTo>
                  <a:lnTo>
                    <a:pt x="364613" y="318682"/>
                  </a:lnTo>
                  <a:lnTo>
                    <a:pt x="369484" y="316189"/>
                  </a:lnTo>
                  <a:lnTo>
                    <a:pt x="381000" y="31419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2" name="SMARTInkShape-1276"/>
            <p:cNvSpPr/>
            <p:nvPr>
              <p:custDataLst>
                <p:tags r:id="rId30"/>
              </p:custDataLst>
            </p:nvPr>
          </p:nvSpPr>
          <p:spPr>
            <a:xfrm>
              <a:off x="8667750" y="6210300"/>
              <a:ext cx="361951" cy="294872"/>
            </a:xfrm>
            <a:custGeom>
              <a:avLst/>
              <a:gdLst/>
              <a:ahLst/>
              <a:cxnLst/>
              <a:rect l="0" t="0" r="0" b="0"/>
              <a:pathLst>
                <a:path w="361951" h="294872">
                  <a:moveTo>
                    <a:pt x="0" y="285750"/>
                  </a:moveTo>
                  <a:lnTo>
                    <a:pt x="0" y="285750"/>
                  </a:lnTo>
                  <a:lnTo>
                    <a:pt x="10113" y="285750"/>
                  </a:lnTo>
                  <a:lnTo>
                    <a:pt x="17900" y="282928"/>
                  </a:lnTo>
                  <a:lnTo>
                    <a:pt x="38000" y="269275"/>
                  </a:lnTo>
                  <a:lnTo>
                    <a:pt x="55836" y="262153"/>
                  </a:lnTo>
                  <a:lnTo>
                    <a:pt x="78980" y="244354"/>
                  </a:lnTo>
                  <a:lnTo>
                    <a:pt x="119590" y="203200"/>
                  </a:lnTo>
                  <a:lnTo>
                    <a:pt x="123268" y="192381"/>
                  </a:lnTo>
                  <a:lnTo>
                    <a:pt x="123821" y="163772"/>
                  </a:lnTo>
                  <a:lnTo>
                    <a:pt x="122764" y="163156"/>
                  </a:lnTo>
                  <a:lnTo>
                    <a:pt x="106957" y="161957"/>
                  </a:lnTo>
                  <a:lnTo>
                    <a:pt x="101159" y="161939"/>
                  </a:lnTo>
                  <a:lnTo>
                    <a:pt x="95054" y="164753"/>
                  </a:lnTo>
                  <a:lnTo>
                    <a:pt x="63497" y="193723"/>
                  </a:lnTo>
                  <a:lnTo>
                    <a:pt x="59971" y="200047"/>
                  </a:lnTo>
                  <a:lnTo>
                    <a:pt x="57345" y="206385"/>
                  </a:lnTo>
                  <a:lnTo>
                    <a:pt x="49114" y="217195"/>
                  </a:lnTo>
                  <a:lnTo>
                    <a:pt x="46860" y="226308"/>
                  </a:lnTo>
                  <a:lnTo>
                    <a:pt x="41166" y="235212"/>
                  </a:lnTo>
                  <a:lnTo>
                    <a:pt x="38705" y="247702"/>
                  </a:lnTo>
                  <a:lnTo>
                    <a:pt x="38110" y="265212"/>
                  </a:lnTo>
                  <a:lnTo>
                    <a:pt x="52291" y="280850"/>
                  </a:lnTo>
                  <a:lnTo>
                    <a:pt x="57813" y="283572"/>
                  </a:lnTo>
                  <a:lnTo>
                    <a:pt x="80094" y="285320"/>
                  </a:lnTo>
                  <a:lnTo>
                    <a:pt x="116042" y="275510"/>
                  </a:lnTo>
                  <a:lnTo>
                    <a:pt x="160064" y="249960"/>
                  </a:lnTo>
                  <a:lnTo>
                    <a:pt x="193431" y="224475"/>
                  </a:lnTo>
                  <a:lnTo>
                    <a:pt x="210536" y="207152"/>
                  </a:lnTo>
                  <a:lnTo>
                    <a:pt x="226944" y="183011"/>
                  </a:lnTo>
                  <a:lnTo>
                    <a:pt x="228557" y="171895"/>
                  </a:lnTo>
                  <a:lnTo>
                    <a:pt x="223530" y="176638"/>
                  </a:lnTo>
                  <a:lnTo>
                    <a:pt x="221055" y="181870"/>
                  </a:lnTo>
                  <a:lnTo>
                    <a:pt x="220395" y="184747"/>
                  </a:lnTo>
                  <a:lnTo>
                    <a:pt x="214409" y="193852"/>
                  </a:lnTo>
                  <a:lnTo>
                    <a:pt x="192343" y="217198"/>
                  </a:lnTo>
                  <a:lnTo>
                    <a:pt x="191319" y="221064"/>
                  </a:lnTo>
                  <a:lnTo>
                    <a:pt x="190549" y="236360"/>
                  </a:lnTo>
                  <a:lnTo>
                    <a:pt x="183964" y="245381"/>
                  </a:lnTo>
                  <a:lnTo>
                    <a:pt x="181369" y="255412"/>
                  </a:lnTo>
                  <a:lnTo>
                    <a:pt x="174507" y="264431"/>
                  </a:lnTo>
                  <a:lnTo>
                    <a:pt x="171852" y="274462"/>
                  </a:lnTo>
                  <a:lnTo>
                    <a:pt x="180593" y="285312"/>
                  </a:lnTo>
                  <a:lnTo>
                    <a:pt x="189143" y="293912"/>
                  </a:lnTo>
                  <a:lnTo>
                    <a:pt x="195154" y="294871"/>
                  </a:lnTo>
                  <a:lnTo>
                    <a:pt x="200682" y="292273"/>
                  </a:lnTo>
                  <a:lnTo>
                    <a:pt x="230938" y="269758"/>
                  </a:lnTo>
                  <a:lnTo>
                    <a:pt x="242236" y="248929"/>
                  </a:lnTo>
                  <a:lnTo>
                    <a:pt x="246046" y="231213"/>
                  </a:lnTo>
                  <a:lnTo>
                    <a:pt x="244115" y="221647"/>
                  </a:lnTo>
                  <a:lnTo>
                    <a:pt x="240788" y="212810"/>
                  </a:lnTo>
                  <a:lnTo>
                    <a:pt x="237854" y="196993"/>
                  </a:lnTo>
                  <a:lnTo>
                    <a:pt x="218873" y="164105"/>
                  </a:lnTo>
                  <a:lnTo>
                    <a:pt x="196838" y="134771"/>
                  </a:lnTo>
                  <a:lnTo>
                    <a:pt x="182464" y="101720"/>
                  </a:lnTo>
                  <a:lnTo>
                    <a:pt x="181106" y="82561"/>
                  </a:lnTo>
                  <a:lnTo>
                    <a:pt x="183855" y="76205"/>
                  </a:lnTo>
                  <a:lnTo>
                    <a:pt x="187547" y="69852"/>
                  </a:lnTo>
                  <a:lnTo>
                    <a:pt x="190684" y="60325"/>
                  </a:lnTo>
                  <a:lnTo>
                    <a:pt x="195169" y="53975"/>
                  </a:lnTo>
                  <a:lnTo>
                    <a:pt x="200689" y="50447"/>
                  </a:lnTo>
                  <a:lnTo>
                    <a:pt x="217913" y="43126"/>
                  </a:lnTo>
                  <a:lnTo>
                    <a:pt x="251826" y="23206"/>
                  </a:lnTo>
                  <a:lnTo>
                    <a:pt x="295334" y="11754"/>
                  </a:lnTo>
                  <a:lnTo>
                    <a:pt x="325974" y="8760"/>
                  </a:lnTo>
                  <a:lnTo>
                    <a:pt x="344887" y="2044"/>
                  </a:lnTo>
                  <a:lnTo>
                    <a:pt x="3619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3" name="SMARTInkShape-1277"/>
            <p:cNvSpPr/>
            <p:nvPr>
              <p:custDataLst>
                <p:tags r:id="rId31"/>
              </p:custDataLst>
            </p:nvPr>
          </p:nvSpPr>
          <p:spPr>
            <a:xfrm>
              <a:off x="8334386" y="6353178"/>
              <a:ext cx="294859" cy="371459"/>
            </a:xfrm>
            <a:custGeom>
              <a:avLst/>
              <a:gdLst/>
              <a:ahLst/>
              <a:cxnLst/>
              <a:rect l="0" t="0" r="0" b="0"/>
              <a:pathLst>
                <a:path w="294859" h="371459">
                  <a:moveTo>
                    <a:pt x="76189" y="38097"/>
                  </a:moveTo>
                  <a:lnTo>
                    <a:pt x="76189" y="38097"/>
                  </a:lnTo>
                  <a:lnTo>
                    <a:pt x="76189" y="52562"/>
                  </a:lnTo>
                  <a:lnTo>
                    <a:pt x="75131" y="54091"/>
                  </a:lnTo>
                  <a:lnTo>
                    <a:pt x="73367" y="55110"/>
                  </a:lnTo>
                  <a:lnTo>
                    <a:pt x="71133" y="55789"/>
                  </a:lnTo>
                  <a:lnTo>
                    <a:pt x="69644" y="57299"/>
                  </a:lnTo>
                  <a:lnTo>
                    <a:pt x="67989" y="61801"/>
                  </a:lnTo>
                  <a:lnTo>
                    <a:pt x="66664" y="108455"/>
                  </a:lnTo>
                  <a:lnTo>
                    <a:pt x="66664" y="128334"/>
                  </a:lnTo>
                  <a:lnTo>
                    <a:pt x="63842" y="133941"/>
                  </a:lnTo>
                  <a:lnTo>
                    <a:pt x="60119" y="139961"/>
                  </a:lnTo>
                  <a:lnTo>
                    <a:pt x="57727" y="152449"/>
                  </a:lnTo>
                  <a:lnTo>
                    <a:pt x="57173" y="169569"/>
                  </a:lnTo>
                  <a:lnTo>
                    <a:pt x="48007" y="180531"/>
                  </a:lnTo>
                  <a:lnTo>
                    <a:pt x="47624" y="195149"/>
                  </a:lnTo>
                  <a:lnTo>
                    <a:pt x="46563" y="194656"/>
                  </a:lnTo>
                  <a:lnTo>
                    <a:pt x="42561" y="188465"/>
                  </a:lnTo>
                  <a:lnTo>
                    <a:pt x="31805" y="151013"/>
                  </a:lnTo>
                  <a:lnTo>
                    <a:pt x="21244" y="110221"/>
                  </a:lnTo>
                  <a:lnTo>
                    <a:pt x="9625" y="66510"/>
                  </a:lnTo>
                  <a:lnTo>
                    <a:pt x="7471" y="63389"/>
                  </a:lnTo>
                  <a:lnTo>
                    <a:pt x="4977" y="61309"/>
                  </a:lnTo>
                  <a:lnTo>
                    <a:pt x="2206" y="56175"/>
                  </a:lnTo>
                  <a:lnTo>
                    <a:pt x="184" y="45551"/>
                  </a:lnTo>
                  <a:lnTo>
                    <a:pt x="0" y="38533"/>
                  </a:lnTo>
                  <a:lnTo>
                    <a:pt x="16236" y="37065"/>
                  </a:lnTo>
                  <a:lnTo>
                    <a:pt x="28638" y="30563"/>
                  </a:lnTo>
                  <a:lnTo>
                    <a:pt x="70213" y="28650"/>
                  </a:lnTo>
                  <a:lnTo>
                    <a:pt x="107972" y="27521"/>
                  </a:lnTo>
                  <a:lnTo>
                    <a:pt x="146041" y="19930"/>
                  </a:lnTo>
                  <a:lnTo>
                    <a:pt x="184139" y="18066"/>
                  </a:lnTo>
                  <a:lnTo>
                    <a:pt x="225767" y="7293"/>
                  </a:lnTo>
                  <a:lnTo>
                    <a:pt x="233686" y="3239"/>
                  </a:lnTo>
                  <a:lnTo>
                    <a:pt x="247392" y="638"/>
                  </a:lnTo>
                  <a:lnTo>
                    <a:pt x="266246" y="0"/>
                  </a:lnTo>
                  <a:lnTo>
                    <a:pt x="266558" y="5054"/>
                  </a:lnTo>
                  <a:lnTo>
                    <a:pt x="263809" y="10359"/>
                  </a:lnTo>
                  <a:lnTo>
                    <a:pt x="239864" y="36336"/>
                  </a:lnTo>
                  <a:lnTo>
                    <a:pt x="238891" y="40136"/>
                  </a:lnTo>
                  <a:lnTo>
                    <a:pt x="238267" y="51200"/>
                  </a:lnTo>
                  <a:lnTo>
                    <a:pt x="235360" y="57326"/>
                  </a:lnTo>
                  <a:lnTo>
                    <a:pt x="230540" y="65693"/>
                  </a:lnTo>
                  <a:lnTo>
                    <a:pt x="212290" y="106422"/>
                  </a:lnTo>
                  <a:lnTo>
                    <a:pt x="207532" y="124311"/>
                  </a:lnTo>
                  <a:lnTo>
                    <a:pt x="193135" y="161965"/>
                  </a:lnTo>
                  <a:lnTo>
                    <a:pt x="190606" y="173583"/>
                  </a:lnTo>
                  <a:lnTo>
                    <a:pt x="171260" y="212959"/>
                  </a:lnTo>
                  <a:lnTo>
                    <a:pt x="155196" y="256636"/>
                  </a:lnTo>
                  <a:lnTo>
                    <a:pt x="150398" y="276063"/>
                  </a:lnTo>
                  <a:lnTo>
                    <a:pt x="132699" y="321609"/>
                  </a:lnTo>
                  <a:lnTo>
                    <a:pt x="129737" y="325530"/>
                  </a:lnTo>
                  <a:lnTo>
                    <a:pt x="126446" y="335531"/>
                  </a:lnTo>
                  <a:lnTo>
                    <a:pt x="124334" y="349086"/>
                  </a:lnTo>
                  <a:lnTo>
                    <a:pt x="116344" y="362344"/>
                  </a:lnTo>
                  <a:lnTo>
                    <a:pt x="114292" y="371458"/>
                  </a:lnTo>
                  <a:lnTo>
                    <a:pt x="114289" y="327619"/>
                  </a:lnTo>
                  <a:lnTo>
                    <a:pt x="119345" y="287994"/>
                  </a:lnTo>
                  <a:lnTo>
                    <a:pt x="127546" y="247725"/>
                  </a:lnTo>
                  <a:lnTo>
                    <a:pt x="136679" y="207336"/>
                  </a:lnTo>
                  <a:lnTo>
                    <a:pt x="141031" y="168557"/>
                  </a:lnTo>
                  <a:lnTo>
                    <a:pt x="152434" y="130256"/>
                  </a:lnTo>
                  <a:lnTo>
                    <a:pt x="167645" y="86993"/>
                  </a:lnTo>
                  <a:lnTo>
                    <a:pt x="184058" y="43321"/>
                  </a:lnTo>
                  <a:lnTo>
                    <a:pt x="193275" y="32305"/>
                  </a:lnTo>
                  <a:lnTo>
                    <a:pt x="216060" y="14247"/>
                  </a:lnTo>
                  <a:lnTo>
                    <a:pt x="239848" y="10144"/>
                  </a:lnTo>
                  <a:lnTo>
                    <a:pt x="260212" y="9577"/>
                  </a:lnTo>
                  <a:lnTo>
                    <a:pt x="266632" y="12369"/>
                  </a:lnTo>
                  <a:lnTo>
                    <a:pt x="283854" y="26857"/>
                  </a:lnTo>
                  <a:lnTo>
                    <a:pt x="286425" y="42384"/>
                  </a:lnTo>
                  <a:lnTo>
                    <a:pt x="293891" y="54993"/>
                  </a:lnTo>
                  <a:lnTo>
                    <a:pt x="294858" y="66621"/>
                  </a:lnTo>
                  <a:lnTo>
                    <a:pt x="293935" y="69814"/>
                  </a:lnTo>
                  <a:lnTo>
                    <a:pt x="292261" y="71941"/>
                  </a:lnTo>
                  <a:lnTo>
                    <a:pt x="290087" y="73360"/>
                  </a:lnTo>
                  <a:lnTo>
                    <a:pt x="288637" y="75364"/>
                  </a:lnTo>
                  <a:lnTo>
                    <a:pt x="287027" y="80412"/>
                  </a:lnTo>
                  <a:lnTo>
                    <a:pt x="284703" y="111139"/>
                  </a:lnTo>
                  <a:lnTo>
                    <a:pt x="278205" y="123825"/>
                  </a:lnTo>
                  <a:lnTo>
                    <a:pt x="277541" y="127000"/>
                  </a:lnTo>
                  <a:lnTo>
                    <a:pt x="271551" y="136523"/>
                  </a:lnTo>
                  <a:lnTo>
                    <a:pt x="266028" y="140050"/>
                  </a:lnTo>
                  <a:lnTo>
                    <a:pt x="258915" y="142314"/>
                  </a:lnTo>
                  <a:lnTo>
                    <a:pt x="252626" y="152820"/>
                  </a:lnTo>
                  <a:lnTo>
                    <a:pt x="249905" y="154796"/>
                  </a:lnTo>
                  <a:lnTo>
                    <a:pt x="247034" y="155055"/>
                  </a:lnTo>
                  <a:lnTo>
                    <a:pt x="244060" y="154169"/>
                  </a:lnTo>
                  <a:lnTo>
                    <a:pt x="242078" y="152520"/>
                  </a:lnTo>
                  <a:lnTo>
                    <a:pt x="239876" y="147866"/>
                  </a:lnTo>
                  <a:lnTo>
                    <a:pt x="238114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4" name="SMARTInkShape-1278"/>
            <p:cNvSpPr/>
            <p:nvPr>
              <p:custDataLst>
                <p:tags r:id="rId32"/>
              </p:custDataLst>
            </p:nvPr>
          </p:nvSpPr>
          <p:spPr>
            <a:xfrm>
              <a:off x="8020050" y="6419850"/>
              <a:ext cx="104761" cy="104344"/>
            </a:xfrm>
            <a:custGeom>
              <a:avLst/>
              <a:gdLst/>
              <a:ahLst/>
              <a:cxnLst/>
              <a:rect l="0" t="0" r="0" b="0"/>
              <a:pathLst>
                <a:path w="104761" h="104344">
                  <a:moveTo>
                    <a:pt x="19050" y="9525"/>
                  </a:moveTo>
                  <a:lnTo>
                    <a:pt x="19050" y="9525"/>
                  </a:lnTo>
                  <a:lnTo>
                    <a:pt x="19050" y="1324"/>
                  </a:lnTo>
                  <a:lnTo>
                    <a:pt x="20108" y="883"/>
                  </a:lnTo>
                  <a:lnTo>
                    <a:pt x="27250" y="116"/>
                  </a:lnTo>
                  <a:lnTo>
                    <a:pt x="19156" y="0"/>
                  </a:lnTo>
                  <a:lnTo>
                    <a:pt x="19082" y="5056"/>
                  </a:lnTo>
                  <a:lnTo>
                    <a:pt x="16242" y="10361"/>
                  </a:lnTo>
                  <a:lnTo>
                    <a:pt x="9918" y="18542"/>
                  </a:lnTo>
                  <a:lnTo>
                    <a:pt x="9559" y="32263"/>
                  </a:lnTo>
                  <a:lnTo>
                    <a:pt x="6718" y="38328"/>
                  </a:lnTo>
                  <a:lnTo>
                    <a:pt x="1327" y="45788"/>
                  </a:lnTo>
                  <a:lnTo>
                    <a:pt x="261" y="54866"/>
                  </a:lnTo>
                  <a:lnTo>
                    <a:pt x="0" y="93762"/>
                  </a:lnTo>
                  <a:lnTo>
                    <a:pt x="8200" y="103320"/>
                  </a:lnTo>
                  <a:lnTo>
                    <a:pt x="19246" y="104343"/>
                  </a:lnTo>
                  <a:lnTo>
                    <a:pt x="40980" y="94535"/>
                  </a:lnTo>
                  <a:lnTo>
                    <a:pt x="52785" y="83996"/>
                  </a:lnTo>
                  <a:lnTo>
                    <a:pt x="88824" y="36384"/>
                  </a:lnTo>
                  <a:lnTo>
                    <a:pt x="104760" y="19065"/>
                  </a:lnTo>
                  <a:lnTo>
                    <a:pt x="96573" y="19051"/>
                  </a:lnTo>
                  <a:lnTo>
                    <a:pt x="96132" y="20109"/>
                  </a:lnTo>
                  <a:lnTo>
                    <a:pt x="94214" y="35918"/>
                  </a:lnTo>
                  <a:lnTo>
                    <a:pt x="88711" y="44743"/>
                  </a:lnTo>
                  <a:lnTo>
                    <a:pt x="86118" y="55308"/>
                  </a:lnTo>
                  <a:lnTo>
                    <a:pt x="85735" y="66235"/>
                  </a:lnTo>
                  <a:lnTo>
                    <a:pt x="9525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56" name="SMARTInkShape-1279"/>
          <p:cNvSpPr/>
          <p:nvPr>
            <p:custDataLst>
              <p:tags r:id="rId24"/>
            </p:custDataLst>
          </p:nvPr>
        </p:nvSpPr>
        <p:spPr>
          <a:xfrm>
            <a:off x="10211197" y="6286500"/>
            <a:ext cx="637779" cy="333365"/>
          </a:xfrm>
          <a:custGeom>
            <a:avLst/>
            <a:gdLst/>
            <a:ahLst/>
            <a:cxnLst/>
            <a:rect l="0" t="0" r="0" b="0"/>
            <a:pathLst>
              <a:path w="637779" h="333365">
                <a:moveTo>
                  <a:pt x="152003" y="0"/>
                </a:moveTo>
                <a:lnTo>
                  <a:pt x="152003" y="0"/>
                </a:lnTo>
                <a:lnTo>
                  <a:pt x="138746" y="0"/>
                </a:lnTo>
                <a:lnTo>
                  <a:pt x="136816" y="1058"/>
                </a:lnTo>
                <a:lnTo>
                  <a:pt x="135527" y="2822"/>
                </a:lnTo>
                <a:lnTo>
                  <a:pt x="134668" y="5056"/>
                </a:lnTo>
                <a:lnTo>
                  <a:pt x="133039" y="6545"/>
                </a:lnTo>
                <a:lnTo>
                  <a:pt x="128405" y="8201"/>
                </a:lnTo>
                <a:lnTo>
                  <a:pt x="126746" y="9701"/>
                </a:lnTo>
                <a:lnTo>
                  <a:pt x="118808" y="22666"/>
                </a:lnTo>
                <a:lnTo>
                  <a:pt x="108326" y="35012"/>
                </a:lnTo>
                <a:lnTo>
                  <a:pt x="102335" y="47642"/>
                </a:lnTo>
                <a:lnTo>
                  <a:pt x="98179" y="53982"/>
                </a:lnTo>
                <a:lnTo>
                  <a:pt x="95838" y="63502"/>
                </a:lnTo>
                <a:lnTo>
                  <a:pt x="94982" y="74319"/>
                </a:lnTo>
                <a:lnTo>
                  <a:pt x="103066" y="84236"/>
                </a:lnTo>
                <a:lnTo>
                  <a:pt x="106617" y="85063"/>
                </a:lnTo>
                <a:lnTo>
                  <a:pt x="109047" y="85284"/>
                </a:lnTo>
                <a:lnTo>
                  <a:pt x="114567" y="82707"/>
                </a:lnTo>
                <a:lnTo>
                  <a:pt x="121677" y="77486"/>
                </a:lnTo>
                <a:lnTo>
                  <a:pt x="130686" y="75395"/>
                </a:lnTo>
                <a:lnTo>
                  <a:pt x="161097" y="48055"/>
                </a:lnTo>
                <a:lnTo>
                  <a:pt x="161490" y="39462"/>
                </a:lnTo>
                <a:lnTo>
                  <a:pt x="153323" y="46420"/>
                </a:lnTo>
                <a:lnTo>
                  <a:pt x="147337" y="52324"/>
                </a:lnTo>
                <a:lnTo>
                  <a:pt x="144637" y="57827"/>
                </a:lnTo>
                <a:lnTo>
                  <a:pt x="143917" y="60777"/>
                </a:lnTo>
                <a:lnTo>
                  <a:pt x="137848" y="69983"/>
                </a:lnTo>
                <a:lnTo>
                  <a:pt x="125183" y="83855"/>
                </a:lnTo>
                <a:lnTo>
                  <a:pt x="124207" y="87716"/>
                </a:lnTo>
                <a:lnTo>
                  <a:pt x="122472" y="114954"/>
                </a:lnTo>
                <a:lnTo>
                  <a:pt x="106540" y="159840"/>
                </a:lnTo>
                <a:lnTo>
                  <a:pt x="102198" y="173655"/>
                </a:lnTo>
                <a:lnTo>
                  <a:pt x="97029" y="188331"/>
                </a:lnTo>
                <a:lnTo>
                  <a:pt x="92676" y="202205"/>
                </a:lnTo>
                <a:lnTo>
                  <a:pt x="87505" y="216898"/>
                </a:lnTo>
                <a:lnTo>
                  <a:pt x="84556" y="241209"/>
                </a:lnTo>
                <a:lnTo>
                  <a:pt x="77846" y="259352"/>
                </a:lnTo>
                <a:lnTo>
                  <a:pt x="75652" y="269784"/>
                </a:lnTo>
                <a:lnTo>
                  <a:pt x="68443" y="285105"/>
                </a:lnTo>
                <a:lnTo>
                  <a:pt x="65304" y="302482"/>
                </a:lnTo>
                <a:lnTo>
                  <a:pt x="59757" y="311404"/>
                </a:lnTo>
                <a:lnTo>
                  <a:pt x="58089" y="317613"/>
                </a:lnTo>
                <a:lnTo>
                  <a:pt x="56585" y="319692"/>
                </a:lnTo>
                <a:lnTo>
                  <a:pt x="54524" y="321078"/>
                </a:lnTo>
                <a:lnTo>
                  <a:pt x="48670" y="323303"/>
                </a:lnTo>
                <a:lnTo>
                  <a:pt x="38132" y="332969"/>
                </a:lnTo>
                <a:lnTo>
                  <a:pt x="28581" y="333364"/>
                </a:lnTo>
                <a:lnTo>
                  <a:pt x="10855" y="316040"/>
                </a:lnTo>
                <a:lnTo>
                  <a:pt x="9895" y="312265"/>
                </a:lnTo>
                <a:lnTo>
                  <a:pt x="9279" y="306274"/>
                </a:lnTo>
                <a:lnTo>
                  <a:pt x="2613" y="297487"/>
                </a:lnTo>
                <a:lnTo>
                  <a:pt x="494" y="288640"/>
                </a:lnTo>
                <a:lnTo>
                  <a:pt x="0" y="282449"/>
                </a:lnTo>
                <a:lnTo>
                  <a:pt x="926" y="280374"/>
                </a:lnTo>
                <a:lnTo>
                  <a:pt x="2601" y="278991"/>
                </a:lnTo>
                <a:lnTo>
                  <a:pt x="4777" y="278069"/>
                </a:lnTo>
                <a:lnTo>
                  <a:pt x="6227" y="276396"/>
                </a:lnTo>
                <a:lnTo>
                  <a:pt x="10385" y="267927"/>
                </a:lnTo>
                <a:lnTo>
                  <a:pt x="50495" y="228300"/>
                </a:lnTo>
                <a:lnTo>
                  <a:pt x="95283" y="197869"/>
                </a:lnTo>
                <a:lnTo>
                  <a:pt x="142535" y="173295"/>
                </a:lnTo>
                <a:lnTo>
                  <a:pt x="190110" y="145522"/>
                </a:lnTo>
                <a:lnTo>
                  <a:pt x="236671" y="120802"/>
                </a:lnTo>
                <a:lnTo>
                  <a:pt x="278631" y="97659"/>
                </a:lnTo>
                <a:lnTo>
                  <a:pt x="324733" y="63903"/>
                </a:lnTo>
                <a:lnTo>
                  <a:pt x="359656" y="30460"/>
                </a:lnTo>
                <a:lnTo>
                  <a:pt x="360712" y="26591"/>
                </a:lnTo>
                <a:lnTo>
                  <a:pt x="361538" y="10980"/>
                </a:lnTo>
                <a:lnTo>
                  <a:pt x="360486" y="10495"/>
                </a:lnTo>
                <a:lnTo>
                  <a:pt x="347362" y="9563"/>
                </a:lnTo>
                <a:lnTo>
                  <a:pt x="333831" y="14593"/>
                </a:lnTo>
                <a:lnTo>
                  <a:pt x="314359" y="28490"/>
                </a:lnTo>
                <a:lnTo>
                  <a:pt x="300868" y="41682"/>
                </a:lnTo>
                <a:lnTo>
                  <a:pt x="297539" y="47806"/>
                </a:lnTo>
                <a:lnTo>
                  <a:pt x="295002" y="54056"/>
                </a:lnTo>
                <a:lnTo>
                  <a:pt x="288682" y="63524"/>
                </a:lnTo>
                <a:lnTo>
                  <a:pt x="286833" y="69861"/>
                </a:lnTo>
                <a:lnTo>
                  <a:pt x="287399" y="73032"/>
                </a:lnTo>
                <a:lnTo>
                  <a:pt x="293250" y="82552"/>
                </a:lnTo>
                <a:lnTo>
                  <a:pt x="298741" y="88901"/>
                </a:lnTo>
                <a:lnTo>
                  <a:pt x="304709" y="92428"/>
                </a:lnTo>
                <a:lnTo>
                  <a:pt x="317164" y="94692"/>
                </a:lnTo>
                <a:lnTo>
                  <a:pt x="345680" y="95235"/>
                </a:lnTo>
                <a:lnTo>
                  <a:pt x="352028" y="92421"/>
                </a:lnTo>
                <a:lnTo>
                  <a:pt x="367903" y="80061"/>
                </a:lnTo>
                <a:lnTo>
                  <a:pt x="380603" y="74140"/>
                </a:lnTo>
                <a:lnTo>
                  <a:pt x="383778" y="71652"/>
                </a:lnTo>
                <a:lnTo>
                  <a:pt x="387304" y="66065"/>
                </a:lnTo>
                <a:lnTo>
                  <a:pt x="389571" y="53854"/>
                </a:lnTo>
                <a:lnTo>
                  <a:pt x="389963" y="44414"/>
                </a:lnTo>
                <a:lnTo>
                  <a:pt x="388959" y="42309"/>
                </a:lnTo>
                <a:lnTo>
                  <a:pt x="387232" y="40907"/>
                </a:lnTo>
                <a:lnTo>
                  <a:pt x="385022" y="39971"/>
                </a:lnTo>
                <a:lnTo>
                  <a:pt x="383549" y="38290"/>
                </a:lnTo>
                <a:lnTo>
                  <a:pt x="381914" y="33598"/>
                </a:lnTo>
                <a:lnTo>
                  <a:pt x="380417" y="31924"/>
                </a:lnTo>
                <a:lnTo>
                  <a:pt x="375934" y="30063"/>
                </a:lnTo>
                <a:lnTo>
                  <a:pt x="331115" y="28586"/>
                </a:lnTo>
                <a:lnTo>
                  <a:pt x="324036" y="31402"/>
                </a:lnTo>
                <a:lnTo>
                  <a:pt x="290382" y="61663"/>
                </a:lnTo>
                <a:lnTo>
                  <a:pt x="287588" y="67270"/>
                </a:lnTo>
                <a:lnTo>
                  <a:pt x="285793" y="79492"/>
                </a:lnTo>
                <a:lnTo>
                  <a:pt x="286705" y="81570"/>
                </a:lnTo>
                <a:lnTo>
                  <a:pt x="288371" y="82955"/>
                </a:lnTo>
                <a:lnTo>
                  <a:pt x="293045" y="84494"/>
                </a:lnTo>
                <a:lnTo>
                  <a:pt x="335226" y="85721"/>
                </a:lnTo>
                <a:lnTo>
                  <a:pt x="380815" y="73966"/>
                </a:lnTo>
                <a:lnTo>
                  <a:pt x="396893" y="66013"/>
                </a:lnTo>
                <a:lnTo>
                  <a:pt x="400989" y="63059"/>
                </a:lnTo>
                <a:lnTo>
                  <a:pt x="411183" y="59776"/>
                </a:lnTo>
                <a:lnTo>
                  <a:pt x="428823" y="55106"/>
                </a:lnTo>
                <a:lnTo>
                  <a:pt x="444632" y="47019"/>
                </a:lnTo>
                <a:lnTo>
                  <a:pt x="478061" y="22201"/>
                </a:lnTo>
                <a:lnTo>
                  <a:pt x="484269" y="13751"/>
                </a:lnTo>
                <a:lnTo>
                  <a:pt x="489471" y="11404"/>
                </a:lnTo>
                <a:lnTo>
                  <a:pt x="498351" y="10082"/>
                </a:lnTo>
                <a:lnTo>
                  <a:pt x="500376" y="8838"/>
                </a:lnTo>
                <a:lnTo>
                  <a:pt x="501727" y="6950"/>
                </a:lnTo>
                <a:lnTo>
                  <a:pt x="503895" y="1372"/>
                </a:lnTo>
                <a:lnTo>
                  <a:pt x="504190" y="3432"/>
                </a:lnTo>
                <a:lnTo>
                  <a:pt x="504381" y="8321"/>
                </a:lnTo>
                <a:lnTo>
                  <a:pt x="497873" y="16891"/>
                </a:lnTo>
                <a:lnTo>
                  <a:pt x="494725" y="25701"/>
                </a:lnTo>
                <a:lnTo>
                  <a:pt x="490237" y="31883"/>
                </a:lnTo>
                <a:lnTo>
                  <a:pt x="484715" y="35337"/>
                </a:lnTo>
                <a:lnTo>
                  <a:pt x="481760" y="36258"/>
                </a:lnTo>
                <a:lnTo>
                  <a:pt x="475657" y="42926"/>
                </a:lnTo>
                <a:lnTo>
                  <a:pt x="459608" y="66262"/>
                </a:lnTo>
                <a:lnTo>
                  <a:pt x="456991" y="72842"/>
                </a:lnTo>
                <a:lnTo>
                  <a:pt x="450626" y="82496"/>
                </a:lnTo>
                <a:lnTo>
                  <a:pt x="447212" y="92059"/>
                </a:lnTo>
                <a:lnTo>
                  <a:pt x="441025" y="101595"/>
                </a:lnTo>
                <a:lnTo>
                  <a:pt x="438184" y="112418"/>
                </a:lnTo>
                <a:lnTo>
                  <a:pt x="437754" y="123787"/>
                </a:lnTo>
                <a:lnTo>
                  <a:pt x="437753" y="115620"/>
                </a:lnTo>
                <a:lnTo>
                  <a:pt x="454229" y="95054"/>
                </a:lnTo>
                <a:lnTo>
                  <a:pt x="456717" y="88813"/>
                </a:lnTo>
                <a:lnTo>
                  <a:pt x="479148" y="63497"/>
                </a:lnTo>
                <a:lnTo>
                  <a:pt x="520045" y="32808"/>
                </a:lnTo>
                <a:lnTo>
                  <a:pt x="553894" y="20539"/>
                </a:lnTo>
                <a:lnTo>
                  <a:pt x="564358" y="19491"/>
                </a:lnTo>
                <a:lnTo>
                  <a:pt x="566605" y="18286"/>
                </a:lnTo>
                <a:lnTo>
                  <a:pt x="568105" y="16424"/>
                </a:lnTo>
                <a:lnTo>
                  <a:pt x="569104" y="14124"/>
                </a:lnTo>
                <a:lnTo>
                  <a:pt x="570830" y="12591"/>
                </a:lnTo>
                <a:lnTo>
                  <a:pt x="575567" y="10888"/>
                </a:lnTo>
                <a:lnTo>
                  <a:pt x="589998" y="9536"/>
                </a:lnTo>
                <a:lnTo>
                  <a:pt x="590107" y="14585"/>
                </a:lnTo>
                <a:lnTo>
                  <a:pt x="589065" y="16073"/>
                </a:lnTo>
                <a:lnTo>
                  <a:pt x="587311" y="17066"/>
                </a:lnTo>
                <a:lnTo>
                  <a:pt x="585084" y="17727"/>
                </a:lnTo>
                <a:lnTo>
                  <a:pt x="583598" y="19226"/>
                </a:lnTo>
                <a:lnTo>
                  <a:pt x="581948" y="23715"/>
                </a:lnTo>
                <a:lnTo>
                  <a:pt x="580450" y="25335"/>
                </a:lnTo>
                <a:lnTo>
                  <a:pt x="575962" y="27135"/>
                </a:lnTo>
                <a:lnTo>
                  <a:pt x="563329" y="28448"/>
                </a:lnTo>
                <a:lnTo>
                  <a:pt x="554320" y="35096"/>
                </a:lnTo>
                <a:lnTo>
                  <a:pt x="545434" y="37210"/>
                </a:lnTo>
                <a:lnTo>
                  <a:pt x="539234" y="37705"/>
                </a:lnTo>
                <a:lnTo>
                  <a:pt x="537158" y="38895"/>
                </a:lnTo>
                <a:lnTo>
                  <a:pt x="535773" y="40746"/>
                </a:lnTo>
                <a:lnTo>
                  <a:pt x="533177" y="45626"/>
                </a:lnTo>
                <a:lnTo>
                  <a:pt x="528492" y="51322"/>
                </a:lnTo>
                <a:lnTo>
                  <a:pt x="522885" y="54560"/>
                </a:lnTo>
                <a:lnTo>
                  <a:pt x="519907" y="55423"/>
                </a:lnTo>
                <a:lnTo>
                  <a:pt x="517923" y="57057"/>
                </a:lnTo>
                <a:lnTo>
                  <a:pt x="507756" y="74354"/>
                </a:lnTo>
                <a:lnTo>
                  <a:pt x="504557" y="107569"/>
                </a:lnTo>
                <a:lnTo>
                  <a:pt x="505572" y="109812"/>
                </a:lnTo>
                <a:lnTo>
                  <a:pt x="507308" y="111308"/>
                </a:lnTo>
                <a:lnTo>
                  <a:pt x="512058" y="114029"/>
                </a:lnTo>
                <a:lnTo>
                  <a:pt x="520681" y="120452"/>
                </a:lnTo>
                <a:lnTo>
                  <a:pt x="529940" y="122825"/>
                </a:lnTo>
                <a:lnTo>
                  <a:pt x="571941" y="123808"/>
                </a:lnTo>
                <a:lnTo>
                  <a:pt x="583118" y="122760"/>
                </a:lnTo>
                <a:lnTo>
                  <a:pt x="601739" y="116284"/>
                </a:lnTo>
                <a:lnTo>
                  <a:pt x="619338" y="112066"/>
                </a:lnTo>
                <a:lnTo>
                  <a:pt x="637778" y="1047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59" name="SMARTInkShape-Group338"/>
          <p:cNvGrpSpPr/>
          <p:nvPr/>
        </p:nvGrpSpPr>
        <p:grpSpPr>
          <a:xfrm>
            <a:off x="10879032" y="6248403"/>
            <a:ext cx="608119" cy="342894"/>
            <a:chOff x="10879032" y="6248403"/>
            <a:chExt cx="608119" cy="342894"/>
          </a:xfrm>
        </p:grpSpPr>
        <p:sp>
          <p:nvSpPr>
            <p:cNvPr id="457" name="SMARTInkShape-1280"/>
            <p:cNvSpPr/>
            <p:nvPr>
              <p:custDataLst>
                <p:tags r:id="rId25"/>
              </p:custDataLst>
            </p:nvPr>
          </p:nvSpPr>
          <p:spPr>
            <a:xfrm>
              <a:off x="11287125" y="6278299"/>
              <a:ext cx="95251" cy="8202"/>
            </a:xfrm>
            <a:custGeom>
              <a:avLst/>
              <a:gdLst/>
              <a:ahLst/>
              <a:cxnLst/>
              <a:rect l="0" t="0" r="0" b="0"/>
              <a:pathLst>
                <a:path w="95251" h="8202">
                  <a:moveTo>
                    <a:pt x="0" y="8201"/>
                  </a:moveTo>
                  <a:lnTo>
                    <a:pt x="0" y="8201"/>
                  </a:lnTo>
                  <a:lnTo>
                    <a:pt x="31880" y="8201"/>
                  </a:lnTo>
                  <a:lnTo>
                    <a:pt x="38159" y="5379"/>
                  </a:lnTo>
                  <a:lnTo>
                    <a:pt x="44475" y="1656"/>
                  </a:lnTo>
                  <a:lnTo>
                    <a:pt x="50812" y="0"/>
                  </a:lnTo>
                  <a:lnTo>
                    <a:pt x="53984" y="617"/>
                  </a:lnTo>
                  <a:lnTo>
                    <a:pt x="66676" y="6389"/>
                  </a:lnTo>
                  <a:lnTo>
                    <a:pt x="95250" y="82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8" name="SMARTInkShape-1281"/>
            <p:cNvSpPr/>
            <p:nvPr>
              <p:custDataLst>
                <p:tags r:id="rId26"/>
              </p:custDataLst>
            </p:nvPr>
          </p:nvSpPr>
          <p:spPr>
            <a:xfrm>
              <a:off x="10879032" y="6248403"/>
              <a:ext cx="608119" cy="342894"/>
            </a:xfrm>
            <a:custGeom>
              <a:avLst/>
              <a:gdLst/>
              <a:ahLst/>
              <a:cxnLst/>
              <a:rect l="0" t="0" r="0" b="0"/>
              <a:pathLst>
                <a:path w="608119" h="342894">
                  <a:moveTo>
                    <a:pt x="112818" y="57147"/>
                  </a:moveTo>
                  <a:lnTo>
                    <a:pt x="112818" y="57147"/>
                  </a:lnTo>
                  <a:lnTo>
                    <a:pt x="112818" y="38524"/>
                  </a:lnTo>
                  <a:lnTo>
                    <a:pt x="104616" y="29934"/>
                  </a:lnTo>
                  <a:lnTo>
                    <a:pt x="98627" y="28976"/>
                  </a:lnTo>
                  <a:lnTo>
                    <a:pt x="90152" y="28692"/>
                  </a:lnTo>
                  <a:lnTo>
                    <a:pt x="88183" y="29710"/>
                  </a:lnTo>
                  <a:lnTo>
                    <a:pt x="86869" y="31447"/>
                  </a:lnTo>
                  <a:lnTo>
                    <a:pt x="85994" y="33664"/>
                  </a:lnTo>
                  <a:lnTo>
                    <a:pt x="84352" y="35141"/>
                  </a:lnTo>
                  <a:lnTo>
                    <a:pt x="79705" y="36784"/>
                  </a:lnTo>
                  <a:lnTo>
                    <a:pt x="68099" y="38897"/>
                  </a:lnTo>
                  <a:lnTo>
                    <a:pt x="34299" y="63600"/>
                  </a:lnTo>
                  <a:lnTo>
                    <a:pt x="12092" y="92075"/>
                  </a:lnTo>
                  <a:lnTo>
                    <a:pt x="6019" y="104772"/>
                  </a:lnTo>
                  <a:lnTo>
                    <a:pt x="1852" y="111122"/>
                  </a:lnTo>
                  <a:lnTo>
                    <a:pt x="0" y="117472"/>
                  </a:lnTo>
                  <a:lnTo>
                    <a:pt x="564" y="119589"/>
                  </a:lnTo>
                  <a:lnTo>
                    <a:pt x="1999" y="121000"/>
                  </a:lnTo>
                  <a:lnTo>
                    <a:pt x="4015" y="121941"/>
                  </a:lnTo>
                  <a:lnTo>
                    <a:pt x="5357" y="123626"/>
                  </a:lnTo>
                  <a:lnTo>
                    <a:pt x="6849" y="128321"/>
                  </a:lnTo>
                  <a:lnTo>
                    <a:pt x="8306" y="129997"/>
                  </a:lnTo>
                  <a:lnTo>
                    <a:pt x="12746" y="131858"/>
                  </a:lnTo>
                  <a:lnTo>
                    <a:pt x="30402" y="133216"/>
                  </a:lnTo>
                  <a:lnTo>
                    <a:pt x="36677" y="130467"/>
                  </a:lnTo>
                  <a:lnTo>
                    <a:pt x="42993" y="126775"/>
                  </a:lnTo>
                  <a:lnTo>
                    <a:pt x="52502" y="123638"/>
                  </a:lnTo>
                  <a:lnTo>
                    <a:pt x="74718" y="107397"/>
                  </a:lnTo>
                  <a:lnTo>
                    <a:pt x="77893" y="106522"/>
                  </a:lnTo>
                  <a:lnTo>
                    <a:pt x="80010" y="104880"/>
                  </a:lnTo>
                  <a:lnTo>
                    <a:pt x="90417" y="88628"/>
                  </a:lnTo>
                  <a:lnTo>
                    <a:pt x="92279" y="82427"/>
                  </a:lnTo>
                  <a:lnTo>
                    <a:pt x="93833" y="80350"/>
                  </a:lnTo>
                  <a:lnTo>
                    <a:pt x="100021" y="76369"/>
                  </a:lnTo>
                  <a:lnTo>
                    <a:pt x="102862" y="68158"/>
                  </a:lnTo>
                  <a:lnTo>
                    <a:pt x="101947" y="67663"/>
                  </a:lnTo>
                  <a:lnTo>
                    <a:pt x="94149" y="66710"/>
                  </a:lnTo>
                  <a:lnTo>
                    <a:pt x="86237" y="73225"/>
                  </a:lnTo>
                  <a:lnTo>
                    <a:pt x="80543" y="74877"/>
                  </a:lnTo>
                  <a:lnTo>
                    <a:pt x="78603" y="76375"/>
                  </a:lnTo>
                  <a:lnTo>
                    <a:pt x="67407" y="95443"/>
                  </a:lnTo>
                  <a:lnTo>
                    <a:pt x="66669" y="98553"/>
                  </a:lnTo>
                  <a:lnTo>
                    <a:pt x="57848" y="114314"/>
                  </a:lnTo>
                  <a:lnTo>
                    <a:pt x="55680" y="146440"/>
                  </a:lnTo>
                  <a:lnTo>
                    <a:pt x="56735" y="148426"/>
                  </a:lnTo>
                  <a:lnTo>
                    <a:pt x="58495" y="149749"/>
                  </a:lnTo>
                  <a:lnTo>
                    <a:pt x="63275" y="151220"/>
                  </a:lnTo>
                  <a:lnTo>
                    <a:pt x="87824" y="152383"/>
                  </a:lnTo>
                  <a:lnTo>
                    <a:pt x="102120" y="147337"/>
                  </a:lnTo>
                  <a:lnTo>
                    <a:pt x="114705" y="139139"/>
                  </a:lnTo>
                  <a:lnTo>
                    <a:pt x="118948" y="133099"/>
                  </a:lnTo>
                  <a:lnTo>
                    <a:pt x="120080" y="130007"/>
                  </a:lnTo>
                  <a:lnTo>
                    <a:pt x="121893" y="127945"/>
                  </a:lnTo>
                  <a:lnTo>
                    <a:pt x="144674" y="110725"/>
                  </a:lnTo>
                  <a:lnTo>
                    <a:pt x="148142" y="104596"/>
                  </a:lnTo>
                  <a:lnTo>
                    <a:pt x="150369" y="97093"/>
                  </a:lnTo>
                  <a:lnTo>
                    <a:pt x="160322" y="85853"/>
                  </a:lnTo>
                  <a:lnTo>
                    <a:pt x="160407" y="90817"/>
                  </a:lnTo>
                  <a:lnTo>
                    <a:pt x="159361" y="92294"/>
                  </a:lnTo>
                  <a:lnTo>
                    <a:pt x="157605" y="93279"/>
                  </a:lnTo>
                  <a:lnTo>
                    <a:pt x="155376" y="93935"/>
                  </a:lnTo>
                  <a:lnTo>
                    <a:pt x="153891" y="95431"/>
                  </a:lnTo>
                  <a:lnTo>
                    <a:pt x="148683" y="105436"/>
                  </a:lnTo>
                  <a:lnTo>
                    <a:pt x="144633" y="111417"/>
                  </a:lnTo>
                  <a:lnTo>
                    <a:pt x="141296" y="120734"/>
                  </a:lnTo>
                  <a:lnTo>
                    <a:pt x="124098" y="149195"/>
                  </a:lnTo>
                  <a:lnTo>
                    <a:pt x="122689" y="159369"/>
                  </a:lnTo>
                  <a:lnTo>
                    <a:pt x="121316" y="178909"/>
                  </a:lnTo>
                  <a:lnTo>
                    <a:pt x="114747" y="193884"/>
                  </a:lnTo>
                  <a:lnTo>
                    <a:pt x="107156" y="206552"/>
                  </a:lnTo>
                  <a:lnTo>
                    <a:pt x="103379" y="222183"/>
                  </a:lnTo>
                  <a:lnTo>
                    <a:pt x="95979" y="237482"/>
                  </a:lnTo>
                  <a:lnTo>
                    <a:pt x="93693" y="244187"/>
                  </a:lnTo>
                  <a:lnTo>
                    <a:pt x="78666" y="270043"/>
                  </a:lnTo>
                  <a:lnTo>
                    <a:pt x="75238" y="283470"/>
                  </a:lnTo>
                  <a:lnTo>
                    <a:pt x="68274" y="292902"/>
                  </a:lnTo>
                  <a:lnTo>
                    <a:pt x="65047" y="301861"/>
                  </a:lnTo>
                  <a:lnTo>
                    <a:pt x="48770" y="323861"/>
                  </a:lnTo>
                  <a:lnTo>
                    <a:pt x="46252" y="330204"/>
                  </a:lnTo>
                  <a:lnTo>
                    <a:pt x="38096" y="341016"/>
                  </a:lnTo>
                  <a:lnTo>
                    <a:pt x="34453" y="342061"/>
                  </a:lnTo>
                  <a:lnTo>
                    <a:pt x="27131" y="342893"/>
                  </a:lnTo>
                  <a:lnTo>
                    <a:pt x="22048" y="337840"/>
                  </a:lnTo>
                  <a:lnTo>
                    <a:pt x="19559" y="332536"/>
                  </a:lnTo>
                  <a:lnTo>
                    <a:pt x="17603" y="310740"/>
                  </a:lnTo>
                  <a:lnTo>
                    <a:pt x="22634" y="296445"/>
                  </a:lnTo>
                  <a:lnTo>
                    <a:pt x="41421" y="267164"/>
                  </a:lnTo>
                  <a:lnTo>
                    <a:pt x="87161" y="228160"/>
                  </a:lnTo>
                  <a:lnTo>
                    <a:pt x="134110" y="193280"/>
                  </a:lnTo>
                  <a:lnTo>
                    <a:pt x="158285" y="178974"/>
                  </a:lnTo>
                  <a:lnTo>
                    <a:pt x="205002" y="148960"/>
                  </a:lnTo>
                  <a:lnTo>
                    <a:pt x="247228" y="122493"/>
                  </a:lnTo>
                  <a:lnTo>
                    <a:pt x="290154" y="101759"/>
                  </a:lnTo>
                  <a:lnTo>
                    <a:pt x="333983" y="79381"/>
                  </a:lnTo>
                  <a:lnTo>
                    <a:pt x="346506" y="70909"/>
                  </a:lnTo>
                  <a:lnTo>
                    <a:pt x="356919" y="67927"/>
                  </a:lnTo>
                  <a:lnTo>
                    <a:pt x="363476" y="67230"/>
                  </a:lnTo>
                  <a:lnTo>
                    <a:pt x="369919" y="64097"/>
                  </a:lnTo>
                  <a:lnTo>
                    <a:pt x="379351" y="57268"/>
                  </a:lnTo>
                  <a:lnTo>
                    <a:pt x="379503" y="65359"/>
                  </a:lnTo>
                  <a:lnTo>
                    <a:pt x="378451" y="65796"/>
                  </a:lnTo>
                  <a:lnTo>
                    <a:pt x="371316" y="66557"/>
                  </a:lnTo>
                  <a:lnTo>
                    <a:pt x="370581" y="69443"/>
                  </a:lnTo>
                  <a:lnTo>
                    <a:pt x="370028" y="75802"/>
                  </a:lnTo>
                  <a:lnTo>
                    <a:pt x="360477" y="76197"/>
                  </a:lnTo>
                  <a:lnTo>
                    <a:pt x="369602" y="76197"/>
                  </a:lnTo>
                  <a:lnTo>
                    <a:pt x="369958" y="67996"/>
                  </a:lnTo>
                  <a:lnTo>
                    <a:pt x="368912" y="67555"/>
                  </a:lnTo>
                  <a:lnTo>
                    <a:pt x="337803" y="66672"/>
                  </a:lnTo>
                  <a:lnTo>
                    <a:pt x="331697" y="69494"/>
                  </a:lnTo>
                  <a:lnTo>
                    <a:pt x="325456" y="73217"/>
                  </a:lnTo>
                  <a:lnTo>
                    <a:pt x="315993" y="76373"/>
                  </a:lnTo>
                  <a:lnTo>
                    <a:pt x="271568" y="117483"/>
                  </a:lnTo>
                  <a:lnTo>
                    <a:pt x="268042" y="123827"/>
                  </a:lnTo>
                  <a:lnTo>
                    <a:pt x="265414" y="130174"/>
                  </a:lnTo>
                  <a:lnTo>
                    <a:pt x="259044" y="139697"/>
                  </a:lnTo>
                  <a:lnTo>
                    <a:pt x="256686" y="149222"/>
                  </a:lnTo>
                  <a:lnTo>
                    <a:pt x="255824" y="160041"/>
                  </a:lnTo>
                  <a:lnTo>
                    <a:pt x="263906" y="169958"/>
                  </a:lnTo>
                  <a:lnTo>
                    <a:pt x="267457" y="170785"/>
                  </a:lnTo>
                  <a:lnTo>
                    <a:pt x="278361" y="171316"/>
                  </a:lnTo>
                  <a:lnTo>
                    <a:pt x="308812" y="161738"/>
                  </a:lnTo>
                  <a:lnTo>
                    <a:pt x="328644" y="145752"/>
                  </a:lnTo>
                  <a:lnTo>
                    <a:pt x="355441" y="119320"/>
                  </a:lnTo>
                  <a:lnTo>
                    <a:pt x="358233" y="113708"/>
                  </a:lnTo>
                  <a:lnTo>
                    <a:pt x="360428" y="95794"/>
                  </a:lnTo>
                  <a:lnTo>
                    <a:pt x="346277" y="95261"/>
                  </a:lnTo>
                  <a:lnTo>
                    <a:pt x="340755" y="98075"/>
                  </a:lnTo>
                  <a:lnTo>
                    <a:pt x="318790" y="117913"/>
                  </a:lnTo>
                  <a:lnTo>
                    <a:pt x="315487" y="124018"/>
                  </a:lnTo>
                  <a:lnTo>
                    <a:pt x="312958" y="130259"/>
                  </a:lnTo>
                  <a:lnTo>
                    <a:pt x="306646" y="139723"/>
                  </a:lnTo>
                  <a:lnTo>
                    <a:pt x="303246" y="149229"/>
                  </a:lnTo>
                  <a:lnTo>
                    <a:pt x="295246" y="160041"/>
                  </a:lnTo>
                  <a:lnTo>
                    <a:pt x="295821" y="161726"/>
                  </a:lnTo>
                  <a:lnTo>
                    <a:pt x="302121" y="169958"/>
                  </a:lnTo>
                  <a:lnTo>
                    <a:pt x="305609" y="170785"/>
                  </a:lnTo>
                  <a:lnTo>
                    <a:pt x="343398" y="171444"/>
                  </a:lnTo>
                  <a:lnTo>
                    <a:pt x="350412" y="168624"/>
                  </a:lnTo>
                  <a:lnTo>
                    <a:pt x="367807" y="156258"/>
                  </a:lnTo>
                  <a:lnTo>
                    <a:pt x="387044" y="150337"/>
                  </a:lnTo>
                  <a:lnTo>
                    <a:pt x="433486" y="108998"/>
                  </a:lnTo>
                  <a:lnTo>
                    <a:pt x="443016" y="106024"/>
                  </a:lnTo>
                  <a:lnTo>
                    <a:pt x="455553" y="104787"/>
                  </a:lnTo>
                  <a:lnTo>
                    <a:pt x="455717" y="131514"/>
                  </a:lnTo>
                  <a:lnTo>
                    <a:pt x="449172" y="140589"/>
                  </a:lnTo>
                  <a:lnTo>
                    <a:pt x="447076" y="149487"/>
                  </a:lnTo>
                  <a:lnTo>
                    <a:pt x="446584" y="155689"/>
                  </a:lnTo>
                  <a:lnTo>
                    <a:pt x="445395" y="157767"/>
                  </a:lnTo>
                  <a:lnTo>
                    <a:pt x="443545" y="159152"/>
                  </a:lnTo>
                  <a:lnTo>
                    <a:pt x="441253" y="160076"/>
                  </a:lnTo>
                  <a:lnTo>
                    <a:pt x="439725" y="161750"/>
                  </a:lnTo>
                  <a:lnTo>
                    <a:pt x="436788" y="171007"/>
                  </a:lnTo>
                  <a:lnTo>
                    <a:pt x="445805" y="180568"/>
                  </a:lnTo>
                  <a:lnTo>
                    <a:pt x="454360" y="180936"/>
                  </a:lnTo>
                  <a:lnTo>
                    <a:pt x="454813" y="179890"/>
                  </a:lnTo>
                  <a:lnTo>
                    <a:pt x="455316" y="175904"/>
                  </a:lnTo>
                  <a:lnTo>
                    <a:pt x="456509" y="174419"/>
                  </a:lnTo>
                  <a:lnTo>
                    <a:pt x="463884" y="171838"/>
                  </a:lnTo>
                  <a:lnTo>
                    <a:pt x="464639" y="168798"/>
                  </a:lnTo>
                  <a:lnTo>
                    <a:pt x="465243" y="123643"/>
                  </a:lnTo>
                  <a:lnTo>
                    <a:pt x="465243" y="120527"/>
                  </a:lnTo>
                  <a:lnTo>
                    <a:pt x="462419" y="114243"/>
                  </a:lnTo>
                  <a:lnTo>
                    <a:pt x="458697" y="107923"/>
                  </a:lnTo>
                  <a:lnTo>
                    <a:pt x="456306" y="95242"/>
                  </a:lnTo>
                  <a:lnTo>
                    <a:pt x="456109" y="92069"/>
                  </a:lnTo>
                  <a:lnTo>
                    <a:pt x="458714" y="85721"/>
                  </a:lnTo>
                  <a:lnTo>
                    <a:pt x="462342" y="79372"/>
                  </a:lnTo>
                  <a:lnTo>
                    <a:pt x="465441" y="69847"/>
                  </a:lnTo>
                  <a:lnTo>
                    <a:pt x="471534" y="60322"/>
                  </a:lnTo>
                  <a:lnTo>
                    <a:pt x="473810" y="50797"/>
                  </a:lnTo>
                  <a:lnTo>
                    <a:pt x="474341" y="44447"/>
                  </a:lnTo>
                  <a:lnTo>
                    <a:pt x="475541" y="42330"/>
                  </a:lnTo>
                  <a:lnTo>
                    <a:pt x="477400" y="40919"/>
                  </a:lnTo>
                  <a:lnTo>
                    <a:pt x="482288" y="38293"/>
                  </a:lnTo>
                  <a:lnTo>
                    <a:pt x="498363" y="23957"/>
                  </a:lnTo>
                  <a:lnTo>
                    <a:pt x="501129" y="18407"/>
                  </a:lnTo>
                  <a:lnTo>
                    <a:pt x="501867" y="15445"/>
                  </a:lnTo>
                  <a:lnTo>
                    <a:pt x="503417" y="13471"/>
                  </a:lnTo>
                  <a:lnTo>
                    <a:pt x="523037" y="2052"/>
                  </a:lnTo>
                  <a:lnTo>
                    <a:pt x="548062" y="21"/>
                  </a:lnTo>
                  <a:lnTo>
                    <a:pt x="563703" y="0"/>
                  </a:lnTo>
                  <a:lnTo>
                    <a:pt x="570034" y="2820"/>
                  </a:lnTo>
                  <a:lnTo>
                    <a:pt x="577665" y="8198"/>
                  </a:lnTo>
                  <a:lnTo>
                    <a:pt x="586777" y="9260"/>
                  </a:lnTo>
                  <a:lnTo>
                    <a:pt x="608106" y="9522"/>
                  </a:lnTo>
                  <a:lnTo>
                    <a:pt x="608118" y="18654"/>
                  </a:lnTo>
                  <a:lnTo>
                    <a:pt x="598708" y="19044"/>
                  </a:lnTo>
                  <a:lnTo>
                    <a:pt x="589078" y="28562"/>
                  </a:lnTo>
                  <a:lnTo>
                    <a:pt x="579934" y="28572"/>
                  </a:lnTo>
                  <a:lnTo>
                    <a:pt x="579544" y="19081"/>
                  </a:lnTo>
                  <a:lnTo>
                    <a:pt x="598593" y="19047"/>
                  </a:lnTo>
                  <a:lnTo>
                    <a:pt x="598593" y="46179"/>
                  </a:lnTo>
                  <a:lnTo>
                    <a:pt x="592047" y="54941"/>
                  </a:lnTo>
                  <a:lnTo>
                    <a:pt x="590391" y="60753"/>
                  </a:lnTo>
                  <a:lnTo>
                    <a:pt x="588891" y="62726"/>
                  </a:lnTo>
                  <a:lnTo>
                    <a:pt x="582783" y="66561"/>
                  </a:lnTo>
                  <a:lnTo>
                    <a:pt x="577363" y="76802"/>
                  </a:lnTo>
                  <a:lnTo>
                    <a:pt x="573282" y="82816"/>
                  </a:lnTo>
                  <a:lnTo>
                    <a:pt x="569926" y="92151"/>
                  </a:lnTo>
                  <a:lnTo>
                    <a:pt x="563758" y="101621"/>
                  </a:lnTo>
                  <a:lnTo>
                    <a:pt x="560402" y="111129"/>
                  </a:lnTo>
                  <a:lnTo>
                    <a:pt x="554233" y="120649"/>
                  </a:lnTo>
                  <a:lnTo>
                    <a:pt x="551397" y="131466"/>
                  </a:lnTo>
                  <a:lnTo>
                    <a:pt x="551096" y="137846"/>
                  </a:lnTo>
                  <a:lnTo>
                    <a:pt x="548202" y="143460"/>
                  </a:lnTo>
                  <a:lnTo>
                    <a:pt x="545949" y="146440"/>
                  </a:lnTo>
                  <a:lnTo>
                    <a:pt x="543446" y="155394"/>
                  </a:lnTo>
                  <a:lnTo>
                    <a:pt x="541838" y="173332"/>
                  </a:lnTo>
                  <a:lnTo>
                    <a:pt x="542765" y="175879"/>
                  </a:lnTo>
                  <a:lnTo>
                    <a:pt x="544441" y="177576"/>
                  </a:lnTo>
                  <a:lnTo>
                    <a:pt x="550586" y="180774"/>
                  </a:lnTo>
                  <a:lnTo>
                    <a:pt x="555910" y="185970"/>
                  </a:lnTo>
                  <a:lnTo>
                    <a:pt x="561278" y="188486"/>
                  </a:lnTo>
                  <a:lnTo>
                    <a:pt x="564193" y="189156"/>
                  </a:lnTo>
                  <a:lnTo>
                    <a:pt x="566133" y="188545"/>
                  </a:lnTo>
                  <a:lnTo>
                    <a:pt x="567429" y="187079"/>
                  </a:lnTo>
                  <a:lnTo>
                    <a:pt x="568292" y="185043"/>
                  </a:lnTo>
                  <a:lnTo>
                    <a:pt x="569926" y="183686"/>
                  </a:lnTo>
                  <a:lnTo>
                    <a:pt x="580153" y="178686"/>
                  </a:lnTo>
                  <a:lnTo>
                    <a:pt x="586164" y="174664"/>
                  </a:lnTo>
                  <a:lnTo>
                    <a:pt x="596747" y="171871"/>
                  </a:lnTo>
                  <a:lnTo>
                    <a:pt x="606632" y="163284"/>
                  </a:lnTo>
                  <a:lnTo>
                    <a:pt x="607458" y="159705"/>
                  </a:lnTo>
                  <a:lnTo>
                    <a:pt x="607987" y="153841"/>
                  </a:lnTo>
                  <a:lnTo>
                    <a:pt x="606973" y="153360"/>
                  </a:lnTo>
                  <a:lnTo>
                    <a:pt x="603021" y="152825"/>
                  </a:lnTo>
                  <a:lnTo>
                    <a:pt x="601545" y="151624"/>
                  </a:lnTo>
                  <a:lnTo>
                    <a:pt x="599905" y="147467"/>
                  </a:lnTo>
                  <a:lnTo>
                    <a:pt x="598409" y="145935"/>
                  </a:lnTo>
                  <a:lnTo>
                    <a:pt x="593924" y="144234"/>
                  </a:lnTo>
                  <a:lnTo>
                    <a:pt x="591247" y="144838"/>
                  </a:lnTo>
                  <a:lnTo>
                    <a:pt x="579347" y="150591"/>
                  </a:lnTo>
                  <a:lnTo>
                    <a:pt x="557306" y="152290"/>
                  </a:lnTo>
                  <a:lnTo>
                    <a:pt x="555194" y="153385"/>
                  </a:lnTo>
                  <a:lnTo>
                    <a:pt x="553786" y="155172"/>
                  </a:lnTo>
                  <a:lnTo>
                    <a:pt x="552846" y="157422"/>
                  </a:lnTo>
                  <a:lnTo>
                    <a:pt x="551163" y="158922"/>
                  </a:lnTo>
                  <a:lnTo>
                    <a:pt x="546468" y="160588"/>
                  </a:lnTo>
                  <a:lnTo>
                    <a:pt x="544794" y="162091"/>
                  </a:lnTo>
                  <a:lnTo>
                    <a:pt x="532046" y="180819"/>
                  </a:lnTo>
                  <a:lnTo>
                    <a:pt x="541443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74248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9685245-C5DC-7D4F-F742-A5480F0DB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580" y="163122"/>
            <a:ext cx="11661168" cy="1788967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latin typeface="Arial Narrow" panose="020B0606020202030204" pitchFamily="34" charset="0"/>
              </a:rPr>
              <a:t>9. На сторонах ВС, СА, АВ треугольника АВС выбраны соответственно точки А</a:t>
            </a:r>
            <a:r>
              <a:rPr lang="ru-RU" sz="1800" dirty="0">
                <a:latin typeface="Arial Narrow" panose="020B0606020202030204" pitchFamily="34" charset="0"/>
              </a:rPr>
              <a:t>1</a:t>
            </a:r>
            <a:r>
              <a:rPr lang="ru-RU" sz="3200" dirty="0">
                <a:latin typeface="Arial Narrow" panose="020B0606020202030204" pitchFamily="34" charset="0"/>
              </a:rPr>
              <a:t>, В</a:t>
            </a:r>
            <a:r>
              <a:rPr lang="ru-RU" sz="1800" dirty="0">
                <a:latin typeface="Arial Narrow" panose="020B0606020202030204" pitchFamily="34" charset="0"/>
              </a:rPr>
              <a:t>1</a:t>
            </a:r>
            <a:r>
              <a:rPr lang="ru-RU" sz="3200" dirty="0">
                <a:latin typeface="Arial Narrow" panose="020B0606020202030204" pitchFamily="34" charset="0"/>
              </a:rPr>
              <a:t>, С</a:t>
            </a:r>
            <a:r>
              <a:rPr lang="ru-RU" sz="1800" dirty="0">
                <a:latin typeface="Arial Narrow" panose="020B0606020202030204" pitchFamily="34" charset="0"/>
              </a:rPr>
              <a:t>1</a:t>
            </a:r>
            <a:r>
              <a:rPr lang="ru-RU" sz="3200" dirty="0">
                <a:latin typeface="Arial Narrow" panose="020B0606020202030204" pitchFamily="34" charset="0"/>
              </a:rPr>
              <a:t> так, что медианы </a:t>
            </a:r>
            <a:r>
              <a:rPr lang="ru-RU" sz="32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3200" kern="100" baseline="-25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32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3200" kern="100" baseline="-25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32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В</a:t>
            </a:r>
            <a:r>
              <a:rPr lang="ru-RU" sz="3200" kern="100" baseline="-25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32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3200" kern="100" baseline="-25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32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С</a:t>
            </a:r>
            <a:r>
              <a:rPr lang="ru-RU" sz="3200" kern="100" baseline="-25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32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3200" kern="100" baseline="-25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  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треугольника А</a:t>
            </a:r>
            <a:r>
              <a:rPr lang="ru-RU" sz="3200" baseline="-25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3200" baseline="-25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3200" baseline="-25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соответственно параллельны прямым АВ, ВС и СА. Определите, в каком отношении точки </a:t>
            </a:r>
            <a:r>
              <a:rPr lang="ru-RU" sz="3200" dirty="0">
                <a:latin typeface="Arial Narrow" panose="020B0606020202030204" pitchFamily="34" charset="0"/>
              </a:rPr>
              <a:t>А</a:t>
            </a:r>
            <a:r>
              <a:rPr lang="ru-RU" sz="1800" dirty="0">
                <a:latin typeface="Arial Narrow" panose="020B0606020202030204" pitchFamily="34" charset="0"/>
              </a:rPr>
              <a:t>1</a:t>
            </a:r>
            <a:r>
              <a:rPr lang="ru-RU" sz="3200" dirty="0">
                <a:latin typeface="Arial Narrow" panose="020B0606020202030204" pitchFamily="34" charset="0"/>
              </a:rPr>
              <a:t>, В</a:t>
            </a:r>
            <a:r>
              <a:rPr lang="ru-RU" sz="1800" dirty="0">
                <a:latin typeface="Arial Narrow" panose="020B0606020202030204" pitchFamily="34" charset="0"/>
              </a:rPr>
              <a:t>1</a:t>
            </a:r>
            <a:r>
              <a:rPr lang="ru-RU" sz="3200" dirty="0">
                <a:latin typeface="Arial Narrow" panose="020B0606020202030204" pitchFamily="34" charset="0"/>
              </a:rPr>
              <a:t>, С</a:t>
            </a:r>
            <a:r>
              <a:rPr lang="ru-RU" sz="1800" dirty="0">
                <a:latin typeface="Arial Narrow" panose="020B0606020202030204" pitchFamily="34" charset="0"/>
              </a:rPr>
              <a:t>1 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делят стороны треугольника АВС.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>
              <a:latin typeface="Arial Narrow" panose="020B0606020202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FA0A6BA-5FF8-41C1-A2ED-9F6B31640FD9}"/>
              </a:ext>
            </a:extLst>
          </p:cNvPr>
          <p:cNvPicPr>
            <a:picLocks noChangeAspect="1"/>
          </p:cNvPicPr>
          <p:nvPr/>
        </p:nvPicPr>
        <p:blipFill rotWithShape="1">
          <a:blip r:embed="rId40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34" r="2669" b="38842"/>
          <a:stretch/>
        </p:blipFill>
        <p:spPr bwMode="auto">
          <a:xfrm>
            <a:off x="472612" y="1880170"/>
            <a:ext cx="3462390" cy="261602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Объект 6">
            <a:extLst>
              <a:ext uri="{FF2B5EF4-FFF2-40B4-BE49-F238E27FC236}">
                <a16:creationId xmlns="" xmlns:a16="http://schemas.microsoft.com/office/drawing/2014/main" id="{68900C01-223D-26CE-1BFA-E762DB867D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580" y="1880170"/>
            <a:ext cx="11698840" cy="4814707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grpSp>
        <p:nvGrpSpPr>
          <p:cNvPr id="39" name="SMARTInkShape-Group339"/>
          <p:cNvGrpSpPr/>
          <p:nvPr/>
        </p:nvGrpSpPr>
        <p:grpSpPr>
          <a:xfrm>
            <a:off x="6419850" y="1381125"/>
            <a:ext cx="4381501" cy="409576"/>
            <a:chOff x="6419850" y="1381125"/>
            <a:chExt cx="4381501" cy="409576"/>
          </a:xfrm>
        </p:grpSpPr>
        <p:sp>
          <p:nvSpPr>
            <p:cNvPr id="3" name="SMARTInkShape-1282"/>
            <p:cNvSpPr/>
            <p:nvPr>
              <p:custDataLst>
                <p:tags r:id="rId370"/>
              </p:custDataLst>
            </p:nvPr>
          </p:nvSpPr>
          <p:spPr>
            <a:xfrm>
              <a:off x="6419850" y="1438275"/>
              <a:ext cx="114301" cy="209551"/>
            </a:xfrm>
            <a:custGeom>
              <a:avLst/>
              <a:gdLst/>
              <a:ahLst/>
              <a:cxnLst/>
              <a:rect l="0" t="0" r="0" b="0"/>
              <a:pathLst>
                <a:path w="114301" h="209551">
                  <a:moveTo>
                    <a:pt x="114300" y="0"/>
                  </a:moveTo>
                  <a:lnTo>
                    <a:pt x="114300" y="0"/>
                  </a:lnTo>
                  <a:lnTo>
                    <a:pt x="106100" y="0"/>
                  </a:lnTo>
                  <a:lnTo>
                    <a:pt x="96690" y="8201"/>
                  </a:lnTo>
                  <a:lnTo>
                    <a:pt x="87930" y="10322"/>
                  </a:lnTo>
                  <a:lnTo>
                    <a:pt x="82119" y="14465"/>
                  </a:lnTo>
                  <a:lnTo>
                    <a:pt x="78830" y="19835"/>
                  </a:lnTo>
                  <a:lnTo>
                    <a:pt x="76310" y="25749"/>
                  </a:lnTo>
                  <a:lnTo>
                    <a:pt x="41006" y="72405"/>
                  </a:lnTo>
                  <a:lnTo>
                    <a:pt x="23259" y="92020"/>
                  </a:lnTo>
                  <a:lnTo>
                    <a:pt x="17059" y="104764"/>
                  </a:lnTo>
                  <a:lnTo>
                    <a:pt x="12874" y="111120"/>
                  </a:lnTo>
                  <a:lnTo>
                    <a:pt x="10517" y="120649"/>
                  </a:lnTo>
                  <a:lnTo>
                    <a:pt x="9966" y="126999"/>
                  </a:lnTo>
                  <a:lnTo>
                    <a:pt x="6899" y="133350"/>
                  </a:lnTo>
                  <a:lnTo>
                    <a:pt x="3066" y="139700"/>
                  </a:lnTo>
                  <a:lnTo>
                    <a:pt x="606" y="152400"/>
                  </a:lnTo>
                  <a:lnTo>
                    <a:pt x="0" y="199829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1283"/>
            <p:cNvSpPr/>
            <p:nvPr>
              <p:custDataLst>
                <p:tags r:id="rId371"/>
              </p:custDataLst>
            </p:nvPr>
          </p:nvSpPr>
          <p:spPr>
            <a:xfrm>
              <a:off x="6515100" y="1447800"/>
              <a:ext cx="47626" cy="219076"/>
            </a:xfrm>
            <a:custGeom>
              <a:avLst/>
              <a:gdLst/>
              <a:ahLst/>
              <a:cxnLst/>
              <a:rect l="0" t="0" r="0" b="0"/>
              <a:pathLst>
                <a:path w="47626" h="219076">
                  <a:moveTo>
                    <a:pt x="47625" y="0"/>
                  </a:moveTo>
                  <a:lnTo>
                    <a:pt x="47625" y="0"/>
                  </a:lnTo>
                  <a:lnTo>
                    <a:pt x="47625" y="9132"/>
                  </a:lnTo>
                  <a:lnTo>
                    <a:pt x="38216" y="9522"/>
                  </a:lnTo>
                  <a:lnTo>
                    <a:pt x="38100" y="54062"/>
                  </a:lnTo>
                  <a:lnTo>
                    <a:pt x="38100" y="60364"/>
                  </a:lnTo>
                  <a:lnTo>
                    <a:pt x="35278" y="66692"/>
                  </a:lnTo>
                  <a:lnTo>
                    <a:pt x="31555" y="73033"/>
                  </a:lnTo>
                  <a:lnTo>
                    <a:pt x="18952" y="110242"/>
                  </a:lnTo>
                  <a:lnTo>
                    <a:pt x="12788" y="121447"/>
                  </a:lnTo>
                  <a:lnTo>
                    <a:pt x="3064" y="165028"/>
                  </a:lnTo>
                  <a:lnTo>
                    <a:pt x="36" y="198106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1284"/>
            <p:cNvSpPr/>
            <p:nvPr>
              <p:custDataLst>
                <p:tags r:id="rId372"/>
              </p:custDataLst>
            </p:nvPr>
          </p:nvSpPr>
          <p:spPr>
            <a:xfrm>
              <a:off x="6429375" y="1590675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0" y="9525"/>
                  </a:moveTo>
                  <a:lnTo>
                    <a:pt x="0" y="9525"/>
                  </a:lnTo>
                  <a:lnTo>
                    <a:pt x="40358" y="9525"/>
                  </a:lnTo>
                  <a:lnTo>
                    <a:pt x="47217" y="6703"/>
                  </a:lnTo>
                  <a:lnTo>
                    <a:pt x="53794" y="2979"/>
                  </a:lnTo>
                  <a:lnTo>
                    <a:pt x="64505" y="883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1285"/>
            <p:cNvSpPr/>
            <p:nvPr>
              <p:custDataLst>
                <p:tags r:id="rId373"/>
              </p:custDataLst>
            </p:nvPr>
          </p:nvSpPr>
          <p:spPr>
            <a:xfrm>
              <a:off x="6619875" y="1476375"/>
              <a:ext cx="142876" cy="238006"/>
            </a:xfrm>
            <a:custGeom>
              <a:avLst/>
              <a:gdLst/>
              <a:ahLst/>
              <a:cxnLst/>
              <a:rect l="0" t="0" r="0" b="0"/>
              <a:pathLst>
                <a:path w="142876" h="238006">
                  <a:moveTo>
                    <a:pt x="114300" y="9525"/>
                  </a:moveTo>
                  <a:lnTo>
                    <a:pt x="114300" y="9525"/>
                  </a:lnTo>
                  <a:lnTo>
                    <a:pt x="114300" y="23990"/>
                  </a:lnTo>
                  <a:lnTo>
                    <a:pt x="115358" y="25519"/>
                  </a:lnTo>
                  <a:lnTo>
                    <a:pt x="117122" y="26537"/>
                  </a:lnTo>
                  <a:lnTo>
                    <a:pt x="119356" y="27217"/>
                  </a:lnTo>
                  <a:lnTo>
                    <a:pt x="120845" y="28728"/>
                  </a:lnTo>
                  <a:lnTo>
                    <a:pt x="123815" y="38063"/>
                  </a:lnTo>
                  <a:lnTo>
                    <a:pt x="123825" y="47509"/>
                  </a:lnTo>
                  <a:lnTo>
                    <a:pt x="132957" y="38489"/>
                  </a:lnTo>
                  <a:lnTo>
                    <a:pt x="133350" y="19060"/>
                  </a:lnTo>
                  <a:lnTo>
                    <a:pt x="123941" y="19050"/>
                  </a:lnTo>
                  <a:lnTo>
                    <a:pt x="123825" y="38100"/>
                  </a:lnTo>
                  <a:lnTo>
                    <a:pt x="133340" y="28585"/>
                  </a:lnTo>
                  <a:lnTo>
                    <a:pt x="133350" y="19053"/>
                  </a:lnTo>
                  <a:lnTo>
                    <a:pt x="123941" y="19050"/>
                  </a:lnTo>
                  <a:lnTo>
                    <a:pt x="123825" y="1334"/>
                  </a:lnTo>
                  <a:lnTo>
                    <a:pt x="122767" y="889"/>
                  </a:lnTo>
                  <a:lnTo>
                    <a:pt x="75969" y="0"/>
                  </a:lnTo>
                  <a:lnTo>
                    <a:pt x="72871" y="0"/>
                  </a:lnTo>
                  <a:lnTo>
                    <a:pt x="70806" y="1058"/>
                  </a:lnTo>
                  <a:lnTo>
                    <a:pt x="69429" y="2822"/>
                  </a:lnTo>
                  <a:lnTo>
                    <a:pt x="68511" y="5056"/>
                  </a:lnTo>
                  <a:lnTo>
                    <a:pt x="66840" y="6546"/>
                  </a:lnTo>
                  <a:lnTo>
                    <a:pt x="62162" y="8201"/>
                  </a:lnTo>
                  <a:lnTo>
                    <a:pt x="60491" y="9701"/>
                  </a:lnTo>
                  <a:lnTo>
                    <a:pt x="49807" y="28771"/>
                  </a:lnTo>
                  <a:lnTo>
                    <a:pt x="49080" y="31881"/>
                  </a:lnTo>
                  <a:lnTo>
                    <a:pt x="40278" y="47642"/>
                  </a:lnTo>
                  <a:lnTo>
                    <a:pt x="39552" y="50811"/>
                  </a:lnTo>
                  <a:lnTo>
                    <a:pt x="31841" y="64561"/>
                  </a:lnTo>
                  <a:lnTo>
                    <a:pt x="28484" y="79572"/>
                  </a:lnTo>
                  <a:lnTo>
                    <a:pt x="21227" y="94662"/>
                  </a:lnTo>
                  <a:lnTo>
                    <a:pt x="4899" y="141179"/>
                  </a:lnTo>
                  <a:lnTo>
                    <a:pt x="967" y="157788"/>
                  </a:lnTo>
                  <a:lnTo>
                    <a:pt x="1" y="203591"/>
                  </a:lnTo>
                  <a:lnTo>
                    <a:pt x="0" y="207784"/>
                  </a:lnTo>
                  <a:lnTo>
                    <a:pt x="1058" y="208373"/>
                  </a:lnTo>
                  <a:lnTo>
                    <a:pt x="5056" y="209027"/>
                  </a:lnTo>
                  <a:lnTo>
                    <a:pt x="6545" y="210259"/>
                  </a:lnTo>
                  <a:lnTo>
                    <a:pt x="8200" y="214451"/>
                  </a:lnTo>
                  <a:lnTo>
                    <a:pt x="9701" y="215993"/>
                  </a:lnTo>
                  <a:lnTo>
                    <a:pt x="14189" y="217705"/>
                  </a:lnTo>
                  <a:lnTo>
                    <a:pt x="22666" y="218669"/>
                  </a:lnTo>
                  <a:lnTo>
                    <a:pt x="24636" y="217746"/>
                  </a:lnTo>
                  <a:lnTo>
                    <a:pt x="25949" y="216072"/>
                  </a:lnTo>
                  <a:lnTo>
                    <a:pt x="26824" y="213898"/>
                  </a:lnTo>
                  <a:lnTo>
                    <a:pt x="28466" y="212449"/>
                  </a:lnTo>
                  <a:lnTo>
                    <a:pt x="55343" y="199359"/>
                  </a:lnTo>
                  <a:lnTo>
                    <a:pt x="62698" y="194437"/>
                  </a:lnTo>
                  <a:lnTo>
                    <a:pt x="76041" y="188455"/>
                  </a:lnTo>
                  <a:lnTo>
                    <a:pt x="103472" y="168155"/>
                  </a:lnTo>
                  <a:lnTo>
                    <a:pt x="133076" y="153391"/>
                  </a:lnTo>
                  <a:lnTo>
                    <a:pt x="142872" y="152400"/>
                  </a:lnTo>
                  <a:lnTo>
                    <a:pt x="142875" y="193803"/>
                  </a:lnTo>
                  <a:lnTo>
                    <a:pt x="140053" y="200082"/>
                  </a:lnTo>
                  <a:lnTo>
                    <a:pt x="134675" y="207680"/>
                  </a:lnTo>
                  <a:lnTo>
                    <a:pt x="132554" y="216785"/>
                  </a:lnTo>
                  <a:lnTo>
                    <a:pt x="124227" y="228077"/>
                  </a:lnTo>
                  <a:lnTo>
                    <a:pt x="123828" y="238005"/>
                  </a:lnTo>
                  <a:lnTo>
                    <a:pt x="123825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1286"/>
            <p:cNvSpPr/>
            <p:nvPr>
              <p:custDataLst>
                <p:tags r:id="rId374"/>
              </p:custDataLst>
            </p:nvPr>
          </p:nvSpPr>
          <p:spPr>
            <a:xfrm>
              <a:off x="6953250" y="1495425"/>
              <a:ext cx="9526" cy="28576"/>
            </a:xfrm>
            <a:custGeom>
              <a:avLst/>
              <a:gdLst/>
              <a:ahLst/>
              <a:cxnLst/>
              <a:rect l="0" t="0" r="0" b="0"/>
              <a:pathLst>
                <a:path w="9526" h="28576">
                  <a:moveTo>
                    <a:pt x="9525" y="0"/>
                  </a:moveTo>
                  <a:lnTo>
                    <a:pt x="9525" y="0"/>
                  </a:lnTo>
                  <a:lnTo>
                    <a:pt x="9525" y="9132"/>
                  </a:lnTo>
                  <a:lnTo>
                    <a:pt x="4469" y="9409"/>
                  </a:lnTo>
                  <a:lnTo>
                    <a:pt x="2980" y="10506"/>
                  </a:lnTo>
                  <a:lnTo>
                    <a:pt x="34" y="18933"/>
                  </a:lnTo>
                  <a:lnTo>
                    <a:pt x="1" y="19047"/>
                  </a:lnTo>
                  <a:lnTo>
                    <a:pt x="0" y="19050"/>
                  </a:lnTo>
                  <a:lnTo>
                    <a:pt x="0" y="9526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1287"/>
            <p:cNvSpPr/>
            <p:nvPr>
              <p:custDataLst>
                <p:tags r:id="rId375"/>
              </p:custDataLst>
            </p:nvPr>
          </p:nvSpPr>
          <p:spPr>
            <a:xfrm>
              <a:off x="6934200" y="16478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1288"/>
            <p:cNvSpPr/>
            <p:nvPr>
              <p:custDataLst>
                <p:tags r:id="rId376"/>
              </p:custDataLst>
            </p:nvPr>
          </p:nvSpPr>
          <p:spPr>
            <a:xfrm>
              <a:off x="6924675" y="1619253"/>
              <a:ext cx="19051" cy="28573"/>
            </a:xfrm>
            <a:custGeom>
              <a:avLst/>
              <a:gdLst/>
              <a:ahLst/>
              <a:cxnLst/>
              <a:rect l="0" t="0" r="0" b="0"/>
              <a:pathLst>
                <a:path w="19051" h="28573">
                  <a:moveTo>
                    <a:pt x="19050" y="28572"/>
                  </a:moveTo>
                  <a:lnTo>
                    <a:pt x="19050" y="28572"/>
                  </a:lnTo>
                  <a:lnTo>
                    <a:pt x="9641" y="19163"/>
                  </a:lnTo>
                  <a:lnTo>
                    <a:pt x="9525" y="32"/>
                  </a:lnTo>
                  <a:lnTo>
                    <a:pt x="1325" y="0"/>
                  </a:lnTo>
                  <a:lnTo>
                    <a:pt x="883" y="1057"/>
                  </a:lnTo>
                  <a:lnTo>
                    <a:pt x="0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1289"/>
            <p:cNvSpPr/>
            <p:nvPr>
              <p:custDataLst>
                <p:tags r:id="rId377"/>
              </p:custDataLst>
            </p:nvPr>
          </p:nvSpPr>
          <p:spPr>
            <a:xfrm>
              <a:off x="7125104" y="1449124"/>
              <a:ext cx="161521" cy="274902"/>
            </a:xfrm>
            <a:custGeom>
              <a:avLst/>
              <a:gdLst/>
              <a:ahLst/>
              <a:cxnLst/>
              <a:rect l="0" t="0" r="0" b="0"/>
              <a:pathLst>
                <a:path w="161521" h="274902">
                  <a:moveTo>
                    <a:pt x="113896" y="8201"/>
                  </a:moveTo>
                  <a:lnTo>
                    <a:pt x="113896" y="8201"/>
                  </a:lnTo>
                  <a:lnTo>
                    <a:pt x="99707" y="8201"/>
                  </a:lnTo>
                  <a:lnTo>
                    <a:pt x="94185" y="5379"/>
                  </a:lnTo>
                  <a:lnTo>
                    <a:pt x="87072" y="0"/>
                  </a:lnTo>
                  <a:lnTo>
                    <a:pt x="85430" y="617"/>
                  </a:lnTo>
                  <a:lnTo>
                    <a:pt x="78062" y="5484"/>
                  </a:lnTo>
                  <a:lnTo>
                    <a:pt x="68033" y="7843"/>
                  </a:lnTo>
                  <a:lnTo>
                    <a:pt x="47042" y="24662"/>
                  </a:lnTo>
                  <a:lnTo>
                    <a:pt x="43927" y="25525"/>
                  </a:lnTo>
                  <a:lnTo>
                    <a:pt x="41850" y="28217"/>
                  </a:lnTo>
                  <a:lnTo>
                    <a:pt x="35695" y="44924"/>
                  </a:lnTo>
                  <a:lnTo>
                    <a:pt x="21292" y="65230"/>
                  </a:lnTo>
                  <a:lnTo>
                    <a:pt x="9778" y="105682"/>
                  </a:lnTo>
                  <a:lnTo>
                    <a:pt x="8354" y="116084"/>
                  </a:lnTo>
                  <a:lnTo>
                    <a:pt x="959" y="134774"/>
                  </a:lnTo>
                  <a:lnTo>
                    <a:pt x="0" y="149656"/>
                  </a:lnTo>
                  <a:lnTo>
                    <a:pt x="2598" y="158559"/>
                  </a:lnTo>
                  <a:lnTo>
                    <a:pt x="6222" y="166043"/>
                  </a:lnTo>
                  <a:lnTo>
                    <a:pt x="7833" y="172898"/>
                  </a:lnTo>
                  <a:lnTo>
                    <a:pt x="9320" y="175149"/>
                  </a:lnTo>
                  <a:lnTo>
                    <a:pt x="11370" y="176649"/>
                  </a:lnTo>
                  <a:lnTo>
                    <a:pt x="13795" y="177650"/>
                  </a:lnTo>
                  <a:lnTo>
                    <a:pt x="15413" y="179375"/>
                  </a:lnTo>
                  <a:lnTo>
                    <a:pt x="17209" y="184115"/>
                  </a:lnTo>
                  <a:lnTo>
                    <a:pt x="18746" y="185802"/>
                  </a:lnTo>
                  <a:lnTo>
                    <a:pt x="23276" y="187676"/>
                  </a:lnTo>
                  <a:lnTo>
                    <a:pt x="50434" y="189137"/>
                  </a:lnTo>
                  <a:lnTo>
                    <a:pt x="56763" y="186336"/>
                  </a:lnTo>
                  <a:lnTo>
                    <a:pt x="63103" y="182622"/>
                  </a:lnTo>
                  <a:lnTo>
                    <a:pt x="72623" y="179473"/>
                  </a:lnTo>
                  <a:lnTo>
                    <a:pt x="83205" y="173366"/>
                  </a:lnTo>
                  <a:lnTo>
                    <a:pt x="98217" y="170028"/>
                  </a:lnTo>
                  <a:lnTo>
                    <a:pt x="111622" y="162051"/>
                  </a:lnTo>
                  <a:lnTo>
                    <a:pt x="121896" y="152527"/>
                  </a:lnTo>
                  <a:lnTo>
                    <a:pt x="132921" y="151078"/>
                  </a:lnTo>
                  <a:lnTo>
                    <a:pt x="132943" y="151076"/>
                  </a:lnTo>
                  <a:lnTo>
                    <a:pt x="127889" y="156133"/>
                  </a:lnTo>
                  <a:lnTo>
                    <a:pt x="125406" y="161437"/>
                  </a:lnTo>
                  <a:lnTo>
                    <a:pt x="123431" y="187415"/>
                  </a:lnTo>
                  <a:lnTo>
                    <a:pt x="114289" y="198263"/>
                  </a:lnTo>
                  <a:lnTo>
                    <a:pt x="119069" y="203628"/>
                  </a:lnTo>
                  <a:lnTo>
                    <a:pt x="120520" y="204102"/>
                  </a:lnTo>
                  <a:lnTo>
                    <a:pt x="121487" y="203360"/>
                  </a:lnTo>
                  <a:lnTo>
                    <a:pt x="122131" y="201807"/>
                  </a:lnTo>
                  <a:lnTo>
                    <a:pt x="123619" y="200772"/>
                  </a:lnTo>
                  <a:lnTo>
                    <a:pt x="131509" y="198974"/>
                  </a:lnTo>
                  <a:lnTo>
                    <a:pt x="141021" y="190524"/>
                  </a:lnTo>
                  <a:lnTo>
                    <a:pt x="149789" y="188384"/>
                  </a:lnTo>
                  <a:lnTo>
                    <a:pt x="161367" y="179770"/>
                  </a:lnTo>
                  <a:lnTo>
                    <a:pt x="161520" y="202318"/>
                  </a:lnTo>
                  <a:lnTo>
                    <a:pt x="158698" y="208423"/>
                  </a:lnTo>
                  <a:lnTo>
                    <a:pt x="154974" y="214663"/>
                  </a:lnTo>
                  <a:lnTo>
                    <a:pt x="152584" y="227293"/>
                  </a:lnTo>
                  <a:lnTo>
                    <a:pt x="152387" y="230462"/>
                  </a:lnTo>
                  <a:lnTo>
                    <a:pt x="151199" y="232575"/>
                  </a:lnTo>
                  <a:lnTo>
                    <a:pt x="149347" y="233984"/>
                  </a:lnTo>
                  <a:lnTo>
                    <a:pt x="147056" y="234923"/>
                  </a:lnTo>
                  <a:lnTo>
                    <a:pt x="145527" y="236607"/>
                  </a:lnTo>
                  <a:lnTo>
                    <a:pt x="143830" y="241301"/>
                  </a:lnTo>
                  <a:lnTo>
                    <a:pt x="141681" y="252938"/>
                  </a:lnTo>
                  <a:lnTo>
                    <a:pt x="134305" y="263529"/>
                  </a:lnTo>
                  <a:lnTo>
                    <a:pt x="132947" y="274890"/>
                  </a:lnTo>
                  <a:lnTo>
                    <a:pt x="132947" y="274893"/>
                  </a:lnTo>
                  <a:lnTo>
                    <a:pt x="132946" y="2749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1290"/>
            <p:cNvSpPr/>
            <p:nvPr>
              <p:custDataLst>
                <p:tags r:id="rId378"/>
              </p:custDataLst>
            </p:nvPr>
          </p:nvSpPr>
          <p:spPr>
            <a:xfrm>
              <a:off x="7439025" y="1447800"/>
              <a:ext cx="28576" cy="161926"/>
            </a:xfrm>
            <a:custGeom>
              <a:avLst/>
              <a:gdLst/>
              <a:ahLst/>
              <a:cxnLst/>
              <a:rect l="0" t="0" r="0" b="0"/>
              <a:pathLst>
                <a:path w="28576" h="161926">
                  <a:moveTo>
                    <a:pt x="28575" y="0"/>
                  </a:moveTo>
                  <a:lnTo>
                    <a:pt x="28575" y="0"/>
                  </a:lnTo>
                  <a:lnTo>
                    <a:pt x="19084" y="0"/>
                  </a:lnTo>
                  <a:lnTo>
                    <a:pt x="27254" y="8201"/>
                  </a:lnTo>
                  <a:lnTo>
                    <a:pt x="28184" y="14189"/>
                  </a:lnTo>
                  <a:lnTo>
                    <a:pt x="28565" y="41314"/>
                  </a:lnTo>
                  <a:lnTo>
                    <a:pt x="25748" y="47642"/>
                  </a:lnTo>
                  <a:lnTo>
                    <a:pt x="22027" y="53983"/>
                  </a:lnTo>
                  <a:lnTo>
                    <a:pt x="19638" y="66677"/>
                  </a:lnTo>
                  <a:lnTo>
                    <a:pt x="18253" y="74084"/>
                  </a:lnTo>
                  <a:lnTo>
                    <a:pt x="10884" y="97101"/>
                  </a:lnTo>
                  <a:lnTo>
                    <a:pt x="8546" y="120572"/>
                  </a:lnTo>
                  <a:lnTo>
                    <a:pt x="2001" y="133335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1291"/>
            <p:cNvSpPr/>
            <p:nvPr>
              <p:custDataLst>
                <p:tags r:id="rId379"/>
              </p:custDataLst>
            </p:nvPr>
          </p:nvSpPr>
          <p:spPr>
            <a:xfrm>
              <a:off x="7458468" y="1438671"/>
              <a:ext cx="104349" cy="190070"/>
            </a:xfrm>
            <a:custGeom>
              <a:avLst/>
              <a:gdLst/>
              <a:ahLst/>
              <a:cxnLst/>
              <a:rect l="0" t="0" r="0" b="0"/>
              <a:pathLst>
                <a:path w="104349" h="190070">
                  <a:moveTo>
                    <a:pt x="9132" y="47229"/>
                  </a:moveTo>
                  <a:lnTo>
                    <a:pt x="9132" y="47229"/>
                  </a:lnTo>
                  <a:lnTo>
                    <a:pt x="9132" y="42173"/>
                  </a:lnTo>
                  <a:lnTo>
                    <a:pt x="8074" y="40683"/>
                  </a:lnTo>
                  <a:lnTo>
                    <a:pt x="6310" y="39690"/>
                  </a:lnTo>
                  <a:lnTo>
                    <a:pt x="4076" y="39028"/>
                  </a:lnTo>
                  <a:lnTo>
                    <a:pt x="2587" y="37528"/>
                  </a:lnTo>
                  <a:lnTo>
                    <a:pt x="0" y="29619"/>
                  </a:lnTo>
                  <a:lnTo>
                    <a:pt x="7842" y="20104"/>
                  </a:lnTo>
                  <a:lnTo>
                    <a:pt x="8750" y="14027"/>
                  </a:lnTo>
                  <a:lnTo>
                    <a:pt x="9936" y="12394"/>
                  </a:lnTo>
                  <a:lnTo>
                    <a:pt x="11785" y="11306"/>
                  </a:lnTo>
                  <a:lnTo>
                    <a:pt x="18255" y="9257"/>
                  </a:lnTo>
                  <a:lnTo>
                    <a:pt x="26823" y="939"/>
                  </a:lnTo>
                  <a:lnTo>
                    <a:pt x="32836" y="0"/>
                  </a:lnTo>
                  <a:lnTo>
                    <a:pt x="38364" y="2602"/>
                  </a:lnTo>
                  <a:lnTo>
                    <a:pt x="55387" y="17296"/>
                  </a:lnTo>
                  <a:lnTo>
                    <a:pt x="56352" y="23308"/>
                  </a:lnTo>
                  <a:lnTo>
                    <a:pt x="56721" y="41009"/>
                  </a:lnTo>
                  <a:lnTo>
                    <a:pt x="55674" y="43082"/>
                  </a:lnTo>
                  <a:lnTo>
                    <a:pt x="53919" y="44464"/>
                  </a:lnTo>
                  <a:lnTo>
                    <a:pt x="51690" y="45386"/>
                  </a:lnTo>
                  <a:lnTo>
                    <a:pt x="50204" y="47058"/>
                  </a:lnTo>
                  <a:lnTo>
                    <a:pt x="48553" y="51739"/>
                  </a:lnTo>
                  <a:lnTo>
                    <a:pt x="46434" y="63368"/>
                  </a:lnTo>
                  <a:lnTo>
                    <a:pt x="40763" y="72707"/>
                  </a:lnTo>
                  <a:lnTo>
                    <a:pt x="38109" y="83458"/>
                  </a:lnTo>
                  <a:lnTo>
                    <a:pt x="29541" y="93366"/>
                  </a:lnTo>
                  <a:lnTo>
                    <a:pt x="28183" y="104368"/>
                  </a:lnTo>
                  <a:lnTo>
                    <a:pt x="33238" y="99319"/>
                  </a:lnTo>
                  <a:lnTo>
                    <a:pt x="38543" y="96838"/>
                  </a:lnTo>
                  <a:lnTo>
                    <a:pt x="45515" y="95246"/>
                  </a:lnTo>
                  <a:lnTo>
                    <a:pt x="54497" y="88385"/>
                  </a:lnTo>
                  <a:lnTo>
                    <a:pt x="63378" y="86235"/>
                  </a:lnTo>
                  <a:lnTo>
                    <a:pt x="88903" y="85339"/>
                  </a:lnTo>
                  <a:lnTo>
                    <a:pt x="90887" y="86394"/>
                  </a:lnTo>
                  <a:lnTo>
                    <a:pt x="92211" y="88156"/>
                  </a:lnTo>
                  <a:lnTo>
                    <a:pt x="94335" y="93531"/>
                  </a:lnTo>
                  <a:lnTo>
                    <a:pt x="94703" y="99519"/>
                  </a:lnTo>
                  <a:lnTo>
                    <a:pt x="97611" y="105041"/>
                  </a:lnTo>
                  <a:lnTo>
                    <a:pt x="101372" y="111023"/>
                  </a:lnTo>
                  <a:lnTo>
                    <a:pt x="103787" y="123487"/>
                  </a:lnTo>
                  <a:lnTo>
                    <a:pt x="104348" y="137456"/>
                  </a:lnTo>
                  <a:lnTo>
                    <a:pt x="101544" y="143069"/>
                  </a:lnTo>
                  <a:lnTo>
                    <a:pt x="97829" y="149091"/>
                  </a:lnTo>
                  <a:lnTo>
                    <a:pt x="95444" y="161581"/>
                  </a:lnTo>
                  <a:lnTo>
                    <a:pt x="94891" y="175556"/>
                  </a:lnTo>
                  <a:lnTo>
                    <a:pt x="93821" y="177230"/>
                  </a:lnTo>
                  <a:lnTo>
                    <a:pt x="92050" y="178347"/>
                  </a:lnTo>
                  <a:lnTo>
                    <a:pt x="86659" y="180138"/>
                  </a:lnTo>
                  <a:lnTo>
                    <a:pt x="77247" y="188741"/>
                  </a:lnTo>
                  <a:lnTo>
                    <a:pt x="66712" y="190069"/>
                  </a:lnTo>
                  <a:lnTo>
                    <a:pt x="66319" y="181900"/>
                  </a:lnTo>
                  <a:lnTo>
                    <a:pt x="65249" y="181460"/>
                  </a:lnTo>
                  <a:lnTo>
                    <a:pt x="56757" y="1805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1292"/>
            <p:cNvSpPr/>
            <p:nvPr>
              <p:custDataLst>
                <p:tags r:id="rId380"/>
              </p:custDataLst>
            </p:nvPr>
          </p:nvSpPr>
          <p:spPr>
            <a:xfrm>
              <a:off x="7629525" y="1647825"/>
              <a:ext cx="28576" cy="85726"/>
            </a:xfrm>
            <a:custGeom>
              <a:avLst/>
              <a:gdLst/>
              <a:ahLst/>
              <a:cxnLst/>
              <a:rect l="0" t="0" r="0" b="0"/>
              <a:pathLst>
                <a:path w="28576" h="85726">
                  <a:moveTo>
                    <a:pt x="28575" y="0"/>
                  </a:moveTo>
                  <a:lnTo>
                    <a:pt x="28575" y="0"/>
                  </a:lnTo>
                  <a:lnTo>
                    <a:pt x="28575" y="46150"/>
                  </a:lnTo>
                  <a:lnTo>
                    <a:pt x="22030" y="54938"/>
                  </a:lnTo>
                  <a:lnTo>
                    <a:pt x="18874" y="63785"/>
                  </a:lnTo>
                  <a:lnTo>
                    <a:pt x="12766" y="73109"/>
                  </a:lnTo>
                  <a:lnTo>
                    <a:pt x="10965" y="79413"/>
                  </a:lnTo>
                  <a:lnTo>
                    <a:pt x="9427" y="81517"/>
                  </a:lnTo>
                  <a:lnTo>
                    <a:pt x="7343" y="82920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1293"/>
            <p:cNvSpPr/>
            <p:nvPr>
              <p:custDataLst>
                <p:tags r:id="rId381"/>
              </p:custDataLst>
            </p:nvPr>
          </p:nvSpPr>
          <p:spPr>
            <a:xfrm>
              <a:off x="7858126" y="1409700"/>
              <a:ext cx="114300" cy="218645"/>
            </a:xfrm>
            <a:custGeom>
              <a:avLst/>
              <a:gdLst/>
              <a:ahLst/>
              <a:cxnLst/>
              <a:rect l="0" t="0" r="0" b="0"/>
              <a:pathLst>
                <a:path w="114300" h="218645">
                  <a:moveTo>
                    <a:pt x="28574" y="0"/>
                  </a:moveTo>
                  <a:lnTo>
                    <a:pt x="28574" y="0"/>
                  </a:lnTo>
                  <a:lnTo>
                    <a:pt x="37706" y="9133"/>
                  </a:lnTo>
                  <a:lnTo>
                    <a:pt x="38096" y="41321"/>
                  </a:lnTo>
                  <a:lnTo>
                    <a:pt x="35275" y="47645"/>
                  </a:lnTo>
                  <a:lnTo>
                    <a:pt x="33042" y="50814"/>
                  </a:lnTo>
                  <a:lnTo>
                    <a:pt x="29898" y="65386"/>
                  </a:lnTo>
                  <a:lnTo>
                    <a:pt x="27593" y="92872"/>
                  </a:lnTo>
                  <a:lnTo>
                    <a:pt x="20383" y="116117"/>
                  </a:lnTo>
                  <a:lnTo>
                    <a:pt x="18254" y="136453"/>
                  </a:lnTo>
                  <a:lnTo>
                    <a:pt x="10883" y="155148"/>
                  </a:lnTo>
                  <a:lnTo>
                    <a:pt x="9535" y="193672"/>
                  </a:lnTo>
                  <a:lnTo>
                    <a:pt x="8473" y="195790"/>
                  </a:lnTo>
                  <a:lnTo>
                    <a:pt x="6706" y="197201"/>
                  </a:lnTo>
                  <a:lnTo>
                    <a:pt x="392" y="199860"/>
                  </a:lnTo>
                  <a:lnTo>
                    <a:pt x="0" y="168144"/>
                  </a:lnTo>
                  <a:lnTo>
                    <a:pt x="2821" y="161867"/>
                  </a:lnTo>
                  <a:lnTo>
                    <a:pt x="5055" y="158711"/>
                  </a:lnTo>
                  <a:lnTo>
                    <a:pt x="8199" y="144157"/>
                  </a:lnTo>
                  <a:lnTo>
                    <a:pt x="9490" y="97052"/>
                  </a:lnTo>
                  <a:lnTo>
                    <a:pt x="9523" y="54497"/>
                  </a:lnTo>
                  <a:lnTo>
                    <a:pt x="19015" y="11050"/>
                  </a:lnTo>
                  <a:lnTo>
                    <a:pt x="20085" y="10542"/>
                  </a:lnTo>
                  <a:lnTo>
                    <a:pt x="24095" y="9977"/>
                  </a:lnTo>
                  <a:lnTo>
                    <a:pt x="25588" y="8768"/>
                  </a:lnTo>
                  <a:lnTo>
                    <a:pt x="27247" y="4602"/>
                  </a:lnTo>
                  <a:lnTo>
                    <a:pt x="28748" y="3068"/>
                  </a:lnTo>
                  <a:lnTo>
                    <a:pt x="36659" y="404"/>
                  </a:lnTo>
                  <a:lnTo>
                    <a:pt x="61686" y="3"/>
                  </a:lnTo>
                  <a:lnTo>
                    <a:pt x="67279" y="2824"/>
                  </a:lnTo>
                  <a:lnTo>
                    <a:pt x="73293" y="6546"/>
                  </a:lnTo>
                  <a:lnTo>
                    <a:pt x="85777" y="8937"/>
                  </a:lnTo>
                  <a:lnTo>
                    <a:pt x="88935" y="9133"/>
                  </a:lnTo>
                  <a:lnTo>
                    <a:pt x="91039" y="10322"/>
                  </a:lnTo>
                  <a:lnTo>
                    <a:pt x="92442" y="12173"/>
                  </a:lnTo>
                  <a:lnTo>
                    <a:pt x="95059" y="17052"/>
                  </a:lnTo>
                  <a:lnTo>
                    <a:pt x="103286" y="26848"/>
                  </a:lnTo>
                  <a:lnTo>
                    <a:pt x="104333" y="33120"/>
                  </a:lnTo>
                  <a:lnTo>
                    <a:pt x="104736" y="50920"/>
                  </a:lnTo>
                  <a:lnTo>
                    <a:pt x="101935" y="57203"/>
                  </a:lnTo>
                  <a:lnTo>
                    <a:pt x="98220" y="63524"/>
                  </a:lnTo>
                  <a:lnTo>
                    <a:pt x="95640" y="74322"/>
                  </a:lnTo>
                  <a:lnTo>
                    <a:pt x="62161" y="109284"/>
                  </a:lnTo>
                  <a:lnTo>
                    <a:pt x="56554" y="112071"/>
                  </a:lnTo>
                  <a:lnTo>
                    <a:pt x="47670" y="114289"/>
                  </a:lnTo>
                  <a:lnTo>
                    <a:pt x="56758" y="105167"/>
                  </a:lnTo>
                  <a:lnTo>
                    <a:pt x="62089" y="104891"/>
                  </a:lnTo>
                  <a:lnTo>
                    <a:pt x="67458" y="102004"/>
                  </a:lnTo>
                  <a:lnTo>
                    <a:pt x="74473" y="96584"/>
                  </a:lnTo>
                  <a:lnTo>
                    <a:pt x="83462" y="95514"/>
                  </a:lnTo>
                  <a:lnTo>
                    <a:pt x="93488" y="95285"/>
                  </a:lnTo>
                  <a:lnTo>
                    <a:pt x="103296" y="103454"/>
                  </a:lnTo>
                  <a:lnTo>
                    <a:pt x="109392" y="104384"/>
                  </a:lnTo>
                  <a:lnTo>
                    <a:pt x="111029" y="105573"/>
                  </a:lnTo>
                  <a:lnTo>
                    <a:pt x="112119" y="107423"/>
                  </a:lnTo>
                  <a:lnTo>
                    <a:pt x="113653" y="115085"/>
                  </a:lnTo>
                  <a:lnTo>
                    <a:pt x="114299" y="161941"/>
                  </a:lnTo>
                  <a:lnTo>
                    <a:pt x="114299" y="165111"/>
                  </a:lnTo>
                  <a:lnTo>
                    <a:pt x="111477" y="171455"/>
                  </a:lnTo>
                  <a:lnTo>
                    <a:pt x="98490" y="188208"/>
                  </a:lnTo>
                  <a:lnTo>
                    <a:pt x="96689" y="194067"/>
                  </a:lnTo>
                  <a:lnTo>
                    <a:pt x="95151" y="196053"/>
                  </a:lnTo>
                  <a:lnTo>
                    <a:pt x="76008" y="207332"/>
                  </a:lnTo>
                  <a:lnTo>
                    <a:pt x="72896" y="208071"/>
                  </a:lnTo>
                  <a:lnTo>
                    <a:pt x="70822" y="209622"/>
                  </a:lnTo>
                  <a:lnTo>
                    <a:pt x="69439" y="211715"/>
                  </a:lnTo>
                  <a:lnTo>
                    <a:pt x="68518" y="214168"/>
                  </a:lnTo>
                  <a:lnTo>
                    <a:pt x="66845" y="215804"/>
                  </a:lnTo>
                  <a:lnTo>
                    <a:pt x="58634" y="218644"/>
                  </a:lnTo>
                  <a:lnTo>
                    <a:pt x="58140" y="217730"/>
                  </a:lnTo>
                  <a:lnTo>
                    <a:pt x="57589" y="213891"/>
                  </a:lnTo>
                  <a:lnTo>
                    <a:pt x="56385" y="212444"/>
                  </a:lnTo>
                  <a:lnTo>
                    <a:pt x="52223" y="210836"/>
                  </a:lnTo>
                  <a:lnTo>
                    <a:pt x="51749" y="209349"/>
                  </a:lnTo>
                  <a:lnTo>
                    <a:pt x="56535" y="199925"/>
                  </a:lnTo>
                  <a:lnTo>
                    <a:pt x="56876" y="195394"/>
                  </a:lnTo>
                  <a:lnTo>
                    <a:pt x="59850" y="189853"/>
                  </a:lnTo>
                  <a:lnTo>
                    <a:pt x="66674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294"/>
            <p:cNvSpPr/>
            <p:nvPr>
              <p:custDataLst>
                <p:tags r:id="rId382"/>
              </p:custDataLst>
            </p:nvPr>
          </p:nvSpPr>
          <p:spPr>
            <a:xfrm>
              <a:off x="8086725" y="1438275"/>
              <a:ext cx="85609" cy="180976"/>
            </a:xfrm>
            <a:custGeom>
              <a:avLst/>
              <a:gdLst/>
              <a:ahLst/>
              <a:cxnLst/>
              <a:rect l="0" t="0" r="0" b="0"/>
              <a:pathLst>
                <a:path w="85609" h="180976">
                  <a:moveTo>
                    <a:pt x="19050" y="28575"/>
                  </a:moveTo>
                  <a:lnTo>
                    <a:pt x="19050" y="28575"/>
                  </a:lnTo>
                  <a:lnTo>
                    <a:pt x="24106" y="28575"/>
                  </a:lnTo>
                  <a:lnTo>
                    <a:pt x="29411" y="25753"/>
                  </a:lnTo>
                  <a:lnTo>
                    <a:pt x="35296" y="22029"/>
                  </a:lnTo>
                  <a:lnTo>
                    <a:pt x="45792" y="19443"/>
                  </a:lnTo>
                  <a:lnTo>
                    <a:pt x="52138" y="19166"/>
                  </a:lnTo>
                  <a:lnTo>
                    <a:pt x="53809" y="18069"/>
                  </a:lnTo>
                  <a:lnTo>
                    <a:pt x="54922" y="16280"/>
                  </a:lnTo>
                  <a:lnTo>
                    <a:pt x="55665" y="14028"/>
                  </a:lnTo>
                  <a:lnTo>
                    <a:pt x="57218" y="12527"/>
                  </a:lnTo>
                  <a:lnTo>
                    <a:pt x="61767" y="10859"/>
                  </a:lnTo>
                  <a:lnTo>
                    <a:pt x="74445" y="9642"/>
                  </a:lnTo>
                  <a:lnTo>
                    <a:pt x="75030" y="8545"/>
                  </a:lnTo>
                  <a:lnTo>
                    <a:pt x="76046" y="1334"/>
                  </a:lnTo>
                  <a:lnTo>
                    <a:pt x="78954" y="593"/>
                  </a:lnTo>
                  <a:lnTo>
                    <a:pt x="85608" y="10"/>
                  </a:lnTo>
                  <a:lnTo>
                    <a:pt x="71533" y="0"/>
                  </a:lnTo>
                  <a:lnTo>
                    <a:pt x="69913" y="1058"/>
                  </a:lnTo>
                  <a:lnTo>
                    <a:pt x="68834" y="2823"/>
                  </a:lnTo>
                  <a:lnTo>
                    <a:pt x="67101" y="8201"/>
                  </a:lnTo>
                  <a:lnTo>
                    <a:pt x="64042" y="8937"/>
                  </a:lnTo>
                  <a:lnTo>
                    <a:pt x="58512" y="9409"/>
                  </a:lnTo>
                  <a:lnTo>
                    <a:pt x="58058" y="10506"/>
                  </a:lnTo>
                  <a:lnTo>
                    <a:pt x="57554" y="14547"/>
                  </a:lnTo>
                  <a:lnTo>
                    <a:pt x="56361" y="16048"/>
                  </a:lnTo>
                  <a:lnTo>
                    <a:pt x="52213" y="17716"/>
                  </a:lnTo>
                  <a:lnTo>
                    <a:pt x="50685" y="19219"/>
                  </a:lnTo>
                  <a:lnTo>
                    <a:pt x="45407" y="29236"/>
                  </a:lnTo>
                  <a:lnTo>
                    <a:pt x="31839" y="45358"/>
                  </a:lnTo>
                  <a:lnTo>
                    <a:pt x="28484" y="54244"/>
                  </a:lnTo>
                  <a:lnTo>
                    <a:pt x="22316" y="63580"/>
                  </a:lnTo>
                  <a:lnTo>
                    <a:pt x="18959" y="73049"/>
                  </a:lnTo>
                  <a:lnTo>
                    <a:pt x="12791" y="83615"/>
                  </a:lnTo>
                  <a:lnTo>
                    <a:pt x="8551" y="120388"/>
                  </a:lnTo>
                  <a:lnTo>
                    <a:pt x="2003" y="133298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295"/>
            <p:cNvSpPr/>
            <p:nvPr>
              <p:custDataLst>
                <p:tags r:id="rId383"/>
              </p:custDataLst>
            </p:nvPr>
          </p:nvSpPr>
          <p:spPr>
            <a:xfrm>
              <a:off x="8201025" y="1457325"/>
              <a:ext cx="9526" cy="200026"/>
            </a:xfrm>
            <a:custGeom>
              <a:avLst/>
              <a:gdLst/>
              <a:ahLst/>
              <a:cxnLst/>
              <a:rect l="0" t="0" r="0" b="0"/>
              <a:pathLst>
                <a:path w="9526" h="200026">
                  <a:moveTo>
                    <a:pt x="9525" y="0"/>
                  </a:moveTo>
                  <a:lnTo>
                    <a:pt x="9525" y="0"/>
                  </a:lnTo>
                  <a:lnTo>
                    <a:pt x="9525" y="44535"/>
                  </a:lnTo>
                  <a:lnTo>
                    <a:pt x="9525" y="69853"/>
                  </a:lnTo>
                  <a:lnTo>
                    <a:pt x="6703" y="76202"/>
                  </a:lnTo>
                  <a:lnTo>
                    <a:pt x="4469" y="79376"/>
                  </a:lnTo>
                  <a:lnTo>
                    <a:pt x="1325" y="93957"/>
                  </a:lnTo>
                  <a:lnTo>
                    <a:pt x="16" y="140837"/>
                  </a:lnTo>
                  <a:lnTo>
                    <a:pt x="0" y="187939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296"/>
            <p:cNvSpPr/>
            <p:nvPr>
              <p:custDataLst>
                <p:tags r:id="rId384"/>
              </p:custDataLst>
            </p:nvPr>
          </p:nvSpPr>
          <p:spPr>
            <a:xfrm>
              <a:off x="8081244" y="1600200"/>
              <a:ext cx="100732" cy="19048"/>
            </a:xfrm>
            <a:custGeom>
              <a:avLst/>
              <a:gdLst/>
              <a:ahLst/>
              <a:cxnLst/>
              <a:rect l="0" t="0" r="0" b="0"/>
              <a:pathLst>
                <a:path w="100732" h="19048">
                  <a:moveTo>
                    <a:pt x="15006" y="9525"/>
                  </a:moveTo>
                  <a:lnTo>
                    <a:pt x="15006" y="9525"/>
                  </a:lnTo>
                  <a:lnTo>
                    <a:pt x="5874" y="9525"/>
                  </a:lnTo>
                  <a:lnTo>
                    <a:pt x="5515" y="17726"/>
                  </a:lnTo>
                  <a:lnTo>
                    <a:pt x="4445" y="18167"/>
                  </a:lnTo>
                  <a:lnTo>
                    <a:pt x="0" y="18788"/>
                  </a:lnTo>
                  <a:lnTo>
                    <a:pt x="19588" y="19047"/>
                  </a:lnTo>
                  <a:lnTo>
                    <a:pt x="25157" y="16226"/>
                  </a:lnTo>
                  <a:lnTo>
                    <a:pt x="28122" y="13993"/>
                  </a:lnTo>
                  <a:lnTo>
                    <a:pt x="37063" y="11511"/>
                  </a:lnTo>
                  <a:lnTo>
                    <a:pt x="84453" y="6718"/>
                  </a:lnTo>
                  <a:lnTo>
                    <a:pt x="10073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1297"/>
            <p:cNvSpPr/>
            <p:nvPr>
              <p:custDataLst>
                <p:tags r:id="rId385"/>
              </p:custDataLst>
            </p:nvPr>
          </p:nvSpPr>
          <p:spPr>
            <a:xfrm>
              <a:off x="8277225" y="1600201"/>
              <a:ext cx="66676" cy="123825"/>
            </a:xfrm>
            <a:custGeom>
              <a:avLst/>
              <a:gdLst/>
              <a:ahLst/>
              <a:cxnLst/>
              <a:rect l="0" t="0" r="0" b="0"/>
              <a:pathLst>
                <a:path w="66676" h="123825">
                  <a:moveTo>
                    <a:pt x="0" y="85724"/>
                  </a:moveTo>
                  <a:lnTo>
                    <a:pt x="0" y="85724"/>
                  </a:lnTo>
                  <a:lnTo>
                    <a:pt x="8200" y="85724"/>
                  </a:lnTo>
                  <a:lnTo>
                    <a:pt x="8642" y="84666"/>
                  </a:lnTo>
                  <a:lnTo>
                    <a:pt x="9409" y="77523"/>
                  </a:lnTo>
                  <a:lnTo>
                    <a:pt x="12296" y="76788"/>
                  </a:lnTo>
                  <a:lnTo>
                    <a:pt x="14547" y="76591"/>
                  </a:lnTo>
                  <a:lnTo>
                    <a:pt x="16048" y="75402"/>
                  </a:lnTo>
                  <a:lnTo>
                    <a:pt x="17716" y="71259"/>
                  </a:lnTo>
                  <a:lnTo>
                    <a:pt x="19219" y="69731"/>
                  </a:lnTo>
                  <a:lnTo>
                    <a:pt x="23711" y="68032"/>
                  </a:lnTo>
                  <a:lnTo>
                    <a:pt x="25333" y="66521"/>
                  </a:lnTo>
                  <a:lnTo>
                    <a:pt x="35924" y="47429"/>
                  </a:lnTo>
                  <a:lnTo>
                    <a:pt x="36650" y="44319"/>
                  </a:lnTo>
                  <a:lnTo>
                    <a:pt x="45448" y="28557"/>
                  </a:lnTo>
                  <a:lnTo>
                    <a:pt x="47195" y="15871"/>
                  </a:lnTo>
                  <a:lnTo>
                    <a:pt x="48396" y="13755"/>
                  </a:lnTo>
                  <a:lnTo>
                    <a:pt x="50257" y="12345"/>
                  </a:lnTo>
                  <a:lnTo>
                    <a:pt x="52554" y="11404"/>
                  </a:lnTo>
                  <a:lnTo>
                    <a:pt x="54086" y="9719"/>
                  </a:lnTo>
                  <a:lnTo>
                    <a:pt x="57150" y="0"/>
                  </a:lnTo>
                  <a:lnTo>
                    <a:pt x="57150" y="44475"/>
                  </a:lnTo>
                  <a:lnTo>
                    <a:pt x="57150" y="91016"/>
                  </a:lnTo>
                  <a:lnTo>
                    <a:pt x="57150" y="108341"/>
                  </a:lnTo>
                  <a:lnTo>
                    <a:pt x="58208" y="110327"/>
                  </a:lnTo>
                  <a:lnTo>
                    <a:pt x="59972" y="111651"/>
                  </a:lnTo>
                  <a:lnTo>
                    <a:pt x="62206" y="112534"/>
                  </a:lnTo>
                  <a:lnTo>
                    <a:pt x="63695" y="114181"/>
                  </a:lnTo>
                  <a:lnTo>
                    <a:pt x="66675" y="1238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1298"/>
            <p:cNvSpPr/>
            <p:nvPr>
              <p:custDataLst>
                <p:tags r:id="rId386"/>
              </p:custDataLst>
            </p:nvPr>
          </p:nvSpPr>
          <p:spPr>
            <a:xfrm>
              <a:off x="8496300" y="1590675"/>
              <a:ext cx="9526" cy="38101"/>
            </a:xfrm>
            <a:custGeom>
              <a:avLst/>
              <a:gdLst/>
              <a:ahLst/>
              <a:cxnLst/>
              <a:rect l="0" t="0" r="0" b="0"/>
              <a:pathLst>
                <a:path w="9526" h="38101">
                  <a:moveTo>
                    <a:pt x="9525" y="0"/>
                  </a:moveTo>
                  <a:lnTo>
                    <a:pt x="9525" y="0"/>
                  </a:lnTo>
                  <a:lnTo>
                    <a:pt x="9525" y="5056"/>
                  </a:lnTo>
                  <a:lnTo>
                    <a:pt x="8467" y="6546"/>
                  </a:lnTo>
                  <a:lnTo>
                    <a:pt x="6703" y="7539"/>
                  </a:lnTo>
                  <a:lnTo>
                    <a:pt x="1325" y="9132"/>
                  </a:lnTo>
                  <a:lnTo>
                    <a:pt x="588" y="12173"/>
                  </a:lnTo>
                  <a:lnTo>
                    <a:pt x="0" y="37971"/>
                  </a:lnTo>
                  <a:lnTo>
                    <a:pt x="952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1299"/>
            <p:cNvSpPr/>
            <p:nvPr>
              <p:custDataLst>
                <p:tags r:id="rId387"/>
              </p:custDataLst>
            </p:nvPr>
          </p:nvSpPr>
          <p:spPr>
            <a:xfrm>
              <a:off x="8724900" y="1419235"/>
              <a:ext cx="104776" cy="247641"/>
            </a:xfrm>
            <a:custGeom>
              <a:avLst/>
              <a:gdLst/>
              <a:ahLst/>
              <a:cxnLst/>
              <a:rect l="0" t="0" r="0" b="0"/>
              <a:pathLst>
                <a:path w="104776" h="247641">
                  <a:moveTo>
                    <a:pt x="104775" y="9515"/>
                  </a:moveTo>
                  <a:lnTo>
                    <a:pt x="104775" y="9515"/>
                  </a:lnTo>
                  <a:lnTo>
                    <a:pt x="104775" y="1314"/>
                  </a:lnTo>
                  <a:lnTo>
                    <a:pt x="103717" y="873"/>
                  </a:lnTo>
                  <a:lnTo>
                    <a:pt x="95365" y="0"/>
                  </a:lnTo>
                  <a:lnTo>
                    <a:pt x="95260" y="8192"/>
                  </a:lnTo>
                  <a:lnTo>
                    <a:pt x="94199" y="8633"/>
                  </a:lnTo>
                  <a:lnTo>
                    <a:pt x="87050" y="9399"/>
                  </a:lnTo>
                  <a:lnTo>
                    <a:pt x="86314" y="12286"/>
                  </a:lnTo>
                  <a:lnTo>
                    <a:pt x="85840" y="17706"/>
                  </a:lnTo>
                  <a:lnTo>
                    <a:pt x="69918" y="35885"/>
                  </a:lnTo>
                  <a:lnTo>
                    <a:pt x="66578" y="44727"/>
                  </a:lnTo>
                  <a:lnTo>
                    <a:pt x="60413" y="54050"/>
                  </a:lnTo>
                  <a:lnTo>
                    <a:pt x="57058" y="63515"/>
                  </a:lnTo>
                  <a:lnTo>
                    <a:pt x="42047" y="83600"/>
                  </a:lnTo>
                  <a:lnTo>
                    <a:pt x="36057" y="102779"/>
                  </a:lnTo>
                  <a:lnTo>
                    <a:pt x="33564" y="106616"/>
                  </a:lnTo>
                  <a:lnTo>
                    <a:pt x="15447" y="150670"/>
                  </a:lnTo>
                  <a:lnTo>
                    <a:pt x="1478" y="192214"/>
                  </a:lnTo>
                  <a:lnTo>
                    <a:pt x="2" y="237917"/>
                  </a:lnTo>
                  <a:lnTo>
                    <a:pt x="0" y="2476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1300"/>
            <p:cNvSpPr/>
            <p:nvPr>
              <p:custDataLst>
                <p:tags r:id="rId388"/>
              </p:custDataLst>
            </p:nvPr>
          </p:nvSpPr>
          <p:spPr>
            <a:xfrm>
              <a:off x="8810625" y="1457325"/>
              <a:ext cx="38101" cy="228601"/>
            </a:xfrm>
            <a:custGeom>
              <a:avLst/>
              <a:gdLst/>
              <a:ahLst/>
              <a:cxnLst/>
              <a:rect l="0" t="0" r="0" b="0"/>
              <a:pathLst>
                <a:path w="38101" h="228601">
                  <a:moveTo>
                    <a:pt x="38100" y="0"/>
                  </a:moveTo>
                  <a:lnTo>
                    <a:pt x="38100" y="0"/>
                  </a:lnTo>
                  <a:lnTo>
                    <a:pt x="29899" y="0"/>
                  </a:lnTo>
                  <a:lnTo>
                    <a:pt x="29456" y="1058"/>
                  </a:lnTo>
                  <a:lnTo>
                    <a:pt x="27593" y="16247"/>
                  </a:lnTo>
                  <a:lnTo>
                    <a:pt x="20386" y="26743"/>
                  </a:lnTo>
                  <a:lnTo>
                    <a:pt x="18070" y="53357"/>
                  </a:lnTo>
                  <a:lnTo>
                    <a:pt x="11527" y="66553"/>
                  </a:lnTo>
                  <a:lnTo>
                    <a:pt x="8489" y="111299"/>
                  </a:lnTo>
                  <a:lnTo>
                    <a:pt x="884" y="138740"/>
                  </a:lnTo>
                  <a:lnTo>
                    <a:pt x="10" y="183747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1301"/>
            <p:cNvSpPr/>
            <p:nvPr>
              <p:custDataLst>
                <p:tags r:id="rId389"/>
              </p:custDataLst>
            </p:nvPr>
          </p:nvSpPr>
          <p:spPr>
            <a:xfrm>
              <a:off x="9067838" y="1447803"/>
              <a:ext cx="142838" cy="209509"/>
            </a:xfrm>
            <a:custGeom>
              <a:avLst/>
              <a:gdLst/>
              <a:ahLst/>
              <a:cxnLst/>
              <a:rect l="0" t="0" r="0" b="0"/>
              <a:pathLst>
                <a:path w="142838" h="209509">
                  <a:moveTo>
                    <a:pt x="133312" y="57147"/>
                  </a:moveTo>
                  <a:lnTo>
                    <a:pt x="133312" y="57147"/>
                  </a:lnTo>
                  <a:lnTo>
                    <a:pt x="133312" y="42682"/>
                  </a:lnTo>
                  <a:lnTo>
                    <a:pt x="134370" y="41153"/>
                  </a:lnTo>
                  <a:lnTo>
                    <a:pt x="136134" y="40135"/>
                  </a:lnTo>
                  <a:lnTo>
                    <a:pt x="138369" y="39455"/>
                  </a:lnTo>
                  <a:lnTo>
                    <a:pt x="139858" y="37944"/>
                  </a:lnTo>
                  <a:lnTo>
                    <a:pt x="142803" y="28699"/>
                  </a:lnTo>
                  <a:lnTo>
                    <a:pt x="142837" y="19082"/>
                  </a:lnTo>
                  <a:lnTo>
                    <a:pt x="133313" y="19047"/>
                  </a:lnTo>
                  <a:lnTo>
                    <a:pt x="133312" y="9638"/>
                  </a:lnTo>
                  <a:lnTo>
                    <a:pt x="124178" y="392"/>
                  </a:lnTo>
                  <a:lnTo>
                    <a:pt x="101124" y="0"/>
                  </a:lnTo>
                  <a:lnTo>
                    <a:pt x="99153" y="1057"/>
                  </a:lnTo>
                  <a:lnTo>
                    <a:pt x="97839" y="2821"/>
                  </a:lnTo>
                  <a:lnTo>
                    <a:pt x="95321" y="7602"/>
                  </a:lnTo>
                  <a:lnTo>
                    <a:pt x="82109" y="22387"/>
                  </a:lnTo>
                  <a:lnTo>
                    <a:pt x="75983" y="25823"/>
                  </a:lnTo>
                  <a:lnTo>
                    <a:pt x="72868" y="26740"/>
                  </a:lnTo>
                  <a:lnTo>
                    <a:pt x="70792" y="28409"/>
                  </a:lnTo>
                  <a:lnTo>
                    <a:pt x="41159" y="72784"/>
                  </a:lnTo>
                  <a:lnTo>
                    <a:pt x="32748" y="82476"/>
                  </a:lnTo>
                  <a:lnTo>
                    <a:pt x="18422" y="112307"/>
                  </a:lnTo>
                  <a:lnTo>
                    <a:pt x="13458" y="119763"/>
                  </a:lnTo>
                  <a:lnTo>
                    <a:pt x="7449" y="133172"/>
                  </a:lnTo>
                  <a:lnTo>
                    <a:pt x="3290" y="139619"/>
                  </a:lnTo>
                  <a:lnTo>
                    <a:pt x="948" y="149199"/>
                  </a:lnTo>
                  <a:lnTo>
                    <a:pt x="0" y="174621"/>
                  </a:lnTo>
                  <a:lnTo>
                    <a:pt x="2801" y="180971"/>
                  </a:lnTo>
                  <a:lnTo>
                    <a:pt x="6516" y="187322"/>
                  </a:lnTo>
                  <a:lnTo>
                    <a:pt x="8167" y="193672"/>
                  </a:lnTo>
                  <a:lnTo>
                    <a:pt x="9666" y="195789"/>
                  </a:lnTo>
                  <a:lnTo>
                    <a:pt x="11723" y="197200"/>
                  </a:lnTo>
                  <a:lnTo>
                    <a:pt x="16832" y="199826"/>
                  </a:lnTo>
                  <a:lnTo>
                    <a:pt x="25656" y="206196"/>
                  </a:lnTo>
                  <a:lnTo>
                    <a:pt x="34975" y="208554"/>
                  </a:lnTo>
                  <a:lnTo>
                    <a:pt x="65346" y="209508"/>
                  </a:lnTo>
                  <a:lnTo>
                    <a:pt x="74178" y="206708"/>
                  </a:lnTo>
                  <a:lnTo>
                    <a:pt x="104737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1302"/>
            <p:cNvSpPr/>
            <p:nvPr>
              <p:custDataLst>
                <p:tags r:id="rId390"/>
              </p:custDataLst>
            </p:nvPr>
          </p:nvSpPr>
          <p:spPr>
            <a:xfrm>
              <a:off x="9382125" y="1676400"/>
              <a:ext cx="38101" cy="114301"/>
            </a:xfrm>
            <a:custGeom>
              <a:avLst/>
              <a:gdLst/>
              <a:ahLst/>
              <a:cxnLst/>
              <a:rect l="0" t="0" r="0" b="0"/>
              <a:pathLst>
                <a:path w="38101" h="114301">
                  <a:moveTo>
                    <a:pt x="28575" y="0"/>
                  </a:moveTo>
                  <a:lnTo>
                    <a:pt x="28575" y="0"/>
                  </a:lnTo>
                  <a:lnTo>
                    <a:pt x="37985" y="0"/>
                  </a:lnTo>
                  <a:lnTo>
                    <a:pt x="38100" y="45363"/>
                  </a:lnTo>
                  <a:lnTo>
                    <a:pt x="38100" y="51206"/>
                  </a:lnTo>
                  <a:lnTo>
                    <a:pt x="35278" y="57330"/>
                  </a:lnTo>
                  <a:lnTo>
                    <a:pt x="31554" y="63580"/>
                  </a:lnTo>
                  <a:lnTo>
                    <a:pt x="28399" y="73049"/>
                  </a:lnTo>
                  <a:lnTo>
                    <a:pt x="22290" y="82557"/>
                  </a:lnTo>
                  <a:lnTo>
                    <a:pt x="20010" y="92077"/>
                  </a:lnTo>
                  <a:lnTo>
                    <a:pt x="19477" y="98426"/>
                  </a:lnTo>
                  <a:lnTo>
                    <a:pt x="16418" y="104776"/>
                  </a:lnTo>
                  <a:lnTo>
                    <a:pt x="14120" y="107950"/>
                  </a:lnTo>
                  <a:lnTo>
                    <a:pt x="8744" y="111478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1303"/>
            <p:cNvSpPr/>
            <p:nvPr>
              <p:custDataLst>
                <p:tags r:id="rId391"/>
              </p:custDataLst>
            </p:nvPr>
          </p:nvSpPr>
          <p:spPr>
            <a:xfrm>
              <a:off x="8915400" y="1600200"/>
              <a:ext cx="28461" cy="104776"/>
            </a:xfrm>
            <a:custGeom>
              <a:avLst/>
              <a:gdLst/>
              <a:ahLst/>
              <a:cxnLst/>
              <a:rect l="0" t="0" r="0" b="0"/>
              <a:pathLst>
                <a:path w="28461" h="104776">
                  <a:moveTo>
                    <a:pt x="19050" y="0"/>
                  </a:moveTo>
                  <a:lnTo>
                    <a:pt x="19050" y="0"/>
                  </a:lnTo>
                  <a:lnTo>
                    <a:pt x="28460" y="0"/>
                  </a:lnTo>
                  <a:lnTo>
                    <a:pt x="20364" y="8201"/>
                  </a:lnTo>
                  <a:lnTo>
                    <a:pt x="19440" y="14189"/>
                  </a:lnTo>
                  <a:lnTo>
                    <a:pt x="19060" y="33113"/>
                  </a:lnTo>
                  <a:lnTo>
                    <a:pt x="16232" y="38706"/>
                  </a:lnTo>
                  <a:lnTo>
                    <a:pt x="12505" y="44719"/>
                  </a:lnTo>
                  <a:lnTo>
                    <a:pt x="10114" y="57203"/>
                  </a:lnTo>
                  <a:lnTo>
                    <a:pt x="9918" y="60360"/>
                  </a:lnTo>
                  <a:lnTo>
                    <a:pt x="6877" y="66691"/>
                  </a:lnTo>
                  <a:lnTo>
                    <a:pt x="3056" y="73032"/>
                  </a:lnTo>
                  <a:lnTo>
                    <a:pt x="604" y="85726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1304"/>
            <p:cNvSpPr/>
            <p:nvPr>
              <p:custDataLst>
                <p:tags r:id="rId392"/>
              </p:custDataLst>
            </p:nvPr>
          </p:nvSpPr>
          <p:spPr>
            <a:xfrm>
              <a:off x="8696440" y="1638300"/>
              <a:ext cx="57036" cy="9526"/>
            </a:xfrm>
            <a:custGeom>
              <a:avLst/>
              <a:gdLst/>
              <a:ahLst/>
              <a:cxnLst/>
              <a:rect l="0" t="0" r="0" b="0"/>
              <a:pathLst>
                <a:path w="57036" h="9526">
                  <a:moveTo>
                    <a:pt x="9410" y="0"/>
                  </a:moveTo>
                  <a:lnTo>
                    <a:pt x="9410" y="0"/>
                  </a:lnTo>
                  <a:lnTo>
                    <a:pt x="0" y="0"/>
                  </a:lnTo>
                  <a:lnTo>
                    <a:pt x="8096" y="8201"/>
                  </a:lnTo>
                  <a:lnTo>
                    <a:pt x="17496" y="9409"/>
                  </a:lnTo>
                  <a:lnTo>
                    <a:pt x="5703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1305"/>
            <p:cNvSpPr/>
            <p:nvPr>
              <p:custDataLst>
                <p:tags r:id="rId393"/>
              </p:custDataLst>
            </p:nvPr>
          </p:nvSpPr>
          <p:spPr>
            <a:xfrm>
              <a:off x="9610728" y="1409700"/>
              <a:ext cx="276220" cy="237695"/>
            </a:xfrm>
            <a:custGeom>
              <a:avLst/>
              <a:gdLst/>
              <a:ahLst/>
              <a:cxnLst/>
              <a:rect l="0" t="0" r="0" b="0"/>
              <a:pathLst>
                <a:path w="276220" h="237695">
                  <a:moveTo>
                    <a:pt x="76197" y="0"/>
                  </a:moveTo>
                  <a:lnTo>
                    <a:pt x="76197" y="0"/>
                  </a:lnTo>
                  <a:lnTo>
                    <a:pt x="76197" y="47590"/>
                  </a:lnTo>
                  <a:lnTo>
                    <a:pt x="76197" y="4596"/>
                  </a:lnTo>
                  <a:lnTo>
                    <a:pt x="75139" y="3064"/>
                  </a:lnTo>
                  <a:lnTo>
                    <a:pt x="73375" y="2043"/>
                  </a:lnTo>
                  <a:lnTo>
                    <a:pt x="67063" y="120"/>
                  </a:lnTo>
                  <a:lnTo>
                    <a:pt x="58506" y="10"/>
                  </a:lnTo>
                  <a:lnTo>
                    <a:pt x="42993" y="14190"/>
                  </a:lnTo>
                  <a:lnTo>
                    <a:pt x="40273" y="19712"/>
                  </a:lnTo>
                  <a:lnTo>
                    <a:pt x="39547" y="22666"/>
                  </a:lnTo>
                  <a:lnTo>
                    <a:pt x="31837" y="36070"/>
                  </a:lnTo>
                  <a:lnTo>
                    <a:pt x="28481" y="51022"/>
                  </a:lnTo>
                  <a:lnTo>
                    <a:pt x="21224" y="66092"/>
                  </a:lnTo>
                  <a:lnTo>
                    <a:pt x="4895" y="112604"/>
                  </a:lnTo>
                  <a:lnTo>
                    <a:pt x="1448" y="125557"/>
                  </a:lnTo>
                  <a:lnTo>
                    <a:pt x="4" y="171169"/>
                  </a:lnTo>
                  <a:lnTo>
                    <a:pt x="0" y="175911"/>
                  </a:lnTo>
                  <a:lnTo>
                    <a:pt x="2821" y="181547"/>
                  </a:lnTo>
                  <a:lnTo>
                    <a:pt x="8198" y="188731"/>
                  </a:lnTo>
                  <a:lnTo>
                    <a:pt x="11757" y="189714"/>
                  </a:lnTo>
                  <a:lnTo>
                    <a:pt x="31878" y="190454"/>
                  </a:lnTo>
                  <a:lnTo>
                    <a:pt x="38155" y="187657"/>
                  </a:lnTo>
                  <a:lnTo>
                    <a:pt x="82724" y="154484"/>
                  </a:lnTo>
                  <a:lnTo>
                    <a:pt x="110162" y="126821"/>
                  </a:lnTo>
                  <a:lnTo>
                    <a:pt x="148156" y="79459"/>
                  </a:lnTo>
                  <a:lnTo>
                    <a:pt x="151140" y="69875"/>
                  </a:lnTo>
                  <a:lnTo>
                    <a:pt x="152230" y="53978"/>
                  </a:lnTo>
                  <a:lnTo>
                    <a:pt x="153345" y="51860"/>
                  </a:lnTo>
                  <a:lnTo>
                    <a:pt x="155146" y="50449"/>
                  </a:lnTo>
                  <a:lnTo>
                    <a:pt x="161912" y="47629"/>
                  </a:lnTo>
                  <a:lnTo>
                    <a:pt x="161922" y="70291"/>
                  </a:lnTo>
                  <a:lnTo>
                    <a:pt x="159098" y="76396"/>
                  </a:lnTo>
                  <a:lnTo>
                    <a:pt x="155376" y="82637"/>
                  </a:lnTo>
                  <a:lnTo>
                    <a:pt x="152985" y="95267"/>
                  </a:lnTo>
                  <a:lnTo>
                    <a:pt x="151362" y="127197"/>
                  </a:lnTo>
                  <a:lnTo>
                    <a:pt x="144863" y="145109"/>
                  </a:lnTo>
                  <a:lnTo>
                    <a:pt x="140101" y="183608"/>
                  </a:lnTo>
                  <a:lnTo>
                    <a:pt x="134683" y="201839"/>
                  </a:lnTo>
                  <a:lnTo>
                    <a:pt x="133348" y="236669"/>
                  </a:lnTo>
                  <a:lnTo>
                    <a:pt x="134405" y="237155"/>
                  </a:lnTo>
                  <a:lnTo>
                    <a:pt x="138404" y="237694"/>
                  </a:lnTo>
                  <a:lnTo>
                    <a:pt x="139893" y="236779"/>
                  </a:lnTo>
                  <a:lnTo>
                    <a:pt x="140887" y="235111"/>
                  </a:lnTo>
                  <a:lnTo>
                    <a:pt x="142611" y="228399"/>
                  </a:lnTo>
                  <a:lnTo>
                    <a:pt x="142757" y="223925"/>
                  </a:lnTo>
                  <a:lnTo>
                    <a:pt x="145643" y="218408"/>
                  </a:lnTo>
                  <a:lnTo>
                    <a:pt x="149395" y="212429"/>
                  </a:lnTo>
                  <a:lnTo>
                    <a:pt x="151804" y="199966"/>
                  </a:lnTo>
                  <a:lnTo>
                    <a:pt x="153191" y="192591"/>
                  </a:lnTo>
                  <a:lnTo>
                    <a:pt x="159884" y="170609"/>
                  </a:lnTo>
                  <a:lnTo>
                    <a:pt x="164140" y="152151"/>
                  </a:lnTo>
                  <a:lnTo>
                    <a:pt x="170004" y="132007"/>
                  </a:lnTo>
                  <a:lnTo>
                    <a:pt x="171390" y="88371"/>
                  </a:lnTo>
                  <a:lnTo>
                    <a:pt x="171447" y="40928"/>
                  </a:lnTo>
                  <a:lnTo>
                    <a:pt x="171447" y="23649"/>
                  </a:lnTo>
                  <a:lnTo>
                    <a:pt x="172505" y="22116"/>
                  </a:lnTo>
                  <a:lnTo>
                    <a:pt x="174271" y="21094"/>
                  </a:lnTo>
                  <a:lnTo>
                    <a:pt x="180581" y="19170"/>
                  </a:lnTo>
                  <a:lnTo>
                    <a:pt x="194195" y="19060"/>
                  </a:lnTo>
                  <a:lnTo>
                    <a:pt x="196137" y="17999"/>
                  </a:lnTo>
                  <a:lnTo>
                    <a:pt x="197433" y="16232"/>
                  </a:lnTo>
                  <a:lnTo>
                    <a:pt x="198296" y="13997"/>
                  </a:lnTo>
                  <a:lnTo>
                    <a:pt x="199930" y="12506"/>
                  </a:lnTo>
                  <a:lnTo>
                    <a:pt x="208071" y="9918"/>
                  </a:lnTo>
                  <a:lnTo>
                    <a:pt x="219714" y="17116"/>
                  </a:lnTo>
                  <a:lnTo>
                    <a:pt x="233134" y="18937"/>
                  </a:lnTo>
                  <a:lnTo>
                    <a:pt x="234796" y="20033"/>
                  </a:lnTo>
                  <a:lnTo>
                    <a:pt x="235905" y="21822"/>
                  </a:lnTo>
                  <a:lnTo>
                    <a:pt x="237831" y="28744"/>
                  </a:lnTo>
                  <a:lnTo>
                    <a:pt x="238119" y="51231"/>
                  </a:lnTo>
                  <a:lnTo>
                    <a:pt x="237062" y="53204"/>
                  </a:lnTo>
                  <a:lnTo>
                    <a:pt x="235298" y="54519"/>
                  </a:lnTo>
                  <a:lnTo>
                    <a:pt x="233064" y="55396"/>
                  </a:lnTo>
                  <a:lnTo>
                    <a:pt x="231576" y="57039"/>
                  </a:lnTo>
                  <a:lnTo>
                    <a:pt x="226362" y="67280"/>
                  </a:lnTo>
                  <a:lnTo>
                    <a:pt x="213487" y="82630"/>
                  </a:lnTo>
                  <a:lnTo>
                    <a:pt x="211298" y="88935"/>
                  </a:lnTo>
                  <a:lnTo>
                    <a:pt x="209656" y="91040"/>
                  </a:lnTo>
                  <a:lnTo>
                    <a:pt x="203346" y="95061"/>
                  </a:lnTo>
                  <a:lnTo>
                    <a:pt x="201500" y="99752"/>
                  </a:lnTo>
                  <a:lnTo>
                    <a:pt x="199948" y="101426"/>
                  </a:lnTo>
                  <a:lnTo>
                    <a:pt x="191950" y="104334"/>
                  </a:lnTo>
                  <a:lnTo>
                    <a:pt x="181100" y="104772"/>
                  </a:lnTo>
                  <a:lnTo>
                    <a:pt x="189185" y="104775"/>
                  </a:lnTo>
                  <a:lnTo>
                    <a:pt x="198583" y="96574"/>
                  </a:lnTo>
                  <a:lnTo>
                    <a:pt x="224827" y="94269"/>
                  </a:lnTo>
                  <a:lnTo>
                    <a:pt x="238004" y="87726"/>
                  </a:lnTo>
                  <a:lnTo>
                    <a:pt x="252140" y="85842"/>
                  </a:lnTo>
                  <a:lnTo>
                    <a:pt x="257758" y="88599"/>
                  </a:lnTo>
                  <a:lnTo>
                    <a:pt x="264932" y="93936"/>
                  </a:lnTo>
                  <a:lnTo>
                    <a:pt x="265913" y="97488"/>
                  </a:lnTo>
                  <a:lnTo>
                    <a:pt x="266174" y="99917"/>
                  </a:lnTo>
                  <a:lnTo>
                    <a:pt x="267406" y="101537"/>
                  </a:lnTo>
                  <a:lnTo>
                    <a:pt x="271598" y="103336"/>
                  </a:lnTo>
                  <a:lnTo>
                    <a:pt x="273138" y="104874"/>
                  </a:lnTo>
                  <a:lnTo>
                    <a:pt x="274852" y="109405"/>
                  </a:lnTo>
                  <a:lnTo>
                    <a:pt x="276219" y="146170"/>
                  </a:lnTo>
                  <a:lnTo>
                    <a:pt x="273398" y="152453"/>
                  </a:lnTo>
                  <a:lnTo>
                    <a:pt x="269676" y="158774"/>
                  </a:lnTo>
                  <a:lnTo>
                    <a:pt x="267285" y="171455"/>
                  </a:lnTo>
                  <a:lnTo>
                    <a:pt x="267088" y="174628"/>
                  </a:lnTo>
                  <a:lnTo>
                    <a:pt x="264049" y="180976"/>
                  </a:lnTo>
                  <a:lnTo>
                    <a:pt x="260229" y="187326"/>
                  </a:lnTo>
                  <a:lnTo>
                    <a:pt x="257574" y="198144"/>
                  </a:lnTo>
                  <a:lnTo>
                    <a:pt x="250705" y="207258"/>
                  </a:lnTo>
                  <a:lnTo>
                    <a:pt x="249006" y="213117"/>
                  </a:lnTo>
                  <a:lnTo>
                    <a:pt x="247495" y="215103"/>
                  </a:lnTo>
                  <a:lnTo>
                    <a:pt x="228402" y="226382"/>
                  </a:lnTo>
                  <a:lnTo>
                    <a:pt x="208954" y="228542"/>
                  </a:lnTo>
                  <a:lnTo>
                    <a:pt x="200022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1306"/>
            <p:cNvSpPr/>
            <p:nvPr>
              <p:custDataLst>
                <p:tags r:id="rId394"/>
              </p:custDataLst>
            </p:nvPr>
          </p:nvSpPr>
          <p:spPr>
            <a:xfrm>
              <a:off x="9982200" y="1628775"/>
              <a:ext cx="1" cy="8202"/>
            </a:xfrm>
            <a:custGeom>
              <a:avLst/>
              <a:gdLst/>
              <a:ahLst/>
              <a:cxnLst/>
              <a:rect l="0" t="0" r="0" b="0"/>
              <a:pathLst>
                <a:path w="1" h="8202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1307"/>
            <p:cNvSpPr/>
            <p:nvPr>
              <p:custDataLst>
                <p:tags r:id="rId395"/>
              </p:custDataLst>
            </p:nvPr>
          </p:nvSpPr>
          <p:spPr>
            <a:xfrm>
              <a:off x="10001250" y="1571625"/>
              <a:ext cx="28541" cy="123826"/>
            </a:xfrm>
            <a:custGeom>
              <a:avLst/>
              <a:gdLst/>
              <a:ahLst/>
              <a:cxnLst/>
              <a:rect l="0" t="0" r="0" b="0"/>
              <a:pathLst>
                <a:path w="28541" h="123826">
                  <a:moveTo>
                    <a:pt x="19050" y="38100"/>
                  </a:moveTo>
                  <a:lnTo>
                    <a:pt x="19050" y="38100"/>
                  </a:lnTo>
                  <a:lnTo>
                    <a:pt x="19050" y="14396"/>
                  </a:lnTo>
                  <a:lnTo>
                    <a:pt x="20108" y="12772"/>
                  </a:lnTo>
                  <a:lnTo>
                    <a:pt x="21874" y="11690"/>
                  </a:lnTo>
                  <a:lnTo>
                    <a:pt x="27252" y="9953"/>
                  </a:lnTo>
                  <a:lnTo>
                    <a:pt x="27987" y="6893"/>
                  </a:lnTo>
                  <a:lnTo>
                    <a:pt x="28540" y="403"/>
                  </a:lnTo>
                  <a:lnTo>
                    <a:pt x="19051" y="0"/>
                  </a:lnTo>
                  <a:lnTo>
                    <a:pt x="19050" y="42637"/>
                  </a:lnTo>
                  <a:lnTo>
                    <a:pt x="16226" y="48230"/>
                  </a:lnTo>
                  <a:lnTo>
                    <a:pt x="12504" y="54244"/>
                  </a:lnTo>
                  <a:lnTo>
                    <a:pt x="10113" y="66728"/>
                  </a:lnTo>
                  <a:lnTo>
                    <a:pt x="9640" y="79386"/>
                  </a:lnTo>
                  <a:lnTo>
                    <a:pt x="6754" y="85730"/>
                  </a:lnTo>
                  <a:lnTo>
                    <a:pt x="1336" y="93369"/>
                  </a:lnTo>
                  <a:lnTo>
                    <a:pt x="264" y="102483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1308"/>
            <p:cNvSpPr/>
            <p:nvPr>
              <p:custDataLst>
                <p:tags r:id="rId396"/>
              </p:custDataLst>
            </p:nvPr>
          </p:nvSpPr>
          <p:spPr>
            <a:xfrm>
              <a:off x="10201275" y="1438275"/>
              <a:ext cx="9526" cy="38101"/>
            </a:xfrm>
            <a:custGeom>
              <a:avLst/>
              <a:gdLst/>
              <a:ahLst/>
              <a:cxnLst/>
              <a:rect l="0" t="0" r="0" b="0"/>
              <a:pathLst>
                <a:path w="9526" h="38101">
                  <a:moveTo>
                    <a:pt x="0" y="0"/>
                  </a:moveTo>
                  <a:lnTo>
                    <a:pt x="0" y="0"/>
                  </a:lnTo>
                  <a:lnTo>
                    <a:pt x="0" y="27216"/>
                  </a:lnTo>
                  <a:lnTo>
                    <a:pt x="1058" y="27669"/>
                  </a:lnTo>
                  <a:lnTo>
                    <a:pt x="9490" y="28572"/>
                  </a:lnTo>
                  <a:lnTo>
                    <a:pt x="9525" y="19050"/>
                  </a:lnTo>
                  <a:lnTo>
                    <a:pt x="952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1309"/>
            <p:cNvSpPr/>
            <p:nvPr>
              <p:custDataLst>
                <p:tags r:id="rId397"/>
              </p:custDataLst>
            </p:nvPr>
          </p:nvSpPr>
          <p:spPr>
            <a:xfrm>
              <a:off x="10163175" y="1609725"/>
              <a:ext cx="19051" cy="28576"/>
            </a:xfrm>
            <a:custGeom>
              <a:avLst/>
              <a:gdLst/>
              <a:ahLst/>
              <a:cxnLst/>
              <a:rect l="0" t="0" r="0" b="0"/>
              <a:pathLst>
                <a:path w="19051" h="28576">
                  <a:moveTo>
                    <a:pt x="0" y="19050"/>
                  </a:moveTo>
                  <a:lnTo>
                    <a:pt x="0" y="19050"/>
                  </a:lnTo>
                  <a:lnTo>
                    <a:pt x="9490" y="19050"/>
                  </a:lnTo>
                  <a:lnTo>
                    <a:pt x="18657" y="9918"/>
                  </a:lnTo>
                  <a:lnTo>
                    <a:pt x="19050" y="0"/>
                  </a:lnTo>
                  <a:lnTo>
                    <a:pt x="190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1310"/>
            <p:cNvSpPr/>
            <p:nvPr>
              <p:custDataLst>
                <p:tags r:id="rId398"/>
              </p:custDataLst>
            </p:nvPr>
          </p:nvSpPr>
          <p:spPr>
            <a:xfrm>
              <a:off x="10325100" y="1409700"/>
              <a:ext cx="38101" cy="219076"/>
            </a:xfrm>
            <a:custGeom>
              <a:avLst/>
              <a:gdLst/>
              <a:ahLst/>
              <a:cxnLst/>
              <a:rect l="0" t="0" r="0" b="0"/>
              <a:pathLst>
                <a:path w="38101" h="219076">
                  <a:moveTo>
                    <a:pt x="38100" y="0"/>
                  </a:moveTo>
                  <a:lnTo>
                    <a:pt x="38100" y="0"/>
                  </a:lnTo>
                  <a:lnTo>
                    <a:pt x="38100" y="44476"/>
                  </a:lnTo>
                  <a:lnTo>
                    <a:pt x="38100" y="60328"/>
                  </a:lnTo>
                  <a:lnTo>
                    <a:pt x="27777" y="107885"/>
                  </a:lnTo>
                  <a:lnTo>
                    <a:pt x="21088" y="126007"/>
                  </a:lnTo>
                  <a:lnTo>
                    <a:pt x="16406" y="154578"/>
                  </a:lnTo>
                  <a:lnTo>
                    <a:pt x="10884" y="173174"/>
                  </a:lnTo>
                  <a:lnTo>
                    <a:pt x="8546" y="196765"/>
                  </a:lnTo>
                  <a:lnTo>
                    <a:pt x="2002" y="209533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1311"/>
            <p:cNvSpPr/>
            <p:nvPr>
              <p:custDataLst>
                <p:tags r:id="rId399"/>
              </p:custDataLst>
            </p:nvPr>
          </p:nvSpPr>
          <p:spPr>
            <a:xfrm>
              <a:off x="10334625" y="1419344"/>
              <a:ext cx="104381" cy="237887"/>
            </a:xfrm>
            <a:custGeom>
              <a:avLst/>
              <a:gdLst/>
              <a:ahLst/>
              <a:cxnLst/>
              <a:rect l="0" t="0" r="0" b="0"/>
              <a:pathLst>
                <a:path w="104381" h="237887">
                  <a:moveTo>
                    <a:pt x="19050" y="37981"/>
                  </a:moveTo>
                  <a:lnTo>
                    <a:pt x="19050" y="37981"/>
                  </a:lnTo>
                  <a:lnTo>
                    <a:pt x="9916" y="28849"/>
                  </a:lnTo>
                  <a:lnTo>
                    <a:pt x="17760" y="20289"/>
                  </a:lnTo>
                  <a:lnTo>
                    <a:pt x="23723" y="19333"/>
                  </a:lnTo>
                  <a:lnTo>
                    <a:pt x="25341" y="18141"/>
                  </a:lnTo>
                  <a:lnTo>
                    <a:pt x="27139" y="13994"/>
                  </a:lnTo>
                  <a:lnTo>
                    <a:pt x="28675" y="12464"/>
                  </a:lnTo>
                  <a:lnTo>
                    <a:pt x="33205" y="10765"/>
                  </a:lnTo>
                  <a:lnTo>
                    <a:pt x="41707" y="9809"/>
                  </a:lnTo>
                  <a:lnTo>
                    <a:pt x="43679" y="8616"/>
                  </a:lnTo>
                  <a:lnTo>
                    <a:pt x="44993" y="6763"/>
                  </a:lnTo>
                  <a:lnTo>
                    <a:pt x="45870" y="4469"/>
                  </a:lnTo>
                  <a:lnTo>
                    <a:pt x="47513" y="2939"/>
                  </a:lnTo>
                  <a:lnTo>
                    <a:pt x="52162" y="1240"/>
                  </a:lnTo>
                  <a:lnTo>
                    <a:pt x="64912" y="0"/>
                  </a:lnTo>
                  <a:lnTo>
                    <a:pt x="74721" y="8092"/>
                  </a:lnTo>
                  <a:lnTo>
                    <a:pt x="80818" y="9017"/>
                  </a:lnTo>
                  <a:lnTo>
                    <a:pt x="82454" y="10205"/>
                  </a:lnTo>
                  <a:lnTo>
                    <a:pt x="83545" y="12055"/>
                  </a:lnTo>
                  <a:lnTo>
                    <a:pt x="84272" y="14347"/>
                  </a:lnTo>
                  <a:lnTo>
                    <a:pt x="85815" y="15875"/>
                  </a:lnTo>
                  <a:lnTo>
                    <a:pt x="90350" y="17573"/>
                  </a:lnTo>
                  <a:lnTo>
                    <a:pt x="91983" y="19084"/>
                  </a:lnTo>
                  <a:lnTo>
                    <a:pt x="93798" y="23585"/>
                  </a:lnTo>
                  <a:lnTo>
                    <a:pt x="95247" y="69458"/>
                  </a:lnTo>
                  <a:lnTo>
                    <a:pt x="92426" y="75960"/>
                  </a:lnTo>
                  <a:lnTo>
                    <a:pt x="88704" y="82377"/>
                  </a:lnTo>
                  <a:lnTo>
                    <a:pt x="85548" y="91940"/>
                  </a:lnTo>
                  <a:lnTo>
                    <a:pt x="79440" y="101476"/>
                  </a:lnTo>
                  <a:lnTo>
                    <a:pt x="77641" y="107829"/>
                  </a:lnTo>
                  <a:lnTo>
                    <a:pt x="76103" y="109946"/>
                  </a:lnTo>
                  <a:lnTo>
                    <a:pt x="74020" y="111358"/>
                  </a:lnTo>
                  <a:lnTo>
                    <a:pt x="68880" y="113985"/>
                  </a:lnTo>
                  <a:lnTo>
                    <a:pt x="58905" y="122217"/>
                  </a:lnTo>
                  <a:lnTo>
                    <a:pt x="49103" y="123575"/>
                  </a:lnTo>
                  <a:lnTo>
                    <a:pt x="30027" y="123705"/>
                  </a:lnTo>
                  <a:lnTo>
                    <a:pt x="29543" y="122647"/>
                  </a:lnTo>
                  <a:lnTo>
                    <a:pt x="28703" y="115505"/>
                  </a:lnTo>
                  <a:lnTo>
                    <a:pt x="29718" y="115064"/>
                  </a:lnTo>
                  <a:lnTo>
                    <a:pt x="36788" y="114297"/>
                  </a:lnTo>
                  <a:lnTo>
                    <a:pt x="37517" y="111411"/>
                  </a:lnTo>
                  <a:lnTo>
                    <a:pt x="37712" y="109159"/>
                  </a:lnTo>
                  <a:lnTo>
                    <a:pt x="38899" y="107658"/>
                  </a:lnTo>
                  <a:lnTo>
                    <a:pt x="47223" y="104773"/>
                  </a:lnTo>
                  <a:lnTo>
                    <a:pt x="55791" y="104666"/>
                  </a:lnTo>
                  <a:lnTo>
                    <a:pt x="65232" y="112858"/>
                  </a:lnTo>
                  <a:lnTo>
                    <a:pt x="73995" y="114978"/>
                  </a:lnTo>
                  <a:lnTo>
                    <a:pt x="90262" y="128360"/>
                  </a:lnTo>
                  <a:lnTo>
                    <a:pt x="93033" y="133888"/>
                  </a:lnTo>
                  <a:lnTo>
                    <a:pt x="95121" y="150438"/>
                  </a:lnTo>
                  <a:lnTo>
                    <a:pt x="101771" y="159521"/>
                  </a:lnTo>
                  <a:lnTo>
                    <a:pt x="103884" y="168420"/>
                  </a:lnTo>
                  <a:lnTo>
                    <a:pt x="104380" y="174623"/>
                  </a:lnTo>
                  <a:lnTo>
                    <a:pt x="101777" y="180908"/>
                  </a:lnTo>
                  <a:lnTo>
                    <a:pt x="98151" y="187229"/>
                  </a:lnTo>
                  <a:lnTo>
                    <a:pt x="95824" y="199911"/>
                  </a:lnTo>
                  <a:lnTo>
                    <a:pt x="95632" y="203084"/>
                  </a:lnTo>
                  <a:lnTo>
                    <a:pt x="94447" y="205200"/>
                  </a:lnTo>
                  <a:lnTo>
                    <a:pt x="92598" y="206610"/>
                  </a:lnTo>
                  <a:lnTo>
                    <a:pt x="87722" y="209235"/>
                  </a:lnTo>
                  <a:lnTo>
                    <a:pt x="68936" y="225208"/>
                  </a:lnTo>
                  <a:lnTo>
                    <a:pt x="60054" y="227511"/>
                  </a:lnTo>
                  <a:lnTo>
                    <a:pt x="53855" y="228050"/>
                  </a:lnTo>
                  <a:lnTo>
                    <a:pt x="47572" y="231112"/>
                  </a:lnTo>
                  <a:lnTo>
                    <a:pt x="41251" y="234942"/>
                  </a:lnTo>
                  <a:lnTo>
                    <a:pt x="28571" y="237401"/>
                  </a:lnTo>
                  <a:lnTo>
                    <a:pt x="20930" y="237886"/>
                  </a:lnTo>
                  <a:lnTo>
                    <a:pt x="9965" y="228870"/>
                  </a:lnTo>
                  <a:lnTo>
                    <a:pt x="0" y="2284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1312"/>
            <p:cNvSpPr/>
            <p:nvPr>
              <p:custDataLst>
                <p:tags r:id="rId400"/>
              </p:custDataLst>
            </p:nvPr>
          </p:nvSpPr>
          <p:spPr>
            <a:xfrm>
              <a:off x="10477500" y="1590792"/>
              <a:ext cx="85726" cy="123709"/>
            </a:xfrm>
            <a:custGeom>
              <a:avLst/>
              <a:gdLst/>
              <a:ahLst/>
              <a:cxnLst/>
              <a:rect l="0" t="0" r="0" b="0"/>
              <a:pathLst>
                <a:path w="85726" h="123709">
                  <a:moveTo>
                    <a:pt x="0" y="85608"/>
                  </a:moveTo>
                  <a:lnTo>
                    <a:pt x="0" y="85608"/>
                  </a:lnTo>
                  <a:lnTo>
                    <a:pt x="14570" y="85608"/>
                  </a:lnTo>
                  <a:lnTo>
                    <a:pt x="16064" y="84550"/>
                  </a:lnTo>
                  <a:lnTo>
                    <a:pt x="17059" y="82786"/>
                  </a:lnTo>
                  <a:lnTo>
                    <a:pt x="17723" y="80552"/>
                  </a:lnTo>
                  <a:lnTo>
                    <a:pt x="19224" y="79062"/>
                  </a:lnTo>
                  <a:lnTo>
                    <a:pt x="28672" y="75286"/>
                  </a:lnTo>
                  <a:lnTo>
                    <a:pt x="35895" y="69615"/>
                  </a:lnTo>
                  <a:lnTo>
                    <a:pt x="41707" y="67916"/>
                  </a:lnTo>
                  <a:lnTo>
                    <a:pt x="43679" y="66405"/>
                  </a:lnTo>
                  <a:lnTo>
                    <a:pt x="82399" y="21202"/>
                  </a:lnTo>
                  <a:lnTo>
                    <a:pt x="85687" y="9563"/>
                  </a:lnTo>
                  <a:lnTo>
                    <a:pt x="85725" y="0"/>
                  </a:lnTo>
                  <a:lnTo>
                    <a:pt x="85725" y="17575"/>
                  </a:lnTo>
                  <a:lnTo>
                    <a:pt x="79179" y="26269"/>
                  </a:lnTo>
                  <a:lnTo>
                    <a:pt x="77083" y="35100"/>
                  </a:lnTo>
                  <a:lnTo>
                    <a:pt x="76591" y="41288"/>
                  </a:lnTo>
                  <a:lnTo>
                    <a:pt x="73552" y="47566"/>
                  </a:lnTo>
                  <a:lnTo>
                    <a:pt x="69732" y="53884"/>
                  </a:lnTo>
                  <a:lnTo>
                    <a:pt x="67279" y="66563"/>
                  </a:lnTo>
                  <a:lnTo>
                    <a:pt x="67077" y="69736"/>
                  </a:lnTo>
                  <a:lnTo>
                    <a:pt x="64031" y="76085"/>
                  </a:lnTo>
                  <a:lnTo>
                    <a:pt x="60208" y="82434"/>
                  </a:lnTo>
                  <a:lnTo>
                    <a:pt x="57552" y="93252"/>
                  </a:lnTo>
                  <a:lnTo>
                    <a:pt x="48984" y="103169"/>
                  </a:lnTo>
                  <a:lnTo>
                    <a:pt x="48027" y="109273"/>
                  </a:lnTo>
                  <a:lnTo>
                    <a:pt x="47625" y="1237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1313"/>
            <p:cNvSpPr/>
            <p:nvPr>
              <p:custDataLst>
                <p:tags r:id="rId401"/>
              </p:custDataLst>
            </p:nvPr>
          </p:nvSpPr>
          <p:spPr>
            <a:xfrm>
              <a:off x="10699998" y="1381125"/>
              <a:ext cx="101353" cy="257176"/>
            </a:xfrm>
            <a:custGeom>
              <a:avLst/>
              <a:gdLst/>
              <a:ahLst/>
              <a:cxnLst/>
              <a:rect l="0" t="0" r="0" b="0"/>
              <a:pathLst>
                <a:path w="101353" h="257176">
                  <a:moveTo>
                    <a:pt x="101352" y="19050"/>
                  </a:moveTo>
                  <a:lnTo>
                    <a:pt x="101352" y="19050"/>
                  </a:lnTo>
                  <a:lnTo>
                    <a:pt x="101352" y="3"/>
                  </a:lnTo>
                  <a:lnTo>
                    <a:pt x="92218" y="0"/>
                  </a:lnTo>
                  <a:lnTo>
                    <a:pt x="91862" y="8201"/>
                  </a:lnTo>
                  <a:lnTo>
                    <a:pt x="85288" y="16868"/>
                  </a:lnTo>
                  <a:lnTo>
                    <a:pt x="82128" y="25694"/>
                  </a:lnTo>
                  <a:lnTo>
                    <a:pt x="76018" y="35012"/>
                  </a:lnTo>
                  <a:lnTo>
                    <a:pt x="72680" y="44476"/>
                  </a:lnTo>
                  <a:lnTo>
                    <a:pt x="66516" y="55041"/>
                  </a:lnTo>
                  <a:lnTo>
                    <a:pt x="53636" y="101514"/>
                  </a:lnTo>
                  <a:lnTo>
                    <a:pt x="43555" y="121613"/>
                  </a:lnTo>
                  <a:lnTo>
                    <a:pt x="40596" y="125525"/>
                  </a:lnTo>
                  <a:lnTo>
                    <a:pt x="37309" y="135517"/>
                  </a:lnTo>
                  <a:lnTo>
                    <a:pt x="34789" y="145955"/>
                  </a:lnTo>
                  <a:lnTo>
                    <a:pt x="18271" y="178798"/>
                  </a:lnTo>
                  <a:lnTo>
                    <a:pt x="14918" y="196563"/>
                  </a:lnTo>
                  <a:lnTo>
                    <a:pt x="8158" y="209493"/>
                  </a:lnTo>
                  <a:lnTo>
                    <a:pt x="5314" y="225418"/>
                  </a:lnTo>
                  <a:lnTo>
                    <a:pt x="1166" y="231772"/>
                  </a:lnTo>
                  <a:lnTo>
                    <a:pt x="695" y="234948"/>
                  </a:lnTo>
                  <a:lnTo>
                    <a:pt x="1439" y="238123"/>
                  </a:lnTo>
                  <a:lnTo>
                    <a:pt x="2993" y="241299"/>
                  </a:lnTo>
                  <a:lnTo>
                    <a:pt x="2970" y="243416"/>
                  </a:lnTo>
                  <a:lnTo>
                    <a:pt x="1898" y="244827"/>
                  </a:lnTo>
                  <a:lnTo>
                    <a:pt x="124" y="245768"/>
                  </a:lnTo>
                  <a:lnTo>
                    <a:pt x="0" y="247454"/>
                  </a:lnTo>
                  <a:lnTo>
                    <a:pt x="6102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1314"/>
            <p:cNvSpPr/>
            <p:nvPr>
              <p:custDataLst>
                <p:tags r:id="rId402"/>
              </p:custDataLst>
            </p:nvPr>
          </p:nvSpPr>
          <p:spPr>
            <a:xfrm>
              <a:off x="10782301" y="1447916"/>
              <a:ext cx="19050" cy="209435"/>
            </a:xfrm>
            <a:custGeom>
              <a:avLst/>
              <a:gdLst/>
              <a:ahLst/>
              <a:cxnLst/>
              <a:rect l="0" t="0" r="0" b="0"/>
              <a:pathLst>
                <a:path w="19050" h="209435">
                  <a:moveTo>
                    <a:pt x="19049" y="9409"/>
                  </a:moveTo>
                  <a:lnTo>
                    <a:pt x="19049" y="9409"/>
                  </a:lnTo>
                  <a:lnTo>
                    <a:pt x="9915" y="9409"/>
                  </a:lnTo>
                  <a:lnTo>
                    <a:pt x="9527" y="0"/>
                  </a:lnTo>
                  <a:lnTo>
                    <a:pt x="9524" y="44603"/>
                  </a:lnTo>
                  <a:lnTo>
                    <a:pt x="9524" y="88395"/>
                  </a:lnTo>
                  <a:lnTo>
                    <a:pt x="173" y="135878"/>
                  </a:lnTo>
                  <a:lnTo>
                    <a:pt x="0" y="180806"/>
                  </a:lnTo>
                  <a:lnTo>
                    <a:pt x="0" y="183999"/>
                  </a:lnTo>
                  <a:lnTo>
                    <a:pt x="2823" y="190368"/>
                  </a:lnTo>
                  <a:lnTo>
                    <a:pt x="8201" y="198024"/>
                  </a:lnTo>
                  <a:lnTo>
                    <a:pt x="9524" y="2094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1315"/>
            <p:cNvSpPr/>
            <p:nvPr>
              <p:custDataLst>
                <p:tags r:id="rId403"/>
              </p:custDataLst>
            </p:nvPr>
          </p:nvSpPr>
          <p:spPr>
            <a:xfrm>
              <a:off x="10687050" y="1590675"/>
              <a:ext cx="66676" cy="9526"/>
            </a:xfrm>
            <a:custGeom>
              <a:avLst/>
              <a:gdLst/>
              <a:ahLst/>
              <a:cxnLst/>
              <a:rect l="0" t="0" r="0" b="0"/>
              <a:pathLst>
                <a:path w="66676" h="9526">
                  <a:moveTo>
                    <a:pt x="0" y="0"/>
                  </a:moveTo>
                  <a:lnTo>
                    <a:pt x="0" y="0"/>
                  </a:lnTo>
                  <a:lnTo>
                    <a:pt x="5057" y="0"/>
                  </a:lnTo>
                  <a:lnTo>
                    <a:pt x="6546" y="1058"/>
                  </a:lnTo>
                  <a:lnTo>
                    <a:pt x="7538" y="2822"/>
                  </a:lnTo>
                  <a:lnTo>
                    <a:pt x="8202" y="5056"/>
                  </a:lnTo>
                  <a:lnTo>
                    <a:pt x="9702" y="6546"/>
                  </a:lnTo>
                  <a:lnTo>
                    <a:pt x="17609" y="9132"/>
                  </a:lnTo>
                  <a:lnTo>
                    <a:pt x="666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0" name="SMARTInkShape-1316"/>
          <p:cNvSpPr/>
          <p:nvPr>
            <p:custDataLst>
              <p:tags r:id="rId1"/>
            </p:custDataLst>
          </p:nvPr>
        </p:nvSpPr>
        <p:spPr>
          <a:xfrm>
            <a:off x="7248525" y="1457325"/>
            <a:ext cx="9526" cy="19051"/>
          </a:xfrm>
          <a:custGeom>
            <a:avLst/>
            <a:gdLst/>
            <a:ahLst/>
            <a:cxnLst/>
            <a:rect l="0" t="0" r="0" b="0"/>
            <a:pathLst>
              <a:path w="9526" h="19051">
                <a:moveTo>
                  <a:pt x="9525" y="0"/>
                </a:moveTo>
                <a:lnTo>
                  <a:pt x="9525" y="0"/>
                </a:lnTo>
                <a:lnTo>
                  <a:pt x="9525" y="9409"/>
                </a:lnTo>
                <a:lnTo>
                  <a:pt x="0" y="190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SMARTInkShape-1317"/>
          <p:cNvSpPr/>
          <p:nvPr>
            <p:custDataLst>
              <p:tags r:id="rId2"/>
            </p:custDataLst>
          </p:nvPr>
        </p:nvSpPr>
        <p:spPr>
          <a:xfrm>
            <a:off x="8572500" y="1457721"/>
            <a:ext cx="19051" cy="46827"/>
          </a:xfrm>
          <a:custGeom>
            <a:avLst/>
            <a:gdLst/>
            <a:ahLst/>
            <a:cxnLst/>
            <a:rect l="0" t="0" r="0" b="0"/>
            <a:pathLst>
              <a:path w="19051" h="46827">
                <a:moveTo>
                  <a:pt x="19050" y="9129"/>
                </a:moveTo>
                <a:lnTo>
                  <a:pt x="19050" y="9129"/>
                </a:lnTo>
                <a:lnTo>
                  <a:pt x="19050" y="18261"/>
                </a:lnTo>
                <a:lnTo>
                  <a:pt x="13994" y="18538"/>
                </a:lnTo>
                <a:lnTo>
                  <a:pt x="12505" y="19635"/>
                </a:lnTo>
                <a:lnTo>
                  <a:pt x="9641" y="27784"/>
                </a:lnTo>
                <a:lnTo>
                  <a:pt x="9525" y="46826"/>
                </a:lnTo>
                <a:lnTo>
                  <a:pt x="9525" y="0"/>
                </a:lnTo>
                <a:lnTo>
                  <a:pt x="9525" y="14072"/>
                </a:lnTo>
                <a:lnTo>
                  <a:pt x="8467" y="15600"/>
                </a:lnTo>
                <a:lnTo>
                  <a:pt x="6703" y="16618"/>
                </a:lnTo>
                <a:lnTo>
                  <a:pt x="1325" y="18252"/>
                </a:lnTo>
                <a:lnTo>
                  <a:pt x="588" y="21298"/>
                </a:lnTo>
                <a:lnTo>
                  <a:pt x="0" y="3770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SMARTInkShape-1318"/>
          <p:cNvSpPr/>
          <p:nvPr>
            <p:custDataLst>
              <p:tags r:id="rId3"/>
            </p:custDataLst>
          </p:nvPr>
        </p:nvSpPr>
        <p:spPr>
          <a:xfrm>
            <a:off x="9201150" y="1438275"/>
            <a:ext cx="19051" cy="57151"/>
          </a:xfrm>
          <a:custGeom>
            <a:avLst/>
            <a:gdLst/>
            <a:ahLst/>
            <a:cxnLst/>
            <a:rect l="0" t="0" r="0" b="0"/>
            <a:pathLst>
              <a:path w="19051" h="57151">
                <a:moveTo>
                  <a:pt x="19050" y="0"/>
                </a:moveTo>
                <a:lnTo>
                  <a:pt x="19050" y="0"/>
                </a:lnTo>
                <a:lnTo>
                  <a:pt x="19050" y="9132"/>
                </a:lnTo>
                <a:lnTo>
                  <a:pt x="13993" y="9409"/>
                </a:lnTo>
                <a:lnTo>
                  <a:pt x="13562" y="10506"/>
                </a:lnTo>
                <a:lnTo>
                  <a:pt x="15905" y="14547"/>
                </a:lnTo>
                <a:lnTo>
                  <a:pt x="15894" y="16048"/>
                </a:lnTo>
                <a:lnTo>
                  <a:pt x="14830" y="17049"/>
                </a:lnTo>
                <a:lnTo>
                  <a:pt x="13062" y="17716"/>
                </a:lnTo>
                <a:lnTo>
                  <a:pt x="11882" y="19219"/>
                </a:lnTo>
                <a:lnTo>
                  <a:pt x="9835" y="27134"/>
                </a:lnTo>
                <a:lnTo>
                  <a:pt x="9534" y="45871"/>
                </a:lnTo>
                <a:lnTo>
                  <a:pt x="0" y="571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5" name="SMARTInkShape-Group343"/>
          <p:cNvGrpSpPr/>
          <p:nvPr/>
        </p:nvGrpSpPr>
        <p:grpSpPr>
          <a:xfrm>
            <a:off x="3343360" y="1771661"/>
            <a:ext cx="323681" cy="380586"/>
            <a:chOff x="3343360" y="1771661"/>
            <a:chExt cx="323681" cy="380586"/>
          </a:xfrm>
        </p:grpSpPr>
        <p:sp>
          <p:nvSpPr>
            <p:cNvPr id="43" name="SMARTInkShape-1319"/>
            <p:cNvSpPr/>
            <p:nvPr>
              <p:custDataLst>
                <p:tags r:id="rId368"/>
              </p:custDataLst>
            </p:nvPr>
          </p:nvSpPr>
          <p:spPr>
            <a:xfrm>
              <a:off x="3352800" y="1819275"/>
              <a:ext cx="200026" cy="332972"/>
            </a:xfrm>
            <a:custGeom>
              <a:avLst/>
              <a:gdLst/>
              <a:ahLst/>
              <a:cxnLst/>
              <a:rect l="0" t="0" r="0" b="0"/>
              <a:pathLst>
                <a:path w="200026" h="332972">
                  <a:moveTo>
                    <a:pt x="200025" y="9525"/>
                  </a:moveTo>
                  <a:lnTo>
                    <a:pt x="200025" y="9525"/>
                  </a:lnTo>
                  <a:lnTo>
                    <a:pt x="200025" y="392"/>
                  </a:lnTo>
                  <a:lnTo>
                    <a:pt x="190500" y="0"/>
                  </a:lnTo>
                  <a:lnTo>
                    <a:pt x="182299" y="8201"/>
                  </a:lnTo>
                  <a:lnTo>
                    <a:pt x="181368" y="14189"/>
                  </a:lnTo>
                  <a:lnTo>
                    <a:pt x="181009" y="26824"/>
                  </a:lnTo>
                  <a:lnTo>
                    <a:pt x="174436" y="36892"/>
                  </a:lnTo>
                  <a:lnTo>
                    <a:pt x="171484" y="84326"/>
                  </a:lnTo>
                  <a:lnTo>
                    <a:pt x="168643" y="93217"/>
                  </a:lnTo>
                  <a:lnTo>
                    <a:pt x="164911" y="101755"/>
                  </a:lnTo>
                  <a:lnTo>
                    <a:pt x="160944" y="149116"/>
                  </a:lnTo>
                  <a:lnTo>
                    <a:pt x="150171" y="190679"/>
                  </a:lnTo>
                  <a:lnTo>
                    <a:pt x="135526" y="235896"/>
                  </a:lnTo>
                  <a:lnTo>
                    <a:pt x="131172" y="249812"/>
                  </a:lnTo>
                  <a:lnTo>
                    <a:pt x="126002" y="264518"/>
                  </a:lnTo>
                  <a:lnTo>
                    <a:pt x="123053" y="282288"/>
                  </a:lnTo>
                  <a:lnTo>
                    <a:pt x="107366" y="304783"/>
                  </a:lnTo>
                  <a:lnTo>
                    <a:pt x="106502" y="307964"/>
                  </a:lnTo>
                  <a:lnTo>
                    <a:pt x="104868" y="310084"/>
                  </a:lnTo>
                  <a:lnTo>
                    <a:pt x="88629" y="320499"/>
                  </a:lnTo>
                  <a:lnTo>
                    <a:pt x="79295" y="322857"/>
                  </a:lnTo>
                  <a:lnTo>
                    <a:pt x="72989" y="323409"/>
                  </a:lnTo>
                  <a:lnTo>
                    <a:pt x="66659" y="326476"/>
                  </a:lnTo>
                  <a:lnTo>
                    <a:pt x="60318" y="330309"/>
                  </a:lnTo>
                  <a:lnTo>
                    <a:pt x="47623" y="332769"/>
                  </a:lnTo>
                  <a:lnTo>
                    <a:pt x="44449" y="332971"/>
                  </a:lnTo>
                  <a:lnTo>
                    <a:pt x="38100" y="330373"/>
                  </a:lnTo>
                  <a:lnTo>
                    <a:pt x="30457" y="325138"/>
                  </a:lnTo>
                  <a:lnTo>
                    <a:pt x="18461" y="324020"/>
                  </a:lnTo>
                  <a:lnTo>
                    <a:pt x="11290" y="323884"/>
                  </a:lnTo>
                  <a:lnTo>
                    <a:pt x="1479" y="315652"/>
                  </a:lnTo>
                  <a:lnTo>
                    <a:pt x="657" y="312093"/>
                  </a:lnTo>
                  <a:lnTo>
                    <a:pt x="0" y="3048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1320"/>
            <p:cNvSpPr/>
            <p:nvPr>
              <p:custDataLst>
                <p:tags r:id="rId369"/>
              </p:custDataLst>
            </p:nvPr>
          </p:nvSpPr>
          <p:spPr>
            <a:xfrm>
              <a:off x="3343360" y="1771661"/>
              <a:ext cx="323681" cy="257162"/>
            </a:xfrm>
            <a:custGeom>
              <a:avLst/>
              <a:gdLst/>
              <a:ahLst/>
              <a:cxnLst/>
              <a:rect l="0" t="0" r="0" b="0"/>
              <a:pathLst>
                <a:path w="323681" h="257162">
                  <a:moveTo>
                    <a:pt x="85640" y="247639"/>
                  </a:moveTo>
                  <a:lnTo>
                    <a:pt x="85640" y="247639"/>
                  </a:lnTo>
                  <a:lnTo>
                    <a:pt x="85640" y="257048"/>
                  </a:lnTo>
                  <a:lnTo>
                    <a:pt x="71451" y="257161"/>
                  </a:lnTo>
                  <a:lnTo>
                    <a:pt x="69831" y="256104"/>
                  </a:lnTo>
                  <a:lnTo>
                    <a:pt x="68750" y="254340"/>
                  </a:lnTo>
                  <a:lnTo>
                    <a:pt x="68030" y="252107"/>
                  </a:lnTo>
                  <a:lnTo>
                    <a:pt x="66492" y="250618"/>
                  </a:lnTo>
                  <a:lnTo>
                    <a:pt x="58516" y="248031"/>
                  </a:lnTo>
                  <a:lnTo>
                    <a:pt x="52438" y="247755"/>
                  </a:lnTo>
                  <a:lnTo>
                    <a:pt x="50805" y="246658"/>
                  </a:lnTo>
                  <a:lnTo>
                    <a:pt x="49717" y="244868"/>
                  </a:lnTo>
                  <a:lnTo>
                    <a:pt x="48991" y="242617"/>
                  </a:lnTo>
                  <a:lnTo>
                    <a:pt x="47449" y="241116"/>
                  </a:lnTo>
                  <a:lnTo>
                    <a:pt x="42913" y="239448"/>
                  </a:lnTo>
                  <a:lnTo>
                    <a:pt x="41280" y="237945"/>
                  </a:lnTo>
                  <a:lnTo>
                    <a:pt x="33388" y="224974"/>
                  </a:lnTo>
                  <a:lnTo>
                    <a:pt x="22912" y="212627"/>
                  </a:lnTo>
                  <a:lnTo>
                    <a:pt x="16922" y="199997"/>
                  </a:lnTo>
                  <a:lnTo>
                    <a:pt x="12766" y="193656"/>
                  </a:lnTo>
                  <a:lnTo>
                    <a:pt x="9367" y="184137"/>
                  </a:lnTo>
                  <a:lnTo>
                    <a:pt x="3186" y="173555"/>
                  </a:lnTo>
                  <a:lnTo>
                    <a:pt x="0" y="127075"/>
                  </a:lnTo>
                  <a:lnTo>
                    <a:pt x="999" y="111257"/>
                  </a:lnTo>
                  <a:lnTo>
                    <a:pt x="19938" y="69750"/>
                  </a:lnTo>
                  <a:lnTo>
                    <a:pt x="50444" y="35344"/>
                  </a:lnTo>
                  <a:lnTo>
                    <a:pt x="82999" y="15902"/>
                  </a:lnTo>
                  <a:lnTo>
                    <a:pt x="126946" y="3342"/>
                  </a:lnTo>
                  <a:lnTo>
                    <a:pt x="171367" y="185"/>
                  </a:lnTo>
                  <a:lnTo>
                    <a:pt x="215815" y="0"/>
                  </a:lnTo>
                  <a:lnTo>
                    <a:pt x="241215" y="1050"/>
                  </a:lnTo>
                  <a:lnTo>
                    <a:pt x="282843" y="11748"/>
                  </a:lnTo>
                  <a:lnTo>
                    <a:pt x="316443" y="35001"/>
                  </a:lnTo>
                  <a:lnTo>
                    <a:pt x="320511" y="41303"/>
                  </a:lnTo>
                  <a:lnTo>
                    <a:pt x="322801" y="50800"/>
                  </a:lnTo>
                  <a:lnTo>
                    <a:pt x="323680" y="69840"/>
                  </a:lnTo>
                  <a:lnTo>
                    <a:pt x="320905" y="76190"/>
                  </a:lnTo>
                  <a:lnTo>
                    <a:pt x="318684" y="79364"/>
                  </a:lnTo>
                  <a:lnTo>
                    <a:pt x="312003" y="102778"/>
                  </a:lnTo>
                  <a:lnTo>
                    <a:pt x="297012" y="126924"/>
                  </a:lnTo>
                  <a:lnTo>
                    <a:pt x="250816" y="168239"/>
                  </a:lnTo>
                  <a:lnTo>
                    <a:pt x="232755" y="187312"/>
                  </a:lnTo>
                  <a:lnTo>
                    <a:pt x="228515" y="2000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" name="SMARTInkShape-Group344"/>
          <p:cNvGrpSpPr/>
          <p:nvPr/>
        </p:nvGrpSpPr>
        <p:grpSpPr>
          <a:xfrm>
            <a:off x="3590925" y="1924086"/>
            <a:ext cx="1552576" cy="190465"/>
            <a:chOff x="3590925" y="1924086"/>
            <a:chExt cx="1552576" cy="190465"/>
          </a:xfrm>
        </p:grpSpPr>
        <p:sp>
          <p:nvSpPr>
            <p:cNvPr id="46" name="SMARTInkShape-1321"/>
            <p:cNvSpPr/>
            <p:nvPr>
              <p:custDataLst>
                <p:tags r:id="rId365"/>
              </p:custDataLst>
            </p:nvPr>
          </p:nvSpPr>
          <p:spPr>
            <a:xfrm>
              <a:off x="3590925" y="1924086"/>
              <a:ext cx="1381126" cy="180499"/>
            </a:xfrm>
            <a:custGeom>
              <a:avLst/>
              <a:gdLst/>
              <a:ahLst/>
              <a:cxnLst/>
              <a:rect l="0" t="0" r="0" b="0"/>
              <a:pathLst>
                <a:path w="1381126" h="180499">
                  <a:moveTo>
                    <a:pt x="0" y="171414"/>
                  </a:moveTo>
                  <a:lnTo>
                    <a:pt x="0" y="171414"/>
                  </a:lnTo>
                  <a:lnTo>
                    <a:pt x="5057" y="171414"/>
                  </a:lnTo>
                  <a:lnTo>
                    <a:pt x="10361" y="168592"/>
                  </a:lnTo>
                  <a:lnTo>
                    <a:pt x="16247" y="164868"/>
                  </a:lnTo>
                  <a:lnTo>
                    <a:pt x="26743" y="162281"/>
                  </a:lnTo>
                  <a:lnTo>
                    <a:pt x="51260" y="146724"/>
                  </a:lnTo>
                  <a:lnTo>
                    <a:pt x="62696" y="142932"/>
                  </a:lnTo>
                  <a:lnTo>
                    <a:pt x="107548" y="111053"/>
                  </a:lnTo>
                  <a:lnTo>
                    <a:pt x="150704" y="82513"/>
                  </a:lnTo>
                  <a:lnTo>
                    <a:pt x="174197" y="63464"/>
                  </a:lnTo>
                  <a:lnTo>
                    <a:pt x="177962" y="57114"/>
                  </a:lnTo>
                  <a:lnTo>
                    <a:pt x="180694" y="50764"/>
                  </a:lnTo>
                  <a:lnTo>
                    <a:pt x="187124" y="41239"/>
                  </a:lnTo>
                  <a:lnTo>
                    <a:pt x="189500" y="31714"/>
                  </a:lnTo>
                  <a:lnTo>
                    <a:pt x="190461" y="11370"/>
                  </a:lnTo>
                  <a:lnTo>
                    <a:pt x="189416" y="10743"/>
                  </a:lnTo>
                  <a:lnTo>
                    <a:pt x="185432" y="10046"/>
                  </a:lnTo>
                  <a:lnTo>
                    <a:pt x="183947" y="8802"/>
                  </a:lnTo>
                  <a:lnTo>
                    <a:pt x="182296" y="4598"/>
                  </a:lnTo>
                  <a:lnTo>
                    <a:pt x="180797" y="3053"/>
                  </a:lnTo>
                  <a:lnTo>
                    <a:pt x="172890" y="371"/>
                  </a:lnTo>
                  <a:lnTo>
                    <a:pt x="158319" y="0"/>
                  </a:lnTo>
                  <a:lnTo>
                    <a:pt x="152208" y="2802"/>
                  </a:lnTo>
                  <a:lnTo>
                    <a:pt x="145965" y="6517"/>
                  </a:lnTo>
                  <a:lnTo>
                    <a:pt x="136500" y="9667"/>
                  </a:lnTo>
                  <a:lnTo>
                    <a:pt x="130164" y="14154"/>
                  </a:lnTo>
                  <a:lnTo>
                    <a:pt x="126642" y="19676"/>
                  </a:lnTo>
                  <a:lnTo>
                    <a:pt x="125704" y="22630"/>
                  </a:lnTo>
                  <a:lnTo>
                    <a:pt x="119015" y="28735"/>
                  </a:lnTo>
                  <a:lnTo>
                    <a:pt x="111104" y="34976"/>
                  </a:lnTo>
                  <a:lnTo>
                    <a:pt x="88409" y="66641"/>
                  </a:lnTo>
                  <a:lnTo>
                    <a:pt x="76639" y="107522"/>
                  </a:lnTo>
                  <a:lnTo>
                    <a:pt x="76211" y="145612"/>
                  </a:lnTo>
                  <a:lnTo>
                    <a:pt x="77266" y="147862"/>
                  </a:lnTo>
                  <a:lnTo>
                    <a:pt x="79027" y="149363"/>
                  </a:lnTo>
                  <a:lnTo>
                    <a:pt x="83807" y="152088"/>
                  </a:lnTo>
                  <a:lnTo>
                    <a:pt x="92447" y="158515"/>
                  </a:lnTo>
                  <a:lnTo>
                    <a:pt x="101710" y="161948"/>
                  </a:lnTo>
                  <a:lnTo>
                    <a:pt x="111158" y="168139"/>
                  </a:lnTo>
                  <a:lnTo>
                    <a:pt x="117489" y="169958"/>
                  </a:lnTo>
                  <a:lnTo>
                    <a:pt x="120660" y="169385"/>
                  </a:lnTo>
                  <a:lnTo>
                    <a:pt x="131236" y="164581"/>
                  </a:lnTo>
                  <a:lnTo>
                    <a:pt x="159308" y="157187"/>
                  </a:lnTo>
                  <a:lnTo>
                    <a:pt x="196899" y="139530"/>
                  </a:lnTo>
                  <a:lnTo>
                    <a:pt x="206749" y="130432"/>
                  </a:lnTo>
                  <a:lnTo>
                    <a:pt x="215714" y="120392"/>
                  </a:lnTo>
                  <a:lnTo>
                    <a:pt x="258585" y="83953"/>
                  </a:lnTo>
                  <a:lnTo>
                    <a:pt x="291011" y="40467"/>
                  </a:lnTo>
                  <a:lnTo>
                    <a:pt x="295070" y="26311"/>
                  </a:lnTo>
                  <a:lnTo>
                    <a:pt x="297255" y="23879"/>
                  </a:lnTo>
                  <a:lnTo>
                    <a:pt x="299770" y="22257"/>
                  </a:lnTo>
                  <a:lnTo>
                    <a:pt x="301447" y="20118"/>
                  </a:lnTo>
                  <a:lnTo>
                    <a:pt x="304669" y="9966"/>
                  </a:lnTo>
                  <a:lnTo>
                    <a:pt x="304789" y="1330"/>
                  </a:lnTo>
                  <a:lnTo>
                    <a:pt x="304800" y="14189"/>
                  </a:lnTo>
                  <a:lnTo>
                    <a:pt x="292627" y="59780"/>
                  </a:lnTo>
                  <a:lnTo>
                    <a:pt x="287108" y="77984"/>
                  </a:lnTo>
                  <a:lnTo>
                    <a:pt x="283106" y="105397"/>
                  </a:lnTo>
                  <a:lnTo>
                    <a:pt x="277585" y="125212"/>
                  </a:lnTo>
                  <a:lnTo>
                    <a:pt x="278190" y="128971"/>
                  </a:lnTo>
                  <a:lnTo>
                    <a:pt x="284545" y="145860"/>
                  </a:lnTo>
                  <a:lnTo>
                    <a:pt x="285393" y="155493"/>
                  </a:lnTo>
                  <a:lnTo>
                    <a:pt x="288414" y="161869"/>
                  </a:lnTo>
                  <a:lnTo>
                    <a:pt x="293920" y="169528"/>
                  </a:lnTo>
                  <a:lnTo>
                    <a:pt x="297495" y="170576"/>
                  </a:lnTo>
                  <a:lnTo>
                    <a:pt x="299930" y="170855"/>
                  </a:lnTo>
                  <a:lnTo>
                    <a:pt x="305458" y="168343"/>
                  </a:lnTo>
                  <a:lnTo>
                    <a:pt x="311442" y="164758"/>
                  </a:lnTo>
                  <a:lnTo>
                    <a:pt x="336771" y="154537"/>
                  </a:lnTo>
                  <a:lnTo>
                    <a:pt x="344762" y="148743"/>
                  </a:lnTo>
                  <a:lnTo>
                    <a:pt x="364599" y="125716"/>
                  </a:lnTo>
                  <a:lnTo>
                    <a:pt x="374770" y="117237"/>
                  </a:lnTo>
                  <a:lnTo>
                    <a:pt x="404588" y="78788"/>
                  </a:lnTo>
                  <a:lnTo>
                    <a:pt x="419498" y="49806"/>
                  </a:lnTo>
                  <a:lnTo>
                    <a:pt x="424569" y="42224"/>
                  </a:lnTo>
                  <a:lnTo>
                    <a:pt x="430646" y="28734"/>
                  </a:lnTo>
                  <a:lnTo>
                    <a:pt x="434815" y="22275"/>
                  </a:lnTo>
                  <a:lnTo>
                    <a:pt x="438147" y="9504"/>
                  </a:lnTo>
                  <a:lnTo>
                    <a:pt x="433093" y="9493"/>
                  </a:lnTo>
                  <a:lnTo>
                    <a:pt x="431604" y="10550"/>
                  </a:lnTo>
                  <a:lnTo>
                    <a:pt x="430611" y="12313"/>
                  </a:lnTo>
                  <a:lnTo>
                    <a:pt x="429017" y="22747"/>
                  </a:lnTo>
                  <a:lnTo>
                    <a:pt x="428741" y="31879"/>
                  </a:lnTo>
                  <a:lnTo>
                    <a:pt x="425854" y="38137"/>
                  </a:lnTo>
                  <a:lnTo>
                    <a:pt x="423602" y="41288"/>
                  </a:lnTo>
                  <a:lnTo>
                    <a:pt x="420434" y="55835"/>
                  </a:lnTo>
                  <a:lnTo>
                    <a:pt x="419123" y="100604"/>
                  </a:lnTo>
                  <a:lnTo>
                    <a:pt x="419100" y="136478"/>
                  </a:lnTo>
                  <a:lnTo>
                    <a:pt x="420158" y="138598"/>
                  </a:lnTo>
                  <a:lnTo>
                    <a:pt x="421922" y="140012"/>
                  </a:lnTo>
                  <a:lnTo>
                    <a:pt x="424157" y="140954"/>
                  </a:lnTo>
                  <a:lnTo>
                    <a:pt x="425646" y="142641"/>
                  </a:lnTo>
                  <a:lnTo>
                    <a:pt x="427301" y="147337"/>
                  </a:lnTo>
                  <a:lnTo>
                    <a:pt x="428801" y="149013"/>
                  </a:lnTo>
                  <a:lnTo>
                    <a:pt x="436710" y="151923"/>
                  </a:lnTo>
                  <a:lnTo>
                    <a:pt x="442780" y="152233"/>
                  </a:lnTo>
                  <a:lnTo>
                    <a:pt x="448322" y="149484"/>
                  </a:lnTo>
                  <a:lnTo>
                    <a:pt x="481986" y="125611"/>
                  </a:lnTo>
                  <a:lnTo>
                    <a:pt x="514340" y="78319"/>
                  </a:lnTo>
                  <a:lnTo>
                    <a:pt x="541043" y="40375"/>
                  </a:lnTo>
                  <a:lnTo>
                    <a:pt x="542367" y="33692"/>
                  </a:lnTo>
                  <a:lnTo>
                    <a:pt x="542760" y="25010"/>
                  </a:lnTo>
                  <a:lnTo>
                    <a:pt x="543873" y="23011"/>
                  </a:lnTo>
                  <a:lnTo>
                    <a:pt x="545674" y="21679"/>
                  </a:lnTo>
                  <a:lnTo>
                    <a:pt x="551112" y="19541"/>
                  </a:lnTo>
                  <a:lnTo>
                    <a:pt x="549033" y="19248"/>
                  </a:lnTo>
                  <a:lnTo>
                    <a:pt x="544132" y="19060"/>
                  </a:lnTo>
                  <a:lnTo>
                    <a:pt x="534830" y="27219"/>
                  </a:lnTo>
                  <a:lnTo>
                    <a:pt x="532624" y="35883"/>
                  </a:lnTo>
                  <a:lnTo>
                    <a:pt x="526938" y="44709"/>
                  </a:lnTo>
                  <a:lnTo>
                    <a:pt x="523724" y="54026"/>
                  </a:lnTo>
                  <a:lnTo>
                    <a:pt x="517598" y="63490"/>
                  </a:lnTo>
                  <a:lnTo>
                    <a:pt x="515312" y="74055"/>
                  </a:lnTo>
                  <a:lnTo>
                    <a:pt x="514357" y="120537"/>
                  </a:lnTo>
                  <a:lnTo>
                    <a:pt x="514350" y="146011"/>
                  </a:lnTo>
                  <a:lnTo>
                    <a:pt x="517172" y="152363"/>
                  </a:lnTo>
                  <a:lnTo>
                    <a:pt x="537948" y="175913"/>
                  </a:lnTo>
                  <a:lnTo>
                    <a:pt x="543535" y="178705"/>
                  </a:lnTo>
                  <a:lnTo>
                    <a:pt x="555746" y="180498"/>
                  </a:lnTo>
                  <a:lnTo>
                    <a:pt x="562028" y="177921"/>
                  </a:lnTo>
                  <a:lnTo>
                    <a:pt x="565186" y="175752"/>
                  </a:lnTo>
                  <a:lnTo>
                    <a:pt x="588569" y="169163"/>
                  </a:lnTo>
                  <a:lnTo>
                    <a:pt x="631398" y="139625"/>
                  </a:lnTo>
                  <a:lnTo>
                    <a:pt x="650466" y="116245"/>
                  </a:lnTo>
                  <a:lnTo>
                    <a:pt x="660571" y="107736"/>
                  </a:lnTo>
                  <a:lnTo>
                    <a:pt x="691014" y="69040"/>
                  </a:lnTo>
                  <a:lnTo>
                    <a:pt x="697296" y="49631"/>
                  </a:lnTo>
                  <a:lnTo>
                    <a:pt x="703357" y="40349"/>
                  </a:lnTo>
                  <a:lnTo>
                    <a:pt x="704555" y="30911"/>
                  </a:lnTo>
                  <a:lnTo>
                    <a:pt x="704839" y="19540"/>
                  </a:lnTo>
                  <a:lnTo>
                    <a:pt x="687158" y="19015"/>
                  </a:lnTo>
                  <a:lnTo>
                    <a:pt x="663144" y="41680"/>
                  </a:lnTo>
                  <a:lnTo>
                    <a:pt x="659856" y="47785"/>
                  </a:lnTo>
                  <a:lnTo>
                    <a:pt x="657336" y="54026"/>
                  </a:lnTo>
                  <a:lnTo>
                    <a:pt x="651026" y="63490"/>
                  </a:lnTo>
                  <a:lnTo>
                    <a:pt x="647627" y="72997"/>
                  </a:lnTo>
                  <a:lnTo>
                    <a:pt x="641446" y="82516"/>
                  </a:lnTo>
                  <a:lnTo>
                    <a:pt x="639144" y="92040"/>
                  </a:lnTo>
                  <a:lnTo>
                    <a:pt x="638606" y="98389"/>
                  </a:lnTo>
                  <a:lnTo>
                    <a:pt x="635544" y="104739"/>
                  </a:lnTo>
                  <a:lnTo>
                    <a:pt x="633246" y="107914"/>
                  </a:lnTo>
                  <a:lnTo>
                    <a:pt x="630012" y="122495"/>
                  </a:lnTo>
                  <a:lnTo>
                    <a:pt x="632077" y="131328"/>
                  </a:lnTo>
                  <a:lnTo>
                    <a:pt x="635465" y="138781"/>
                  </a:lnTo>
                  <a:lnTo>
                    <a:pt x="638430" y="148927"/>
                  </a:lnTo>
                  <a:lnTo>
                    <a:pt x="652333" y="166378"/>
                  </a:lnTo>
                  <a:lnTo>
                    <a:pt x="657873" y="169176"/>
                  </a:lnTo>
                  <a:lnTo>
                    <a:pt x="675110" y="170972"/>
                  </a:lnTo>
                  <a:lnTo>
                    <a:pt x="683871" y="168395"/>
                  </a:lnTo>
                  <a:lnTo>
                    <a:pt x="692351" y="164780"/>
                  </a:lnTo>
                  <a:lnTo>
                    <a:pt x="703175" y="163174"/>
                  </a:lnTo>
                  <a:lnTo>
                    <a:pt x="715042" y="156816"/>
                  </a:lnTo>
                  <a:lnTo>
                    <a:pt x="762606" y="121083"/>
                  </a:lnTo>
                  <a:lnTo>
                    <a:pt x="807407" y="78327"/>
                  </a:lnTo>
                  <a:lnTo>
                    <a:pt x="818493" y="64458"/>
                  </a:lnTo>
                  <a:lnTo>
                    <a:pt x="844524" y="26513"/>
                  </a:lnTo>
                  <a:lnTo>
                    <a:pt x="853010" y="20178"/>
                  </a:lnTo>
                  <a:lnTo>
                    <a:pt x="855365" y="14945"/>
                  </a:lnTo>
                  <a:lnTo>
                    <a:pt x="857202" y="498"/>
                  </a:lnTo>
                  <a:lnTo>
                    <a:pt x="865447" y="11"/>
                  </a:lnTo>
                  <a:lnTo>
                    <a:pt x="865889" y="1054"/>
                  </a:lnTo>
                  <a:lnTo>
                    <a:pt x="866774" y="45784"/>
                  </a:lnTo>
                  <a:lnTo>
                    <a:pt x="866775" y="49561"/>
                  </a:lnTo>
                  <a:lnTo>
                    <a:pt x="857642" y="93497"/>
                  </a:lnTo>
                  <a:lnTo>
                    <a:pt x="854602" y="102565"/>
                  </a:lnTo>
                  <a:lnTo>
                    <a:pt x="850782" y="110123"/>
                  </a:lnTo>
                  <a:lnTo>
                    <a:pt x="847573" y="120328"/>
                  </a:lnTo>
                  <a:lnTo>
                    <a:pt x="841447" y="130054"/>
                  </a:lnTo>
                  <a:lnTo>
                    <a:pt x="838203" y="142824"/>
                  </a:lnTo>
                  <a:lnTo>
                    <a:pt x="838200" y="98363"/>
                  </a:lnTo>
                  <a:lnTo>
                    <a:pt x="838200" y="76168"/>
                  </a:lnTo>
                  <a:lnTo>
                    <a:pt x="838200" y="81222"/>
                  </a:lnTo>
                  <a:lnTo>
                    <a:pt x="841022" y="86526"/>
                  </a:lnTo>
                  <a:lnTo>
                    <a:pt x="844746" y="92411"/>
                  </a:lnTo>
                  <a:lnTo>
                    <a:pt x="847333" y="102907"/>
                  </a:lnTo>
                  <a:lnTo>
                    <a:pt x="847691" y="117836"/>
                  </a:lnTo>
                  <a:lnTo>
                    <a:pt x="848761" y="119820"/>
                  </a:lnTo>
                  <a:lnTo>
                    <a:pt x="850532" y="121143"/>
                  </a:lnTo>
                  <a:lnTo>
                    <a:pt x="855323" y="122613"/>
                  </a:lnTo>
                  <a:lnTo>
                    <a:pt x="879882" y="123775"/>
                  </a:lnTo>
                  <a:lnTo>
                    <a:pt x="886006" y="120961"/>
                  </a:lnTo>
                  <a:lnTo>
                    <a:pt x="926240" y="88831"/>
                  </a:lnTo>
                  <a:lnTo>
                    <a:pt x="959239" y="41474"/>
                  </a:lnTo>
                  <a:lnTo>
                    <a:pt x="968204" y="30909"/>
                  </a:lnTo>
                  <a:lnTo>
                    <a:pt x="971539" y="19060"/>
                  </a:lnTo>
                  <a:lnTo>
                    <a:pt x="971550" y="41405"/>
                  </a:lnTo>
                  <a:lnTo>
                    <a:pt x="961229" y="88801"/>
                  </a:lnTo>
                  <a:lnTo>
                    <a:pt x="953858" y="107487"/>
                  </a:lnTo>
                  <a:lnTo>
                    <a:pt x="952619" y="135128"/>
                  </a:lnTo>
                  <a:lnTo>
                    <a:pt x="955375" y="142234"/>
                  </a:lnTo>
                  <a:lnTo>
                    <a:pt x="960712" y="150363"/>
                  </a:lnTo>
                  <a:lnTo>
                    <a:pt x="961636" y="156828"/>
                  </a:lnTo>
                  <a:lnTo>
                    <a:pt x="962825" y="158515"/>
                  </a:lnTo>
                  <a:lnTo>
                    <a:pt x="964674" y="159639"/>
                  </a:lnTo>
                  <a:lnTo>
                    <a:pt x="972335" y="161223"/>
                  </a:lnTo>
                  <a:lnTo>
                    <a:pt x="975249" y="161445"/>
                  </a:lnTo>
                  <a:lnTo>
                    <a:pt x="977190" y="160534"/>
                  </a:lnTo>
                  <a:lnTo>
                    <a:pt x="978486" y="158869"/>
                  </a:lnTo>
                  <a:lnTo>
                    <a:pt x="980982" y="154197"/>
                  </a:lnTo>
                  <a:lnTo>
                    <a:pt x="1003420" y="130086"/>
                  </a:lnTo>
                  <a:lnTo>
                    <a:pt x="1022570" y="116370"/>
                  </a:lnTo>
                  <a:lnTo>
                    <a:pt x="1043258" y="89746"/>
                  </a:lnTo>
                  <a:lnTo>
                    <a:pt x="1049685" y="76338"/>
                  </a:lnTo>
                  <a:lnTo>
                    <a:pt x="1052215" y="73105"/>
                  </a:lnTo>
                  <a:lnTo>
                    <a:pt x="1055026" y="63868"/>
                  </a:lnTo>
                  <a:lnTo>
                    <a:pt x="1057334" y="53766"/>
                  </a:lnTo>
                  <a:lnTo>
                    <a:pt x="1065830" y="38523"/>
                  </a:lnTo>
                  <a:lnTo>
                    <a:pt x="1066797" y="19170"/>
                  </a:lnTo>
                  <a:lnTo>
                    <a:pt x="1058599" y="27229"/>
                  </a:lnTo>
                  <a:lnTo>
                    <a:pt x="1057667" y="33207"/>
                  </a:lnTo>
                  <a:lnTo>
                    <a:pt x="1057391" y="41681"/>
                  </a:lnTo>
                  <a:lnTo>
                    <a:pt x="1054504" y="47786"/>
                  </a:lnTo>
                  <a:lnTo>
                    <a:pt x="1052252" y="50895"/>
                  </a:lnTo>
                  <a:lnTo>
                    <a:pt x="1049084" y="65384"/>
                  </a:lnTo>
                  <a:lnTo>
                    <a:pt x="1046955" y="81639"/>
                  </a:lnTo>
                  <a:lnTo>
                    <a:pt x="1040263" y="95041"/>
                  </a:lnTo>
                  <a:lnTo>
                    <a:pt x="1038261" y="136094"/>
                  </a:lnTo>
                  <a:lnTo>
                    <a:pt x="1039307" y="138342"/>
                  </a:lnTo>
                  <a:lnTo>
                    <a:pt x="1041063" y="139841"/>
                  </a:lnTo>
                  <a:lnTo>
                    <a:pt x="1043293" y="140840"/>
                  </a:lnTo>
                  <a:lnTo>
                    <a:pt x="1044778" y="142565"/>
                  </a:lnTo>
                  <a:lnTo>
                    <a:pt x="1046429" y="147303"/>
                  </a:lnTo>
                  <a:lnTo>
                    <a:pt x="1047928" y="148990"/>
                  </a:lnTo>
                  <a:lnTo>
                    <a:pt x="1055835" y="151920"/>
                  </a:lnTo>
                  <a:lnTo>
                    <a:pt x="1061905" y="152232"/>
                  </a:lnTo>
                  <a:lnTo>
                    <a:pt x="1067447" y="149483"/>
                  </a:lnTo>
                  <a:lnTo>
                    <a:pt x="1080862" y="138171"/>
                  </a:lnTo>
                  <a:lnTo>
                    <a:pt x="1110216" y="97566"/>
                  </a:lnTo>
                  <a:lnTo>
                    <a:pt x="1116416" y="78197"/>
                  </a:lnTo>
                  <a:lnTo>
                    <a:pt x="1120601" y="70717"/>
                  </a:lnTo>
                  <a:lnTo>
                    <a:pt x="1124016" y="60557"/>
                  </a:lnTo>
                  <a:lnTo>
                    <a:pt x="1132020" y="49506"/>
                  </a:lnTo>
                  <a:lnTo>
                    <a:pt x="1133475" y="38075"/>
                  </a:lnTo>
                  <a:lnTo>
                    <a:pt x="1133475" y="79354"/>
                  </a:lnTo>
                  <a:lnTo>
                    <a:pt x="1130653" y="85695"/>
                  </a:lnTo>
                  <a:lnTo>
                    <a:pt x="1128418" y="88868"/>
                  </a:lnTo>
                  <a:lnTo>
                    <a:pt x="1125274" y="103447"/>
                  </a:lnTo>
                  <a:lnTo>
                    <a:pt x="1124342" y="116115"/>
                  </a:lnTo>
                  <a:lnTo>
                    <a:pt x="1126947" y="123201"/>
                  </a:lnTo>
                  <a:lnTo>
                    <a:pt x="1130574" y="129878"/>
                  </a:lnTo>
                  <a:lnTo>
                    <a:pt x="1132902" y="142787"/>
                  </a:lnTo>
                  <a:lnTo>
                    <a:pt x="1133093" y="145980"/>
                  </a:lnTo>
                  <a:lnTo>
                    <a:pt x="1134278" y="148108"/>
                  </a:lnTo>
                  <a:lnTo>
                    <a:pt x="1136128" y="149526"/>
                  </a:lnTo>
                  <a:lnTo>
                    <a:pt x="1138418" y="150472"/>
                  </a:lnTo>
                  <a:lnTo>
                    <a:pt x="1139946" y="152161"/>
                  </a:lnTo>
                  <a:lnTo>
                    <a:pt x="1141642" y="156860"/>
                  </a:lnTo>
                  <a:lnTo>
                    <a:pt x="1143153" y="158536"/>
                  </a:lnTo>
                  <a:lnTo>
                    <a:pt x="1147654" y="160399"/>
                  </a:lnTo>
                  <a:lnTo>
                    <a:pt x="1174788" y="161850"/>
                  </a:lnTo>
                  <a:lnTo>
                    <a:pt x="1181117" y="159050"/>
                  </a:lnTo>
                  <a:lnTo>
                    <a:pt x="1203523" y="146698"/>
                  </a:lnTo>
                  <a:lnTo>
                    <a:pt x="1215143" y="142924"/>
                  </a:lnTo>
                  <a:lnTo>
                    <a:pt x="1260072" y="111053"/>
                  </a:lnTo>
                  <a:lnTo>
                    <a:pt x="1289039" y="73380"/>
                  </a:lnTo>
                  <a:lnTo>
                    <a:pt x="1295395" y="69635"/>
                  </a:lnTo>
                  <a:lnTo>
                    <a:pt x="1301748" y="66912"/>
                  </a:lnTo>
                  <a:lnTo>
                    <a:pt x="1308099" y="62174"/>
                  </a:lnTo>
                  <a:lnTo>
                    <a:pt x="1311627" y="56541"/>
                  </a:lnTo>
                  <a:lnTo>
                    <a:pt x="1314078" y="47710"/>
                  </a:lnTo>
                  <a:lnTo>
                    <a:pt x="1314450" y="23610"/>
                  </a:lnTo>
                  <a:lnTo>
                    <a:pt x="1313392" y="22078"/>
                  </a:lnTo>
                  <a:lnTo>
                    <a:pt x="1311628" y="21057"/>
                  </a:lnTo>
                  <a:lnTo>
                    <a:pt x="1304749" y="19283"/>
                  </a:lnTo>
                  <a:lnTo>
                    <a:pt x="1296841" y="19049"/>
                  </a:lnTo>
                  <a:lnTo>
                    <a:pt x="1287326" y="27218"/>
                  </a:lnTo>
                  <a:lnTo>
                    <a:pt x="1281249" y="28148"/>
                  </a:lnTo>
                  <a:lnTo>
                    <a:pt x="1279615" y="29336"/>
                  </a:lnTo>
                  <a:lnTo>
                    <a:pt x="1278527" y="31187"/>
                  </a:lnTo>
                  <a:lnTo>
                    <a:pt x="1277801" y="33480"/>
                  </a:lnTo>
                  <a:lnTo>
                    <a:pt x="1269002" y="47821"/>
                  </a:lnTo>
                  <a:lnTo>
                    <a:pt x="1268276" y="50919"/>
                  </a:lnTo>
                  <a:lnTo>
                    <a:pt x="1259477" y="66659"/>
                  </a:lnTo>
                  <a:lnTo>
                    <a:pt x="1256528" y="82517"/>
                  </a:lnTo>
                  <a:lnTo>
                    <a:pt x="1249818" y="95215"/>
                  </a:lnTo>
                  <a:lnTo>
                    <a:pt x="1247811" y="126964"/>
                  </a:lnTo>
                  <a:lnTo>
                    <a:pt x="1250613" y="133314"/>
                  </a:lnTo>
                  <a:lnTo>
                    <a:pt x="1254328" y="139664"/>
                  </a:lnTo>
                  <a:lnTo>
                    <a:pt x="1255979" y="146014"/>
                  </a:lnTo>
                  <a:lnTo>
                    <a:pt x="1257478" y="148131"/>
                  </a:lnTo>
                  <a:lnTo>
                    <a:pt x="1259535" y="149542"/>
                  </a:lnTo>
                  <a:lnTo>
                    <a:pt x="1261965" y="150483"/>
                  </a:lnTo>
                  <a:lnTo>
                    <a:pt x="1263585" y="152168"/>
                  </a:lnTo>
                  <a:lnTo>
                    <a:pt x="1265385" y="156863"/>
                  </a:lnTo>
                  <a:lnTo>
                    <a:pt x="1266923" y="158538"/>
                  </a:lnTo>
                  <a:lnTo>
                    <a:pt x="1274899" y="161448"/>
                  </a:lnTo>
                  <a:lnTo>
                    <a:pt x="1306903" y="161878"/>
                  </a:lnTo>
                  <a:lnTo>
                    <a:pt x="1313918" y="159062"/>
                  </a:lnTo>
                  <a:lnTo>
                    <a:pt x="1359690" y="126931"/>
                  </a:lnTo>
                  <a:lnTo>
                    <a:pt x="1381125" y="1142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1322"/>
            <p:cNvSpPr/>
            <p:nvPr>
              <p:custDataLst>
                <p:tags r:id="rId366"/>
              </p:custDataLst>
            </p:nvPr>
          </p:nvSpPr>
          <p:spPr>
            <a:xfrm>
              <a:off x="5143500" y="1933575"/>
              <a:ext cx="1" cy="19051"/>
            </a:xfrm>
            <a:custGeom>
              <a:avLst/>
              <a:gdLst/>
              <a:ahLst/>
              <a:cxnLst/>
              <a:rect l="0" t="0" r="0" b="0"/>
              <a:pathLst>
                <a:path w="1" h="19051">
                  <a:moveTo>
                    <a:pt x="0" y="0"/>
                  </a:moveTo>
                  <a:lnTo>
                    <a:pt x="0" y="0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1323"/>
            <p:cNvSpPr/>
            <p:nvPr>
              <p:custDataLst>
                <p:tags r:id="rId367"/>
              </p:custDataLst>
            </p:nvPr>
          </p:nvSpPr>
          <p:spPr>
            <a:xfrm>
              <a:off x="5105400" y="2076450"/>
              <a:ext cx="9526" cy="38101"/>
            </a:xfrm>
            <a:custGeom>
              <a:avLst/>
              <a:gdLst/>
              <a:ahLst/>
              <a:cxnLst/>
              <a:rect l="0" t="0" r="0" b="0"/>
              <a:pathLst>
                <a:path w="9526" h="38101">
                  <a:moveTo>
                    <a:pt x="9525" y="0"/>
                  </a:moveTo>
                  <a:lnTo>
                    <a:pt x="9525" y="0"/>
                  </a:lnTo>
                  <a:lnTo>
                    <a:pt x="9525" y="13258"/>
                  </a:lnTo>
                  <a:lnTo>
                    <a:pt x="8467" y="15188"/>
                  </a:lnTo>
                  <a:lnTo>
                    <a:pt x="6703" y="16476"/>
                  </a:lnTo>
                  <a:lnTo>
                    <a:pt x="4469" y="17334"/>
                  </a:lnTo>
                  <a:lnTo>
                    <a:pt x="2980" y="18964"/>
                  </a:lnTo>
                  <a:lnTo>
                    <a:pt x="116" y="28138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SMARTInkShape-Group345"/>
          <p:cNvGrpSpPr/>
          <p:nvPr/>
        </p:nvGrpSpPr>
        <p:grpSpPr>
          <a:xfrm>
            <a:off x="5572125" y="1857379"/>
            <a:ext cx="952501" cy="323847"/>
            <a:chOff x="5572125" y="1857379"/>
            <a:chExt cx="952501" cy="323847"/>
          </a:xfrm>
        </p:grpSpPr>
        <p:sp>
          <p:nvSpPr>
            <p:cNvPr id="50" name="SMARTInkShape-1324"/>
            <p:cNvSpPr/>
            <p:nvPr>
              <p:custDataLst>
                <p:tags r:id="rId361"/>
              </p:custDataLst>
            </p:nvPr>
          </p:nvSpPr>
          <p:spPr>
            <a:xfrm>
              <a:off x="5572125" y="1857379"/>
              <a:ext cx="180976" cy="285747"/>
            </a:xfrm>
            <a:custGeom>
              <a:avLst/>
              <a:gdLst/>
              <a:ahLst/>
              <a:cxnLst/>
              <a:rect l="0" t="0" r="0" b="0"/>
              <a:pathLst>
                <a:path w="180976" h="285747">
                  <a:moveTo>
                    <a:pt x="104775" y="66671"/>
                  </a:moveTo>
                  <a:lnTo>
                    <a:pt x="104775" y="66671"/>
                  </a:lnTo>
                  <a:lnTo>
                    <a:pt x="109831" y="66671"/>
                  </a:lnTo>
                  <a:lnTo>
                    <a:pt x="111320" y="65613"/>
                  </a:lnTo>
                  <a:lnTo>
                    <a:pt x="112314" y="63849"/>
                  </a:lnTo>
                  <a:lnTo>
                    <a:pt x="114184" y="49337"/>
                  </a:lnTo>
                  <a:lnTo>
                    <a:pt x="120824" y="40356"/>
                  </a:lnTo>
                  <a:lnTo>
                    <a:pt x="122936" y="31475"/>
                  </a:lnTo>
                  <a:lnTo>
                    <a:pt x="123790" y="14536"/>
                  </a:lnTo>
                  <a:lnTo>
                    <a:pt x="120988" y="8928"/>
                  </a:lnTo>
                  <a:lnTo>
                    <a:pt x="114691" y="519"/>
                  </a:lnTo>
                  <a:lnTo>
                    <a:pt x="91637" y="0"/>
                  </a:lnTo>
                  <a:lnTo>
                    <a:pt x="85530" y="2820"/>
                  </a:lnTo>
                  <a:lnTo>
                    <a:pt x="79289" y="6543"/>
                  </a:lnTo>
                  <a:lnTo>
                    <a:pt x="69824" y="9697"/>
                  </a:lnTo>
                  <a:lnTo>
                    <a:pt x="60318" y="15806"/>
                  </a:lnTo>
                  <a:lnTo>
                    <a:pt x="53972" y="17606"/>
                  </a:lnTo>
                  <a:lnTo>
                    <a:pt x="51857" y="19144"/>
                  </a:lnTo>
                  <a:lnTo>
                    <a:pt x="50445" y="21228"/>
                  </a:lnTo>
                  <a:lnTo>
                    <a:pt x="47821" y="26366"/>
                  </a:lnTo>
                  <a:lnTo>
                    <a:pt x="23206" y="53996"/>
                  </a:lnTo>
                  <a:lnTo>
                    <a:pt x="7363" y="97480"/>
                  </a:lnTo>
                  <a:lnTo>
                    <a:pt x="2182" y="112136"/>
                  </a:lnTo>
                  <a:lnTo>
                    <a:pt x="25" y="158459"/>
                  </a:lnTo>
                  <a:lnTo>
                    <a:pt x="0" y="189191"/>
                  </a:lnTo>
                  <a:lnTo>
                    <a:pt x="1059" y="192801"/>
                  </a:lnTo>
                  <a:lnTo>
                    <a:pt x="2822" y="195208"/>
                  </a:lnTo>
                  <a:lnTo>
                    <a:pt x="13257" y="204127"/>
                  </a:lnTo>
                  <a:lnTo>
                    <a:pt x="16475" y="209960"/>
                  </a:lnTo>
                  <a:lnTo>
                    <a:pt x="17333" y="212997"/>
                  </a:lnTo>
                  <a:lnTo>
                    <a:pt x="18963" y="215021"/>
                  </a:lnTo>
                  <a:lnTo>
                    <a:pt x="32157" y="223594"/>
                  </a:lnTo>
                  <a:lnTo>
                    <a:pt x="35196" y="224203"/>
                  </a:lnTo>
                  <a:lnTo>
                    <a:pt x="38281" y="223551"/>
                  </a:lnTo>
                  <a:lnTo>
                    <a:pt x="44531" y="221062"/>
                  </a:lnTo>
                  <a:lnTo>
                    <a:pt x="74219" y="216365"/>
                  </a:lnTo>
                  <a:lnTo>
                    <a:pt x="81669" y="212577"/>
                  </a:lnTo>
                  <a:lnTo>
                    <a:pt x="91814" y="209386"/>
                  </a:lnTo>
                  <a:lnTo>
                    <a:pt x="139436" y="175654"/>
                  </a:lnTo>
                  <a:lnTo>
                    <a:pt x="152348" y="169455"/>
                  </a:lnTo>
                  <a:lnTo>
                    <a:pt x="158727" y="165269"/>
                  </a:lnTo>
                  <a:lnTo>
                    <a:pt x="165090" y="163409"/>
                  </a:lnTo>
                  <a:lnTo>
                    <a:pt x="167210" y="161855"/>
                  </a:lnTo>
                  <a:lnTo>
                    <a:pt x="168623" y="159760"/>
                  </a:lnTo>
                  <a:lnTo>
                    <a:pt x="169565" y="157306"/>
                  </a:lnTo>
                  <a:lnTo>
                    <a:pt x="171252" y="155669"/>
                  </a:lnTo>
                  <a:lnTo>
                    <a:pt x="180972" y="152397"/>
                  </a:lnTo>
                  <a:lnTo>
                    <a:pt x="180975" y="170088"/>
                  </a:lnTo>
                  <a:lnTo>
                    <a:pt x="174430" y="178782"/>
                  </a:lnTo>
                  <a:lnTo>
                    <a:pt x="171842" y="188744"/>
                  </a:lnTo>
                  <a:lnTo>
                    <a:pt x="164981" y="197754"/>
                  </a:lnTo>
                  <a:lnTo>
                    <a:pt x="162831" y="206640"/>
                  </a:lnTo>
                  <a:lnTo>
                    <a:pt x="162044" y="222281"/>
                  </a:lnTo>
                  <a:lnTo>
                    <a:pt x="160946" y="224386"/>
                  </a:lnTo>
                  <a:lnTo>
                    <a:pt x="159155" y="225790"/>
                  </a:lnTo>
                  <a:lnTo>
                    <a:pt x="156904" y="226725"/>
                  </a:lnTo>
                  <a:lnTo>
                    <a:pt x="155403" y="228407"/>
                  </a:lnTo>
                  <a:lnTo>
                    <a:pt x="153734" y="233098"/>
                  </a:lnTo>
                  <a:lnTo>
                    <a:pt x="152400" y="278986"/>
                  </a:lnTo>
                  <a:lnTo>
                    <a:pt x="152400" y="285746"/>
                  </a:lnTo>
                  <a:lnTo>
                    <a:pt x="152400" y="2762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1325"/>
            <p:cNvSpPr/>
            <p:nvPr>
              <p:custDataLst>
                <p:tags r:id="rId362"/>
              </p:custDataLst>
            </p:nvPr>
          </p:nvSpPr>
          <p:spPr>
            <a:xfrm>
              <a:off x="5896370" y="1866910"/>
              <a:ext cx="104381" cy="200016"/>
            </a:xfrm>
            <a:custGeom>
              <a:avLst/>
              <a:gdLst/>
              <a:ahLst/>
              <a:cxnLst/>
              <a:rect l="0" t="0" r="0" b="0"/>
              <a:pathLst>
                <a:path w="104381" h="200016">
                  <a:moveTo>
                    <a:pt x="85330" y="28565"/>
                  </a:moveTo>
                  <a:lnTo>
                    <a:pt x="85330" y="28565"/>
                  </a:lnTo>
                  <a:lnTo>
                    <a:pt x="85330" y="66546"/>
                  </a:lnTo>
                  <a:lnTo>
                    <a:pt x="94462" y="57529"/>
                  </a:lnTo>
                  <a:lnTo>
                    <a:pt x="94739" y="52199"/>
                  </a:lnTo>
                  <a:lnTo>
                    <a:pt x="95836" y="50671"/>
                  </a:lnTo>
                  <a:lnTo>
                    <a:pt x="97626" y="49652"/>
                  </a:lnTo>
                  <a:lnTo>
                    <a:pt x="99878" y="48973"/>
                  </a:lnTo>
                  <a:lnTo>
                    <a:pt x="101379" y="47462"/>
                  </a:lnTo>
                  <a:lnTo>
                    <a:pt x="103985" y="39533"/>
                  </a:lnTo>
                  <a:lnTo>
                    <a:pt x="104380" y="4588"/>
                  </a:lnTo>
                  <a:lnTo>
                    <a:pt x="103322" y="3056"/>
                  </a:lnTo>
                  <a:lnTo>
                    <a:pt x="101558" y="2034"/>
                  </a:lnTo>
                  <a:lnTo>
                    <a:pt x="94019" y="596"/>
                  </a:lnTo>
                  <a:lnTo>
                    <a:pt x="72223" y="0"/>
                  </a:lnTo>
                  <a:lnTo>
                    <a:pt x="66099" y="2817"/>
                  </a:lnTo>
                  <a:lnTo>
                    <a:pt x="49515" y="15800"/>
                  </a:lnTo>
                  <a:lnTo>
                    <a:pt x="40616" y="19138"/>
                  </a:lnTo>
                  <a:lnTo>
                    <a:pt x="24971" y="32171"/>
                  </a:lnTo>
                  <a:lnTo>
                    <a:pt x="21462" y="38282"/>
                  </a:lnTo>
                  <a:lnTo>
                    <a:pt x="10122" y="73198"/>
                  </a:lnTo>
                  <a:lnTo>
                    <a:pt x="8159" y="101689"/>
                  </a:lnTo>
                  <a:lnTo>
                    <a:pt x="495" y="129198"/>
                  </a:lnTo>
                  <a:lnTo>
                    <a:pt x="0" y="136085"/>
                  </a:lnTo>
                  <a:lnTo>
                    <a:pt x="2602" y="142674"/>
                  </a:lnTo>
                  <a:lnTo>
                    <a:pt x="6229" y="149130"/>
                  </a:lnTo>
                  <a:lnTo>
                    <a:pt x="8557" y="161898"/>
                  </a:lnTo>
                  <a:lnTo>
                    <a:pt x="8748" y="165079"/>
                  </a:lnTo>
                  <a:lnTo>
                    <a:pt x="11783" y="171435"/>
                  </a:lnTo>
                  <a:lnTo>
                    <a:pt x="15601" y="177788"/>
                  </a:lnTo>
                  <a:lnTo>
                    <a:pt x="17297" y="184139"/>
                  </a:lnTo>
                  <a:lnTo>
                    <a:pt x="18808" y="186256"/>
                  </a:lnTo>
                  <a:lnTo>
                    <a:pt x="20874" y="187667"/>
                  </a:lnTo>
                  <a:lnTo>
                    <a:pt x="25991" y="190294"/>
                  </a:lnTo>
                  <a:lnTo>
                    <a:pt x="37705" y="200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1326"/>
            <p:cNvSpPr/>
            <p:nvPr>
              <p:custDataLst>
                <p:tags r:id="rId363"/>
              </p:custDataLst>
            </p:nvPr>
          </p:nvSpPr>
          <p:spPr>
            <a:xfrm>
              <a:off x="6048375" y="2038350"/>
              <a:ext cx="142876" cy="142876"/>
            </a:xfrm>
            <a:custGeom>
              <a:avLst/>
              <a:gdLst/>
              <a:ahLst/>
              <a:cxnLst/>
              <a:rect l="0" t="0" r="0" b="0"/>
              <a:pathLst>
                <a:path w="142876" h="142876">
                  <a:moveTo>
                    <a:pt x="38100" y="0"/>
                  </a:moveTo>
                  <a:lnTo>
                    <a:pt x="38100" y="0"/>
                  </a:lnTo>
                  <a:lnTo>
                    <a:pt x="38100" y="9133"/>
                  </a:lnTo>
                  <a:lnTo>
                    <a:pt x="57000" y="9524"/>
                  </a:lnTo>
                  <a:lnTo>
                    <a:pt x="57150" y="19040"/>
                  </a:lnTo>
                  <a:lnTo>
                    <a:pt x="47628" y="19050"/>
                  </a:lnTo>
                  <a:lnTo>
                    <a:pt x="38100" y="9526"/>
                  </a:lnTo>
                  <a:lnTo>
                    <a:pt x="38100" y="1324"/>
                  </a:lnTo>
                  <a:lnTo>
                    <a:pt x="39158" y="883"/>
                  </a:lnTo>
                  <a:lnTo>
                    <a:pt x="46301" y="116"/>
                  </a:lnTo>
                  <a:lnTo>
                    <a:pt x="46742" y="1136"/>
                  </a:lnTo>
                  <a:lnTo>
                    <a:pt x="47622" y="14547"/>
                  </a:lnTo>
                  <a:lnTo>
                    <a:pt x="48681" y="16048"/>
                  </a:lnTo>
                  <a:lnTo>
                    <a:pt x="50445" y="17049"/>
                  </a:lnTo>
                  <a:lnTo>
                    <a:pt x="52681" y="17716"/>
                  </a:lnTo>
                  <a:lnTo>
                    <a:pt x="54170" y="19219"/>
                  </a:lnTo>
                  <a:lnTo>
                    <a:pt x="55826" y="23711"/>
                  </a:lnTo>
                  <a:lnTo>
                    <a:pt x="57034" y="41406"/>
                  </a:lnTo>
                  <a:lnTo>
                    <a:pt x="54276" y="47683"/>
                  </a:lnTo>
                  <a:lnTo>
                    <a:pt x="50581" y="54001"/>
                  </a:lnTo>
                  <a:lnTo>
                    <a:pt x="48209" y="66680"/>
                  </a:lnTo>
                  <a:lnTo>
                    <a:pt x="47741" y="79376"/>
                  </a:lnTo>
                  <a:lnTo>
                    <a:pt x="44854" y="85726"/>
                  </a:lnTo>
                  <a:lnTo>
                    <a:pt x="41101" y="92075"/>
                  </a:lnTo>
                  <a:lnTo>
                    <a:pt x="37931" y="101600"/>
                  </a:lnTo>
                  <a:lnTo>
                    <a:pt x="31817" y="111125"/>
                  </a:lnTo>
                  <a:lnTo>
                    <a:pt x="30016" y="117475"/>
                  </a:lnTo>
                  <a:lnTo>
                    <a:pt x="28477" y="119592"/>
                  </a:lnTo>
                  <a:lnTo>
                    <a:pt x="26393" y="121003"/>
                  </a:lnTo>
                  <a:lnTo>
                    <a:pt x="23946" y="121944"/>
                  </a:lnTo>
                  <a:lnTo>
                    <a:pt x="22314" y="123629"/>
                  </a:lnTo>
                  <a:lnTo>
                    <a:pt x="20501" y="128324"/>
                  </a:lnTo>
                  <a:lnTo>
                    <a:pt x="18959" y="129999"/>
                  </a:lnTo>
                  <a:lnTo>
                    <a:pt x="10976" y="132909"/>
                  </a:lnTo>
                  <a:lnTo>
                    <a:pt x="10170" y="135976"/>
                  </a:lnTo>
                  <a:lnTo>
                    <a:pt x="9955" y="138276"/>
                  </a:lnTo>
                  <a:lnTo>
                    <a:pt x="8753" y="139809"/>
                  </a:lnTo>
                  <a:lnTo>
                    <a:pt x="4595" y="141512"/>
                  </a:lnTo>
                  <a:lnTo>
                    <a:pt x="3064" y="140908"/>
                  </a:lnTo>
                  <a:lnTo>
                    <a:pt x="2043" y="139447"/>
                  </a:lnTo>
                  <a:lnTo>
                    <a:pt x="120" y="133707"/>
                  </a:lnTo>
                  <a:lnTo>
                    <a:pt x="0" y="104892"/>
                  </a:lnTo>
                  <a:lnTo>
                    <a:pt x="8201" y="112986"/>
                  </a:lnTo>
                  <a:lnTo>
                    <a:pt x="14189" y="113911"/>
                  </a:lnTo>
                  <a:lnTo>
                    <a:pt x="22666" y="114185"/>
                  </a:lnTo>
                  <a:lnTo>
                    <a:pt x="24636" y="115281"/>
                  </a:lnTo>
                  <a:lnTo>
                    <a:pt x="25949" y="117071"/>
                  </a:lnTo>
                  <a:lnTo>
                    <a:pt x="26824" y="119322"/>
                  </a:lnTo>
                  <a:lnTo>
                    <a:pt x="28466" y="120823"/>
                  </a:lnTo>
                  <a:lnTo>
                    <a:pt x="33113" y="122491"/>
                  </a:lnTo>
                  <a:lnTo>
                    <a:pt x="41679" y="123430"/>
                  </a:lnTo>
                  <a:lnTo>
                    <a:pt x="43661" y="124620"/>
                  </a:lnTo>
                  <a:lnTo>
                    <a:pt x="44982" y="126472"/>
                  </a:lnTo>
                  <a:lnTo>
                    <a:pt x="45863" y="128764"/>
                  </a:lnTo>
                  <a:lnTo>
                    <a:pt x="47509" y="130293"/>
                  </a:lnTo>
                  <a:lnTo>
                    <a:pt x="57755" y="135568"/>
                  </a:lnTo>
                  <a:lnTo>
                    <a:pt x="63769" y="139627"/>
                  </a:lnTo>
                  <a:lnTo>
                    <a:pt x="73104" y="141913"/>
                  </a:lnTo>
                  <a:lnTo>
                    <a:pt x="118834" y="142875"/>
                  </a:lnTo>
                  <a:lnTo>
                    <a:pt x="120497" y="141816"/>
                  </a:lnTo>
                  <a:lnTo>
                    <a:pt x="121607" y="140053"/>
                  </a:lnTo>
                  <a:lnTo>
                    <a:pt x="122346" y="137819"/>
                  </a:lnTo>
                  <a:lnTo>
                    <a:pt x="123898" y="136329"/>
                  </a:lnTo>
                  <a:lnTo>
                    <a:pt x="133992" y="131116"/>
                  </a:lnTo>
                  <a:lnTo>
                    <a:pt x="14287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1327"/>
            <p:cNvSpPr/>
            <p:nvPr>
              <p:custDataLst>
                <p:tags r:id="rId364"/>
              </p:custDataLst>
            </p:nvPr>
          </p:nvSpPr>
          <p:spPr>
            <a:xfrm>
              <a:off x="6343650" y="1914526"/>
              <a:ext cx="180976" cy="219075"/>
            </a:xfrm>
            <a:custGeom>
              <a:avLst/>
              <a:gdLst/>
              <a:ahLst/>
              <a:cxnLst/>
              <a:rect l="0" t="0" r="0" b="0"/>
              <a:pathLst>
                <a:path w="180976" h="219075">
                  <a:moveTo>
                    <a:pt x="0" y="171449"/>
                  </a:moveTo>
                  <a:lnTo>
                    <a:pt x="0" y="171449"/>
                  </a:lnTo>
                  <a:lnTo>
                    <a:pt x="9409" y="171449"/>
                  </a:lnTo>
                  <a:lnTo>
                    <a:pt x="9525" y="129744"/>
                  </a:lnTo>
                  <a:lnTo>
                    <a:pt x="10583" y="127771"/>
                  </a:lnTo>
                  <a:lnTo>
                    <a:pt x="12347" y="126455"/>
                  </a:lnTo>
                  <a:lnTo>
                    <a:pt x="14581" y="125578"/>
                  </a:lnTo>
                  <a:lnTo>
                    <a:pt x="16070" y="123935"/>
                  </a:lnTo>
                  <a:lnTo>
                    <a:pt x="17726" y="119287"/>
                  </a:lnTo>
                  <a:lnTo>
                    <a:pt x="19050" y="72989"/>
                  </a:lnTo>
                  <a:lnTo>
                    <a:pt x="21872" y="66658"/>
                  </a:lnTo>
                  <a:lnTo>
                    <a:pt x="25595" y="60317"/>
                  </a:lnTo>
                  <a:lnTo>
                    <a:pt x="27251" y="53971"/>
                  </a:lnTo>
                  <a:lnTo>
                    <a:pt x="28751" y="51855"/>
                  </a:lnTo>
                  <a:lnTo>
                    <a:pt x="30809" y="50445"/>
                  </a:lnTo>
                  <a:lnTo>
                    <a:pt x="33239" y="49505"/>
                  </a:lnTo>
                  <a:lnTo>
                    <a:pt x="34860" y="47820"/>
                  </a:lnTo>
                  <a:lnTo>
                    <a:pt x="36660" y="43125"/>
                  </a:lnTo>
                  <a:lnTo>
                    <a:pt x="38874" y="31487"/>
                  </a:lnTo>
                  <a:lnTo>
                    <a:pt x="43030" y="25283"/>
                  </a:lnTo>
                  <a:lnTo>
                    <a:pt x="48405" y="21820"/>
                  </a:lnTo>
                  <a:lnTo>
                    <a:pt x="54322" y="19222"/>
                  </a:lnTo>
                  <a:lnTo>
                    <a:pt x="63603" y="12868"/>
                  </a:lnTo>
                  <a:lnTo>
                    <a:pt x="69895" y="11010"/>
                  </a:lnTo>
                  <a:lnTo>
                    <a:pt x="71997" y="9456"/>
                  </a:lnTo>
                  <a:lnTo>
                    <a:pt x="73398" y="7362"/>
                  </a:lnTo>
                  <a:lnTo>
                    <a:pt x="74332" y="4908"/>
                  </a:lnTo>
                  <a:lnTo>
                    <a:pt x="76013" y="3272"/>
                  </a:lnTo>
                  <a:lnTo>
                    <a:pt x="80702" y="1454"/>
                  </a:lnTo>
                  <a:lnTo>
                    <a:pt x="127117" y="0"/>
                  </a:lnTo>
                  <a:lnTo>
                    <a:pt x="129195" y="1058"/>
                  </a:lnTo>
                  <a:lnTo>
                    <a:pt x="130580" y="2822"/>
                  </a:lnTo>
                  <a:lnTo>
                    <a:pt x="131504" y="5056"/>
                  </a:lnTo>
                  <a:lnTo>
                    <a:pt x="133178" y="6545"/>
                  </a:lnTo>
                  <a:lnTo>
                    <a:pt x="137859" y="8200"/>
                  </a:lnTo>
                  <a:lnTo>
                    <a:pt x="139531" y="9700"/>
                  </a:lnTo>
                  <a:lnTo>
                    <a:pt x="141389" y="14188"/>
                  </a:lnTo>
                  <a:lnTo>
                    <a:pt x="142942" y="15809"/>
                  </a:lnTo>
                  <a:lnTo>
                    <a:pt x="156002" y="23679"/>
                  </a:lnTo>
                  <a:lnTo>
                    <a:pt x="159293" y="29221"/>
                  </a:lnTo>
                  <a:lnTo>
                    <a:pt x="160170" y="32180"/>
                  </a:lnTo>
                  <a:lnTo>
                    <a:pt x="161813" y="34153"/>
                  </a:lnTo>
                  <a:lnTo>
                    <a:pt x="166461" y="36345"/>
                  </a:lnTo>
                  <a:lnTo>
                    <a:pt x="168125" y="37988"/>
                  </a:lnTo>
                  <a:lnTo>
                    <a:pt x="169972" y="42636"/>
                  </a:lnTo>
                  <a:lnTo>
                    <a:pt x="172217" y="54243"/>
                  </a:lnTo>
                  <a:lnTo>
                    <a:pt x="177909" y="63579"/>
                  </a:lnTo>
                  <a:lnTo>
                    <a:pt x="180370" y="76215"/>
                  </a:lnTo>
                  <a:lnTo>
                    <a:pt x="180975" y="123839"/>
                  </a:lnTo>
                  <a:lnTo>
                    <a:pt x="180975" y="127009"/>
                  </a:lnTo>
                  <a:lnTo>
                    <a:pt x="178153" y="133354"/>
                  </a:lnTo>
                  <a:lnTo>
                    <a:pt x="172775" y="140993"/>
                  </a:lnTo>
                  <a:lnTo>
                    <a:pt x="171711" y="150107"/>
                  </a:lnTo>
                  <a:lnTo>
                    <a:pt x="171460" y="174658"/>
                  </a:lnTo>
                  <a:lnTo>
                    <a:pt x="170398" y="176764"/>
                  </a:lnTo>
                  <a:lnTo>
                    <a:pt x="168632" y="178167"/>
                  </a:lnTo>
                  <a:lnTo>
                    <a:pt x="166397" y="179103"/>
                  </a:lnTo>
                  <a:lnTo>
                    <a:pt x="164906" y="180785"/>
                  </a:lnTo>
                  <a:lnTo>
                    <a:pt x="163250" y="185476"/>
                  </a:lnTo>
                  <a:lnTo>
                    <a:pt x="161959" y="204558"/>
                  </a:lnTo>
                  <a:lnTo>
                    <a:pt x="163006" y="206221"/>
                  </a:lnTo>
                  <a:lnTo>
                    <a:pt x="164763" y="207331"/>
                  </a:lnTo>
                  <a:lnTo>
                    <a:pt x="171059" y="209419"/>
                  </a:lnTo>
                  <a:lnTo>
                    <a:pt x="171416" y="217739"/>
                  </a:lnTo>
                  <a:lnTo>
                    <a:pt x="172486" y="218184"/>
                  </a:lnTo>
                  <a:lnTo>
                    <a:pt x="180975" y="2190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0" name="SMARTInkShape-Group346"/>
          <p:cNvGrpSpPr/>
          <p:nvPr/>
        </p:nvGrpSpPr>
        <p:grpSpPr>
          <a:xfrm>
            <a:off x="6772391" y="1876426"/>
            <a:ext cx="1228609" cy="323850"/>
            <a:chOff x="6772391" y="1876426"/>
            <a:chExt cx="1228609" cy="323850"/>
          </a:xfrm>
        </p:grpSpPr>
        <p:sp>
          <p:nvSpPr>
            <p:cNvPr id="55" name="SMARTInkShape-1328"/>
            <p:cNvSpPr/>
            <p:nvPr>
              <p:custDataLst>
                <p:tags r:id="rId356"/>
              </p:custDataLst>
            </p:nvPr>
          </p:nvSpPr>
          <p:spPr>
            <a:xfrm>
              <a:off x="6772391" y="1895478"/>
              <a:ext cx="399935" cy="237995"/>
            </a:xfrm>
            <a:custGeom>
              <a:avLst/>
              <a:gdLst/>
              <a:ahLst/>
              <a:cxnLst/>
              <a:rect l="0" t="0" r="0" b="0"/>
              <a:pathLst>
                <a:path w="399935" h="237995">
                  <a:moveTo>
                    <a:pt x="18934" y="9522"/>
                  </a:moveTo>
                  <a:lnTo>
                    <a:pt x="18934" y="9522"/>
                  </a:lnTo>
                  <a:lnTo>
                    <a:pt x="18934" y="17723"/>
                  </a:lnTo>
                  <a:lnTo>
                    <a:pt x="19992" y="18164"/>
                  </a:lnTo>
                  <a:lnTo>
                    <a:pt x="23990" y="18655"/>
                  </a:lnTo>
                  <a:lnTo>
                    <a:pt x="25479" y="19844"/>
                  </a:lnTo>
                  <a:lnTo>
                    <a:pt x="27134" y="23987"/>
                  </a:lnTo>
                  <a:lnTo>
                    <a:pt x="28449" y="51203"/>
                  </a:lnTo>
                  <a:lnTo>
                    <a:pt x="25632" y="57327"/>
                  </a:lnTo>
                  <a:lnTo>
                    <a:pt x="23399" y="60442"/>
                  </a:lnTo>
                  <a:lnTo>
                    <a:pt x="20257" y="74939"/>
                  </a:lnTo>
                  <a:lnTo>
                    <a:pt x="18944" y="122494"/>
                  </a:lnTo>
                  <a:lnTo>
                    <a:pt x="16116" y="131346"/>
                  </a:lnTo>
                  <a:lnTo>
                    <a:pt x="12390" y="139866"/>
                  </a:lnTo>
                  <a:lnTo>
                    <a:pt x="9432" y="187238"/>
                  </a:lnTo>
                  <a:lnTo>
                    <a:pt x="9412" y="198129"/>
                  </a:lnTo>
                  <a:lnTo>
                    <a:pt x="0" y="209416"/>
                  </a:lnTo>
                  <a:lnTo>
                    <a:pt x="4974" y="209508"/>
                  </a:lnTo>
                  <a:lnTo>
                    <a:pt x="6453" y="208463"/>
                  </a:lnTo>
                  <a:lnTo>
                    <a:pt x="7438" y="206708"/>
                  </a:lnTo>
                  <a:lnTo>
                    <a:pt x="9294" y="192212"/>
                  </a:lnTo>
                  <a:lnTo>
                    <a:pt x="9399" y="169189"/>
                  </a:lnTo>
                  <a:lnTo>
                    <a:pt x="12227" y="162330"/>
                  </a:lnTo>
                  <a:lnTo>
                    <a:pt x="14462" y="159019"/>
                  </a:lnTo>
                  <a:lnTo>
                    <a:pt x="17609" y="144246"/>
                  </a:lnTo>
                  <a:lnTo>
                    <a:pt x="19970" y="97704"/>
                  </a:lnTo>
                  <a:lnTo>
                    <a:pt x="27132" y="74391"/>
                  </a:lnTo>
                  <a:lnTo>
                    <a:pt x="28425" y="40406"/>
                  </a:lnTo>
                  <a:lnTo>
                    <a:pt x="35993" y="28040"/>
                  </a:lnTo>
                  <a:lnTo>
                    <a:pt x="37868" y="11372"/>
                  </a:lnTo>
                  <a:lnTo>
                    <a:pt x="46175" y="1484"/>
                  </a:lnTo>
                  <a:lnTo>
                    <a:pt x="49738" y="658"/>
                  </a:lnTo>
                  <a:lnTo>
                    <a:pt x="66129" y="0"/>
                  </a:lnTo>
                  <a:lnTo>
                    <a:pt x="66432" y="5054"/>
                  </a:lnTo>
                  <a:lnTo>
                    <a:pt x="67532" y="6543"/>
                  </a:lnTo>
                  <a:lnTo>
                    <a:pt x="71578" y="8198"/>
                  </a:lnTo>
                  <a:lnTo>
                    <a:pt x="73080" y="9698"/>
                  </a:lnTo>
                  <a:lnTo>
                    <a:pt x="75689" y="17607"/>
                  </a:lnTo>
                  <a:lnTo>
                    <a:pt x="76050" y="35323"/>
                  </a:lnTo>
                  <a:lnTo>
                    <a:pt x="69531" y="46212"/>
                  </a:lnTo>
                  <a:lnTo>
                    <a:pt x="65761" y="72201"/>
                  </a:lnTo>
                  <a:lnTo>
                    <a:pt x="59072" y="85560"/>
                  </a:lnTo>
                  <a:lnTo>
                    <a:pt x="58393" y="88789"/>
                  </a:lnTo>
                  <a:lnTo>
                    <a:pt x="56881" y="90942"/>
                  </a:lnTo>
                  <a:lnTo>
                    <a:pt x="54816" y="92377"/>
                  </a:lnTo>
                  <a:lnTo>
                    <a:pt x="52380" y="93334"/>
                  </a:lnTo>
                  <a:lnTo>
                    <a:pt x="50756" y="95030"/>
                  </a:lnTo>
                  <a:lnTo>
                    <a:pt x="46736" y="104836"/>
                  </a:lnTo>
                  <a:lnTo>
                    <a:pt x="38020" y="114259"/>
                  </a:lnTo>
                  <a:lnTo>
                    <a:pt x="46188" y="114294"/>
                  </a:lnTo>
                  <a:lnTo>
                    <a:pt x="54853" y="107751"/>
                  </a:lnTo>
                  <a:lnTo>
                    <a:pt x="64808" y="105164"/>
                  </a:lnTo>
                  <a:lnTo>
                    <a:pt x="98345" y="104775"/>
                  </a:lnTo>
                  <a:lnTo>
                    <a:pt x="104675" y="107596"/>
                  </a:lnTo>
                  <a:lnTo>
                    <a:pt x="111016" y="111318"/>
                  </a:lnTo>
                  <a:lnTo>
                    <a:pt x="120536" y="114473"/>
                  </a:lnTo>
                  <a:lnTo>
                    <a:pt x="126885" y="118961"/>
                  </a:lnTo>
                  <a:lnTo>
                    <a:pt x="130412" y="124484"/>
                  </a:lnTo>
                  <a:lnTo>
                    <a:pt x="133038" y="130466"/>
                  </a:lnTo>
                  <a:lnTo>
                    <a:pt x="139409" y="139784"/>
                  </a:lnTo>
                  <a:lnTo>
                    <a:pt x="141767" y="149248"/>
                  </a:lnTo>
                  <a:lnTo>
                    <a:pt x="142318" y="155583"/>
                  </a:lnTo>
                  <a:lnTo>
                    <a:pt x="145385" y="161927"/>
                  </a:lnTo>
                  <a:lnTo>
                    <a:pt x="149218" y="168274"/>
                  </a:lnTo>
                  <a:lnTo>
                    <a:pt x="151679" y="180973"/>
                  </a:lnTo>
                  <a:lnTo>
                    <a:pt x="152164" y="193672"/>
                  </a:lnTo>
                  <a:lnTo>
                    <a:pt x="151145" y="195789"/>
                  </a:lnTo>
                  <a:lnTo>
                    <a:pt x="149409" y="197200"/>
                  </a:lnTo>
                  <a:lnTo>
                    <a:pt x="147192" y="198141"/>
                  </a:lnTo>
                  <a:lnTo>
                    <a:pt x="145715" y="199826"/>
                  </a:lnTo>
                  <a:lnTo>
                    <a:pt x="140520" y="210136"/>
                  </a:lnTo>
                  <a:lnTo>
                    <a:pt x="128604" y="223605"/>
                  </a:lnTo>
                  <a:lnTo>
                    <a:pt x="123062" y="226379"/>
                  </a:lnTo>
                  <a:lnTo>
                    <a:pt x="120103" y="227118"/>
                  </a:lnTo>
                  <a:lnTo>
                    <a:pt x="104602" y="235941"/>
                  </a:lnTo>
                  <a:lnTo>
                    <a:pt x="87487" y="237994"/>
                  </a:lnTo>
                  <a:lnTo>
                    <a:pt x="86861" y="236979"/>
                  </a:lnTo>
                  <a:lnTo>
                    <a:pt x="86166" y="233028"/>
                  </a:lnTo>
                  <a:lnTo>
                    <a:pt x="84921" y="231551"/>
                  </a:lnTo>
                  <a:lnTo>
                    <a:pt x="80717" y="229910"/>
                  </a:lnTo>
                  <a:lnTo>
                    <a:pt x="79173" y="228414"/>
                  </a:lnTo>
                  <a:lnTo>
                    <a:pt x="77457" y="223930"/>
                  </a:lnTo>
                  <a:lnTo>
                    <a:pt x="78057" y="221252"/>
                  </a:lnTo>
                  <a:lnTo>
                    <a:pt x="83804" y="209350"/>
                  </a:lnTo>
                  <a:lnTo>
                    <a:pt x="84405" y="206241"/>
                  </a:lnTo>
                  <a:lnTo>
                    <a:pt x="104860" y="173428"/>
                  </a:lnTo>
                  <a:lnTo>
                    <a:pt x="144998" y="131165"/>
                  </a:lnTo>
                  <a:lnTo>
                    <a:pt x="192428" y="87899"/>
                  </a:lnTo>
                  <a:lnTo>
                    <a:pt x="221345" y="71192"/>
                  </a:lnTo>
                  <a:lnTo>
                    <a:pt x="233660" y="66953"/>
                  </a:lnTo>
                  <a:lnTo>
                    <a:pt x="245069" y="60523"/>
                  </a:lnTo>
                  <a:lnTo>
                    <a:pt x="260327" y="57089"/>
                  </a:lnTo>
                  <a:lnTo>
                    <a:pt x="275642" y="48593"/>
                  </a:lnTo>
                  <a:lnTo>
                    <a:pt x="280488" y="48053"/>
                  </a:lnTo>
                  <a:lnTo>
                    <a:pt x="286170" y="50636"/>
                  </a:lnTo>
                  <a:lnTo>
                    <a:pt x="293383" y="55861"/>
                  </a:lnTo>
                  <a:lnTo>
                    <a:pt x="303204" y="57034"/>
                  </a:lnTo>
                  <a:lnTo>
                    <a:pt x="303697" y="58130"/>
                  </a:lnTo>
                  <a:lnTo>
                    <a:pt x="304673" y="66555"/>
                  </a:lnTo>
                  <a:lnTo>
                    <a:pt x="314206" y="66672"/>
                  </a:lnTo>
                  <a:lnTo>
                    <a:pt x="314209" y="52483"/>
                  </a:lnTo>
                  <a:lnTo>
                    <a:pt x="313151" y="50862"/>
                  </a:lnTo>
                  <a:lnTo>
                    <a:pt x="311387" y="49782"/>
                  </a:lnTo>
                  <a:lnTo>
                    <a:pt x="306009" y="48049"/>
                  </a:lnTo>
                  <a:lnTo>
                    <a:pt x="305272" y="44989"/>
                  </a:lnTo>
                  <a:lnTo>
                    <a:pt x="304800" y="39459"/>
                  </a:lnTo>
                  <a:lnTo>
                    <a:pt x="303703" y="39005"/>
                  </a:lnTo>
                  <a:lnTo>
                    <a:pt x="277559" y="38098"/>
                  </a:lnTo>
                  <a:lnTo>
                    <a:pt x="268791" y="44643"/>
                  </a:lnTo>
                  <a:lnTo>
                    <a:pt x="262979" y="46298"/>
                  </a:lnTo>
                  <a:lnTo>
                    <a:pt x="261006" y="47798"/>
                  </a:lnTo>
                  <a:lnTo>
                    <a:pt x="249751" y="66868"/>
                  </a:lnTo>
                  <a:lnTo>
                    <a:pt x="249012" y="69978"/>
                  </a:lnTo>
                  <a:lnTo>
                    <a:pt x="240189" y="85739"/>
                  </a:lnTo>
                  <a:lnTo>
                    <a:pt x="239463" y="88908"/>
                  </a:lnTo>
                  <a:lnTo>
                    <a:pt x="231750" y="102658"/>
                  </a:lnTo>
                  <a:lnTo>
                    <a:pt x="228541" y="145520"/>
                  </a:lnTo>
                  <a:lnTo>
                    <a:pt x="229567" y="155691"/>
                  </a:lnTo>
                  <a:lnTo>
                    <a:pt x="240245" y="180793"/>
                  </a:lnTo>
                  <a:lnTo>
                    <a:pt x="244294" y="187243"/>
                  </a:lnTo>
                  <a:lnTo>
                    <a:pt x="246094" y="193637"/>
                  </a:lnTo>
                  <a:lnTo>
                    <a:pt x="247632" y="195765"/>
                  </a:lnTo>
                  <a:lnTo>
                    <a:pt x="249716" y="197184"/>
                  </a:lnTo>
                  <a:lnTo>
                    <a:pt x="254854" y="199819"/>
                  </a:lnTo>
                  <a:lnTo>
                    <a:pt x="274265" y="217306"/>
                  </a:lnTo>
                  <a:lnTo>
                    <a:pt x="317303" y="219058"/>
                  </a:lnTo>
                  <a:lnTo>
                    <a:pt x="323698" y="216244"/>
                  </a:lnTo>
                  <a:lnTo>
                    <a:pt x="326885" y="214012"/>
                  </a:lnTo>
                  <a:lnTo>
                    <a:pt x="350320" y="207313"/>
                  </a:lnTo>
                  <a:lnTo>
                    <a:pt x="368981" y="194436"/>
                  </a:lnTo>
                  <a:lnTo>
                    <a:pt x="388371" y="188453"/>
                  </a:lnTo>
                  <a:lnTo>
                    <a:pt x="399934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1329"/>
            <p:cNvSpPr/>
            <p:nvPr>
              <p:custDataLst>
                <p:tags r:id="rId357"/>
              </p:custDataLst>
            </p:nvPr>
          </p:nvSpPr>
          <p:spPr>
            <a:xfrm>
              <a:off x="7315200" y="1990725"/>
              <a:ext cx="152401" cy="9526"/>
            </a:xfrm>
            <a:custGeom>
              <a:avLst/>
              <a:gdLst/>
              <a:ahLst/>
              <a:cxnLst/>
              <a:rect l="0" t="0" r="0" b="0"/>
              <a:pathLst>
                <a:path w="152401" h="9526">
                  <a:moveTo>
                    <a:pt x="0" y="0"/>
                  </a:moveTo>
                  <a:lnTo>
                    <a:pt x="0" y="0"/>
                  </a:lnTo>
                  <a:lnTo>
                    <a:pt x="8200" y="0"/>
                  </a:lnTo>
                  <a:lnTo>
                    <a:pt x="8642" y="1058"/>
                  </a:lnTo>
                  <a:lnTo>
                    <a:pt x="9409" y="8201"/>
                  </a:lnTo>
                  <a:lnTo>
                    <a:pt x="12296" y="8936"/>
                  </a:lnTo>
                  <a:lnTo>
                    <a:pt x="57207" y="9525"/>
                  </a:lnTo>
                  <a:lnTo>
                    <a:pt x="102790" y="9525"/>
                  </a:lnTo>
                  <a:lnTo>
                    <a:pt x="147384" y="9525"/>
                  </a:lnTo>
                  <a:lnTo>
                    <a:pt x="149056" y="8467"/>
                  </a:lnTo>
                  <a:lnTo>
                    <a:pt x="150171" y="6703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1330"/>
            <p:cNvSpPr/>
            <p:nvPr>
              <p:custDataLst>
                <p:tags r:id="rId358"/>
              </p:custDataLst>
            </p:nvPr>
          </p:nvSpPr>
          <p:spPr>
            <a:xfrm>
              <a:off x="7239000" y="2038350"/>
              <a:ext cx="190501" cy="47626"/>
            </a:xfrm>
            <a:custGeom>
              <a:avLst/>
              <a:gdLst/>
              <a:ahLst/>
              <a:cxnLst/>
              <a:rect l="0" t="0" r="0" b="0"/>
              <a:pathLst>
                <a:path w="190501" h="47626">
                  <a:moveTo>
                    <a:pt x="0" y="47625"/>
                  </a:moveTo>
                  <a:lnTo>
                    <a:pt x="0" y="47625"/>
                  </a:lnTo>
                  <a:lnTo>
                    <a:pt x="31799" y="47625"/>
                  </a:lnTo>
                  <a:lnTo>
                    <a:pt x="38122" y="44803"/>
                  </a:lnTo>
                  <a:lnTo>
                    <a:pt x="45748" y="39424"/>
                  </a:lnTo>
                  <a:lnTo>
                    <a:pt x="72404" y="37119"/>
                  </a:lnTo>
                  <a:lnTo>
                    <a:pt x="85603" y="30576"/>
                  </a:lnTo>
                  <a:lnTo>
                    <a:pt x="132761" y="19654"/>
                  </a:lnTo>
                  <a:lnTo>
                    <a:pt x="136132" y="19452"/>
                  </a:lnTo>
                  <a:lnTo>
                    <a:pt x="142701" y="16407"/>
                  </a:lnTo>
                  <a:lnTo>
                    <a:pt x="145934" y="14113"/>
                  </a:lnTo>
                  <a:lnTo>
                    <a:pt x="160597" y="10884"/>
                  </a:lnTo>
                  <a:lnTo>
                    <a:pt x="176911" y="8735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1331"/>
            <p:cNvSpPr/>
            <p:nvPr>
              <p:custDataLst>
                <p:tags r:id="rId359"/>
              </p:custDataLst>
            </p:nvPr>
          </p:nvSpPr>
          <p:spPr>
            <a:xfrm>
              <a:off x="7639480" y="1876426"/>
              <a:ext cx="171021" cy="219075"/>
            </a:xfrm>
            <a:custGeom>
              <a:avLst/>
              <a:gdLst/>
              <a:ahLst/>
              <a:cxnLst/>
              <a:rect l="0" t="0" r="0" b="0"/>
              <a:pathLst>
                <a:path w="171021" h="219075">
                  <a:moveTo>
                    <a:pt x="161495" y="28574"/>
                  </a:moveTo>
                  <a:lnTo>
                    <a:pt x="161495" y="28574"/>
                  </a:lnTo>
                  <a:lnTo>
                    <a:pt x="166551" y="28574"/>
                  </a:lnTo>
                  <a:lnTo>
                    <a:pt x="168040" y="29632"/>
                  </a:lnTo>
                  <a:lnTo>
                    <a:pt x="169033" y="31396"/>
                  </a:lnTo>
                  <a:lnTo>
                    <a:pt x="171010" y="38065"/>
                  </a:lnTo>
                  <a:lnTo>
                    <a:pt x="171020" y="57114"/>
                  </a:lnTo>
                  <a:lnTo>
                    <a:pt x="171020" y="48945"/>
                  </a:lnTo>
                  <a:lnTo>
                    <a:pt x="162820" y="39539"/>
                  </a:lnTo>
                  <a:lnTo>
                    <a:pt x="161611" y="30024"/>
                  </a:lnTo>
                  <a:lnTo>
                    <a:pt x="154972" y="21256"/>
                  </a:lnTo>
                  <a:lnTo>
                    <a:pt x="153304" y="15444"/>
                  </a:lnTo>
                  <a:lnTo>
                    <a:pt x="151801" y="13470"/>
                  </a:lnTo>
                  <a:lnTo>
                    <a:pt x="134671" y="1477"/>
                  </a:lnTo>
                  <a:lnTo>
                    <a:pt x="128382" y="437"/>
                  </a:lnTo>
                  <a:lnTo>
                    <a:pt x="91249" y="0"/>
                  </a:lnTo>
                  <a:lnTo>
                    <a:pt x="85119" y="2822"/>
                  </a:lnTo>
                  <a:lnTo>
                    <a:pt x="78867" y="6545"/>
                  </a:lnTo>
                  <a:lnTo>
                    <a:pt x="69398" y="9700"/>
                  </a:lnTo>
                  <a:lnTo>
                    <a:pt x="63060" y="14188"/>
                  </a:lnTo>
                  <a:lnTo>
                    <a:pt x="59538" y="19711"/>
                  </a:lnTo>
                  <a:lnTo>
                    <a:pt x="56914" y="25693"/>
                  </a:lnTo>
                  <a:lnTo>
                    <a:pt x="32301" y="60527"/>
                  </a:lnTo>
                  <a:lnTo>
                    <a:pt x="16458" y="106956"/>
                  </a:lnTo>
                  <a:lnTo>
                    <a:pt x="11277" y="121648"/>
                  </a:lnTo>
                  <a:lnTo>
                    <a:pt x="6919" y="135527"/>
                  </a:lnTo>
                  <a:lnTo>
                    <a:pt x="1748" y="150222"/>
                  </a:lnTo>
                  <a:lnTo>
                    <a:pt x="0" y="164669"/>
                  </a:lnTo>
                  <a:lnTo>
                    <a:pt x="2583" y="171258"/>
                  </a:lnTo>
                  <a:lnTo>
                    <a:pt x="6201" y="177714"/>
                  </a:lnTo>
                  <a:lnTo>
                    <a:pt x="9296" y="187299"/>
                  </a:lnTo>
                  <a:lnTo>
                    <a:pt x="15387" y="196842"/>
                  </a:lnTo>
                  <a:lnTo>
                    <a:pt x="18720" y="206372"/>
                  </a:lnTo>
                  <a:lnTo>
                    <a:pt x="23250" y="212723"/>
                  </a:lnTo>
                  <a:lnTo>
                    <a:pt x="28792" y="216251"/>
                  </a:lnTo>
                  <a:lnTo>
                    <a:pt x="40973" y="218517"/>
                  </a:lnTo>
                  <a:lnTo>
                    <a:pt x="85295" y="2190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1332"/>
            <p:cNvSpPr/>
            <p:nvPr>
              <p:custDataLst>
                <p:tags r:id="rId360"/>
              </p:custDataLst>
            </p:nvPr>
          </p:nvSpPr>
          <p:spPr>
            <a:xfrm>
              <a:off x="7858125" y="2038350"/>
              <a:ext cx="142875" cy="161926"/>
            </a:xfrm>
            <a:custGeom>
              <a:avLst/>
              <a:gdLst/>
              <a:ahLst/>
              <a:cxnLst/>
              <a:rect l="0" t="0" r="0" b="0"/>
              <a:pathLst>
                <a:path w="142875" h="161926">
                  <a:moveTo>
                    <a:pt x="47625" y="19050"/>
                  </a:moveTo>
                  <a:lnTo>
                    <a:pt x="47625" y="19050"/>
                  </a:lnTo>
                  <a:lnTo>
                    <a:pt x="28585" y="19050"/>
                  </a:lnTo>
                  <a:lnTo>
                    <a:pt x="36777" y="19050"/>
                  </a:lnTo>
                  <a:lnTo>
                    <a:pt x="37218" y="17992"/>
                  </a:lnTo>
                  <a:lnTo>
                    <a:pt x="37709" y="13994"/>
                  </a:lnTo>
                  <a:lnTo>
                    <a:pt x="38898" y="12504"/>
                  </a:lnTo>
                  <a:lnTo>
                    <a:pt x="46266" y="9917"/>
                  </a:lnTo>
                  <a:lnTo>
                    <a:pt x="47021" y="6877"/>
                  </a:lnTo>
                  <a:lnTo>
                    <a:pt x="47223" y="4585"/>
                  </a:lnTo>
                  <a:lnTo>
                    <a:pt x="48415" y="3057"/>
                  </a:lnTo>
                  <a:lnTo>
                    <a:pt x="52563" y="1358"/>
                  </a:lnTo>
                  <a:lnTo>
                    <a:pt x="99751" y="1"/>
                  </a:lnTo>
                  <a:lnTo>
                    <a:pt x="109389" y="0"/>
                  </a:lnTo>
                  <a:lnTo>
                    <a:pt x="111027" y="1058"/>
                  </a:lnTo>
                  <a:lnTo>
                    <a:pt x="112118" y="2822"/>
                  </a:lnTo>
                  <a:lnTo>
                    <a:pt x="112845" y="5056"/>
                  </a:lnTo>
                  <a:lnTo>
                    <a:pt x="114388" y="6546"/>
                  </a:lnTo>
                  <a:lnTo>
                    <a:pt x="118925" y="8201"/>
                  </a:lnTo>
                  <a:lnTo>
                    <a:pt x="120559" y="9701"/>
                  </a:lnTo>
                  <a:lnTo>
                    <a:pt x="123395" y="17610"/>
                  </a:lnTo>
                  <a:lnTo>
                    <a:pt x="123788" y="32181"/>
                  </a:lnTo>
                  <a:lnTo>
                    <a:pt x="122742" y="34154"/>
                  </a:lnTo>
                  <a:lnTo>
                    <a:pt x="120986" y="35469"/>
                  </a:lnTo>
                  <a:lnTo>
                    <a:pt x="118758" y="36346"/>
                  </a:lnTo>
                  <a:lnTo>
                    <a:pt x="117272" y="37989"/>
                  </a:lnTo>
                  <a:lnTo>
                    <a:pt x="112064" y="48230"/>
                  </a:lnTo>
                  <a:lnTo>
                    <a:pt x="85733" y="76193"/>
                  </a:lnTo>
                  <a:lnTo>
                    <a:pt x="85725" y="76200"/>
                  </a:lnTo>
                  <a:lnTo>
                    <a:pt x="90781" y="76200"/>
                  </a:lnTo>
                  <a:lnTo>
                    <a:pt x="92270" y="75142"/>
                  </a:lnTo>
                  <a:lnTo>
                    <a:pt x="93263" y="73378"/>
                  </a:lnTo>
                  <a:lnTo>
                    <a:pt x="94857" y="67999"/>
                  </a:lnTo>
                  <a:lnTo>
                    <a:pt x="97898" y="67264"/>
                  </a:lnTo>
                  <a:lnTo>
                    <a:pt x="118845" y="66685"/>
                  </a:lnTo>
                  <a:lnTo>
                    <a:pt x="120505" y="67740"/>
                  </a:lnTo>
                  <a:lnTo>
                    <a:pt x="121612" y="69502"/>
                  </a:lnTo>
                  <a:lnTo>
                    <a:pt x="122349" y="71734"/>
                  </a:lnTo>
                  <a:lnTo>
                    <a:pt x="123899" y="73223"/>
                  </a:lnTo>
                  <a:lnTo>
                    <a:pt x="133439" y="76997"/>
                  </a:lnTo>
                  <a:lnTo>
                    <a:pt x="141424" y="84367"/>
                  </a:lnTo>
                  <a:lnTo>
                    <a:pt x="142748" y="93807"/>
                  </a:lnTo>
                  <a:lnTo>
                    <a:pt x="142874" y="118837"/>
                  </a:lnTo>
                  <a:lnTo>
                    <a:pt x="141817" y="120500"/>
                  </a:lnTo>
                  <a:lnTo>
                    <a:pt x="140053" y="121608"/>
                  </a:lnTo>
                  <a:lnTo>
                    <a:pt x="137819" y="122347"/>
                  </a:lnTo>
                  <a:lnTo>
                    <a:pt x="136330" y="123898"/>
                  </a:lnTo>
                  <a:lnTo>
                    <a:pt x="134675" y="128444"/>
                  </a:lnTo>
                  <a:lnTo>
                    <a:pt x="133174" y="130079"/>
                  </a:lnTo>
                  <a:lnTo>
                    <a:pt x="116051" y="141423"/>
                  </a:lnTo>
                  <a:lnTo>
                    <a:pt x="107041" y="149134"/>
                  </a:lnTo>
                  <a:lnTo>
                    <a:pt x="98156" y="151432"/>
                  </a:lnTo>
                  <a:lnTo>
                    <a:pt x="91955" y="151970"/>
                  </a:lnTo>
                  <a:lnTo>
                    <a:pt x="85672" y="155031"/>
                  </a:lnTo>
                  <a:lnTo>
                    <a:pt x="79351" y="158861"/>
                  </a:lnTo>
                  <a:lnTo>
                    <a:pt x="66670" y="161320"/>
                  </a:lnTo>
                  <a:lnTo>
                    <a:pt x="19169" y="161925"/>
                  </a:lnTo>
                  <a:lnTo>
                    <a:pt x="14516" y="161925"/>
                  </a:lnTo>
                  <a:lnTo>
                    <a:pt x="12853" y="160867"/>
                  </a:lnTo>
                  <a:lnTo>
                    <a:pt x="11743" y="159103"/>
                  </a:lnTo>
                  <a:lnTo>
                    <a:pt x="9963" y="153724"/>
                  </a:lnTo>
                  <a:lnTo>
                    <a:pt x="6898" y="152988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1" name="SMARTInkShape-1333"/>
          <p:cNvSpPr/>
          <p:nvPr>
            <p:custDataLst>
              <p:tags r:id="rId4"/>
            </p:custDataLst>
          </p:nvPr>
        </p:nvSpPr>
        <p:spPr>
          <a:xfrm>
            <a:off x="8239125" y="2095501"/>
            <a:ext cx="38101" cy="114300"/>
          </a:xfrm>
          <a:custGeom>
            <a:avLst/>
            <a:gdLst/>
            <a:ahLst/>
            <a:cxnLst/>
            <a:rect l="0" t="0" r="0" b="0"/>
            <a:pathLst>
              <a:path w="38101" h="114300">
                <a:moveTo>
                  <a:pt x="38100" y="9524"/>
                </a:moveTo>
                <a:lnTo>
                  <a:pt x="38100" y="9524"/>
                </a:lnTo>
                <a:lnTo>
                  <a:pt x="38100" y="391"/>
                </a:lnTo>
                <a:lnTo>
                  <a:pt x="28609" y="0"/>
                </a:lnTo>
                <a:lnTo>
                  <a:pt x="28578" y="8200"/>
                </a:lnTo>
                <a:lnTo>
                  <a:pt x="29635" y="8641"/>
                </a:lnTo>
                <a:lnTo>
                  <a:pt x="36776" y="9408"/>
                </a:lnTo>
                <a:lnTo>
                  <a:pt x="37512" y="12295"/>
                </a:lnTo>
                <a:lnTo>
                  <a:pt x="38097" y="33204"/>
                </a:lnTo>
                <a:lnTo>
                  <a:pt x="35276" y="38745"/>
                </a:lnTo>
                <a:lnTo>
                  <a:pt x="31553" y="44736"/>
                </a:lnTo>
                <a:lnTo>
                  <a:pt x="29163" y="57206"/>
                </a:lnTo>
                <a:lnTo>
                  <a:pt x="28966" y="60362"/>
                </a:lnTo>
                <a:lnTo>
                  <a:pt x="25926" y="66691"/>
                </a:lnTo>
                <a:lnTo>
                  <a:pt x="22106" y="73031"/>
                </a:lnTo>
                <a:lnTo>
                  <a:pt x="19452" y="83843"/>
                </a:lnTo>
                <a:lnTo>
                  <a:pt x="1726" y="103009"/>
                </a:lnTo>
                <a:lnTo>
                  <a:pt x="767" y="106812"/>
                </a:lnTo>
                <a:lnTo>
                  <a:pt x="0" y="11429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5" name="SMARTInkShape-Group348"/>
          <p:cNvGrpSpPr/>
          <p:nvPr/>
        </p:nvGrpSpPr>
        <p:grpSpPr>
          <a:xfrm>
            <a:off x="8582430" y="1895881"/>
            <a:ext cx="647293" cy="313920"/>
            <a:chOff x="8582430" y="1895881"/>
            <a:chExt cx="647293" cy="313920"/>
          </a:xfrm>
        </p:grpSpPr>
        <p:sp>
          <p:nvSpPr>
            <p:cNvPr id="62" name="SMARTInkShape-1334"/>
            <p:cNvSpPr/>
            <p:nvPr>
              <p:custDataLst>
                <p:tags r:id="rId353"/>
              </p:custDataLst>
            </p:nvPr>
          </p:nvSpPr>
          <p:spPr>
            <a:xfrm>
              <a:off x="8582430" y="1899593"/>
              <a:ext cx="228162" cy="270745"/>
            </a:xfrm>
            <a:custGeom>
              <a:avLst/>
              <a:gdLst/>
              <a:ahLst/>
              <a:cxnLst/>
              <a:rect l="0" t="0" r="0" b="0"/>
              <a:pathLst>
                <a:path w="228162" h="270745">
                  <a:moveTo>
                    <a:pt x="161520" y="43507"/>
                  </a:moveTo>
                  <a:lnTo>
                    <a:pt x="161520" y="43507"/>
                  </a:lnTo>
                  <a:lnTo>
                    <a:pt x="152386" y="52640"/>
                  </a:lnTo>
                  <a:lnTo>
                    <a:pt x="152029" y="61199"/>
                  </a:lnTo>
                  <a:lnTo>
                    <a:pt x="150959" y="61651"/>
                  </a:lnTo>
                  <a:lnTo>
                    <a:pt x="143797" y="62438"/>
                  </a:lnTo>
                  <a:lnTo>
                    <a:pt x="143060" y="65326"/>
                  </a:lnTo>
                  <a:lnTo>
                    <a:pt x="142470" y="72082"/>
                  </a:lnTo>
                  <a:lnTo>
                    <a:pt x="142470" y="29445"/>
                  </a:lnTo>
                  <a:lnTo>
                    <a:pt x="139648" y="23852"/>
                  </a:lnTo>
                  <a:lnTo>
                    <a:pt x="128005" y="10030"/>
                  </a:lnTo>
                  <a:lnTo>
                    <a:pt x="122636" y="7462"/>
                  </a:lnTo>
                  <a:lnTo>
                    <a:pt x="107442" y="4619"/>
                  </a:lnTo>
                  <a:lnTo>
                    <a:pt x="101149" y="471"/>
                  </a:lnTo>
                  <a:lnTo>
                    <a:pt x="97990" y="0"/>
                  </a:lnTo>
                  <a:lnTo>
                    <a:pt x="94824" y="744"/>
                  </a:lnTo>
                  <a:lnTo>
                    <a:pt x="87198" y="4486"/>
                  </a:lnTo>
                  <a:lnTo>
                    <a:pt x="69183" y="6411"/>
                  </a:lnTo>
                  <a:lnTo>
                    <a:pt x="53535" y="18658"/>
                  </a:lnTo>
                  <a:lnTo>
                    <a:pt x="41921" y="30916"/>
                  </a:lnTo>
                  <a:lnTo>
                    <a:pt x="30403" y="60577"/>
                  </a:lnTo>
                  <a:lnTo>
                    <a:pt x="23556" y="79922"/>
                  </a:lnTo>
                  <a:lnTo>
                    <a:pt x="13069" y="97580"/>
                  </a:lnTo>
                  <a:lnTo>
                    <a:pt x="6529" y="136126"/>
                  </a:lnTo>
                  <a:lnTo>
                    <a:pt x="2678" y="144996"/>
                  </a:lnTo>
                  <a:lnTo>
                    <a:pt x="0" y="169029"/>
                  </a:lnTo>
                  <a:lnTo>
                    <a:pt x="2597" y="176200"/>
                  </a:lnTo>
                  <a:lnTo>
                    <a:pt x="6221" y="182915"/>
                  </a:lnTo>
                  <a:lnTo>
                    <a:pt x="9319" y="192646"/>
                  </a:lnTo>
                  <a:lnTo>
                    <a:pt x="22264" y="208596"/>
                  </a:lnTo>
                  <a:lnTo>
                    <a:pt x="28368" y="212130"/>
                  </a:lnTo>
                  <a:lnTo>
                    <a:pt x="40910" y="214399"/>
                  </a:lnTo>
                  <a:lnTo>
                    <a:pt x="74503" y="214942"/>
                  </a:lnTo>
                  <a:lnTo>
                    <a:pt x="83335" y="212128"/>
                  </a:lnTo>
                  <a:lnTo>
                    <a:pt x="101992" y="199768"/>
                  </a:lnTo>
                  <a:lnTo>
                    <a:pt x="121382" y="193847"/>
                  </a:lnTo>
                  <a:lnTo>
                    <a:pt x="145573" y="180819"/>
                  </a:lnTo>
                  <a:lnTo>
                    <a:pt x="169323" y="172322"/>
                  </a:lnTo>
                  <a:lnTo>
                    <a:pt x="173073" y="169600"/>
                  </a:lnTo>
                  <a:lnTo>
                    <a:pt x="179407" y="161772"/>
                  </a:lnTo>
                  <a:lnTo>
                    <a:pt x="184640" y="159569"/>
                  </a:lnTo>
                  <a:lnTo>
                    <a:pt x="196622" y="157097"/>
                  </a:lnTo>
                  <a:lnTo>
                    <a:pt x="207287" y="149652"/>
                  </a:lnTo>
                  <a:lnTo>
                    <a:pt x="218632" y="148285"/>
                  </a:lnTo>
                  <a:lnTo>
                    <a:pt x="227801" y="157415"/>
                  </a:lnTo>
                  <a:lnTo>
                    <a:pt x="228161" y="171030"/>
                  </a:lnTo>
                  <a:lnTo>
                    <a:pt x="227114" y="172972"/>
                  </a:lnTo>
                  <a:lnTo>
                    <a:pt x="225358" y="174267"/>
                  </a:lnTo>
                  <a:lnTo>
                    <a:pt x="223129" y="175131"/>
                  </a:lnTo>
                  <a:lnTo>
                    <a:pt x="221643" y="176764"/>
                  </a:lnTo>
                  <a:lnTo>
                    <a:pt x="219992" y="181402"/>
                  </a:lnTo>
                  <a:lnTo>
                    <a:pt x="218785" y="194146"/>
                  </a:lnTo>
                  <a:lnTo>
                    <a:pt x="212147" y="203164"/>
                  </a:lnTo>
                  <a:lnTo>
                    <a:pt x="210035" y="212051"/>
                  </a:lnTo>
                  <a:lnTo>
                    <a:pt x="209262" y="227692"/>
                  </a:lnTo>
                  <a:lnTo>
                    <a:pt x="208165" y="229797"/>
                  </a:lnTo>
                  <a:lnTo>
                    <a:pt x="206375" y="231201"/>
                  </a:lnTo>
                  <a:lnTo>
                    <a:pt x="204123" y="232136"/>
                  </a:lnTo>
                  <a:lnTo>
                    <a:pt x="202622" y="233818"/>
                  </a:lnTo>
                  <a:lnTo>
                    <a:pt x="200956" y="238509"/>
                  </a:lnTo>
                  <a:lnTo>
                    <a:pt x="199620" y="270744"/>
                  </a:lnTo>
                  <a:lnTo>
                    <a:pt x="199620" y="266647"/>
                  </a:lnTo>
                  <a:lnTo>
                    <a:pt x="200678" y="265292"/>
                  </a:lnTo>
                  <a:lnTo>
                    <a:pt x="209145" y="2625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1335"/>
            <p:cNvSpPr/>
            <p:nvPr>
              <p:custDataLst>
                <p:tags r:id="rId354"/>
              </p:custDataLst>
            </p:nvPr>
          </p:nvSpPr>
          <p:spPr>
            <a:xfrm>
              <a:off x="8963026" y="1895881"/>
              <a:ext cx="133347" cy="228195"/>
            </a:xfrm>
            <a:custGeom>
              <a:avLst/>
              <a:gdLst/>
              <a:ahLst/>
              <a:cxnLst/>
              <a:rect l="0" t="0" r="0" b="0"/>
              <a:pathLst>
                <a:path w="133347" h="228195">
                  <a:moveTo>
                    <a:pt x="123824" y="56744"/>
                  </a:moveTo>
                  <a:lnTo>
                    <a:pt x="123824" y="56744"/>
                  </a:lnTo>
                  <a:lnTo>
                    <a:pt x="128881" y="56744"/>
                  </a:lnTo>
                  <a:lnTo>
                    <a:pt x="130370" y="55686"/>
                  </a:lnTo>
                  <a:lnTo>
                    <a:pt x="131364" y="53922"/>
                  </a:lnTo>
                  <a:lnTo>
                    <a:pt x="133234" y="47611"/>
                  </a:lnTo>
                  <a:lnTo>
                    <a:pt x="133346" y="33040"/>
                  </a:lnTo>
                  <a:lnTo>
                    <a:pt x="132289" y="31416"/>
                  </a:lnTo>
                  <a:lnTo>
                    <a:pt x="130525" y="30334"/>
                  </a:lnTo>
                  <a:lnTo>
                    <a:pt x="128292" y="29612"/>
                  </a:lnTo>
                  <a:lnTo>
                    <a:pt x="126803" y="28073"/>
                  </a:lnTo>
                  <a:lnTo>
                    <a:pt x="125148" y="23540"/>
                  </a:lnTo>
                  <a:lnTo>
                    <a:pt x="124215" y="15038"/>
                  </a:lnTo>
                  <a:lnTo>
                    <a:pt x="123026" y="13065"/>
                  </a:lnTo>
                  <a:lnTo>
                    <a:pt x="121176" y="11750"/>
                  </a:lnTo>
                  <a:lnTo>
                    <a:pt x="116297" y="10288"/>
                  </a:lnTo>
                  <a:lnTo>
                    <a:pt x="110601" y="9639"/>
                  </a:lnTo>
                  <a:lnTo>
                    <a:pt x="108658" y="8407"/>
                  </a:lnTo>
                  <a:lnTo>
                    <a:pt x="107363" y="6528"/>
                  </a:lnTo>
                  <a:lnTo>
                    <a:pt x="106500" y="4216"/>
                  </a:lnTo>
                  <a:lnTo>
                    <a:pt x="104866" y="2676"/>
                  </a:lnTo>
                  <a:lnTo>
                    <a:pt x="100229" y="964"/>
                  </a:lnTo>
                  <a:lnTo>
                    <a:pt x="91669" y="0"/>
                  </a:lnTo>
                  <a:lnTo>
                    <a:pt x="85544" y="2597"/>
                  </a:lnTo>
                  <a:lnTo>
                    <a:pt x="78045" y="7831"/>
                  </a:lnTo>
                  <a:lnTo>
                    <a:pt x="68960" y="9923"/>
                  </a:lnTo>
                  <a:lnTo>
                    <a:pt x="34914" y="40915"/>
                  </a:lnTo>
                  <a:lnTo>
                    <a:pt x="31392" y="50062"/>
                  </a:lnTo>
                  <a:lnTo>
                    <a:pt x="28767" y="60124"/>
                  </a:lnTo>
                  <a:lnTo>
                    <a:pt x="4155" y="106780"/>
                  </a:lnTo>
                  <a:lnTo>
                    <a:pt x="820" y="125463"/>
                  </a:lnTo>
                  <a:lnTo>
                    <a:pt x="21" y="170261"/>
                  </a:lnTo>
                  <a:lnTo>
                    <a:pt x="0" y="201424"/>
                  </a:lnTo>
                  <a:lnTo>
                    <a:pt x="2821" y="208535"/>
                  </a:lnTo>
                  <a:lnTo>
                    <a:pt x="14190" y="223132"/>
                  </a:lnTo>
                  <a:lnTo>
                    <a:pt x="19712" y="225944"/>
                  </a:lnTo>
                  <a:lnTo>
                    <a:pt x="38099" y="22819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SMARTInkShape-1336"/>
            <p:cNvSpPr/>
            <p:nvPr>
              <p:custDataLst>
                <p:tags r:id="rId355"/>
              </p:custDataLst>
            </p:nvPr>
          </p:nvSpPr>
          <p:spPr>
            <a:xfrm>
              <a:off x="9134513" y="2057400"/>
              <a:ext cx="95210" cy="152401"/>
            </a:xfrm>
            <a:custGeom>
              <a:avLst/>
              <a:gdLst/>
              <a:ahLst/>
              <a:cxnLst/>
              <a:rect l="0" t="0" r="0" b="0"/>
              <a:pathLst>
                <a:path w="95210" h="152401">
                  <a:moveTo>
                    <a:pt x="9487" y="28575"/>
                  </a:moveTo>
                  <a:lnTo>
                    <a:pt x="9487" y="28575"/>
                  </a:lnTo>
                  <a:lnTo>
                    <a:pt x="9487" y="14028"/>
                  </a:lnTo>
                  <a:lnTo>
                    <a:pt x="10545" y="12527"/>
                  </a:lnTo>
                  <a:lnTo>
                    <a:pt x="12309" y="11526"/>
                  </a:lnTo>
                  <a:lnTo>
                    <a:pt x="17688" y="9920"/>
                  </a:lnTo>
                  <a:lnTo>
                    <a:pt x="18424" y="6878"/>
                  </a:lnTo>
                  <a:lnTo>
                    <a:pt x="18621" y="4586"/>
                  </a:lnTo>
                  <a:lnTo>
                    <a:pt x="19810" y="3057"/>
                  </a:lnTo>
                  <a:lnTo>
                    <a:pt x="27178" y="402"/>
                  </a:lnTo>
                  <a:lnTo>
                    <a:pt x="55751" y="0"/>
                  </a:lnTo>
                  <a:lnTo>
                    <a:pt x="56204" y="1058"/>
                  </a:lnTo>
                  <a:lnTo>
                    <a:pt x="57109" y="23680"/>
                  </a:lnTo>
                  <a:lnTo>
                    <a:pt x="56052" y="25311"/>
                  </a:lnTo>
                  <a:lnTo>
                    <a:pt x="54288" y="26399"/>
                  </a:lnTo>
                  <a:lnTo>
                    <a:pt x="52055" y="27125"/>
                  </a:lnTo>
                  <a:lnTo>
                    <a:pt x="50566" y="28666"/>
                  </a:lnTo>
                  <a:lnTo>
                    <a:pt x="48911" y="33202"/>
                  </a:lnTo>
                  <a:lnTo>
                    <a:pt x="47411" y="34835"/>
                  </a:lnTo>
                  <a:lnTo>
                    <a:pt x="42921" y="36649"/>
                  </a:lnTo>
                  <a:lnTo>
                    <a:pt x="41302" y="38191"/>
                  </a:lnTo>
                  <a:lnTo>
                    <a:pt x="33433" y="51230"/>
                  </a:lnTo>
                  <a:lnTo>
                    <a:pt x="27890" y="54519"/>
                  </a:lnTo>
                  <a:lnTo>
                    <a:pt x="24931" y="55396"/>
                  </a:lnTo>
                  <a:lnTo>
                    <a:pt x="22958" y="57039"/>
                  </a:lnTo>
                  <a:lnTo>
                    <a:pt x="20765" y="61687"/>
                  </a:lnTo>
                  <a:lnTo>
                    <a:pt x="19123" y="63349"/>
                  </a:lnTo>
                  <a:lnTo>
                    <a:pt x="10965" y="66237"/>
                  </a:lnTo>
                  <a:lnTo>
                    <a:pt x="0" y="66674"/>
                  </a:lnTo>
                  <a:lnTo>
                    <a:pt x="8167" y="66675"/>
                  </a:lnTo>
                  <a:lnTo>
                    <a:pt x="16832" y="60129"/>
                  </a:lnTo>
                  <a:lnTo>
                    <a:pt x="25656" y="58033"/>
                  </a:lnTo>
                  <a:lnTo>
                    <a:pt x="55234" y="57160"/>
                  </a:lnTo>
                  <a:lnTo>
                    <a:pt x="64346" y="63698"/>
                  </a:lnTo>
                  <a:lnTo>
                    <a:pt x="73248" y="66852"/>
                  </a:lnTo>
                  <a:lnTo>
                    <a:pt x="93726" y="84275"/>
                  </a:lnTo>
                  <a:lnTo>
                    <a:pt x="94772" y="90352"/>
                  </a:lnTo>
                  <a:lnTo>
                    <a:pt x="95209" y="117878"/>
                  </a:lnTo>
                  <a:lnTo>
                    <a:pt x="94152" y="119861"/>
                  </a:lnTo>
                  <a:lnTo>
                    <a:pt x="92388" y="121182"/>
                  </a:lnTo>
                  <a:lnTo>
                    <a:pt x="90155" y="122063"/>
                  </a:lnTo>
                  <a:lnTo>
                    <a:pt x="88666" y="123709"/>
                  </a:lnTo>
                  <a:lnTo>
                    <a:pt x="87011" y="128359"/>
                  </a:lnTo>
                  <a:lnTo>
                    <a:pt x="85511" y="130023"/>
                  </a:lnTo>
                  <a:lnTo>
                    <a:pt x="81021" y="131871"/>
                  </a:lnTo>
                  <a:lnTo>
                    <a:pt x="79402" y="133423"/>
                  </a:lnTo>
                  <a:lnTo>
                    <a:pt x="77601" y="137968"/>
                  </a:lnTo>
                  <a:lnTo>
                    <a:pt x="76064" y="139604"/>
                  </a:lnTo>
                  <a:lnTo>
                    <a:pt x="56921" y="150223"/>
                  </a:lnTo>
                  <a:lnTo>
                    <a:pt x="25359" y="152362"/>
                  </a:lnTo>
                  <a:lnTo>
                    <a:pt x="9487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2" name="SMARTInkShape-Group349"/>
          <p:cNvGrpSpPr/>
          <p:nvPr/>
        </p:nvGrpSpPr>
        <p:grpSpPr>
          <a:xfrm>
            <a:off x="9448800" y="1887274"/>
            <a:ext cx="809626" cy="265377"/>
            <a:chOff x="9448800" y="1887274"/>
            <a:chExt cx="809626" cy="265377"/>
          </a:xfrm>
        </p:grpSpPr>
        <p:sp>
          <p:nvSpPr>
            <p:cNvPr id="66" name="SMARTInkShape-1337"/>
            <p:cNvSpPr/>
            <p:nvPr>
              <p:custDataLst>
                <p:tags r:id="rId347"/>
              </p:custDataLst>
            </p:nvPr>
          </p:nvSpPr>
          <p:spPr>
            <a:xfrm>
              <a:off x="9448800" y="1924050"/>
              <a:ext cx="38101" cy="171451"/>
            </a:xfrm>
            <a:custGeom>
              <a:avLst/>
              <a:gdLst/>
              <a:ahLst/>
              <a:cxnLst/>
              <a:rect l="0" t="0" r="0" b="0"/>
              <a:pathLst>
                <a:path w="38101" h="171451">
                  <a:moveTo>
                    <a:pt x="38100" y="0"/>
                  </a:moveTo>
                  <a:lnTo>
                    <a:pt x="38100" y="0"/>
                  </a:lnTo>
                  <a:lnTo>
                    <a:pt x="38100" y="8201"/>
                  </a:lnTo>
                  <a:lnTo>
                    <a:pt x="31554" y="16868"/>
                  </a:lnTo>
                  <a:lnTo>
                    <a:pt x="29456" y="25694"/>
                  </a:lnTo>
                  <a:lnTo>
                    <a:pt x="28582" y="72144"/>
                  </a:lnTo>
                  <a:lnTo>
                    <a:pt x="28578" y="78984"/>
                  </a:lnTo>
                  <a:lnTo>
                    <a:pt x="18252" y="120382"/>
                  </a:lnTo>
                  <a:lnTo>
                    <a:pt x="11563" y="133297"/>
                  </a:lnTo>
                  <a:lnTo>
                    <a:pt x="9560" y="165099"/>
                  </a:lnTo>
                  <a:lnTo>
                    <a:pt x="8490" y="167216"/>
                  </a:lnTo>
                  <a:lnTo>
                    <a:pt x="6719" y="168627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SMARTInkShape-1338"/>
            <p:cNvSpPr/>
            <p:nvPr>
              <p:custDataLst>
                <p:tags r:id="rId348"/>
              </p:custDataLst>
            </p:nvPr>
          </p:nvSpPr>
          <p:spPr>
            <a:xfrm>
              <a:off x="9525000" y="1924050"/>
              <a:ext cx="19017" cy="228601"/>
            </a:xfrm>
            <a:custGeom>
              <a:avLst/>
              <a:gdLst/>
              <a:ahLst/>
              <a:cxnLst/>
              <a:rect l="0" t="0" r="0" b="0"/>
              <a:pathLst>
                <a:path w="19017" h="228601">
                  <a:moveTo>
                    <a:pt x="9525" y="19050"/>
                  </a:moveTo>
                  <a:lnTo>
                    <a:pt x="9525" y="19050"/>
                  </a:lnTo>
                  <a:lnTo>
                    <a:pt x="9525" y="10849"/>
                  </a:lnTo>
                  <a:lnTo>
                    <a:pt x="391" y="427"/>
                  </a:lnTo>
                  <a:lnTo>
                    <a:pt x="9515" y="0"/>
                  </a:lnTo>
                  <a:lnTo>
                    <a:pt x="17726" y="8201"/>
                  </a:lnTo>
                  <a:lnTo>
                    <a:pt x="18935" y="17610"/>
                  </a:lnTo>
                  <a:lnTo>
                    <a:pt x="19016" y="23680"/>
                  </a:lnTo>
                  <a:lnTo>
                    <a:pt x="16213" y="29222"/>
                  </a:lnTo>
                  <a:lnTo>
                    <a:pt x="12498" y="35212"/>
                  </a:lnTo>
                  <a:lnTo>
                    <a:pt x="10112" y="47682"/>
                  </a:lnTo>
                  <a:lnTo>
                    <a:pt x="9530" y="94662"/>
                  </a:lnTo>
                  <a:lnTo>
                    <a:pt x="9528" y="98033"/>
                  </a:lnTo>
                  <a:lnTo>
                    <a:pt x="6704" y="104601"/>
                  </a:lnTo>
                  <a:lnTo>
                    <a:pt x="2980" y="111048"/>
                  </a:lnTo>
                  <a:lnTo>
                    <a:pt x="883" y="121685"/>
                  </a:lnTo>
                  <a:lnTo>
                    <a:pt x="7" y="168197"/>
                  </a:lnTo>
                  <a:lnTo>
                    <a:pt x="0" y="215724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SMARTInkShape-1339"/>
            <p:cNvSpPr/>
            <p:nvPr>
              <p:custDataLst>
                <p:tags r:id="rId349"/>
              </p:custDataLst>
            </p:nvPr>
          </p:nvSpPr>
          <p:spPr>
            <a:xfrm>
              <a:off x="9696450" y="1887274"/>
              <a:ext cx="142876" cy="217752"/>
            </a:xfrm>
            <a:custGeom>
              <a:avLst/>
              <a:gdLst/>
              <a:ahLst/>
              <a:cxnLst/>
              <a:rect l="0" t="0" r="0" b="0"/>
              <a:pathLst>
                <a:path w="142876" h="217752">
                  <a:moveTo>
                    <a:pt x="142875" y="8201"/>
                  </a:moveTo>
                  <a:lnTo>
                    <a:pt x="142875" y="8201"/>
                  </a:lnTo>
                  <a:lnTo>
                    <a:pt x="134673" y="0"/>
                  </a:lnTo>
                  <a:lnTo>
                    <a:pt x="134233" y="617"/>
                  </a:lnTo>
                  <a:lnTo>
                    <a:pt x="133465" y="6993"/>
                  </a:lnTo>
                  <a:lnTo>
                    <a:pt x="130579" y="7664"/>
                  </a:lnTo>
                  <a:lnTo>
                    <a:pt x="125161" y="8095"/>
                  </a:lnTo>
                  <a:lnTo>
                    <a:pt x="124418" y="10976"/>
                  </a:lnTo>
                  <a:lnTo>
                    <a:pt x="124220" y="13226"/>
                  </a:lnTo>
                  <a:lnTo>
                    <a:pt x="123031" y="14726"/>
                  </a:lnTo>
                  <a:lnTo>
                    <a:pt x="118886" y="16393"/>
                  </a:lnTo>
                  <a:lnTo>
                    <a:pt x="117358" y="17896"/>
                  </a:lnTo>
                  <a:lnTo>
                    <a:pt x="115659" y="22388"/>
                  </a:lnTo>
                  <a:lnTo>
                    <a:pt x="114148" y="24009"/>
                  </a:lnTo>
                  <a:lnTo>
                    <a:pt x="109647" y="25810"/>
                  </a:lnTo>
                  <a:lnTo>
                    <a:pt x="108022" y="27349"/>
                  </a:lnTo>
                  <a:lnTo>
                    <a:pt x="96700" y="44547"/>
                  </a:lnTo>
                  <a:lnTo>
                    <a:pt x="88990" y="53559"/>
                  </a:lnTo>
                  <a:lnTo>
                    <a:pt x="78407" y="78327"/>
                  </a:lnTo>
                  <a:lnTo>
                    <a:pt x="59916" y="103281"/>
                  </a:lnTo>
                  <a:lnTo>
                    <a:pt x="52639" y="121174"/>
                  </a:lnTo>
                  <a:lnTo>
                    <a:pt x="21857" y="168088"/>
                  </a:lnTo>
                  <a:lnTo>
                    <a:pt x="19239" y="175570"/>
                  </a:lnTo>
                  <a:lnTo>
                    <a:pt x="12874" y="185733"/>
                  </a:lnTo>
                  <a:lnTo>
                    <a:pt x="9459" y="195447"/>
                  </a:lnTo>
                  <a:lnTo>
                    <a:pt x="1454" y="206334"/>
                  </a:lnTo>
                  <a:lnTo>
                    <a:pt x="0" y="2177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SMARTInkShape-1340"/>
            <p:cNvSpPr/>
            <p:nvPr>
              <p:custDataLst>
                <p:tags r:id="rId350"/>
              </p:custDataLst>
            </p:nvPr>
          </p:nvSpPr>
          <p:spPr>
            <a:xfrm>
              <a:off x="9782175" y="1952625"/>
              <a:ext cx="9526" cy="180976"/>
            </a:xfrm>
            <a:custGeom>
              <a:avLst/>
              <a:gdLst/>
              <a:ahLst/>
              <a:cxnLst/>
              <a:rect l="0" t="0" r="0" b="0"/>
              <a:pathLst>
                <a:path w="9526" h="180976">
                  <a:moveTo>
                    <a:pt x="0" y="0"/>
                  </a:moveTo>
                  <a:lnTo>
                    <a:pt x="0" y="0"/>
                  </a:lnTo>
                  <a:lnTo>
                    <a:pt x="9410" y="0"/>
                  </a:lnTo>
                  <a:lnTo>
                    <a:pt x="9525" y="46370"/>
                  </a:lnTo>
                  <a:lnTo>
                    <a:pt x="9525" y="93922"/>
                  </a:lnTo>
                  <a:lnTo>
                    <a:pt x="9525" y="139677"/>
                  </a:lnTo>
                  <a:lnTo>
                    <a:pt x="9525" y="146040"/>
                  </a:lnTo>
                  <a:lnTo>
                    <a:pt x="6701" y="152395"/>
                  </a:lnTo>
                  <a:lnTo>
                    <a:pt x="4468" y="155572"/>
                  </a:lnTo>
                  <a:lnTo>
                    <a:pt x="4037" y="158748"/>
                  </a:lnTo>
                  <a:lnTo>
                    <a:pt x="6380" y="165099"/>
                  </a:lnTo>
                  <a:lnTo>
                    <a:pt x="6371" y="167216"/>
                  </a:lnTo>
                  <a:lnTo>
                    <a:pt x="5305" y="168627"/>
                  </a:lnTo>
                  <a:lnTo>
                    <a:pt x="3537" y="169568"/>
                  </a:lnTo>
                  <a:lnTo>
                    <a:pt x="3416" y="171254"/>
                  </a:lnTo>
                  <a:lnTo>
                    <a:pt x="952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SMARTInkShape-1341"/>
            <p:cNvSpPr/>
            <p:nvPr>
              <p:custDataLst>
                <p:tags r:id="rId351"/>
              </p:custDataLst>
            </p:nvPr>
          </p:nvSpPr>
          <p:spPr>
            <a:xfrm>
              <a:off x="9697774" y="2047875"/>
              <a:ext cx="112977" cy="47626"/>
            </a:xfrm>
            <a:custGeom>
              <a:avLst/>
              <a:gdLst/>
              <a:ahLst/>
              <a:cxnLst/>
              <a:rect l="0" t="0" r="0" b="0"/>
              <a:pathLst>
                <a:path w="112977" h="47626">
                  <a:moveTo>
                    <a:pt x="8201" y="47625"/>
                  </a:moveTo>
                  <a:lnTo>
                    <a:pt x="8201" y="47625"/>
                  </a:lnTo>
                  <a:lnTo>
                    <a:pt x="0" y="39424"/>
                  </a:lnTo>
                  <a:lnTo>
                    <a:pt x="616" y="38983"/>
                  </a:lnTo>
                  <a:lnTo>
                    <a:pt x="15735" y="37049"/>
                  </a:lnTo>
                  <a:lnTo>
                    <a:pt x="24426" y="31556"/>
                  </a:lnTo>
                  <a:lnTo>
                    <a:pt x="33704" y="28400"/>
                  </a:lnTo>
                  <a:lnTo>
                    <a:pt x="43157" y="22291"/>
                  </a:lnTo>
                  <a:lnTo>
                    <a:pt x="87948" y="9434"/>
                  </a:lnTo>
                  <a:lnTo>
                    <a:pt x="11297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SMARTInkShape-1342"/>
            <p:cNvSpPr/>
            <p:nvPr>
              <p:custDataLst>
                <p:tags r:id="rId352"/>
              </p:custDataLst>
            </p:nvPr>
          </p:nvSpPr>
          <p:spPr>
            <a:xfrm>
              <a:off x="9915563" y="1952625"/>
              <a:ext cx="342863" cy="180937"/>
            </a:xfrm>
            <a:custGeom>
              <a:avLst/>
              <a:gdLst/>
              <a:ahLst/>
              <a:cxnLst/>
              <a:rect l="0" t="0" r="0" b="0"/>
              <a:pathLst>
                <a:path w="342863" h="180937">
                  <a:moveTo>
                    <a:pt x="123787" y="0"/>
                  </a:moveTo>
                  <a:lnTo>
                    <a:pt x="123787" y="0"/>
                  </a:lnTo>
                  <a:lnTo>
                    <a:pt x="123787" y="19040"/>
                  </a:lnTo>
                  <a:lnTo>
                    <a:pt x="115585" y="27250"/>
                  </a:lnTo>
                  <a:lnTo>
                    <a:pt x="115145" y="26633"/>
                  </a:lnTo>
                  <a:lnTo>
                    <a:pt x="114272" y="14100"/>
                  </a:lnTo>
                  <a:lnTo>
                    <a:pt x="113211" y="12575"/>
                  </a:lnTo>
                  <a:lnTo>
                    <a:pt x="111444" y="11558"/>
                  </a:lnTo>
                  <a:lnTo>
                    <a:pt x="104563" y="9793"/>
                  </a:lnTo>
                  <a:lnTo>
                    <a:pt x="100074" y="9644"/>
                  </a:lnTo>
                  <a:lnTo>
                    <a:pt x="98453" y="8546"/>
                  </a:lnTo>
                  <a:lnTo>
                    <a:pt x="97373" y="6756"/>
                  </a:lnTo>
                  <a:lnTo>
                    <a:pt x="96653" y="4504"/>
                  </a:lnTo>
                  <a:lnTo>
                    <a:pt x="95115" y="3003"/>
                  </a:lnTo>
                  <a:lnTo>
                    <a:pt x="87137" y="396"/>
                  </a:lnTo>
                  <a:lnTo>
                    <a:pt x="68392" y="10"/>
                  </a:lnTo>
                  <a:lnTo>
                    <a:pt x="47408" y="16476"/>
                  </a:lnTo>
                  <a:lnTo>
                    <a:pt x="44293" y="17334"/>
                  </a:lnTo>
                  <a:lnTo>
                    <a:pt x="42217" y="18964"/>
                  </a:lnTo>
                  <a:lnTo>
                    <a:pt x="21658" y="47679"/>
                  </a:lnTo>
                  <a:lnTo>
                    <a:pt x="19130" y="53999"/>
                  </a:lnTo>
                  <a:lnTo>
                    <a:pt x="12815" y="64565"/>
                  </a:lnTo>
                  <a:lnTo>
                    <a:pt x="9415" y="79573"/>
                  </a:lnTo>
                  <a:lnTo>
                    <a:pt x="2142" y="94662"/>
                  </a:lnTo>
                  <a:lnTo>
                    <a:pt x="0" y="135191"/>
                  </a:lnTo>
                  <a:lnTo>
                    <a:pt x="2801" y="142282"/>
                  </a:lnTo>
                  <a:lnTo>
                    <a:pt x="6517" y="148962"/>
                  </a:lnTo>
                  <a:lnTo>
                    <a:pt x="9665" y="158672"/>
                  </a:lnTo>
                  <a:lnTo>
                    <a:pt x="14153" y="165065"/>
                  </a:lnTo>
                  <a:lnTo>
                    <a:pt x="19675" y="168612"/>
                  </a:lnTo>
                  <a:lnTo>
                    <a:pt x="25656" y="171247"/>
                  </a:lnTo>
                  <a:lnTo>
                    <a:pt x="34974" y="177622"/>
                  </a:lnTo>
                  <a:lnTo>
                    <a:pt x="44437" y="179982"/>
                  </a:lnTo>
                  <a:lnTo>
                    <a:pt x="78014" y="180936"/>
                  </a:lnTo>
                  <a:lnTo>
                    <a:pt x="123983" y="169215"/>
                  </a:lnTo>
                  <a:lnTo>
                    <a:pt x="142895" y="164085"/>
                  </a:lnTo>
                  <a:lnTo>
                    <a:pt x="161905" y="159743"/>
                  </a:lnTo>
                  <a:lnTo>
                    <a:pt x="207528" y="142683"/>
                  </a:lnTo>
                  <a:lnTo>
                    <a:pt x="242059" y="128033"/>
                  </a:lnTo>
                  <a:lnTo>
                    <a:pt x="271328" y="121834"/>
                  </a:lnTo>
                  <a:lnTo>
                    <a:pt x="281436" y="117648"/>
                  </a:lnTo>
                  <a:lnTo>
                    <a:pt x="328962" y="105745"/>
                  </a:lnTo>
                  <a:lnTo>
                    <a:pt x="342862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9" name="SMARTInkShape-Group350"/>
          <p:cNvGrpSpPr/>
          <p:nvPr/>
        </p:nvGrpSpPr>
        <p:grpSpPr>
          <a:xfrm>
            <a:off x="5524535" y="2219336"/>
            <a:ext cx="1019141" cy="323840"/>
            <a:chOff x="5524535" y="2219336"/>
            <a:chExt cx="1019141" cy="323840"/>
          </a:xfrm>
        </p:grpSpPr>
        <p:sp>
          <p:nvSpPr>
            <p:cNvPr id="73" name="SMARTInkShape-1343"/>
            <p:cNvSpPr/>
            <p:nvPr>
              <p:custDataLst>
                <p:tags r:id="rId341"/>
              </p:custDataLst>
            </p:nvPr>
          </p:nvSpPr>
          <p:spPr>
            <a:xfrm>
              <a:off x="5553075" y="2276475"/>
              <a:ext cx="28576" cy="171451"/>
            </a:xfrm>
            <a:custGeom>
              <a:avLst/>
              <a:gdLst/>
              <a:ahLst/>
              <a:cxnLst/>
              <a:rect l="0" t="0" r="0" b="0"/>
              <a:pathLst>
                <a:path w="28576" h="171451">
                  <a:moveTo>
                    <a:pt x="0" y="0"/>
                  </a:moveTo>
                  <a:lnTo>
                    <a:pt x="0" y="0"/>
                  </a:lnTo>
                  <a:lnTo>
                    <a:pt x="9133" y="0"/>
                  </a:lnTo>
                  <a:lnTo>
                    <a:pt x="9522" y="14465"/>
                  </a:lnTo>
                  <a:lnTo>
                    <a:pt x="10581" y="15994"/>
                  </a:lnTo>
                  <a:lnTo>
                    <a:pt x="12345" y="17012"/>
                  </a:lnTo>
                  <a:lnTo>
                    <a:pt x="14581" y="17692"/>
                  </a:lnTo>
                  <a:lnTo>
                    <a:pt x="16070" y="19203"/>
                  </a:lnTo>
                  <a:lnTo>
                    <a:pt x="17726" y="23704"/>
                  </a:lnTo>
                  <a:lnTo>
                    <a:pt x="19050" y="70162"/>
                  </a:lnTo>
                  <a:lnTo>
                    <a:pt x="19050" y="117672"/>
                  </a:lnTo>
                  <a:lnTo>
                    <a:pt x="19050" y="161401"/>
                  </a:lnTo>
                  <a:lnTo>
                    <a:pt x="2857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SMARTInkShape-1344"/>
            <p:cNvSpPr/>
            <p:nvPr>
              <p:custDataLst>
                <p:tags r:id="rId342"/>
              </p:custDataLst>
            </p:nvPr>
          </p:nvSpPr>
          <p:spPr>
            <a:xfrm>
              <a:off x="5524535" y="2267066"/>
              <a:ext cx="190466" cy="228485"/>
            </a:xfrm>
            <a:custGeom>
              <a:avLst/>
              <a:gdLst/>
              <a:ahLst/>
              <a:cxnLst/>
              <a:rect l="0" t="0" r="0" b="0"/>
              <a:pathLst>
                <a:path w="190466" h="228485">
                  <a:moveTo>
                    <a:pt x="19015" y="47509"/>
                  </a:moveTo>
                  <a:lnTo>
                    <a:pt x="19015" y="47509"/>
                  </a:lnTo>
                  <a:lnTo>
                    <a:pt x="13959" y="47509"/>
                  </a:lnTo>
                  <a:lnTo>
                    <a:pt x="12470" y="46451"/>
                  </a:lnTo>
                  <a:lnTo>
                    <a:pt x="11476" y="44687"/>
                  </a:lnTo>
                  <a:lnTo>
                    <a:pt x="9882" y="39308"/>
                  </a:lnTo>
                  <a:lnTo>
                    <a:pt x="6842" y="38572"/>
                  </a:lnTo>
                  <a:lnTo>
                    <a:pt x="4550" y="38376"/>
                  </a:lnTo>
                  <a:lnTo>
                    <a:pt x="3021" y="37187"/>
                  </a:lnTo>
                  <a:lnTo>
                    <a:pt x="84" y="28861"/>
                  </a:lnTo>
                  <a:lnTo>
                    <a:pt x="0" y="23522"/>
                  </a:lnTo>
                  <a:lnTo>
                    <a:pt x="1047" y="21993"/>
                  </a:lnTo>
                  <a:lnTo>
                    <a:pt x="2803" y="20973"/>
                  </a:lnTo>
                  <a:lnTo>
                    <a:pt x="8169" y="19337"/>
                  </a:lnTo>
                  <a:lnTo>
                    <a:pt x="8904" y="16291"/>
                  </a:lnTo>
                  <a:lnTo>
                    <a:pt x="9099" y="13997"/>
                  </a:lnTo>
                  <a:lnTo>
                    <a:pt x="10288" y="12468"/>
                  </a:lnTo>
                  <a:lnTo>
                    <a:pt x="17657" y="9812"/>
                  </a:lnTo>
                  <a:lnTo>
                    <a:pt x="32153" y="9444"/>
                  </a:lnTo>
                  <a:lnTo>
                    <a:pt x="38260" y="6602"/>
                  </a:lnTo>
                  <a:lnTo>
                    <a:pt x="45747" y="1211"/>
                  </a:lnTo>
                  <a:lnTo>
                    <a:pt x="54830" y="146"/>
                  </a:lnTo>
                  <a:lnTo>
                    <a:pt x="60686" y="0"/>
                  </a:lnTo>
                  <a:lnTo>
                    <a:pt x="66816" y="2758"/>
                  </a:lnTo>
                  <a:lnTo>
                    <a:pt x="74318" y="8095"/>
                  </a:lnTo>
                  <a:lnTo>
                    <a:pt x="84204" y="9294"/>
                  </a:lnTo>
                  <a:lnTo>
                    <a:pt x="93760" y="17600"/>
                  </a:lnTo>
                  <a:lnTo>
                    <a:pt x="94784" y="23595"/>
                  </a:lnTo>
                  <a:lnTo>
                    <a:pt x="95215" y="69851"/>
                  </a:lnTo>
                  <a:lnTo>
                    <a:pt x="94157" y="71929"/>
                  </a:lnTo>
                  <a:lnTo>
                    <a:pt x="92393" y="73314"/>
                  </a:lnTo>
                  <a:lnTo>
                    <a:pt x="90159" y="74237"/>
                  </a:lnTo>
                  <a:lnTo>
                    <a:pt x="88670" y="75911"/>
                  </a:lnTo>
                  <a:lnTo>
                    <a:pt x="87014" y="80593"/>
                  </a:lnTo>
                  <a:lnTo>
                    <a:pt x="85514" y="82265"/>
                  </a:lnTo>
                  <a:lnTo>
                    <a:pt x="81026" y="84123"/>
                  </a:lnTo>
                  <a:lnTo>
                    <a:pt x="79405" y="85677"/>
                  </a:lnTo>
                  <a:lnTo>
                    <a:pt x="77606" y="90225"/>
                  </a:lnTo>
                  <a:lnTo>
                    <a:pt x="76067" y="91861"/>
                  </a:lnTo>
                  <a:lnTo>
                    <a:pt x="71535" y="93679"/>
                  </a:lnTo>
                  <a:lnTo>
                    <a:pt x="63034" y="94703"/>
                  </a:lnTo>
                  <a:lnTo>
                    <a:pt x="61060" y="95905"/>
                  </a:lnTo>
                  <a:lnTo>
                    <a:pt x="59745" y="97765"/>
                  </a:lnTo>
                  <a:lnTo>
                    <a:pt x="57129" y="104624"/>
                  </a:lnTo>
                  <a:lnTo>
                    <a:pt x="65317" y="96455"/>
                  </a:lnTo>
                  <a:lnTo>
                    <a:pt x="71305" y="95525"/>
                  </a:lnTo>
                  <a:lnTo>
                    <a:pt x="90228" y="95144"/>
                  </a:lnTo>
                  <a:lnTo>
                    <a:pt x="95821" y="92316"/>
                  </a:lnTo>
                  <a:lnTo>
                    <a:pt x="101834" y="88590"/>
                  </a:lnTo>
                  <a:lnTo>
                    <a:pt x="108034" y="86934"/>
                  </a:lnTo>
                  <a:lnTo>
                    <a:pt x="111169" y="87551"/>
                  </a:lnTo>
                  <a:lnTo>
                    <a:pt x="123807" y="93322"/>
                  </a:lnTo>
                  <a:lnTo>
                    <a:pt x="140548" y="96122"/>
                  </a:lnTo>
                  <a:lnTo>
                    <a:pt x="149452" y="101659"/>
                  </a:lnTo>
                  <a:lnTo>
                    <a:pt x="155657" y="103326"/>
                  </a:lnTo>
                  <a:lnTo>
                    <a:pt x="157734" y="104829"/>
                  </a:lnTo>
                  <a:lnTo>
                    <a:pt x="159119" y="106889"/>
                  </a:lnTo>
                  <a:lnTo>
                    <a:pt x="161717" y="112000"/>
                  </a:lnTo>
                  <a:lnTo>
                    <a:pt x="169929" y="121958"/>
                  </a:lnTo>
                  <a:lnTo>
                    <a:pt x="172180" y="130967"/>
                  </a:lnTo>
                  <a:lnTo>
                    <a:pt x="177874" y="139853"/>
                  </a:lnTo>
                  <a:lnTo>
                    <a:pt x="179577" y="146054"/>
                  </a:lnTo>
                  <a:lnTo>
                    <a:pt x="178973" y="148131"/>
                  </a:lnTo>
                  <a:lnTo>
                    <a:pt x="177512" y="149515"/>
                  </a:lnTo>
                  <a:lnTo>
                    <a:pt x="175480" y="150438"/>
                  </a:lnTo>
                  <a:lnTo>
                    <a:pt x="174125" y="152112"/>
                  </a:lnTo>
                  <a:lnTo>
                    <a:pt x="172620" y="156794"/>
                  </a:lnTo>
                  <a:lnTo>
                    <a:pt x="171772" y="165380"/>
                  </a:lnTo>
                  <a:lnTo>
                    <a:pt x="170595" y="167364"/>
                  </a:lnTo>
                  <a:lnTo>
                    <a:pt x="168752" y="168688"/>
                  </a:lnTo>
                  <a:lnTo>
                    <a:pt x="166465" y="169570"/>
                  </a:lnTo>
                  <a:lnTo>
                    <a:pt x="164940" y="171216"/>
                  </a:lnTo>
                  <a:lnTo>
                    <a:pt x="163246" y="175868"/>
                  </a:lnTo>
                  <a:lnTo>
                    <a:pt x="161736" y="177531"/>
                  </a:lnTo>
                  <a:lnTo>
                    <a:pt x="157235" y="179380"/>
                  </a:lnTo>
                  <a:lnTo>
                    <a:pt x="155612" y="180932"/>
                  </a:lnTo>
                  <a:lnTo>
                    <a:pt x="153808" y="185477"/>
                  </a:lnTo>
                  <a:lnTo>
                    <a:pt x="152268" y="187113"/>
                  </a:lnTo>
                  <a:lnTo>
                    <a:pt x="142878" y="190373"/>
                  </a:lnTo>
                  <a:lnTo>
                    <a:pt x="142840" y="163259"/>
                  </a:lnTo>
                  <a:lnTo>
                    <a:pt x="151041" y="153735"/>
                  </a:lnTo>
                  <a:lnTo>
                    <a:pt x="157029" y="152714"/>
                  </a:lnTo>
                  <a:lnTo>
                    <a:pt x="158650" y="151512"/>
                  </a:lnTo>
                  <a:lnTo>
                    <a:pt x="161463" y="144121"/>
                  </a:lnTo>
                  <a:lnTo>
                    <a:pt x="164522" y="143364"/>
                  </a:lnTo>
                  <a:lnTo>
                    <a:pt x="170054" y="142879"/>
                  </a:lnTo>
                  <a:lnTo>
                    <a:pt x="190070" y="161414"/>
                  </a:lnTo>
                  <a:lnTo>
                    <a:pt x="190465" y="207672"/>
                  </a:lnTo>
                  <a:lnTo>
                    <a:pt x="190465" y="2284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SMARTInkShape-1345"/>
            <p:cNvSpPr/>
            <p:nvPr>
              <p:custDataLst>
                <p:tags r:id="rId343"/>
              </p:custDataLst>
            </p:nvPr>
          </p:nvSpPr>
          <p:spPr>
            <a:xfrm>
              <a:off x="5848350" y="2295525"/>
              <a:ext cx="9526" cy="152401"/>
            </a:xfrm>
            <a:custGeom>
              <a:avLst/>
              <a:gdLst/>
              <a:ahLst/>
              <a:cxnLst/>
              <a:rect l="0" t="0" r="0" b="0"/>
              <a:pathLst>
                <a:path w="9526" h="152401">
                  <a:moveTo>
                    <a:pt x="0" y="0"/>
                  </a:moveTo>
                  <a:lnTo>
                    <a:pt x="0" y="0"/>
                  </a:lnTo>
                  <a:lnTo>
                    <a:pt x="0" y="9133"/>
                  </a:lnTo>
                  <a:lnTo>
                    <a:pt x="6545" y="17052"/>
                  </a:lnTo>
                  <a:lnTo>
                    <a:pt x="9132" y="26849"/>
                  </a:lnTo>
                  <a:lnTo>
                    <a:pt x="9524" y="69513"/>
                  </a:lnTo>
                  <a:lnTo>
                    <a:pt x="9525" y="114249"/>
                  </a:lnTo>
                  <a:lnTo>
                    <a:pt x="952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SMARTInkShape-1346"/>
            <p:cNvSpPr/>
            <p:nvPr>
              <p:custDataLst>
                <p:tags r:id="rId344"/>
              </p:custDataLst>
            </p:nvPr>
          </p:nvSpPr>
          <p:spPr>
            <a:xfrm>
              <a:off x="5839220" y="2257818"/>
              <a:ext cx="123428" cy="190108"/>
            </a:xfrm>
            <a:custGeom>
              <a:avLst/>
              <a:gdLst/>
              <a:ahLst/>
              <a:cxnLst/>
              <a:rect l="0" t="0" r="0" b="0"/>
              <a:pathLst>
                <a:path w="123428" h="190108">
                  <a:moveTo>
                    <a:pt x="18655" y="37707"/>
                  </a:moveTo>
                  <a:lnTo>
                    <a:pt x="18655" y="37707"/>
                  </a:lnTo>
                  <a:lnTo>
                    <a:pt x="18655" y="32651"/>
                  </a:lnTo>
                  <a:lnTo>
                    <a:pt x="17597" y="31161"/>
                  </a:lnTo>
                  <a:lnTo>
                    <a:pt x="15833" y="30168"/>
                  </a:lnTo>
                  <a:lnTo>
                    <a:pt x="10454" y="28574"/>
                  </a:lnTo>
                  <a:lnTo>
                    <a:pt x="9718" y="25534"/>
                  </a:lnTo>
                  <a:lnTo>
                    <a:pt x="9246" y="20015"/>
                  </a:lnTo>
                  <a:lnTo>
                    <a:pt x="8149" y="19563"/>
                  </a:lnTo>
                  <a:lnTo>
                    <a:pt x="939" y="18776"/>
                  </a:lnTo>
                  <a:lnTo>
                    <a:pt x="198" y="15888"/>
                  </a:lnTo>
                  <a:lnTo>
                    <a:pt x="0" y="13636"/>
                  </a:lnTo>
                  <a:lnTo>
                    <a:pt x="927" y="12135"/>
                  </a:lnTo>
                  <a:lnTo>
                    <a:pt x="2602" y="11134"/>
                  </a:lnTo>
                  <a:lnTo>
                    <a:pt x="8748" y="9249"/>
                  </a:lnTo>
                  <a:lnTo>
                    <a:pt x="14073" y="9167"/>
                  </a:lnTo>
                  <a:lnTo>
                    <a:pt x="15601" y="8097"/>
                  </a:lnTo>
                  <a:lnTo>
                    <a:pt x="16618" y="6325"/>
                  </a:lnTo>
                  <a:lnTo>
                    <a:pt x="17297" y="4086"/>
                  </a:lnTo>
                  <a:lnTo>
                    <a:pt x="18808" y="2593"/>
                  </a:lnTo>
                  <a:lnTo>
                    <a:pt x="26737" y="0"/>
                  </a:lnTo>
                  <a:lnTo>
                    <a:pt x="36254" y="7843"/>
                  </a:lnTo>
                  <a:lnTo>
                    <a:pt x="45022" y="9936"/>
                  </a:lnTo>
                  <a:lnTo>
                    <a:pt x="64802" y="26739"/>
                  </a:lnTo>
                  <a:lnTo>
                    <a:pt x="65842" y="32811"/>
                  </a:lnTo>
                  <a:lnTo>
                    <a:pt x="66280" y="80307"/>
                  </a:lnTo>
                  <a:lnTo>
                    <a:pt x="63458" y="85921"/>
                  </a:lnTo>
                  <a:lnTo>
                    <a:pt x="59735" y="91944"/>
                  </a:lnTo>
                  <a:lnTo>
                    <a:pt x="58079" y="98148"/>
                  </a:lnTo>
                  <a:lnTo>
                    <a:pt x="56579" y="100226"/>
                  </a:lnTo>
                  <a:lnTo>
                    <a:pt x="54521" y="101612"/>
                  </a:lnTo>
                  <a:lnTo>
                    <a:pt x="49412" y="104209"/>
                  </a:lnTo>
                  <a:lnTo>
                    <a:pt x="39456" y="112421"/>
                  </a:lnTo>
                  <a:lnTo>
                    <a:pt x="28618" y="113868"/>
                  </a:lnTo>
                  <a:lnTo>
                    <a:pt x="20018" y="113903"/>
                  </a:lnTo>
                  <a:lnTo>
                    <a:pt x="27823" y="113907"/>
                  </a:lnTo>
                  <a:lnTo>
                    <a:pt x="35714" y="107361"/>
                  </a:lnTo>
                  <a:lnTo>
                    <a:pt x="45505" y="104774"/>
                  </a:lnTo>
                  <a:lnTo>
                    <a:pt x="79383" y="104383"/>
                  </a:lnTo>
                  <a:lnTo>
                    <a:pt x="85509" y="107205"/>
                  </a:lnTo>
                  <a:lnTo>
                    <a:pt x="112141" y="131206"/>
                  </a:lnTo>
                  <a:lnTo>
                    <a:pt x="113122" y="135001"/>
                  </a:lnTo>
                  <a:lnTo>
                    <a:pt x="113383" y="137495"/>
                  </a:lnTo>
                  <a:lnTo>
                    <a:pt x="114615" y="139157"/>
                  </a:lnTo>
                  <a:lnTo>
                    <a:pt x="118807" y="141004"/>
                  </a:lnTo>
                  <a:lnTo>
                    <a:pt x="120348" y="142555"/>
                  </a:lnTo>
                  <a:lnTo>
                    <a:pt x="122061" y="147101"/>
                  </a:lnTo>
                  <a:lnTo>
                    <a:pt x="123427" y="179096"/>
                  </a:lnTo>
                  <a:lnTo>
                    <a:pt x="122370" y="179591"/>
                  </a:lnTo>
                  <a:lnTo>
                    <a:pt x="118373" y="180142"/>
                  </a:lnTo>
                  <a:lnTo>
                    <a:pt x="116883" y="181347"/>
                  </a:lnTo>
                  <a:lnTo>
                    <a:pt x="114297" y="188744"/>
                  </a:lnTo>
                  <a:lnTo>
                    <a:pt x="111256" y="189501"/>
                  </a:lnTo>
                  <a:lnTo>
                    <a:pt x="94855" y="19010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SMARTInkShape-1347"/>
            <p:cNvSpPr/>
            <p:nvPr>
              <p:custDataLst>
                <p:tags r:id="rId345"/>
              </p:custDataLst>
            </p:nvPr>
          </p:nvSpPr>
          <p:spPr>
            <a:xfrm>
              <a:off x="6000753" y="2428875"/>
              <a:ext cx="171448" cy="114301"/>
            </a:xfrm>
            <a:custGeom>
              <a:avLst/>
              <a:gdLst/>
              <a:ahLst/>
              <a:cxnLst/>
              <a:rect l="0" t="0" r="0" b="0"/>
              <a:pathLst>
                <a:path w="171448" h="114301">
                  <a:moveTo>
                    <a:pt x="66672" y="9525"/>
                  </a:moveTo>
                  <a:lnTo>
                    <a:pt x="66672" y="9525"/>
                  </a:lnTo>
                  <a:lnTo>
                    <a:pt x="66672" y="18934"/>
                  </a:lnTo>
                  <a:lnTo>
                    <a:pt x="57263" y="28458"/>
                  </a:lnTo>
                  <a:lnTo>
                    <a:pt x="57157" y="20364"/>
                  </a:lnTo>
                  <a:lnTo>
                    <a:pt x="56096" y="19926"/>
                  </a:lnTo>
                  <a:lnTo>
                    <a:pt x="47738" y="19060"/>
                  </a:lnTo>
                  <a:lnTo>
                    <a:pt x="38131" y="9560"/>
                  </a:lnTo>
                  <a:lnTo>
                    <a:pt x="38097" y="393"/>
                  </a:lnTo>
                  <a:lnTo>
                    <a:pt x="66553" y="0"/>
                  </a:lnTo>
                  <a:lnTo>
                    <a:pt x="76080" y="9409"/>
                  </a:lnTo>
                  <a:lnTo>
                    <a:pt x="76197" y="33205"/>
                  </a:lnTo>
                  <a:lnTo>
                    <a:pt x="73375" y="38746"/>
                  </a:lnTo>
                  <a:lnTo>
                    <a:pt x="67996" y="45871"/>
                  </a:lnTo>
                  <a:lnTo>
                    <a:pt x="66934" y="54883"/>
                  </a:lnTo>
                  <a:lnTo>
                    <a:pt x="66706" y="69970"/>
                  </a:lnTo>
                  <a:lnTo>
                    <a:pt x="65636" y="72047"/>
                  </a:lnTo>
                  <a:lnTo>
                    <a:pt x="63865" y="73431"/>
                  </a:lnTo>
                  <a:lnTo>
                    <a:pt x="61626" y="74354"/>
                  </a:lnTo>
                  <a:lnTo>
                    <a:pt x="60133" y="76028"/>
                  </a:lnTo>
                  <a:lnTo>
                    <a:pt x="58474" y="80710"/>
                  </a:lnTo>
                  <a:lnTo>
                    <a:pt x="57540" y="89295"/>
                  </a:lnTo>
                  <a:lnTo>
                    <a:pt x="56351" y="91280"/>
                  </a:lnTo>
                  <a:lnTo>
                    <a:pt x="54499" y="92604"/>
                  </a:lnTo>
                  <a:lnTo>
                    <a:pt x="52207" y="93486"/>
                  </a:lnTo>
                  <a:lnTo>
                    <a:pt x="50678" y="95132"/>
                  </a:lnTo>
                  <a:lnTo>
                    <a:pt x="48980" y="99784"/>
                  </a:lnTo>
                  <a:lnTo>
                    <a:pt x="47470" y="101447"/>
                  </a:lnTo>
                  <a:lnTo>
                    <a:pt x="28682" y="113331"/>
                  </a:lnTo>
                  <a:lnTo>
                    <a:pt x="117" y="114300"/>
                  </a:lnTo>
                  <a:lnTo>
                    <a:pt x="0" y="100111"/>
                  </a:lnTo>
                  <a:lnTo>
                    <a:pt x="1057" y="98491"/>
                  </a:lnTo>
                  <a:lnTo>
                    <a:pt x="2820" y="97410"/>
                  </a:lnTo>
                  <a:lnTo>
                    <a:pt x="9130" y="95376"/>
                  </a:lnTo>
                  <a:lnTo>
                    <a:pt x="17689" y="87060"/>
                  </a:lnTo>
                  <a:lnTo>
                    <a:pt x="23701" y="86121"/>
                  </a:lnTo>
                  <a:lnTo>
                    <a:pt x="70274" y="85725"/>
                  </a:lnTo>
                  <a:lnTo>
                    <a:pt x="79499" y="85725"/>
                  </a:lnTo>
                  <a:lnTo>
                    <a:pt x="81573" y="86783"/>
                  </a:lnTo>
                  <a:lnTo>
                    <a:pt x="82956" y="88547"/>
                  </a:lnTo>
                  <a:lnTo>
                    <a:pt x="83878" y="90781"/>
                  </a:lnTo>
                  <a:lnTo>
                    <a:pt x="85551" y="92271"/>
                  </a:lnTo>
                  <a:lnTo>
                    <a:pt x="90232" y="93926"/>
                  </a:lnTo>
                  <a:lnTo>
                    <a:pt x="136924" y="95250"/>
                  </a:lnTo>
                  <a:lnTo>
                    <a:pt x="155974" y="95250"/>
                  </a:lnTo>
                  <a:lnTo>
                    <a:pt x="162101" y="92428"/>
                  </a:lnTo>
                  <a:lnTo>
                    <a:pt x="171447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SMARTInkShape-1348"/>
            <p:cNvSpPr/>
            <p:nvPr>
              <p:custDataLst>
                <p:tags r:id="rId346"/>
              </p:custDataLst>
            </p:nvPr>
          </p:nvSpPr>
          <p:spPr>
            <a:xfrm>
              <a:off x="6305550" y="2219336"/>
              <a:ext cx="238126" cy="237999"/>
            </a:xfrm>
            <a:custGeom>
              <a:avLst/>
              <a:gdLst/>
              <a:ahLst/>
              <a:cxnLst/>
              <a:rect l="0" t="0" r="0" b="0"/>
              <a:pathLst>
                <a:path w="238126" h="237999">
                  <a:moveTo>
                    <a:pt x="28575" y="228589"/>
                  </a:moveTo>
                  <a:lnTo>
                    <a:pt x="28575" y="228589"/>
                  </a:lnTo>
                  <a:lnTo>
                    <a:pt x="19443" y="228589"/>
                  </a:lnTo>
                  <a:lnTo>
                    <a:pt x="9644" y="237998"/>
                  </a:lnTo>
                  <a:lnTo>
                    <a:pt x="9536" y="229903"/>
                  </a:lnTo>
                  <a:lnTo>
                    <a:pt x="8474" y="229465"/>
                  </a:lnTo>
                  <a:lnTo>
                    <a:pt x="4472" y="228978"/>
                  </a:lnTo>
                  <a:lnTo>
                    <a:pt x="2981" y="227790"/>
                  </a:lnTo>
                  <a:lnTo>
                    <a:pt x="116" y="219466"/>
                  </a:lnTo>
                  <a:lnTo>
                    <a:pt x="0" y="174588"/>
                  </a:lnTo>
                  <a:lnTo>
                    <a:pt x="0" y="130517"/>
                  </a:lnTo>
                  <a:lnTo>
                    <a:pt x="0" y="117494"/>
                  </a:lnTo>
                  <a:lnTo>
                    <a:pt x="11759" y="86180"/>
                  </a:lnTo>
                  <a:lnTo>
                    <a:pt x="15810" y="79571"/>
                  </a:lnTo>
                  <a:lnTo>
                    <a:pt x="19148" y="69900"/>
                  </a:lnTo>
                  <a:lnTo>
                    <a:pt x="25312" y="60332"/>
                  </a:lnTo>
                  <a:lnTo>
                    <a:pt x="27124" y="53972"/>
                  </a:lnTo>
                  <a:lnTo>
                    <a:pt x="28666" y="51853"/>
                  </a:lnTo>
                  <a:lnTo>
                    <a:pt x="30753" y="50440"/>
                  </a:lnTo>
                  <a:lnTo>
                    <a:pt x="33203" y="49498"/>
                  </a:lnTo>
                  <a:lnTo>
                    <a:pt x="47816" y="32784"/>
                  </a:lnTo>
                  <a:lnTo>
                    <a:pt x="54060" y="29381"/>
                  </a:lnTo>
                  <a:lnTo>
                    <a:pt x="73032" y="13540"/>
                  </a:lnTo>
                  <a:lnTo>
                    <a:pt x="85726" y="7487"/>
                  </a:lnTo>
                  <a:lnTo>
                    <a:pt x="88901" y="4988"/>
                  </a:lnTo>
                  <a:lnTo>
                    <a:pt x="98072" y="2211"/>
                  </a:lnTo>
                  <a:lnTo>
                    <a:pt x="142823" y="6"/>
                  </a:lnTo>
                  <a:lnTo>
                    <a:pt x="146016" y="0"/>
                  </a:lnTo>
                  <a:lnTo>
                    <a:pt x="152384" y="2816"/>
                  </a:lnTo>
                  <a:lnTo>
                    <a:pt x="158743" y="6537"/>
                  </a:lnTo>
                  <a:lnTo>
                    <a:pt x="165097" y="8191"/>
                  </a:lnTo>
                  <a:lnTo>
                    <a:pt x="167215" y="9691"/>
                  </a:lnTo>
                  <a:lnTo>
                    <a:pt x="168627" y="11748"/>
                  </a:lnTo>
                  <a:lnTo>
                    <a:pt x="169568" y="14179"/>
                  </a:lnTo>
                  <a:lnTo>
                    <a:pt x="171254" y="15799"/>
                  </a:lnTo>
                  <a:lnTo>
                    <a:pt x="181563" y="21221"/>
                  </a:lnTo>
                  <a:lnTo>
                    <a:pt x="184542" y="23669"/>
                  </a:lnTo>
                  <a:lnTo>
                    <a:pt x="187851" y="29211"/>
                  </a:lnTo>
                  <a:lnTo>
                    <a:pt x="190381" y="35202"/>
                  </a:lnTo>
                  <a:lnTo>
                    <a:pt x="196697" y="44524"/>
                  </a:lnTo>
                  <a:lnTo>
                    <a:pt x="200098" y="53989"/>
                  </a:lnTo>
                  <a:lnTo>
                    <a:pt x="206280" y="63496"/>
                  </a:lnTo>
                  <a:lnTo>
                    <a:pt x="209639" y="73016"/>
                  </a:lnTo>
                  <a:lnTo>
                    <a:pt x="215809" y="82540"/>
                  </a:lnTo>
                  <a:lnTo>
                    <a:pt x="218108" y="92064"/>
                  </a:lnTo>
                  <a:lnTo>
                    <a:pt x="220108" y="120639"/>
                  </a:lnTo>
                  <a:lnTo>
                    <a:pt x="226609" y="133339"/>
                  </a:lnTo>
                  <a:lnTo>
                    <a:pt x="228595" y="180964"/>
                  </a:lnTo>
                  <a:lnTo>
                    <a:pt x="228599" y="193664"/>
                  </a:lnTo>
                  <a:lnTo>
                    <a:pt x="231422" y="200014"/>
                  </a:lnTo>
                  <a:lnTo>
                    <a:pt x="236800" y="207658"/>
                  </a:lnTo>
                  <a:lnTo>
                    <a:pt x="238125" y="2190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6" name="SMARTInkShape-Group351"/>
          <p:cNvGrpSpPr/>
          <p:nvPr/>
        </p:nvGrpSpPr>
        <p:grpSpPr>
          <a:xfrm>
            <a:off x="6791729" y="2257425"/>
            <a:ext cx="552047" cy="219065"/>
            <a:chOff x="6791729" y="2257425"/>
            <a:chExt cx="552047" cy="219065"/>
          </a:xfrm>
        </p:grpSpPr>
        <p:sp>
          <p:nvSpPr>
            <p:cNvPr id="80" name="SMARTInkShape-1349"/>
            <p:cNvSpPr/>
            <p:nvPr>
              <p:custDataLst>
                <p:tags r:id="rId335"/>
              </p:custDataLst>
            </p:nvPr>
          </p:nvSpPr>
          <p:spPr>
            <a:xfrm>
              <a:off x="6791729" y="2257425"/>
              <a:ext cx="85322" cy="180976"/>
            </a:xfrm>
            <a:custGeom>
              <a:avLst/>
              <a:gdLst/>
              <a:ahLst/>
              <a:cxnLst/>
              <a:rect l="0" t="0" r="0" b="0"/>
              <a:pathLst>
                <a:path w="85322" h="180976">
                  <a:moveTo>
                    <a:pt x="85321" y="9525"/>
                  </a:moveTo>
                  <a:lnTo>
                    <a:pt x="85321" y="9525"/>
                  </a:lnTo>
                  <a:lnTo>
                    <a:pt x="85321" y="1"/>
                  </a:lnTo>
                  <a:lnTo>
                    <a:pt x="80265" y="0"/>
                  </a:lnTo>
                  <a:lnTo>
                    <a:pt x="78776" y="1058"/>
                  </a:lnTo>
                  <a:lnTo>
                    <a:pt x="77783" y="2822"/>
                  </a:lnTo>
                  <a:lnTo>
                    <a:pt x="77121" y="5056"/>
                  </a:lnTo>
                  <a:lnTo>
                    <a:pt x="75620" y="6546"/>
                  </a:lnTo>
                  <a:lnTo>
                    <a:pt x="71132" y="8201"/>
                  </a:lnTo>
                  <a:lnTo>
                    <a:pt x="69512" y="9701"/>
                  </a:lnTo>
                  <a:lnTo>
                    <a:pt x="65497" y="19148"/>
                  </a:lnTo>
                  <a:lnTo>
                    <a:pt x="59809" y="26370"/>
                  </a:lnTo>
                  <a:lnTo>
                    <a:pt x="56596" y="35213"/>
                  </a:lnTo>
                  <a:lnTo>
                    <a:pt x="50469" y="44535"/>
                  </a:lnTo>
                  <a:lnTo>
                    <a:pt x="39901" y="70053"/>
                  </a:lnTo>
                  <a:lnTo>
                    <a:pt x="32117" y="82728"/>
                  </a:lnTo>
                  <a:lnTo>
                    <a:pt x="26128" y="102615"/>
                  </a:lnTo>
                  <a:lnTo>
                    <a:pt x="23635" y="106510"/>
                  </a:lnTo>
                  <a:lnTo>
                    <a:pt x="10090" y="148938"/>
                  </a:lnTo>
                  <a:lnTo>
                    <a:pt x="9552" y="155447"/>
                  </a:lnTo>
                  <a:lnTo>
                    <a:pt x="6489" y="161868"/>
                  </a:lnTo>
                  <a:lnTo>
                    <a:pt x="2660" y="168250"/>
                  </a:lnTo>
                  <a:lnTo>
                    <a:pt x="0" y="179090"/>
                  </a:lnTo>
                  <a:lnTo>
                    <a:pt x="923" y="179718"/>
                  </a:lnTo>
                  <a:lnTo>
                    <a:pt x="8739" y="180926"/>
                  </a:lnTo>
                  <a:lnTo>
                    <a:pt x="18646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SMARTInkShape-1350"/>
            <p:cNvSpPr/>
            <p:nvPr>
              <p:custDataLst>
                <p:tags r:id="rId336"/>
              </p:custDataLst>
            </p:nvPr>
          </p:nvSpPr>
          <p:spPr>
            <a:xfrm>
              <a:off x="6867525" y="2276485"/>
              <a:ext cx="28576" cy="180966"/>
            </a:xfrm>
            <a:custGeom>
              <a:avLst/>
              <a:gdLst/>
              <a:ahLst/>
              <a:cxnLst/>
              <a:rect l="0" t="0" r="0" b="0"/>
              <a:pathLst>
                <a:path w="28576" h="180966">
                  <a:moveTo>
                    <a:pt x="0" y="9515"/>
                  </a:moveTo>
                  <a:lnTo>
                    <a:pt x="0" y="9515"/>
                  </a:lnTo>
                  <a:lnTo>
                    <a:pt x="0" y="382"/>
                  </a:lnTo>
                  <a:lnTo>
                    <a:pt x="9132" y="0"/>
                  </a:lnTo>
                  <a:lnTo>
                    <a:pt x="9524" y="26814"/>
                  </a:lnTo>
                  <a:lnTo>
                    <a:pt x="16070" y="36882"/>
                  </a:lnTo>
                  <a:lnTo>
                    <a:pt x="19027" y="82469"/>
                  </a:lnTo>
                  <a:lnTo>
                    <a:pt x="19050" y="129903"/>
                  </a:lnTo>
                  <a:lnTo>
                    <a:pt x="19050" y="146005"/>
                  </a:lnTo>
                  <a:lnTo>
                    <a:pt x="21872" y="152375"/>
                  </a:lnTo>
                  <a:lnTo>
                    <a:pt x="25595" y="158733"/>
                  </a:lnTo>
                  <a:lnTo>
                    <a:pt x="28182" y="169557"/>
                  </a:lnTo>
                  <a:lnTo>
                    <a:pt x="28575" y="1809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SMARTInkShape-1351"/>
            <p:cNvSpPr/>
            <p:nvPr>
              <p:custDataLst>
                <p:tags r:id="rId337"/>
              </p:custDataLst>
            </p:nvPr>
          </p:nvSpPr>
          <p:spPr>
            <a:xfrm>
              <a:off x="6792650" y="2286011"/>
              <a:ext cx="217751" cy="171392"/>
            </a:xfrm>
            <a:custGeom>
              <a:avLst/>
              <a:gdLst/>
              <a:ahLst/>
              <a:cxnLst/>
              <a:rect l="0" t="0" r="0" b="0"/>
              <a:pathLst>
                <a:path w="217751" h="171392">
                  <a:moveTo>
                    <a:pt x="8200" y="123814"/>
                  </a:moveTo>
                  <a:lnTo>
                    <a:pt x="8200" y="123814"/>
                  </a:lnTo>
                  <a:lnTo>
                    <a:pt x="0" y="123814"/>
                  </a:lnTo>
                  <a:lnTo>
                    <a:pt x="6992" y="123814"/>
                  </a:lnTo>
                  <a:lnTo>
                    <a:pt x="7664" y="120992"/>
                  </a:lnTo>
                  <a:lnTo>
                    <a:pt x="7843" y="118758"/>
                  </a:lnTo>
                  <a:lnTo>
                    <a:pt x="9019" y="117268"/>
                  </a:lnTo>
                  <a:lnTo>
                    <a:pt x="16369" y="114681"/>
                  </a:lnTo>
                  <a:lnTo>
                    <a:pt x="22380" y="114405"/>
                  </a:lnTo>
                  <a:lnTo>
                    <a:pt x="27908" y="111518"/>
                  </a:lnTo>
                  <a:lnTo>
                    <a:pt x="30863" y="109267"/>
                  </a:lnTo>
                  <a:lnTo>
                    <a:pt x="39792" y="106765"/>
                  </a:lnTo>
                  <a:lnTo>
                    <a:pt x="61318" y="103969"/>
                  </a:lnTo>
                  <a:lnTo>
                    <a:pt x="106975" y="79261"/>
                  </a:lnTo>
                  <a:lnTo>
                    <a:pt x="143557" y="59955"/>
                  </a:lnTo>
                  <a:lnTo>
                    <a:pt x="154083" y="57333"/>
                  </a:lnTo>
                  <a:lnTo>
                    <a:pt x="169465" y="47025"/>
                  </a:lnTo>
                  <a:lnTo>
                    <a:pt x="206734" y="11002"/>
                  </a:lnTo>
                  <a:lnTo>
                    <a:pt x="208214" y="117"/>
                  </a:lnTo>
                  <a:lnTo>
                    <a:pt x="208224" y="0"/>
                  </a:lnTo>
                  <a:lnTo>
                    <a:pt x="216425" y="8191"/>
                  </a:lnTo>
                  <a:lnTo>
                    <a:pt x="217634" y="17599"/>
                  </a:lnTo>
                  <a:lnTo>
                    <a:pt x="217750" y="59978"/>
                  </a:lnTo>
                  <a:lnTo>
                    <a:pt x="217750" y="104713"/>
                  </a:lnTo>
                  <a:lnTo>
                    <a:pt x="217750" y="150019"/>
                  </a:lnTo>
                  <a:lnTo>
                    <a:pt x="217750" y="171391"/>
                  </a:lnTo>
                  <a:lnTo>
                    <a:pt x="217750" y="1619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SMARTInkShape-1352"/>
            <p:cNvSpPr/>
            <p:nvPr>
              <p:custDataLst>
                <p:tags r:id="rId338"/>
              </p:custDataLst>
            </p:nvPr>
          </p:nvSpPr>
          <p:spPr>
            <a:xfrm>
              <a:off x="6995394" y="2286000"/>
              <a:ext cx="128877" cy="190490"/>
            </a:xfrm>
            <a:custGeom>
              <a:avLst/>
              <a:gdLst/>
              <a:ahLst/>
              <a:cxnLst/>
              <a:rect l="0" t="0" r="0" b="0"/>
              <a:pathLst>
                <a:path w="128877" h="190490">
                  <a:moveTo>
                    <a:pt x="15006" y="57150"/>
                  </a:moveTo>
                  <a:lnTo>
                    <a:pt x="15006" y="57150"/>
                  </a:lnTo>
                  <a:lnTo>
                    <a:pt x="9950" y="57150"/>
                  </a:lnTo>
                  <a:lnTo>
                    <a:pt x="8461" y="56092"/>
                  </a:lnTo>
                  <a:lnTo>
                    <a:pt x="7468" y="54328"/>
                  </a:lnTo>
                  <a:lnTo>
                    <a:pt x="5874" y="43892"/>
                  </a:lnTo>
                  <a:lnTo>
                    <a:pt x="5515" y="30407"/>
                  </a:lnTo>
                  <a:lnTo>
                    <a:pt x="435" y="24062"/>
                  </a:lnTo>
                  <a:lnTo>
                    <a:pt x="0" y="22391"/>
                  </a:lnTo>
                  <a:lnTo>
                    <a:pt x="769" y="21277"/>
                  </a:lnTo>
                  <a:lnTo>
                    <a:pt x="4550" y="19490"/>
                  </a:lnTo>
                  <a:lnTo>
                    <a:pt x="5457" y="9929"/>
                  </a:lnTo>
                  <a:lnTo>
                    <a:pt x="13680" y="1359"/>
                  </a:lnTo>
                  <a:lnTo>
                    <a:pt x="19669" y="403"/>
                  </a:lnTo>
                  <a:lnTo>
                    <a:pt x="57723" y="0"/>
                  </a:lnTo>
                  <a:lnTo>
                    <a:pt x="59358" y="1058"/>
                  </a:lnTo>
                  <a:lnTo>
                    <a:pt x="60449" y="2822"/>
                  </a:lnTo>
                  <a:lnTo>
                    <a:pt x="61176" y="5056"/>
                  </a:lnTo>
                  <a:lnTo>
                    <a:pt x="62719" y="6546"/>
                  </a:lnTo>
                  <a:lnTo>
                    <a:pt x="67256" y="8201"/>
                  </a:lnTo>
                  <a:lnTo>
                    <a:pt x="68890" y="9701"/>
                  </a:lnTo>
                  <a:lnTo>
                    <a:pt x="71726" y="17610"/>
                  </a:lnTo>
                  <a:lnTo>
                    <a:pt x="72145" y="41403"/>
                  </a:lnTo>
                  <a:lnTo>
                    <a:pt x="69329" y="47682"/>
                  </a:lnTo>
                  <a:lnTo>
                    <a:pt x="63954" y="55280"/>
                  </a:lnTo>
                  <a:lnTo>
                    <a:pt x="61834" y="64385"/>
                  </a:lnTo>
                  <a:lnTo>
                    <a:pt x="43589" y="85717"/>
                  </a:lnTo>
                  <a:lnTo>
                    <a:pt x="43584" y="85721"/>
                  </a:lnTo>
                  <a:lnTo>
                    <a:pt x="43582" y="80667"/>
                  </a:lnTo>
                  <a:lnTo>
                    <a:pt x="44640" y="79178"/>
                  </a:lnTo>
                  <a:lnTo>
                    <a:pt x="46403" y="78186"/>
                  </a:lnTo>
                  <a:lnTo>
                    <a:pt x="53282" y="76461"/>
                  </a:lnTo>
                  <a:lnTo>
                    <a:pt x="98885" y="76200"/>
                  </a:lnTo>
                  <a:lnTo>
                    <a:pt x="114873" y="90389"/>
                  </a:lnTo>
                  <a:lnTo>
                    <a:pt x="117599" y="95912"/>
                  </a:lnTo>
                  <a:lnTo>
                    <a:pt x="118326" y="98866"/>
                  </a:lnTo>
                  <a:lnTo>
                    <a:pt x="128338" y="114130"/>
                  </a:lnTo>
                  <a:lnTo>
                    <a:pt x="128876" y="118811"/>
                  </a:lnTo>
                  <a:lnTo>
                    <a:pt x="126293" y="124419"/>
                  </a:lnTo>
                  <a:lnTo>
                    <a:pt x="122675" y="130439"/>
                  </a:lnTo>
                  <a:lnTo>
                    <a:pt x="119580" y="139778"/>
                  </a:lnTo>
                  <a:lnTo>
                    <a:pt x="97125" y="165493"/>
                  </a:lnTo>
                  <a:lnTo>
                    <a:pt x="91015" y="168803"/>
                  </a:lnTo>
                  <a:lnTo>
                    <a:pt x="84770" y="171332"/>
                  </a:lnTo>
                  <a:lnTo>
                    <a:pt x="75305" y="177647"/>
                  </a:lnTo>
                  <a:lnTo>
                    <a:pt x="65799" y="181048"/>
                  </a:lnTo>
                  <a:lnTo>
                    <a:pt x="56279" y="187229"/>
                  </a:lnTo>
                  <a:lnTo>
                    <a:pt x="46756" y="189531"/>
                  </a:lnTo>
                  <a:lnTo>
                    <a:pt x="20032" y="190489"/>
                  </a:lnTo>
                  <a:lnTo>
                    <a:pt x="18356" y="189434"/>
                  </a:lnTo>
                  <a:lnTo>
                    <a:pt x="17239" y="187673"/>
                  </a:lnTo>
                  <a:lnTo>
                    <a:pt x="15447" y="182298"/>
                  </a:lnTo>
                  <a:lnTo>
                    <a:pt x="24531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SMARTInkShape-1353"/>
            <p:cNvSpPr/>
            <p:nvPr>
              <p:custDataLst>
                <p:tags r:id="rId339"/>
              </p:custDataLst>
            </p:nvPr>
          </p:nvSpPr>
          <p:spPr>
            <a:xfrm>
              <a:off x="7200900" y="2352675"/>
              <a:ext cx="85726" cy="1"/>
            </a:xfrm>
            <a:custGeom>
              <a:avLst/>
              <a:gdLst/>
              <a:ahLst/>
              <a:cxnLst/>
              <a:rect l="0" t="0" r="0" b="0"/>
              <a:pathLst>
                <a:path w="85726" h="1">
                  <a:moveTo>
                    <a:pt x="0" y="0"/>
                  </a:moveTo>
                  <a:lnTo>
                    <a:pt x="0" y="0"/>
                  </a:lnTo>
                  <a:lnTo>
                    <a:pt x="45620" y="0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SMARTInkShape-1354"/>
            <p:cNvSpPr/>
            <p:nvPr>
              <p:custDataLst>
                <p:tags r:id="rId340"/>
              </p:custDataLst>
            </p:nvPr>
          </p:nvSpPr>
          <p:spPr>
            <a:xfrm>
              <a:off x="7191375" y="2381250"/>
              <a:ext cx="152401" cy="37982"/>
            </a:xfrm>
            <a:custGeom>
              <a:avLst/>
              <a:gdLst/>
              <a:ahLst/>
              <a:cxnLst/>
              <a:rect l="0" t="0" r="0" b="0"/>
              <a:pathLst>
                <a:path w="152401" h="37982">
                  <a:moveTo>
                    <a:pt x="0" y="19050"/>
                  </a:moveTo>
                  <a:lnTo>
                    <a:pt x="0" y="19050"/>
                  </a:lnTo>
                  <a:lnTo>
                    <a:pt x="0" y="24106"/>
                  </a:lnTo>
                  <a:lnTo>
                    <a:pt x="1058" y="25596"/>
                  </a:lnTo>
                  <a:lnTo>
                    <a:pt x="2822" y="26589"/>
                  </a:lnTo>
                  <a:lnTo>
                    <a:pt x="8200" y="28183"/>
                  </a:lnTo>
                  <a:lnTo>
                    <a:pt x="17610" y="36742"/>
                  </a:lnTo>
                  <a:lnTo>
                    <a:pt x="23680" y="37698"/>
                  </a:lnTo>
                  <a:lnTo>
                    <a:pt x="32181" y="37981"/>
                  </a:lnTo>
                  <a:lnTo>
                    <a:pt x="38291" y="35225"/>
                  </a:lnTo>
                  <a:lnTo>
                    <a:pt x="44536" y="31530"/>
                  </a:lnTo>
                  <a:lnTo>
                    <a:pt x="55059" y="29450"/>
                  </a:lnTo>
                  <a:lnTo>
                    <a:pt x="70054" y="27776"/>
                  </a:lnTo>
                  <a:lnTo>
                    <a:pt x="112262" y="11690"/>
                  </a:lnTo>
                  <a:lnTo>
                    <a:pt x="126043" y="7344"/>
                  </a:lnTo>
                  <a:lnTo>
                    <a:pt x="140710" y="2176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0" name="SMARTInkShape-Group352"/>
          <p:cNvGrpSpPr/>
          <p:nvPr/>
        </p:nvGrpSpPr>
        <p:grpSpPr>
          <a:xfrm>
            <a:off x="7572375" y="2238375"/>
            <a:ext cx="238126" cy="266701"/>
            <a:chOff x="7572375" y="2238375"/>
            <a:chExt cx="238126" cy="266701"/>
          </a:xfrm>
        </p:grpSpPr>
        <p:sp>
          <p:nvSpPr>
            <p:cNvPr id="87" name="SMARTInkShape-1355"/>
            <p:cNvSpPr/>
            <p:nvPr>
              <p:custDataLst>
                <p:tags r:id="rId332"/>
              </p:custDataLst>
            </p:nvPr>
          </p:nvSpPr>
          <p:spPr>
            <a:xfrm>
              <a:off x="7572375" y="2238375"/>
              <a:ext cx="38101" cy="200026"/>
            </a:xfrm>
            <a:custGeom>
              <a:avLst/>
              <a:gdLst/>
              <a:ahLst/>
              <a:cxnLst/>
              <a:rect l="0" t="0" r="0" b="0"/>
              <a:pathLst>
                <a:path w="38101" h="200026">
                  <a:moveTo>
                    <a:pt x="38100" y="0"/>
                  </a:moveTo>
                  <a:lnTo>
                    <a:pt x="38100" y="0"/>
                  </a:lnTo>
                  <a:lnTo>
                    <a:pt x="38100" y="10113"/>
                  </a:lnTo>
                  <a:lnTo>
                    <a:pt x="37042" y="13092"/>
                  </a:lnTo>
                  <a:lnTo>
                    <a:pt x="35278" y="15078"/>
                  </a:lnTo>
                  <a:lnTo>
                    <a:pt x="33044" y="16402"/>
                  </a:lnTo>
                  <a:lnTo>
                    <a:pt x="31555" y="18343"/>
                  </a:lnTo>
                  <a:lnTo>
                    <a:pt x="29900" y="23322"/>
                  </a:lnTo>
                  <a:lnTo>
                    <a:pt x="27594" y="44514"/>
                  </a:lnTo>
                  <a:lnTo>
                    <a:pt x="21051" y="57163"/>
                  </a:lnTo>
                  <a:lnTo>
                    <a:pt x="18069" y="82551"/>
                  </a:lnTo>
                  <a:lnTo>
                    <a:pt x="11526" y="95250"/>
                  </a:lnTo>
                  <a:lnTo>
                    <a:pt x="6755" y="131364"/>
                  </a:lnTo>
                  <a:lnTo>
                    <a:pt x="3002" y="138817"/>
                  </a:lnTo>
                  <a:lnTo>
                    <a:pt x="395" y="155459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SMARTInkShape-1356"/>
            <p:cNvSpPr/>
            <p:nvPr>
              <p:custDataLst>
                <p:tags r:id="rId333"/>
              </p:custDataLst>
            </p:nvPr>
          </p:nvSpPr>
          <p:spPr>
            <a:xfrm>
              <a:off x="7576413" y="2238376"/>
              <a:ext cx="129302" cy="200025"/>
            </a:xfrm>
            <a:custGeom>
              <a:avLst/>
              <a:gdLst/>
              <a:ahLst/>
              <a:cxnLst/>
              <a:rect l="0" t="0" r="0" b="0"/>
              <a:pathLst>
                <a:path w="129302" h="200025">
                  <a:moveTo>
                    <a:pt x="5487" y="76199"/>
                  </a:moveTo>
                  <a:lnTo>
                    <a:pt x="5487" y="76199"/>
                  </a:lnTo>
                  <a:lnTo>
                    <a:pt x="5487" y="34991"/>
                  </a:lnTo>
                  <a:lnTo>
                    <a:pt x="2665" y="28604"/>
                  </a:lnTo>
                  <a:lnTo>
                    <a:pt x="431" y="25419"/>
                  </a:lnTo>
                  <a:lnTo>
                    <a:pt x="0" y="23296"/>
                  </a:lnTo>
                  <a:lnTo>
                    <a:pt x="770" y="21880"/>
                  </a:lnTo>
                  <a:lnTo>
                    <a:pt x="2342" y="20936"/>
                  </a:lnTo>
                  <a:lnTo>
                    <a:pt x="3390" y="19249"/>
                  </a:lnTo>
                  <a:lnTo>
                    <a:pt x="5212" y="11014"/>
                  </a:lnTo>
                  <a:lnTo>
                    <a:pt x="5406" y="4909"/>
                  </a:lnTo>
                  <a:lnTo>
                    <a:pt x="6491" y="3272"/>
                  </a:lnTo>
                  <a:lnTo>
                    <a:pt x="8273" y="2181"/>
                  </a:lnTo>
                  <a:lnTo>
                    <a:pt x="15183" y="287"/>
                  </a:lnTo>
                  <a:lnTo>
                    <a:pt x="47166" y="0"/>
                  </a:lnTo>
                  <a:lnTo>
                    <a:pt x="49148" y="1058"/>
                  </a:lnTo>
                  <a:lnTo>
                    <a:pt x="50470" y="2822"/>
                  </a:lnTo>
                  <a:lnTo>
                    <a:pt x="51350" y="5055"/>
                  </a:lnTo>
                  <a:lnTo>
                    <a:pt x="52996" y="6545"/>
                  </a:lnTo>
                  <a:lnTo>
                    <a:pt x="57647" y="8200"/>
                  </a:lnTo>
                  <a:lnTo>
                    <a:pt x="59311" y="9700"/>
                  </a:lnTo>
                  <a:lnTo>
                    <a:pt x="61159" y="14188"/>
                  </a:lnTo>
                  <a:lnTo>
                    <a:pt x="62710" y="15808"/>
                  </a:lnTo>
                  <a:lnTo>
                    <a:pt x="67255" y="17609"/>
                  </a:lnTo>
                  <a:lnTo>
                    <a:pt x="68892" y="19147"/>
                  </a:lnTo>
                  <a:lnTo>
                    <a:pt x="70708" y="23679"/>
                  </a:lnTo>
                  <a:lnTo>
                    <a:pt x="72151" y="60335"/>
                  </a:lnTo>
                  <a:lnTo>
                    <a:pt x="69335" y="66679"/>
                  </a:lnTo>
                  <a:lnTo>
                    <a:pt x="65614" y="73026"/>
                  </a:lnTo>
                  <a:lnTo>
                    <a:pt x="62461" y="82550"/>
                  </a:lnTo>
                  <a:lnTo>
                    <a:pt x="54552" y="93368"/>
                  </a:lnTo>
                  <a:lnTo>
                    <a:pt x="53539" y="99748"/>
                  </a:lnTo>
                  <a:lnTo>
                    <a:pt x="52338" y="101424"/>
                  </a:lnTo>
                  <a:lnTo>
                    <a:pt x="50480" y="102540"/>
                  </a:lnTo>
                  <a:lnTo>
                    <a:pt x="43598" y="104770"/>
                  </a:lnTo>
                  <a:lnTo>
                    <a:pt x="51789" y="104774"/>
                  </a:lnTo>
                  <a:lnTo>
                    <a:pt x="61197" y="96573"/>
                  </a:lnTo>
                  <a:lnTo>
                    <a:pt x="67267" y="95641"/>
                  </a:lnTo>
                  <a:lnTo>
                    <a:pt x="99252" y="95250"/>
                  </a:lnTo>
                  <a:lnTo>
                    <a:pt x="108048" y="101795"/>
                  </a:lnTo>
                  <a:lnTo>
                    <a:pt x="113864" y="103450"/>
                  </a:lnTo>
                  <a:lnTo>
                    <a:pt x="115838" y="104950"/>
                  </a:lnTo>
                  <a:lnTo>
                    <a:pt x="127834" y="122073"/>
                  </a:lnTo>
                  <a:lnTo>
                    <a:pt x="128874" y="128362"/>
                  </a:lnTo>
                  <a:lnTo>
                    <a:pt x="129301" y="155609"/>
                  </a:lnTo>
                  <a:lnTo>
                    <a:pt x="126485" y="161940"/>
                  </a:lnTo>
                  <a:lnTo>
                    <a:pt x="115122" y="175949"/>
                  </a:lnTo>
                  <a:lnTo>
                    <a:pt x="109600" y="178741"/>
                  </a:lnTo>
                  <a:lnTo>
                    <a:pt x="106646" y="179485"/>
                  </a:lnTo>
                  <a:lnTo>
                    <a:pt x="104676" y="181040"/>
                  </a:lnTo>
                  <a:lnTo>
                    <a:pt x="102488" y="185589"/>
                  </a:lnTo>
                  <a:lnTo>
                    <a:pt x="100846" y="187226"/>
                  </a:lnTo>
                  <a:lnTo>
                    <a:pt x="81803" y="199056"/>
                  </a:lnTo>
                  <a:lnTo>
                    <a:pt x="62637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SMARTInkShape-1357"/>
            <p:cNvSpPr/>
            <p:nvPr>
              <p:custDataLst>
                <p:tags r:id="rId334"/>
              </p:custDataLst>
            </p:nvPr>
          </p:nvSpPr>
          <p:spPr>
            <a:xfrm>
              <a:off x="7734300" y="2400303"/>
              <a:ext cx="76201" cy="104773"/>
            </a:xfrm>
            <a:custGeom>
              <a:avLst/>
              <a:gdLst/>
              <a:ahLst/>
              <a:cxnLst/>
              <a:rect l="0" t="0" r="0" b="0"/>
              <a:pathLst>
                <a:path w="76201" h="104773">
                  <a:moveTo>
                    <a:pt x="0" y="9522"/>
                  </a:moveTo>
                  <a:lnTo>
                    <a:pt x="0" y="9522"/>
                  </a:lnTo>
                  <a:lnTo>
                    <a:pt x="9132" y="18655"/>
                  </a:lnTo>
                  <a:lnTo>
                    <a:pt x="9409" y="13874"/>
                  </a:lnTo>
                  <a:lnTo>
                    <a:pt x="10506" y="12424"/>
                  </a:lnTo>
                  <a:lnTo>
                    <a:pt x="18655" y="9635"/>
                  </a:lnTo>
                  <a:lnTo>
                    <a:pt x="27216" y="9532"/>
                  </a:lnTo>
                  <a:lnTo>
                    <a:pt x="27669" y="8470"/>
                  </a:lnTo>
                  <a:lnTo>
                    <a:pt x="28173" y="4469"/>
                  </a:lnTo>
                  <a:lnTo>
                    <a:pt x="29365" y="2978"/>
                  </a:lnTo>
                  <a:lnTo>
                    <a:pt x="33513" y="1322"/>
                  </a:lnTo>
                  <a:lnTo>
                    <a:pt x="61769" y="0"/>
                  </a:lnTo>
                  <a:lnTo>
                    <a:pt x="63405" y="1057"/>
                  </a:lnTo>
                  <a:lnTo>
                    <a:pt x="64495" y="2821"/>
                  </a:lnTo>
                  <a:lnTo>
                    <a:pt x="66548" y="9130"/>
                  </a:lnTo>
                  <a:lnTo>
                    <a:pt x="66664" y="17689"/>
                  </a:lnTo>
                  <a:lnTo>
                    <a:pt x="65609" y="18141"/>
                  </a:lnTo>
                  <a:lnTo>
                    <a:pt x="61615" y="18645"/>
                  </a:lnTo>
                  <a:lnTo>
                    <a:pt x="60127" y="19837"/>
                  </a:lnTo>
                  <a:lnTo>
                    <a:pt x="58473" y="23984"/>
                  </a:lnTo>
                  <a:lnTo>
                    <a:pt x="56974" y="25513"/>
                  </a:lnTo>
                  <a:lnTo>
                    <a:pt x="52485" y="27213"/>
                  </a:lnTo>
                  <a:lnTo>
                    <a:pt x="50866" y="28724"/>
                  </a:lnTo>
                  <a:lnTo>
                    <a:pt x="49065" y="33226"/>
                  </a:lnTo>
                  <a:lnTo>
                    <a:pt x="47527" y="34849"/>
                  </a:lnTo>
                  <a:lnTo>
                    <a:pt x="34494" y="42726"/>
                  </a:lnTo>
                  <a:lnTo>
                    <a:pt x="31205" y="48268"/>
                  </a:lnTo>
                  <a:lnTo>
                    <a:pt x="29095" y="55393"/>
                  </a:lnTo>
                  <a:lnTo>
                    <a:pt x="27863" y="55977"/>
                  </a:lnTo>
                  <a:lnTo>
                    <a:pt x="19061" y="57146"/>
                  </a:lnTo>
                  <a:lnTo>
                    <a:pt x="64914" y="57147"/>
                  </a:lnTo>
                  <a:lnTo>
                    <a:pt x="74722" y="65348"/>
                  </a:lnTo>
                  <a:lnTo>
                    <a:pt x="75543" y="68905"/>
                  </a:lnTo>
                  <a:lnTo>
                    <a:pt x="76200" y="94843"/>
                  </a:lnTo>
                  <a:lnTo>
                    <a:pt x="68000" y="103412"/>
                  </a:lnTo>
                  <a:lnTo>
                    <a:pt x="58590" y="104653"/>
                  </a:lnTo>
                  <a:lnTo>
                    <a:pt x="28575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0" name="SMARTInkShape-Group353"/>
          <p:cNvGrpSpPr/>
          <p:nvPr/>
        </p:nvGrpSpPr>
        <p:grpSpPr>
          <a:xfrm>
            <a:off x="8639176" y="2257425"/>
            <a:ext cx="1600200" cy="257176"/>
            <a:chOff x="8639176" y="2257425"/>
            <a:chExt cx="1600200" cy="257176"/>
          </a:xfrm>
        </p:grpSpPr>
        <p:sp>
          <p:nvSpPr>
            <p:cNvPr id="91" name="SMARTInkShape-1358"/>
            <p:cNvSpPr/>
            <p:nvPr>
              <p:custDataLst>
                <p:tags r:id="rId323"/>
              </p:custDataLst>
            </p:nvPr>
          </p:nvSpPr>
          <p:spPr>
            <a:xfrm>
              <a:off x="8639176" y="2286120"/>
              <a:ext cx="219075" cy="228481"/>
            </a:xfrm>
            <a:custGeom>
              <a:avLst/>
              <a:gdLst/>
              <a:ahLst/>
              <a:cxnLst/>
              <a:rect l="0" t="0" r="0" b="0"/>
              <a:pathLst>
                <a:path w="219075" h="228481">
                  <a:moveTo>
                    <a:pt x="38099" y="18930"/>
                  </a:moveTo>
                  <a:lnTo>
                    <a:pt x="38099" y="18930"/>
                  </a:lnTo>
                  <a:lnTo>
                    <a:pt x="47509" y="18930"/>
                  </a:lnTo>
                  <a:lnTo>
                    <a:pt x="47624" y="60244"/>
                  </a:lnTo>
                  <a:lnTo>
                    <a:pt x="44802" y="66572"/>
                  </a:lnTo>
                  <a:lnTo>
                    <a:pt x="32437" y="83491"/>
                  </a:lnTo>
                  <a:lnTo>
                    <a:pt x="28913" y="111181"/>
                  </a:lnTo>
                  <a:lnTo>
                    <a:pt x="27616" y="126815"/>
                  </a:lnTo>
                  <a:lnTo>
                    <a:pt x="16820" y="152090"/>
                  </a:lnTo>
                  <a:lnTo>
                    <a:pt x="12766" y="158546"/>
                  </a:lnTo>
                  <a:lnTo>
                    <a:pt x="10485" y="168130"/>
                  </a:lnTo>
                  <a:lnTo>
                    <a:pt x="9951" y="174494"/>
                  </a:lnTo>
                  <a:lnTo>
                    <a:pt x="8750" y="176614"/>
                  </a:lnTo>
                  <a:lnTo>
                    <a:pt x="6892" y="178028"/>
                  </a:lnTo>
                  <a:lnTo>
                    <a:pt x="35" y="180840"/>
                  </a:lnTo>
                  <a:lnTo>
                    <a:pt x="0" y="166665"/>
                  </a:lnTo>
                  <a:lnTo>
                    <a:pt x="2821" y="161143"/>
                  </a:lnTo>
                  <a:lnTo>
                    <a:pt x="5055" y="158189"/>
                  </a:lnTo>
                  <a:lnTo>
                    <a:pt x="7537" y="149262"/>
                  </a:lnTo>
                  <a:lnTo>
                    <a:pt x="9490" y="102917"/>
                  </a:lnTo>
                  <a:lnTo>
                    <a:pt x="18875" y="57221"/>
                  </a:lnTo>
                  <a:lnTo>
                    <a:pt x="19039" y="34816"/>
                  </a:lnTo>
                  <a:lnTo>
                    <a:pt x="21867" y="28460"/>
                  </a:lnTo>
                  <a:lnTo>
                    <a:pt x="33238" y="14431"/>
                  </a:lnTo>
                  <a:lnTo>
                    <a:pt x="38760" y="11639"/>
                  </a:lnTo>
                  <a:lnTo>
                    <a:pt x="45873" y="9846"/>
                  </a:lnTo>
                  <a:lnTo>
                    <a:pt x="54882" y="2946"/>
                  </a:lnTo>
                  <a:lnTo>
                    <a:pt x="63769" y="788"/>
                  </a:lnTo>
                  <a:lnTo>
                    <a:pt x="79410" y="0"/>
                  </a:lnTo>
                  <a:lnTo>
                    <a:pt x="81514" y="1018"/>
                  </a:lnTo>
                  <a:lnTo>
                    <a:pt x="82918" y="2756"/>
                  </a:lnTo>
                  <a:lnTo>
                    <a:pt x="83854" y="4972"/>
                  </a:lnTo>
                  <a:lnTo>
                    <a:pt x="85535" y="6450"/>
                  </a:lnTo>
                  <a:lnTo>
                    <a:pt x="95839" y="11644"/>
                  </a:lnTo>
                  <a:lnTo>
                    <a:pt x="103010" y="17491"/>
                  </a:lnTo>
                  <a:lnTo>
                    <a:pt x="103990" y="21113"/>
                  </a:lnTo>
                  <a:lnTo>
                    <a:pt x="104759" y="50718"/>
                  </a:lnTo>
                  <a:lnTo>
                    <a:pt x="101945" y="57047"/>
                  </a:lnTo>
                  <a:lnTo>
                    <a:pt x="98226" y="63387"/>
                  </a:lnTo>
                  <a:lnTo>
                    <a:pt x="96572" y="69733"/>
                  </a:lnTo>
                  <a:lnTo>
                    <a:pt x="95073" y="71849"/>
                  </a:lnTo>
                  <a:lnTo>
                    <a:pt x="93014" y="73259"/>
                  </a:lnTo>
                  <a:lnTo>
                    <a:pt x="87906" y="75885"/>
                  </a:lnTo>
                  <a:lnTo>
                    <a:pt x="82108" y="80579"/>
                  </a:lnTo>
                  <a:lnTo>
                    <a:pt x="78825" y="86194"/>
                  </a:lnTo>
                  <a:lnTo>
                    <a:pt x="76308" y="92217"/>
                  </a:lnTo>
                  <a:lnTo>
                    <a:pt x="71661" y="98421"/>
                  </a:lnTo>
                  <a:lnTo>
                    <a:pt x="66069" y="101885"/>
                  </a:lnTo>
                  <a:lnTo>
                    <a:pt x="60054" y="104482"/>
                  </a:lnTo>
                  <a:lnTo>
                    <a:pt x="49470" y="112694"/>
                  </a:lnTo>
                  <a:lnTo>
                    <a:pt x="38137" y="114176"/>
                  </a:lnTo>
                  <a:lnTo>
                    <a:pt x="46304" y="114180"/>
                  </a:lnTo>
                  <a:lnTo>
                    <a:pt x="54969" y="107634"/>
                  </a:lnTo>
                  <a:lnTo>
                    <a:pt x="63793" y="105538"/>
                  </a:lnTo>
                  <a:lnTo>
                    <a:pt x="98818" y="104658"/>
                  </a:lnTo>
                  <a:lnTo>
                    <a:pt x="104948" y="107479"/>
                  </a:lnTo>
                  <a:lnTo>
                    <a:pt x="111201" y="111202"/>
                  </a:lnTo>
                  <a:lnTo>
                    <a:pt x="117509" y="112856"/>
                  </a:lnTo>
                  <a:lnTo>
                    <a:pt x="119613" y="114356"/>
                  </a:lnTo>
                  <a:lnTo>
                    <a:pt x="121017" y="116414"/>
                  </a:lnTo>
                  <a:lnTo>
                    <a:pt x="122992" y="124367"/>
                  </a:lnTo>
                  <a:lnTo>
                    <a:pt x="123269" y="127321"/>
                  </a:lnTo>
                  <a:lnTo>
                    <a:pt x="126400" y="133426"/>
                  </a:lnTo>
                  <a:lnTo>
                    <a:pt x="131976" y="140912"/>
                  </a:lnTo>
                  <a:lnTo>
                    <a:pt x="134137" y="149995"/>
                  </a:lnTo>
                  <a:lnTo>
                    <a:pt x="139814" y="158894"/>
                  </a:lnTo>
                  <a:lnTo>
                    <a:pt x="142270" y="171382"/>
                  </a:lnTo>
                  <a:lnTo>
                    <a:pt x="142472" y="174540"/>
                  </a:lnTo>
                  <a:lnTo>
                    <a:pt x="141547" y="176644"/>
                  </a:lnTo>
                  <a:lnTo>
                    <a:pt x="139873" y="178048"/>
                  </a:lnTo>
                  <a:lnTo>
                    <a:pt x="137698" y="178984"/>
                  </a:lnTo>
                  <a:lnTo>
                    <a:pt x="136248" y="180666"/>
                  </a:lnTo>
                  <a:lnTo>
                    <a:pt x="134637" y="185357"/>
                  </a:lnTo>
                  <a:lnTo>
                    <a:pt x="133731" y="193948"/>
                  </a:lnTo>
                  <a:lnTo>
                    <a:pt x="132545" y="195934"/>
                  </a:lnTo>
                  <a:lnTo>
                    <a:pt x="130696" y="197258"/>
                  </a:lnTo>
                  <a:lnTo>
                    <a:pt x="128404" y="198140"/>
                  </a:lnTo>
                  <a:lnTo>
                    <a:pt x="126878" y="199787"/>
                  </a:lnTo>
                  <a:lnTo>
                    <a:pt x="124226" y="207951"/>
                  </a:lnTo>
                  <a:lnTo>
                    <a:pt x="121180" y="208773"/>
                  </a:lnTo>
                  <a:lnTo>
                    <a:pt x="96725" y="209426"/>
                  </a:lnTo>
                  <a:lnTo>
                    <a:pt x="96233" y="208369"/>
                  </a:lnTo>
                  <a:lnTo>
                    <a:pt x="95687" y="204372"/>
                  </a:lnTo>
                  <a:lnTo>
                    <a:pt x="96600" y="202883"/>
                  </a:lnTo>
                  <a:lnTo>
                    <a:pt x="98266" y="201891"/>
                  </a:lnTo>
                  <a:lnTo>
                    <a:pt x="100436" y="201229"/>
                  </a:lnTo>
                  <a:lnTo>
                    <a:pt x="101882" y="199729"/>
                  </a:lnTo>
                  <a:lnTo>
                    <a:pt x="107025" y="189718"/>
                  </a:lnTo>
                  <a:lnTo>
                    <a:pt x="120561" y="173597"/>
                  </a:lnTo>
                  <a:lnTo>
                    <a:pt x="122374" y="167751"/>
                  </a:lnTo>
                  <a:lnTo>
                    <a:pt x="123916" y="165769"/>
                  </a:lnTo>
                  <a:lnTo>
                    <a:pt x="143065" y="154498"/>
                  </a:lnTo>
                  <a:lnTo>
                    <a:pt x="162517" y="152338"/>
                  </a:lnTo>
                  <a:lnTo>
                    <a:pt x="204558" y="152280"/>
                  </a:lnTo>
                  <a:lnTo>
                    <a:pt x="206221" y="153338"/>
                  </a:lnTo>
                  <a:lnTo>
                    <a:pt x="207331" y="155102"/>
                  </a:lnTo>
                  <a:lnTo>
                    <a:pt x="208071" y="157336"/>
                  </a:lnTo>
                  <a:lnTo>
                    <a:pt x="209621" y="158826"/>
                  </a:lnTo>
                  <a:lnTo>
                    <a:pt x="214167" y="160481"/>
                  </a:lnTo>
                  <a:lnTo>
                    <a:pt x="215803" y="161981"/>
                  </a:lnTo>
                  <a:lnTo>
                    <a:pt x="218643" y="169890"/>
                  </a:lnTo>
                  <a:lnTo>
                    <a:pt x="219074" y="204442"/>
                  </a:lnTo>
                  <a:lnTo>
                    <a:pt x="218016" y="206104"/>
                  </a:lnTo>
                  <a:lnTo>
                    <a:pt x="216252" y="207212"/>
                  </a:lnTo>
                  <a:lnTo>
                    <a:pt x="214017" y="207952"/>
                  </a:lnTo>
                  <a:lnTo>
                    <a:pt x="212528" y="209503"/>
                  </a:lnTo>
                  <a:lnTo>
                    <a:pt x="209940" y="217501"/>
                  </a:lnTo>
                  <a:lnTo>
                    <a:pt x="209549" y="2284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SMARTInkShape-1359"/>
            <p:cNvSpPr/>
            <p:nvPr>
              <p:custDataLst>
                <p:tags r:id="rId324"/>
              </p:custDataLst>
            </p:nvPr>
          </p:nvSpPr>
          <p:spPr>
            <a:xfrm>
              <a:off x="9001125" y="2314575"/>
              <a:ext cx="9525" cy="152401"/>
            </a:xfrm>
            <a:custGeom>
              <a:avLst/>
              <a:gdLst/>
              <a:ahLst/>
              <a:cxnLst/>
              <a:rect l="0" t="0" r="0" b="0"/>
              <a:pathLst>
                <a:path w="9525" h="152401">
                  <a:moveTo>
                    <a:pt x="0" y="0"/>
                  </a:moveTo>
                  <a:lnTo>
                    <a:pt x="0" y="0"/>
                  </a:lnTo>
                  <a:lnTo>
                    <a:pt x="5057" y="0"/>
                  </a:lnTo>
                  <a:lnTo>
                    <a:pt x="6546" y="1058"/>
                  </a:lnTo>
                  <a:lnTo>
                    <a:pt x="7540" y="2822"/>
                  </a:lnTo>
                  <a:lnTo>
                    <a:pt x="9134" y="13258"/>
                  </a:lnTo>
                  <a:lnTo>
                    <a:pt x="9524" y="59974"/>
                  </a:lnTo>
                  <a:lnTo>
                    <a:pt x="8467" y="98360"/>
                  </a:lnTo>
                  <a:lnTo>
                    <a:pt x="1324" y="117048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SMARTInkShape-1360"/>
            <p:cNvSpPr/>
            <p:nvPr>
              <p:custDataLst>
                <p:tags r:id="rId325"/>
              </p:custDataLst>
            </p:nvPr>
          </p:nvSpPr>
          <p:spPr>
            <a:xfrm>
              <a:off x="9020175" y="2266961"/>
              <a:ext cx="151995" cy="228470"/>
            </a:xfrm>
            <a:custGeom>
              <a:avLst/>
              <a:gdLst/>
              <a:ahLst/>
              <a:cxnLst/>
              <a:rect l="0" t="0" r="0" b="0"/>
              <a:pathLst>
                <a:path w="151995" h="228470">
                  <a:moveTo>
                    <a:pt x="0" y="28564"/>
                  </a:moveTo>
                  <a:lnTo>
                    <a:pt x="0" y="28564"/>
                  </a:lnTo>
                  <a:lnTo>
                    <a:pt x="0" y="20363"/>
                  </a:lnTo>
                  <a:lnTo>
                    <a:pt x="8201" y="10954"/>
                  </a:lnTo>
                  <a:lnTo>
                    <a:pt x="9410" y="1439"/>
                  </a:lnTo>
                  <a:lnTo>
                    <a:pt x="10507" y="956"/>
                  </a:lnTo>
                  <a:lnTo>
                    <a:pt x="27134" y="0"/>
                  </a:lnTo>
                  <a:lnTo>
                    <a:pt x="35895" y="6537"/>
                  </a:lnTo>
                  <a:lnTo>
                    <a:pt x="45872" y="9122"/>
                  </a:lnTo>
                  <a:lnTo>
                    <a:pt x="61768" y="23693"/>
                  </a:lnTo>
                  <a:lnTo>
                    <a:pt x="64495" y="29221"/>
                  </a:lnTo>
                  <a:lnTo>
                    <a:pt x="66591" y="47443"/>
                  </a:lnTo>
                  <a:lnTo>
                    <a:pt x="66637" y="52124"/>
                  </a:lnTo>
                  <a:lnTo>
                    <a:pt x="63836" y="57733"/>
                  </a:lnTo>
                  <a:lnTo>
                    <a:pt x="60121" y="63753"/>
                  </a:lnTo>
                  <a:lnTo>
                    <a:pt x="58470" y="69956"/>
                  </a:lnTo>
                  <a:lnTo>
                    <a:pt x="56971" y="72034"/>
                  </a:lnTo>
                  <a:lnTo>
                    <a:pt x="54914" y="73419"/>
                  </a:lnTo>
                  <a:lnTo>
                    <a:pt x="52484" y="74342"/>
                  </a:lnTo>
                  <a:lnTo>
                    <a:pt x="50864" y="76016"/>
                  </a:lnTo>
                  <a:lnTo>
                    <a:pt x="45442" y="86307"/>
                  </a:lnTo>
                  <a:lnTo>
                    <a:pt x="39550" y="93475"/>
                  </a:lnTo>
                  <a:lnTo>
                    <a:pt x="35923" y="94455"/>
                  </a:lnTo>
                  <a:lnTo>
                    <a:pt x="28702" y="95225"/>
                  </a:lnTo>
                  <a:lnTo>
                    <a:pt x="46186" y="95239"/>
                  </a:lnTo>
                  <a:lnTo>
                    <a:pt x="54945" y="88693"/>
                  </a:lnTo>
                  <a:lnTo>
                    <a:pt x="63788" y="86597"/>
                  </a:lnTo>
                  <a:lnTo>
                    <a:pt x="88912" y="85748"/>
                  </a:lnTo>
                  <a:lnTo>
                    <a:pt x="95255" y="88552"/>
                  </a:lnTo>
                  <a:lnTo>
                    <a:pt x="101602" y="92267"/>
                  </a:lnTo>
                  <a:lnTo>
                    <a:pt x="114300" y="94652"/>
                  </a:lnTo>
                  <a:lnTo>
                    <a:pt x="117475" y="94848"/>
                  </a:lnTo>
                  <a:lnTo>
                    <a:pt x="119592" y="96036"/>
                  </a:lnTo>
                  <a:lnTo>
                    <a:pt x="121003" y="97887"/>
                  </a:lnTo>
                  <a:lnTo>
                    <a:pt x="123629" y="102766"/>
                  </a:lnTo>
                  <a:lnTo>
                    <a:pt x="138902" y="120742"/>
                  </a:lnTo>
                  <a:lnTo>
                    <a:pt x="141699" y="130195"/>
                  </a:lnTo>
                  <a:lnTo>
                    <a:pt x="142352" y="136528"/>
                  </a:lnTo>
                  <a:lnTo>
                    <a:pt x="145464" y="142870"/>
                  </a:lnTo>
                  <a:lnTo>
                    <a:pt x="149317" y="149217"/>
                  </a:lnTo>
                  <a:lnTo>
                    <a:pt x="151792" y="161915"/>
                  </a:lnTo>
                  <a:lnTo>
                    <a:pt x="151994" y="165090"/>
                  </a:lnTo>
                  <a:lnTo>
                    <a:pt x="149398" y="171439"/>
                  </a:lnTo>
                  <a:lnTo>
                    <a:pt x="135909" y="190489"/>
                  </a:lnTo>
                  <a:lnTo>
                    <a:pt x="135056" y="193664"/>
                  </a:lnTo>
                  <a:lnTo>
                    <a:pt x="133428" y="195781"/>
                  </a:lnTo>
                  <a:lnTo>
                    <a:pt x="127142" y="199818"/>
                  </a:lnTo>
                  <a:lnTo>
                    <a:pt x="119205" y="213106"/>
                  </a:lnTo>
                  <a:lnTo>
                    <a:pt x="113658" y="216416"/>
                  </a:lnTo>
                  <a:lnTo>
                    <a:pt x="98341" y="219773"/>
                  </a:lnTo>
                  <a:lnTo>
                    <a:pt x="87595" y="227219"/>
                  </a:lnTo>
                  <a:lnTo>
                    <a:pt x="77688" y="228469"/>
                  </a:lnTo>
                  <a:lnTo>
                    <a:pt x="68129" y="220378"/>
                  </a:lnTo>
                  <a:lnTo>
                    <a:pt x="57150" y="2190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SMARTInkShape-1361"/>
            <p:cNvSpPr/>
            <p:nvPr>
              <p:custDataLst>
                <p:tags r:id="rId326"/>
              </p:custDataLst>
            </p:nvPr>
          </p:nvSpPr>
          <p:spPr>
            <a:xfrm>
              <a:off x="9239250" y="2428875"/>
              <a:ext cx="57034" cy="85726"/>
            </a:xfrm>
            <a:custGeom>
              <a:avLst/>
              <a:gdLst/>
              <a:ahLst/>
              <a:cxnLst/>
              <a:rect l="0" t="0" r="0" b="0"/>
              <a:pathLst>
                <a:path w="57034" h="85726">
                  <a:moveTo>
                    <a:pt x="28575" y="0"/>
                  </a:moveTo>
                  <a:lnTo>
                    <a:pt x="28575" y="0"/>
                  </a:lnTo>
                  <a:lnTo>
                    <a:pt x="47198" y="0"/>
                  </a:lnTo>
                  <a:lnTo>
                    <a:pt x="47498" y="5056"/>
                  </a:lnTo>
                  <a:lnTo>
                    <a:pt x="48599" y="6546"/>
                  </a:lnTo>
                  <a:lnTo>
                    <a:pt x="55814" y="9133"/>
                  </a:lnTo>
                  <a:lnTo>
                    <a:pt x="56557" y="12173"/>
                  </a:lnTo>
                  <a:lnTo>
                    <a:pt x="57033" y="22748"/>
                  </a:lnTo>
                  <a:lnTo>
                    <a:pt x="56013" y="24691"/>
                  </a:lnTo>
                  <a:lnTo>
                    <a:pt x="54276" y="25985"/>
                  </a:lnTo>
                  <a:lnTo>
                    <a:pt x="52059" y="26849"/>
                  </a:lnTo>
                  <a:lnTo>
                    <a:pt x="50581" y="28482"/>
                  </a:lnTo>
                  <a:lnTo>
                    <a:pt x="48939" y="33120"/>
                  </a:lnTo>
                  <a:lnTo>
                    <a:pt x="46826" y="44721"/>
                  </a:lnTo>
                  <a:lnTo>
                    <a:pt x="39458" y="55304"/>
                  </a:lnTo>
                  <a:lnTo>
                    <a:pt x="35882" y="56330"/>
                  </a:lnTo>
                  <a:lnTo>
                    <a:pt x="33446" y="56603"/>
                  </a:lnTo>
                  <a:lnTo>
                    <a:pt x="31822" y="57844"/>
                  </a:lnTo>
                  <a:lnTo>
                    <a:pt x="30019" y="62044"/>
                  </a:lnTo>
                  <a:lnTo>
                    <a:pt x="28480" y="63588"/>
                  </a:lnTo>
                  <a:lnTo>
                    <a:pt x="23946" y="65303"/>
                  </a:lnTo>
                  <a:lnTo>
                    <a:pt x="9571" y="66672"/>
                  </a:lnTo>
                  <a:lnTo>
                    <a:pt x="9529" y="58474"/>
                  </a:lnTo>
                  <a:lnTo>
                    <a:pt x="10586" y="58033"/>
                  </a:lnTo>
                  <a:lnTo>
                    <a:pt x="14582" y="57542"/>
                  </a:lnTo>
                  <a:lnTo>
                    <a:pt x="16071" y="56353"/>
                  </a:lnTo>
                  <a:lnTo>
                    <a:pt x="17726" y="52210"/>
                  </a:lnTo>
                  <a:lnTo>
                    <a:pt x="19226" y="50681"/>
                  </a:lnTo>
                  <a:lnTo>
                    <a:pt x="23716" y="48983"/>
                  </a:lnTo>
                  <a:lnTo>
                    <a:pt x="25335" y="47472"/>
                  </a:lnTo>
                  <a:lnTo>
                    <a:pt x="27136" y="42971"/>
                  </a:lnTo>
                  <a:lnTo>
                    <a:pt x="28673" y="41347"/>
                  </a:lnTo>
                  <a:lnTo>
                    <a:pt x="37671" y="38227"/>
                  </a:lnTo>
                  <a:lnTo>
                    <a:pt x="47222" y="38103"/>
                  </a:lnTo>
                  <a:lnTo>
                    <a:pt x="47625" y="62080"/>
                  </a:lnTo>
                  <a:lnTo>
                    <a:pt x="46567" y="63612"/>
                  </a:lnTo>
                  <a:lnTo>
                    <a:pt x="44803" y="64633"/>
                  </a:lnTo>
                  <a:lnTo>
                    <a:pt x="39424" y="66271"/>
                  </a:lnTo>
                  <a:lnTo>
                    <a:pt x="30014" y="74840"/>
                  </a:lnTo>
                  <a:lnTo>
                    <a:pt x="20500" y="76081"/>
                  </a:lnTo>
                  <a:lnTo>
                    <a:pt x="11732" y="82723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SMARTInkShape-1362"/>
            <p:cNvSpPr/>
            <p:nvPr>
              <p:custDataLst>
                <p:tags r:id="rId327"/>
              </p:custDataLst>
            </p:nvPr>
          </p:nvSpPr>
          <p:spPr>
            <a:xfrm>
              <a:off x="9505950" y="2276475"/>
              <a:ext cx="19051" cy="152401"/>
            </a:xfrm>
            <a:custGeom>
              <a:avLst/>
              <a:gdLst/>
              <a:ahLst/>
              <a:cxnLst/>
              <a:rect l="0" t="0" r="0" b="0"/>
              <a:pathLst>
                <a:path w="19051" h="152401">
                  <a:moveTo>
                    <a:pt x="19050" y="0"/>
                  </a:moveTo>
                  <a:lnTo>
                    <a:pt x="19050" y="0"/>
                  </a:lnTo>
                  <a:lnTo>
                    <a:pt x="19050" y="44476"/>
                  </a:lnTo>
                  <a:lnTo>
                    <a:pt x="17992" y="70048"/>
                  </a:lnTo>
                  <a:lnTo>
                    <a:pt x="10849" y="88508"/>
                  </a:lnTo>
                  <a:lnTo>
                    <a:pt x="9559" y="118397"/>
                  </a:lnTo>
                  <a:lnTo>
                    <a:pt x="6718" y="124234"/>
                  </a:lnTo>
                  <a:lnTo>
                    <a:pt x="2986" y="130357"/>
                  </a:lnTo>
                  <a:lnTo>
                    <a:pt x="590" y="142911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SMARTInkShape-1363"/>
            <p:cNvSpPr/>
            <p:nvPr>
              <p:custDataLst>
                <p:tags r:id="rId328"/>
              </p:custDataLst>
            </p:nvPr>
          </p:nvSpPr>
          <p:spPr>
            <a:xfrm>
              <a:off x="9563100" y="2286003"/>
              <a:ext cx="9526" cy="161923"/>
            </a:xfrm>
            <a:custGeom>
              <a:avLst/>
              <a:gdLst/>
              <a:ahLst/>
              <a:cxnLst/>
              <a:rect l="0" t="0" r="0" b="0"/>
              <a:pathLst>
                <a:path w="9526" h="161923">
                  <a:moveTo>
                    <a:pt x="9525" y="9522"/>
                  </a:moveTo>
                  <a:lnTo>
                    <a:pt x="9525" y="9522"/>
                  </a:lnTo>
                  <a:lnTo>
                    <a:pt x="9525" y="0"/>
                  </a:lnTo>
                  <a:lnTo>
                    <a:pt x="9525" y="44473"/>
                  </a:lnTo>
                  <a:lnTo>
                    <a:pt x="8467" y="82723"/>
                  </a:lnTo>
                  <a:lnTo>
                    <a:pt x="881" y="110162"/>
                  </a:lnTo>
                  <a:lnTo>
                    <a:pt x="2" y="157687"/>
                  </a:lnTo>
                  <a:lnTo>
                    <a:pt x="0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SMARTInkShape-1364"/>
            <p:cNvSpPr/>
            <p:nvPr>
              <p:custDataLst>
                <p:tags r:id="rId329"/>
              </p:custDataLst>
            </p:nvPr>
          </p:nvSpPr>
          <p:spPr>
            <a:xfrm>
              <a:off x="9725025" y="2257425"/>
              <a:ext cx="19051" cy="180976"/>
            </a:xfrm>
            <a:custGeom>
              <a:avLst/>
              <a:gdLst/>
              <a:ahLst/>
              <a:cxnLst/>
              <a:rect l="0" t="0" r="0" b="0"/>
              <a:pathLst>
                <a:path w="19051" h="180976">
                  <a:moveTo>
                    <a:pt x="9525" y="0"/>
                  </a:moveTo>
                  <a:lnTo>
                    <a:pt x="9525" y="0"/>
                  </a:lnTo>
                  <a:lnTo>
                    <a:pt x="14582" y="0"/>
                  </a:lnTo>
                  <a:lnTo>
                    <a:pt x="16071" y="1058"/>
                  </a:lnTo>
                  <a:lnTo>
                    <a:pt x="17065" y="2822"/>
                  </a:lnTo>
                  <a:lnTo>
                    <a:pt x="18789" y="9701"/>
                  </a:lnTo>
                  <a:lnTo>
                    <a:pt x="19050" y="55894"/>
                  </a:lnTo>
                  <a:lnTo>
                    <a:pt x="16228" y="64706"/>
                  </a:lnTo>
                  <a:lnTo>
                    <a:pt x="12504" y="72150"/>
                  </a:lnTo>
                  <a:lnTo>
                    <a:pt x="10113" y="88374"/>
                  </a:lnTo>
                  <a:lnTo>
                    <a:pt x="9535" y="135082"/>
                  </a:lnTo>
                  <a:lnTo>
                    <a:pt x="9528" y="145623"/>
                  </a:lnTo>
                  <a:lnTo>
                    <a:pt x="6704" y="152210"/>
                  </a:lnTo>
                  <a:lnTo>
                    <a:pt x="2980" y="158666"/>
                  </a:lnTo>
                  <a:lnTo>
                    <a:pt x="588" y="171433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SMARTInkShape-1365"/>
            <p:cNvSpPr/>
            <p:nvPr>
              <p:custDataLst>
                <p:tags r:id="rId330"/>
              </p:custDataLst>
            </p:nvPr>
          </p:nvSpPr>
          <p:spPr>
            <a:xfrm>
              <a:off x="9744075" y="2257426"/>
              <a:ext cx="112962" cy="209539"/>
            </a:xfrm>
            <a:custGeom>
              <a:avLst/>
              <a:gdLst/>
              <a:ahLst/>
              <a:cxnLst/>
              <a:rect l="0" t="0" r="0" b="0"/>
              <a:pathLst>
                <a:path w="112962" h="209539">
                  <a:moveTo>
                    <a:pt x="0" y="38099"/>
                  </a:moveTo>
                  <a:lnTo>
                    <a:pt x="0" y="38099"/>
                  </a:lnTo>
                  <a:lnTo>
                    <a:pt x="0" y="10974"/>
                  </a:lnTo>
                  <a:lnTo>
                    <a:pt x="9134" y="429"/>
                  </a:lnTo>
                  <a:lnTo>
                    <a:pt x="27216" y="0"/>
                  </a:lnTo>
                  <a:lnTo>
                    <a:pt x="27670" y="1058"/>
                  </a:lnTo>
                  <a:lnTo>
                    <a:pt x="28173" y="5055"/>
                  </a:lnTo>
                  <a:lnTo>
                    <a:pt x="29366" y="6545"/>
                  </a:lnTo>
                  <a:lnTo>
                    <a:pt x="33513" y="8200"/>
                  </a:lnTo>
                  <a:lnTo>
                    <a:pt x="35042" y="9700"/>
                  </a:lnTo>
                  <a:lnTo>
                    <a:pt x="36741" y="14188"/>
                  </a:lnTo>
                  <a:lnTo>
                    <a:pt x="38065" y="41313"/>
                  </a:lnTo>
                  <a:lnTo>
                    <a:pt x="35262" y="47641"/>
                  </a:lnTo>
                  <a:lnTo>
                    <a:pt x="31548" y="53982"/>
                  </a:lnTo>
                  <a:lnTo>
                    <a:pt x="29162" y="66676"/>
                  </a:lnTo>
                  <a:lnTo>
                    <a:pt x="28966" y="69850"/>
                  </a:lnTo>
                  <a:lnTo>
                    <a:pt x="25927" y="76200"/>
                  </a:lnTo>
                  <a:lnTo>
                    <a:pt x="22107" y="82549"/>
                  </a:lnTo>
                  <a:lnTo>
                    <a:pt x="18898" y="92074"/>
                  </a:lnTo>
                  <a:lnTo>
                    <a:pt x="12" y="114288"/>
                  </a:lnTo>
                  <a:lnTo>
                    <a:pt x="3" y="114295"/>
                  </a:lnTo>
                  <a:lnTo>
                    <a:pt x="5057" y="114298"/>
                  </a:lnTo>
                  <a:lnTo>
                    <a:pt x="10361" y="111476"/>
                  </a:lnTo>
                  <a:lnTo>
                    <a:pt x="17335" y="106098"/>
                  </a:lnTo>
                  <a:lnTo>
                    <a:pt x="26315" y="103977"/>
                  </a:lnTo>
                  <a:lnTo>
                    <a:pt x="36255" y="98305"/>
                  </a:lnTo>
                  <a:lnTo>
                    <a:pt x="83410" y="95256"/>
                  </a:lnTo>
                  <a:lnTo>
                    <a:pt x="89282" y="95252"/>
                  </a:lnTo>
                  <a:lnTo>
                    <a:pt x="95421" y="98073"/>
                  </a:lnTo>
                  <a:lnTo>
                    <a:pt x="98539" y="100306"/>
                  </a:lnTo>
                  <a:lnTo>
                    <a:pt x="102003" y="105611"/>
                  </a:lnTo>
                  <a:lnTo>
                    <a:pt x="104410" y="114213"/>
                  </a:lnTo>
                  <a:lnTo>
                    <a:pt x="104611" y="118847"/>
                  </a:lnTo>
                  <a:lnTo>
                    <a:pt x="107525" y="124434"/>
                  </a:lnTo>
                  <a:lnTo>
                    <a:pt x="111289" y="130445"/>
                  </a:lnTo>
                  <a:lnTo>
                    <a:pt x="112961" y="136644"/>
                  </a:lnTo>
                  <a:lnTo>
                    <a:pt x="112349" y="139779"/>
                  </a:lnTo>
                  <a:lnTo>
                    <a:pt x="106583" y="152415"/>
                  </a:lnTo>
                  <a:lnTo>
                    <a:pt x="103788" y="177800"/>
                  </a:lnTo>
                  <a:lnTo>
                    <a:pt x="97250" y="190499"/>
                  </a:lnTo>
                  <a:lnTo>
                    <a:pt x="96583" y="193674"/>
                  </a:lnTo>
                  <a:lnTo>
                    <a:pt x="95082" y="195791"/>
                  </a:lnTo>
                  <a:lnTo>
                    <a:pt x="93021" y="197202"/>
                  </a:lnTo>
                  <a:lnTo>
                    <a:pt x="87910" y="199828"/>
                  </a:lnTo>
                  <a:lnTo>
                    <a:pt x="77951" y="208060"/>
                  </a:lnTo>
                  <a:lnTo>
                    <a:pt x="68153" y="209418"/>
                  </a:lnTo>
                  <a:lnTo>
                    <a:pt x="58603" y="209538"/>
                  </a:lnTo>
                  <a:lnTo>
                    <a:pt x="58120" y="208483"/>
                  </a:lnTo>
                  <a:lnTo>
                    <a:pt x="57278" y="196290"/>
                  </a:lnTo>
                  <a:lnTo>
                    <a:pt x="60030" y="190251"/>
                  </a:lnTo>
                  <a:lnTo>
                    <a:pt x="63720" y="184039"/>
                  </a:lnTo>
                  <a:lnTo>
                    <a:pt x="76200" y="1523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SMARTInkShape-1366"/>
            <p:cNvSpPr/>
            <p:nvPr>
              <p:custDataLst>
                <p:tags r:id="rId331"/>
              </p:custDataLst>
            </p:nvPr>
          </p:nvSpPr>
          <p:spPr>
            <a:xfrm>
              <a:off x="9934575" y="2295559"/>
              <a:ext cx="304801" cy="142435"/>
            </a:xfrm>
            <a:custGeom>
              <a:avLst/>
              <a:gdLst/>
              <a:ahLst/>
              <a:cxnLst/>
              <a:rect l="0" t="0" r="0" b="0"/>
              <a:pathLst>
                <a:path w="304801" h="142435">
                  <a:moveTo>
                    <a:pt x="0" y="9491"/>
                  </a:moveTo>
                  <a:lnTo>
                    <a:pt x="0" y="9491"/>
                  </a:lnTo>
                  <a:lnTo>
                    <a:pt x="5057" y="4435"/>
                  </a:lnTo>
                  <a:lnTo>
                    <a:pt x="10361" y="1952"/>
                  </a:lnTo>
                  <a:lnTo>
                    <a:pt x="36233" y="0"/>
                  </a:lnTo>
                  <a:lnTo>
                    <a:pt x="45336" y="6519"/>
                  </a:lnTo>
                  <a:lnTo>
                    <a:pt x="54238" y="8610"/>
                  </a:lnTo>
                  <a:lnTo>
                    <a:pt x="60442" y="9100"/>
                  </a:lnTo>
                  <a:lnTo>
                    <a:pt x="62518" y="10288"/>
                  </a:lnTo>
                  <a:lnTo>
                    <a:pt x="63904" y="12139"/>
                  </a:lnTo>
                  <a:lnTo>
                    <a:pt x="66127" y="17658"/>
                  </a:lnTo>
                  <a:lnTo>
                    <a:pt x="66514" y="23670"/>
                  </a:lnTo>
                  <a:lnTo>
                    <a:pt x="67625" y="25294"/>
                  </a:lnTo>
                  <a:lnTo>
                    <a:pt x="69425" y="26376"/>
                  </a:lnTo>
                  <a:lnTo>
                    <a:pt x="75803" y="28414"/>
                  </a:lnTo>
                  <a:lnTo>
                    <a:pt x="76197" y="37949"/>
                  </a:lnTo>
                  <a:lnTo>
                    <a:pt x="85334" y="28930"/>
                  </a:lnTo>
                  <a:lnTo>
                    <a:pt x="85690" y="20374"/>
                  </a:lnTo>
                  <a:lnTo>
                    <a:pt x="84644" y="19921"/>
                  </a:lnTo>
                  <a:lnTo>
                    <a:pt x="80659" y="19418"/>
                  </a:lnTo>
                  <a:lnTo>
                    <a:pt x="79173" y="18226"/>
                  </a:lnTo>
                  <a:lnTo>
                    <a:pt x="76315" y="9894"/>
                  </a:lnTo>
                  <a:lnTo>
                    <a:pt x="66793" y="85"/>
                  </a:lnTo>
                  <a:lnTo>
                    <a:pt x="61653" y="1"/>
                  </a:lnTo>
                  <a:lnTo>
                    <a:pt x="56329" y="2804"/>
                  </a:lnTo>
                  <a:lnTo>
                    <a:pt x="50435" y="6519"/>
                  </a:lnTo>
                  <a:lnTo>
                    <a:pt x="39933" y="9100"/>
                  </a:lnTo>
                  <a:lnTo>
                    <a:pt x="20814" y="26815"/>
                  </a:lnTo>
                  <a:lnTo>
                    <a:pt x="19834" y="30596"/>
                  </a:lnTo>
                  <a:lnTo>
                    <a:pt x="19573" y="33086"/>
                  </a:lnTo>
                  <a:lnTo>
                    <a:pt x="16461" y="38675"/>
                  </a:lnTo>
                  <a:lnTo>
                    <a:pt x="12609" y="44687"/>
                  </a:lnTo>
                  <a:lnTo>
                    <a:pt x="9379" y="54021"/>
                  </a:lnTo>
                  <a:lnTo>
                    <a:pt x="3249" y="63490"/>
                  </a:lnTo>
                  <a:lnTo>
                    <a:pt x="964" y="72998"/>
                  </a:lnTo>
                  <a:lnTo>
                    <a:pt x="12" y="107916"/>
                  </a:lnTo>
                  <a:lnTo>
                    <a:pt x="2827" y="114266"/>
                  </a:lnTo>
                  <a:lnTo>
                    <a:pt x="6548" y="120616"/>
                  </a:lnTo>
                  <a:lnTo>
                    <a:pt x="8202" y="126966"/>
                  </a:lnTo>
                  <a:lnTo>
                    <a:pt x="9702" y="129083"/>
                  </a:lnTo>
                  <a:lnTo>
                    <a:pt x="11760" y="130494"/>
                  </a:lnTo>
                  <a:lnTo>
                    <a:pt x="19713" y="132480"/>
                  </a:lnTo>
                  <a:lnTo>
                    <a:pt x="22668" y="132758"/>
                  </a:lnTo>
                  <a:lnTo>
                    <a:pt x="28771" y="135890"/>
                  </a:lnTo>
                  <a:lnTo>
                    <a:pt x="31880" y="138207"/>
                  </a:lnTo>
                  <a:lnTo>
                    <a:pt x="40980" y="140782"/>
                  </a:lnTo>
                  <a:lnTo>
                    <a:pt x="59013" y="142434"/>
                  </a:lnTo>
                  <a:lnTo>
                    <a:pt x="104971" y="133889"/>
                  </a:lnTo>
                  <a:lnTo>
                    <a:pt x="117563" y="132512"/>
                  </a:lnTo>
                  <a:lnTo>
                    <a:pt x="161929" y="114033"/>
                  </a:lnTo>
                  <a:lnTo>
                    <a:pt x="206375" y="92027"/>
                  </a:lnTo>
                  <a:lnTo>
                    <a:pt x="250825" y="69815"/>
                  </a:lnTo>
                  <a:lnTo>
                    <a:pt x="296568" y="44416"/>
                  </a:lnTo>
                  <a:lnTo>
                    <a:pt x="304800" y="380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0" name="SMARTInkShape-Group354"/>
          <p:cNvGrpSpPr/>
          <p:nvPr/>
        </p:nvGrpSpPr>
        <p:grpSpPr>
          <a:xfrm>
            <a:off x="5591581" y="2629028"/>
            <a:ext cx="1028292" cy="295109"/>
            <a:chOff x="5591581" y="2629028"/>
            <a:chExt cx="1028292" cy="295109"/>
          </a:xfrm>
        </p:grpSpPr>
        <p:sp>
          <p:nvSpPr>
            <p:cNvPr id="101" name="SMARTInkShape-1367"/>
            <p:cNvSpPr/>
            <p:nvPr>
              <p:custDataLst>
                <p:tags r:id="rId314"/>
              </p:custDataLst>
            </p:nvPr>
          </p:nvSpPr>
          <p:spPr>
            <a:xfrm>
              <a:off x="5591581" y="2647951"/>
              <a:ext cx="151995" cy="219060"/>
            </a:xfrm>
            <a:custGeom>
              <a:avLst/>
              <a:gdLst/>
              <a:ahLst/>
              <a:cxnLst/>
              <a:rect l="0" t="0" r="0" b="0"/>
              <a:pathLst>
                <a:path w="151995" h="219060">
                  <a:moveTo>
                    <a:pt x="151994" y="19049"/>
                  </a:moveTo>
                  <a:lnTo>
                    <a:pt x="151994" y="19049"/>
                  </a:lnTo>
                  <a:lnTo>
                    <a:pt x="151994" y="116"/>
                  </a:lnTo>
                  <a:lnTo>
                    <a:pt x="137529" y="0"/>
                  </a:lnTo>
                  <a:lnTo>
                    <a:pt x="132160" y="2822"/>
                  </a:lnTo>
                  <a:lnTo>
                    <a:pt x="91634" y="41313"/>
                  </a:lnTo>
                  <a:lnTo>
                    <a:pt x="82133" y="55867"/>
                  </a:lnTo>
                  <a:lnTo>
                    <a:pt x="74929" y="78690"/>
                  </a:lnTo>
                  <a:lnTo>
                    <a:pt x="47633" y="114909"/>
                  </a:lnTo>
                  <a:lnTo>
                    <a:pt x="32457" y="146129"/>
                  </a:lnTo>
                  <a:lnTo>
                    <a:pt x="26194" y="168643"/>
                  </a:lnTo>
                  <a:lnTo>
                    <a:pt x="11768" y="190253"/>
                  </a:lnTo>
                  <a:lnTo>
                    <a:pt x="8410" y="206342"/>
                  </a:lnTo>
                  <a:lnTo>
                    <a:pt x="0" y="218515"/>
                  </a:lnTo>
                  <a:lnTo>
                    <a:pt x="13794" y="219059"/>
                  </a:lnTo>
                  <a:lnTo>
                    <a:pt x="19310" y="216245"/>
                  </a:lnTo>
                  <a:lnTo>
                    <a:pt x="28169" y="2095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SMARTInkShape-1368"/>
            <p:cNvSpPr/>
            <p:nvPr>
              <p:custDataLst>
                <p:tags r:id="rId315"/>
              </p:custDataLst>
            </p:nvPr>
          </p:nvSpPr>
          <p:spPr>
            <a:xfrm>
              <a:off x="5687749" y="2686063"/>
              <a:ext cx="17611" cy="180963"/>
            </a:xfrm>
            <a:custGeom>
              <a:avLst/>
              <a:gdLst/>
              <a:ahLst/>
              <a:cxnLst/>
              <a:rect l="0" t="0" r="0" b="0"/>
              <a:pathLst>
                <a:path w="17611" h="180963">
                  <a:moveTo>
                    <a:pt x="8201" y="19037"/>
                  </a:moveTo>
                  <a:lnTo>
                    <a:pt x="8201" y="19037"/>
                  </a:lnTo>
                  <a:lnTo>
                    <a:pt x="8201" y="0"/>
                  </a:lnTo>
                  <a:lnTo>
                    <a:pt x="8201" y="5047"/>
                  </a:lnTo>
                  <a:lnTo>
                    <a:pt x="9259" y="6535"/>
                  </a:lnTo>
                  <a:lnTo>
                    <a:pt x="11023" y="7528"/>
                  </a:lnTo>
                  <a:lnTo>
                    <a:pt x="13257" y="8189"/>
                  </a:lnTo>
                  <a:lnTo>
                    <a:pt x="14746" y="9689"/>
                  </a:lnTo>
                  <a:lnTo>
                    <a:pt x="16402" y="14177"/>
                  </a:lnTo>
                  <a:lnTo>
                    <a:pt x="17610" y="36924"/>
                  </a:lnTo>
                  <a:lnTo>
                    <a:pt x="14852" y="45684"/>
                  </a:lnTo>
                  <a:lnTo>
                    <a:pt x="11157" y="54163"/>
                  </a:lnTo>
                  <a:lnTo>
                    <a:pt x="8317" y="101719"/>
                  </a:lnTo>
                  <a:lnTo>
                    <a:pt x="8204" y="145483"/>
                  </a:lnTo>
                  <a:lnTo>
                    <a:pt x="5381" y="152141"/>
                  </a:lnTo>
                  <a:lnTo>
                    <a:pt x="1656" y="158628"/>
                  </a:lnTo>
                  <a:lnTo>
                    <a:pt x="0" y="165038"/>
                  </a:lnTo>
                  <a:lnTo>
                    <a:pt x="617" y="168230"/>
                  </a:lnTo>
                  <a:lnTo>
                    <a:pt x="8201" y="1809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SMARTInkShape-1369"/>
            <p:cNvSpPr/>
            <p:nvPr>
              <p:custDataLst>
                <p:tags r:id="rId316"/>
              </p:custDataLst>
            </p:nvPr>
          </p:nvSpPr>
          <p:spPr>
            <a:xfrm>
              <a:off x="5619754" y="2819400"/>
              <a:ext cx="47622" cy="9526"/>
            </a:xfrm>
            <a:custGeom>
              <a:avLst/>
              <a:gdLst/>
              <a:ahLst/>
              <a:cxnLst/>
              <a:rect l="0" t="0" r="0" b="0"/>
              <a:pathLst>
                <a:path w="47622" h="9526">
                  <a:moveTo>
                    <a:pt x="19046" y="0"/>
                  </a:moveTo>
                  <a:lnTo>
                    <a:pt x="19046" y="0"/>
                  </a:lnTo>
                  <a:lnTo>
                    <a:pt x="0" y="0"/>
                  </a:lnTo>
                  <a:lnTo>
                    <a:pt x="8197" y="8201"/>
                  </a:lnTo>
                  <a:lnTo>
                    <a:pt x="14186" y="9133"/>
                  </a:lnTo>
                  <a:lnTo>
                    <a:pt x="47621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SMARTInkShape-1370"/>
            <p:cNvSpPr/>
            <p:nvPr>
              <p:custDataLst>
                <p:tags r:id="rId317"/>
              </p:custDataLst>
            </p:nvPr>
          </p:nvSpPr>
          <p:spPr>
            <a:xfrm>
              <a:off x="5772150" y="2819400"/>
              <a:ext cx="9526" cy="76201"/>
            </a:xfrm>
            <a:custGeom>
              <a:avLst/>
              <a:gdLst/>
              <a:ahLst/>
              <a:cxnLst/>
              <a:rect l="0" t="0" r="0" b="0"/>
              <a:pathLst>
                <a:path w="9526" h="76201">
                  <a:moveTo>
                    <a:pt x="9525" y="0"/>
                  </a:moveTo>
                  <a:lnTo>
                    <a:pt x="9525" y="0"/>
                  </a:lnTo>
                  <a:lnTo>
                    <a:pt x="9525" y="14189"/>
                  </a:lnTo>
                  <a:lnTo>
                    <a:pt x="6703" y="19711"/>
                  </a:lnTo>
                  <a:lnTo>
                    <a:pt x="1324" y="26824"/>
                  </a:lnTo>
                  <a:lnTo>
                    <a:pt x="262" y="35833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SMARTInkShape-1371"/>
            <p:cNvSpPr/>
            <p:nvPr>
              <p:custDataLst>
                <p:tags r:id="rId318"/>
              </p:custDataLst>
            </p:nvPr>
          </p:nvSpPr>
          <p:spPr>
            <a:xfrm>
              <a:off x="5924550" y="2667010"/>
              <a:ext cx="66676" cy="209541"/>
            </a:xfrm>
            <a:custGeom>
              <a:avLst/>
              <a:gdLst/>
              <a:ahLst/>
              <a:cxnLst/>
              <a:rect l="0" t="0" r="0" b="0"/>
              <a:pathLst>
                <a:path w="66676" h="209541">
                  <a:moveTo>
                    <a:pt x="66675" y="9515"/>
                  </a:moveTo>
                  <a:lnTo>
                    <a:pt x="66675" y="9515"/>
                  </a:lnTo>
                  <a:lnTo>
                    <a:pt x="66675" y="382"/>
                  </a:lnTo>
                  <a:lnTo>
                    <a:pt x="57543" y="0"/>
                  </a:lnTo>
                  <a:lnTo>
                    <a:pt x="57160" y="9123"/>
                  </a:lnTo>
                  <a:lnTo>
                    <a:pt x="41341" y="26376"/>
                  </a:lnTo>
                  <a:lnTo>
                    <a:pt x="38002" y="35207"/>
                  </a:lnTo>
                  <a:lnTo>
                    <a:pt x="31838" y="45585"/>
                  </a:lnTo>
                  <a:lnTo>
                    <a:pt x="22114" y="89885"/>
                  </a:lnTo>
                  <a:lnTo>
                    <a:pt x="18900" y="107176"/>
                  </a:lnTo>
                  <a:lnTo>
                    <a:pt x="12773" y="120531"/>
                  </a:lnTo>
                  <a:lnTo>
                    <a:pt x="8752" y="148230"/>
                  </a:lnTo>
                  <a:lnTo>
                    <a:pt x="2042" y="161720"/>
                  </a:lnTo>
                  <a:lnTo>
                    <a:pt x="0" y="209269"/>
                  </a:lnTo>
                  <a:lnTo>
                    <a:pt x="0" y="2095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SMARTInkShape-1372"/>
            <p:cNvSpPr/>
            <p:nvPr>
              <p:custDataLst>
                <p:tags r:id="rId319"/>
              </p:custDataLst>
            </p:nvPr>
          </p:nvSpPr>
          <p:spPr>
            <a:xfrm>
              <a:off x="5991225" y="2705100"/>
              <a:ext cx="9526" cy="161926"/>
            </a:xfrm>
            <a:custGeom>
              <a:avLst/>
              <a:gdLst/>
              <a:ahLst/>
              <a:cxnLst/>
              <a:rect l="0" t="0" r="0" b="0"/>
              <a:pathLst>
                <a:path w="9526" h="161926">
                  <a:moveTo>
                    <a:pt x="9525" y="0"/>
                  </a:moveTo>
                  <a:lnTo>
                    <a:pt x="9525" y="0"/>
                  </a:lnTo>
                  <a:lnTo>
                    <a:pt x="9525" y="45518"/>
                  </a:lnTo>
                  <a:lnTo>
                    <a:pt x="9525" y="93090"/>
                  </a:lnTo>
                  <a:lnTo>
                    <a:pt x="9525" y="96985"/>
                  </a:lnTo>
                  <a:lnTo>
                    <a:pt x="6703" y="104135"/>
                  </a:lnTo>
                  <a:lnTo>
                    <a:pt x="2980" y="110841"/>
                  </a:lnTo>
                  <a:lnTo>
                    <a:pt x="883" y="121624"/>
                  </a:lnTo>
                  <a:lnTo>
                    <a:pt x="0" y="161767"/>
                  </a:lnTo>
                  <a:lnTo>
                    <a:pt x="952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SMARTInkShape-1373"/>
            <p:cNvSpPr/>
            <p:nvPr>
              <p:custDataLst>
                <p:tags r:id="rId320"/>
              </p:custDataLst>
            </p:nvPr>
          </p:nvSpPr>
          <p:spPr>
            <a:xfrm>
              <a:off x="5934075" y="2819400"/>
              <a:ext cx="47626" cy="9410"/>
            </a:xfrm>
            <a:custGeom>
              <a:avLst/>
              <a:gdLst/>
              <a:ahLst/>
              <a:cxnLst/>
              <a:rect l="0" t="0" r="0" b="0"/>
              <a:pathLst>
                <a:path w="47626" h="9410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9701" y="9264"/>
                  </a:lnTo>
                  <a:lnTo>
                    <a:pt x="14189" y="9409"/>
                  </a:lnTo>
                  <a:lnTo>
                    <a:pt x="19712" y="6651"/>
                  </a:lnTo>
                  <a:lnTo>
                    <a:pt x="25693" y="2956"/>
                  </a:lnTo>
                  <a:lnTo>
                    <a:pt x="38158" y="584"/>
                  </a:lnTo>
                  <a:lnTo>
                    <a:pt x="476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SMARTInkShape-1374"/>
            <p:cNvSpPr/>
            <p:nvPr>
              <p:custDataLst>
                <p:tags r:id="rId321"/>
              </p:custDataLst>
            </p:nvPr>
          </p:nvSpPr>
          <p:spPr>
            <a:xfrm>
              <a:off x="6134103" y="2800353"/>
              <a:ext cx="114298" cy="123784"/>
            </a:xfrm>
            <a:custGeom>
              <a:avLst/>
              <a:gdLst/>
              <a:ahLst/>
              <a:cxnLst/>
              <a:rect l="0" t="0" r="0" b="0"/>
              <a:pathLst>
                <a:path w="114298" h="123784">
                  <a:moveTo>
                    <a:pt x="57147" y="38097"/>
                  </a:moveTo>
                  <a:lnTo>
                    <a:pt x="57147" y="38097"/>
                  </a:lnTo>
                  <a:lnTo>
                    <a:pt x="48015" y="47230"/>
                  </a:lnTo>
                  <a:lnTo>
                    <a:pt x="47622" y="38097"/>
                  </a:lnTo>
                  <a:lnTo>
                    <a:pt x="39421" y="38097"/>
                  </a:lnTo>
                  <a:lnTo>
                    <a:pt x="38980" y="37039"/>
                  </a:lnTo>
                  <a:lnTo>
                    <a:pt x="38097" y="28572"/>
                  </a:lnTo>
                  <a:lnTo>
                    <a:pt x="28582" y="28572"/>
                  </a:lnTo>
                  <a:lnTo>
                    <a:pt x="28572" y="38097"/>
                  </a:lnTo>
                  <a:lnTo>
                    <a:pt x="28572" y="28688"/>
                  </a:lnTo>
                  <a:lnTo>
                    <a:pt x="36773" y="28582"/>
                  </a:lnTo>
                  <a:lnTo>
                    <a:pt x="37214" y="27521"/>
                  </a:lnTo>
                  <a:lnTo>
                    <a:pt x="38094" y="19082"/>
                  </a:lnTo>
                  <a:lnTo>
                    <a:pt x="38097" y="33512"/>
                  </a:lnTo>
                  <a:lnTo>
                    <a:pt x="37039" y="35041"/>
                  </a:lnTo>
                  <a:lnTo>
                    <a:pt x="35275" y="36059"/>
                  </a:lnTo>
                  <a:lnTo>
                    <a:pt x="33041" y="36739"/>
                  </a:lnTo>
                  <a:lnTo>
                    <a:pt x="31552" y="38250"/>
                  </a:lnTo>
                  <a:lnTo>
                    <a:pt x="28582" y="47585"/>
                  </a:lnTo>
                  <a:lnTo>
                    <a:pt x="20372" y="55820"/>
                  </a:lnTo>
                  <a:lnTo>
                    <a:pt x="19930" y="55204"/>
                  </a:lnTo>
                  <a:lnTo>
                    <a:pt x="19081" y="47980"/>
                  </a:lnTo>
                  <a:lnTo>
                    <a:pt x="10849" y="47654"/>
                  </a:lnTo>
                  <a:lnTo>
                    <a:pt x="10407" y="46585"/>
                  </a:lnTo>
                  <a:lnTo>
                    <a:pt x="9915" y="42575"/>
                  </a:lnTo>
                  <a:lnTo>
                    <a:pt x="10842" y="41082"/>
                  </a:lnTo>
                  <a:lnTo>
                    <a:pt x="12519" y="40087"/>
                  </a:lnTo>
                  <a:lnTo>
                    <a:pt x="14695" y="39424"/>
                  </a:lnTo>
                  <a:lnTo>
                    <a:pt x="16146" y="37923"/>
                  </a:lnTo>
                  <a:lnTo>
                    <a:pt x="18665" y="30013"/>
                  </a:lnTo>
                  <a:lnTo>
                    <a:pt x="19037" y="14420"/>
                  </a:lnTo>
                  <a:lnTo>
                    <a:pt x="20098" y="12787"/>
                  </a:lnTo>
                  <a:lnTo>
                    <a:pt x="21865" y="11699"/>
                  </a:lnTo>
                  <a:lnTo>
                    <a:pt x="24100" y="10973"/>
                  </a:lnTo>
                  <a:lnTo>
                    <a:pt x="25591" y="9431"/>
                  </a:lnTo>
                  <a:lnTo>
                    <a:pt x="28538" y="125"/>
                  </a:lnTo>
                  <a:lnTo>
                    <a:pt x="37704" y="0"/>
                  </a:lnTo>
                  <a:lnTo>
                    <a:pt x="46264" y="8198"/>
                  </a:lnTo>
                  <a:lnTo>
                    <a:pt x="47503" y="17607"/>
                  </a:lnTo>
                  <a:lnTo>
                    <a:pt x="47587" y="23677"/>
                  </a:lnTo>
                  <a:lnTo>
                    <a:pt x="48656" y="25309"/>
                  </a:lnTo>
                  <a:lnTo>
                    <a:pt x="50429" y="26396"/>
                  </a:lnTo>
                  <a:lnTo>
                    <a:pt x="52668" y="27122"/>
                  </a:lnTo>
                  <a:lnTo>
                    <a:pt x="54161" y="28663"/>
                  </a:lnTo>
                  <a:lnTo>
                    <a:pt x="56754" y="36646"/>
                  </a:lnTo>
                  <a:lnTo>
                    <a:pt x="49556" y="48268"/>
                  </a:lnTo>
                  <a:lnTo>
                    <a:pt x="46639" y="64405"/>
                  </a:lnTo>
                  <a:lnTo>
                    <a:pt x="41098" y="73291"/>
                  </a:lnTo>
                  <a:lnTo>
                    <a:pt x="37928" y="82627"/>
                  </a:lnTo>
                  <a:lnTo>
                    <a:pt x="21222" y="105362"/>
                  </a:lnTo>
                  <a:lnTo>
                    <a:pt x="20498" y="108340"/>
                  </a:lnTo>
                  <a:lnTo>
                    <a:pt x="18956" y="110326"/>
                  </a:lnTo>
                  <a:lnTo>
                    <a:pt x="14419" y="112532"/>
                  </a:lnTo>
                  <a:lnTo>
                    <a:pt x="12787" y="114179"/>
                  </a:lnTo>
                  <a:lnTo>
                    <a:pt x="9559" y="123692"/>
                  </a:lnTo>
                  <a:lnTo>
                    <a:pt x="4477" y="123783"/>
                  </a:lnTo>
                  <a:lnTo>
                    <a:pt x="2983" y="122738"/>
                  </a:lnTo>
                  <a:lnTo>
                    <a:pt x="1988" y="120983"/>
                  </a:lnTo>
                  <a:lnTo>
                    <a:pt x="113" y="114688"/>
                  </a:lnTo>
                  <a:lnTo>
                    <a:pt x="0" y="100119"/>
                  </a:lnTo>
                  <a:lnTo>
                    <a:pt x="1057" y="98494"/>
                  </a:lnTo>
                  <a:lnTo>
                    <a:pt x="2820" y="97412"/>
                  </a:lnTo>
                  <a:lnTo>
                    <a:pt x="5054" y="96691"/>
                  </a:lnTo>
                  <a:lnTo>
                    <a:pt x="6544" y="95151"/>
                  </a:lnTo>
                  <a:lnTo>
                    <a:pt x="9488" y="85850"/>
                  </a:lnTo>
                  <a:lnTo>
                    <a:pt x="18654" y="85725"/>
                  </a:lnTo>
                  <a:lnTo>
                    <a:pt x="28170" y="94855"/>
                  </a:lnTo>
                  <a:lnTo>
                    <a:pt x="33510" y="95131"/>
                  </a:lnTo>
                  <a:lnTo>
                    <a:pt x="35038" y="96228"/>
                  </a:lnTo>
                  <a:lnTo>
                    <a:pt x="36058" y="98018"/>
                  </a:lnTo>
                  <a:lnTo>
                    <a:pt x="37695" y="103438"/>
                  </a:lnTo>
                  <a:lnTo>
                    <a:pt x="40740" y="104179"/>
                  </a:lnTo>
                  <a:lnTo>
                    <a:pt x="46264" y="104655"/>
                  </a:lnTo>
                  <a:lnTo>
                    <a:pt x="54958" y="98203"/>
                  </a:lnTo>
                  <a:lnTo>
                    <a:pt x="64920" y="95636"/>
                  </a:lnTo>
                  <a:lnTo>
                    <a:pt x="73931" y="88778"/>
                  </a:lnTo>
                  <a:lnTo>
                    <a:pt x="82816" y="85569"/>
                  </a:lnTo>
                  <a:lnTo>
                    <a:pt x="102901" y="68424"/>
                  </a:lnTo>
                  <a:lnTo>
                    <a:pt x="103941" y="64628"/>
                  </a:lnTo>
                  <a:lnTo>
                    <a:pt x="104218" y="62134"/>
                  </a:lnTo>
                  <a:lnTo>
                    <a:pt x="105461" y="60472"/>
                  </a:lnTo>
                  <a:lnTo>
                    <a:pt x="109664" y="58624"/>
                  </a:lnTo>
                  <a:lnTo>
                    <a:pt x="111208" y="57074"/>
                  </a:lnTo>
                  <a:lnTo>
                    <a:pt x="114297" y="476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SMARTInkShape-1375"/>
            <p:cNvSpPr/>
            <p:nvPr>
              <p:custDataLst>
                <p:tags r:id="rId322"/>
              </p:custDataLst>
            </p:nvPr>
          </p:nvSpPr>
          <p:spPr>
            <a:xfrm>
              <a:off x="6438900" y="2629028"/>
              <a:ext cx="180973" cy="228473"/>
            </a:xfrm>
            <a:custGeom>
              <a:avLst/>
              <a:gdLst/>
              <a:ahLst/>
              <a:cxnLst/>
              <a:rect l="0" t="0" r="0" b="0"/>
              <a:pathLst>
                <a:path w="180973" h="228473">
                  <a:moveTo>
                    <a:pt x="28575" y="218947"/>
                  </a:moveTo>
                  <a:lnTo>
                    <a:pt x="28575" y="218947"/>
                  </a:lnTo>
                  <a:lnTo>
                    <a:pt x="20374" y="210746"/>
                  </a:lnTo>
                  <a:lnTo>
                    <a:pt x="18254" y="202079"/>
                  </a:lnTo>
                  <a:lnTo>
                    <a:pt x="12581" y="193253"/>
                  </a:lnTo>
                  <a:lnTo>
                    <a:pt x="9927" y="182690"/>
                  </a:lnTo>
                  <a:lnTo>
                    <a:pt x="3059" y="173607"/>
                  </a:lnTo>
                  <a:lnTo>
                    <a:pt x="906" y="164708"/>
                  </a:lnTo>
                  <a:lnTo>
                    <a:pt x="8" y="117607"/>
                  </a:lnTo>
                  <a:lnTo>
                    <a:pt x="0" y="91957"/>
                  </a:lnTo>
                  <a:lnTo>
                    <a:pt x="9701" y="61080"/>
                  </a:lnTo>
                  <a:lnTo>
                    <a:pt x="25949" y="38024"/>
                  </a:lnTo>
                  <a:lnTo>
                    <a:pt x="26824" y="34832"/>
                  </a:lnTo>
                  <a:lnTo>
                    <a:pt x="28466" y="32703"/>
                  </a:lnTo>
                  <a:lnTo>
                    <a:pt x="44719" y="22275"/>
                  </a:lnTo>
                  <a:lnTo>
                    <a:pt x="54054" y="18857"/>
                  </a:lnTo>
                  <a:lnTo>
                    <a:pt x="63524" y="12670"/>
                  </a:lnTo>
                  <a:lnTo>
                    <a:pt x="73032" y="9309"/>
                  </a:lnTo>
                  <a:lnTo>
                    <a:pt x="82552" y="3138"/>
                  </a:lnTo>
                  <a:lnTo>
                    <a:pt x="92075" y="840"/>
                  </a:lnTo>
                  <a:lnTo>
                    <a:pt x="107950" y="0"/>
                  </a:lnTo>
                  <a:lnTo>
                    <a:pt x="114300" y="2751"/>
                  </a:lnTo>
                  <a:lnTo>
                    <a:pt x="120650" y="6443"/>
                  </a:lnTo>
                  <a:lnTo>
                    <a:pt x="127000" y="8084"/>
                  </a:lnTo>
                  <a:lnTo>
                    <a:pt x="129117" y="9581"/>
                  </a:lnTo>
                  <a:lnTo>
                    <a:pt x="130528" y="11636"/>
                  </a:lnTo>
                  <a:lnTo>
                    <a:pt x="131469" y="14064"/>
                  </a:lnTo>
                  <a:lnTo>
                    <a:pt x="133154" y="15683"/>
                  </a:lnTo>
                  <a:lnTo>
                    <a:pt x="143463" y="21104"/>
                  </a:lnTo>
                  <a:lnTo>
                    <a:pt x="156934" y="33074"/>
                  </a:lnTo>
                  <a:lnTo>
                    <a:pt x="159707" y="38618"/>
                  </a:lnTo>
                  <a:lnTo>
                    <a:pt x="161487" y="50799"/>
                  </a:lnTo>
                  <a:lnTo>
                    <a:pt x="162692" y="52874"/>
                  </a:lnTo>
                  <a:lnTo>
                    <a:pt x="164552" y="54256"/>
                  </a:lnTo>
                  <a:lnTo>
                    <a:pt x="166851" y="55178"/>
                  </a:lnTo>
                  <a:lnTo>
                    <a:pt x="168384" y="56851"/>
                  </a:lnTo>
                  <a:lnTo>
                    <a:pt x="170087" y="61532"/>
                  </a:lnTo>
                  <a:lnTo>
                    <a:pt x="171449" y="107939"/>
                  </a:lnTo>
                  <a:lnTo>
                    <a:pt x="180801" y="152099"/>
                  </a:lnTo>
                  <a:lnTo>
                    <a:pt x="180972" y="175818"/>
                  </a:lnTo>
                  <a:lnTo>
                    <a:pt x="178151" y="181434"/>
                  </a:lnTo>
                  <a:lnTo>
                    <a:pt x="174428" y="187458"/>
                  </a:lnTo>
                  <a:lnTo>
                    <a:pt x="172038" y="199948"/>
                  </a:lnTo>
                  <a:lnTo>
                    <a:pt x="171450" y="228472"/>
                  </a:lnTo>
                  <a:lnTo>
                    <a:pt x="171450" y="2189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1" name="SMARTInkShape-Group355"/>
          <p:cNvGrpSpPr/>
          <p:nvPr/>
        </p:nvGrpSpPr>
        <p:grpSpPr>
          <a:xfrm>
            <a:off x="6810375" y="2609885"/>
            <a:ext cx="914398" cy="285716"/>
            <a:chOff x="6810375" y="2609885"/>
            <a:chExt cx="914398" cy="285716"/>
          </a:xfrm>
        </p:grpSpPr>
        <p:sp>
          <p:nvSpPr>
            <p:cNvPr id="111" name="SMARTInkShape-1376"/>
            <p:cNvSpPr/>
            <p:nvPr>
              <p:custDataLst>
                <p:tags r:id="rId304"/>
              </p:custDataLst>
            </p:nvPr>
          </p:nvSpPr>
          <p:spPr>
            <a:xfrm>
              <a:off x="6810375" y="2620699"/>
              <a:ext cx="95217" cy="179520"/>
            </a:xfrm>
            <a:custGeom>
              <a:avLst/>
              <a:gdLst/>
              <a:ahLst/>
              <a:cxnLst/>
              <a:rect l="0" t="0" r="0" b="0"/>
              <a:pathLst>
                <a:path w="95217" h="179520">
                  <a:moveTo>
                    <a:pt x="85725" y="8201"/>
                  </a:moveTo>
                  <a:lnTo>
                    <a:pt x="85725" y="8201"/>
                  </a:lnTo>
                  <a:lnTo>
                    <a:pt x="95216" y="8201"/>
                  </a:lnTo>
                  <a:lnTo>
                    <a:pt x="87046" y="0"/>
                  </a:lnTo>
                  <a:lnTo>
                    <a:pt x="86606" y="617"/>
                  </a:lnTo>
                  <a:lnTo>
                    <a:pt x="85840" y="6993"/>
                  </a:lnTo>
                  <a:lnTo>
                    <a:pt x="82954" y="7664"/>
                  </a:lnTo>
                  <a:lnTo>
                    <a:pt x="80703" y="7843"/>
                  </a:lnTo>
                  <a:lnTo>
                    <a:pt x="79201" y="9021"/>
                  </a:lnTo>
                  <a:lnTo>
                    <a:pt x="77534" y="13151"/>
                  </a:lnTo>
                  <a:lnTo>
                    <a:pt x="76031" y="14676"/>
                  </a:lnTo>
                  <a:lnTo>
                    <a:pt x="71539" y="16370"/>
                  </a:lnTo>
                  <a:lnTo>
                    <a:pt x="69917" y="17880"/>
                  </a:lnTo>
                  <a:lnTo>
                    <a:pt x="68116" y="22381"/>
                  </a:lnTo>
                  <a:lnTo>
                    <a:pt x="66577" y="24004"/>
                  </a:lnTo>
                  <a:lnTo>
                    <a:pt x="53544" y="31880"/>
                  </a:lnTo>
                  <a:lnTo>
                    <a:pt x="50255" y="37422"/>
                  </a:lnTo>
                  <a:lnTo>
                    <a:pt x="43088" y="54660"/>
                  </a:lnTo>
                  <a:lnTo>
                    <a:pt x="23203" y="82030"/>
                  </a:lnTo>
                  <a:lnTo>
                    <a:pt x="11811" y="115442"/>
                  </a:lnTo>
                  <a:lnTo>
                    <a:pt x="3970" y="128759"/>
                  </a:lnTo>
                  <a:lnTo>
                    <a:pt x="46" y="168115"/>
                  </a:lnTo>
                  <a:lnTo>
                    <a:pt x="0" y="179519"/>
                  </a:lnTo>
                  <a:lnTo>
                    <a:pt x="9525" y="1701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SMARTInkShape-1377"/>
            <p:cNvSpPr/>
            <p:nvPr>
              <p:custDataLst>
                <p:tags r:id="rId305"/>
              </p:custDataLst>
            </p:nvPr>
          </p:nvSpPr>
          <p:spPr>
            <a:xfrm>
              <a:off x="6905625" y="2628935"/>
              <a:ext cx="9526" cy="171416"/>
            </a:xfrm>
            <a:custGeom>
              <a:avLst/>
              <a:gdLst/>
              <a:ahLst/>
              <a:cxnLst/>
              <a:rect l="0" t="0" r="0" b="0"/>
              <a:pathLst>
                <a:path w="9526" h="171416">
                  <a:moveTo>
                    <a:pt x="0" y="9490"/>
                  </a:moveTo>
                  <a:lnTo>
                    <a:pt x="0" y="9490"/>
                  </a:lnTo>
                  <a:lnTo>
                    <a:pt x="0" y="0"/>
                  </a:lnTo>
                  <a:lnTo>
                    <a:pt x="0" y="14430"/>
                  </a:lnTo>
                  <a:lnTo>
                    <a:pt x="2822" y="19799"/>
                  </a:lnTo>
                  <a:lnTo>
                    <a:pt x="6545" y="25714"/>
                  </a:lnTo>
                  <a:lnTo>
                    <a:pt x="8937" y="38134"/>
                  </a:lnTo>
                  <a:lnTo>
                    <a:pt x="9520" y="85102"/>
                  </a:lnTo>
                  <a:lnTo>
                    <a:pt x="9525" y="126563"/>
                  </a:lnTo>
                  <a:lnTo>
                    <a:pt x="6703" y="133136"/>
                  </a:lnTo>
                  <a:lnTo>
                    <a:pt x="2980" y="139585"/>
                  </a:lnTo>
                  <a:lnTo>
                    <a:pt x="588" y="152349"/>
                  </a:lnTo>
                  <a:lnTo>
                    <a:pt x="0" y="1714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SMARTInkShape-1378"/>
            <p:cNvSpPr/>
            <p:nvPr>
              <p:custDataLst>
                <p:tags r:id="rId306"/>
              </p:custDataLst>
            </p:nvPr>
          </p:nvSpPr>
          <p:spPr>
            <a:xfrm>
              <a:off x="6811700" y="2733675"/>
              <a:ext cx="103451" cy="19051"/>
            </a:xfrm>
            <a:custGeom>
              <a:avLst/>
              <a:gdLst/>
              <a:ahLst/>
              <a:cxnLst/>
              <a:rect l="0" t="0" r="0" b="0"/>
              <a:pathLst>
                <a:path w="103451" h="19051">
                  <a:moveTo>
                    <a:pt x="8200" y="19050"/>
                  </a:moveTo>
                  <a:lnTo>
                    <a:pt x="8200" y="19050"/>
                  </a:lnTo>
                  <a:lnTo>
                    <a:pt x="0" y="10849"/>
                  </a:lnTo>
                  <a:lnTo>
                    <a:pt x="616" y="10408"/>
                  </a:lnTo>
                  <a:lnTo>
                    <a:pt x="46318" y="9525"/>
                  </a:lnTo>
                  <a:lnTo>
                    <a:pt x="69782" y="8467"/>
                  </a:lnTo>
                  <a:lnTo>
                    <a:pt x="103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SMARTInkShape-1379"/>
            <p:cNvSpPr/>
            <p:nvPr>
              <p:custDataLst>
                <p:tags r:id="rId307"/>
              </p:custDataLst>
            </p:nvPr>
          </p:nvSpPr>
          <p:spPr>
            <a:xfrm>
              <a:off x="6938325" y="2629296"/>
              <a:ext cx="186366" cy="180540"/>
            </a:xfrm>
            <a:custGeom>
              <a:avLst/>
              <a:gdLst/>
              <a:ahLst/>
              <a:cxnLst/>
              <a:rect l="0" t="0" r="0" b="0"/>
              <a:pathLst>
                <a:path w="186366" h="180540">
                  <a:moveTo>
                    <a:pt x="176850" y="9129"/>
                  </a:moveTo>
                  <a:lnTo>
                    <a:pt x="176850" y="9129"/>
                  </a:lnTo>
                  <a:lnTo>
                    <a:pt x="185050" y="9129"/>
                  </a:lnTo>
                  <a:lnTo>
                    <a:pt x="185492" y="10187"/>
                  </a:lnTo>
                  <a:lnTo>
                    <a:pt x="186365" y="18538"/>
                  </a:lnTo>
                  <a:lnTo>
                    <a:pt x="178173" y="26845"/>
                  </a:lnTo>
                  <a:lnTo>
                    <a:pt x="176851" y="37693"/>
                  </a:lnTo>
                  <a:lnTo>
                    <a:pt x="176851" y="37697"/>
                  </a:lnTo>
                  <a:lnTo>
                    <a:pt x="176850" y="37699"/>
                  </a:lnTo>
                  <a:lnTo>
                    <a:pt x="176850" y="37704"/>
                  </a:lnTo>
                  <a:lnTo>
                    <a:pt x="171794" y="37704"/>
                  </a:lnTo>
                  <a:lnTo>
                    <a:pt x="170305" y="36646"/>
                  </a:lnTo>
                  <a:lnTo>
                    <a:pt x="169312" y="34882"/>
                  </a:lnTo>
                  <a:lnTo>
                    <a:pt x="167718" y="29503"/>
                  </a:lnTo>
                  <a:lnTo>
                    <a:pt x="153146" y="14024"/>
                  </a:lnTo>
                  <a:lnTo>
                    <a:pt x="147618" y="11305"/>
                  </a:lnTo>
                  <a:lnTo>
                    <a:pt x="131068" y="9257"/>
                  </a:lnTo>
                  <a:lnTo>
                    <a:pt x="121984" y="2608"/>
                  </a:lnTo>
                  <a:lnTo>
                    <a:pt x="113086" y="494"/>
                  </a:lnTo>
                  <a:lnTo>
                    <a:pt x="106883" y="0"/>
                  </a:lnTo>
                  <a:lnTo>
                    <a:pt x="100598" y="2602"/>
                  </a:lnTo>
                  <a:lnTo>
                    <a:pt x="97440" y="4778"/>
                  </a:lnTo>
                  <a:lnTo>
                    <a:pt x="74056" y="11378"/>
                  </a:lnTo>
                  <a:lnTo>
                    <a:pt x="40219" y="41007"/>
                  </a:lnTo>
                  <a:lnTo>
                    <a:pt x="19152" y="71754"/>
                  </a:lnTo>
                  <a:lnTo>
                    <a:pt x="7633" y="105164"/>
                  </a:lnTo>
                  <a:lnTo>
                    <a:pt x="4636" y="128628"/>
                  </a:lnTo>
                  <a:lnTo>
                    <a:pt x="474" y="135617"/>
                  </a:lnTo>
                  <a:lnTo>
                    <a:pt x="0" y="140021"/>
                  </a:lnTo>
                  <a:lnTo>
                    <a:pt x="5127" y="168767"/>
                  </a:lnTo>
                  <a:lnTo>
                    <a:pt x="13577" y="179054"/>
                  </a:lnTo>
                  <a:lnTo>
                    <a:pt x="17148" y="179901"/>
                  </a:lnTo>
                  <a:lnTo>
                    <a:pt x="37280" y="180539"/>
                  </a:lnTo>
                  <a:lnTo>
                    <a:pt x="43557" y="177739"/>
                  </a:lnTo>
                  <a:lnTo>
                    <a:pt x="49876" y="174025"/>
                  </a:lnTo>
                  <a:lnTo>
                    <a:pt x="62550" y="1710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SMARTInkShape-1380"/>
            <p:cNvSpPr/>
            <p:nvPr>
              <p:custDataLst>
                <p:tags r:id="rId308"/>
              </p:custDataLst>
            </p:nvPr>
          </p:nvSpPr>
          <p:spPr>
            <a:xfrm>
              <a:off x="7134225" y="2676525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0" y="0"/>
                  </a:moveTo>
                  <a:lnTo>
                    <a:pt x="0" y="0"/>
                  </a:lnTo>
                  <a:lnTo>
                    <a:pt x="9409" y="0"/>
                  </a:lnTo>
                  <a:lnTo>
                    <a:pt x="9515" y="8201"/>
                  </a:lnTo>
                  <a:lnTo>
                    <a:pt x="10577" y="8642"/>
                  </a:lnTo>
                  <a:lnTo>
                    <a:pt x="57755" y="9525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SMARTInkShape-1381"/>
            <p:cNvSpPr/>
            <p:nvPr>
              <p:custDataLst>
                <p:tags r:id="rId309"/>
              </p:custDataLst>
            </p:nvPr>
          </p:nvSpPr>
          <p:spPr>
            <a:xfrm>
              <a:off x="7096241" y="2743200"/>
              <a:ext cx="85610" cy="19050"/>
            </a:xfrm>
            <a:custGeom>
              <a:avLst/>
              <a:gdLst/>
              <a:ahLst/>
              <a:cxnLst/>
              <a:rect l="0" t="0" r="0" b="0"/>
              <a:pathLst>
                <a:path w="85610" h="19050">
                  <a:moveTo>
                    <a:pt x="9409" y="0"/>
                  </a:moveTo>
                  <a:lnTo>
                    <a:pt x="9409" y="0"/>
                  </a:lnTo>
                  <a:lnTo>
                    <a:pt x="9409" y="5056"/>
                  </a:lnTo>
                  <a:lnTo>
                    <a:pt x="8351" y="6546"/>
                  </a:lnTo>
                  <a:lnTo>
                    <a:pt x="6587" y="7539"/>
                  </a:lnTo>
                  <a:lnTo>
                    <a:pt x="1209" y="9133"/>
                  </a:lnTo>
                  <a:lnTo>
                    <a:pt x="472" y="12172"/>
                  </a:lnTo>
                  <a:lnTo>
                    <a:pt x="0" y="17692"/>
                  </a:lnTo>
                  <a:lnTo>
                    <a:pt x="1020" y="18145"/>
                  </a:lnTo>
                  <a:lnTo>
                    <a:pt x="41198" y="19049"/>
                  </a:lnTo>
                  <a:lnTo>
                    <a:pt x="47526" y="16227"/>
                  </a:lnTo>
                  <a:lnTo>
                    <a:pt x="53866" y="12504"/>
                  </a:lnTo>
                  <a:lnTo>
                    <a:pt x="64444" y="10408"/>
                  </a:lnTo>
                  <a:lnTo>
                    <a:pt x="8560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SMARTInkShape-1382"/>
            <p:cNvSpPr/>
            <p:nvPr>
              <p:custDataLst>
                <p:tags r:id="rId310"/>
              </p:custDataLst>
            </p:nvPr>
          </p:nvSpPr>
          <p:spPr>
            <a:xfrm>
              <a:off x="7439025" y="2609885"/>
              <a:ext cx="76201" cy="199991"/>
            </a:xfrm>
            <a:custGeom>
              <a:avLst/>
              <a:gdLst/>
              <a:ahLst/>
              <a:cxnLst/>
              <a:rect l="0" t="0" r="0" b="0"/>
              <a:pathLst>
                <a:path w="76201" h="199991">
                  <a:moveTo>
                    <a:pt x="76200" y="19015"/>
                  </a:moveTo>
                  <a:lnTo>
                    <a:pt x="76200" y="19015"/>
                  </a:lnTo>
                  <a:lnTo>
                    <a:pt x="76200" y="82"/>
                  </a:lnTo>
                  <a:lnTo>
                    <a:pt x="71144" y="0"/>
                  </a:lnTo>
                  <a:lnTo>
                    <a:pt x="69655" y="1046"/>
                  </a:lnTo>
                  <a:lnTo>
                    <a:pt x="68662" y="2803"/>
                  </a:lnTo>
                  <a:lnTo>
                    <a:pt x="67068" y="8169"/>
                  </a:lnTo>
                  <a:lnTo>
                    <a:pt x="60206" y="16834"/>
                  </a:lnTo>
                  <a:lnTo>
                    <a:pt x="56997" y="25659"/>
                  </a:lnTo>
                  <a:lnTo>
                    <a:pt x="50872" y="34977"/>
                  </a:lnTo>
                  <a:lnTo>
                    <a:pt x="35923" y="78400"/>
                  </a:lnTo>
                  <a:lnTo>
                    <a:pt x="31841" y="89859"/>
                  </a:lnTo>
                  <a:lnTo>
                    <a:pt x="28484" y="107151"/>
                  </a:lnTo>
                  <a:lnTo>
                    <a:pt x="22316" y="120506"/>
                  </a:lnTo>
                  <a:lnTo>
                    <a:pt x="9434" y="167066"/>
                  </a:lnTo>
                  <a:lnTo>
                    <a:pt x="2177" y="180708"/>
                  </a:lnTo>
                  <a:lnTo>
                    <a:pt x="0" y="1999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SMARTInkShape-1383"/>
            <p:cNvSpPr/>
            <p:nvPr>
              <p:custDataLst>
                <p:tags r:id="rId311"/>
              </p:custDataLst>
            </p:nvPr>
          </p:nvSpPr>
          <p:spPr>
            <a:xfrm>
              <a:off x="7505700" y="2638426"/>
              <a:ext cx="28576" cy="180975"/>
            </a:xfrm>
            <a:custGeom>
              <a:avLst/>
              <a:gdLst/>
              <a:ahLst/>
              <a:cxnLst/>
              <a:rect l="0" t="0" r="0" b="0"/>
              <a:pathLst>
                <a:path w="28576" h="180975">
                  <a:moveTo>
                    <a:pt x="0" y="9524"/>
                  </a:moveTo>
                  <a:lnTo>
                    <a:pt x="0" y="9524"/>
                  </a:lnTo>
                  <a:lnTo>
                    <a:pt x="0" y="4468"/>
                  </a:lnTo>
                  <a:lnTo>
                    <a:pt x="1058" y="2978"/>
                  </a:lnTo>
                  <a:lnTo>
                    <a:pt x="2822" y="1985"/>
                  </a:lnTo>
                  <a:lnTo>
                    <a:pt x="9132" y="115"/>
                  </a:lnTo>
                  <a:lnTo>
                    <a:pt x="18931" y="0"/>
                  </a:lnTo>
                  <a:lnTo>
                    <a:pt x="24072" y="5055"/>
                  </a:lnTo>
                  <a:lnTo>
                    <a:pt x="26574" y="10360"/>
                  </a:lnTo>
                  <a:lnTo>
                    <a:pt x="28552" y="44459"/>
                  </a:lnTo>
                  <a:lnTo>
                    <a:pt x="28575" y="87958"/>
                  </a:lnTo>
                  <a:lnTo>
                    <a:pt x="28575" y="135074"/>
                  </a:lnTo>
                  <a:lnTo>
                    <a:pt x="28575" y="1809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" name="SMARTInkShape-1384"/>
            <p:cNvSpPr/>
            <p:nvPr>
              <p:custDataLst>
                <p:tags r:id="rId312"/>
              </p:custDataLst>
            </p:nvPr>
          </p:nvSpPr>
          <p:spPr>
            <a:xfrm>
              <a:off x="7429500" y="2752725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9701" y="9264"/>
                  </a:lnTo>
                  <a:lnTo>
                    <a:pt x="54797" y="9523"/>
                  </a:lnTo>
                  <a:lnTo>
                    <a:pt x="762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" name="SMARTInkShape-1385"/>
            <p:cNvSpPr/>
            <p:nvPr>
              <p:custDataLst>
                <p:tags r:id="rId313"/>
              </p:custDataLst>
            </p:nvPr>
          </p:nvSpPr>
          <p:spPr>
            <a:xfrm>
              <a:off x="7629525" y="2752726"/>
              <a:ext cx="95248" cy="142875"/>
            </a:xfrm>
            <a:custGeom>
              <a:avLst/>
              <a:gdLst/>
              <a:ahLst/>
              <a:cxnLst/>
              <a:rect l="0" t="0" r="0" b="0"/>
              <a:pathLst>
                <a:path w="95248" h="142875">
                  <a:moveTo>
                    <a:pt x="19050" y="28574"/>
                  </a:moveTo>
                  <a:lnTo>
                    <a:pt x="19050" y="28574"/>
                  </a:lnTo>
                  <a:lnTo>
                    <a:pt x="1325" y="28574"/>
                  </a:lnTo>
                  <a:lnTo>
                    <a:pt x="883" y="27516"/>
                  </a:lnTo>
                  <a:lnTo>
                    <a:pt x="393" y="23518"/>
                  </a:lnTo>
                  <a:lnTo>
                    <a:pt x="1320" y="22028"/>
                  </a:lnTo>
                  <a:lnTo>
                    <a:pt x="2997" y="21035"/>
                  </a:lnTo>
                  <a:lnTo>
                    <a:pt x="8235" y="19441"/>
                  </a:lnTo>
                  <a:lnTo>
                    <a:pt x="8952" y="16402"/>
                  </a:lnTo>
                  <a:lnTo>
                    <a:pt x="9143" y="14109"/>
                  </a:lnTo>
                  <a:lnTo>
                    <a:pt x="10329" y="12580"/>
                  </a:lnTo>
                  <a:lnTo>
                    <a:pt x="17693" y="9926"/>
                  </a:lnTo>
                  <a:lnTo>
                    <a:pt x="18447" y="6881"/>
                  </a:lnTo>
                  <a:lnTo>
                    <a:pt x="18648" y="4587"/>
                  </a:lnTo>
                  <a:lnTo>
                    <a:pt x="19840" y="3057"/>
                  </a:lnTo>
                  <a:lnTo>
                    <a:pt x="27216" y="401"/>
                  </a:lnTo>
                  <a:lnTo>
                    <a:pt x="52251" y="0"/>
                  </a:lnTo>
                  <a:lnTo>
                    <a:pt x="53884" y="1058"/>
                  </a:lnTo>
                  <a:lnTo>
                    <a:pt x="54973" y="2822"/>
                  </a:lnTo>
                  <a:lnTo>
                    <a:pt x="55699" y="5055"/>
                  </a:lnTo>
                  <a:lnTo>
                    <a:pt x="57241" y="6545"/>
                  </a:lnTo>
                  <a:lnTo>
                    <a:pt x="65224" y="9132"/>
                  </a:lnTo>
                  <a:lnTo>
                    <a:pt x="66030" y="12171"/>
                  </a:lnTo>
                  <a:lnTo>
                    <a:pt x="66664" y="27131"/>
                  </a:lnTo>
                  <a:lnTo>
                    <a:pt x="52485" y="42726"/>
                  </a:lnTo>
                  <a:lnTo>
                    <a:pt x="46963" y="45447"/>
                  </a:lnTo>
                  <a:lnTo>
                    <a:pt x="39851" y="47194"/>
                  </a:lnTo>
                  <a:lnTo>
                    <a:pt x="30841" y="54085"/>
                  </a:lnTo>
                  <a:lnTo>
                    <a:pt x="19054" y="57148"/>
                  </a:lnTo>
                  <a:lnTo>
                    <a:pt x="24107" y="57149"/>
                  </a:lnTo>
                  <a:lnTo>
                    <a:pt x="25597" y="56090"/>
                  </a:lnTo>
                  <a:lnTo>
                    <a:pt x="26590" y="54327"/>
                  </a:lnTo>
                  <a:lnTo>
                    <a:pt x="27251" y="52093"/>
                  </a:lnTo>
                  <a:lnTo>
                    <a:pt x="28751" y="50603"/>
                  </a:lnTo>
                  <a:lnTo>
                    <a:pt x="33240" y="48948"/>
                  </a:lnTo>
                  <a:lnTo>
                    <a:pt x="55307" y="47659"/>
                  </a:lnTo>
                  <a:lnTo>
                    <a:pt x="64391" y="54177"/>
                  </a:lnTo>
                  <a:lnTo>
                    <a:pt x="73289" y="56268"/>
                  </a:lnTo>
                  <a:lnTo>
                    <a:pt x="79492" y="56758"/>
                  </a:lnTo>
                  <a:lnTo>
                    <a:pt x="81570" y="57946"/>
                  </a:lnTo>
                  <a:lnTo>
                    <a:pt x="82955" y="59797"/>
                  </a:lnTo>
                  <a:lnTo>
                    <a:pt x="83879" y="62089"/>
                  </a:lnTo>
                  <a:lnTo>
                    <a:pt x="85552" y="63618"/>
                  </a:lnTo>
                  <a:lnTo>
                    <a:pt x="90234" y="65316"/>
                  </a:lnTo>
                  <a:lnTo>
                    <a:pt x="91906" y="66827"/>
                  </a:lnTo>
                  <a:lnTo>
                    <a:pt x="94810" y="74756"/>
                  </a:lnTo>
                  <a:lnTo>
                    <a:pt x="95247" y="93798"/>
                  </a:lnTo>
                  <a:lnTo>
                    <a:pt x="90193" y="99876"/>
                  </a:lnTo>
                  <a:lnTo>
                    <a:pt x="84889" y="102597"/>
                  </a:lnTo>
                  <a:lnTo>
                    <a:pt x="81992" y="103323"/>
                  </a:lnTo>
                  <a:lnTo>
                    <a:pt x="72860" y="109401"/>
                  </a:lnTo>
                  <a:lnTo>
                    <a:pt x="60292" y="119878"/>
                  </a:lnTo>
                  <a:lnTo>
                    <a:pt x="47618" y="125867"/>
                  </a:lnTo>
                  <a:lnTo>
                    <a:pt x="41273" y="130023"/>
                  </a:lnTo>
                  <a:lnTo>
                    <a:pt x="31749" y="133422"/>
                  </a:lnTo>
                  <a:lnTo>
                    <a:pt x="22225" y="139603"/>
                  </a:lnTo>
                  <a:lnTo>
                    <a:pt x="12700" y="141905"/>
                  </a:lnTo>
                  <a:lnTo>
                    <a:pt x="0" y="1428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2" name="SMARTInkShape-1386"/>
          <p:cNvSpPr/>
          <p:nvPr>
            <p:custDataLst>
              <p:tags r:id="rId5"/>
            </p:custDataLst>
          </p:nvPr>
        </p:nvSpPr>
        <p:spPr>
          <a:xfrm>
            <a:off x="8201025" y="2847975"/>
            <a:ext cx="19041" cy="47626"/>
          </a:xfrm>
          <a:custGeom>
            <a:avLst/>
            <a:gdLst/>
            <a:ahLst/>
            <a:cxnLst/>
            <a:rect l="0" t="0" r="0" b="0"/>
            <a:pathLst>
              <a:path w="19041" h="47626">
                <a:moveTo>
                  <a:pt x="0" y="0"/>
                </a:moveTo>
                <a:lnTo>
                  <a:pt x="0" y="0"/>
                </a:lnTo>
                <a:lnTo>
                  <a:pt x="9522" y="0"/>
                </a:lnTo>
                <a:lnTo>
                  <a:pt x="18657" y="9133"/>
                </a:lnTo>
                <a:lnTo>
                  <a:pt x="19040" y="23704"/>
                </a:lnTo>
                <a:lnTo>
                  <a:pt x="16223" y="29232"/>
                </a:lnTo>
                <a:lnTo>
                  <a:pt x="12502" y="35217"/>
                </a:lnTo>
                <a:lnTo>
                  <a:pt x="9525" y="476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7" name="SMARTInkShape-Group357"/>
          <p:cNvGrpSpPr/>
          <p:nvPr/>
        </p:nvGrpSpPr>
        <p:grpSpPr>
          <a:xfrm>
            <a:off x="8611934" y="2543185"/>
            <a:ext cx="1513022" cy="342891"/>
            <a:chOff x="8611934" y="2543185"/>
            <a:chExt cx="1513022" cy="342891"/>
          </a:xfrm>
        </p:grpSpPr>
        <p:sp>
          <p:nvSpPr>
            <p:cNvPr id="123" name="SMARTInkShape-1387"/>
            <p:cNvSpPr/>
            <p:nvPr>
              <p:custDataLst>
                <p:tags r:id="rId290"/>
              </p:custDataLst>
            </p:nvPr>
          </p:nvSpPr>
          <p:spPr>
            <a:xfrm>
              <a:off x="8629650" y="2609860"/>
              <a:ext cx="200026" cy="219066"/>
            </a:xfrm>
            <a:custGeom>
              <a:avLst/>
              <a:gdLst/>
              <a:ahLst/>
              <a:cxnLst/>
              <a:rect l="0" t="0" r="0" b="0"/>
              <a:pathLst>
                <a:path w="200026" h="219066">
                  <a:moveTo>
                    <a:pt x="200025" y="28565"/>
                  </a:moveTo>
                  <a:lnTo>
                    <a:pt x="200025" y="28565"/>
                  </a:lnTo>
                  <a:lnTo>
                    <a:pt x="181094" y="9634"/>
                  </a:lnTo>
                  <a:lnTo>
                    <a:pt x="180985" y="1324"/>
                  </a:lnTo>
                  <a:lnTo>
                    <a:pt x="179924" y="879"/>
                  </a:lnTo>
                  <a:lnTo>
                    <a:pt x="166510" y="0"/>
                  </a:lnTo>
                  <a:lnTo>
                    <a:pt x="161141" y="2817"/>
                  </a:lnTo>
                  <a:lnTo>
                    <a:pt x="154126" y="8192"/>
                  </a:lnTo>
                  <a:lnTo>
                    <a:pt x="147855" y="9123"/>
                  </a:lnTo>
                  <a:lnTo>
                    <a:pt x="146195" y="10312"/>
                  </a:lnTo>
                  <a:lnTo>
                    <a:pt x="145089" y="12163"/>
                  </a:lnTo>
                  <a:lnTo>
                    <a:pt x="144351" y="14455"/>
                  </a:lnTo>
                  <a:lnTo>
                    <a:pt x="129747" y="31895"/>
                  </a:lnTo>
                  <a:lnTo>
                    <a:pt x="83870" y="78042"/>
                  </a:lnTo>
                  <a:lnTo>
                    <a:pt x="54379" y="121189"/>
                  </a:lnTo>
                  <a:lnTo>
                    <a:pt x="48953" y="125239"/>
                  </a:lnTo>
                  <a:lnTo>
                    <a:pt x="42924" y="135384"/>
                  </a:lnTo>
                  <a:lnTo>
                    <a:pt x="39186" y="145890"/>
                  </a:lnTo>
                  <a:lnTo>
                    <a:pt x="9489" y="189844"/>
                  </a:lnTo>
                  <a:lnTo>
                    <a:pt x="4217" y="196553"/>
                  </a:lnTo>
                  <a:lnTo>
                    <a:pt x="1250" y="206280"/>
                  </a:lnTo>
                  <a:lnTo>
                    <a:pt x="0" y="219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SMARTInkShape-1388"/>
            <p:cNvSpPr/>
            <p:nvPr>
              <p:custDataLst>
                <p:tags r:id="rId291"/>
              </p:custDataLst>
            </p:nvPr>
          </p:nvSpPr>
          <p:spPr>
            <a:xfrm>
              <a:off x="8743950" y="2638425"/>
              <a:ext cx="47235" cy="200026"/>
            </a:xfrm>
            <a:custGeom>
              <a:avLst/>
              <a:gdLst/>
              <a:ahLst/>
              <a:cxnLst/>
              <a:rect l="0" t="0" r="0" b="0"/>
              <a:pathLst>
                <a:path w="47235" h="200026">
                  <a:moveTo>
                    <a:pt x="38100" y="0"/>
                  </a:moveTo>
                  <a:lnTo>
                    <a:pt x="38100" y="0"/>
                  </a:lnTo>
                  <a:lnTo>
                    <a:pt x="47234" y="0"/>
                  </a:lnTo>
                  <a:lnTo>
                    <a:pt x="42452" y="10113"/>
                  </a:lnTo>
                  <a:lnTo>
                    <a:pt x="41001" y="12034"/>
                  </a:lnTo>
                  <a:lnTo>
                    <a:pt x="40034" y="12256"/>
                  </a:lnTo>
                  <a:lnTo>
                    <a:pt x="39389" y="11346"/>
                  </a:lnTo>
                  <a:lnTo>
                    <a:pt x="38960" y="11797"/>
                  </a:lnTo>
                  <a:lnTo>
                    <a:pt x="38100" y="55114"/>
                  </a:lnTo>
                  <a:lnTo>
                    <a:pt x="37042" y="70070"/>
                  </a:lnTo>
                  <a:lnTo>
                    <a:pt x="30560" y="87964"/>
                  </a:lnTo>
                  <a:lnTo>
                    <a:pt x="25927" y="116482"/>
                  </a:lnTo>
                  <a:lnTo>
                    <a:pt x="20409" y="135075"/>
                  </a:lnTo>
                  <a:lnTo>
                    <a:pt x="18070" y="158665"/>
                  </a:lnTo>
                  <a:lnTo>
                    <a:pt x="11527" y="171433"/>
                  </a:lnTo>
                  <a:lnTo>
                    <a:pt x="8730" y="187323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SMARTInkShape-1389"/>
            <p:cNvSpPr/>
            <p:nvPr>
              <p:custDataLst>
                <p:tags r:id="rId292"/>
              </p:custDataLst>
            </p:nvPr>
          </p:nvSpPr>
          <p:spPr>
            <a:xfrm>
              <a:off x="8611934" y="2743200"/>
              <a:ext cx="227267" cy="123826"/>
            </a:xfrm>
            <a:custGeom>
              <a:avLst/>
              <a:gdLst/>
              <a:ahLst/>
              <a:cxnLst/>
              <a:rect l="0" t="0" r="0" b="0"/>
              <a:pathLst>
                <a:path w="227267" h="123826">
                  <a:moveTo>
                    <a:pt x="17716" y="66675"/>
                  </a:moveTo>
                  <a:lnTo>
                    <a:pt x="17716" y="66675"/>
                  </a:lnTo>
                  <a:lnTo>
                    <a:pt x="0" y="66675"/>
                  </a:lnTo>
                  <a:lnTo>
                    <a:pt x="7834" y="66675"/>
                  </a:lnTo>
                  <a:lnTo>
                    <a:pt x="15725" y="60129"/>
                  </a:lnTo>
                  <a:lnTo>
                    <a:pt x="24417" y="58033"/>
                  </a:lnTo>
                  <a:lnTo>
                    <a:pt x="49693" y="56169"/>
                  </a:lnTo>
                  <a:lnTo>
                    <a:pt x="67580" y="49626"/>
                  </a:lnTo>
                  <a:lnTo>
                    <a:pt x="77979" y="47456"/>
                  </a:lnTo>
                  <a:lnTo>
                    <a:pt x="90840" y="41342"/>
                  </a:lnTo>
                  <a:lnTo>
                    <a:pt x="119748" y="33471"/>
                  </a:lnTo>
                  <a:lnTo>
                    <a:pt x="138255" y="22996"/>
                  </a:lnTo>
                  <a:lnTo>
                    <a:pt x="158374" y="17007"/>
                  </a:lnTo>
                  <a:lnTo>
                    <a:pt x="165956" y="12850"/>
                  </a:lnTo>
                  <a:lnTo>
                    <a:pt x="179446" y="10182"/>
                  </a:lnTo>
                  <a:lnTo>
                    <a:pt x="182687" y="9963"/>
                  </a:lnTo>
                  <a:lnTo>
                    <a:pt x="189108" y="6897"/>
                  </a:lnTo>
                  <a:lnTo>
                    <a:pt x="195490" y="3066"/>
                  </a:lnTo>
                  <a:lnTo>
                    <a:pt x="206332" y="404"/>
                  </a:lnTo>
                  <a:lnTo>
                    <a:pt x="227228" y="0"/>
                  </a:lnTo>
                  <a:lnTo>
                    <a:pt x="227266" y="26824"/>
                  </a:lnTo>
                  <a:lnTo>
                    <a:pt x="220720" y="35833"/>
                  </a:lnTo>
                  <a:lnTo>
                    <a:pt x="218622" y="44719"/>
                  </a:lnTo>
                  <a:lnTo>
                    <a:pt x="218132" y="50920"/>
                  </a:lnTo>
                  <a:lnTo>
                    <a:pt x="215093" y="57203"/>
                  </a:lnTo>
                  <a:lnTo>
                    <a:pt x="211272" y="63524"/>
                  </a:lnTo>
                  <a:lnTo>
                    <a:pt x="208820" y="76205"/>
                  </a:lnTo>
                  <a:lnTo>
                    <a:pt x="208618" y="79378"/>
                  </a:lnTo>
                  <a:lnTo>
                    <a:pt x="205572" y="85727"/>
                  </a:lnTo>
                  <a:lnTo>
                    <a:pt x="201749" y="92076"/>
                  </a:lnTo>
                  <a:lnTo>
                    <a:pt x="199093" y="102894"/>
                  </a:lnTo>
                  <a:lnTo>
                    <a:pt x="179641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SMARTInkShape-1390"/>
            <p:cNvSpPr/>
            <p:nvPr>
              <p:custDataLst>
                <p:tags r:id="rId293"/>
              </p:custDataLst>
            </p:nvPr>
          </p:nvSpPr>
          <p:spPr>
            <a:xfrm>
              <a:off x="8972550" y="2600325"/>
              <a:ext cx="142876" cy="200026"/>
            </a:xfrm>
            <a:custGeom>
              <a:avLst/>
              <a:gdLst/>
              <a:ahLst/>
              <a:cxnLst/>
              <a:rect l="0" t="0" r="0" b="0"/>
              <a:pathLst>
                <a:path w="142876" h="200026">
                  <a:moveTo>
                    <a:pt x="142875" y="0"/>
                  </a:moveTo>
                  <a:lnTo>
                    <a:pt x="142875" y="0"/>
                  </a:lnTo>
                  <a:lnTo>
                    <a:pt x="133741" y="0"/>
                  </a:lnTo>
                  <a:lnTo>
                    <a:pt x="133465" y="5056"/>
                  </a:lnTo>
                  <a:lnTo>
                    <a:pt x="132368" y="6546"/>
                  </a:lnTo>
                  <a:lnTo>
                    <a:pt x="128328" y="8201"/>
                  </a:lnTo>
                  <a:lnTo>
                    <a:pt x="126827" y="9701"/>
                  </a:lnTo>
                  <a:lnTo>
                    <a:pt x="125161" y="14189"/>
                  </a:lnTo>
                  <a:lnTo>
                    <a:pt x="123655" y="15809"/>
                  </a:lnTo>
                  <a:lnTo>
                    <a:pt x="110685" y="23680"/>
                  </a:lnTo>
                  <a:lnTo>
                    <a:pt x="107401" y="29222"/>
                  </a:lnTo>
                  <a:lnTo>
                    <a:pt x="104884" y="35213"/>
                  </a:lnTo>
                  <a:lnTo>
                    <a:pt x="76147" y="78439"/>
                  </a:lnTo>
                  <a:lnTo>
                    <a:pt x="57145" y="104135"/>
                  </a:lnTo>
                  <a:lnTo>
                    <a:pt x="47624" y="116933"/>
                  </a:lnTo>
                  <a:lnTo>
                    <a:pt x="31397" y="142270"/>
                  </a:lnTo>
                  <a:lnTo>
                    <a:pt x="24076" y="160512"/>
                  </a:lnTo>
                  <a:lnTo>
                    <a:pt x="12173" y="180371"/>
                  </a:lnTo>
                  <a:lnTo>
                    <a:pt x="11290" y="183747"/>
                  </a:lnTo>
                  <a:lnTo>
                    <a:pt x="9644" y="185998"/>
                  </a:lnTo>
                  <a:lnTo>
                    <a:pt x="7487" y="187499"/>
                  </a:lnTo>
                  <a:lnTo>
                    <a:pt x="1478" y="189907"/>
                  </a:lnTo>
                  <a:lnTo>
                    <a:pt x="657" y="193059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7" name="SMARTInkShape-1391"/>
            <p:cNvSpPr/>
            <p:nvPr>
              <p:custDataLst>
                <p:tags r:id="rId294"/>
              </p:custDataLst>
            </p:nvPr>
          </p:nvSpPr>
          <p:spPr>
            <a:xfrm>
              <a:off x="9058275" y="2638428"/>
              <a:ext cx="28576" cy="180973"/>
            </a:xfrm>
            <a:custGeom>
              <a:avLst/>
              <a:gdLst/>
              <a:ahLst/>
              <a:cxnLst/>
              <a:rect l="0" t="0" r="0" b="0"/>
              <a:pathLst>
                <a:path w="28576" h="180973">
                  <a:moveTo>
                    <a:pt x="19050" y="9522"/>
                  </a:moveTo>
                  <a:lnTo>
                    <a:pt x="19050" y="9522"/>
                  </a:lnTo>
                  <a:lnTo>
                    <a:pt x="19050" y="4466"/>
                  </a:lnTo>
                  <a:lnTo>
                    <a:pt x="20108" y="2976"/>
                  </a:lnTo>
                  <a:lnTo>
                    <a:pt x="21872" y="1983"/>
                  </a:lnTo>
                  <a:lnTo>
                    <a:pt x="28565" y="0"/>
                  </a:lnTo>
                  <a:lnTo>
                    <a:pt x="28575" y="41287"/>
                  </a:lnTo>
                  <a:lnTo>
                    <a:pt x="18252" y="88832"/>
                  </a:lnTo>
                  <a:lnTo>
                    <a:pt x="11563" y="106954"/>
                  </a:lnTo>
                  <a:lnTo>
                    <a:pt x="8735" y="129205"/>
                  </a:lnTo>
                  <a:lnTo>
                    <a:pt x="2039" y="142681"/>
                  </a:lnTo>
                  <a:lnTo>
                    <a:pt x="0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SMARTInkShape-1392"/>
            <p:cNvSpPr/>
            <p:nvPr>
              <p:custDataLst>
                <p:tags r:id="rId295"/>
              </p:custDataLst>
            </p:nvPr>
          </p:nvSpPr>
          <p:spPr>
            <a:xfrm>
              <a:off x="8953510" y="2771775"/>
              <a:ext cx="47616" cy="9526"/>
            </a:xfrm>
            <a:custGeom>
              <a:avLst/>
              <a:gdLst/>
              <a:ahLst/>
              <a:cxnLst/>
              <a:rect l="0" t="0" r="0" b="0"/>
              <a:pathLst>
                <a:path w="47616" h="9526">
                  <a:moveTo>
                    <a:pt x="9515" y="9525"/>
                  </a:moveTo>
                  <a:lnTo>
                    <a:pt x="9515" y="9525"/>
                  </a:lnTo>
                  <a:lnTo>
                    <a:pt x="0" y="9525"/>
                  </a:lnTo>
                  <a:lnTo>
                    <a:pt x="5049" y="9525"/>
                  </a:lnTo>
                  <a:lnTo>
                    <a:pt x="6538" y="8467"/>
                  </a:lnTo>
                  <a:lnTo>
                    <a:pt x="7531" y="6703"/>
                  </a:lnTo>
                  <a:lnTo>
                    <a:pt x="8192" y="4469"/>
                  </a:lnTo>
                  <a:lnTo>
                    <a:pt x="10750" y="4037"/>
                  </a:lnTo>
                  <a:lnTo>
                    <a:pt x="23403" y="6370"/>
                  </a:lnTo>
                  <a:lnTo>
                    <a:pt x="476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SMARTInkShape-1393"/>
            <p:cNvSpPr/>
            <p:nvPr>
              <p:custDataLst>
                <p:tags r:id="rId296"/>
              </p:custDataLst>
            </p:nvPr>
          </p:nvSpPr>
          <p:spPr>
            <a:xfrm>
              <a:off x="9153525" y="2743203"/>
              <a:ext cx="142864" cy="142873"/>
            </a:xfrm>
            <a:custGeom>
              <a:avLst/>
              <a:gdLst/>
              <a:ahLst/>
              <a:cxnLst/>
              <a:rect l="0" t="0" r="0" b="0"/>
              <a:pathLst>
                <a:path w="142864" h="142873">
                  <a:moveTo>
                    <a:pt x="0" y="38097"/>
                  </a:moveTo>
                  <a:lnTo>
                    <a:pt x="0" y="38097"/>
                  </a:lnTo>
                  <a:lnTo>
                    <a:pt x="0" y="33041"/>
                  </a:lnTo>
                  <a:lnTo>
                    <a:pt x="1058" y="31551"/>
                  </a:lnTo>
                  <a:lnTo>
                    <a:pt x="2822" y="30558"/>
                  </a:lnTo>
                  <a:lnTo>
                    <a:pt x="8201" y="28964"/>
                  </a:lnTo>
                  <a:lnTo>
                    <a:pt x="35893" y="3261"/>
                  </a:lnTo>
                  <a:lnTo>
                    <a:pt x="44738" y="964"/>
                  </a:lnTo>
                  <a:lnTo>
                    <a:pt x="74436" y="0"/>
                  </a:lnTo>
                  <a:lnTo>
                    <a:pt x="84247" y="8198"/>
                  </a:lnTo>
                  <a:lnTo>
                    <a:pt x="85068" y="11756"/>
                  </a:lnTo>
                  <a:lnTo>
                    <a:pt x="85287" y="14186"/>
                  </a:lnTo>
                  <a:lnTo>
                    <a:pt x="86491" y="15806"/>
                  </a:lnTo>
                  <a:lnTo>
                    <a:pt x="90652" y="17607"/>
                  </a:lnTo>
                  <a:lnTo>
                    <a:pt x="92184" y="19145"/>
                  </a:lnTo>
                  <a:lnTo>
                    <a:pt x="93888" y="23677"/>
                  </a:lnTo>
                  <a:lnTo>
                    <a:pt x="93284" y="26367"/>
                  </a:lnTo>
                  <a:lnTo>
                    <a:pt x="87532" y="38289"/>
                  </a:lnTo>
                  <a:lnTo>
                    <a:pt x="86082" y="45779"/>
                  </a:lnTo>
                  <a:lnTo>
                    <a:pt x="71545" y="61763"/>
                  </a:lnTo>
                  <a:lnTo>
                    <a:pt x="66018" y="64491"/>
                  </a:lnTo>
                  <a:lnTo>
                    <a:pt x="63062" y="65218"/>
                  </a:lnTo>
                  <a:lnTo>
                    <a:pt x="47796" y="75229"/>
                  </a:lnTo>
                  <a:lnTo>
                    <a:pt x="38231" y="76186"/>
                  </a:lnTo>
                  <a:lnTo>
                    <a:pt x="38103" y="62007"/>
                  </a:lnTo>
                  <a:lnTo>
                    <a:pt x="39160" y="60387"/>
                  </a:lnTo>
                  <a:lnTo>
                    <a:pt x="40924" y="59307"/>
                  </a:lnTo>
                  <a:lnTo>
                    <a:pt x="48461" y="57787"/>
                  </a:lnTo>
                  <a:lnTo>
                    <a:pt x="60490" y="57273"/>
                  </a:lnTo>
                  <a:lnTo>
                    <a:pt x="66749" y="54381"/>
                  </a:lnTo>
                  <a:lnTo>
                    <a:pt x="73058" y="50626"/>
                  </a:lnTo>
                  <a:lnTo>
                    <a:pt x="85731" y="48216"/>
                  </a:lnTo>
                  <a:lnTo>
                    <a:pt x="98427" y="47739"/>
                  </a:lnTo>
                  <a:lnTo>
                    <a:pt x="104776" y="50496"/>
                  </a:lnTo>
                  <a:lnTo>
                    <a:pt x="121533" y="63433"/>
                  </a:lnTo>
                  <a:lnTo>
                    <a:pt x="127393" y="65233"/>
                  </a:lnTo>
                  <a:lnTo>
                    <a:pt x="129377" y="66771"/>
                  </a:lnTo>
                  <a:lnTo>
                    <a:pt x="133231" y="72934"/>
                  </a:lnTo>
                  <a:lnTo>
                    <a:pt x="137884" y="74747"/>
                  </a:lnTo>
                  <a:lnTo>
                    <a:pt x="139547" y="76288"/>
                  </a:lnTo>
                  <a:lnTo>
                    <a:pt x="142437" y="84271"/>
                  </a:lnTo>
                  <a:lnTo>
                    <a:pt x="142863" y="108074"/>
                  </a:lnTo>
                  <a:lnTo>
                    <a:pt x="141809" y="110149"/>
                  </a:lnTo>
                  <a:lnTo>
                    <a:pt x="140048" y="111531"/>
                  </a:lnTo>
                  <a:lnTo>
                    <a:pt x="137816" y="112453"/>
                  </a:lnTo>
                  <a:lnTo>
                    <a:pt x="136327" y="114126"/>
                  </a:lnTo>
                  <a:lnTo>
                    <a:pt x="134673" y="118807"/>
                  </a:lnTo>
                  <a:lnTo>
                    <a:pt x="133174" y="120479"/>
                  </a:lnTo>
                  <a:lnTo>
                    <a:pt x="114104" y="131166"/>
                  </a:lnTo>
                  <a:lnTo>
                    <a:pt x="110994" y="131893"/>
                  </a:lnTo>
                  <a:lnTo>
                    <a:pt x="95232" y="140694"/>
                  </a:lnTo>
                  <a:lnTo>
                    <a:pt x="66675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SMARTInkShape-1394"/>
            <p:cNvSpPr/>
            <p:nvPr>
              <p:custDataLst>
                <p:tags r:id="rId297"/>
              </p:custDataLst>
            </p:nvPr>
          </p:nvSpPr>
          <p:spPr>
            <a:xfrm>
              <a:off x="9496425" y="2590800"/>
              <a:ext cx="66676" cy="209551"/>
            </a:xfrm>
            <a:custGeom>
              <a:avLst/>
              <a:gdLst/>
              <a:ahLst/>
              <a:cxnLst/>
              <a:rect l="0" t="0" r="0" b="0"/>
              <a:pathLst>
                <a:path w="66676" h="209551">
                  <a:moveTo>
                    <a:pt x="66675" y="0"/>
                  </a:moveTo>
                  <a:lnTo>
                    <a:pt x="66675" y="0"/>
                  </a:lnTo>
                  <a:lnTo>
                    <a:pt x="66675" y="23711"/>
                  </a:lnTo>
                  <a:lnTo>
                    <a:pt x="63853" y="29235"/>
                  </a:lnTo>
                  <a:lnTo>
                    <a:pt x="60129" y="35219"/>
                  </a:lnTo>
                  <a:lnTo>
                    <a:pt x="57738" y="47683"/>
                  </a:lnTo>
                  <a:lnTo>
                    <a:pt x="57541" y="50839"/>
                  </a:lnTo>
                  <a:lnTo>
                    <a:pt x="54502" y="57167"/>
                  </a:lnTo>
                  <a:lnTo>
                    <a:pt x="50681" y="63508"/>
                  </a:lnTo>
                  <a:lnTo>
                    <a:pt x="47473" y="73027"/>
                  </a:lnTo>
                  <a:lnTo>
                    <a:pt x="41347" y="83609"/>
                  </a:lnTo>
                  <a:lnTo>
                    <a:pt x="38005" y="98621"/>
                  </a:lnTo>
                  <a:lnTo>
                    <a:pt x="31839" y="111301"/>
                  </a:lnTo>
                  <a:lnTo>
                    <a:pt x="28483" y="126934"/>
                  </a:lnTo>
                  <a:lnTo>
                    <a:pt x="22315" y="139798"/>
                  </a:lnTo>
                  <a:lnTo>
                    <a:pt x="18959" y="155486"/>
                  </a:lnTo>
                  <a:lnTo>
                    <a:pt x="12790" y="168366"/>
                  </a:lnTo>
                  <a:lnTo>
                    <a:pt x="9434" y="184059"/>
                  </a:lnTo>
                  <a:lnTo>
                    <a:pt x="2177" y="199380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1" name="SMARTInkShape-1395"/>
            <p:cNvSpPr/>
            <p:nvPr>
              <p:custDataLst>
                <p:tags r:id="rId298"/>
              </p:custDataLst>
            </p:nvPr>
          </p:nvSpPr>
          <p:spPr>
            <a:xfrm>
              <a:off x="9553575" y="2628903"/>
              <a:ext cx="47626" cy="200023"/>
            </a:xfrm>
            <a:custGeom>
              <a:avLst/>
              <a:gdLst/>
              <a:ahLst/>
              <a:cxnLst/>
              <a:rect l="0" t="0" r="0" b="0"/>
              <a:pathLst>
                <a:path w="47626" h="200023">
                  <a:moveTo>
                    <a:pt x="47625" y="9522"/>
                  </a:moveTo>
                  <a:lnTo>
                    <a:pt x="47625" y="9522"/>
                  </a:lnTo>
                  <a:lnTo>
                    <a:pt x="47625" y="0"/>
                  </a:lnTo>
                  <a:lnTo>
                    <a:pt x="47625" y="22663"/>
                  </a:lnTo>
                  <a:lnTo>
                    <a:pt x="44803" y="28768"/>
                  </a:lnTo>
                  <a:lnTo>
                    <a:pt x="41079" y="35009"/>
                  </a:lnTo>
                  <a:lnTo>
                    <a:pt x="38688" y="47639"/>
                  </a:lnTo>
                  <a:lnTo>
                    <a:pt x="38215" y="60325"/>
                  </a:lnTo>
                  <a:lnTo>
                    <a:pt x="35329" y="66674"/>
                  </a:lnTo>
                  <a:lnTo>
                    <a:pt x="33078" y="69848"/>
                  </a:lnTo>
                  <a:lnTo>
                    <a:pt x="26346" y="93261"/>
                  </a:lnTo>
                  <a:lnTo>
                    <a:pt x="23914" y="97098"/>
                  </a:lnTo>
                  <a:lnTo>
                    <a:pt x="20491" y="112611"/>
                  </a:lnTo>
                  <a:lnTo>
                    <a:pt x="18276" y="130270"/>
                  </a:lnTo>
                  <a:lnTo>
                    <a:pt x="7308" y="161277"/>
                  </a:lnTo>
                  <a:lnTo>
                    <a:pt x="3249" y="167985"/>
                  </a:lnTo>
                  <a:lnTo>
                    <a:pt x="642" y="180915"/>
                  </a:lnTo>
                  <a:lnTo>
                    <a:pt x="0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SMARTInkShape-1396"/>
            <p:cNvSpPr/>
            <p:nvPr>
              <p:custDataLst>
                <p:tags r:id="rId299"/>
              </p:custDataLst>
            </p:nvPr>
          </p:nvSpPr>
          <p:spPr>
            <a:xfrm>
              <a:off x="9744075" y="2543185"/>
              <a:ext cx="123711" cy="247641"/>
            </a:xfrm>
            <a:custGeom>
              <a:avLst/>
              <a:gdLst/>
              <a:ahLst/>
              <a:cxnLst/>
              <a:rect l="0" t="0" r="0" b="0"/>
              <a:pathLst>
                <a:path w="123711" h="247641">
                  <a:moveTo>
                    <a:pt x="104775" y="28565"/>
                  </a:moveTo>
                  <a:lnTo>
                    <a:pt x="104775" y="28565"/>
                  </a:lnTo>
                  <a:lnTo>
                    <a:pt x="112977" y="20364"/>
                  </a:lnTo>
                  <a:lnTo>
                    <a:pt x="114265" y="9942"/>
                  </a:lnTo>
                  <a:lnTo>
                    <a:pt x="114297" y="1352"/>
                  </a:lnTo>
                  <a:lnTo>
                    <a:pt x="115357" y="898"/>
                  </a:lnTo>
                  <a:lnTo>
                    <a:pt x="123710" y="0"/>
                  </a:lnTo>
                  <a:lnTo>
                    <a:pt x="114690" y="9123"/>
                  </a:lnTo>
                  <a:lnTo>
                    <a:pt x="114415" y="14455"/>
                  </a:lnTo>
                  <a:lnTo>
                    <a:pt x="111529" y="19824"/>
                  </a:lnTo>
                  <a:lnTo>
                    <a:pt x="99119" y="35018"/>
                  </a:lnTo>
                  <a:lnTo>
                    <a:pt x="85115" y="64685"/>
                  </a:lnTo>
                  <a:lnTo>
                    <a:pt x="60301" y="108235"/>
                  </a:lnTo>
                  <a:lnTo>
                    <a:pt x="38099" y="152407"/>
                  </a:lnTo>
                  <a:lnTo>
                    <a:pt x="31399" y="168623"/>
                  </a:lnTo>
                  <a:lnTo>
                    <a:pt x="16890" y="211700"/>
                  </a:lnTo>
                  <a:lnTo>
                    <a:pt x="8886" y="226408"/>
                  </a:lnTo>
                  <a:lnTo>
                    <a:pt x="3948" y="233970"/>
                  </a:lnTo>
                  <a:lnTo>
                    <a:pt x="0" y="2476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SMARTInkShape-1397"/>
            <p:cNvSpPr/>
            <p:nvPr>
              <p:custDataLst>
                <p:tags r:id="rId300"/>
              </p:custDataLst>
            </p:nvPr>
          </p:nvSpPr>
          <p:spPr>
            <a:xfrm>
              <a:off x="9839325" y="2609851"/>
              <a:ext cx="28576" cy="180975"/>
            </a:xfrm>
            <a:custGeom>
              <a:avLst/>
              <a:gdLst/>
              <a:ahLst/>
              <a:cxnLst/>
              <a:rect l="0" t="0" r="0" b="0"/>
              <a:pathLst>
                <a:path w="28576" h="180975">
                  <a:moveTo>
                    <a:pt x="19050" y="9524"/>
                  </a:moveTo>
                  <a:lnTo>
                    <a:pt x="19050" y="9524"/>
                  </a:lnTo>
                  <a:lnTo>
                    <a:pt x="19050" y="4468"/>
                  </a:lnTo>
                  <a:lnTo>
                    <a:pt x="20108" y="2978"/>
                  </a:lnTo>
                  <a:lnTo>
                    <a:pt x="21874" y="1985"/>
                  </a:lnTo>
                  <a:lnTo>
                    <a:pt x="28572" y="0"/>
                  </a:lnTo>
                  <a:lnTo>
                    <a:pt x="28575" y="22389"/>
                  </a:lnTo>
                  <a:lnTo>
                    <a:pt x="25751" y="28647"/>
                  </a:lnTo>
                  <a:lnTo>
                    <a:pt x="22029" y="34957"/>
                  </a:lnTo>
                  <a:lnTo>
                    <a:pt x="19638" y="47630"/>
                  </a:lnTo>
                  <a:lnTo>
                    <a:pt x="18068" y="71104"/>
                  </a:lnTo>
                  <a:lnTo>
                    <a:pt x="10415" y="101513"/>
                  </a:lnTo>
                  <a:lnTo>
                    <a:pt x="8731" y="117331"/>
                  </a:lnTo>
                  <a:lnTo>
                    <a:pt x="1359" y="136087"/>
                  </a:lnTo>
                  <a:lnTo>
                    <a:pt x="0" y="1809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SMARTInkShape-1398"/>
            <p:cNvSpPr/>
            <p:nvPr>
              <p:custDataLst>
                <p:tags r:id="rId301"/>
              </p:custDataLst>
            </p:nvPr>
          </p:nvSpPr>
          <p:spPr>
            <a:xfrm>
              <a:off x="9763126" y="2714625"/>
              <a:ext cx="95250" cy="19051"/>
            </a:xfrm>
            <a:custGeom>
              <a:avLst/>
              <a:gdLst/>
              <a:ahLst/>
              <a:cxnLst/>
              <a:rect l="0" t="0" r="0" b="0"/>
              <a:pathLst>
                <a:path w="95250" h="19051">
                  <a:moveTo>
                    <a:pt x="9524" y="19050"/>
                  </a:moveTo>
                  <a:lnTo>
                    <a:pt x="9524" y="19050"/>
                  </a:lnTo>
                  <a:lnTo>
                    <a:pt x="0" y="19050"/>
                  </a:lnTo>
                  <a:lnTo>
                    <a:pt x="22388" y="19050"/>
                  </a:lnTo>
                  <a:lnTo>
                    <a:pt x="64993" y="4861"/>
                  </a:lnTo>
                  <a:lnTo>
                    <a:pt x="9524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SMARTInkShape-1399"/>
            <p:cNvSpPr/>
            <p:nvPr>
              <p:custDataLst>
                <p:tags r:id="rId302"/>
              </p:custDataLst>
            </p:nvPr>
          </p:nvSpPr>
          <p:spPr>
            <a:xfrm>
              <a:off x="9944100" y="2590835"/>
              <a:ext cx="95251" cy="199991"/>
            </a:xfrm>
            <a:custGeom>
              <a:avLst/>
              <a:gdLst/>
              <a:ahLst/>
              <a:cxnLst/>
              <a:rect l="0" t="0" r="0" b="0"/>
              <a:pathLst>
                <a:path w="95251" h="199991">
                  <a:moveTo>
                    <a:pt x="95250" y="9490"/>
                  </a:moveTo>
                  <a:lnTo>
                    <a:pt x="95250" y="9490"/>
                  </a:lnTo>
                  <a:lnTo>
                    <a:pt x="95250" y="0"/>
                  </a:lnTo>
                  <a:lnTo>
                    <a:pt x="95250" y="14155"/>
                  </a:lnTo>
                  <a:lnTo>
                    <a:pt x="92426" y="19678"/>
                  </a:lnTo>
                  <a:lnTo>
                    <a:pt x="88704" y="25659"/>
                  </a:lnTo>
                  <a:lnTo>
                    <a:pt x="86313" y="38123"/>
                  </a:lnTo>
                  <a:lnTo>
                    <a:pt x="84927" y="45499"/>
                  </a:lnTo>
                  <a:lnTo>
                    <a:pt x="78199" y="60494"/>
                  </a:lnTo>
                  <a:lnTo>
                    <a:pt x="70560" y="73168"/>
                  </a:lnTo>
                  <a:lnTo>
                    <a:pt x="66767" y="88800"/>
                  </a:lnTo>
                  <a:lnTo>
                    <a:pt x="50267" y="121614"/>
                  </a:lnTo>
                  <a:lnTo>
                    <a:pt x="43090" y="141117"/>
                  </a:lnTo>
                  <a:lnTo>
                    <a:pt x="28396" y="161245"/>
                  </a:lnTo>
                  <a:lnTo>
                    <a:pt x="13733" y="177680"/>
                  </a:lnTo>
                  <a:lnTo>
                    <a:pt x="8836" y="190261"/>
                  </a:lnTo>
                  <a:lnTo>
                    <a:pt x="0" y="1999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" name="SMARTInkShape-1400"/>
            <p:cNvSpPr/>
            <p:nvPr>
              <p:custDataLst>
                <p:tags r:id="rId303"/>
              </p:custDataLst>
            </p:nvPr>
          </p:nvSpPr>
          <p:spPr>
            <a:xfrm>
              <a:off x="9982200" y="2581286"/>
              <a:ext cx="142756" cy="180965"/>
            </a:xfrm>
            <a:custGeom>
              <a:avLst/>
              <a:gdLst/>
              <a:ahLst/>
              <a:cxnLst/>
              <a:rect l="0" t="0" r="0" b="0"/>
              <a:pathLst>
                <a:path w="142756" h="180965">
                  <a:moveTo>
                    <a:pt x="0" y="57139"/>
                  </a:moveTo>
                  <a:lnTo>
                    <a:pt x="0" y="57139"/>
                  </a:lnTo>
                  <a:lnTo>
                    <a:pt x="0" y="43881"/>
                  </a:lnTo>
                  <a:lnTo>
                    <a:pt x="2824" y="37842"/>
                  </a:lnTo>
                  <a:lnTo>
                    <a:pt x="6546" y="31629"/>
                  </a:lnTo>
                  <a:lnTo>
                    <a:pt x="9702" y="22181"/>
                  </a:lnTo>
                  <a:lnTo>
                    <a:pt x="17609" y="11391"/>
                  </a:lnTo>
                  <a:lnTo>
                    <a:pt x="21230" y="10348"/>
                  </a:lnTo>
                  <a:lnTo>
                    <a:pt x="23680" y="10070"/>
                  </a:lnTo>
                  <a:lnTo>
                    <a:pt x="29222" y="6939"/>
                  </a:lnTo>
                  <a:lnTo>
                    <a:pt x="35213" y="3078"/>
                  </a:lnTo>
                  <a:lnTo>
                    <a:pt x="44534" y="904"/>
                  </a:lnTo>
                  <a:lnTo>
                    <a:pt x="79375" y="0"/>
                  </a:lnTo>
                  <a:lnTo>
                    <a:pt x="85725" y="2816"/>
                  </a:lnTo>
                  <a:lnTo>
                    <a:pt x="92075" y="6537"/>
                  </a:lnTo>
                  <a:lnTo>
                    <a:pt x="98425" y="8191"/>
                  </a:lnTo>
                  <a:lnTo>
                    <a:pt x="100542" y="9691"/>
                  </a:lnTo>
                  <a:lnTo>
                    <a:pt x="101951" y="11748"/>
                  </a:lnTo>
                  <a:lnTo>
                    <a:pt x="104579" y="16857"/>
                  </a:lnTo>
                  <a:lnTo>
                    <a:pt x="110949" y="25683"/>
                  </a:lnTo>
                  <a:lnTo>
                    <a:pt x="113857" y="36246"/>
                  </a:lnTo>
                  <a:lnTo>
                    <a:pt x="114169" y="42600"/>
                  </a:lnTo>
                  <a:lnTo>
                    <a:pt x="111420" y="48208"/>
                  </a:lnTo>
                  <a:lnTo>
                    <a:pt x="107727" y="54228"/>
                  </a:lnTo>
                  <a:lnTo>
                    <a:pt x="104591" y="63567"/>
                  </a:lnTo>
                  <a:lnTo>
                    <a:pt x="98487" y="73037"/>
                  </a:lnTo>
                  <a:lnTo>
                    <a:pt x="96689" y="79374"/>
                  </a:lnTo>
                  <a:lnTo>
                    <a:pt x="95151" y="81487"/>
                  </a:lnTo>
                  <a:lnTo>
                    <a:pt x="93067" y="82896"/>
                  </a:lnTo>
                  <a:lnTo>
                    <a:pt x="87930" y="85520"/>
                  </a:lnTo>
                  <a:lnTo>
                    <a:pt x="77953" y="93750"/>
                  </a:lnTo>
                  <a:lnTo>
                    <a:pt x="66713" y="95236"/>
                  </a:lnTo>
                  <a:lnTo>
                    <a:pt x="66676" y="95239"/>
                  </a:lnTo>
                  <a:lnTo>
                    <a:pt x="84010" y="95239"/>
                  </a:lnTo>
                  <a:lnTo>
                    <a:pt x="92990" y="88693"/>
                  </a:lnTo>
                  <a:lnTo>
                    <a:pt x="101871" y="86597"/>
                  </a:lnTo>
                  <a:lnTo>
                    <a:pt x="112454" y="85830"/>
                  </a:lnTo>
                  <a:lnTo>
                    <a:pt x="122339" y="93925"/>
                  </a:lnTo>
                  <a:lnTo>
                    <a:pt x="128441" y="94850"/>
                  </a:lnTo>
                  <a:lnTo>
                    <a:pt x="130078" y="96038"/>
                  </a:lnTo>
                  <a:lnTo>
                    <a:pt x="131170" y="97888"/>
                  </a:lnTo>
                  <a:lnTo>
                    <a:pt x="132919" y="103406"/>
                  </a:lnTo>
                  <a:lnTo>
                    <a:pt x="139809" y="112100"/>
                  </a:lnTo>
                  <a:lnTo>
                    <a:pt x="141967" y="120931"/>
                  </a:lnTo>
                  <a:lnTo>
                    <a:pt x="142755" y="131496"/>
                  </a:lnTo>
                  <a:lnTo>
                    <a:pt x="135320" y="143458"/>
                  </a:lnTo>
                  <a:lnTo>
                    <a:pt x="133740" y="155681"/>
                  </a:lnTo>
                  <a:lnTo>
                    <a:pt x="132551" y="157759"/>
                  </a:lnTo>
                  <a:lnTo>
                    <a:pt x="130700" y="159144"/>
                  </a:lnTo>
                  <a:lnTo>
                    <a:pt x="125823" y="161741"/>
                  </a:lnTo>
                  <a:lnTo>
                    <a:pt x="117125" y="168095"/>
                  </a:lnTo>
                  <a:lnTo>
                    <a:pt x="107847" y="171506"/>
                  </a:lnTo>
                  <a:lnTo>
                    <a:pt x="98395" y="177692"/>
                  </a:lnTo>
                  <a:lnTo>
                    <a:pt x="88891" y="179994"/>
                  </a:lnTo>
                  <a:lnTo>
                    <a:pt x="47625" y="1809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2" name="SMARTInkShape-Group358"/>
          <p:cNvGrpSpPr/>
          <p:nvPr/>
        </p:nvGrpSpPr>
        <p:grpSpPr>
          <a:xfrm>
            <a:off x="5486400" y="3029354"/>
            <a:ext cx="1790690" cy="256772"/>
            <a:chOff x="5486400" y="3029354"/>
            <a:chExt cx="1790690" cy="256772"/>
          </a:xfrm>
        </p:grpSpPr>
        <p:sp>
          <p:nvSpPr>
            <p:cNvPr id="138" name="SMARTInkShape-1401"/>
            <p:cNvSpPr/>
            <p:nvPr>
              <p:custDataLst>
                <p:tags r:id="rId286"/>
              </p:custDataLst>
            </p:nvPr>
          </p:nvSpPr>
          <p:spPr>
            <a:xfrm>
              <a:off x="5486400" y="3086135"/>
              <a:ext cx="314323" cy="199991"/>
            </a:xfrm>
            <a:custGeom>
              <a:avLst/>
              <a:gdLst/>
              <a:ahLst/>
              <a:cxnLst/>
              <a:rect l="0" t="0" r="0" b="0"/>
              <a:pathLst>
                <a:path w="314323" h="199991">
                  <a:moveTo>
                    <a:pt x="0" y="180940"/>
                  </a:moveTo>
                  <a:lnTo>
                    <a:pt x="0" y="180940"/>
                  </a:lnTo>
                  <a:lnTo>
                    <a:pt x="0" y="171415"/>
                  </a:lnTo>
                  <a:lnTo>
                    <a:pt x="0" y="189131"/>
                  </a:lnTo>
                  <a:lnTo>
                    <a:pt x="1058" y="189576"/>
                  </a:lnTo>
                  <a:lnTo>
                    <a:pt x="5056" y="190069"/>
                  </a:lnTo>
                  <a:lnTo>
                    <a:pt x="6545" y="191260"/>
                  </a:lnTo>
                  <a:lnTo>
                    <a:pt x="9409" y="199588"/>
                  </a:lnTo>
                  <a:lnTo>
                    <a:pt x="27134" y="199987"/>
                  </a:lnTo>
                  <a:lnTo>
                    <a:pt x="72228" y="164978"/>
                  </a:lnTo>
                  <a:lnTo>
                    <a:pt x="117665" y="120418"/>
                  </a:lnTo>
                  <a:lnTo>
                    <a:pt x="132761" y="102506"/>
                  </a:lnTo>
                  <a:lnTo>
                    <a:pt x="168268" y="54887"/>
                  </a:lnTo>
                  <a:lnTo>
                    <a:pt x="184149" y="43495"/>
                  </a:lnTo>
                  <a:lnTo>
                    <a:pt x="187678" y="37656"/>
                  </a:lnTo>
                  <a:lnTo>
                    <a:pt x="191187" y="22136"/>
                  </a:lnTo>
                  <a:lnTo>
                    <a:pt x="199904" y="9655"/>
                  </a:lnTo>
                  <a:lnTo>
                    <a:pt x="200025" y="0"/>
                  </a:lnTo>
                  <a:lnTo>
                    <a:pt x="200025" y="23645"/>
                  </a:lnTo>
                  <a:lnTo>
                    <a:pt x="197203" y="29187"/>
                  </a:lnTo>
                  <a:lnTo>
                    <a:pt x="193480" y="35178"/>
                  </a:lnTo>
                  <a:lnTo>
                    <a:pt x="191088" y="47647"/>
                  </a:lnTo>
                  <a:lnTo>
                    <a:pt x="189519" y="70019"/>
                  </a:lnTo>
                  <a:lnTo>
                    <a:pt x="182976" y="87925"/>
                  </a:lnTo>
                  <a:lnTo>
                    <a:pt x="179995" y="120331"/>
                  </a:lnTo>
                  <a:lnTo>
                    <a:pt x="173451" y="133259"/>
                  </a:lnTo>
                  <a:lnTo>
                    <a:pt x="171450" y="179451"/>
                  </a:lnTo>
                  <a:lnTo>
                    <a:pt x="172509" y="179947"/>
                  </a:lnTo>
                  <a:lnTo>
                    <a:pt x="180583" y="180901"/>
                  </a:lnTo>
                  <a:lnTo>
                    <a:pt x="197198" y="165749"/>
                  </a:lnTo>
                  <a:lnTo>
                    <a:pt x="203355" y="163605"/>
                  </a:lnTo>
                  <a:lnTo>
                    <a:pt x="209619" y="157008"/>
                  </a:lnTo>
                  <a:lnTo>
                    <a:pt x="244476" y="110947"/>
                  </a:lnTo>
                  <a:lnTo>
                    <a:pt x="279400" y="63892"/>
                  </a:lnTo>
                  <a:lnTo>
                    <a:pt x="292100" y="45362"/>
                  </a:lnTo>
                  <a:lnTo>
                    <a:pt x="300567" y="39169"/>
                  </a:lnTo>
                  <a:lnTo>
                    <a:pt x="302919" y="33970"/>
                  </a:lnTo>
                  <a:lnTo>
                    <a:pt x="305487" y="22008"/>
                  </a:lnTo>
                  <a:lnTo>
                    <a:pt x="314322" y="9494"/>
                  </a:lnTo>
                  <a:lnTo>
                    <a:pt x="306124" y="9490"/>
                  </a:lnTo>
                  <a:lnTo>
                    <a:pt x="305683" y="10549"/>
                  </a:lnTo>
                  <a:lnTo>
                    <a:pt x="305192" y="14546"/>
                  </a:lnTo>
                  <a:lnTo>
                    <a:pt x="304003" y="16036"/>
                  </a:lnTo>
                  <a:lnTo>
                    <a:pt x="299860" y="17691"/>
                  </a:lnTo>
                  <a:lnTo>
                    <a:pt x="298331" y="19191"/>
                  </a:lnTo>
                  <a:lnTo>
                    <a:pt x="293057" y="29201"/>
                  </a:lnTo>
                  <a:lnTo>
                    <a:pt x="288997" y="35184"/>
                  </a:lnTo>
                  <a:lnTo>
                    <a:pt x="277192" y="72115"/>
                  </a:lnTo>
                  <a:lnTo>
                    <a:pt x="275453" y="83314"/>
                  </a:lnTo>
                  <a:lnTo>
                    <a:pt x="260423" y="126893"/>
                  </a:lnTo>
                  <a:lnTo>
                    <a:pt x="249011" y="173228"/>
                  </a:lnTo>
                  <a:lnTo>
                    <a:pt x="247660" y="198490"/>
                  </a:lnTo>
                  <a:lnTo>
                    <a:pt x="248715" y="198990"/>
                  </a:lnTo>
                  <a:lnTo>
                    <a:pt x="266700" y="1999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9" name="SMARTInkShape-1402"/>
            <p:cNvSpPr/>
            <p:nvPr>
              <p:custDataLst>
                <p:tags r:id="rId287"/>
              </p:custDataLst>
            </p:nvPr>
          </p:nvSpPr>
          <p:spPr>
            <a:xfrm>
              <a:off x="5838825" y="3190875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19050"/>
                  </a:moveTo>
                  <a:lnTo>
                    <a:pt x="0" y="19050"/>
                  </a:lnTo>
                  <a:lnTo>
                    <a:pt x="8201" y="10849"/>
                  </a:lnTo>
                  <a:lnTo>
                    <a:pt x="14189" y="9917"/>
                  </a:lnTo>
                  <a:lnTo>
                    <a:pt x="15810" y="10845"/>
                  </a:lnTo>
                  <a:lnTo>
                    <a:pt x="16890" y="12522"/>
                  </a:lnTo>
                  <a:lnTo>
                    <a:pt x="18623" y="17761"/>
                  </a:lnTo>
                  <a:lnTo>
                    <a:pt x="21682" y="18477"/>
                  </a:lnTo>
                  <a:lnTo>
                    <a:pt x="68714" y="19050"/>
                  </a:lnTo>
                  <a:lnTo>
                    <a:pt x="99759" y="19050"/>
                  </a:lnTo>
                  <a:lnTo>
                    <a:pt x="105368" y="16228"/>
                  </a:lnTo>
                  <a:lnTo>
                    <a:pt x="112536" y="10849"/>
                  </a:lnTo>
                  <a:lnTo>
                    <a:pt x="122346" y="9641"/>
                  </a:lnTo>
                  <a:lnTo>
                    <a:pt x="142864" y="9525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SMARTInkShape-1403"/>
            <p:cNvSpPr/>
            <p:nvPr>
              <p:custDataLst>
                <p:tags r:id="rId288"/>
              </p:custDataLst>
            </p:nvPr>
          </p:nvSpPr>
          <p:spPr>
            <a:xfrm>
              <a:off x="6181728" y="3076614"/>
              <a:ext cx="447232" cy="152231"/>
            </a:xfrm>
            <a:custGeom>
              <a:avLst/>
              <a:gdLst/>
              <a:ahLst/>
              <a:cxnLst/>
              <a:rect l="0" t="0" r="0" b="0"/>
              <a:pathLst>
                <a:path w="447232" h="152231">
                  <a:moveTo>
                    <a:pt x="28572" y="38061"/>
                  </a:moveTo>
                  <a:lnTo>
                    <a:pt x="28572" y="38061"/>
                  </a:lnTo>
                  <a:lnTo>
                    <a:pt x="20371" y="38061"/>
                  </a:lnTo>
                  <a:lnTo>
                    <a:pt x="27364" y="38061"/>
                  </a:lnTo>
                  <a:lnTo>
                    <a:pt x="28036" y="35239"/>
                  </a:lnTo>
                  <a:lnTo>
                    <a:pt x="28540" y="28928"/>
                  </a:lnTo>
                  <a:lnTo>
                    <a:pt x="36770" y="36772"/>
                  </a:lnTo>
                  <a:lnTo>
                    <a:pt x="37981" y="46149"/>
                  </a:lnTo>
                  <a:lnTo>
                    <a:pt x="38087" y="60718"/>
                  </a:lnTo>
                  <a:lnTo>
                    <a:pt x="35270" y="66828"/>
                  </a:lnTo>
                  <a:lnTo>
                    <a:pt x="31549" y="73071"/>
                  </a:lnTo>
                  <a:lnTo>
                    <a:pt x="29160" y="85703"/>
                  </a:lnTo>
                  <a:lnTo>
                    <a:pt x="28964" y="88872"/>
                  </a:lnTo>
                  <a:lnTo>
                    <a:pt x="25923" y="95216"/>
                  </a:lnTo>
                  <a:lnTo>
                    <a:pt x="22103" y="101563"/>
                  </a:lnTo>
                  <a:lnTo>
                    <a:pt x="18895" y="111087"/>
                  </a:lnTo>
                  <a:lnTo>
                    <a:pt x="12769" y="120611"/>
                  </a:lnTo>
                  <a:lnTo>
                    <a:pt x="10484" y="130136"/>
                  </a:lnTo>
                  <a:lnTo>
                    <a:pt x="9649" y="140955"/>
                  </a:lnTo>
                  <a:lnTo>
                    <a:pt x="114" y="152230"/>
                  </a:lnTo>
                  <a:lnTo>
                    <a:pt x="0" y="138169"/>
                  </a:lnTo>
                  <a:lnTo>
                    <a:pt x="2820" y="132648"/>
                  </a:lnTo>
                  <a:lnTo>
                    <a:pt x="6544" y="126666"/>
                  </a:lnTo>
                  <a:lnTo>
                    <a:pt x="9698" y="117349"/>
                  </a:lnTo>
                  <a:lnTo>
                    <a:pt x="15807" y="106827"/>
                  </a:lnTo>
                  <a:lnTo>
                    <a:pt x="17607" y="96493"/>
                  </a:lnTo>
                  <a:lnTo>
                    <a:pt x="20204" y="91832"/>
                  </a:lnTo>
                  <a:lnTo>
                    <a:pt x="60243" y="44838"/>
                  </a:lnTo>
                  <a:lnTo>
                    <a:pt x="92070" y="13727"/>
                  </a:lnTo>
                  <a:lnTo>
                    <a:pt x="121836" y="2195"/>
                  </a:lnTo>
                  <a:lnTo>
                    <a:pt x="150481" y="0"/>
                  </a:lnTo>
                  <a:lnTo>
                    <a:pt x="161986" y="9664"/>
                  </a:lnTo>
                  <a:lnTo>
                    <a:pt x="166536" y="14151"/>
                  </a:lnTo>
                  <a:lnTo>
                    <a:pt x="169264" y="19674"/>
                  </a:lnTo>
                  <a:lnTo>
                    <a:pt x="171319" y="41275"/>
                  </a:lnTo>
                  <a:lnTo>
                    <a:pt x="171444" y="74868"/>
                  </a:lnTo>
                  <a:lnTo>
                    <a:pt x="168624" y="83700"/>
                  </a:lnTo>
                  <a:lnTo>
                    <a:pt x="164900" y="91154"/>
                  </a:lnTo>
                  <a:lnTo>
                    <a:pt x="161746" y="101300"/>
                  </a:lnTo>
                  <a:lnTo>
                    <a:pt x="155637" y="111008"/>
                  </a:lnTo>
                  <a:lnTo>
                    <a:pt x="152824" y="121894"/>
                  </a:lnTo>
                  <a:lnTo>
                    <a:pt x="142908" y="133272"/>
                  </a:lnTo>
                  <a:lnTo>
                    <a:pt x="181030" y="92331"/>
                  </a:lnTo>
                  <a:lnTo>
                    <a:pt x="193683" y="74299"/>
                  </a:lnTo>
                  <a:lnTo>
                    <a:pt x="224540" y="51896"/>
                  </a:lnTo>
                  <a:lnTo>
                    <a:pt x="237947" y="45615"/>
                  </a:lnTo>
                  <a:lnTo>
                    <a:pt x="253974" y="32510"/>
                  </a:lnTo>
                  <a:lnTo>
                    <a:pt x="264812" y="29059"/>
                  </a:lnTo>
                  <a:lnTo>
                    <a:pt x="274733" y="28582"/>
                  </a:lnTo>
                  <a:lnTo>
                    <a:pt x="275229" y="29625"/>
                  </a:lnTo>
                  <a:lnTo>
                    <a:pt x="276222" y="76755"/>
                  </a:lnTo>
                  <a:lnTo>
                    <a:pt x="276222" y="79731"/>
                  </a:lnTo>
                  <a:lnTo>
                    <a:pt x="273400" y="85862"/>
                  </a:lnTo>
                  <a:lnTo>
                    <a:pt x="269677" y="92114"/>
                  </a:lnTo>
                  <a:lnTo>
                    <a:pt x="268021" y="98420"/>
                  </a:lnTo>
                  <a:lnTo>
                    <a:pt x="268638" y="100525"/>
                  </a:lnTo>
                  <a:lnTo>
                    <a:pt x="270108" y="101929"/>
                  </a:lnTo>
                  <a:lnTo>
                    <a:pt x="272146" y="102865"/>
                  </a:lnTo>
                  <a:lnTo>
                    <a:pt x="273505" y="104547"/>
                  </a:lnTo>
                  <a:lnTo>
                    <a:pt x="276115" y="113820"/>
                  </a:lnTo>
                  <a:lnTo>
                    <a:pt x="281247" y="114130"/>
                  </a:lnTo>
                  <a:lnTo>
                    <a:pt x="286569" y="111381"/>
                  </a:lnTo>
                  <a:lnTo>
                    <a:pt x="302537" y="98450"/>
                  </a:lnTo>
                  <a:lnTo>
                    <a:pt x="311418" y="95112"/>
                  </a:lnTo>
                  <a:lnTo>
                    <a:pt x="358772" y="50753"/>
                  </a:lnTo>
                  <a:lnTo>
                    <a:pt x="379508" y="30025"/>
                  </a:lnTo>
                  <a:lnTo>
                    <a:pt x="380959" y="19443"/>
                  </a:lnTo>
                  <a:lnTo>
                    <a:pt x="380997" y="41680"/>
                  </a:lnTo>
                  <a:lnTo>
                    <a:pt x="378175" y="47783"/>
                  </a:lnTo>
                  <a:lnTo>
                    <a:pt x="374452" y="54024"/>
                  </a:lnTo>
                  <a:lnTo>
                    <a:pt x="371296" y="63487"/>
                  </a:lnTo>
                  <a:lnTo>
                    <a:pt x="365188" y="72994"/>
                  </a:lnTo>
                  <a:lnTo>
                    <a:pt x="362907" y="82513"/>
                  </a:lnTo>
                  <a:lnTo>
                    <a:pt x="362374" y="88862"/>
                  </a:lnTo>
                  <a:lnTo>
                    <a:pt x="359315" y="95212"/>
                  </a:lnTo>
                  <a:lnTo>
                    <a:pt x="355485" y="101561"/>
                  </a:lnTo>
                  <a:lnTo>
                    <a:pt x="353027" y="114261"/>
                  </a:lnTo>
                  <a:lnTo>
                    <a:pt x="352542" y="121905"/>
                  </a:lnTo>
                  <a:lnTo>
                    <a:pt x="360634" y="131822"/>
                  </a:lnTo>
                  <a:lnTo>
                    <a:pt x="364186" y="132650"/>
                  </a:lnTo>
                  <a:lnTo>
                    <a:pt x="376102" y="133272"/>
                  </a:lnTo>
                  <a:lnTo>
                    <a:pt x="381644" y="130472"/>
                  </a:lnTo>
                  <a:lnTo>
                    <a:pt x="396958" y="118120"/>
                  </a:lnTo>
                  <a:lnTo>
                    <a:pt x="409589" y="112201"/>
                  </a:lnTo>
                  <a:lnTo>
                    <a:pt x="431798" y="91916"/>
                  </a:lnTo>
                  <a:lnTo>
                    <a:pt x="435325" y="85633"/>
                  </a:lnTo>
                  <a:lnTo>
                    <a:pt x="437951" y="79312"/>
                  </a:lnTo>
                  <a:lnTo>
                    <a:pt x="444322" y="69804"/>
                  </a:lnTo>
                  <a:lnTo>
                    <a:pt x="447231" y="58992"/>
                  </a:lnTo>
                  <a:lnTo>
                    <a:pt x="439433" y="49075"/>
                  </a:lnTo>
                  <a:lnTo>
                    <a:pt x="433471" y="42971"/>
                  </a:lnTo>
                  <a:lnTo>
                    <a:pt x="427955" y="40243"/>
                  </a:lnTo>
                  <a:lnTo>
                    <a:pt x="412659" y="37290"/>
                  </a:lnTo>
                  <a:lnTo>
                    <a:pt x="406357" y="33133"/>
                  </a:lnTo>
                  <a:lnTo>
                    <a:pt x="403196" y="32659"/>
                  </a:lnTo>
                  <a:lnTo>
                    <a:pt x="400030" y="33401"/>
                  </a:lnTo>
                  <a:lnTo>
                    <a:pt x="392400" y="37140"/>
                  </a:lnTo>
                  <a:lnTo>
                    <a:pt x="374385" y="39066"/>
                  </a:lnTo>
                  <a:lnTo>
                    <a:pt x="361895" y="45590"/>
                  </a:lnTo>
                  <a:lnTo>
                    <a:pt x="358737" y="46255"/>
                  </a:lnTo>
                  <a:lnTo>
                    <a:pt x="356632" y="47757"/>
                  </a:lnTo>
                  <a:lnTo>
                    <a:pt x="355229" y="49817"/>
                  </a:lnTo>
                  <a:lnTo>
                    <a:pt x="352612" y="54927"/>
                  </a:lnTo>
                  <a:lnTo>
                    <a:pt x="346246" y="63755"/>
                  </a:lnTo>
                  <a:lnTo>
                    <a:pt x="342831" y="73073"/>
                  </a:lnTo>
                  <a:lnTo>
                    <a:pt x="325602" y="93333"/>
                  </a:lnTo>
                  <a:lnTo>
                    <a:pt x="323851" y="131797"/>
                  </a:lnTo>
                  <a:lnTo>
                    <a:pt x="328904" y="137919"/>
                  </a:lnTo>
                  <a:lnTo>
                    <a:pt x="334208" y="140651"/>
                  </a:lnTo>
                  <a:lnTo>
                    <a:pt x="342897" y="1428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SMARTInkShape-1404"/>
            <p:cNvSpPr/>
            <p:nvPr>
              <p:custDataLst>
                <p:tags r:id="rId289"/>
              </p:custDataLst>
            </p:nvPr>
          </p:nvSpPr>
          <p:spPr>
            <a:xfrm>
              <a:off x="6638925" y="3029354"/>
              <a:ext cx="638165" cy="180572"/>
            </a:xfrm>
            <a:custGeom>
              <a:avLst/>
              <a:gdLst/>
              <a:ahLst/>
              <a:cxnLst/>
              <a:rect l="0" t="0" r="0" b="0"/>
              <a:pathLst>
                <a:path w="638165" h="180572">
                  <a:moveTo>
                    <a:pt x="0" y="104371"/>
                  </a:moveTo>
                  <a:lnTo>
                    <a:pt x="0" y="104371"/>
                  </a:lnTo>
                  <a:lnTo>
                    <a:pt x="0" y="91114"/>
                  </a:lnTo>
                  <a:lnTo>
                    <a:pt x="1058" y="89183"/>
                  </a:lnTo>
                  <a:lnTo>
                    <a:pt x="2822" y="87895"/>
                  </a:lnTo>
                  <a:lnTo>
                    <a:pt x="5056" y="87037"/>
                  </a:lnTo>
                  <a:lnTo>
                    <a:pt x="6545" y="84349"/>
                  </a:lnTo>
                  <a:lnTo>
                    <a:pt x="9351" y="64693"/>
                  </a:lnTo>
                  <a:lnTo>
                    <a:pt x="9409" y="62044"/>
                  </a:lnTo>
                  <a:lnTo>
                    <a:pt x="10506" y="60278"/>
                  </a:lnTo>
                  <a:lnTo>
                    <a:pt x="12296" y="59100"/>
                  </a:lnTo>
                  <a:lnTo>
                    <a:pt x="14547" y="58316"/>
                  </a:lnTo>
                  <a:lnTo>
                    <a:pt x="16049" y="56734"/>
                  </a:lnTo>
                  <a:lnTo>
                    <a:pt x="19845" y="47137"/>
                  </a:lnTo>
                  <a:lnTo>
                    <a:pt x="25518" y="39905"/>
                  </a:lnTo>
                  <a:lnTo>
                    <a:pt x="27216" y="34092"/>
                  </a:lnTo>
                  <a:lnTo>
                    <a:pt x="28728" y="32118"/>
                  </a:lnTo>
                  <a:lnTo>
                    <a:pt x="57755" y="11302"/>
                  </a:lnTo>
                  <a:lnTo>
                    <a:pt x="69970" y="9551"/>
                  </a:lnTo>
                  <a:lnTo>
                    <a:pt x="72047" y="8350"/>
                  </a:lnTo>
                  <a:lnTo>
                    <a:pt x="73431" y="6490"/>
                  </a:lnTo>
                  <a:lnTo>
                    <a:pt x="74354" y="4192"/>
                  </a:lnTo>
                  <a:lnTo>
                    <a:pt x="76028" y="2660"/>
                  </a:lnTo>
                  <a:lnTo>
                    <a:pt x="84239" y="0"/>
                  </a:lnTo>
                  <a:lnTo>
                    <a:pt x="93795" y="7833"/>
                  </a:lnTo>
                  <a:lnTo>
                    <a:pt x="104345" y="9088"/>
                  </a:lnTo>
                  <a:lnTo>
                    <a:pt x="104648" y="14168"/>
                  </a:lnTo>
                  <a:lnTo>
                    <a:pt x="105748" y="15660"/>
                  </a:lnTo>
                  <a:lnTo>
                    <a:pt x="109794" y="17319"/>
                  </a:lnTo>
                  <a:lnTo>
                    <a:pt x="111296" y="18820"/>
                  </a:lnTo>
                  <a:lnTo>
                    <a:pt x="115095" y="28269"/>
                  </a:lnTo>
                  <a:lnTo>
                    <a:pt x="123423" y="37266"/>
                  </a:lnTo>
                  <a:lnTo>
                    <a:pt x="161888" y="37696"/>
                  </a:lnTo>
                  <a:lnTo>
                    <a:pt x="161924" y="46829"/>
                  </a:lnTo>
                  <a:lnTo>
                    <a:pt x="136613" y="73591"/>
                  </a:lnTo>
                  <a:lnTo>
                    <a:pt x="133259" y="82433"/>
                  </a:lnTo>
                  <a:lnTo>
                    <a:pt x="116932" y="104388"/>
                  </a:lnTo>
                  <a:lnTo>
                    <a:pt x="114411" y="110729"/>
                  </a:lnTo>
                  <a:lnTo>
                    <a:pt x="108100" y="120248"/>
                  </a:lnTo>
                  <a:lnTo>
                    <a:pt x="105760" y="129772"/>
                  </a:lnTo>
                  <a:lnTo>
                    <a:pt x="104778" y="159756"/>
                  </a:lnTo>
                  <a:lnTo>
                    <a:pt x="105835" y="160344"/>
                  </a:lnTo>
                  <a:lnTo>
                    <a:pt x="118965" y="161475"/>
                  </a:lnTo>
                  <a:lnTo>
                    <a:pt x="124487" y="158678"/>
                  </a:lnTo>
                  <a:lnTo>
                    <a:pt x="130469" y="154966"/>
                  </a:lnTo>
                  <a:lnTo>
                    <a:pt x="139788" y="151818"/>
                  </a:lnTo>
                  <a:lnTo>
                    <a:pt x="161930" y="135572"/>
                  </a:lnTo>
                  <a:lnTo>
                    <a:pt x="165102" y="134697"/>
                  </a:lnTo>
                  <a:lnTo>
                    <a:pt x="212660" y="98203"/>
                  </a:lnTo>
                  <a:lnTo>
                    <a:pt x="253033" y="68392"/>
                  </a:lnTo>
                  <a:lnTo>
                    <a:pt x="263239" y="54435"/>
                  </a:lnTo>
                  <a:lnTo>
                    <a:pt x="309182" y="23648"/>
                  </a:lnTo>
                  <a:lnTo>
                    <a:pt x="314191" y="18776"/>
                  </a:lnTo>
                  <a:lnTo>
                    <a:pt x="319342" y="18685"/>
                  </a:lnTo>
                  <a:lnTo>
                    <a:pt x="320845" y="19730"/>
                  </a:lnTo>
                  <a:lnTo>
                    <a:pt x="321846" y="21485"/>
                  </a:lnTo>
                  <a:lnTo>
                    <a:pt x="323586" y="28349"/>
                  </a:lnTo>
                  <a:lnTo>
                    <a:pt x="323849" y="56904"/>
                  </a:lnTo>
                  <a:lnTo>
                    <a:pt x="321028" y="64931"/>
                  </a:lnTo>
                  <a:lnTo>
                    <a:pt x="317305" y="72025"/>
                  </a:lnTo>
                  <a:lnTo>
                    <a:pt x="314913" y="85204"/>
                  </a:lnTo>
                  <a:lnTo>
                    <a:pt x="314718" y="88418"/>
                  </a:lnTo>
                  <a:lnTo>
                    <a:pt x="311677" y="94811"/>
                  </a:lnTo>
                  <a:lnTo>
                    <a:pt x="307856" y="101180"/>
                  </a:lnTo>
                  <a:lnTo>
                    <a:pt x="295703" y="140197"/>
                  </a:lnTo>
                  <a:lnTo>
                    <a:pt x="285761" y="151984"/>
                  </a:lnTo>
                  <a:lnTo>
                    <a:pt x="330226" y="107520"/>
                  </a:lnTo>
                  <a:lnTo>
                    <a:pt x="377825" y="60979"/>
                  </a:lnTo>
                  <a:lnTo>
                    <a:pt x="387350" y="58001"/>
                  </a:lnTo>
                  <a:lnTo>
                    <a:pt x="393700" y="57304"/>
                  </a:lnTo>
                  <a:lnTo>
                    <a:pt x="400050" y="54172"/>
                  </a:lnTo>
                  <a:lnTo>
                    <a:pt x="407694" y="48594"/>
                  </a:lnTo>
                  <a:lnTo>
                    <a:pt x="408321" y="49195"/>
                  </a:lnTo>
                  <a:lnTo>
                    <a:pt x="409018" y="52684"/>
                  </a:lnTo>
                  <a:lnTo>
                    <a:pt x="410262" y="54038"/>
                  </a:lnTo>
                  <a:lnTo>
                    <a:pt x="419089" y="56743"/>
                  </a:lnTo>
                  <a:lnTo>
                    <a:pt x="409966" y="56746"/>
                  </a:lnTo>
                  <a:lnTo>
                    <a:pt x="402048" y="63292"/>
                  </a:lnTo>
                  <a:lnTo>
                    <a:pt x="393352" y="65388"/>
                  </a:lnTo>
                  <a:lnTo>
                    <a:pt x="382836" y="66155"/>
                  </a:lnTo>
                  <a:lnTo>
                    <a:pt x="373758" y="72794"/>
                  </a:lnTo>
                  <a:lnTo>
                    <a:pt x="367903" y="74462"/>
                  </a:lnTo>
                  <a:lnTo>
                    <a:pt x="365919" y="75965"/>
                  </a:lnTo>
                  <a:lnTo>
                    <a:pt x="362067" y="82079"/>
                  </a:lnTo>
                  <a:lnTo>
                    <a:pt x="357416" y="83880"/>
                  </a:lnTo>
                  <a:lnTo>
                    <a:pt x="355753" y="85419"/>
                  </a:lnTo>
                  <a:lnTo>
                    <a:pt x="343869" y="104260"/>
                  </a:lnTo>
                  <a:lnTo>
                    <a:pt x="343331" y="108908"/>
                  </a:lnTo>
                  <a:lnTo>
                    <a:pt x="340268" y="114501"/>
                  </a:lnTo>
                  <a:lnTo>
                    <a:pt x="336439" y="120515"/>
                  </a:lnTo>
                  <a:lnTo>
                    <a:pt x="334737" y="126716"/>
                  </a:lnTo>
                  <a:lnTo>
                    <a:pt x="335342" y="128793"/>
                  </a:lnTo>
                  <a:lnTo>
                    <a:pt x="336802" y="130177"/>
                  </a:lnTo>
                  <a:lnTo>
                    <a:pt x="338834" y="131100"/>
                  </a:lnTo>
                  <a:lnTo>
                    <a:pt x="340189" y="132774"/>
                  </a:lnTo>
                  <a:lnTo>
                    <a:pt x="342543" y="140985"/>
                  </a:lnTo>
                  <a:lnTo>
                    <a:pt x="347851" y="147087"/>
                  </a:lnTo>
                  <a:lnTo>
                    <a:pt x="353214" y="149815"/>
                  </a:lnTo>
                  <a:lnTo>
                    <a:pt x="366828" y="151804"/>
                  </a:lnTo>
                  <a:lnTo>
                    <a:pt x="383257" y="151958"/>
                  </a:lnTo>
                  <a:lnTo>
                    <a:pt x="426916" y="137806"/>
                  </a:lnTo>
                  <a:lnTo>
                    <a:pt x="454571" y="123225"/>
                  </a:lnTo>
                  <a:lnTo>
                    <a:pt x="502183" y="94841"/>
                  </a:lnTo>
                  <a:lnTo>
                    <a:pt x="520352" y="80028"/>
                  </a:lnTo>
                  <a:lnTo>
                    <a:pt x="533331" y="73810"/>
                  </a:lnTo>
                  <a:lnTo>
                    <a:pt x="541031" y="67760"/>
                  </a:lnTo>
                  <a:lnTo>
                    <a:pt x="552412" y="66275"/>
                  </a:lnTo>
                  <a:lnTo>
                    <a:pt x="547381" y="71329"/>
                  </a:lnTo>
                  <a:lnTo>
                    <a:pt x="544905" y="76633"/>
                  </a:lnTo>
                  <a:lnTo>
                    <a:pt x="543316" y="83605"/>
                  </a:lnTo>
                  <a:lnTo>
                    <a:pt x="536456" y="92586"/>
                  </a:lnTo>
                  <a:lnTo>
                    <a:pt x="534306" y="101467"/>
                  </a:lnTo>
                  <a:lnTo>
                    <a:pt x="533411" y="121935"/>
                  </a:lnTo>
                  <a:lnTo>
                    <a:pt x="541602" y="131491"/>
                  </a:lnTo>
                  <a:lnTo>
                    <a:pt x="545160" y="132300"/>
                  </a:lnTo>
                  <a:lnTo>
                    <a:pt x="557080" y="132908"/>
                  </a:lnTo>
                  <a:lnTo>
                    <a:pt x="562622" y="130107"/>
                  </a:lnTo>
                  <a:lnTo>
                    <a:pt x="568613" y="126393"/>
                  </a:lnTo>
                  <a:lnTo>
                    <a:pt x="593946" y="116077"/>
                  </a:lnTo>
                  <a:lnTo>
                    <a:pt x="618952" y="97610"/>
                  </a:lnTo>
                  <a:lnTo>
                    <a:pt x="622185" y="96688"/>
                  </a:lnTo>
                  <a:lnTo>
                    <a:pt x="624339" y="95016"/>
                  </a:lnTo>
                  <a:lnTo>
                    <a:pt x="634818" y="78707"/>
                  </a:lnTo>
                  <a:lnTo>
                    <a:pt x="637180" y="69368"/>
                  </a:lnTo>
                  <a:lnTo>
                    <a:pt x="638164" y="42721"/>
                  </a:lnTo>
                  <a:lnTo>
                    <a:pt x="635348" y="37107"/>
                  </a:lnTo>
                  <a:lnTo>
                    <a:pt x="633115" y="34128"/>
                  </a:lnTo>
                  <a:lnTo>
                    <a:pt x="627812" y="30818"/>
                  </a:lnTo>
                  <a:lnTo>
                    <a:pt x="612665" y="27462"/>
                  </a:lnTo>
                  <a:lnTo>
                    <a:pt x="603217" y="21728"/>
                  </a:lnTo>
                  <a:lnTo>
                    <a:pt x="590543" y="19255"/>
                  </a:lnTo>
                  <a:lnTo>
                    <a:pt x="587371" y="19052"/>
                  </a:lnTo>
                  <a:lnTo>
                    <a:pt x="581023" y="21649"/>
                  </a:lnTo>
                  <a:lnTo>
                    <a:pt x="574674" y="25272"/>
                  </a:lnTo>
                  <a:lnTo>
                    <a:pt x="565150" y="28370"/>
                  </a:lnTo>
                  <a:lnTo>
                    <a:pt x="555625" y="34463"/>
                  </a:lnTo>
                  <a:lnTo>
                    <a:pt x="549275" y="36259"/>
                  </a:lnTo>
                  <a:lnTo>
                    <a:pt x="547158" y="37796"/>
                  </a:lnTo>
                  <a:lnTo>
                    <a:pt x="545747" y="39879"/>
                  </a:lnTo>
                  <a:lnTo>
                    <a:pt x="544806" y="42327"/>
                  </a:lnTo>
                  <a:lnTo>
                    <a:pt x="543121" y="43958"/>
                  </a:lnTo>
                  <a:lnTo>
                    <a:pt x="538426" y="45771"/>
                  </a:lnTo>
                  <a:lnTo>
                    <a:pt x="536750" y="47312"/>
                  </a:lnTo>
                  <a:lnTo>
                    <a:pt x="534889" y="51848"/>
                  </a:lnTo>
                  <a:lnTo>
                    <a:pt x="533438" y="70808"/>
                  </a:lnTo>
                  <a:lnTo>
                    <a:pt x="536239" y="76401"/>
                  </a:lnTo>
                  <a:lnTo>
                    <a:pt x="539954" y="82415"/>
                  </a:lnTo>
                  <a:lnTo>
                    <a:pt x="541605" y="88616"/>
                  </a:lnTo>
                  <a:lnTo>
                    <a:pt x="543103" y="90693"/>
                  </a:lnTo>
                  <a:lnTo>
                    <a:pt x="545161" y="92077"/>
                  </a:lnTo>
                  <a:lnTo>
                    <a:pt x="550269" y="94674"/>
                  </a:lnTo>
                  <a:lnTo>
                    <a:pt x="596987" y="131184"/>
                  </a:lnTo>
                  <a:lnTo>
                    <a:pt x="607069" y="139144"/>
                  </a:lnTo>
                  <a:lnTo>
                    <a:pt x="613061" y="140992"/>
                  </a:lnTo>
                  <a:lnTo>
                    <a:pt x="615083" y="142544"/>
                  </a:lnTo>
                  <a:lnTo>
                    <a:pt x="618985" y="148725"/>
                  </a:lnTo>
                  <a:lnTo>
                    <a:pt x="623650" y="150542"/>
                  </a:lnTo>
                  <a:lnTo>
                    <a:pt x="625316" y="152085"/>
                  </a:lnTo>
                  <a:lnTo>
                    <a:pt x="628211" y="160069"/>
                  </a:lnTo>
                  <a:lnTo>
                    <a:pt x="628521" y="166147"/>
                  </a:lnTo>
                  <a:lnTo>
                    <a:pt x="629622" y="167780"/>
                  </a:lnTo>
                  <a:lnTo>
                    <a:pt x="631415" y="168869"/>
                  </a:lnTo>
                  <a:lnTo>
                    <a:pt x="633668" y="169594"/>
                  </a:lnTo>
                  <a:lnTo>
                    <a:pt x="634112" y="170078"/>
                  </a:lnTo>
                  <a:lnTo>
                    <a:pt x="633350" y="170400"/>
                  </a:lnTo>
                  <a:lnTo>
                    <a:pt x="631784" y="170616"/>
                  </a:lnTo>
                  <a:lnTo>
                    <a:pt x="631798" y="171818"/>
                  </a:lnTo>
                  <a:lnTo>
                    <a:pt x="634635" y="175975"/>
                  </a:lnTo>
                  <a:lnTo>
                    <a:pt x="634757" y="177507"/>
                  </a:lnTo>
                  <a:lnTo>
                    <a:pt x="633779" y="178528"/>
                  </a:lnTo>
                  <a:lnTo>
                    <a:pt x="628650" y="1805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3" name="SMARTInkShape-1405"/>
          <p:cNvSpPr/>
          <p:nvPr>
            <p:custDataLst>
              <p:tags r:id="rId6"/>
            </p:custDataLst>
          </p:nvPr>
        </p:nvSpPr>
        <p:spPr>
          <a:xfrm>
            <a:off x="7600961" y="3009900"/>
            <a:ext cx="523854" cy="314276"/>
          </a:xfrm>
          <a:custGeom>
            <a:avLst/>
            <a:gdLst/>
            <a:ahLst/>
            <a:cxnLst/>
            <a:rect l="0" t="0" r="0" b="0"/>
            <a:pathLst>
              <a:path w="523854" h="314276">
                <a:moveTo>
                  <a:pt x="47614" y="9525"/>
                </a:moveTo>
                <a:lnTo>
                  <a:pt x="47614" y="9525"/>
                </a:lnTo>
                <a:lnTo>
                  <a:pt x="47614" y="116"/>
                </a:lnTo>
                <a:lnTo>
                  <a:pt x="38205" y="1"/>
                </a:lnTo>
                <a:lnTo>
                  <a:pt x="46300" y="0"/>
                </a:lnTo>
                <a:lnTo>
                  <a:pt x="46738" y="1058"/>
                </a:lnTo>
                <a:lnTo>
                  <a:pt x="47614" y="47642"/>
                </a:lnTo>
                <a:lnTo>
                  <a:pt x="47614" y="50811"/>
                </a:lnTo>
                <a:lnTo>
                  <a:pt x="44792" y="57155"/>
                </a:lnTo>
                <a:lnTo>
                  <a:pt x="41069" y="63502"/>
                </a:lnTo>
                <a:lnTo>
                  <a:pt x="28466" y="100717"/>
                </a:lnTo>
                <a:lnTo>
                  <a:pt x="21215" y="114125"/>
                </a:lnTo>
                <a:lnTo>
                  <a:pt x="20489" y="117359"/>
                </a:lnTo>
                <a:lnTo>
                  <a:pt x="10965" y="131458"/>
                </a:lnTo>
                <a:lnTo>
                  <a:pt x="26" y="142836"/>
                </a:lnTo>
                <a:lnTo>
                  <a:pt x="0" y="137807"/>
                </a:lnTo>
                <a:lnTo>
                  <a:pt x="2816" y="132509"/>
                </a:lnTo>
                <a:lnTo>
                  <a:pt x="6537" y="126626"/>
                </a:lnTo>
                <a:lnTo>
                  <a:pt x="9690" y="117364"/>
                </a:lnTo>
                <a:lnTo>
                  <a:pt x="44465" y="72828"/>
                </a:lnTo>
                <a:lnTo>
                  <a:pt x="74073" y="32710"/>
                </a:lnTo>
                <a:lnTo>
                  <a:pt x="112291" y="1893"/>
                </a:lnTo>
                <a:lnTo>
                  <a:pt x="116223" y="841"/>
                </a:lnTo>
                <a:lnTo>
                  <a:pt x="137871" y="15"/>
                </a:lnTo>
                <a:lnTo>
                  <a:pt x="139536" y="1068"/>
                </a:lnTo>
                <a:lnTo>
                  <a:pt x="140645" y="2829"/>
                </a:lnTo>
                <a:lnTo>
                  <a:pt x="142206" y="10363"/>
                </a:lnTo>
                <a:lnTo>
                  <a:pt x="142735" y="22390"/>
                </a:lnTo>
                <a:lnTo>
                  <a:pt x="139984" y="28648"/>
                </a:lnTo>
                <a:lnTo>
                  <a:pt x="136292" y="34958"/>
                </a:lnTo>
                <a:lnTo>
                  <a:pt x="133922" y="47631"/>
                </a:lnTo>
                <a:lnTo>
                  <a:pt x="133727" y="50804"/>
                </a:lnTo>
                <a:lnTo>
                  <a:pt x="130690" y="57152"/>
                </a:lnTo>
                <a:lnTo>
                  <a:pt x="128397" y="60326"/>
                </a:lnTo>
                <a:lnTo>
                  <a:pt x="125172" y="74907"/>
                </a:lnTo>
                <a:lnTo>
                  <a:pt x="123933" y="98033"/>
                </a:lnTo>
                <a:lnTo>
                  <a:pt x="121044" y="104600"/>
                </a:lnTo>
                <a:lnTo>
                  <a:pt x="115623" y="112384"/>
                </a:lnTo>
                <a:lnTo>
                  <a:pt x="116237" y="114081"/>
                </a:lnTo>
                <a:lnTo>
                  <a:pt x="122607" y="122333"/>
                </a:lnTo>
                <a:lnTo>
                  <a:pt x="126100" y="123162"/>
                </a:lnTo>
                <a:lnTo>
                  <a:pt x="155604" y="123814"/>
                </a:lnTo>
                <a:lnTo>
                  <a:pt x="161932" y="120998"/>
                </a:lnTo>
                <a:lnTo>
                  <a:pt x="177791" y="108636"/>
                </a:lnTo>
                <a:lnTo>
                  <a:pt x="207552" y="94640"/>
                </a:lnTo>
                <a:lnTo>
                  <a:pt x="249455" y="63489"/>
                </a:lnTo>
                <a:lnTo>
                  <a:pt x="253738" y="57145"/>
                </a:lnTo>
                <a:lnTo>
                  <a:pt x="256699" y="50798"/>
                </a:lnTo>
                <a:lnTo>
                  <a:pt x="261544" y="44449"/>
                </a:lnTo>
                <a:lnTo>
                  <a:pt x="267225" y="40922"/>
                </a:lnTo>
                <a:lnTo>
                  <a:pt x="270221" y="39981"/>
                </a:lnTo>
                <a:lnTo>
                  <a:pt x="272219" y="38296"/>
                </a:lnTo>
                <a:lnTo>
                  <a:pt x="274438" y="33600"/>
                </a:lnTo>
                <a:lnTo>
                  <a:pt x="276922" y="21964"/>
                </a:lnTo>
                <a:lnTo>
                  <a:pt x="281114" y="15759"/>
                </a:lnTo>
                <a:lnTo>
                  <a:pt x="281597" y="13681"/>
                </a:lnTo>
                <a:lnTo>
                  <a:pt x="280861" y="12295"/>
                </a:lnTo>
                <a:lnTo>
                  <a:pt x="277132" y="10072"/>
                </a:lnTo>
                <a:lnTo>
                  <a:pt x="276485" y="4631"/>
                </a:lnTo>
                <a:lnTo>
                  <a:pt x="275337" y="3087"/>
                </a:lnTo>
                <a:lnTo>
                  <a:pt x="271238" y="1372"/>
                </a:lnTo>
                <a:lnTo>
                  <a:pt x="244057" y="11"/>
                </a:lnTo>
                <a:lnTo>
                  <a:pt x="237933" y="2827"/>
                </a:lnTo>
                <a:lnTo>
                  <a:pt x="231683" y="6548"/>
                </a:lnTo>
                <a:lnTo>
                  <a:pt x="222215" y="9702"/>
                </a:lnTo>
                <a:lnTo>
                  <a:pt x="215878" y="14190"/>
                </a:lnTo>
                <a:lnTo>
                  <a:pt x="212357" y="19712"/>
                </a:lnTo>
                <a:lnTo>
                  <a:pt x="209733" y="25694"/>
                </a:lnTo>
                <a:lnTo>
                  <a:pt x="203363" y="35012"/>
                </a:lnTo>
                <a:lnTo>
                  <a:pt x="191944" y="68529"/>
                </a:lnTo>
                <a:lnTo>
                  <a:pt x="190527" y="112580"/>
                </a:lnTo>
                <a:lnTo>
                  <a:pt x="191573" y="116328"/>
                </a:lnTo>
                <a:lnTo>
                  <a:pt x="193328" y="118827"/>
                </a:lnTo>
                <a:lnTo>
                  <a:pt x="195558" y="120493"/>
                </a:lnTo>
                <a:lnTo>
                  <a:pt x="198034" y="125166"/>
                </a:lnTo>
                <a:lnTo>
                  <a:pt x="198694" y="127894"/>
                </a:lnTo>
                <a:lnTo>
                  <a:pt x="204680" y="136790"/>
                </a:lnTo>
                <a:lnTo>
                  <a:pt x="210202" y="140170"/>
                </a:lnTo>
                <a:lnTo>
                  <a:pt x="222370" y="142341"/>
                </a:lnTo>
                <a:lnTo>
                  <a:pt x="236859" y="142717"/>
                </a:lnTo>
                <a:lnTo>
                  <a:pt x="245671" y="139982"/>
                </a:lnTo>
                <a:lnTo>
                  <a:pt x="288062" y="120480"/>
                </a:lnTo>
                <a:lnTo>
                  <a:pt x="329836" y="101585"/>
                </a:lnTo>
                <a:lnTo>
                  <a:pt x="361892" y="82901"/>
                </a:lnTo>
                <a:lnTo>
                  <a:pt x="406387" y="49311"/>
                </a:lnTo>
                <a:lnTo>
                  <a:pt x="424184" y="33768"/>
                </a:lnTo>
                <a:lnTo>
                  <a:pt x="452923" y="19010"/>
                </a:lnTo>
                <a:lnTo>
                  <a:pt x="454345" y="16907"/>
                </a:lnTo>
                <a:lnTo>
                  <a:pt x="456627" y="10983"/>
                </a:lnTo>
                <a:lnTo>
                  <a:pt x="456814" y="11555"/>
                </a:lnTo>
                <a:lnTo>
                  <a:pt x="457174" y="23752"/>
                </a:lnTo>
                <a:lnTo>
                  <a:pt x="454360" y="29253"/>
                </a:lnTo>
                <a:lnTo>
                  <a:pt x="450641" y="35227"/>
                </a:lnTo>
                <a:lnTo>
                  <a:pt x="448252" y="47684"/>
                </a:lnTo>
                <a:lnTo>
                  <a:pt x="446683" y="64566"/>
                </a:lnTo>
                <a:lnTo>
                  <a:pt x="440140" y="86563"/>
                </a:lnTo>
                <a:lnTo>
                  <a:pt x="435910" y="105023"/>
                </a:lnTo>
                <a:lnTo>
                  <a:pt x="427954" y="121076"/>
                </a:lnTo>
                <a:lnTo>
                  <a:pt x="424999" y="125168"/>
                </a:lnTo>
                <a:lnTo>
                  <a:pt x="421715" y="135358"/>
                </a:lnTo>
                <a:lnTo>
                  <a:pt x="417045" y="152995"/>
                </a:lnTo>
                <a:lnTo>
                  <a:pt x="402681" y="190552"/>
                </a:lnTo>
                <a:lnTo>
                  <a:pt x="400154" y="202165"/>
                </a:lnTo>
                <a:lnTo>
                  <a:pt x="377695" y="244868"/>
                </a:lnTo>
                <a:lnTo>
                  <a:pt x="356640" y="279247"/>
                </a:lnTo>
                <a:lnTo>
                  <a:pt x="352608" y="291114"/>
                </a:lnTo>
                <a:lnTo>
                  <a:pt x="335129" y="312405"/>
                </a:lnTo>
                <a:lnTo>
                  <a:pt x="331326" y="313472"/>
                </a:lnTo>
                <a:lnTo>
                  <a:pt x="324277" y="314275"/>
                </a:lnTo>
                <a:lnTo>
                  <a:pt x="323877" y="301063"/>
                </a:lnTo>
                <a:lnTo>
                  <a:pt x="326678" y="295025"/>
                </a:lnTo>
                <a:lnTo>
                  <a:pt x="330393" y="288814"/>
                </a:lnTo>
                <a:lnTo>
                  <a:pt x="342987" y="244101"/>
                </a:lnTo>
                <a:lnTo>
                  <a:pt x="359309" y="200003"/>
                </a:lnTo>
                <a:lnTo>
                  <a:pt x="363982" y="180969"/>
                </a:lnTo>
                <a:lnTo>
                  <a:pt x="379227" y="133380"/>
                </a:lnTo>
                <a:lnTo>
                  <a:pt x="397396" y="88425"/>
                </a:lnTo>
                <a:lnTo>
                  <a:pt x="399922" y="80575"/>
                </a:lnTo>
                <a:lnTo>
                  <a:pt x="425518" y="45344"/>
                </a:lnTo>
                <a:lnTo>
                  <a:pt x="444496" y="32190"/>
                </a:lnTo>
                <a:lnTo>
                  <a:pt x="454016" y="28588"/>
                </a:lnTo>
                <a:lnTo>
                  <a:pt x="463539" y="22347"/>
                </a:lnTo>
                <a:lnTo>
                  <a:pt x="473064" y="20027"/>
                </a:lnTo>
                <a:lnTo>
                  <a:pt x="507989" y="19061"/>
                </a:lnTo>
                <a:lnTo>
                  <a:pt x="510106" y="20116"/>
                </a:lnTo>
                <a:lnTo>
                  <a:pt x="511517" y="21877"/>
                </a:lnTo>
                <a:lnTo>
                  <a:pt x="512458" y="24110"/>
                </a:lnTo>
                <a:lnTo>
                  <a:pt x="514143" y="25598"/>
                </a:lnTo>
                <a:lnTo>
                  <a:pt x="518838" y="27252"/>
                </a:lnTo>
                <a:lnTo>
                  <a:pt x="520514" y="28752"/>
                </a:lnTo>
                <a:lnTo>
                  <a:pt x="523423" y="36660"/>
                </a:lnTo>
                <a:lnTo>
                  <a:pt x="523853" y="61384"/>
                </a:lnTo>
                <a:lnTo>
                  <a:pt x="521037" y="67146"/>
                </a:lnTo>
                <a:lnTo>
                  <a:pt x="517316" y="73234"/>
                </a:lnTo>
                <a:lnTo>
                  <a:pt x="514163" y="82612"/>
                </a:lnTo>
                <a:lnTo>
                  <a:pt x="497915" y="104779"/>
                </a:lnTo>
                <a:lnTo>
                  <a:pt x="497040" y="107952"/>
                </a:lnTo>
                <a:lnTo>
                  <a:pt x="495397" y="110068"/>
                </a:lnTo>
                <a:lnTo>
                  <a:pt x="489089" y="114105"/>
                </a:lnTo>
                <a:lnTo>
                  <a:pt x="487241" y="118800"/>
                </a:lnTo>
                <a:lnTo>
                  <a:pt x="485690" y="120475"/>
                </a:lnTo>
                <a:lnTo>
                  <a:pt x="477693" y="123384"/>
                </a:lnTo>
                <a:lnTo>
                  <a:pt x="466751" y="123824"/>
                </a:lnTo>
                <a:lnTo>
                  <a:pt x="466714" y="1143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6" name="SMARTInkShape-Group360"/>
          <p:cNvGrpSpPr/>
          <p:nvPr/>
        </p:nvGrpSpPr>
        <p:grpSpPr>
          <a:xfrm>
            <a:off x="8134350" y="2982688"/>
            <a:ext cx="1447801" cy="160552"/>
            <a:chOff x="8134350" y="2982688"/>
            <a:chExt cx="1447801" cy="160552"/>
          </a:xfrm>
        </p:grpSpPr>
        <p:sp>
          <p:nvSpPr>
            <p:cNvPr id="144" name="SMARTInkShape-1406"/>
            <p:cNvSpPr/>
            <p:nvPr>
              <p:custDataLst>
                <p:tags r:id="rId284"/>
              </p:custDataLst>
            </p:nvPr>
          </p:nvSpPr>
          <p:spPr>
            <a:xfrm>
              <a:off x="8134350" y="2982688"/>
              <a:ext cx="1323856" cy="160552"/>
            </a:xfrm>
            <a:custGeom>
              <a:avLst/>
              <a:gdLst/>
              <a:ahLst/>
              <a:cxnLst/>
              <a:rect l="0" t="0" r="0" b="0"/>
              <a:pathLst>
                <a:path w="1323856" h="160552">
                  <a:moveTo>
                    <a:pt x="0" y="122462"/>
                  </a:moveTo>
                  <a:lnTo>
                    <a:pt x="0" y="122462"/>
                  </a:lnTo>
                  <a:lnTo>
                    <a:pt x="23704" y="122462"/>
                  </a:lnTo>
                  <a:lnTo>
                    <a:pt x="29232" y="119640"/>
                  </a:lnTo>
                  <a:lnTo>
                    <a:pt x="35217" y="115916"/>
                  </a:lnTo>
                  <a:lnTo>
                    <a:pt x="44536" y="112761"/>
                  </a:lnTo>
                  <a:lnTo>
                    <a:pt x="54001" y="106653"/>
                  </a:lnTo>
                  <a:lnTo>
                    <a:pt x="63507" y="103314"/>
                  </a:lnTo>
                  <a:lnTo>
                    <a:pt x="73027" y="97150"/>
                  </a:lnTo>
                  <a:lnTo>
                    <a:pt x="82550" y="93796"/>
                  </a:lnTo>
                  <a:lnTo>
                    <a:pt x="98425" y="80757"/>
                  </a:lnTo>
                  <a:lnTo>
                    <a:pt x="101953" y="74646"/>
                  </a:lnTo>
                  <a:lnTo>
                    <a:pt x="102894" y="71535"/>
                  </a:lnTo>
                  <a:lnTo>
                    <a:pt x="104579" y="69460"/>
                  </a:lnTo>
                  <a:lnTo>
                    <a:pt x="117868" y="60802"/>
                  </a:lnTo>
                  <a:lnTo>
                    <a:pt x="121177" y="55193"/>
                  </a:lnTo>
                  <a:lnTo>
                    <a:pt x="123302" y="48026"/>
                  </a:lnTo>
                  <a:lnTo>
                    <a:pt x="130267" y="39006"/>
                  </a:lnTo>
                  <a:lnTo>
                    <a:pt x="132945" y="28974"/>
                  </a:lnTo>
                  <a:lnTo>
                    <a:pt x="132021" y="28387"/>
                  </a:lnTo>
                  <a:lnTo>
                    <a:pt x="123021" y="27242"/>
                  </a:lnTo>
                  <a:lnTo>
                    <a:pt x="100230" y="27212"/>
                  </a:lnTo>
                  <a:lnTo>
                    <a:pt x="98570" y="28271"/>
                  </a:lnTo>
                  <a:lnTo>
                    <a:pt x="97463" y="30034"/>
                  </a:lnTo>
                  <a:lnTo>
                    <a:pt x="96726" y="32268"/>
                  </a:lnTo>
                  <a:lnTo>
                    <a:pt x="82122" y="49602"/>
                  </a:lnTo>
                  <a:lnTo>
                    <a:pt x="72899" y="59011"/>
                  </a:lnTo>
                  <a:lnTo>
                    <a:pt x="69441" y="68156"/>
                  </a:lnTo>
                  <a:lnTo>
                    <a:pt x="66846" y="78218"/>
                  </a:lnTo>
                  <a:lnTo>
                    <a:pt x="60493" y="90891"/>
                  </a:lnTo>
                  <a:lnTo>
                    <a:pt x="57176" y="138253"/>
                  </a:lnTo>
                  <a:lnTo>
                    <a:pt x="57153" y="154201"/>
                  </a:lnTo>
                  <a:lnTo>
                    <a:pt x="58210" y="156321"/>
                  </a:lnTo>
                  <a:lnTo>
                    <a:pt x="59974" y="157735"/>
                  </a:lnTo>
                  <a:lnTo>
                    <a:pt x="64755" y="159305"/>
                  </a:lnTo>
                  <a:lnTo>
                    <a:pt x="79540" y="160397"/>
                  </a:lnTo>
                  <a:lnTo>
                    <a:pt x="85799" y="157666"/>
                  </a:lnTo>
                  <a:lnTo>
                    <a:pt x="108155" y="145364"/>
                  </a:lnTo>
                  <a:lnTo>
                    <a:pt x="120828" y="140537"/>
                  </a:lnTo>
                  <a:lnTo>
                    <a:pt x="168166" y="106768"/>
                  </a:lnTo>
                  <a:lnTo>
                    <a:pt x="207819" y="76138"/>
                  </a:lnTo>
                  <a:lnTo>
                    <a:pt x="234664" y="50757"/>
                  </a:lnTo>
                  <a:lnTo>
                    <a:pt x="247593" y="44328"/>
                  </a:lnTo>
                  <a:lnTo>
                    <a:pt x="253975" y="40111"/>
                  </a:lnTo>
                  <a:lnTo>
                    <a:pt x="263518" y="37737"/>
                  </a:lnTo>
                  <a:lnTo>
                    <a:pt x="281115" y="36748"/>
                  </a:lnTo>
                  <a:lnTo>
                    <a:pt x="282661" y="37803"/>
                  </a:lnTo>
                  <a:lnTo>
                    <a:pt x="283690" y="39564"/>
                  </a:lnTo>
                  <a:lnTo>
                    <a:pt x="284377" y="41797"/>
                  </a:lnTo>
                  <a:lnTo>
                    <a:pt x="293831" y="54071"/>
                  </a:lnTo>
                  <a:lnTo>
                    <a:pt x="295238" y="64875"/>
                  </a:lnTo>
                  <a:lnTo>
                    <a:pt x="295274" y="74433"/>
                  </a:lnTo>
                  <a:lnTo>
                    <a:pt x="304684" y="74833"/>
                  </a:lnTo>
                  <a:lnTo>
                    <a:pt x="304799" y="60372"/>
                  </a:lnTo>
                  <a:lnTo>
                    <a:pt x="303742" y="58843"/>
                  </a:lnTo>
                  <a:lnTo>
                    <a:pt x="301978" y="57825"/>
                  </a:lnTo>
                  <a:lnTo>
                    <a:pt x="299744" y="57145"/>
                  </a:lnTo>
                  <a:lnTo>
                    <a:pt x="298255" y="55634"/>
                  </a:lnTo>
                  <a:lnTo>
                    <a:pt x="295391" y="46690"/>
                  </a:lnTo>
                  <a:lnTo>
                    <a:pt x="280812" y="46266"/>
                  </a:lnTo>
                  <a:lnTo>
                    <a:pt x="279282" y="47323"/>
                  </a:lnTo>
                  <a:lnTo>
                    <a:pt x="278263" y="49086"/>
                  </a:lnTo>
                  <a:lnTo>
                    <a:pt x="277584" y="51320"/>
                  </a:lnTo>
                  <a:lnTo>
                    <a:pt x="276072" y="52809"/>
                  </a:lnTo>
                  <a:lnTo>
                    <a:pt x="266043" y="58021"/>
                  </a:lnTo>
                  <a:lnTo>
                    <a:pt x="263087" y="60451"/>
                  </a:lnTo>
                  <a:lnTo>
                    <a:pt x="259802" y="65974"/>
                  </a:lnTo>
                  <a:lnTo>
                    <a:pt x="257284" y="71956"/>
                  </a:lnTo>
                  <a:lnTo>
                    <a:pt x="241395" y="92661"/>
                  </a:lnTo>
                  <a:lnTo>
                    <a:pt x="238036" y="105989"/>
                  </a:lnTo>
                  <a:lnTo>
                    <a:pt x="235949" y="108305"/>
                  </a:lnTo>
                  <a:lnTo>
                    <a:pt x="233499" y="109849"/>
                  </a:lnTo>
                  <a:lnTo>
                    <a:pt x="231866" y="111936"/>
                  </a:lnTo>
                  <a:lnTo>
                    <a:pt x="230051" y="117079"/>
                  </a:lnTo>
                  <a:lnTo>
                    <a:pt x="228637" y="144712"/>
                  </a:lnTo>
                  <a:lnTo>
                    <a:pt x="229683" y="146820"/>
                  </a:lnTo>
                  <a:lnTo>
                    <a:pt x="231439" y="148226"/>
                  </a:lnTo>
                  <a:lnTo>
                    <a:pt x="236211" y="150846"/>
                  </a:lnTo>
                  <a:lnTo>
                    <a:pt x="245935" y="159074"/>
                  </a:lnTo>
                  <a:lnTo>
                    <a:pt x="252198" y="160121"/>
                  </a:lnTo>
                  <a:lnTo>
                    <a:pt x="278196" y="160523"/>
                  </a:lnTo>
                  <a:lnTo>
                    <a:pt x="324051" y="148802"/>
                  </a:lnTo>
                  <a:lnTo>
                    <a:pt x="366016" y="134192"/>
                  </a:lnTo>
                  <a:lnTo>
                    <a:pt x="409627" y="112880"/>
                  </a:lnTo>
                  <a:lnTo>
                    <a:pt x="429928" y="100226"/>
                  </a:lnTo>
                  <a:lnTo>
                    <a:pt x="463517" y="69545"/>
                  </a:lnTo>
                  <a:lnTo>
                    <a:pt x="469887" y="67193"/>
                  </a:lnTo>
                  <a:lnTo>
                    <a:pt x="472008" y="65508"/>
                  </a:lnTo>
                  <a:lnTo>
                    <a:pt x="475692" y="57276"/>
                  </a:lnTo>
                  <a:lnTo>
                    <a:pt x="476201" y="47717"/>
                  </a:lnTo>
                  <a:lnTo>
                    <a:pt x="475159" y="47232"/>
                  </a:lnTo>
                  <a:lnTo>
                    <a:pt x="458640" y="46273"/>
                  </a:lnTo>
                  <a:lnTo>
                    <a:pt x="449880" y="52810"/>
                  </a:lnTo>
                  <a:lnTo>
                    <a:pt x="439903" y="55395"/>
                  </a:lnTo>
                  <a:lnTo>
                    <a:pt x="425046" y="69010"/>
                  </a:lnTo>
                  <a:lnTo>
                    <a:pt x="421742" y="75070"/>
                  </a:lnTo>
                  <a:lnTo>
                    <a:pt x="419215" y="81290"/>
                  </a:lnTo>
                  <a:lnTo>
                    <a:pt x="402693" y="103418"/>
                  </a:lnTo>
                  <a:lnTo>
                    <a:pt x="400167" y="109765"/>
                  </a:lnTo>
                  <a:lnTo>
                    <a:pt x="393853" y="119288"/>
                  </a:lnTo>
                  <a:lnTo>
                    <a:pt x="391511" y="128812"/>
                  </a:lnTo>
                  <a:lnTo>
                    <a:pt x="390654" y="144687"/>
                  </a:lnTo>
                  <a:lnTo>
                    <a:pt x="391670" y="146804"/>
                  </a:lnTo>
                  <a:lnTo>
                    <a:pt x="393405" y="148215"/>
                  </a:lnTo>
                  <a:lnTo>
                    <a:pt x="395619" y="149156"/>
                  </a:lnTo>
                  <a:lnTo>
                    <a:pt x="397097" y="150841"/>
                  </a:lnTo>
                  <a:lnTo>
                    <a:pt x="398738" y="155536"/>
                  </a:lnTo>
                  <a:lnTo>
                    <a:pt x="400234" y="157211"/>
                  </a:lnTo>
                  <a:lnTo>
                    <a:pt x="404717" y="159073"/>
                  </a:lnTo>
                  <a:lnTo>
                    <a:pt x="446394" y="160551"/>
                  </a:lnTo>
                  <a:lnTo>
                    <a:pt x="455220" y="157735"/>
                  </a:lnTo>
                  <a:lnTo>
                    <a:pt x="502199" y="131914"/>
                  </a:lnTo>
                  <a:lnTo>
                    <a:pt x="549808" y="100588"/>
                  </a:lnTo>
                  <a:lnTo>
                    <a:pt x="584154" y="54052"/>
                  </a:lnTo>
                  <a:lnTo>
                    <a:pt x="595833" y="40196"/>
                  </a:lnTo>
                  <a:lnTo>
                    <a:pt x="598189" y="33688"/>
                  </a:lnTo>
                  <a:lnTo>
                    <a:pt x="599877" y="31530"/>
                  </a:lnTo>
                  <a:lnTo>
                    <a:pt x="606248" y="27433"/>
                  </a:lnTo>
                  <a:lnTo>
                    <a:pt x="609598" y="17695"/>
                  </a:lnTo>
                  <a:lnTo>
                    <a:pt x="609599" y="17691"/>
                  </a:lnTo>
                  <a:lnTo>
                    <a:pt x="609600" y="17688"/>
                  </a:lnTo>
                  <a:lnTo>
                    <a:pt x="618734" y="26820"/>
                  </a:lnTo>
                  <a:lnTo>
                    <a:pt x="664987" y="27212"/>
                  </a:lnTo>
                  <a:lnTo>
                    <a:pt x="676237" y="27212"/>
                  </a:lnTo>
                  <a:lnTo>
                    <a:pt x="676272" y="35413"/>
                  </a:lnTo>
                  <a:lnTo>
                    <a:pt x="668074" y="44822"/>
                  </a:lnTo>
                  <a:lnTo>
                    <a:pt x="665952" y="53582"/>
                  </a:lnTo>
                  <a:lnTo>
                    <a:pt x="660281" y="62425"/>
                  </a:lnTo>
                  <a:lnTo>
                    <a:pt x="657073" y="71747"/>
                  </a:lnTo>
                  <a:lnTo>
                    <a:pt x="650947" y="81212"/>
                  </a:lnTo>
                  <a:lnTo>
                    <a:pt x="647605" y="90720"/>
                  </a:lnTo>
                  <a:lnTo>
                    <a:pt x="641439" y="100239"/>
                  </a:lnTo>
                  <a:lnTo>
                    <a:pt x="639625" y="106588"/>
                  </a:lnTo>
                  <a:lnTo>
                    <a:pt x="638083" y="108705"/>
                  </a:lnTo>
                  <a:lnTo>
                    <a:pt x="635998" y="110115"/>
                  </a:lnTo>
                  <a:lnTo>
                    <a:pt x="633548" y="111056"/>
                  </a:lnTo>
                  <a:lnTo>
                    <a:pt x="631915" y="112741"/>
                  </a:lnTo>
                  <a:lnTo>
                    <a:pt x="629080" y="120973"/>
                  </a:lnTo>
                  <a:lnTo>
                    <a:pt x="628662" y="131555"/>
                  </a:lnTo>
                  <a:lnTo>
                    <a:pt x="651316" y="131983"/>
                  </a:lnTo>
                  <a:lnTo>
                    <a:pt x="698442" y="116178"/>
                  </a:lnTo>
                  <a:lnTo>
                    <a:pt x="722182" y="108307"/>
                  </a:lnTo>
                  <a:lnTo>
                    <a:pt x="767383" y="77987"/>
                  </a:lnTo>
                  <a:lnTo>
                    <a:pt x="787316" y="60018"/>
                  </a:lnTo>
                  <a:lnTo>
                    <a:pt x="800082" y="53800"/>
                  </a:lnTo>
                  <a:lnTo>
                    <a:pt x="803263" y="51287"/>
                  </a:lnTo>
                  <a:lnTo>
                    <a:pt x="806798" y="45673"/>
                  </a:lnTo>
                  <a:lnTo>
                    <a:pt x="807741" y="42695"/>
                  </a:lnTo>
                  <a:lnTo>
                    <a:pt x="809427" y="40709"/>
                  </a:lnTo>
                  <a:lnTo>
                    <a:pt x="814123" y="38502"/>
                  </a:lnTo>
                  <a:lnTo>
                    <a:pt x="815798" y="36856"/>
                  </a:lnTo>
                  <a:lnTo>
                    <a:pt x="818707" y="28691"/>
                  </a:lnTo>
                  <a:lnTo>
                    <a:pt x="817798" y="28198"/>
                  </a:lnTo>
                  <a:lnTo>
                    <a:pt x="801457" y="27216"/>
                  </a:lnTo>
                  <a:lnTo>
                    <a:pt x="785946" y="41401"/>
                  </a:lnTo>
                  <a:lnTo>
                    <a:pt x="783226" y="46924"/>
                  </a:lnTo>
                  <a:lnTo>
                    <a:pt x="782500" y="49878"/>
                  </a:lnTo>
                  <a:lnTo>
                    <a:pt x="774790" y="63282"/>
                  </a:lnTo>
                  <a:lnTo>
                    <a:pt x="770754" y="89837"/>
                  </a:lnTo>
                  <a:lnTo>
                    <a:pt x="764043" y="103239"/>
                  </a:lnTo>
                  <a:lnTo>
                    <a:pt x="762119" y="133828"/>
                  </a:lnTo>
                  <a:lnTo>
                    <a:pt x="764875" y="140919"/>
                  </a:lnTo>
                  <a:lnTo>
                    <a:pt x="776192" y="155501"/>
                  </a:lnTo>
                  <a:lnTo>
                    <a:pt x="781714" y="158313"/>
                  </a:lnTo>
                  <a:lnTo>
                    <a:pt x="798070" y="160266"/>
                  </a:lnTo>
                  <a:lnTo>
                    <a:pt x="808370" y="160430"/>
                  </a:lnTo>
                  <a:lnTo>
                    <a:pt x="817181" y="157681"/>
                  </a:lnTo>
                  <a:lnTo>
                    <a:pt x="825684" y="153990"/>
                  </a:lnTo>
                  <a:lnTo>
                    <a:pt x="860720" y="143692"/>
                  </a:lnTo>
                  <a:lnTo>
                    <a:pt x="898551" y="124492"/>
                  </a:lnTo>
                  <a:lnTo>
                    <a:pt x="945976" y="86738"/>
                  </a:lnTo>
                  <a:lnTo>
                    <a:pt x="986341" y="39992"/>
                  </a:lnTo>
                  <a:lnTo>
                    <a:pt x="992580" y="27228"/>
                  </a:lnTo>
                  <a:lnTo>
                    <a:pt x="999994" y="17852"/>
                  </a:lnTo>
                  <a:lnTo>
                    <a:pt x="1000113" y="25903"/>
                  </a:lnTo>
                  <a:lnTo>
                    <a:pt x="993577" y="34558"/>
                  </a:lnTo>
                  <a:lnTo>
                    <a:pt x="990424" y="43382"/>
                  </a:lnTo>
                  <a:lnTo>
                    <a:pt x="984315" y="52699"/>
                  </a:lnTo>
                  <a:lnTo>
                    <a:pt x="973755" y="78216"/>
                  </a:lnTo>
                  <a:lnTo>
                    <a:pt x="965971" y="89831"/>
                  </a:lnTo>
                  <a:lnTo>
                    <a:pt x="963778" y="96671"/>
                  </a:lnTo>
                  <a:lnTo>
                    <a:pt x="961313" y="116230"/>
                  </a:lnTo>
                  <a:lnTo>
                    <a:pt x="950286" y="141333"/>
                  </a:lnTo>
                  <a:lnTo>
                    <a:pt x="944419" y="149120"/>
                  </a:lnTo>
                  <a:lnTo>
                    <a:pt x="943013" y="160120"/>
                  </a:lnTo>
                  <a:lnTo>
                    <a:pt x="942987" y="155374"/>
                  </a:lnTo>
                  <a:lnTo>
                    <a:pt x="944041" y="153929"/>
                  </a:lnTo>
                  <a:lnTo>
                    <a:pt x="948034" y="152322"/>
                  </a:lnTo>
                  <a:lnTo>
                    <a:pt x="949523" y="150835"/>
                  </a:lnTo>
                  <a:lnTo>
                    <a:pt x="953298" y="141411"/>
                  </a:lnTo>
                  <a:lnTo>
                    <a:pt x="958969" y="134192"/>
                  </a:lnTo>
                  <a:lnTo>
                    <a:pt x="961120" y="125349"/>
                  </a:lnTo>
                  <a:lnTo>
                    <a:pt x="963005" y="101074"/>
                  </a:lnTo>
                  <a:lnTo>
                    <a:pt x="964795" y="98678"/>
                  </a:lnTo>
                  <a:lnTo>
                    <a:pt x="967047" y="97081"/>
                  </a:lnTo>
                  <a:lnTo>
                    <a:pt x="968548" y="94958"/>
                  </a:lnTo>
                  <a:lnTo>
                    <a:pt x="970214" y="89777"/>
                  </a:lnTo>
                  <a:lnTo>
                    <a:pt x="971550" y="65351"/>
                  </a:lnTo>
                  <a:lnTo>
                    <a:pt x="971550" y="78573"/>
                  </a:lnTo>
                  <a:lnTo>
                    <a:pt x="970492" y="80503"/>
                  </a:lnTo>
                  <a:lnTo>
                    <a:pt x="968728" y="81789"/>
                  </a:lnTo>
                  <a:lnTo>
                    <a:pt x="963349" y="83854"/>
                  </a:lnTo>
                  <a:lnTo>
                    <a:pt x="962613" y="86958"/>
                  </a:lnTo>
                  <a:lnTo>
                    <a:pt x="962035" y="101968"/>
                  </a:lnTo>
                  <a:lnTo>
                    <a:pt x="963091" y="102449"/>
                  </a:lnTo>
                  <a:lnTo>
                    <a:pt x="985704" y="103408"/>
                  </a:lnTo>
                  <a:lnTo>
                    <a:pt x="991247" y="100588"/>
                  </a:lnTo>
                  <a:lnTo>
                    <a:pt x="997238" y="96865"/>
                  </a:lnTo>
                  <a:lnTo>
                    <a:pt x="1006559" y="93711"/>
                  </a:lnTo>
                  <a:lnTo>
                    <a:pt x="1041598" y="69458"/>
                  </a:lnTo>
                  <a:lnTo>
                    <a:pt x="1053219" y="65482"/>
                  </a:lnTo>
                  <a:lnTo>
                    <a:pt x="1085834" y="39507"/>
                  </a:lnTo>
                  <a:lnTo>
                    <a:pt x="1092193" y="36910"/>
                  </a:lnTo>
                  <a:lnTo>
                    <a:pt x="1104343" y="27652"/>
                  </a:lnTo>
                  <a:lnTo>
                    <a:pt x="1104899" y="17722"/>
                  </a:lnTo>
                  <a:lnTo>
                    <a:pt x="1104900" y="25891"/>
                  </a:lnTo>
                  <a:lnTo>
                    <a:pt x="1099843" y="31877"/>
                  </a:lnTo>
                  <a:lnTo>
                    <a:pt x="1094539" y="34577"/>
                  </a:lnTo>
                  <a:lnTo>
                    <a:pt x="1091643" y="35297"/>
                  </a:lnTo>
                  <a:lnTo>
                    <a:pt x="1089713" y="36835"/>
                  </a:lnTo>
                  <a:lnTo>
                    <a:pt x="1070763" y="68768"/>
                  </a:lnTo>
                  <a:lnTo>
                    <a:pt x="1066915" y="80329"/>
                  </a:lnTo>
                  <a:lnTo>
                    <a:pt x="1060603" y="90458"/>
                  </a:lnTo>
                  <a:lnTo>
                    <a:pt x="1058261" y="100162"/>
                  </a:lnTo>
                  <a:lnTo>
                    <a:pt x="1057713" y="106554"/>
                  </a:lnTo>
                  <a:lnTo>
                    <a:pt x="1054648" y="112922"/>
                  </a:lnTo>
                  <a:lnTo>
                    <a:pt x="1050816" y="119281"/>
                  </a:lnTo>
                  <a:lnTo>
                    <a:pt x="1049112" y="125634"/>
                  </a:lnTo>
                  <a:lnTo>
                    <a:pt x="1049716" y="128810"/>
                  </a:lnTo>
                  <a:lnTo>
                    <a:pt x="1056918" y="140954"/>
                  </a:lnTo>
                  <a:lnTo>
                    <a:pt x="1079656" y="141497"/>
                  </a:lnTo>
                  <a:lnTo>
                    <a:pt x="1114068" y="127322"/>
                  </a:lnTo>
                  <a:lnTo>
                    <a:pt x="1146084" y="100198"/>
                  </a:lnTo>
                  <a:lnTo>
                    <a:pt x="1164860" y="76818"/>
                  </a:lnTo>
                  <a:lnTo>
                    <a:pt x="1173883" y="69368"/>
                  </a:lnTo>
                  <a:lnTo>
                    <a:pt x="1197450" y="36752"/>
                  </a:lnTo>
                  <a:lnTo>
                    <a:pt x="1198349" y="33572"/>
                  </a:lnTo>
                  <a:lnTo>
                    <a:pt x="1200008" y="31452"/>
                  </a:lnTo>
                  <a:lnTo>
                    <a:pt x="1206341" y="27410"/>
                  </a:lnTo>
                  <a:lnTo>
                    <a:pt x="1209672" y="17698"/>
                  </a:lnTo>
                  <a:lnTo>
                    <a:pt x="1204618" y="22747"/>
                  </a:lnTo>
                  <a:lnTo>
                    <a:pt x="1202135" y="28050"/>
                  </a:lnTo>
                  <a:lnTo>
                    <a:pt x="1201474" y="30946"/>
                  </a:lnTo>
                  <a:lnTo>
                    <a:pt x="1192785" y="46335"/>
                  </a:lnTo>
                  <a:lnTo>
                    <a:pt x="1192064" y="49486"/>
                  </a:lnTo>
                  <a:lnTo>
                    <a:pt x="1185996" y="58977"/>
                  </a:lnTo>
                  <a:lnTo>
                    <a:pt x="1175521" y="71665"/>
                  </a:lnTo>
                  <a:lnTo>
                    <a:pt x="1169532" y="84363"/>
                  </a:lnTo>
                  <a:lnTo>
                    <a:pt x="1165376" y="90712"/>
                  </a:lnTo>
                  <a:lnTo>
                    <a:pt x="1163035" y="100237"/>
                  </a:lnTo>
                  <a:lnTo>
                    <a:pt x="1162062" y="120973"/>
                  </a:lnTo>
                  <a:lnTo>
                    <a:pt x="1163116" y="121469"/>
                  </a:lnTo>
                  <a:lnTo>
                    <a:pt x="1184716" y="122451"/>
                  </a:lnTo>
                  <a:lnTo>
                    <a:pt x="1190821" y="119635"/>
                  </a:lnTo>
                  <a:lnTo>
                    <a:pt x="1225734" y="98010"/>
                  </a:lnTo>
                  <a:lnTo>
                    <a:pt x="1245617" y="91879"/>
                  </a:lnTo>
                  <a:lnTo>
                    <a:pt x="1249511" y="89374"/>
                  </a:lnTo>
                  <a:lnTo>
                    <a:pt x="1279116" y="56323"/>
                  </a:lnTo>
                  <a:lnTo>
                    <a:pt x="1288162" y="49676"/>
                  </a:lnTo>
                  <a:lnTo>
                    <a:pt x="1312649" y="19571"/>
                  </a:lnTo>
                  <a:lnTo>
                    <a:pt x="1313650" y="15702"/>
                  </a:lnTo>
                  <a:lnTo>
                    <a:pt x="1313917" y="13189"/>
                  </a:lnTo>
                  <a:lnTo>
                    <a:pt x="1315153" y="11513"/>
                  </a:lnTo>
                  <a:lnTo>
                    <a:pt x="1317035" y="10396"/>
                  </a:lnTo>
                  <a:lnTo>
                    <a:pt x="1322604" y="8603"/>
                  </a:lnTo>
                  <a:lnTo>
                    <a:pt x="1323365" y="5536"/>
                  </a:lnTo>
                  <a:lnTo>
                    <a:pt x="1323855" y="0"/>
                  </a:lnTo>
                  <a:lnTo>
                    <a:pt x="1315764" y="6958"/>
                  </a:lnTo>
                  <a:lnTo>
                    <a:pt x="1309783" y="12862"/>
                  </a:lnTo>
                  <a:lnTo>
                    <a:pt x="1307084" y="18365"/>
                  </a:lnTo>
                  <a:lnTo>
                    <a:pt x="1306364" y="21314"/>
                  </a:lnTo>
                  <a:lnTo>
                    <a:pt x="1304826" y="23280"/>
                  </a:lnTo>
                  <a:lnTo>
                    <a:pt x="1300295" y="25465"/>
                  </a:lnTo>
                  <a:lnTo>
                    <a:pt x="1298663" y="27105"/>
                  </a:lnTo>
                  <a:lnTo>
                    <a:pt x="1274307" y="74678"/>
                  </a:lnTo>
                  <a:lnTo>
                    <a:pt x="1261265" y="91749"/>
                  </a:lnTo>
                  <a:lnTo>
                    <a:pt x="1257455" y="120188"/>
                  </a:lnTo>
                  <a:lnTo>
                    <a:pt x="1257304" y="139736"/>
                  </a:lnTo>
                  <a:lnTo>
                    <a:pt x="1258361" y="140328"/>
                  </a:lnTo>
                  <a:lnTo>
                    <a:pt x="1285875" y="1415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5" name="SMARTInkShape-1407"/>
            <p:cNvSpPr/>
            <p:nvPr>
              <p:custDataLst>
                <p:tags r:id="rId285"/>
              </p:custDataLst>
            </p:nvPr>
          </p:nvSpPr>
          <p:spPr>
            <a:xfrm>
              <a:off x="9448800" y="3000495"/>
              <a:ext cx="133351" cy="133231"/>
            </a:xfrm>
            <a:custGeom>
              <a:avLst/>
              <a:gdLst/>
              <a:ahLst/>
              <a:cxnLst/>
              <a:rect l="0" t="0" r="0" b="0"/>
              <a:pathLst>
                <a:path w="133351" h="133231">
                  <a:moveTo>
                    <a:pt x="0" y="114180"/>
                  </a:moveTo>
                  <a:lnTo>
                    <a:pt x="0" y="114180"/>
                  </a:lnTo>
                  <a:lnTo>
                    <a:pt x="0" y="123695"/>
                  </a:lnTo>
                  <a:lnTo>
                    <a:pt x="8201" y="123704"/>
                  </a:lnTo>
                  <a:lnTo>
                    <a:pt x="16868" y="117159"/>
                  </a:lnTo>
                  <a:lnTo>
                    <a:pt x="26824" y="114572"/>
                  </a:lnTo>
                  <a:lnTo>
                    <a:pt x="33113" y="114296"/>
                  </a:lnTo>
                  <a:lnTo>
                    <a:pt x="38705" y="111410"/>
                  </a:lnTo>
                  <a:lnTo>
                    <a:pt x="44720" y="107657"/>
                  </a:lnTo>
                  <a:lnTo>
                    <a:pt x="54055" y="104486"/>
                  </a:lnTo>
                  <a:lnTo>
                    <a:pt x="63524" y="98372"/>
                  </a:lnTo>
                  <a:lnTo>
                    <a:pt x="89098" y="87810"/>
                  </a:lnTo>
                  <a:lnTo>
                    <a:pt x="100719" y="80026"/>
                  </a:lnTo>
                  <a:lnTo>
                    <a:pt x="114126" y="74037"/>
                  </a:lnTo>
                  <a:lnTo>
                    <a:pt x="117360" y="71543"/>
                  </a:lnTo>
                  <a:lnTo>
                    <a:pt x="120952" y="65950"/>
                  </a:lnTo>
                  <a:lnTo>
                    <a:pt x="123606" y="59936"/>
                  </a:lnTo>
                  <a:lnTo>
                    <a:pt x="129993" y="50600"/>
                  </a:lnTo>
                  <a:lnTo>
                    <a:pt x="132355" y="41131"/>
                  </a:lnTo>
                  <a:lnTo>
                    <a:pt x="133347" y="10894"/>
                  </a:lnTo>
                  <a:lnTo>
                    <a:pt x="132290" y="10398"/>
                  </a:lnTo>
                  <a:lnTo>
                    <a:pt x="128293" y="9846"/>
                  </a:lnTo>
                  <a:lnTo>
                    <a:pt x="126804" y="8641"/>
                  </a:lnTo>
                  <a:lnTo>
                    <a:pt x="124216" y="1243"/>
                  </a:lnTo>
                  <a:lnTo>
                    <a:pt x="121177" y="486"/>
                  </a:lnTo>
                  <a:lnTo>
                    <a:pt x="115659" y="0"/>
                  </a:lnTo>
                  <a:lnTo>
                    <a:pt x="96611" y="17572"/>
                  </a:lnTo>
                  <a:lnTo>
                    <a:pt x="95653" y="23585"/>
                  </a:lnTo>
                  <a:lnTo>
                    <a:pt x="95250" y="69766"/>
                  </a:lnTo>
                  <a:lnTo>
                    <a:pt x="98072" y="76096"/>
                  </a:lnTo>
                  <a:lnTo>
                    <a:pt x="101796" y="82437"/>
                  </a:lnTo>
                  <a:lnTo>
                    <a:pt x="103451" y="88784"/>
                  </a:lnTo>
                  <a:lnTo>
                    <a:pt x="104951" y="90899"/>
                  </a:lnTo>
                  <a:lnTo>
                    <a:pt x="107010" y="92309"/>
                  </a:lnTo>
                  <a:lnTo>
                    <a:pt x="109441" y="93249"/>
                  </a:lnTo>
                  <a:lnTo>
                    <a:pt x="111060" y="94935"/>
                  </a:lnTo>
                  <a:lnTo>
                    <a:pt x="112861" y="99630"/>
                  </a:lnTo>
                  <a:lnTo>
                    <a:pt x="115074" y="111266"/>
                  </a:lnTo>
                  <a:lnTo>
                    <a:pt x="122464" y="121858"/>
                  </a:lnTo>
                  <a:lnTo>
                    <a:pt x="123422" y="128214"/>
                  </a:lnTo>
                  <a:lnTo>
                    <a:pt x="124615" y="129886"/>
                  </a:lnTo>
                  <a:lnTo>
                    <a:pt x="126469" y="131001"/>
                  </a:lnTo>
                  <a:lnTo>
                    <a:pt x="133350" y="1332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9" name="SMARTInkShape-Group361"/>
          <p:cNvGrpSpPr/>
          <p:nvPr/>
        </p:nvGrpSpPr>
        <p:grpSpPr>
          <a:xfrm>
            <a:off x="9896475" y="2886195"/>
            <a:ext cx="1543051" cy="323731"/>
            <a:chOff x="9896475" y="2886195"/>
            <a:chExt cx="1543051" cy="323731"/>
          </a:xfrm>
        </p:grpSpPr>
        <p:sp>
          <p:nvSpPr>
            <p:cNvPr id="147" name="SMARTInkShape-1408"/>
            <p:cNvSpPr/>
            <p:nvPr>
              <p:custDataLst>
                <p:tags r:id="rId282"/>
              </p:custDataLst>
            </p:nvPr>
          </p:nvSpPr>
          <p:spPr>
            <a:xfrm>
              <a:off x="9896475" y="2886195"/>
              <a:ext cx="962026" cy="323731"/>
            </a:xfrm>
            <a:custGeom>
              <a:avLst/>
              <a:gdLst/>
              <a:ahLst/>
              <a:cxnLst/>
              <a:rect l="0" t="0" r="0" b="0"/>
              <a:pathLst>
                <a:path w="962026" h="323731">
                  <a:moveTo>
                    <a:pt x="0" y="228480"/>
                  </a:moveTo>
                  <a:lnTo>
                    <a:pt x="0" y="228480"/>
                  </a:lnTo>
                  <a:lnTo>
                    <a:pt x="0" y="213902"/>
                  </a:lnTo>
                  <a:lnTo>
                    <a:pt x="1058" y="212411"/>
                  </a:lnTo>
                  <a:lnTo>
                    <a:pt x="2824" y="211417"/>
                  </a:lnTo>
                  <a:lnTo>
                    <a:pt x="8202" y="209823"/>
                  </a:lnTo>
                  <a:lnTo>
                    <a:pt x="16867" y="202961"/>
                  </a:lnTo>
                  <a:lnTo>
                    <a:pt x="25694" y="199752"/>
                  </a:lnTo>
                  <a:lnTo>
                    <a:pt x="69499" y="161788"/>
                  </a:lnTo>
                  <a:lnTo>
                    <a:pt x="92252" y="144869"/>
                  </a:lnTo>
                  <a:lnTo>
                    <a:pt x="135982" y="102007"/>
                  </a:lnTo>
                  <a:lnTo>
                    <a:pt x="145104" y="91837"/>
                  </a:lnTo>
                  <a:lnTo>
                    <a:pt x="162334" y="66734"/>
                  </a:lnTo>
                  <a:lnTo>
                    <a:pt x="167398" y="60285"/>
                  </a:lnTo>
                  <a:lnTo>
                    <a:pt x="170250" y="50703"/>
                  </a:lnTo>
                  <a:lnTo>
                    <a:pt x="170917" y="44340"/>
                  </a:lnTo>
                  <a:lnTo>
                    <a:pt x="172153" y="42220"/>
                  </a:lnTo>
                  <a:lnTo>
                    <a:pt x="174035" y="40807"/>
                  </a:lnTo>
                  <a:lnTo>
                    <a:pt x="176349" y="39864"/>
                  </a:lnTo>
                  <a:lnTo>
                    <a:pt x="176833" y="39236"/>
                  </a:lnTo>
                  <a:lnTo>
                    <a:pt x="176097" y="38817"/>
                  </a:lnTo>
                  <a:lnTo>
                    <a:pt x="166474" y="37995"/>
                  </a:lnTo>
                  <a:lnTo>
                    <a:pt x="164958" y="39048"/>
                  </a:lnTo>
                  <a:lnTo>
                    <a:pt x="163949" y="40809"/>
                  </a:lnTo>
                  <a:lnTo>
                    <a:pt x="163274" y="43041"/>
                  </a:lnTo>
                  <a:lnTo>
                    <a:pt x="161766" y="44529"/>
                  </a:lnTo>
                  <a:lnTo>
                    <a:pt x="157268" y="46182"/>
                  </a:lnTo>
                  <a:lnTo>
                    <a:pt x="155646" y="47682"/>
                  </a:lnTo>
                  <a:lnTo>
                    <a:pt x="136237" y="81634"/>
                  </a:lnTo>
                  <a:lnTo>
                    <a:pt x="109001" y="119627"/>
                  </a:lnTo>
                  <a:lnTo>
                    <a:pt x="94661" y="150241"/>
                  </a:lnTo>
                  <a:lnTo>
                    <a:pt x="89697" y="157724"/>
                  </a:lnTo>
                  <a:lnTo>
                    <a:pt x="86248" y="169329"/>
                  </a:lnTo>
                  <a:lnTo>
                    <a:pt x="85771" y="179355"/>
                  </a:lnTo>
                  <a:lnTo>
                    <a:pt x="86813" y="179855"/>
                  </a:lnTo>
                  <a:lnTo>
                    <a:pt x="109324" y="180844"/>
                  </a:lnTo>
                  <a:lnTo>
                    <a:pt x="122938" y="175795"/>
                  </a:lnTo>
                  <a:lnTo>
                    <a:pt x="168380" y="145897"/>
                  </a:lnTo>
                  <a:lnTo>
                    <a:pt x="184063" y="135337"/>
                  </a:lnTo>
                  <a:lnTo>
                    <a:pt x="202202" y="116164"/>
                  </a:lnTo>
                  <a:lnTo>
                    <a:pt x="212635" y="107654"/>
                  </a:lnTo>
                  <a:lnTo>
                    <a:pt x="230777" y="87765"/>
                  </a:lnTo>
                  <a:lnTo>
                    <a:pt x="249374" y="73332"/>
                  </a:lnTo>
                  <a:lnTo>
                    <a:pt x="253708" y="66745"/>
                  </a:lnTo>
                  <a:lnTo>
                    <a:pt x="256691" y="60289"/>
                  </a:lnTo>
                  <a:lnTo>
                    <a:pt x="273561" y="37985"/>
                  </a:lnTo>
                  <a:lnTo>
                    <a:pt x="276178" y="28620"/>
                  </a:lnTo>
                  <a:lnTo>
                    <a:pt x="276210" y="33561"/>
                  </a:lnTo>
                  <a:lnTo>
                    <a:pt x="275158" y="35034"/>
                  </a:lnTo>
                  <a:lnTo>
                    <a:pt x="271164" y="36671"/>
                  </a:lnTo>
                  <a:lnTo>
                    <a:pt x="269677" y="38165"/>
                  </a:lnTo>
                  <a:lnTo>
                    <a:pt x="264465" y="48169"/>
                  </a:lnTo>
                  <a:lnTo>
                    <a:pt x="260415" y="54150"/>
                  </a:lnTo>
                  <a:lnTo>
                    <a:pt x="245473" y="97369"/>
                  </a:lnTo>
                  <a:lnTo>
                    <a:pt x="240302" y="112021"/>
                  </a:lnTo>
                  <a:lnTo>
                    <a:pt x="238034" y="119570"/>
                  </a:lnTo>
                  <a:lnTo>
                    <a:pt x="230777" y="133040"/>
                  </a:lnTo>
                  <a:lnTo>
                    <a:pt x="228728" y="147243"/>
                  </a:lnTo>
                  <a:lnTo>
                    <a:pt x="229743" y="148922"/>
                  </a:lnTo>
                  <a:lnTo>
                    <a:pt x="231480" y="150041"/>
                  </a:lnTo>
                  <a:lnTo>
                    <a:pt x="236813" y="151838"/>
                  </a:lnTo>
                  <a:lnTo>
                    <a:pt x="252280" y="152269"/>
                  </a:lnTo>
                  <a:lnTo>
                    <a:pt x="281778" y="142578"/>
                  </a:lnTo>
                  <a:lnTo>
                    <a:pt x="309159" y="127644"/>
                  </a:lnTo>
                  <a:lnTo>
                    <a:pt x="326317" y="123814"/>
                  </a:lnTo>
                  <a:lnTo>
                    <a:pt x="339633" y="115388"/>
                  </a:lnTo>
                  <a:lnTo>
                    <a:pt x="387235" y="79493"/>
                  </a:lnTo>
                  <a:lnTo>
                    <a:pt x="428430" y="47509"/>
                  </a:lnTo>
                  <a:lnTo>
                    <a:pt x="433831" y="41157"/>
                  </a:lnTo>
                  <a:lnTo>
                    <a:pt x="437582" y="30336"/>
                  </a:lnTo>
                  <a:lnTo>
                    <a:pt x="438146" y="14004"/>
                  </a:lnTo>
                  <a:lnTo>
                    <a:pt x="437089" y="12471"/>
                  </a:lnTo>
                  <a:lnTo>
                    <a:pt x="435325" y="11449"/>
                  </a:lnTo>
                  <a:lnTo>
                    <a:pt x="427789" y="10011"/>
                  </a:lnTo>
                  <a:lnTo>
                    <a:pt x="424893" y="9809"/>
                  </a:lnTo>
                  <a:lnTo>
                    <a:pt x="422963" y="10733"/>
                  </a:lnTo>
                  <a:lnTo>
                    <a:pt x="421674" y="12407"/>
                  </a:lnTo>
                  <a:lnTo>
                    <a:pt x="420815" y="14581"/>
                  </a:lnTo>
                  <a:lnTo>
                    <a:pt x="419186" y="16030"/>
                  </a:lnTo>
                  <a:lnTo>
                    <a:pt x="408965" y="21179"/>
                  </a:lnTo>
                  <a:lnTo>
                    <a:pt x="396755" y="32074"/>
                  </a:lnTo>
                  <a:lnTo>
                    <a:pt x="393294" y="38177"/>
                  </a:lnTo>
                  <a:lnTo>
                    <a:pt x="392371" y="41287"/>
                  </a:lnTo>
                  <a:lnTo>
                    <a:pt x="385703" y="47563"/>
                  </a:lnTo>
                  <a:lnTo>
                    <a:pt x="377798" y="53881"/>
                  </a:lnTo>
                  <a:lnTo>
                    <a:pt x="347071" y="100598"/>
                  </a:lnTo>
                  <a:lnTo>
                    <a:pt x="344137" y="110744"/>
                  </a:lnTo>
                  <a:lnTo>
                    <a:pt x="342904" y="138120"/>
                  </a:lnTo>
                  <a:lnTo>
                    <a:pt x="343961" y="139665"/>
                  </a:lnTo>
                  <a:lnTo>
                    <a:pt x="345724" y="140695"/>
                  </a:lnTo>
                  <a:lnTo>
                    <a:pt x="352602" y="142484"/>
                  </a:lnTo>
                  <a:lnTo>
                    <a:pt x="379837" y="142744"/>
                  </a:lnTo>
                  <a:lnTo>
                    <a:pt x="388597" y="139928"/>
                  </a:lnTo>
                  <a:lnTo>
                    <a:pt x="396019" y="136207"/>
                  </a:lnTo>
                  <a:lnTo>
                    <a:pt x="440370" y="121523"/>
                  </a:lnTo>
                  <a:lnTo>
                    <a:pt x="473623" y="104463"/>
                  </a:lnTo>
                  <a:lnTo>
                    <a:pt x="520408" y="69728"/>
                  </a:lnTo>
                  <a:lnTo>
                    <a:pt x="538407" y="52023"/>
                  </a:lnTo>
                  <a:lnTo>
                    <a:pt x="539912" y="51575"/>
                  </a:lnTo>
                  <a:lnTo>
                    <a:pt x="540916" y="52335"/>
                  </a:lnTo>
                  <a:lnTo>
                    <a:pt x="541586" y="53900"/>
                  </a:lnTo>
                  <a:lnTo>
                    <a:pt x="540974" y="54943"/>
                  </a:lnTo>
                  <a:lnTo>
                    <a:pt x="537472" y="56102"/>
                  </a:lnTo>
                  <a:lnTo>
                    <a:pt x="536114" y="57470"/>
                  </a:lnTo>
                  <a:lnTo>
                    <a:pt x="533757" y="65149"/>
                  </a:lnTo>
                  <a:lnTo>
                    <a:pt x="533505" y="71195"/>
                  </a:lnTo>
                  <a:lnTo>
                    <a:pt x="530624" y="76731"/>
                  </a:lnTo>
                  <a:lnTo>
                    <a:pt x="526874" y="82719"/>
                  </a:lnTo>
                  <a:lnTo>
                    <a:pt x="524468" y="95187"/>
                  </a:lnTo>
                  <a:lnTo>
                    <a:pt x="523993" y="107841"/>
                  </a:lnTo>
                  <a:lnTo>
                    <a:pt x="521105" y="114185"/>
                  </a:lnTo>
                  <a:lnTo>
                    <a:pt x="518853" y="117359"/>
                  </a:lnTo>
                  <a:lnTo>
                    <a:pt x="518409" y="119474"/>
                  </a:lnTo>
                  <a:lnTo>
                    <a:pt x="519172" y="120884"/>
                  </a:lnTo>
                  <a:lnTo>
                    <a:pt x="526284" y="126280"/>
                  </a:lnTo>
                  <a:lnTo>
                    <a:pt x="531995" y="131857"/>
                  </a:lnTo>
                  <a:lnTo>
                    <a:pt x="533521" y="131256"/>
                  </a:lnTo>
                  <a:lnTo>
                    <a:pt x="538041" y="127767"/>
                  </a:lnTo>
                  <a:lnTo>
                    <a:pt x="546400" y="125510"/>
                  </a:lnTo>
                  <a:lnTo>
                    <a:pt x="567528" y="122885"/>
                  </a:lnTo>
                  <a:lnTo>
                    <a:pt x="611820" y="95061"/>
                  </a:lnTo>
                  <a:lnTo>
                    <a:pt x="634038" y="79246"/>
                  </a:lnTo>
                  <a:lnTo>
                    <a:pt x="650749" y="63379"/>
                  </a:lnTo>
                  <a:lnTo>
                    <a:pt x="654345" y="57029"/>
                  </a:lnTo>
                  <a:lnTo>
                    <a:pt x="656657" y="44330"/>
                  </a:lnTo>
                  <a:lnTo>
                    <a:pt x="657210" y="23956"/>
                  </a:lnTo>
                  <a:lnTo>
                    <a:pt x="656158" y="22281"/>
                  </a:lnTo>
                  <a:lnTo>
                    <a:pt x="654396" y="21163"/>
                  </a:lnTo>
                  <a:lnTo>
                    <a:pt x="649023" y="19371"/>
                  </a:lnTo>
                  <a:lnTo>
                    <a:pt x="624112" y="18934"/>
                  </a:lnTo>
                  <a:lnTo>
                    <a:pt x="618520" y="21754"/>
                  </a:lnTo>
                  <a:lnTo>
                    <a:pt x="612506" y="25477"/>
                  </a:lnTo>
                  <a:lnTo>
                    <a:pt x="606306" y="27132"/>
                  </a:lnTo>
                  <a:lnTo>
                    <a:pt x="604230" y="28631"/>
                  </a:lnTo>
                  <a:lnTo>
                    <a:pt x="602845" y="30689"/>
                  </a:lnTo>
                  <a:lnTo>
                    <a:pt x="601921" y="33119"/>
                  </a:lnTo>
                  <a:lnTo>
                    <a:pt x="600249" y="34739"/>
                  </a:lnTo>
                  <a:lnTo>
                    <a:pt x="595564" y="36540"/>
                  </a:lnTo>
                  <a:lnTo>
                    <a:pt x="593895" y="38078"/>
                  </a:lnTo>
                  <a:lnTo>
                    <a:pt x="592036" y="42610"/>
                  </a:lnTo>
                  <a:lnTo>
                    <a:pt x="590483" y="44242"/>
                  </a:lnTo>
                  <a:lnTo>
                    <a:pt x="585934" y="46055"/>
                  </a:lnTo>
                  <a:lnTo>
                    <a:pt x="584297" y="47596"/>
                  </a:lnTo>
                  <a:lnTo>
                    <a:pt x="582479" y="52132"/>
                  </a:lnTo>
                  <a:lnTo>
                    <a:pt x="580051" y="72990"/>
                  </a:lnTo>
                  <a:lnTo>
                    <a:pt x="572836" y="83735"/>
                  </a:lnTo>
                  <a:lnTo>
                    <a:pt x="571895" y="90107"/>
                  </a:lnTo>
                  <a:lnTo>
                    <a:pt x="574498" y="95720"/>
                  </a:lnTo>
                  <a:lnTo>
                    <a:pt x="578124" y="101743"/>
                  </a:lnTo>
                  <a:lnTo>
                    <a:pt x="580451" y="114232"/>
                  </a:lnTo>
                  <a:lnTo>
                    <a:pt x="580991" y="131352"/>
                  </a:lnTo>
                  <a:lnTo>
                    <a:pt x="589666" y="151463"/>
                  </a:lnTo>
                  <a:lnTo>
                    <a:pt x="590547" y="198896"/>
                  </a:lnTo>
                  <a:lnTo>
                    <a:pt x="590550" y="221763"/>
                  </a:lnTo>
                  <a:lnTo>
                    <a:pt x="587726" y="228317"/>
                  </a:lnTo>
                  <a:lnTo>
                    <a:pt x="584004" y="234758"/>
                  </a:lnTo>
                  <a:lnTo>
                    <a:pt x="581613" y="247515"/>
                  </a:lnTo>
                  <a:lnTo>
                    <a:pt x="581416" y="250695"/>
                  </a:lnTo>
                  <a:lnTo>
                    <a:pt x="578377" y="257051"/>
                  </a:lnTo>
                  <a:lnTo>
                    <a:pt x="574557" y="263403"/>
                  </a:lnTo>
                  <a:lnTo>
                    <a:pt x="571348" y="272929"/>
                  </a:lnTo>
                  <a:lnTo>
                    <a:pt x="565222" y="282455"/>
                  </a:lnTo>
                  <a:lnTo>
                    <a:pt x="561880" y="291980"/>
                  </a:lnTo>
                  <a:lnTo>
                    <a:pt x="555714" y="301505"/>
                  </a:lnTo>
                  <a:lnTo>
                    <a:pt x="552879" y="312324"/>
                  </a:lnTo>
                  <a:lnTo>
                    <a:pt x="543328" y="323289"/>
                  </a:lnTo>
                  <a:lnTo>
                    <a:pt x="533410" y="323730"/>
                  </a:lnTo>
                  <a:lnTo>
                    <a:pt x="533400" y="282416"/>
                  </a:lnTo>
                  <a:lnTo>
                    <a:pt x="538457" y="267862"/>
                  </a:lnTo>
                  <a:lnTo>
                    <a:pt x="549876" y="248117"/>
                  </a:lnTo>
                  <a:lnTo>
                    <a:pt x="550735" y="244746"/>
                  </a:lnTo>
                  <a:lnTo>
                    <a:pt x="583928" y="201602"/>
                  </a:lnTo>
                  <a:lnTo>
                    <a:pt x="621348" y="163981"/>
                  </a:lnTo>
                  <a:lnTo>
                    <a:pt x="668955" y="129944"/>
                  </a:lnTo>
                  <a:lnTo>
                    <a:pt x="693486" y="111408"/>
                  </a:lnTo>
                  <a:lnTo>
                    <a:pt x="735463" y="85621"/>
                  </a:lnTo>
                  <a:lnTo>
                    <a:pt x="757840" y="69732"/>
                  </a:lnTo>
                  <a:lnTo>
                    <a:pt x="805123" y="31630"/>
                  </a:lnTo>
                  <a:lnTo>
                    <a:pt x="807624" y="25280"/>
                  </a:lnTo>
                  <a:lnTo>
                    <a:pt x="809349" y="23163"/>
                  </a:lnTo>
                  <a:lnTo>
                    <a:pt x="815776" y="19126"/>
                  </a:lnTo>
                  <a:lnTo>
                    <a:pt x="819019" y="9846"/>
                  </a:lnTo>
                  <a:lnTo>
                    <a:pt x="828557" y="0"/>
                  </a:lnTo>
                  <a:lnTo>
                    <a:pt x="828640" y="4972"/>
                  </a:lnTo>
                  <a:lnTo>
                    <a:pt x="827593" y="6450"/>
                  </a:lnTo>
                  <a:lnTo>
                    <a:pt x="825837" y="7435"/>
                  </a:lnTo>
                  <a:lnTo>
                    <a:pt x="823608" y="8092"/>
                  </a:lnTo>
                  <a:lnTo>
                    <a:pt x="822123" y="9588"/>
                  </a:lnTo>
                  <a:lnTo>
                    <a:pt x="820472" y="14072"/>
                  </a:lnTo>
                  <a:lnTo>
                    <a:pt x="818168" y="34892"/>
                  </a:lnTo>
                  <a:lnTo>
                    <a:pt x="811627" y="47522"/>
                  </a:lnTo>
                  <a:lnTo>
                    <a:pt x="800527" y="93445"/>
                  </a:lnTo>
                  <a:lnTo>
                    <a:pt x="797468" y="102495"/>
                  </a:lnTo>
                  <a:lnTo>
                    <a:pt x="793638" y="110045"/>
                  </a:lnTo>
                  <a:lnTo>
                    <a:pt x="790978" y="126754"/>
                  </a:lnTo>
                  <a:lnTo>
                    <a:pt x="793576" y="133174"/>
                  </a:lnTo>
                  <a:lnTo>
                    <a:pt x="797200" y="139555"/>
                  </a:lnTo>
                  <a:lnTo>
                    <a:pt x="798812" y="145919"/>
                  </a:lnTo>
                  <a:lnTo>
                    <a:pt x="800298" y="148039"/>
                  </a:lnTo>
                  <a:lnTo>
                    <a:pt x="802349" y="149453"/>
                  </a:lnTo>
                  <a:lnTo>
                    <a:pt x="807449" y="151023"/>
                  </a:lnTo>
                  <a:lnTo>
                    <a:pt x="823688" y="152231"/>
                  </a:lnTo>
                  <a:lnTo>
                    <a:pt x="829280" y="149436"/>
                  </a:lnTo>
                  <a:lnTo>
                    <a:pt x="845688" y="137089"/>
                  </a:lnTo>
                  <a:lnTo>
                    <a:pt x="864805" y="131170"/>
                  </a:lnTo>
                  <a:lnTo>
                    <a:pt x="879087" y="120123"/>
                  </a:lnTo>
                  <a:lnTo>
                    <a:pt x="910161" y="79509"/>
                  </a:lnTo>
                  <a:lnTo>
                    <a:pt x="913143" y="69805"/>
                  </a:lnTo>
                  <a:lnTo>
                    <a:pt x="913841" y="63413"/>
                  </a:lnTo>
                  <a:lnTo>
                    <a:pt x="916973" y="57045"/>
                  </a:lnTo>
                  <a:lnTo>
                    <a:pt x="922551" y="49389"/>
                  </a:lnTo>
                  <a:lnTo>
                    <a:pt x="923922" y="38019"/>
                  </a:lnTo>
                  <a:lnTo>
                    <a:pt x="918867" y="37991"/>
                  </a:lnTo>
                  <a:lnTo>
                    <a:pt x="917379" y="39046"/>
                  </a:lnTo>
                  <a:lnTo>
                    <a:pt x="916387" y="40807"/>
                  </a:lnTo>
                  <a:lnTo>
                    <a:pt x="914660" y="47682"/>
                  </a:lnTo>
                  <a:lnTo>
                    <a:pt x="914515" y="52170"/>
                  </a:lnTo>
                  <a:lnTo>
                    <a:pt x="911629" y="57692"/>
                  </a:lnTo>
                  <a:lnTo>
                    <a:pt x="907877" y="63674"/>
                  </a:lnTo>
                  <a:lnTo>
                    <a:pt x="905468" y="76138"/>
                  </a:lnTo>
                  <a:lnTo>
                    <a:pt x="905270" y="79294"/>
                  </a:lnTo>
                  <a:lnTo>
                    <a:pt x="902229" y="85622"/>
                  </a:lnTo>
                  <a:lnTo>
                    <a:pt x="898408" y="91963"/>
                  </a:lnTo>
                  <a:lnTo>
                    <a:pt x="895954" y="104657"/>
                  </a:lnTo>
                  <a:lnTo>
                    <a:pt x="895385" y="121824"/>
                  </a:lnTo>
                  <a:lnTo>
                    <a:pt x="903553" y="131741"/>
                  </a:lnTo>
                  <a:lnTo>
                    <a:pt x="907110" y="132569"/>
                  </a:lnTo>
                  <a:lnTo>
                    <a:pt x="927532" y="133219"/>
                  </a:lnTo>
                  <a:lnTo>
                    <a:pt x="962025" y="1237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SMARTInkShape-1409"/>
            <p:cNvSpPr/>
            <p:nvPr>
              <p:custDataLst>
                <p:tags r:id="rId283"/>
              </p:custDataLst>
            </p:nvPr>
          </p:nvSpPr>
          <p:spPr>
            <a:xfrm>
              <a:off x="10896720" y="2905527"/>
              <a:ext cx="542806" cy="123413"/>
            </a:xfrm>
            <a:custGeom>
              <a:avLst/>
              <a:gdLst/>
              <a:ahLst/>
              <a:cxnLst/>
              <a:rect l="0" t="0" r="0" b="0"/>
              <a:pathLst>
                <a:path w="542806" h="123413">
                  <a:moveTo>
                    <a:pt x="47505" y="66273"/>
                  </a:moveTo>
                  <a:lnTo>
                    <a:pt x="47505" y="66273"/>
                  </a:lnTo>
                  <a:lnTo>
                    <a:pt x="57021" y="66273"/>
                  </a:lnTo>
                  <a:lnTo>
                    <a:pt x="57027" y="61217"/>
                  </a:lnTo>
                  <a:lnTo>
                    <a:pt x="58087" y="59727"/>
                  </a:lnTo>
                  <a:lnTo>
                    <a:pt x="59851" y="58734"/>
                  </a:lnTo>
                  <a:lnTo>
                    <a:pt x="62086" y="58072"/>
                  </a:lnTo>
                  <a:lnTo>
                    <a:pt x="63575" y="56572"/>
                  </a:lnTo>
                  <a:lnTo>
                    <a:pt x="65231" y="52084"/>
                  </a:lnTo>
                  <a:lnTo>
                    <a:pt x="66731" y="50464"/>
                  </a:lnTo>
                  <a:lnTo>
                    <a:pt x="76177" y="46449"/>
                  </a:lnTo>
                  <a:lnTo>
                    <a:pt x="90231" y="33045"/>
                  </a:lnTo>
                  <a:lnTo>
                    <a:pt x="92953" y="27516"/>
                  </a:lnTo>
                  <a:lnTo>
                    <a:pt x="95046" y="17936"/>
                  </a:lnTo>
                  <a:lnTo>
                    <a:pt x="95129" y="4187"/>
                  </a:lnTo>
                  <a:lnTo>
                    <a:pt x="94072" y="2657"/>
                  </a:lnTo>
                  <a:lnTo>
                    <a:pt x="92306" y="1637"/>
                  </a:lnTo>
                  <a:lnTo>
                    <a:pt x="86928" y="0"/>
                  </a:lnTo>
                  <a:lnTo>
                    <a:pt x="75983" y="9322"/>
                  </a:lnTo>
                  <a:lnTo>
                    <a:pt x="32681" y="53581"/>
                  </a:lnTo>
                  <a:lnTo>
                    <a:pt x="26468" y="66275"/>
                  </a:lnTo>
                  <a:lnTo>
                    <a:pt x="13377" y="82148"/>
                  </a:lnTo>
                  <a:lnTo>
                    <a:pt x="10581" y="91673"/>
                  </a:lnTo>
                  <a:lnTo>
                    <a:pt x="9928" y="98023"/>
                  </a:lnTo>
                  <a:lnTo>
                    <a:pt x="8696" y="100140"/>
                  </a:lnTo>
                  <a:lnTo>
                    <a:pt x="6816" y="101551"/>
                  </a:lnTo>
                  <a:lnTo>
                    <a:pt x="4504" y="102492"/>
                  </a:lnTo>
                  <a:lnTo>
                    <a:pt x="2964" y="104177"/>
                  </a:lnTo>
                  <a:lnTo>
                    <a:pt x="0" y="113457"/>
                  </a:lnTo>
                  <a:lnTo>
                    <a:pt x="17572" y="113897"/>
                  </a:lnTo>
                  <a:lnTo>
                    <a:pt x="38175" y="97422"/>
                  </a:lnTo>
                  <a:lnTo>
                    <a:pt x="41284" y="96564"/>
                  </a:lnTo>
                  <a:lnTo>
                    <a:pt x="43357" y="94934"/>
                  </a:lnTo>
                  <a:lnTo>
                    <a:pt x="53688" y="78702"/>
                  </a:lnTo>
                  <a:lnTo>
                    <a:pt x="57097" y="69368"/>
                  </a:lnTo>
                  <a:lnTo>
                    <a:pt x="61646" y="63062"/>
                  </a:lnTo>
                  <a:lnTo>
                    <a:pt x="67196" y="59554"/>
                  </a:lnTo>
                  <a:lnTo>
                    <a:pt x="70157" y="58619"/>
                  </a:lnTo>
                  <a:lnTo>
                    <a:pt x="72132" y="56937"/>
                  </a:lnTo>
                  <a:lnTo>
                    <a:pt x="76034" y="47354"/>
                  </a:lnTo>
                  <a:lnTo>
                    <a:pt x="76080" y="70822"/>
                  </a:lnTo>
                  <a:lnTo>
                    <a:pt x="73256" y="76408"/>
                  </a:lnTo>
                  <a:lnTo>
                    <a:pt x="69534" y="82419"/>
                  </a:lnTo>
                  <a:lnTo>
                    <a:pt x="67143" y="94901"/>
                  </a:lnTo>
                  <a:lnTo>
                    <a:pt x="66564" y="118398"/>
                  </a:lnTo>
                  <a:lnTo>
                    <a:pt x="67619" y="120073"/>
                  </a:lnTo>
                  <a:lnTo>
                    <a:pt x="69382" y="121190"/>
                  </a:lnTo>
                  <a:lnTo>
                    <a:pt x="76918" y="122762"/>
                  </a:lnTo>
                  <a:lnTo>
                    <a:pt x="112900" y="123412"/>
                  </a:lnTo>
                  <a:lnTo>
                    <a:pt x="130616" y="118363"/>
                  </a:lnTo>
                  <a:lnTo>
                    <a:pt x="149021" y="108234"/>
                  </a:lnTo>
                  <a:lnTo>
                    <a:pt x="178086" y="99825"/>
                  </a:lnTo>
                  <a:lnTo>
                    <a:pt x="196615" y="87169"/>
                  </a:lnTo>
                  <a:lnTo>
                    <a:pt x="241084" y="50652"/>
                  </a:lnTo>
                  <a:lnTo>
                    <a:pt x="272846" y="22888"/>
                  </a:lnTo>
                  <a:lnTo>
                    <a:pt x="279242" y="20532"/>
                  </a:lnTo>
                  <a:lnTo>
                    <a:pt x="281371" y="18846"/>
                  </a:lnTo>
                  <a:lnTo>
                    <a:pt x="285426" y="12474"/>
                  </a:lnTo>
                  <a:lnTo>
                    <a:pt x="294712" y="9254"/>
                  </a:lnTo>
                  <a:lnTo>
                    <a:pt x="295152" y="31790"/>
                  </a:lnTo>
                  <a:lnTo>
                    <a:pt x="292331" y="37894"/>
                  </a:lnTo>
                  <a:lnTo>
                    <a:pt x="279968" y="53599"/>
                  </a:lnTo>
                  <a:lnTo>
                    <a:pt x="274046" y="66278"/>
                  </a:lnTo>
                  <a:lnTo>
                    <a:pt x="269898" y="72625"/>
                  </a:lnTo>
                  <a:lnTo>
                    <a:pt x="267563" y="82149"/>
                  </a:lnTo>
                  <a:lnTo>
                    <a:pt x="267017" y="88499"/>
                  </a:lnTo>
                  <a:lnTo>
                    <a:pt x="265813" y="90615"/>
                  </a:lnTo>
                  <a:lnTo>
                    <a:pt x="263953" y="92026"/>
                  </a:lnTo>
                  <a:lnTo>
                    <a:pt x="261652" y="92967"/>
                  </a:lnTo>
                  <a:lnTo>
                    <a:pt x="260121" y="94652"/>
                  </a:lnTo>
                  <a:lnTo>
                    <a:pt x="257458" y="102884"/>
                  </a:lnTo>
                  <a:lnTo>
                    <a:pt x="257175" y="108988"/>
                  </a:lnTo>
                  <a:lnTo>
                    <a:pt x="256076" y="110625"/>
                  </a:lnTo>
                  <a:lnTo>
                    <a:pt x="254285" y="111716"/>
                  </a:lnTo>
                  <a:lnTo>
                    <a:pt x="247532" y="113897"/>
                  </a:lnTo>
                  <a:lnTo>
                    <a:pt x="247530" y="113898"/>
                  </a:lnTo>
                  <a:lnTo>
                    <a:pt x="247530" y="104489"/>
                  </a:lnTo>
                  <a:lnTo>
                    <a:pt x="257054" y="94849"/>
                  </a:lnTo>
                  <a:lnTo>
                    <a:pt x="289237" y="94848"/>
                  </a:lnTo>
                  <a:lnTo>
                    <a:pt x="291209" y="93790"/>
                  </a:lnTo>
                  <a:lnTo>
                    <a:pt x="292523" y="92026"/>
                  </a:lnTo>
                  <a:lnTo>
                    <a:pt x="293400" y="89792"/>
                  </a:lnTo>
                  <a:lnTo>
                    <a:pt x="296103" y="88302"/>
                  </a:lnTo>
                  <a:lnTo>
                    <a:pt x="319942" y="84526"/>
                  </a:lnTo>
                  <a:lnTo>
                    <a:pt x="333134" y="77836"/>
                  </a:lnTo>
                  <a:lnTo>
                    <a:pt x="336349" y="77156"/>
                  </a:lnTo>
                  <a:lnTo>
                    <a:pt x="338493" y="75645"/>
                  </a:lnTo>
                  <a:lnTo>
                    <a:pt x="339922" y="73580"/>
                  </a:lnTo>
                  <a:lnTo>
                    <a:pt x="340874" y="71145"/>
                  </a:lnTo>
                  <a:lnTo>
                    <a:pt x="342568" y="69520"/>
                  </a:lnTo>
                  <a:lnTo>
                    <a:pt x="352891" y="64092"/>
                  </a:lnTo>
                  <a:lnTo>
                    <a:pt x="379394" y="39176"/>
                  </a:lnTo>
                  <a:lnTo>
                    <a:pt x="380440" y="33079"/>
                  </a:lnTo>
                  <a:lnTo>
                    <a:pt x="381644" y="31444"/>
                  </a:lnTo>
                  <a:lnTo>
                    <a:pt x="385806" y="29627"/>
                  </a:lnTo>
                  <a:lnTo>
                    <a:pt x="387339" y="28084"/>
                  </a:lnTo>
                  <a:lnTo>
                    <a:pt x="390370" y="18776"/>
                  </a:lnTo>
                  <a:lnTo>
                    <a:pt x="375940" y="33114"/>
                  </a:lnTo>
                  <a:lnTo>
                    <a:pt x="373393" y="38483"/>
                  </a:lnTo>
                  <a:lnTo>
                    <a:pt x="372714" y="41396"/>
                  </a:lnTo>
                  <a:lnTo>
                    <a:pt x="366702" y="50553"/>
                  </a:lnTo>
                  <a:lnTo>
                    <a:pt x="356247" y="63129"/>
                  </a:lnTo>
                  <a:lnTo>
                    <a:pt x="354056" y="69462"/>
                  </a:lnTo>
                  <a:lnTo>
                    <a:pt x="352414" y="71574"/>
                  </a:lnTo>
                  <a:lnTo>
                    <a:pt x="346106" y="75605"/>
                  </a:lnTo>
                  <a:lnTo>
                    <a:pt x="344258" y="80298"/>
                  </a:lnTo>
                  <a:lnTo>
                    <a:pt x="342780" y="113468"/>
                  </a:lnTo>
                  <a:lnTo>
                    <a:pt x="388297" y="113897"/>
                  </a:lnTo>
                  <a:lnTo>
                    <a:pt x="404362" y="112839"/>
                  </a:lnTo>
                  <a:lnTo>
                    <a:pt x="440256" y="105256"/>
                  </a:lnTo>
                  <a:lnTo>
                    <a:pt x="476725" y="101603"/>
                  </a:lnTo>
                  <a:lnTo>
                    <a:pt x="496592" y="96182"/>
                  </a:lnTo>
                  <a:lnTo>
                    <a:pt x="542805" y="948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7" name="SMARTInkShape-Group362"/>
          <p:cNvGrpSpPr/>
          <p:nvPr/>
        </p:nvGrpSpPr>
        <p:grpSpPr>
          <a:xfrm>
            <a:off x="4133884" y="3419475"/>
            <a:ext cx="1285841" cy="285623"/>
            <a:chOff x="4133884" y="3419475"/>
            <a:chExt cx="1285841" cy="285623"/>
          </a:xfrm>
        </p:grpSpPr>
        <p:sp>
          <p:nvSpPr>
            <p:cNvPr id="150" name="SMARTInkShape-1410"/>
            <p:cNvSpPr/>
            <p:nvPr>
              <p:custDataLst>
                <p:tags r:id="rId275"/>
              </p:custDataLst>
            </p:nvPr>
          </p:nvSpPr>
          <p:spPr>
            <a:xfrm>
              <a:off x="4133884" y="3476639"/>
              <a:ext cx="371442" cy="228459"/>
            </a:xfrm>
            <a:custGeom>
              <a:avLst/>
              <a:gdLst/>
              <a:ahLst/>
              <a:cxnLst/>
              <a:rect l="0" t="0" r="0" b="0"/>
              <a:pathLst>
                <a:path w="371442" h="228459">
                  <a:moveTo>
                    <a:pt x="28541" y="171436"/>
                  </a:moveTo>
                  <a:lnTo>
                    <a:pt x="28541" y="171436"/>
                  </a:lnTo>
                  <a:lnTo>
                    <a:pt x="19409" y="171436"/>
                  </a:lnTo>
                  <a:lnTo>
                    <a:pt x="19016" y="190367"/>
                  </a:lnTo>
                  <a:lnTo>
                    <a:pt x="28507" y="199977"/>
                  </a:lnTo>
                  <a:lnTo>
                    <a:pt x="36739" y="191807"/>
                  </a:lnTo>
                  <a:lnTo>
                    <a:pt x="38032" y="181387"/>
                  </a:lnTo>
                  <a:lnTo>
                    <a:pt x="38066" y="166499"/>
                  </a:lnTo>
                  <a:lnTo>
                    <a:pt x="37008" y="164970"/>
                  </a:lnTo>
                  <a:lnTo>
                    <a:pt x="35244" y="163950"/>
                  </a:lnTo>
                  <a:lnTo>
                    <a:pt x="28934" y="162030"/>
                  </a:lnTo>
                  <a:lnTo>
                    <a:pt x="19418" y="171047"/>
                  </a:lnTo>
                  <a:lnTo>
                    <a:pt x="14079" y="171321"/>
                  </a:lnTo>
                  <a:lnTo>
                    <a:pt x="12549" y="172417"/>
                  </a:lnTo>
                  <a:lnTo>
                    <a:pt x="11530" y="174207"/>
                  </a:lnTo>
                  <a:lnTo>
                    <a:pt x="9759" y="181130"/>
                  </a:lnTo>
                  <a:lnTo>
                    <a:pt x="9610" y="185622"/>
                  </a:lnTo>
                  <a:lnTo>
                    <a:pt x="8512" y="187244"/>
                  </a:lnTo>
                  <a:lnTo>
                    <a:pt x="6722" y="188325"/>
                  </a:lnTo>
                  <a:lnTo>
                    <a:pt x="362" y="190359"/>
                  </a:lnTo>
                  <a:lnTo>
                    <a:pt x="0" y="198676"/>
                  </a:lnTo>
                  <a:lnTo>
                    <a:pt x="1047" y="199121"/>
                  </a:lnTo>
                  <a:lnTo>
                    <a:pt x="9375" y="200001"/>
                  </a:lnTo>
                  <a:lnTo>
                    <a:pt x="17682" y="191809"/>
                  </a:lnTo>
                  <a:lnTo>
                    <a:pt x="18620" y="185822"/>
                  </a:lnTo>
                  <a:lnTo>
                    <a:pt x="19811" y="184201"/>
                  </a:lnTo>
                  <a:lnTo>
                    <a:pt x="27183" y="181387"/>
                  </a:lnTo>
                  <a:lnTo>
                    <a:pt x="27937" y="178328"/>
                  </a:lnTo>
                  <a:lnTo>
                    <a:pt x="28541" y="162038"/>
                  </a:lnTo>
                  <a:lnTo>
                    <a:pt x="19409" y="161914"/>
                  </a:lnTo>
                  <a:lnTo>
                    <a:pt x="10849" y="170112"/>
                  </a:lnTo>
                  <a:lnTo>
                    <a:pt x="9610" y="179521"/>
                  </a:lnTo>
                  <a:lnTo>
                    <a:pt x="9526" y="185591"/>
                  </a:lnTo>
                  <a:lnTo>
                    <a:pt x="8456" y="187223"/>
                  </a:lnTo>
                  <a:lnTo>
                    <a:pt x="6685" y="188311"/>
                  </a:lnTo>
                  <a:lnTo>
                    <a:pt x="4445" y="189035"/>
                  </a:lnTo>
                  <a:lnTo>
                    <a:pt x="2952" y="190577"/>
                  </a:lnTo>
                  <a:lnTo>
                    <a:pt x="1293" y="195113"/>
                  </a:lnTo>
                  <a:lnTo>
                    <a:pt x="83" y="207782"/>
                  </a:lnTo>
                  <a:lnTo>
                    <a:pt x="8177" y="217583"/>
                  </a:lnTo>
                  <a:lnTo>
                    <a:pt x="9102" y="223680"/>
                  </a:lnTo>
                  <a:lnTo>
                    <a:pt x="10290" y="225315"/>
                  </a:lnTo>
                  <a:lnTo>
                    <a:pt x="12140" y="226405"/>
                  </a:lnTo>
                  <a:lnTo>
                    <a:pt x="19169" y="228299"/>
                  </a:lnTo>
                  <a:lnTo>
                    <a:pt x="23670" y="228458"/>
                  </a:lnTo>
                  <a:lnTo>
                    <a:pt x="29199" y="225707"/>
                  </a:lnTo>
                  <a:lnTo>
                    <a:pt x="74492" y="196786"/>
                  </a:lnTo>
                  <a:lnTo>
                    <a:pt x="121047" y="160059"/>
                  </a:lnTo>
                  <a:lnTo>
                    <a:pt x="155390" y="120342"/>
                  </a:lnTo>
                  <a:lnTo>
                    <a:pt x="187205" y="73179"/>
                  </a:lnTo>
                  <a:lnTo>
                    <a:pt x="205276" y="50021"/>
                  </a:lnTo>
                  <a:lnTo>
                    <a:pt x="209318" y="35861"/>
                  </a:lnTo>
                  <a:lnTo>
                    <a:pt x="211500" y="33427"/>
                  </a:lnTo>
                  <a:lnTo>
                    <a:pt x="214014" y="31805"/>
                  </a:lnTo>
                  <a:lnTo>
                    <a:pt x="215690" y="29666"/>
                  </a:lnTo>
                  <a:lnTo>
                    <a:pt x="217551" y="24466"/>
                  </a:lnTo>
                  <a:lnTo>
                    <a:pt x="219038" y="9558"/>
                  </a:lnTo>
                  <a:lnTo>
                    <a:pt x="219041" y="17716"/>
                  </a:lnTo>
                  <a:lnTo>
                    <a:pt x="203231" y="36939"/>
                  </a:lnTo>
                  <a:lnTo>
                    <a:pt x="199217" y="62689"/>
                  </a:lnTo>
                  <a:lnTo>
                    <a:pt x="193529" y="73833"/>
                  </a:lnTo>
                  <a:lnTo>
                    <a:pt x="190315" y="89012"/>
                  </a:lnTo>
                  <a:lnTo>
                    <a:pt x="175357" y="118448"/>
                  </a:lnTo>
                  <a:lnTo>
                    <a:pt x="170460" y="158390"/>
                  </a:lnTo>
                  <a:lnTo>
                    <a:pt x="163229" y="169509"/>
                  </a:lnTo>
                  <a:lnTo>
                    <a:pt x="162287" y="175921"/>
                  </a:lnTo>
                  <a:lnTo>
                    <a:pt x="163214" y="177601"/>
                  </a:lnTo>
                  <a:lnTo>
                    <a:pt x="164889" y="178721"/>
                  </a:lnTo>
                  <a:lnTo>
                    <a:pt x="171034" y="180830"/>
                  </a:lnTo>
                  <a:lnTo>
                    <a:pt x="176359" y="180922"/>
                  </a:lnTo>
                  <a:lnTo>
                    <a:pt x="181727" y="178122"/>
                  </a:lnTo>
                  <a:lnTo>
                    <a:pt x="193796" y="167700"/>
                  </a:lnTo>
                  <a:lnTo>
                    <a:pt x="197238" y="161662"/>
                  </a:lnTo>
                  <a:lnTo>
                    <a:pt x="199826" y="155451"/>
                  </a:lnTo>
                  <a:lnTo>
                    <a:pt x="204504" y="149162"/>
                  </a:lnTo>
                  <a:lnTo>
                    <a:pt x="226756" y="130507"/>
                  </a:lnTo>
                  <a:lnTo>
                    <a:pt x="254954" y="83484"/>
                  </a:lnTo>
                  <a:lnTo>
                    <a:pt x="274191" y="64653"/>
                  </a:lnTo>
                  <a:lnTo>
                    <a:pt x="314275" y="19094"/>
                  </a:lnTo>
                  <a:lnTo>
                    <a:pt x="319576" y="12712"/>
                  </a:lnTo>
                  <a:lnTo>
                    <a:pt x="323812" y="0"/>
                  </a:lnTo>
                  <a:lnTo>
                    <a:pt x="318758" y="5047"/>
                  </a:lnTo>
                  <a:lnTo>
                    <a:pt x="316277" y="10349"/>
                  </a:lnTo>
                  <a:lnTo>
                    <a:pt x="315615" y="13245"/>
                  </a:lnTo>
                  <a:lnTo>
                    <a:pt x="306926" y="28634"/>
                  </a:lnTo>
                  <a:lnTo>
                    <a:pt x="306206" y="31785"/>
                  </a:lnTo>
                  <a:lnTo>
                    <a:pt x="298504" y="45504"/>
                  </a:lnTo>
                  <a:lnTo>
                    <a:pt x="295150" y="60510"/>
                  </a:lnTo>
                  <a:lnTo>
                    <a:pt x="288981" y="73187"/>
                  </a:lnTo>
                  <a:lnTo>
                    <a:pt x="285625" y="88821"/>
                  </a:lnTo>
                  <a:lnTo>
                    <a:pt x="279457" y="101684"/>
                  </a:lnTo>
                  <a:lnTo>
                    <a:pt x="276229" y="145908"/>
                  </a:lnTo>
                  <a:lnTo>
                    <a:pt x="277275" y="148068"/>
                  </a:lnTo>
                  <a:lnTo>
                    <a:pt x="279030" y="149507"/>
                  </a:lnTo>
                  <a:lnTo>
                    <a:pt x="284396" y="151817"/>
                  </a:lnTo>
                  <a:lnTo>
                    <a:pt x="298858" y="152336"/>
                  </a:lnTo>
                  <a:lnTo>
                    <a:pt x="335855" y="141624"/>
                  </a:lnTo>
                  <a:lnTo>
                    <a:pt x="371441" y="1142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1" name="SMARTInkShape-1411"/>
            <p:cNvSpPr/>
            <p:nvPr>
              <p:custDataLst>
                <p:tags r:id="rId276"/>
              </p:custDataLst>
            </p:nvPr>
          </p:nvSpPr>
          <p:spPr>
            <a:xfrm>
              <a:off x="4553381" y="3448088"/>
              <a:ext cx="151853" cy="180534"/>
            </a:xfrm>
            <a:custGeom>
              <a:avLst/>
              <a:gdLst/>
              <a:ahLst/>
              <a:cxnLst/>
              <a:rect l="0" t="0" r="0" b="0"/>
              <a:pathLst>
                <a:path w="151853" h="180534">
                  <a:moveTo>
                    <a:pt x="113869" y="19012"/>
                  </a:moveTo>
                  <a:lnTo>
                    <a:pt x="113869" y="19012"/>
                  </a:lnTo>
                  <a:lnTo>
                    <a:pt x="113869" y="13955"/>
                  </a:lnTo>
                  <a:lnTo>
                    <a:pt x="114927" y="12466"/>
                  </a:lnTo>
                  <a:lnTo>
                    <a:pt x="116691" y="11473"/>
                  </a:lnTo>
                  <a:lnTo>
                    <a:pt x="122070" y="9880"/>
                  </a:lnTo>
                  <a:lnTo>
                    <a:pt x="122511" y="10807"/>
                  </a:lnTo>
                  <a:lnTo>
                    <a:pt x="123002" y="14660"/>
                  </a:lnTo>
                  <a:lnTo>
                    <a:pt x="124190" y="16110"/>
                  </a:lnTo>
                  <a:lnTo>
                    <a:pt x="128334" y="17723"/>
                  </a:lnTo>
                  <a:lnTo>
                    <a:pt x="129862" y="19210"/>
                  </a:lnTo>
                  <a:lnTo>
                    <a:pt x="132800" y="28111"/>
                  </a:lnTo>
                  <a:lnTo>
                    <a:pt x="142434" y="38051"/>
                  </a:lnTo>
                  <a:lnTo>
                    <a:pt x="147497" y="38059"/>
                  </a:lnTo>
                  <a:lnTo>
                    <a:pt x="148988" y="37001"/>
                  </a:lnTo>
                  <a:lnTo>
                    <a:pt x="149982" y="35238"/>
                  </a:lnTo>
                  <a:lnTo>
                    <a:pt x="151707" y="28361"/>
                  </a:lnTo>
                  <a:lnTo>
                    <a:pt x="151852" y="23873"/>
                  </a:lnTo>
                  <a:lnTo>
                    <a:pt x="150833" y="22252"/>
                  </a:lnTo>
                  <a:lnTo>
                    <a:pt x="149095" y="21172"/>
                  </a:lnTo>
                  <a:lnTo>
                    <a:pt x="143757" y="19438"/>
                  </a:lnTo>
                  <a:lnTo>
                    <a:pt x="143028" y="16379"/>
                  </a:lnTo>
                  <a:lnTo>
                    <a:pt x="142833" y="14082"/>
                  </a:lnTo>
                  <a:lnTo>
                    <a:pt x="141645" y="12550"/>
                  </a:lnTo>
                  <a:lnTo>
                    <a:pt x="137503" y="10849"/>
                  </a:lnTo>
                  <a:lnTo>
                    <a:pt x="135975" y="9336"/>
                  </a:lnTo>
                  <a:lnTo>
                    <a:pt x="134277" y="4834"/>
                  </a:lnTo>
                  <a:lnTo>
                    <a:pt x="132766" y="3210"/>
                  </a:lnTo>
                  <a:lnTo>
                    <a:pt x="124837" y="390"/>
                  </a:lnTo>
                  <a:lnTo>
                    <a:pt x="110263" y="0"/>
                  </a:lnTo>
                  <a:lnTo>
                    <a:pt x="104153" y="2801"/>
                  </a:lnTo>
                  <a:lnTo>
                    <a:pt x="88444" y="15153"/>
                  </a:lnTo>
                  <a:lnTo>
                    <a:pt x="75764" y="21072"/>
                  </a:lnTo>
                  <a:lnTo>
                    <a:pt x="44019" y="50798"/>
                  </a:lnTo>
                  <a:lnTo>
                    <a:pt x="22852" y="82690"/>
                  </a:lnTo>
                  <a:lnTo>
                    <a:pt x="16633" y="102577"/>
                  </a:lnTo>
                  <a:lnTo>
                    <a:pt x="12444" y="110127"/>
                  </a:lnTo>
                  <a:lnTo>
                    <a:pt x="216" y="151757"/>
                  </a:lnTo>
                  <a:lnTo>
                    <a:pt x="0" y="155134"/>
                  </a:lnTo>
                  <a:lnTo>
                    <a:pt x="915" y="157385"/>
                  </a:lnTo>
                  <a:lnTo>
                    <a:pt x="2583" y="158885"/>
                  </a:lnTo>
                  <a:lnTo>
                    <a:pt x="4753" y="159886"/>
                  </a:lnTo>
                  <a:lnTo>
                    <a:pt x="6200" y="161611"/>
                  </a:lnTo>
                  <a:lnTo>
                    <a:pt x="7808" y="166350"/>
                  </a:lnTo>
                  <a:lnTo>
                    <a:pt x="9295" y="168038"/>
                  </a:lnTo>
                  <a:lnTo>
                    <a:pt x="18719" y="172174"/>
                  </a:lnTo>
                  <a:lnTo>
                    <a:pt x="25939" y="177870"/>
                  </a:lnTo>
                  <a:lnTo>
                    <a:pt x="34782" y="180028"/>
                  </a:lnTo>
                  <a:lnTo>
                    <a:pt x="40972" y="180533"/>
                  </a:lnTo>
                  <a:lnTo>
                    <a:pt x="66244" y="1714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2" name="SMARTInkShape-1412"/>
            <p:cNvSpPr/>
            <p:nvPr>
              <p:custDataLst>
                <p:tags r:id="rId277"/>
              </p:custDataLst>
            </p:nvPr>
          </p:nvSpPr>
          <p:spPr>
            <a:xfrm>
              <a:off x="4762500" y="36004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SMARTInkShape-1413"/>
            <p:cNvSpPr/>
            <p:nvPr>
              <p:custDataLst>
                <p:tags r:id="rId278"/>
              </p:custDataLst>
            </p:nvPr>
          </p:nvSpPr>
          <p:spPr>
            <a:xfrm>
              <a:off x="4762546" y="3581400"/>
              <a:ext cx="91729" cy="57148"/>
            </a:xfrm>
            <a:custGeom>
              <a:avLst/>
              <a:gdLst/>
              <a:ahLst/>
              <a:cxnLst/>
              <a:rect l="0" t="0" r="0" b="0"/>
              <a:pathLst>
                <a:path w="91729" h="57148">
                  <a:moveTo>
                    <a:pt x="9479" y="0"/>
                  </a:moveTo>
                  <a:lnTo>
                    <a:pt x="9479" y="0"/>
                  </a:lnTo>
                  <a:lnTo>
                    <a:pt x="36611" y="0"/>
                  </a:lnTo>
                  <a:lnTo>
                    <a:pt x="47451" y="9408"/>
                  </a:lnTo>
                  <a:lnTo>
                    <a:pt x="47579" y="27134"/>
                  </a:lnTo>
                  <a:lnTo>
                    <a:pt x="41033" y="35895"/>
                  </a:lnTo>
                  <a:lnTo>
                    <a:pt x="39378" y="41706"/>
                  </a:lnTo>
                  <a:lnTo>
                    <a:pt x="37878" y="43679"/>
                  </a:lnTo>
                  <a:lnTo>
                    <a:pt x="33390" y="45871"/>
                  </a:lnTo>
                  <a:lnTo>
                    <a:pt x="24913" y="47106"/>
                  </a:lnTo>
                  <a:lnTo>
                    <a:pt x="22943" y="48337"/>
                  </a:lnTo>
                  <a:lnTo>
                    <a:pt x="21630" y="50216"/>
                  </a:lnTo>
                  <a:lnTo>
                    <a:pt x="20755" y="52527"/>
                  </a:lnTo>
                  <a:lnTo>
                    <a:pt x="19113" y="54068"/>
                  </a:lnTo>
                  <a:lnTo>
                    <a:pt x="14466" y="55780"/>
                  </a:lnTo>
                  <a:lnTo>
                    <a:pt x="0" y="57147"/>
                  </a:lnTo>
                  <a:lnTo>
                    <a:pt x="5024" y="52093"/>
                  </a:lnTo>
                  <a:lnTo>
                    <a:pt x="10321" y="49611"/>
                  </a:lnTo>
                  <a:lnTo>
                    <a:pt x="17289" y="48017"/>
                  </a:lnTo>
                  <a:lnTo>
                    <a:pt x="26270" y="41156"/>
                  </a:lnTo>
                  <a:lnTo>
                    <a:pt x="35150" y="39005"/>
                  </a:lnTo>
                  <a:lnTo>
                    <a:pt x="82504" y="38102"/>
                  </a:lnTo>
                  <a:lnTo>
                    <a:pt x="91728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4" name="SMARTInkShape-1414"/>
            <p:cNvSpPr/>
            <p:nvPr>
              <p:custDataLst>
                <p:tags r:id="rId279"/>
              </p:custDataLst>
            </p:nvPr>
          </p:nvSpPr>
          <p:spPr>
            <a:xfrm>
              <a:off x="5278185" y="3419475"/>
              <a:ext cx="55816" cy="190060"/>
            </a:xfrm>
            <a:custGeom>
              <a:avLst/>
              <a:gdLst/>
              <a:ahLst/>
              <a:cxnLst/>
              <a:rect l="0" t="0" r="0" b="0"/>
              <a:pathLst>
                <a:path w="55816" h="190060">
                  <a:moveTo>
                    <a:pt x="55815" y="0"/>
                  </a:moveTo>
                  <a:lnTo>
                    <a:pt x="55815" y="0"/>
                  </a:lnTo>
                  <a:lnTo>
                    <a:pt x="55815" y="45831"/>
                  </a:lnTo>
                  <a:lnTo>
                    <a:pt x="55815" y="49604"/>
                  </a:lnTo>
                  <a:lnTo>
                    <a:pt x="52993" y="56619"/>
                  </a:lnTo>
                  <a:lnTo>
                    <a:pt x="50759" y="59971"/>
                  </a:lnTo>
                  <a:lnTo>
                    <a:pt x="44056" y="83692"/>
                  </a:lnTo>
                  <a:lnTo>
                    <a:pt x="41626" y="87545"/>
                  </a:lnTo>
                  <a:lnTo>
                    <a:pt x="34583" y="112135"/>
                  </a:lnTo>
                  <a:lnTo>
                    <a:pt x="32135" y="116032"/>
                  </a:lnTo>
                  <a:lnTo>
                    <a:pt x="25062" y="140699"/>
                  </a:lnTo>
                  <a:lnTo>
                    <a:pt x="20980" y="148258"/>
                  </a:lnTo>
                  <a:lnTo>
                    <a:pt x="17624" y="158463"/>
                  </a:lnTo>
                  <a:lnTo>
                    <a:pt x="11456" y="168190"/>
                  </a:lnTo>
                  <a:lnTo>
                    <a:pt x="8620" y="179082"/>
                  </a:lnTo>
                  <a:lnTo>
                    <a:pt x="8317" y="185471"/>
                  </a:lnTo>
                  <a:lnTo>
                    <a:pt x="7217" y="187147"/>
                  </a:lnTo>
                  <a:lnTo>
                    <a:pt x="5424" y="188265"/>
                  </a:lnTo>
                  <a:lnTo>
                    <a:pt x="0" y="190059"/>
                  </a:lnTo>
                  <a:lnTo>
                    <a:pt x="819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5" name="SMARTInkShape-1415"/>
            <p:cNvSpPr/>
            <p:nvPr>
              <p:custDataLst>
                <p:tags r:id="rId280"/>
              </p:custDataLst>
            </p:nvPr>
          </p:nvSpPr>
          <p:spPr>
            <a:xfrm>
              <a:off x="5314950" y="3429000"/>
              <a:ext cx="104775" cy="219076"/>
            </a:xfrm>
            <a:custGeom>
              <a:avLst/>
              <a:gdLst/>
              <a:ahLst/>
              <a:cxnLst/>
              <a:rect l="0" t="0" r="0" b="0"/>
              <a:pathLst>
                <a:path w="104775" h="219076">
                  <a:moveTo>
                    <a:pt x="9525" y="19050"/>
                  </a:moveTo>
                  <a:lnTo>
                    <a:pt x="9525" y="19050"/>
                  </a:lnTo>
                  <a:lnTo>
                    <a:pt x="9525" y="1358"/>
                  </a:lnTo>
                  <a:lnTo>
                    <a:pt x="10583" y="905"/>
                  </a:lnTo>
                  <a:lnTo>
                    <a:pt x="55396" y="0"/>
                  </a:lnTo>
                  <a:lnTo>
                    <a:pt x="55980" y="1058"/>
                  </a:lnTo>
                  <a:lnTo>
                    <a:pt x="56996" y="8201"/>
                  </a:lnTo>
                  <a:lnTo>
                    <a:pt x="63665" y="16868"/>
                  </a:lnTo>
                  <a:lnTo>
                    <a:pt x="65337" y="22666"/>
                  </a:lnTo>
                  <a:lnTo>
                    <a:pt x="64725" y="25694"/>
                  </a:lnTo>
                  <a:lnTo>
                    <a:pt x="57955" y="37930"/>
                  </a:lnTo>
                  <a:lnTo>
                    <a:pt x="57508" y="42610"/>
                  </a:lnTo>
                  <a:lnTo>
                    <a:pt x="54488" y="48218"/>
                  </a:lnTo>
                  <a:lnTo>
                    <a:pt x="50675" y="54239"/>
                  </a:lnTo>
                  <a:lnTo>
                    <a:pt x="48981" y="60442"/>
                  </a:lnTo>
                  <a:lnTo>
                    <a:pt x="47471" y="62520"/>
                  </a:lnTo>
                  <a:lnTo>
                    <a:pt x="45405" y="63905"/>
                  </a:lnTo>
                  <a:lnTo>
                    <a:pt x="40288" y="66503"/>
                  </a:lnTo>
                  <a:lnTo>
                    <a:pt x="19488" y="85294"/>
                  </a:lnTo>
                  <a:lnTo>
                    <a:pt x="9645" y="85722"/>
                  </a:lnTo>
                  <a:lnTo>
                    <a:pt x="18661" y="85725"/>
                  </a:lnTo>
                  <a:lnTo>
                    <a:pt x="27217" y="77524"/>
                  </a:lnTo>
                  <a:lnTo>
                    <a:pt x="33229" y="76593"/>
                  </a:lnTo>
                  <a:lnTo>
                    <a:pt x="41713" y="76317"/>
                  </a:lnTo>
                  <a:lnTo>
                    <a:pt x="47820" y="79074"/>
                  </a:lnTo>
                  <a:lnTo>
                    <a:pt x="54061" y="82769"/>
                  </a:lnTo>
                  <a:lnTo>
                    <a:pt x="60363" y="84411"/>
                  </a:lnTo>
                  <a:lnTo>
                    <a:pt x="62467" y="85907"/>
                  </a:lnTo>
                  <a:lnTo>
                    <a:pt x="63870" y="87963"/>
                  </a:lnTo>
                  <a:lnTo>
                    <a:pt x="64805" y="90393"/>
                  </a:lnTo>
                  <a:lnTo>
                    <a:pt x="66487" y="92011"/>
                  </a:lnTo>
                  <a:lnTo>
                    <a:pt x="76789" y="97432"/>
                  </a:lnTo>
                  <a:lnTo>
                    <a:pt x="98828" y="117905"/>
                  </a:lnTo>
                  <a:lnTo>
                    <a:pt x="102132" y="124016"/>
                  </a:lnTo>
                  <a:lnTo>
                    <a:pt x="104427" y="139725"/>
                  </a:lnTo>
                  <a:lnTo>
                    <a:pt x="104774" y="184150"/>
                  </a:lnTo>
                  <a:lnTo>
                    <a:pt x="103716" y="186267"/>
                  </a:lnTo>
                  <a:lnTo>
                    <a:pt x="101952" y="187678"/>
                  </a:lnTo>
                  <a:lnTo>
                    <a:pt x="99718" y="188618"/>
                  </a:lnTo>
                  <a:lnTo>
                    <a:pt x="98228" y="190304"/>
                  </a:lnTo>
                  <a:lnTo>
                    <a:pt x="96574" y="194999"/>
                  </a:lnTo>
                  <a:lnTo>
                    <a:pt x="95074" y="196674"/>
                  </a:lnTo>
                  <a:lnTo>
                    <a:pt x="76004" y="207368"/>
                  </a:lnTo>
                  <a:lnTo>
                    <a:pt x="60299" y="210321"/>
                  </a:lnTo>
                  <a:lnTo>
                    <a:pt x="47620" y="217032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6" name="SMARTInkShape-1416"/>
            <p:cNvSpPr/>
            <p:nvPr>
              <p:custDataLst>
                <p:tags r:id="rId281"/>
              </p:custDataLst>
            </p:nvPr>
          </p:nvSpPr>
          <p:spPr>
            <a:xfrm>
              <a:off x="4791075" y="3673671"/>
              <a:ext cx="57151" cy="12494"/>
            </a:xfrm>
            <a:custGeom>
              <a:avLst/>
              <a:gdLst/>
              <a:ahLst/>
              <a:cxnLst/>
              <a:rect l="0" t="0" r="0" b="0"/>
              <a:pathLst>
                <a:path w="57151" h="12494">
                  <a:moveTo>
                    <a:pt x="57150" y="0"/>
                  </a:moveTo>
                  <a:lnTo>
                    <a:pt x="57150" y="0"/>
                  </a:lnTo>
                  <a:lnTo>
                    <a:pt x="56488" y="388"/>
                  </a:lnTo>
                  <a:lnTo>
                    <a:pt x="41188" y="3696"/>
                  </a:lnTo>
                  <a:lnTo>
                    <a:pt x="31724" y="9424"/>
                  </a:lnTo>
                  <a:lnTo>
                    <a:pt x="20929" y="12098"/>
                  </a:lnTo>
                  <a:lnTo>
                    <a:pt x="1765" y="12493"/>
                  </a:lnTo>
                  <a:lnTo>
                    <a:pt x="1177" y="11439"/>
                  </a:lnTo>
                  <a:lnTo>
                    <a:pt x="0" y="29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0" name="SMARTInkShape-Group363"/>
          <p:cNvGrpSpPr/>
          <p:nvPr/>
        </p:nvGrpSpPr>
        <p:grpSpPr>
          <a:xfrm>
            <a:off x="4972050" y="3362328"/>
            <a:ext cx="142876" cy="285748"/>
            <a:chOff x="4972050" y="3362328"/>
            <a:chExt cx="142876" cy="285748"/>
          </a:xfrm>
        </p:grpSpPr>
        <p:sp>
          <p:nvSpPr>
            <p:cNvPr id="158" name="SMARTInkShape-1417"/>
            <p:cNvSpPr/>
            <p:nvPr>
              <p:custDataLst>
                <p:tags r:id="rId273"/>
              </p:custDataLst>
            </p:nvPr>
          </p:nvSpPr>
          <p:spPr>
            <a:xfrm>
              <a:off x="5048250" y="3381375"/>
              <a:ext cx="66676" cy="266701"/>
            </a:xfrm>
            <a:custGeom>
              <a:avLst/>
              <a:gdLst/>
              <a:ahLst/>
              <a:cxnLst/>
              <a:rect l="0" t="0" r="0" b="0"/>
              <a:pathLst>
                <a:path w="66676" h="266701">
                  <a:moveTo>
                    <a:pt x="66675" y="0"/>
                  </a:moveTo>
                  <a:lnTo>
                    <a:pt x="66675" y="0"/>
                  </a:lnTo>
                  <a:lnTo>
                    <a:pt x="66675" y="8201"/>
                  </a:lnTo>
                  <a:lnTo>
                    <a:pt x="58474" y="17610"/>
                  </a:lnTo>
                  <a:lnTo>
                    <a:pt x="57266" y="27124"/>
                  </a:lnTo>
                  <a:lnTo>
                    <a:pt x="57153" y="50928"/>
                  </a:lnTo>
                  <a:lnTo>
                    <a:pt x="56094" y="53002"/>
                  </a:lnTo>
                  <a:lnTo>
                    <a:pt x="54330" y="54385"/>
                  </a:lnTo>
                  <a:lnTo>
                    <a:pt x="52094" y="55306"/>
                  </a:lnTo>
                  <a:lnTo>
                    <a:pt x="50605" y="56979"/>
                  </a:lnTo>
                  <a:lnTo>
                    <a:pt x="48949" y="61660"/>
                  </a:lnTo>
                  <a:lnTo>
                    <a:pt x="44818" y="98087"/>
                  </a:lnTo>
                  <a:lnTo>
                    <a:pt x="35868" y="123238"/>
                  </a:lnTo>
                  <a:lnTo>
                    <a:pt x="31816" y="129914"/>
                  </a:lnTo>
                  <a:lnTo>
                    <a:pt x="29215" y="142823"/>
                  </a:lnTo>
                  <a:lnTo>
                    <a:pt x="29002" y="146016"/>
                  </a:lnTo>
                  <a:lnTo>
                    <a:pt x="25943" y="152385"/>
                  </a:lnTo>
                  <a:lnTo>
                    <a:pt x="22113" y="158743"/>
                  </a:lnTo>
                  <a:lnTo>
                    <a:pt x="19655" y="171449"/>
                  </a:lnTo>
                  <a:lnTo>
                    <a:pt x="19453" y="174624"/>
                  </a:lnTo>
                  <a:lnTo>
                    <a:pt x="16407" y="180975"/>
                  </a:lnTo>
                  <a:lnTo>
                    <a:pt x="12584" y="187325"/>
                  </a:lnTo>
                  <a:lnTo>
                    <a:pt x="10129" y="200025"/>
                  </a:lnTo>
                  <a:lnTo>
                    <a:pt x="9644" y="212725"/>
                  </a:lnTo>
                  <a:lnTo>
                    <a:pt x="6755" y="219075"/>
                  </a:lnTo>
                  <a:lnTo>
                    <a:pt x="3003" y="225425"/>
                  </a:lnTo>
                  <a:lnTo>
                    <a:pt x="395" y="236243"/>
                  </a:lnTo>
                  <a:lnTo>
                    <a:pt x="0" y="266700"/>
                  </a:lnTo>
                  <a:lnTo>
                    <a:pt x="0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9" name="SMARTInkShape-1418"/>
            <p:cNvSpPr/>
            <p:nvPr>
              <p:custDataLst>
                <p:tags r:id="rId274"/>
              </p:custDataLst>
            </p:nvPr>
          </p:nvSpPr>
          <p:spPr>
            <a:xfrm>
              <a:off x="4972050" y="3362328"/>
              <a:ext cx="57151" cy="275830"/>
            </a:xfrm>
            <a:custGeom>
              <a:avLst/>
              <a:gdLst/>
              <a:ahLst/>
              <a:cxnLst/>
              <a:rect l="0" t="0" r="0" b="0"/>
              <a:pathLst>
                <a:path w="57151" h="275830">
                  <a:moveTo>
                    <a:pt x="57150" y="9522"/>
                  </a:moveTo>
                  <a:lnTo>
                    <a:pt x="57150" y="9522"/>
                  </a:lnTo>
                  <a:lnTo>
                    <a:pt x="57150" y="0"/>
                  </a:lnTo>
                  <a:lnTo>
                    <a:pt x="57150" y="9130"/>
                  </a:lnTo>
                  <a:lnTo>
                    <a:pt x="48949" y="17689"/>
                  </a:lnTo>
                  <a:lnTo>
                    <a:pt x="48017" y="23701"/>
                  </a:lnTo>
                  <a:lnTo>
                    <a:pt x="47625" y="69850"/>
                  </a:lnTo>
                  <a:lnTo>
                    <a:pt x="47625" y="79373"/>
                  </a:lnTo>
                  <a:lnTo>
                    <a:pt x="44803" y="85722"/>
                  </a:lnTo>
                  <a:lnTo>
                    <a:pt x="41080" y="92072"/>
                  </a:lnTo>
                  <a:lnTo>
                    <a:pt x="38688" y="104772"/>
                  </a:lnTo>
                  <a:lnTo>
                    <a:pt x="37119" y="127193"/>
                  </a:lnTo>
                  <a:lnTo>
                    <a:pt x="29909" y="145655"/>
                  </a:lnTo>
                  <a:lnTo>
                    <a:pt x="28585" y="193276"/>
                  </a:lnTo>
                  <a:lnTo>
                    <a:pt x="25758" y="199846"/>
                  </a:lnTo>
                  <a:lnTo>
                    <a:pt x="22031" y="206294"/>
                  </a:lnTo>
                  <a:lnTo>
                    <a:pt x="19639" y="219057"/>
                  </a:lnTo>
                  <a:lnTo>
                    <a:pt x="19443" y="222237"/>
                  </a:lnTo>
                  <a:lnTo>
                    <a:pt x="16402" y="228592"/>
                  </a:lnTo>
                  <a:lnTo>
                    <a:pt x="12581" y="234945"/>
                  </a:lnTo>
                  <a:lnTo>
                    <a:pt x="9928" y="245765"/>
                  </a:lnTo>
                  <a:lnTo>
                    <a:pt x="9644" y="252146"/>
                  </a:lnTo>
                  <a:lnTo>
                    <a:pt x="8546" y="253821"/>
                  </a:lnTo>
                  <a:lnTo>
                    <a:pt x="6755" y="254938"/>
                  </a:lnTo>
                  <a:lnTo>
                    <a:pt x="4504" y="255683"/>
                  </a:lnTo>
                  <a:lnTo>
                    <a:pt x="3003" y="257237"/>
                  </a:lnTo>
                  <a:lnTo>
                    <a:pt x="10" y="266659"/>
                  </a:lnTo>
                  <a:lnTo>
                    <a:pt x="0" y="275829"/>
                  </a:lnTo>
                  <a:lnTo>
                    <a:pt x="0" y="266811"/>
                  </a:lnTo>
                  <a:lnTo>
                    <a:pt x="5056" y="261674"/>
                  </a:lnTo>
                  <a:lnTo>
                    <a:pt x="7539" y="256351"/>
                  </a:lnTo>
                  <a:lnTo>
                    <a:pt x="9525" y="2476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4" name="SMARTInkShape-Group364"/>
          <p:cNvGrpSpPr/>
          <p:nvPr/>
        </p:nvGrpSpPr>
        <p:grpSpPr>
          <a:xfrm>
            <a:off x="5486400" y="3305175"/>
            <a:ext cx="1981201" cy="389164"/>
            <a:chOff x="5486400" y="3305175"/>
            <a:chExt cx="1981201" cy="389164"/>
          </a:xfrm>
        </p:grpSpPr>
        <p:sp>
          <p:nvSpPr>
            <p:cNvPr id="161" name="SMARTInkShape-1419"/>
            <p:cNvSpPr/>
            <p:nvPr>
              <p:custDataLst>
                <p:tags r:id="rId260"/>
              </p:custDataLst>
            </p:nvPr>
          </p:nvSpPr>
          <p:spPr>
            <a:xfrm>
              <a:off x="5486400" y="3609975"/>
              <a:ext cx="38101" cy="84364"/>
            </a:xfrm>
            <a:custGeom>
              <a:avLst/>
              <a:gdLst/>
              <a:ahLst/>
              <a:cxnLst/>
              <a:rect l="0" t="0" r="0" b="0"/>
              <a:pathLst>
                <a:path w="38101" h="84364">
                  <a:moveTo>
                    <a:pt x="9525" y="66675"/>
                  </a:moveTo>
                  <a:lnTo>
                    <a:pt x="9525" y="66675"/>
                  </a:lnTo>
                  <a:lnTo>
                    <a:pt x="0" y="57150"/>
                  </a:lnTo>
                  <a:lnTo>
                    <a:pt x="17692" y="39458"/>
                  </a:lnTo>
                  <a:lnTo>
                    <a:pt x="18647" y="33446"/>
                  </a:lnTo>
                  <a:lnTo>
                    <a:pt x="19840" y="31822"/>
                  </a:lnTo>
                  <a:lnTo>
                    <a:pt x="27216" y="29003"/>
                  </a:lnTo>
                  <a:lnTo>
                    <a:pt x="27971" y="25943"/>
                  </a:lnTo>
                  <a:lnTo>
                    <a:pt x="28172" y="23645"/>
                  </a:lnTo>
                  <a:lnTo>
                    <a:pt x="29365" y="22113"/>
                  </a:lnTo>
                  <a:lnTo>
                    <a:pt x="33512" y="20412"/>
                  </a:lnTo>
                  <a:lnTo>
                    <a:pt x="35041" y="18899"/>
                  </a:lnTo>
                  <a:lnTo>
                    <a:pt x="37697" y="10969"/>
                  </a:lnTo>
                  <a:lnTo>
                    <a:pt x="38100" y="0"/>
                  </a:lnTo>
                  <a:lnTo>
                    <a:pt x="38100" y="32181"/>
                  </a:lnTo>
                  <a:lnTo>
                    <a:pt x="37042" y="34154"/>
                  </a:lnTo>
                  <a:lnTo>
                    <a:pt x="35278" y="35470"/>
                  </a:lnTo>
                  <a:lnTo>
                    <a:pt x="33044" y="36346"/>
                  </a:lnTo>
                  <a:lnTo>
                    <a:pt x="31555" y="37989"/>
                  </a:lnTo>
                  <a:lnTo>
                    <a:pt x="29899" y="42637"/>
                  </a:lnTo>
                  <a:lnTo>
                    <a:pt x="28609" y="61684"/>
                  </a:lnTo>
                  <a:lnTo>
                    <a:pt x="27539" y="63348"/>
                  </a:lnTo>
                  <a:lnTo>
                    <a:pt x="25768" y="64457"/>
                  </a:lnTo>
                  <a:lnTo>
                    <a:pt x="23529" y="65196"/>
                  </a:lnTo>
                  <a:lnTo>
                    <a:pt x="22036" y="66747"/>
                  </a:lnTo>
                  <a:lnTo>
                    <a:pt x="19166" y="75769"/>
                  </a:lnTo>
                  <a:lnTo>
                    <a:pt x="27262" y="84363"/>
                  </a:lnTo>
                  <a:lnTo>
                    <a:pt x="27699" y="83759"/>
                  </a:lnTo>
                  <a:lnTo>
                    <a:pt x="28575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SMARTInkShape-1420"/>
            <p:cNvSpPr/>
            <p:nvPr>
              <p:custDataLst>
                <p:tags r:id="rId261"/>
              </p:custDataLst>
            </p:nvPr>
          </p:nvSpPr>
          <p:spPr>
            <a:xfrm>
              <a:off x="5629278" y="3438525"/>
              <a:ext cx="133348" cy="180937"/>
            </a:xfrm>
            <a:custGeom>
              <a:avLst/>
              <a:gdLst/>
              <a:ahLst/>
              <a:cxnLst/>
              <a:rect l="0" t="0" r="0" b="0"/>
              <a:pathLst>
                <a:path w="133348" h="180937">
                  <a:moveTo>
                    <a:pt x="133347" y="47625"/>
                  </a:moveTo>
                  <a:lnTo>
                    <a:pt x="133347" y="47625"/>
                  </a:lnTo>
                  <a:lnTo>
                    <a:pt x="133347" y="4595"/>
                  </a:lnTo>
                  <a:lnTo>
                    <a:pt x="132289" y="3064"/>
                  </a:lnTo>
                  <a:lnTo>
                    <a:pt x="130525" y="2043"/>
                  </a:lnTo>
                  <a:lnTo>
                    <a:pt x="123646" y="269"/>
                  </a:lnTo>
                  <a:lnTo>
                    <a:pt x="87565" y="0"/>
                  </a:lnTo>
                  <a:lnTo>
                    <a:pt x="78482" y="6546"/>
                  </a:lnTo>
                  <a:lnTo>
                    <a:pt x="72626" y="8201"/>
                  </a:lnTo>
                  <a:lnTo>
                    <a:pt x="70642" y="9701"/>
                  </a:lnTo>
                  <a:lnTo>
                    <a:pt x="66789" y="15809"/>
                  </a:lnTo>
                  <a:lnTo>
                    <a:pt x="47443" y="26400"/>
                  </a:lnTo>
                  <a:lnTo>
                    <a:pt x="44328" y="27124"/>
                  </a:lnTo>
                  <a:lnTo>
                    <a:pt x="42251" y="28666"/>
                  </a:lnTo>
                  <a:lnTo>
                    <a:pt x="40867" y="30753"/>
                  </a:lnTo>
                  <a:lnTo>
                    <a:pt x="38917" y="38745"/>
                  </a:lnTo>
                  <a:lnTo>
                    <a:pt x="38644" y="41705"/>
                  </a:lnTo>
                  <a:lnTo>
                    <a:pt x="35518" y="47816"/>
                  </a:lnTo>
                  <a:lnTo>
                    <a:pt x="22940" y="63525"/>
                  </a:lnTo>
                  <a:lnTo>
                    <a:pt x="16993" y="76205"/>
                  </a:lnTo>
                  <a:lnTo>
                    <a:pt x="12843" y="82552"/>
                  </a:lnTo>
                  <a:lnTo>
                    <a:pt x="10506" y="92076"/>
                  </a:lnTo>
                  <a:lnTo>
                    <a:pt x="9959" y="98425"/>
                  </a:lnTo>
                  <a:lnTo>
                    <a:pt x="6894" y="104775"/>
                  </a:lnTo>
                  <a:lnTo>
                    <a:pt x="3062" y="111125"/>
                  </a:lnTo>
                  <a:lnTo>
                    <a:pt x="602" y="123825"/>
                  </a:lnTo>
                  <a:lnTo>
                    <a:pt x="0" y="165100"/>
                  </a:lnTo>
                  <a:lnTo>
                    <a:pt x="1057" y="167217"/>
                  </a:lnTo>
                  <a:lnTo>
                    <a:pt x="2820" y="168628"/>
                  </a:lnTo>
                  <a:lnTo>
                    <a:pt x="5054" y="169568"/>
                  </a:lnTo>
                  <a:lnTo>
                    <a:pt x="6544" y="171254"/>
                  </a:lnTo>
                  <a:lnTo>
                    <a:pt x="8198" y="175949"/>
                  </a:lnTo>
                  <a:lnTo>
                    <a:pt x="9698" y="177624"/>
                  </a:lnTo>
                  <a:lnTo>
                    <a:pt x="14187" y="179486"/>
                  </a:lnTo>
                  <a:lnTo>
                    <a:pt x="33110" y="180936"/>
                  </a:lnTo>
                  <a:lnTo>
                    <a:pt x="38703" y="178136"/>
                  </a:lnTo>
                  <a:lnTo>
                    <a:pt x="44716" y="174422"/>
                  </a:lnTo>
                  <a:lnTo>
                    <a:pt x="57201" y="172037"/>
                  </a:lnTo>
                  <a:lnTo>
                    <a:pt x="60357" y="171841"/>
                  </a:lnTo>
                  <a:lnTo>
                    <a:pt x="66689" y="168802"/>
                  </a:lnTo>
                  <a:lnTo>
                    <a:pt x="73029" y="164981"/>
                  </a:lnTo>
                  <a:lnTo>
                    <a:pt x="82549" y="161772"/>
                  </a:lnTo>
                  <a:lnTo>
                    <a:pt x="92072" y="155647"/>
                  </a:lnTo>
                  <a:lnTo>
                    <a:pt x="104772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SMARTInkShape-1421"/>
            <p:cNvSpPr/>
            <p:nvPr>
              <p:custDataLst>
                <p:tags r:id="rId262"/>
              </p:custDataLst>
            </p:nvPr>
          </p:nvSpPr>
          <p:spPr>
            <a:xfrm>
              <a:off x="5886450" y="3600450"/>
              <a:ext cx="47626" cy="57151"/>
            </a:xfrm>
            <a:custGeom>
              <a:avLst/>
              <a:gdLst/>
              <a:ahLst/>
              <a:cxnLst/>
              <a:rect l="0" t="0" r="0" b="0"/>
              <a:pathLst>
                <a:path w="47626" h="57151">
                  <a:moveTo>
                    <a:pt x="38100" y="0"/>
                  </a:moveTo>
                  <a:lnTo>
                    <a:pt x="38100" y="0"/>
                  </a:lnTo>
                  <a:lnTo>
                    <a:pt x="47509" y="0"/>
                  </a:lnTo>
                  <a:lnTo>
                    <a:pt x="47625" y="17610"/>
                  </a:lnTo>
                  <a:lnTo>
                    <a:pt x="39424" y="27124"/>
                  </a:lnTo>
                  <a:lnTo>
                    <a:pt x="37304" y="35893"/>
                  </a:lnTo>
                  <a:lnTo>
                    <a:pt x="33160" y="41705"/>
                  </a:lnTo>
                  <a:lnTo>
                    <a:pt x="27791" y="44994"/>
                  </a:lnTo>
                  <a:lnTo>
                    <a:pt x="20777" y="47106"/>
                  </a:lnTo>
                  <a:lnTo>
                    <a:pt x="20201" y="48337"/>
                  </a:lnTo>
                  <a:lnTo>
                    <a:pt x="19561" y="52527"/>
                  </a:lnTo>
                  <a:lnTo>
                    <a:pt x="18333" y="54068"/>
                  </a:lnTo>
                  <a:lnTo>
                    <a:pt x="14145" y="55780"/>
                  </a:lnTo>
                  <a:lnTo>
                    <a:pt x="0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SMARTInkShape-1422"/>
            <p:cNvSpPr/>
            <p:nvPr>
              <p:custDataLst>
                <p:tags r:id="rId263"/>
              </p:custDataLst>
            </p:nvPr>
          </p:nvSpPr>
          <p:spPr>
            <a:xfrm>
              <a:off x="6105525" y="3381386"/>
              <a:ext cx="304404" cy="219054"/>
            </a:xfrm>
            <a:custGeom>
              <a:avLst/>
              <a:gdLst/>
              <a:ahLst/>
              <a:cxnLst/>
              <a:rect l="0" t="0" r="0" b="0"/>
              <a:pathLst>
                <a:path w="304404" h="219054">
                  <a:moveTo>
                    <a:pt x="0" y="171439"/>
                  </a:moveTo>
                  <a:lnTo>
                    <a:pt x="0" y="171439"/>
                  </a:lnTo>
                  <a:lnTo>
                    <a:pt x="9515" y="171439"/>
                  </a:lnTo>
                  <a:lnTo>
                    <a:pt x="9525" y="180571"/>
                  </a:lnTo>
                  <a:lnTo>
                    <a:pt x="4469" y="180847"/>
                  </a:lnTo>
                  <a:lnTo>
                    <a:pt x="2980" y="181945"/>
                  </a:lnTo>
                  <a:lnTo>
                    <a:pt x="393" y="189155"/>
                  </a:lnTo>
                  <a:lnTo>
                    <a:pt x="0" y="214166"/>
                  </a:lnTo>
                  <a:lnTo>
                    <a:pt x="1059" y="215799"/>
                  </a:lnTo>
                  <a:lnTo>
                    <a:pt x="2822" y="216887"/>
                  </a:lnTo>
                  <a:lnTo>
                    <a:pt x="9132" y="218936"/>
                  </a:lnTo>
                  <a:lnTo>
                    <a:pt x="22748" y="219053"/>
                  </a:lnTo>
                  <a:lnTo>
                    <a:pt x="24690" y="217999"/>
                  </a:lnTo>
                  <a:lnTo>
                    <a:pt x="25986" y="216237"/>
                  </a:lnTo>
                  <a:lnTo>
                    <a:pt x="28482" y="211457"/>
                  </a:lnTo>
                  <a:lnTo>
                    <a:pt x="41681" y="196674"/>
                  </a:lnTo>
                  <a:lnTo>
                    <a:pt x="72166" y="173546"/>
                  </a:lnTo>
                  <a:lnTo>
                    <a:pt x="93843" y="145480"/>
                  </a:lnTo>
                  <a:lnTo>
                    <a:pt x="121236" y="121754"/>
                  </a:lnTo>
                  <a:lnTo>
                    <a:pt x="140418" y="92851"/>
                  </a:lnTo>
                  <a:lnTo>
                    <a:pt x="159871" y="74150"/>
                  </a:lnTo>
                  <a:lnTo>
                    <a:pt x="177972" y="48271"/>
                  </a:lnTo>
                  <a:lnTo>
                    <a:pt x="180699" y="41556"/>
                  </a:lnTo>
                  <a:lnTo>
                    <a:pt x="187125" y="31826"/>
                  </a:lnTo>
                  <a:lnTo>
                    <a:pt x="189001" y="25427"/>
                  </a:lnTo>
                  <a:lnTo>
                    <a:pt x="190559" y="23298"/>
                  </a:lnTo>
                  <a:lnTo>
                    <a:pt x="192656" y="21878"/>
                  </a:lnTo>
                  <a:lnTo>
                    <a:pt x="195113" y="20932"/>
                  </a:lnTo>
                  <a:lnTo>
                    <a:pt x="196750" y="19242"/>
                  </a:lnTo>
                  <a:lnTo>
                    <a:pt x="199987" y="9645"/>
                  </a:lnTo>
                  <a:lnTo>
                    <a:pt x="200014" y="14609"/>
                  </a:lnTo>
                  <a:lnTo>
                    <a:pt x="198960" y="16086"/>
                  </a:lnTo>
                  <a:lnTo>
                    <a:pt x="188266" y="21688"/>
                  </a:lnTo>
                  <a:lnTo>
                    <a:pt x="182415" y="27206"/>
                  </a:lnTo>
                  <a:lnTo>
                    <a:pt x="180201" y="35900"/>
                  </a:lnTo>
                  <a:lnTo>
                    <a:pt x="174513" y="44731"/>
                  </a:lnTo>
                  <a:lnTo>
                    <a:pt x="171300" y="54050"/>
                  </a:lnTo>
                  <a:lnTo>
                    <a:pt x="165173" y="63515"/>
                  </a:lnTo>
                  <a:lnTo>
                    <a:pt x="161830" y="73021"/>
                  </a:lnTo>
                  <a:lnTo>
                    <a:pt x="155665" y="82541"/>
                  </a:lnTo>
                  <a:lnTo>
                    <a:pt x="143842" y="119756"/>
                  </a:lnTo>
                  <a:lnTo>
                    <a:pt x="143305" y="126597"/>
                  </a:lnTo>
                  <a:lnTo>
                    <a:pt x="140244" y="133164"/>
                  </a:lnTo>
                  <a:lnTo>
                    <a:pt x="136414" y="139611"/>
                  </a:lnTo>
                  <a:lnTo>
                    <a:pt x="133955" y="152374"/>
                  </a:lnTo>
                  <a:lnTo>
                    <a:pt x="133353" y="179475"/>
                  </a:lnTo>
                  <a:lnTo>
                    <a:pt x="141551" y="189034"/>
                  </a:lnTo>
                  <a:lnTo>
                    <a:pt x="143051" y="188461"/>
                  </a:lnTo>
                  <a:lnTo>
                    <a:pt x="150960" y="182160"/>
                  </a:lnTo>
                  <a:lnTo>
                    <a:pt x="159720" y="180142"/>
                  </a:lnTo>
                  <a:lnTo>
                    <a:pt x="203403" y="144950"/>
                  </a:lnTo>
                  <a:lnTo>
                    <a:pt x="234873" y="100595"/>
                  </a:lnTo>
                  <a:lnTo>
                    <a:pt x="245511" y="83303"/>
                  </a:lnTo>
                  <a:lnTo>
                    <a:pt x="264709" y="64620"/>
                  </a:lnTo>
                  <a:lnTo>
                    <a:pt x="272813" y="49831"/>
                  </a:lnTo>
                  <a:lnTo>
                    <a:pt x="275766" y="42249"/>
                  </a:lnTo>
                  <a:lnTo>
                    <a:pt x="292613" y="19097"/>
                  </a:lnTo>
                  <a:lnTo>
                    <a:pt x="295041" y="7533"/>
                  </a:lnTo>
                  <a:lnTo>
                    <a:pt x="295119" y="5018"/>
                  </a:lnTo>
                  <a:lnTo>
                    <a:pt x="296230" y="3342"/>
                  </a:lnTo>
                  <a:lnTo>
                    <a:pt x="298028" y="2224"/>
                  </a:lnTo>
                  <a:lnTo>
                    <a:pt x="304403" y="120"/>
                  </a:lnTo>
                  <a:lnTo>
                    <a:pt x="296564" y="0"/>
                  </a:lnTo>
                  <a:lnTo>
                    <a:pt x="296134" y="1055"/>
                  </a:lnTo>
                  <a:lnTo>
                    <a:pt x="295657" y="5049"/>
                  </a:lnTo>
                  <a:lnTo>
                    <a:pt x="292622" y="10352"/>
                  </a:lnTo>
                  <a:lnTo>
                    <a:pt x="281096" y="23587"/>
                  </a:lnTo>
                  <a:lnTo>
                    <a:pt x="278389" y="31997"/>
                  </a:lnTo>
                  <a:lnTo>
                    <a:pt x="276128" y="41731"/>
                  </a:lnTo>
                  <a:lnTo>
                    <a:pt x="268876" y="56604"/>
                  </a:lnTo>
                  <a:lnTo>
                    <a:pt x="262074" y="74789"/>
                  </a:lnTo>
                  <a:lnTo>
                    <a:pt x="251597" y="92219"/>
                  </a:lnTo>
                  <a:lnTo>
                    <a:pt x="245607" y="112124"/>
                  </a:lnTo>
                  <a:lnTo>
                    <a:pt x="241450" y="119677"/>
                  </a:lnTo>
                  <a:lnTo>
                    <a:pt x="238052" y="129879"/>
                  </a:lnTo>
                  <a:lnTo>
                    <a:pt x="231871" y="139605"/>
                  </a:lnTo>
                  <a:lnTo>
                    <a:pt x="229569" y="149189"/>
                  </a:lnTo>
                  <a:lnTo>
                    <a:pt x="228727" y="160029"/>
                  </a:lnTo>
                  <a:lnTo>
                    <a:pt x="236812" y="169949"/>
                  </a:lnTo>
                  <a:lnTo>
                    <a:pt x="240364" y="170777"/>
                  </a:lnTo>
                  <a:lnTo>
                    <a:pt x="246210" y="171308"/>
                  </a:lnTo>
                  <a:lnTo>
                    <a:pt x="266892" y="154958"/>
                  </a:lnTo>
                  <a:lnTo>
                    <a:pt x="273136" y="152473"/>
                  </a:lnTo>
                  <a:lnTo>
                    <a:pt x="285750" y="1428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SMARTInkShape-1423"/>
            <p:cNvSpPr/>
            <p:nvPr>
              <p:custDataLst>
                <p:tags r:id="rId264"/>
              </p:custDataLst>
            </p:nvPr>
          </p:nvSpPr>
          <p:spPr>
            <a:xfrm>
              <a:off x="6468810" y="3352800"/>
              <a:ext cx="93916" cy="190462"/>
            </a:xfrm>
            <a:custGeom>
              <a:avLst/>
              <a:gdLst/>
              <a:ahLst/>
              <a:cxnLst/>
              <a:rect l="0" t="0" r="0" b="0"/>
              <a:pathLst>
                <a:path w="93916" h="190462">
                  <a:moveTo>
                    <a:pt x="93915" y="0"/>
                  </a:moveTo>
                  <a:lnTo>
                    <a:pt x="93915" y="0"/>
                  </a:lnTo>
                  <a:lnTo>
                    <a:pt x="93915" y="14465"/>
                  </a:lnTo>
                  <a:lnTo>
                    <a:pt x="91093" y="19834"/>
                  </a:lnTo>
                  <a:lnTo>
                    <a:pt x="85715" y="26848"/>
                  </a:lnTo>
                  <a:lnTo>
                    <a:pt x="83594" y="35838"/>
                  </a:lnTo>
                  <a:lnTo>
                    <a:pt x="77921" y="44721"/>
                  </a:lnTo>
                  <a:lnTo>
                    <a:pt x="63160" y="85141"/>
                  </a:lnTo>
                  <a:lnTo>
                    <a:pt x="59079" y="91815"/>
                  </a:lnTo>
                  <a:lnTo>
                    <a:pt x="55724" y="101523"/>
                  </a:lnTo>
                  <a:lnTo>
                    <a:pt x="40712" y="127190"/>
                  </a:lnTo>
                  <a:lnTo>
                    <a:pt x="36876" y="138815"/>
                  </a:lnTo>
                  <a:lnTo>
                    <a:pt x="30565" y="148963"/>
                  </a:lnTo>
                  <a:lnTo>
                    <a:pt x="27167" y="158672"/>
                  </a:lnTo>
                  <a:lnTo>
                    <a:pt x="20986" y="168252"/>
                  </a:lnTo>
                  <a:lnTo>
                    <a:pt x="19169" y="174615"/>
                  </a:lnTo>
                  <a:lnTo>
                    <a:pt x="17626" y="176735"/>
                  </a:lnTo>
                  <a:lnTo>
                    <a:pt x="15539" y="178148"/>
                  </a:lnTo>
                  <a:lnTo>
                    <a:pt x="13089" y="179091"/>
                  </a:lnTo>
                  <a:lnTo>
                    <a:pt x="11456" y="180777"/>
                  </a:lnTo>
                  <a:lnTo>
                    <a:pt x="8317" y="190059"/>
                  </a:lnTo>
                  <a:lnTo>
                    <a:pt x="0" y="190461"/>
                  </a:lnTo>
                  <a:lnTo>
                    <a:pt x="819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SMARTInkShape-1424"/>
            <p:cNvSpPr/>
            <p:nvPr>
              <p:custDataLst>
                <p:tags r:id="rId265"/>
              </p:custDataLst>
            </p:nvPr>
          </p:nvSpPr>
          <p:spPr>
            <a:xfrm>
              <a:off x="6524635" y="3333867"/>
              <a:ext cx="123813" cy="228484"/>
            </a:xfrm>
            <a:custGeom>
              <a:avLst/>
              <a:gdLst/>
              <a:ahLst/>
              <a:cxnLst/>
              <a:rect l="0" t="0" r="0" b="0"/>
              <a:pathLst>
                <a:path w="123813" h="228484">
                  <a:moveTo>
                    <a:pt x="9515" y="47508"/>
                  </a:moveTo>
                  <a:lnTo>
                    <a:pt x="9515" y="47508"/>
                  </a:lnTo>
                  <a:lnTo>
                    <a:pt x="1315" y="39307"/>
                  </a:lnTo>
                  <a:lnTo>
                    <a:pt x="106" y="29898"/>
                  </a:lnTo>
                  <a:lnTo>
                    <a:pt x="0" y="20384"/>
                  </a:lnTo>
                  <a:lnTo>
                    <a:pt x="1055" y="19900"/>
                  </a:lnTo>
                  <a:lnTo>
                    <a:pt x="9124" y="18971"/>
                  </a:lnTo>
                  <a:lnTo>
                    <a:pt x="17042" y="12395"/>
                  </a:lnTo>
                  <a:lnTo>
                    <a:pt x="26839" y="9801"/>
                  </a:lnTo>
                  <a:lnTo>
                    <a:pt x="33110" y="9525"/>
                  </a:lnTo>
                  <a:lnTo>
                    <a:pt x="38698" y="6638"/>
                  </a:lnTo>
                  <a:lnTo>
                    <a:pt x="45854" y="1217"/>
                  </a:lnTo>
                  <a:lnTo>
                    <a:pt x="55662" y="0"/>
                  </a:lnTo>
                  <a:lnTo>
                    <a:pt x="64452" y="6452"/>
                  </a:lnTo>
                  <a:lnTo>
                    <a:pt x="74435" y="9019"/>
                  </a:lnTo>
                  <a:lnTo>
                    <a:pt x="80726" y="9293"/>
                  </a:lnTo>
                  <a:lnTo>
                    <a:pt x="82390" y="10389"/>
                  </a:lnTo>
                  <a:lnTo>
                    <a:pt x="83498" y="12179"/>
                  </a:lnTo>
                  <a:lnTo>
                    <a:pt x="84237" y="14431"/>
                  </a:lnTo>
                  <a:lnTo>
                    <a:pt x="93060" y="28701"/>
                  </a:lnTo>
                  <a:lnTo>
                    <a:pt x="95183" y="52322"/>
                  </a:lnTo>
                  <a:lnTo>
                    <a:pt x="95229" y="68802"/>
                  </a:lnTo>
                  <a:lnTo>
                    <a:pt x="92413" y="75669"/>
                  </a:lnTo>
                  <a:lnTo>
                    <a:pt x="78764" y="95097"/>
                  </a:lnTo>
                  <a:lnTo>
                    <a:pt x="77905" y="98284"/>
                  </a:lnTo>
                  <a:lnTo>
                    <a:pt x="76275" y="100409"/>
                  </a:lnTo>
                  <a:lnTo>
                    <a:pt x="37497" y="131015"/>
                  </a:lnTo>
                  <a:lnTo>
                    <a:pt x="28719" y="133194"/>
                  </a:lnTo>
                  <a:lnTo>
                    <a:pt x="23554" y="133222"/>
                  </a:lnTo>
                  <a:lnTo>
                    <a:pt x="22050" y="132167"/>
                  </a:lnTo>
                  <a:lnTo>
                    <a:pt x="21047" y="130406"/>
                  </a:lnTo>
                  <a:lnTo>
                    <a:pt x="20379" y="128173"/>
                  </a:lnTo>
                  <a:lnTo>
                    <a:pt x="20990" y="126685"/>
                  </a:lnTo>
                  <a:lnTo>
                    <a:pt x="22457" y="125692"/>
                  </a:lnTo>
                  <a:lnTo>
                    <a:pt x="27359" y="124100"/>
                  </a:lnTo>
                  <a:lnTo>
                    <a:pt x="28029" y="121060"/>
                  </a:lnTo>
                  <a:lnTo>
                    <a:pt x="28208" y="118768"/>
                  </a:lnTo>
                  <a:lnTo>
                    <a:pt x="29384" y="117239"/>
                  </a:lnTo>
                  <a:lnTo>
                    <a:pt x="33514" y="115541"/>
                  </a:lnTo>
                  <a:lnTo>
                    <a:pt x="41791" y="114585"/>
                  </a:lnTo>
                  <a:lnTo>
                    <a:pt x="43732" y="113393"/>
                  </a:lnTo>
                  <a:lnTo>
                    <a:pt x="45027" y="111539"/>
                  </a:lnTo>
                  <a:lnTo>
                    <a:pt x="45890" y="109246"/>
                  </a:lnTo>
                  <a:lnTo>
                    <a:pt x="47523" y="107716"/>
                  </a:lnTo>
                  <a:lnTo>
                    <a:pt x="52160" y="106018"/>
                  </a:lnTo>
                  <a:lnTo>
                    <a:pt x="79401" y="104693"/>
                  </a:lnTo>
                  <a:lnTo>
                    <a:pt x="81505" y="105740"/>
                  </a:lnTo>
                  <a:lnTo>
                    <a:pt x="82908" y="107496"/>
                  </a:lnTo>
                  <a:lnTo>
                    <a:pt x="83844" y="109725"/>
                  </a:lnTo>
                  <a:lnTo>
                    <a:pt x="85525" y="111211"/>
                  </a:lnTo>
                  <a:lnTo>
                    <a:pt x="90217" y="112862"/>
                  </a:lnTo>
                  <a:lnTo>
                    <a:pt x="98808" y="113792"/>
                  </a:lnTo>
                  <a:lnTo>
                    <a:pt x="100794" y="114980"/>
                  </a:lnTo>
                  <a:lnTo>
                    <a:pt x="102117" y="116831"/>
                  </a:lnTo>
                  <a:lnTo>
                    <a:pt x="103000" y="119123"/>
                  </a:lnTo>
                  <a:lnTo>
                    <a:pt x="104646" y="120652"/>
                  </a:lnTo>
                  <a:lnTo>
                    <a:pt x="109299" y="122350"/>
                  </a:lnTo>
                  <a:lnTo>
                    <a:pt x="110962" y="123861"/>
                  </a:lnTo>
                  <a:lnTo>
                    <a:pt x="112812" y="128362"/>
                  </a:lnTo>
                  <a:lnTo>
                    <a:pt x="114363" y="129986"/>
                  </a:lnTo>
                  <a:lnTo>
                    <a:pt x="118908" y="131789"/>
                  </a:lnTo>
                  <a:lnTo>
                    <a:pt x="120545" y="133329"/>
                  </a:lnTo>
                  <a:lnTo>
                    <a:pt x="122361" y="137862"/>
                  </a:lnTo>
                  <a:lnTo>
                    <a:pt x="123812" y="169571"/>
                  </a:lnTo>
                  <a:lnTo>
                    <a:pt x="82143" y="213003"/>
                  </a:lnTo>
                  <a:lnTo>
                    <a:pt x="76014" y="216312"/>
                  </a:lnTo>
                  <a:lnTo>
                    <a:pt x="43506" y="228045"/>
                  </a:lnTo>
                  <a:lnTo>
                    <a:pt x="422" y="228483"/>
                  </a:lnTo>
                  <a:lnTo>
                    <a:pt x="118" y="223426"/>
                  </a:lnTo>
                  <a:lnTo>
                    <a:pt x="1133" y="221937"/>
                  </a:lnTo>
                  <a:lnTo>
                    <a:pt x="2870" y="220944"/>
                  </a:lnTo>
                  <a:lnTo>
                    <a:pt x="9515" y="2189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7" name="SMARTInkShape-1425"/>
            <p:cNvSpPr/>
            <p:nvPr>
              <p:custDataLst>
                <p:tags r:id="rId266"/>
              </p:custDataLst>
            </p:nvPr>
          </p:nvSpPr>
          <p:spPr>
            <a:xfrm>
              <a:off x="6686550" y="3495675"/>
              <a:ext cx="76201" cy="95251"/>
            </a:xfrm>
            <a:custGeom>
              <a:avLst/>
              <a:gdLst/>
              <a:ahLst/>
              <a:cxnLst/>
              <a:rect l="0" t="0" r="0" b="0"/>
              <a:pathLst>
                <a:path w="76201" h="95251">
                  <a:moveTo>
                    <a:pt x="0" y="57150"/>
                  </a:moveTo>
                  <a:lnTo>
                    <a:pt x="0" y="57150"/>
                  </a:lnTo>
                  <a:lnTo>
                    <a:pt x="17691" y="39458"/>
                  </a:lnTo>
                  <a:lnTo>
                    <a:pt x="23704" y="38502"/>
                  </a:lnTo>
                  <a:lnTo>
                    <a:pt x="25328" y="37310"/>
                  </a:lnTo>
                  <a:lnTo>
                    <a:pt x="27132" y="33163"/>
                  </a:lnTo>
                  <a:lnTo>
                    <a:pt x="28671" y="31633"/>
                  </a:lnTo>
                  <a:lnTo>
                    <a:pt x="38191" y="27785"/>
                  </a:lnTo>
                  <a:lnTo>
                    <a:pt x="46174" y="20410"/>
                  </a:lnTo>
                  <a:lnTo>
                    <a:pt x="52251" y="19453"/>
                  </a:lnTo>
                  <a:lnTo>
                    <a:pt x="53884" y="18260"/>
                  </a:lnTo>
                  <a:lnTo>
                    <a:pt x="54973" y="16406"/>
                  </a:lnTo>
                  <a:lnTo>
                    <a:pt x="55699" y="14113"/>
                  </a:lnTo>
                  <a:lnTo>
                    <a:pt x="57241" y="12583"/>
                  </a:lnTo>
                  <a:lnTo>
                    <a:pt x="65224" y="9928"/>
                  </a:lnTo>
                  <a:lnTo>
                    <a:pt x="66030" y="6881"/>
                  </a:lnTo>
                  <a:lnTo>
                    <a:pt x="66245" y="4588"/>
                  </a:lnTo>
                  <a:lnTo>
                    <a:pt x="67446" y="3058"/>
                  </a:lnTo>
                  <a:lnTo>
                    <a:pt x="76147" y="16"/>
                  </a:lnTo>
                  <a:lnTo>
                    <a:pt x="76197" y="0"/>
                  </a:lnTo>
                  <a:lnTo>
                    <a:pt x="76200" y="0"/>
                  </a:lnTo>
                  <a:lnTo>
                    <a:pt x="76200" y="8201"/>
                  </a:lnTo>
                  <a:lnTo>
                    <a:pt x="68000" y="17610"/>
                  </a:lnTo>
                  <a:lnTo>
                    <a:pt x="66791" y="27124"/>
                  </a:lnTo>
                  <a:lnTo>
                    <a:pt x="66709" y="33202"/>
                  </a:lnTo>
                  <a:lnTo>
                    <a:pt x="63868" y="38745"/>
                  </a:lnTo>
                  <a:lnTo>
                    <a:pt x="58477" y="45871"/>
                  </a:lnTo>
                  <a:lnTo>
                    <a:pt x="57543" y="52162"/>
                  </a:lnTo>
                  <a:lnTo>
                    <a:pt x="56354" y="53824"/>
                  </a:lnTo>
                  <a:lnTo>
                    <a:pt x="54502" y="54933"/>
                  </a:lnTo>
                  <a:lnTo>
                    <a:pt x="52210" y="55672"/>
                  </a:lnTo>
                  <a:lnTo>
                    <a:pt x="50681" y="57223"/>
                  </a:lnTo>
                  <a:lnTo>
                    <a:pt x="48027" y="65221"/>
                  </a:lnTo>
                  <a:lnTo>
                    <a:pt x="47660" y="79805"/>
                  </a:lnTo>
                  <a:lnTo>
                    <a:pt x="46590" y="81778"/>
                  </a:lnTo>
                  <a:lnTo>
                    <a:pt x="44818" y="83094"/>
                  </a:lnTo>
                  <a:lnTo>
                    <a:pt x="39427" y="85206"/>
                  </a:lnTo>
                  <a:lnTo>
                    <a:pt x="38690" y="88316"/>
                  </a:lnTo>
                  <a:lnTo>
                    <a:pt x="3810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8" name="SMARTInkShape-1426"/>
            <p:cNvSpPr/>
            <p:nvPr>
              <p:custDataLst>
                <p:tags r:id="rId267"/>
              </p:custDataLst>
            </p:nvPr>
          </p:nvSpPr>
          <p:spPr>
            <a:xfrm>
              <a:off x="6905625" y="3305175"/>
              <a:ext cx="76201" cy="228205"/>
            </a:xfrm>
            <a:custGeom>
              <a:avLst/>
              <a:gdLst/>
              <a:ahLst/>
              <a:cxnLst/>
              <a:rect l="0" t="0" r="0" b="0"/>
              <a:pathLst>
                <a:path w="76201" h="228205">
                  <a:moveTo>
                    <a:pt x="76200" y="0"/>
                  </a:moveTo>
                  <a:lnTo>
                    <a:pt x="76200" y="0"/>
                  </a:lnTo>
                  <a:lnTo>
                    <a:pt x="66709" y="9491"/>
                  </a:lnTo>
                  <a:lnTo>
                    <a:pt x="66676" y="23713"/>
                  </a:lnTo>
                  <a:lnTo>
                    <a:pt x="65617" y="25334"/>
                  </a:lnTo>
                  <a:lnTo>
                    <a:pt x="63853" y="26414"/>
                  </a:lnTo>
                  <a:lnTo>
                    <a:pt x="61619" y="27134"/>
                  </a:lnTo>
                  <a:lnTo>
                    <a:pt x="60130" y="28673"/>
                  </a:lnTo>
                  <a:lnTo>
                    <a:pt x="58475" y="33205"/>
                  </a:lnTo>
                  <a:lnTo>
                    <a:pt x="56354" y="44737"/>
                  </a:lnTo>
                  <a:lnTo>
                    <a:pt x="50681" y="54060"/>
                  </a:lnTo>
                  <a:lnTo>
                    <a:pt x="48531" y="64584"/>
                  </a:lnTo>
                  <a:lnTo>
                    <a:pt x="46835" y="79578"/>
                  </a:lnTo>
                  <a:lnTo>
                    <a:pt x="41159" y="92253"/>
                  </a:lnTo>
                  <a:lnTo>
                    <a:pt x="28479" y="138533"/>
                  </a:lnTo>
                  <a:lnTo>
                    <a:pt x="22314" y="149937"/>
                  </a:lnTo>
                  <a:lnTo>
                    <a:pt x="18959" y="165193"/>
                  </a:lnTo>
                  <a:lnTo>
                    <a:pt x="11702" y="180366"/>
                  </a:lnTo>
                  <a:lnTo>
                    <a:pt x="10976" y="183744"/>
                  </a:lnTo>
                  <a:lnTo>
                    <a:pt x="1451" y="203165"/>
                  </a:lnTo>
                  <a:lnTo>
                    <a:pt x="0" y="228204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SMARTInkShape-1427"/>
            <p:cNvSpPr/>
            <p:nvPr>
              <p:custDataLst>
                <p:tags r:id="rId268"/>
              </p:custDataLst>
            </p:nvPr>
          </p:nvSpPr>
          <p:spPr>
            <a:xfrm>
              <a:off x="6972311" y="3343278"/>
              <a:ext cx="38089" cy="180973"/>
            </a:xfrm>
            <a:custGeom>
              <a:avLst/>
              <a:gdLst/>
              <a:ahLst/>
              <a:cxnLst/>
              <a:rect l="0" t="0" r="0" b="0"/>
              <a:pathLst>
                <a:path w="38089" h="180973">
                  <a:moveTo>
                    <a:pt x="28564" y="9522"/>
                  </a:moveTo>
                  <a:lnTo>
                    <a:pt x="28564" y="9522"/>
                  </a:lnTo>
                  <a:lnTo>
                    <a:pt x="28564" y="390"/>
                  </a:lnTo>
                  <a:lnTo>
                    <a:pt x="37973" y="0"/>
                  </a:lnTo>
                  <a:lnTo>
                    <a:pt x="38088" y="17607"/>
                  </a:lnTo>
                  <a:lnTo>
                    <a:pt x="31544" y="26367"/>
                  </a:lnTo>
                  <a:lnTo>
                    <a:pt x="29889" y="32178"/>
                  </a:lnTo>
                  <a:lnTo>
                    <a:pt x="27528" y="79314"/>
                  </a:lnTo>
                  <a:lnTo>
                    <a:pt x="20366" y="97996"/>
                  </a:lnTo>
                  <a:lnTo>
                    <a:pt x="18243" y="117584"/>
                  </a:lnTo>
                  <a:lnTo>
                    <a:pt x="11552" y="135564"/>
                  </a:lnTo>
                  <a:lnTo>
                    <a:pt x="8724" y="157785"/>
                  </a:lnTo>
                  <a:lnTo>
                    <a:pt x="1348" y="169438"/>
                  </a:lnTo>
                  <a:lnTo>
                    <a:pt x="0" y="180840"/>
                  </a:lnTo>
                  <a:lnTo>
                    <a:pt x="9514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SMARTInkShape-1428"/>
            <p:cNvSpPr/>
            <p:nvPr>
              <p:custDataLst>
                <p:tags r:id="rId269"/>
              </p:custDataLst>
            </p:nvPr>
          </p:nvSpPr>
          <p:spPr>
            <a:xfrm>
              <a:off x="7200900" y="33432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1" name="SMARTInkShape-1429"/>
            <p:cNvSpPr/>
            <p:nvPr>
              <p:custDataLst>
                <p:tags r:id="rId270"/>
              </p:custDataLst>
            </p:nvPr>
          </p:nvSpPr>
          <p:spPr>
            <a:xfrm>
              <a:off x="7058025" y="3324225"/>
              <a:ext cx="142876" cy="200026"/>
            </a:xfrm>
            <a:custGeom>
              <a:avLst/>
              <a:gdLst/>
              <a:ahLst/>
              <a:cxnLst/>
              <a:rect l="0" t="0" r="0" b="0"/>
              <a:pathLst>
                <a:path w="142876" h="200026">
                  <a:moveTo>
                    <a:pt x="142875" y="19050"/>
                  </a:moveTo>
                  <a:lnTo>
                    <a:pt x="142875" y="19050"/>
                  </a:lnTo>
                  <a:lnTo>
                    <a:pt x="133360" y="19050"/>
                  </a:lnTo>
                  <a:lnTo>
                    <a:pt x="114702" y="402"/>
                  </a:lnTo>
                  <a:lnTo>
                    <a:pt x="77677" y="0"/>
                  </a:lnTo>
                  <a:lnTo>
                    <a:pt x="56960" y="16475"/>
                  </a:lnTo>
                  <a:lnTo>
                    <a:pt x="50716" y="18964"/>
                  </a:lnTo>
                  <a:lnTo>
                    <a:pt x="44413" y="23598"/>
                  </a:lnTo>
                  <a:lnTo>
                    <a:pt x="40905" y="29185"/>
                  </a:lnTo>
                  <a:lnTo>
                    <a:pt x="38288" y="35196"/>
                  </a:lnTo>
                  <a:lnTo>
                    <a:pt x="31924" y="44530"/>
                  </a:lnTo>
                  <a:lnTo>
                    <a:pt x="28509" y="53999"/>
                  </a:lnTo>
                  <a:lnTo>
                    <a:pt x="22323" y="63507"/>
                  </a:lnTo>
                  <a:lnTo>
                    <a:pt x="18962" y="73027"/>
                  </a:lnTo>
                  <a:lnTo>
                    <a:pt x="12791" y="82551"/>
                  </a:lnTo>
                  <a:lnTo>
                    <a:pt x="967" y="119767"/>
                  </a:lnTo>
                  <a:lnTo>
                    <a:pt x="2" y="167215"/>
                  </a:lnTo>
                  <a:lnTo>
                    <a:pt x="0" y="188735"/>
                  </a:lnTo>
                  <a:lnTo>
                    <a:pt x="1058" y="189323"/>
                  </a:lnTo>
                  <a:lnTo>
                    <a:pt x="8200" y="190345"/>
                  </a:lnTo>
                  <a:lnTo>
                    <a:pt x="8937" y="193253"/>
                  </a:lnTo>
                  <a:lnTo>
                    <a:pt x="9132" y="195511"/>
                  </a:lnTo>
                  <a:lnTo>
                    <a:pt x="10321" y="197015"/>
                  </a:lnTo>
                  <a:lnTo>
                    <a:pt x="14465" y="198687"/>
                  </a:lnTo>
                  <a:lnTo>
                    <a:pt x="3810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SMARTInkShape-1430"/>
            <p:cNvSpPr/>
            <p:nvPr>
              <p:custDataLst>
                <p:tags r:id="rId271"/>
              </p:custDataLst>
            </p:nvPr>
          </p:nvSpPr>
          <p:spPr>
            <a:xfrm>
              <a:off x="7172325" y="3457578"/>
              <a:ext cx="75804" cy="123789"/>
            </a:xfrm>
            <a:custGeom>
              <a:avLst/>
              <a:gdLst/>
              <a:ahLst/>
              <a:cxnLst/>
              <a:rect l="0" t="0" r="0" b="0"/>
              <a:pathLst>
                <a:path w="75804" h="123789">
                  <a:moveTo>
                    <a:pt x="19050" y="28572"/>
                  </a:moveTo>
                  <a:lnTo>
                    <a:pt x="19050" y="28572"/>
                  </a:lnTo>
                  <a:lnTo>
                    <a:pt x="10850" y="28572"/>
                  </a:lnTo>
                  <a:lnTo>
                    <a:pt x="10408" y="27514"/>
                  </a:lnTo>
                  <a:lnTo>
                    <a:pt x="9528" y="19081"/>
                  </a:lnTo>
                  <a:lnTo>
                    <a:pt x="14582" y="19057"/>
                  </a:lnTo>
                  <a:lnTo>
                    <a:pt x="16072" y="17996"/>
                  </a:lnTo>
                  <a:lnTo>
                    <a:pt x="17065" y="16229"/>
                  </a:lnTo>
                  <a:lnTo>
                    <a:pt x="18935" y="9915"/>
                  </a:lnTo>
                  <a:lnTo>
                    <a:pt x="24072" y="9639"/>
                  </a:lnTo>
                  <a:lnTo>
                    <a:pt x="25574" y="8541"/>
                  </a:lnTo>
                  <a:lnTo>
                    <a:pt x="27241" y="4500"/>
                  </a:lnTo>
                  <a:lnTo>
                    <a:pt x="28744" y="2999"/>
                  </a:lnTo>
                  <a:lnTo>
                    <a:pt x="37673" y="114"/>
                  </a:lnTo>
                  <a:lnTo>
                    <a:pt x="47221" y="0"/>
                  </a:lnTo>
                  <a:lnTo>
                    <a:pt x="47505" y="5054"/>
                  </a:lnTo>
                  <a:lnTo>
                    <a:pt x="48603" y="6543"/>
                  </a:lnTo>
                  <a:lnTo>
                    <a:pt x="55816" y="9130"/>
                  </a:lnTo>
                  <a:lnTo>
                    <a:pt x="56557" y="12170"/>
                  </a:lnTo>
                  <a:lnTo>
                    <a:pt x="57116" y="18645"/>
                  </a:lnTo>
                  <a:lnTo>
                    <a:pt x="50597" y="26572"/>
                  </a:lnTo>
                  <a:lnTo>
                    <a:pt x="48016" y="36370"/>
                  </a:lnTo>
                  <a:lnTo>
                    <a:pt x="46827" y="36946"/>
                  </a:lnTo>
                  <a:lnTo>
                    <a:pt x="42685" y="37585"/>
                  </a:lnTo>
                  <a:lnTo>
                    <a:pt x="41156" y="38814"/>
                  </a:lnTo>
                  <a:lnTo>
                    <a:pt x="39459" y="43002"/>
                  </a:lnTo>
                  <a:lnTo>
                    <a:pt x="37947" y="44542"/>
                  </a:lnTo>
                  <a:lnTo>
                    <a:pt x="27918" y="49836"/>
                  </a:lnTo>
                  <a:lnTo>
                    <a:pt x="20802" y="55703"/>
                  </a:lnTo>
                  <a:lnTo>
                    <a:pt x="14512" y="56719"/>
                  </a:lnTo>
                  <a:lnTo>
                    <a:pt x="12850" y="57920"/>
                  </a:lnTo>
                  <a:lnTo>
                    <a:pt x="11741" y="59779"/>
                  </a:lnTo>
                  <a:lnTo>
                    <a:pt x="11002" y="62077"/>
                  </a:lnTo>
                  <a:lnTo>
                    <a:pt x="9451" y="63609"/>
                  </a:lnTo>
                  <a:lnTo>
                    <a:pt x="4906" y="65310"/>
                  </a:lnTo>
                  <a:lnTo>
                    <a:pt x="3270" y="64706"/>
                  </a:lnTo>
                  <a:lnTo>
                    <a:pt x="2180" y="63245"/>
                  </a:lnTo>
                  <a:lnTo>
                    <a:pt x="11" y="57179"/>
                  </a:lnTo>
                  <a:lnTo>
                    <a:pt x="3" y="52100"/>
                  </a:lnTo>
                  <a:lnTo>
                    <a:pt x="1060" y="50607"/>
                  </a:lnTo>
                  <a:lnTo>
                    <a:pt x="2824" y="49612"/>
                  </a:lnTo>
                  <a:lnTo>
                    <a:pt x="9701" y="47884"/>
                  </a:lnTo>
                  <a:lnTo>
                    <a:pt x="52161" y="47622"/>
                  </a:lnTo>
                  <a:lnTo>
                    <a:pt x="57755" y="50444"/>
                  </a:lnTo>
                  <a:lnTo>
                    <a:pt x="64913" y="55823"/>
                  </a:lnTo>
                  <a:lnTo>
                    <a:pt x="65892" y="59381"/>
                  </a:lnTo>
                  <a:lnTo>
                    <a:pt x="66521" y="65232"/>
                  </a:lnTo>
                  <a:lnTo>
                    <a:pt x="74861" y="74746"/>
                  </a:lnTo>
                  <a:lnTo>
                    <a:pt x="75803" y="80824"/>
                  </a:lnTo>
                  <a:lnTo>
                    <a:pt x="73201" y="86367"/>
                  </a:lnTo>
                  <a:lnTo>
                    <a:pt x="67964" y="93493"/>
                  </a:lnTo>
                  <a:lnTo>
                    <a:pt x="65871" y="102505"/>
                  </a:lnTo>
                  <a:lnTo>
                    <a:pt x="58507" y="112535"/>
                  </a:lnTo>
                  <a:lnTo>
                    <a:pt x="54931" y="113514"/>
                  </a:lnTo>
                  <a:lnTo>
                    <a:pt x="44012" y="114142"/>
                  </a:lnTo>
                  <a:lnTo>
                    <a:pt x="37905" y="117051"/>
                  </a:lnTo>
                  <a:lnTo>
                    <a:pt x="31664" y="120812"/>
                  </a:lnTo>
                  <a:lnTo>
                    <a:pt x="20920" y="123426"/>
                  </a:lnTo>
                  <a:lnTo>
                    <a:pt x="11013" y="123788"/>
                  </a:lnTo>
                  <a:lnTo>
                    <a:pt x="1455" y="115618"/>
                  </a:lnTo>
                  <a:lnTo>
                    <a:pt x="647" y="112062"/>
                  </a:lnTo>
                  <a:lnTo>
                    <a:pt x="0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SMARTInkShape-1431"/>
            <p:cNvSpPr/>
            <p:nvPr>
              <p:custDataLst>
                <p:tags r:id="rId272"/>
              </p:custDataLst>
            </p:nvPr>
          </p:nvSpPr>
          <p:spPr>
            <a:xfrm>
              <a:off x="7334251" y="3343275"/>
              <a:ext cx="133350" cy="180848"/>
            </a:xfrm>
            <a:custGeom>
              <a:avLst/>
              <a:gdLst/>
              <a:ahLst/>
              <a:cxnLst/>
              <a:rect l="0" t="0" r="0" b="0"/>
              <a:pathLst>
                <a:path w="133350" h="180848">
                  <a:moveTo>
                    <a:pt x="133349" y="19050"/>
                  </a:moveTo>
                  <a:lnTo>
                    <a:pt x="133349" y="19050"/>
                  </a:lnTo>
                  <a:lnTo>
                    <a:pt x="133349" y="10849"/>
                  </a:lnTo>
                  <a:lnTo>
                    <a:pt x="132291" y="10408"/>
                  </a:lnTo>
                  <a:lnTo>
                    <a:pt x="128293" y="9918"/>
                  </a:lnTo>
                  <a:lnTo>
                    <a:pt x="126804" y="8728"/>
                  </a:lnTo>
                  <a:lnTo>
                    <a:pt x="124217" y="1358"/>
                  </a:lnTo>
                  <a:lnTo>
                    <a:pt x="121176" y="604"/>
                  </a:lnTo>
                  <a:lnTo>
                    <a:pt x="82145" y="0"/>
                  </a:lnTo>
                  <a:lnTo>
                    <a:pt x="80163" y="1058"/>
                  </a:lnTo>
                  <a:lnTo>
                    <a:pt x="78841" y="2822"/>
                  </a:lnTo>
                  <a:lnTo>
                    <a:pt x="77961" y="5057"/>
                  </a:lnTo>
                  <a:lnTo>
                    <a:pt x="76315" y="6546"/>
                  </a:lnTo>
                  <a:lnTo>
                    <a:pt x="71664" y="8201"/>
                  </a:lnTo>
                  <a:lnTo>
                    <a:pt x="60055" y="10322"/>
                  </a:lnTo>
                  <a:lnTo>
                    <a:pt x="53855" y="14465"/>
                  </a:lnTo>
                  <a:lnTo>
                    <a:pt x="50394" y="19834"/>
                  </a:lnTo>
                  <a:lnTo>
                    <a:pt x="49470" y="22748"/>
                  </a:lnTo>
                  <a:lnTo>
                    <a:pt x="47797" y="24690"/>
                  </a:lnTo>
                  <a:lnTo>
                    <a:pt x="28398" y="38709"/>
                  </a:lnTo>
                  <a:lnTo>
                    <a:pt x="23204" y="44721"/>
                  </a:lnTo>
                  <a:lnTo>
                    <a:pt x="17048" y="57203"/>
                  </a:lnTo>
                  <a:lnTo>
                    <a:pt x="12868" y="63524"/>
                  </a:lnTo>
                  <a:lnTo>
                    <a:pt x="969" y="100718"/>
                  </a:lnTo>
                  <a:lnTo>
                    <a:pt x="2" y="146047"/>
                  </a:lnTo>
                  <a:lnTo>
                    <a:pt x="0" y="155574"/>
                  </a:lnTo>
                  <a:lnTo>
                    <a:pt x="1058" y="157691"/>
                  </a:lnTo>
                  <a:lnTo>
                    <a:pt x="2821" y="159102"/>
                  </a:lnTo>
                  <a:lnTo>
                    <a:pt x="5055" y="160043"/>
                  </a:lnTo>
                  <a:lnTo>
                    <a:pt x="6544" y="161729"/>
                  </a:lnTo>
                  <a:lnTo>
                    <a:pt x="8199" y="166424"/>
                  </a:lnTo>
                  <a:lnTo>
                    <a:pt x="9700" y="168099"/>
                  </a:lnTo>
                  <a:lnTo>
                    <a:pt x="14188" y="169961"/>
                  </a:lnTo>
                  <a:lnTo>
                    <a:pt x="15808" y="171515"/>
                  </a:lnTo>
                  <a:lnTo>
                    <a:pt x="17609" y="176065"/>
                  </a:lnTo>
                  <a:lnTo>
                    <a:pt x="19147" y="177702"/>
                  </a:lnTo>
                  <a:lnTo>
                    <a:pt x="23679" y="179520"/>
                  </a:lnTo>
                  <a:lnTo>
                    <a:pt x="41402" y="180847"/>
                  </a:lnTo>
                  <a:lnTo>
                    <a:pt x="47681" y="178096"/>
                  </a:lnTo>
                  <a:lnTo>
                    <a:pt x="54000" y="174404"/>
                  </a:lnTo>
                  <a:lnTo>
                    <a:pt x="64565" y="172325"/>
                  </a:lnTo>
                  <a:lnTo>
                    <a:pt x="79572" y="170651"/>
                  </a:lnTo>
                  <a:lnTo>
                    <a:pt x="92250" y="164981"/>
                  </a:lnTo>
                  <a:lnTo>
                    <a:pt x="114299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3" name="SMARTInkShape-Group365"/>
          <p:cNvGrpSpPr/>
          <p:nvPr/>
        </p:nvGrpSpPr>
        <p:grpSpPr>
          <a:xfrm>
            <a:off x="7896225" y="3267478"/>
            <a:ext cx="1866898" cy="361502"/>
            <a:chOff x="7896225" y="3267478"/>
            <a:chExt cx="1866898" cy="361502"/>
          </a:xfrm>
        </p:grpSpPr>
        <p:sp>
          <p:nvSpPr>
            <p:cNvPr id="175" name="SMARTInkShape-1432"/>
            <p:cNvSpPr/>
            <p:nvPr>
              <p:custDataLst>
                <p:tags r:id="rId252"/>
              </p:custDataLst>
            </p:nvPr>
          </p:nvSpPr>
          <p:spPr>
            <a:xfrm>
              <a:off x="7896225" y="3314700"/>
              <a:ext cx="323851" cy="190467"/>
            </a:xfrm>
            <a:custGeom>
              <a:avLst/>
              <a:gdLst/>
              <a:ahLst/>
              <a:cxnLst/>
              <a:rect l="0" t="0" r="0" b="0"/>
              <a:pathLst>
                <a:path w="323851" h="190467">
                  <a:moveTo>
                    <a:pt x="0" y="180975"/>
                  </a:moveTo>
                  <a:lnTo>
                    <a:pt x="0" y="180975"/>
                  </a:lnTo>
                  <a:lnTo>
                    <a:pt x="0" y="171450"/>
                  </a:lnTo>
                  <a:lnTo>
                    <a:pt x="9409" y="171450"/>
                  </a:lnTo>
                  <a:lnTo>
                    <a:pt x="9525" y="186028"/>
                  </a:lnTo>
                  <a:lnTo>
                    <a:pt x="10583" y="187519"/>
                  </a:lnTo>
                  <a:lnTo>
                    <a:pt x="12347" y="188513"/>
                  </a:lnTo>
                  <a:lnTo>
                    <a:pt x="19226" y="190238"/>
                  </a:lnTo>
                  <a:lnTo>
                    <a:pt x="27135" y="190466"/>
                  </a:lnTo>
                  <a:lnTo>
                    <a:pt x="45418" y="174690"/>
                  </a:lnTo>
                  <a:lnTo>
                    <a:pt x="54262" y="171352"/>
                  </a:lnTo>
                  <a:lnTo>
                    <a:pt x="63584" y="165188"/>
                  </a:lnTo>
                  <a:lnTo>
                    <a:pt x="69887" y="163376"/>
                  </a:lnTo>
                  <a:lnTo>
                    <a:pt x="76216" y="156925"/>
                  </a:lnTo>
                  <a:lnTo>
                    <a:pt x="114300" y="111513"/>
                  </a:lnTo>
                  <a:lnTo>
                    <a:pt x="133350" y="86317"/>
                  </a:lnTo>
                  <a:lnTo>
                    <a:pt x="142875" y="73553"/>
                  </a:lnTo>
                  <a:lnTo>
                    <a:pt x="149578" y="59188"/>
                  </a:lnTo>
                  <a:lnTo>
                    <a:pt x="152204" y="51706"/>
                  </a:lnTo>
                  <a:lnTo>
                    <a:pt x="168802" y="28628"/>
                  </a:lnTo>
                  <a:lnTo>
                    <a:pt x="171331" y="22248"/>
                  </a:lnTo>
                  <a:lnTo>
                    <a:pt x="179497" y="11409"/>
                  </a:lnTo>
                  <a:lnTo>
                    <a:pt x="183140" y="10363"/>
                  </a:lnTo>
                  <a:lnTo>
                    <a:pt x="185593" y="10083"/>
                  </a:lnTo>
                  <a:lnTo>
                    <a:pt x="187230" y="8839"/>
                  </a:lnTo>
                  <a:lnTo>
                    <a:pt x="190416" y="271"/>
                  </a:lnTo>
                  <a:lnTo>
                    <a:pt x="190500" y="0"/>
                  </a:lnTo>
                  <a:lnTo>
                    <a:pt x="181368" y="0"/>
                  </a:lnTo>
                  <a:lnTo>
                    <a:pt x="181091" y="5057"/>
                  </a:lnTo>
                  <a:lnTo>
                    <a:pt x="179994" y="6546"/>
                  </a:lnTo>
                  <a:lnTo>
                    <a:pt x="175953" y="8201"/>
                  </a:lnTo>
                  <a:lnTo>
                    <a:pt x="174452" y="9701"/>
                  </a:lnTo>
                  <a:lnTo>
                    <a:pt x="170655" y="19148"/>
                  </a:lnTo>
                  <a:lnTo>
                    <a:pt x="163284" y="27124"/>
                  </a:lnTo>
                  <a:lnTo>
                    <a:pt x="161135" y="35893"/>
                  </a:lnTo>
                  <a:lnTo>
                    <a:pt x="155459" y="44736"/>
                  </a:lnTo>
                  <a:lnTo>
                    <a:pt x="153306" y="54060"/>
                  </a:lnTo>
                  <a:lnTo>
                    <a:pt x="152802" y="60363"/>
                  </a:lnTo>
                  <a:lnTo>
                    <a:pt x="149757" y="66692"/>
                  </a:lnTo>
                  <a:lnTo>
                    <a:pt x="145934" y="73032"/>
                  </a:lnTo>
                  <a:lnTo>
                    <a:pt x="143479" y="85727"/>
                  </a:lnTo>
                  <a:lnTo>
                    <a:pt x="143277" y="88901"/>
                  </a:lnTo>
                  <a:lnTo>
                    <a:pt x="140232" y="95250"/>
                  </a:lnTo>
                  <a:lnTo>
                    <a:pt x="136409" y="101600"/>
                  </a:lnTo>
                  <a:lnTo>
                    <a:pt x="133954" y="114300"/>
                  </a:lnTo>
                  <a:lnTo>
                    <a:pt x="133350" y="161729"/>
                  </a:lnTo>
                  <a:lnTo>
                    <a:pt x="133350" y="171009"/>
                  </a:lnTo>
                  <a:lnTo>
                    <a:pt x="141550" y="179612"/>
                  </a:lnTo>
                  <a:lnTo>
                    <a:pt x="150960" y="180855"/>
                  </a:lnTo>
                  <a:lnTo>
                    <a:pt x="198096" y="142817"/>
                  </a:lnTo>
                  <a:lnTo>
                    <a:pt x="231742" y="111124"/>
                  </a:lnTo>
                  <a:lnTo>
                    <a:pt x="269875" y="63617"/>
                  </a:lnTo>
                  <a:lnTo>
                    <a:pt x="292100" y="42340"/>
                  </a:lnTo>
                  <a:lnTo>
                    <a:pt x="298450" y="39984"/>
                  </a:lnTo>
                  <a:lnTo>
                    <a:pt x="300567" y="38298"/>
                  </a:lnTo>
                  <a:lnTo>
                    <a:pt x="304604" y="31926"/>
                  </a:lnTo>
                  <a:lnTo>
                    <a:pt x="323820" y="19075"/>
                  </a:lnTo>
                  <a:lnTo>
                    <a:pt x="323848" y="19052"/>
                  </a:lnTo>
                  <a:lnTo>
                    <a:pt x="323849" y="19051"/>
                  </a:lnTo>
                  <a:lnTo>
                    <a:pt x="323850" y="9642"/>
                  </a:lnTo>
                  <a:lnTo>
                    <a:pt x="315650" y="17736"/>
                  </a:lnTo>
                  <a:lnTo>
                    <a:pt x="306240" y="18935"/>
                  </a:lnTo>
                  <a:lnTo>
                    <a:pt x="305760" y="20031"/>
                  </a:lnTo>
                  <a:lnTo>
                    <a:pt x="304926" y="27241"/>
                  </a:lnTo>
                  <a:lnTo>
                    <a:pt x="302034" y="27982"/>
                  </a:lnTo>
                  <a:lnTo>
                    <a:pt x="299781" y="28179"/>
                  </a:lnTo>
                  <a:lnTo>
                    <a:pt x="298279" y="29370"/>
                  </a:lnTo>
                  <a:lnTo>
                    <a:pt x="295670" y="36742"/>
                  </a:lnTo>
                  <a:lnTo>
                    <a:pt x="295392" y="42754"/>
                  </a:lnTo>
                  <a:lnTo>
                    <a:pt x="292505" y="48282"/>
                  </a:lnTo>
                  <a:lnTo>
                    <a:pt x="288752" y="54267"/>
                  </a:lnTo>
                  <a:lnTo>
                    <a:pt x="286145" y="64832"/>
                  </a:lnTo>
                  <a:lnTo>
                    <a:pt x="279282" y="73915"/>
                  </a:lnTo>
                  <a:lnTo>
                    <a:pt x="276072" y="82814"/>
                  </a:lnTo>
                  <a:lnTo>
                    <a:pt x="268143" y="93403"/>
                  </a:lnTo>
                  <a:lnTo>
                    <a:pt x="265926" y="102489"/>
                  </a:lnTo>
                  <a:lnTo>
                    <a:pt x="260238" y="111389"/>
                  </a:lnTo>
                  <a:lnTo>
                    <a:pt x="257780" y="123877"/>
                  </a:lnTo>
                  <a:lnTo>
                    <a:pt x="257579" y="127034"/>
                  </a:lnTo>
                  <a:lnTo>
                    <a:pt x="254533" y="133365"/>
                  </a:lnTo>
                  <a:lnTo>
                    <a:pt x="250710" y="139707"/>
                  </a:lnTo>
                  <a:lnTo>
                    <a:pt x="248053" y="150519"/>
                  </a:lnTo>
                  <a:lnTo>
                    <a:pt x="241184" y="159633"/>
                  </a:lnTo>
                  <a:lnTo>
                    <a:pt x="238527" y="169685"/>
                  </a:lnTo>
                  <a:lnTo>
                    <a:pt x="238136" y="180537"/>
                  </a:lnTo>
                  <a:lnTo>
                    <a:pt x="228634" y="180974"/>
                  </a:lnTo>
                  <a:lnTo>
                    <a:pt x="23812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SMARTInkShape-1433"/>
            <p:cNvSpPr/>
            <p:nvPr>
              <p:custDataLst>
                <p:tags r:id="rId253"/>
              </p:custDataLst>
            </p:nvPr>
          </p:nvSpPr>
          <p:spPr>
            <a:xfrm>
              <a:off x="8258579" y="3295688"/>
              <a:ext cx="142472" cy="219038"/>
            </a:xfrm>
            <a:custGeom>
              <a:avLst/>
              <a:gdLst/>
              <a:ahLst/>
              <a:cxnLst/>
              <a:rect l="0" t="0" r="0" b="0"/>
              <a:pathLst>
                <a:path w="142472" h="219038">
                  <a:moveTo>
                    <a:pt x="113896" y="38062"/>
                  </a:moveTo>
                  <a:lnTo>
                    <a:pt x="113896" y="38062"/>
                  </a:lnTo>
                  <a:lnTo>
                    <a:pt x="123028" y="38062"/>
                  </a:lnTo>
                  <a:lnTo>
                    <a:pt x="123421" y="81643"/>
                  </a:lnTo>
                  <a:lnTo>
                    <a:pt x="123421" y="79303"/>
                  </a:lnTo>
                  <a:lnTo>
                    <a:pt x="124479" y="78256"/>
                  </a:lnTo>
                  <a:lnTo>
                    <a:pt x="128477" y="77093"/>
                  </a:lnTo>
                  <a:lnTo>
                    <a:pt x="129966" y="75724"/>
                  </a:lnTo>
                  <a:lnTo>
                    <a:pt x="133742" y="66516"/>
                  </a:lnTo>
                  <a:lnTo>
                    <a:pt x="141112" y="58560"/>
                  </a:lnTo>
                  <a:lnTo>
                    <a:pt x="142069" y="52485"/>
                  </a:lnTo>
                  <a:lnTo>
                    <a:pt x="142471" y="20466"/>
                  </a:lnTo>
                  <a:lnTo>
                    <a:pt x="123848" y="392"/>
                  </a:lnTo>
                  <a:lnTo>
                    <a:pt x="110201" y="0"/>
                  </a:lnTo>
                  <a:lnTo>
                    <a:pt x="104139" y="2801"/>
                  </a:lnTo>
                  <a:lnTo>
                    <a:pt x="62694" y="41641"/>
                  </a:lnTo>
                  <a:lnTo>
                    <a:pt x="59389" y="47766"/>
                  </a:lnTo>
                  <a:lnTo>
                    <a:pt x="56863" y="54017"/>
                  </a:lnTo>
                  <a:lnTo>
                    <a:pt x="40339" y="76167"/>
                  </a:lnTo>
                  <a:lnTo>
                    <a:pt x="28098" y="110204"/>
                  </a:lnTo>
                  <a:lnTo>
                    <a:pt x="20826" y="123613"/>
                  </a:lnTo>
                  <a:lnTo>
                    <a:pt x="20100" y="126846"/>
                  </a:lnTo>
                  <a:lnTo>
                    <a:pt x="10572" y="146002"/>
                  </a:lnTo>
                  <a:lnTo>
                    <a:pt x="8350" y="164198"/>
                  </a:lnTo>
                  <a:lnTo>
                    <a:pt x="6489" y="166602"/>
                  </a:lnTo>
                  <a:lnTo>
                    <a:pt x="4192" y="168205"/>
                  </a:lnTo>
                  <a:lnTo>
                    <a:pt x="2660" y="170333"/>
                  </a:lnTo>
                  <a:lnTo>
                    <a:pt x="958" y="175518"/>
                  </a:lnTo>
                  <a:lnTo>
                    <a:pt x="0" y="184388"/>
                  </a:lnTo>
                  <a:lnTo>
                    <a:pt x="2598" y="190584"/>
                  </a:lnTo>
                  <a:lnTo>
                    <a:pt x="6222" y="196867"/>
                  </a:lnTo>
                  <a:lnTo>
                    <a:pt x="8866" y="209321"/>
                  </a:lnTo>
                  <a:lnTo>
                    <a:pt x="9009" y="214014"/>
                  </a:lnTo>
                  <a:lnTo>
                    <a:pt x="10104" y="215688"/>
                  </a:lnTo>
                  <a:lnTo>
                    <a:pt x="11893" y="216804"/>
                  </a:lnTo>
                  <a:lnTo>
                    <a:pt x="18815" y="218743"/>
                  </a:lnTo>
                  <a:lnTo>
                    <a:pt x="28171" y="2190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SMARTInkShape-1434"/>
            <p:cNvSpPr/>
            <p:nvPr>
              <p:custDataLst>
                <p:tags r:id="rId254"/>
              </p:custDataLst>
            </p:nvPr>
          </p:nvSpPr>
          <p:spPr>
            <a:xfrm>
              <a:off x="8353425" y="3467103"/>
              <a:ext cx="142876" cy="152398"/>
            </a:xfrm>
            <a:custGeom>
              <a:avLst/>
              <a:gdLst/>
              <a:ahLst/>
              <a:cxnLst/>
              <a:rect l="0" t="0" r="0" b="0"/>
              <a:pathLst>
                <a:path w="142876" h="152398">
                  <a:moveTo>
                    <a:pt x="57150" y="19047"/>
                  </a:moveTo>
                  <a:lnTo>
                    <a:pt x="57150" y="19047"/>
                  </a:lnTo>
                  <a:lnTo>
                    <a:pt x="66641" y="19047"/>
                  </a:lnTo>
                  <a:lnTo>
                    <a:pt x="66672" y="10846"/>
                  </a:lnTo>
                  <a:lnTo>
                    <a:pt x="67732" y="10405"/>
                  </a:lnTo>
                  <a:lnTo>
                    <a:pt x="81222" y="9525"/>
                  </a:lnTo>
                  <a:lnTo>
                    <a:pt x="82723" y="8466"/>
                  </a:lnTo>
                  <a:lnTo>
                    <a:pt x="83724" y="6701"/>
                  </a:lnTo>
                  <a:lnTo>
                    <a:pt x="84391" y="4466"/>
                  </a:lnTo>
                  <a:lnTo>
                    <a:pt x="85894" y="2976"/>
                  </a:lnTo>
                  <a:lnTo>
                    <a:pt x="94823" y="114"/>
                  </a:lnTo>
                  <a:lnTo>
                    <a:pt x="104371" y="0"/>
                  </a:lnTo>
                  <a:lnTo>
                    <a:pt x="113897" y="9130"/>
                  </a:lnTo>
                  <a:lnTo>
                    <a:pt x="119238" y="9406"/>
                  </a:lnTo>
                  <a:lnTo>
                    <a:pt x="120766" y="10503"/>
                  </a:lnTo>
                  <a:lnTo>
                    <a:pt x="121786" y="12293"/>
                  </a:lnTo>
                  <a:lnTo>
                    <a:pt x="123557" y="19216"/>
                  </a:lnTo>
                  <a:lnTo>
                    <a:pt x="123825" y="51235"/>
                  </a:lnTo>
                  <a:lnTo>
                    <a:pt x="122767" y="53206"/>
                  </a:lnTo>
                  <a:lnTo>
                    <a:pt x="121003" y="54520"/>
                  </a:lnTo>
                  <a:lnTo>
                    <a:pt x="118769" y="55396"/>
                  </a:lnTo>
                  <a:lnTo>
                    <a:pt x="117280" y="57038"/>
                  </a:lnTo>
                  <a:lnTo>
                    <a:pt x="115625" y="61684"/>
                  </a:lnTo>
                  <a:lnTo>
                    <a:pt x="114124" y="63347"/>
                  </a:lnTo>
                  <a:lnTo>
                    <a:pt x="109636" y="65195"/>
                  </a:lnTo>
                  <a:lnTo>
                    <a:pt x="101159" y="66234"/>
                  </a:lnTo>
                  <a:lnTo>
                    <a:pt x="99189" y="67439"/>
                  </a:lnTo>
                  <a:lnTo>
                    <a:pt x="97876" y="69300"/>
                  </a:lnTo>
                  <a:lnTo>
                    <a:pt x="97001" y="71599"/>
                  </a:lnTo>
                  <a:lnTo>
                    <a:pt x="95358" y="73132"/>
                  </a:lnTo>
                  <a:lnTo>
                    <a:pt x="85651" y="76986"/>
                  </a:lnTo>
                  <a:lnTo>
                    <a:pt x="76631" y="85319"/>
                  </a:lnTo>
                  <a:lnTo>
                    <a:pt x="76200" y="71150"/>
                  </a:lnTo>
                  <a:lnTo>
                    <a:pt x="77258" y="69657"/>
                  </a:lnTo>
                  <a:lnTo>
                    <a:pt x="79022" y="68663"/>
                  </a:lnTo>
                  <a:lnTo>
                    <a:pt x="85901" y="66934"/>
                  </a:lnTo>
                  <a:lnTo>
                    <a:pt x="123305" y="66672"/>
                  </a:lnTo>
                  <a:lnTo>
                    <a:pt x="141431" y="84282"/>
                  </a:lnTo>
                  <a:lnTo>
                    <a:pt x="142749" y="93796"/>
                  </a:lnTo>
                  <a:lnTo>
                    <a:pt x="142875" y="122068"/>
                  </a:lnTo>
                  <a:lnTo>
                    <a:pt x="137819" y="128359"/>
                  </a:lnTo>
                  <a:lnTo>
                    <a:pt x="132514" y="131130"/>
                  </a:lnTo>
                  <a:lnTo>
                    <a:pt x="129618" y="131869"/>
                  </a:lnTo>
                  <a:lnTo>
                    <a:pt x="127687" y="133420"/>
                  </a:lnTo>
                  <a:lnTo>
                    <a:pt x="125542" y="137966"/>
                  </a:lnTo>
                  <a:lnTo>
                    <a:pt x="123912" y="139601"/>
                  </a:lnTo>
                  <a:lnTo>
                    <a:pt x="104594" y="150220"/>
                  </a:lnTo>
                  <a:lnTo>
                    <a:pt x="73023" y="152359"/>
                  </a:lnTo>
                  <a:lnTo>
                    <a:pt x="34925" y="152397"/>
                  </a:lnTo>
                  <a:lnTo>
                    <a:pt x="32808" y="151339"/>
                  </a:lnTo>
                  <a:lnTo>
                    <a:pt x="31397" y="149575"/>
                  </a:lnTo>
                  <a:lnTo>
                    <a:pt x="30456" y="147340"/>
                  </a:lnTo>
                  <a:lnTo>
                    <a:pt x="28771" y="145851"/>
                  </a:lnTo>
                  <a:lnTo>
                    <a:pt x="24076" y="144196"/>
                  </a:lnTo>
                  <a:lnTo>
                    <a:pt x="15482" y="143265"/>
                  </a:lnTo>
                  <a:lnTo>
                    <a:pt x="13496" y="142075"/>
                  </a:lnTo>
                  <a:lnTo>
                    <a:pt x="12173" y="140224"/>
                  </a:lnTo>
                  <a:lnTo>
                    <a:pt x="10048" y="134705"/>
                  </a:lnTo>
                  <a:lnTo>
                    <a:pt x="6935" y="133951"/>
                  </a:lnTo>
                  <a:lnTo>
                    <a:pt x="36" y="133350"/>
                  </a:lnTo>
                  <a:lnTo>
                    <a:pt x="0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SMARTInkShape-1435"/>
            <p:cNvSpPr/>
            <p:nvPr>
              <p:custDataLst>
                <p:tags r:id="rId255"/>
              </p:custDataLst>
            </p:nvPr>
          </p:nvSpPr>
          <p:spPr>
            <a:xfrm>
              <a:off x="8610636" y="3267478"/>
              <a:ext cx="295240" cy="209148"/>
            </a:xfrm>
            <a:custGeom>
              <a:avLst/>
              <a:gdLst/>
              <a:ahLst/>
              <a:cxnLst/>
              <a:rect l="0" t="0" r="0" b="0"/>
              <a:pathLst>
                <a:path w="295240" h="209148">
                  <a:moveTo>
                    <a:pt x="66639" y="47222"/>
                  </a:moveTo>
                  <a:lnTo>
                    <a:pt x="66639" y="47222"/>
                  </a:lnTo>
                  <a:lnTo>
                    <a:pt x="71696" y="47222"/>
                  </a:lnTo>
                  <a:lnTo>
                    <a:pt x="72127" y="48280"/>
                  </a:lnTo>
                  <a:lnTo>
                    <a:pt x="66915" y="56354"/>
                  </a:lnTo>
                  <a:lnTo>
                    <a:pt x="66639" y="83960"/>
                  </a:lnTo>
                  <a:lnTo>
                    <a:pt x="67697" y="84414"/>
                  </a:lnTo>
                  <a:lnTo>
                    <a:pt x="76049" y="85311"/>
                  </a:lnTo>
                  <a:lnTo>
                    <a:pt x="85294" y="76189"/>
                  </a:lnTo>
                  <a:lnTo>
                    <a:pt x="85572" y="70857"/>
                  </a:lnTo>
                  <a:lnTo>
                    <a:pt x="88459" y="65488"/>
                  </a:lnTo>
                  <a:lnTo>
                    <a:pt x="94819" y="57259"/>
                  </a:lnTo>
                  <a:lnTo>
                    <a:pt x="95204" y="42571"/>
                  </a:lnTo>
                  <a:lnTo>
                    <a:pt x="92387" y="37041"/>
                  </a:lnTo>
                  <a:lnTo>
                    <a:pt x="86080" y="28691"/>
                  </a:lnTo>
                  <a:lnTo>
                    <a:pt x="63026" y="28176"/>
                  </a:lnTo>
                  <a:lnTo>
                    <a:pt x="61055" y="29233"/>
                  </a:lnTo>
                  <a:lnTo>
                    <a:pt x="59741" y="30996"/>
                  </a:lnTo>
                  <a:lnTo>
                    <a:pt x="58866" y="33230"/>
                  </a:lnTo>
                  <a:lnTo>
                    <a:pt x="57223" y="34718"/>
                  </a:lnTo>
                  <a:lnTo>
                    <a:pt x="52576" y="36373"/>
                  </a:lnTo>
                  <a:lnTo>
                    <a:pt x="50914" y="37873"/>
                  </a:lnTo>
                  <a:lnTo>
                    <a:pt x="42970" y="50838"/>
                  </a:lnTo>
                  <a:lnTo>
                    <a:pt x="37422" y="54121"/>
                  </a:lnTo>
                  <a:lnTo>
                    <a:pt x="34461" y="54996"/>
                  </a:lnTo>
                  <a:lnTo>
                    <a:pt x="32488" y="56638"/>
                  </a:lnTo>
                  <a:lnTo>
                    <a:pt x="22339" y="73949"/>
                  </a:lnTo>
                  <a:lnTo>
                    <a:pt x="18940" y="88773"/>
                  </a:lnTo>
                  <a:lnTo>
                    <a:pt x="11669" y="103800"/>
                  </a:lnTo>
                  <a:lnTo>
                    <a:pt x="6857" y="130911"/>
                  </a:lnTo>
                  <a:lnTo>
                    <a:pt x="3028" y="138392"/>
                  </a:lnTo>
                  <a:lnTo>
                    <a:pt x="368" y="155053"/>
                  </a:lnTo>
                  <a:lnTo>
                    <a:pt x="0" y="174212"/>
                  </a:lnTo>
                  <a:lnTo>
                    <a:pt x="1047" y="176332"/>
                  </a:lnTo>
                  <a:lnTo>
                    <a:pt x="2802" y="177745"/>
                  </a:lnTo>
                  <a:lnTo>
                    <a:pt x="5031" y="178688"/>
                  </a:lnTo>
                  <a:lnTo>
                    <a:pt x="6517" y="180374"/>
                  </a:lnTo>
                  <a:lnTo>
                    <a:pt x="9374" y="189656"/>
                  </a:lnTo>
                  <a:lnTo>
                    <a:pt x="22735" y="190058"/>
                  </a:lnTo>
                  <a:lnTo>
                    <a:pt x="24670" y="189013"/>
                  </a:lnTo>
                  <a:lnTo>
                    <a:pt x="25960" y="187258"/>
                  </a:lnTo>
                  <a:lnTo>
                    <a:pt x="26819" y="185029"/>
                  </a:lnTo>
                  <a:lnTo>
                    <a:pt x="38142" y="176836"/>
                  </a:lnTo>
                  <a:lnTo>
                    <a:pt x="60017" y="166499"/>
                  </a:lnTo>
                  <a:lnTo>
                    <a:pt x="78951" y="144277"/>
                  </a:lnTo>
                  <a:lnTo>
                    <a:pt x="125523" y="102552"/>
                  </a:lnTo>
                  <a:lnTo>
                    <a:pt x="150188" y="82678"/>
                  </a:lnTo>
                  <a:lnTo>
                    <a:pt x="192623" y="35541"/>
                  </a:lnTo>
                  <a:lnTo>
                    <a:pt x="199988" y="28173"/>
                  </a:lnTo>
                  <a:lnTo>
                    <a:pt x="199989" y="51852"/>
                  </a:lnTo>
                  <a:lnTo>
                    <a:pt x="197167" y="57394"/>
                  </a:lnTo>
                  <a:lnTo>
                    <a:pt x="193443" y="63385"/>
                  </a:lnTo>
                  <a:lnTo>
                    <a:pt x="191052" y="75854"/>
                  </a:lnTo>
                  <a:lnTo>
                    <a:pt x="189666" y="83231"/>
                  </a:lnTo>
                  <a:lnTo>
                    <a:pt x="182298" y="106226"/>
                  </a:lnTo>
                  <a:lnTo>
                    <a:pt x="180149" y="119986"/>
                  </a:lnTo>
                  <a:lnTo>
                    <a:pt x="173453" y="132895"/>
                  </a:lnTo>
                  <a:lnTo>
                    <a:pt x="162016" y="175430"/>
                  </a:lnTo>
                  <a:lnTo>
                    <a:pt x="160915" y="177144"/>
                  </a:lnTo>
                  <a:lnTo>
                    <a:pt x="159123" y="178286"/>
                  </a:lnTo>
                  <a:lnTo>
                    <a:pt x="156870" y="179048"/>
                  </a:lnTo>
                  <a:lnTo>
                    <a:pt x="155368" y="180614"/>
                  </a:lnTo>
                  <a:lnTo>
                    <a:pt x="152367" y="190086"/>
                  </a:lnTo>
                  <a:lnTo>
                    <a:pt x="152364" y="176838"/>
                  </a:lnTo>
                  <a:lnTo>
                    <a:pt x="153422" y="174908"/>
                  </a:lnTo>
                  <a:lnTo>
                    <a:pt x="155186" y="173621"/>
                  </a:lnTo>
                  <a:lnTo>
                    <a:pt x="157421" y="172763"/>
                  </a:lnTo>
                  <a:lnTo>
                    <a:pt x="158910" y="171133"/>
                  </a:lnTo>
                  <a:lnTo>
                    <a:pt x="160565" y="166499"/>
                  </a:lnTo>
                  <a:lnTo>
                    <a:pt x="162871" y="136924"/>
                  </a:lnTo>
                  <a:lnTo>
                    <a:pt x="168412" y="125777"/>
                  </a:lnTo>
                  <a:lnTo>
                    <a:pt x="174184" y="82678"/>
                  </a:lnTo>
                  <a:lnTo>
                    <a:pt x="179603" y="64456"/>
                  </a:lnTo>
                  <a:lnTo>
                    <a:pt x="181919" y="40951"/>
                  </a:lnTo>
                  <a:lnTo>
                    <a:pt x="190634" y="28375"/>
                  </a:lnTo>
                  <a:lnTo>
                    <a:pt x="198548" y="20137"/>
                  </a:lnTo>
                  <a:lnTo>
                    <a:pt x="199562" y="14032"/>
                  </a:lnTo>
                  <a:lnTo>
                    <a:pt x="200763" y="12395"/>
                  </a:lnTo>
                  <a:lnTo>
                    <a:pt x="202621" y="11304"/>
                  </a:lnTo>
                  <a:lnTo>
                    <a:pt x="208153" y="9553"/>
                  </a:lnTo>
                  <a:lnTo>
                    <a:pt x="216849" y="2662"/>
                  </a:lnTo>
                  <a:lnTo>
                    <a:pt x="226812" y="0"/>
                  </a:lnTo>
                  <a:lnTo>
                    <a:pt x="238694" y="7189"/>
                  </a:lnTo>
                  <a:lnTo>
                    <a:pt x="245851" y="8740"/>
                  </a:lnTo>
                  <a:lnTo>
                    <a:pt x="246439" y="9926"/>
                  </a:lnTo>
                  <a:lnTo>
                    <a:pt x="247459" y="17289"/>
                  </a:lnTo>
                  <a:lnTo>
                    <a:pt x="255802" y="26729"/>
                  </a:lnTo>
                  <a:lnTo>
                    <a:pt x="256743" y="32801"/>
                  </a:lnTo>
                  <a:lnTo>
                    <a:pt x="257129" y="51759"/>
                  </a:lnTo>
                  <a:lnTo>
                    <a:pt x="254312" y="57352"/>
                  </a:lnTo>
                  <a:lnTo>
                    <a:pt x="248937" y="64510"/>
                  </a:lnTo>
                  <a:lnTo>
                    <a:pt x="246816" y="73528"/>
                  </a:lnTo>
                  <a:lnTo>
                    <a:pt x="239448" y="83560"/>
                  </a:lnTo>
                  <a:lnTo>
                    <a:pt x="235871" y="84539"/>
                  </a:lnTo>
                  <a:lnTo>
                    <a:pt x="233435" y="84800"/>
                  </a:lnTo>
                  <a:lnTo>
                    <a:pt x="227907" y="87912"/>
                  </a:lnTo>
                  <a:lnTo>
                    <a:pt x="220791" y="93477"/>
                  </a:lnTo>
                  <a:lnTo>
                    <a:pt x="209526" y="94846"/>
                  </a:lnTo>
                  <a:lnTo>
                    <a:pt x="209517" y="89790"/>
                  </a:lnTo>
                  <a:lnTo>
                    <a:pt x="210574" y="88301"/>
                  </a:lnTo>
                  <a:lnTo>
                    <a:pt x="212338" y="87308"/>
                  </a:lnTo>
                  <a:lnTo>
                    <a:pt x="219215" y="85584"/>
                  </a:lnTo>
                  <a:lnTo>
                    <a:pt x="260717" y="85322"/>
                  </a:lnTo>
                  <a:lnTo>
                    <a:pt x="262699" y="86380"/>
                  </a:lnTo>
                  <a:lnTo>
                    <a:pt x="264020" y="88144"/>
                  </a:lnTo>
                  <a:lnTo>
                    <a:pt x="264901" y="90379"/>
                  </a:lnTo>
                  <a:lnTo>
                    <a:pt x="266547" y="91868"/>
                  </a:lnTo>
                  <a:lnTo>
                    <a:pt x="276793" y="97081"/>
                  </a:lnTo>
                  <a:lnTo>
                    <a:pt x="290249" y="109002"/>
                  </a:lnTo>
                  <a:lnTo>
                    <a:pt x="293021" y="114544"/>
                  </a:lnTo>
                  <a:lnTo>
                    <a:pt x="295152" y="132776"/>
                  </a:lnTo>
                  <a:lnTo>
                    <a:pt x="295239" y="175549"/>
                  </a:lnTo>
                  <a:lnTo>
                    <a:pt x="292417" y="181162"/>
                  </a:lnTo>
                  <a:lnTo>
                    <a:pt x="281982" y="193388"/>
                  </a:lnTo>
                  <a:lnTo>
                    <a:pt x="275942" y="196852"/>
                  </a:lnTo>
                  <a:lnTo>
                    <a:pt x="268497" y="199075"/>
                  </a:lnTo>
                  <a:lnTo>
                    <a:pt x="259421" y="206060"/>
                  </a:lnTo>
                  <a:lnTo>
                    <a:pt x="250525" y="208233"/>
                  </a:lnTo>
                  <a:lnTo>
                    <a:pt x="203340" y="209147"/>
                  </a:lnTo>
                  <a:lnTo>
                    <a:pt x="191826" y="209147"/>
                  </a:lnTo>
                  <a:lnTo>
                    <a:pt x="191372" y="208089"/>
                  </a:lnTo>
                  <a:lnTo>
                    <a:pt x="190584" y="200946"/>
                  </a:lnTo>
                  <a:lnTo>
                    <a:pt x="191602" y="200505"/>
                  </a:lnTo>
                  <a:lnTo>
                    <a:pt x="199989" y="1996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SMARTInkShape-1436"/>
            <p:cNvSpPr/>
            <p:nvPr>
              <p:custDataLst>
                <p:tags r:id="rId256"/>
              </p:custDataLst>
            </p:nvPr>
          </p:nvSpPr>
          <p:spPr>
            <a:xfrm>
              <a:off x="8924925" y="3467100"/>
              <a:ext cx="114298" cy="123788"/>
            </a:xfrm>
            <a:custGeom>
              <a:avLst/>
              <a:gdLst/>
              <a:ahLst/>
              <a:cxnLst/>
              <a:rect l="0" t="0" r="0" b="0"/>
              <a:pathLst>
                <a:path w="114298" h="123788">
                  <a:moveTo>
                    <a:pt x="0" y="76200"/>
                  </a:moveTo>
                  <a:lnTo>
                    <a:pt x="0" y="76200"/>
                  </a:lnTo>
                  <a:lnTo>
                    <a:pt x="9134" y="67068"/>
                  </a:lnTo>
                  <a:lnTo>
                    <a:pt x="22748" y="66709"/>
                  </a:lnTo>
                  <a:lnTo>
                    <a:pt x="24691" y="65640"/>
                  </a:lnTo>
                  <a:lnTo>
                    <a:pt x="25986" y="63868"/>
                  </a:lnTo>
                  <a:lnTo>
                    <a:pt x="26849" y="61628"/>
                  </a:lnTo>
                  <a:lnTo>
                    <a:pt x="28483" y="60136"/>
                  </a:lnTo>
                  <a:lnTo>
                    <a:pt x="33120" y="58477"/>
                  </a:lnTo>
                  <a:lnTo>
                    <a:pt x="34780" y="56976"/>
                  </a:lnTo>
                  <a:lnTo>
                    <a:pt x="36624" y="52487"/>
                  </a:lnTo>
                  <a:lnTo>
                    <a:pt x="38174" y="50866"/>
                  </a:lnTo>
                  <a:lnTo>
                    <a:pt x="57340" y="40276"/>
                  </a:lnTo>
                  <a:lnTo>
                    <a:pt x="60451" y="39551"/>
                  </a:lnTo>
                  <a:lnTo>
                    <a:pt x="74330" y="30026"/>
                  </a:lnTo>
                  <a:lnTo>
                    <a:pt x="92338" y="13472"/>
                  </a:lnTo>
                  <a:lnTo>
                    <a:pt x="102928" y="10044"/>
                  </a:lnTo>
                  <a:lnTo>
                    <a:pt x="103544" y="8813"/>
                  </a:lnTo>
                  <a:lnTo>
                    <a:pt x="104229" y="4623"/>
                  </a:lnTo>
                  <a:lnTo>
                    <a:pt x="105469" y="3082"/>
                  </a:lnTo>
                  <a:lnTo>
                    <a:pt x="114219" y="24"/>
                  </a:lnTo>
                  <a:lnTo>
                    <a:pt x="114297" y="1"/>
                  </a:lnTo>
                  <a:lnTo>
                    <a:pt x="106099" y="0"/>
                  </a:lnTo>
                  <a:lnTo>
                    <a:pt x="105656" y="1058"/>
                  </a:lnTo>
                  <a:lnTo>
                    <a:pt x="104890" y="8201"/>
                  </a:lnTo>
                  <a:lnTo>
                    <a:pt x="98252" y="16868"/>
                  </a:lnTo>
                  <a:lnTo>
                    <a:pt x="95645" y="26824"/>
                  </a:lnTo>
                  <a:lnTo>
                    <a:pt x="88782" y="35833"/>
                  </a:lnTo>
                  <a:lnTo>
                    <a:pt x="86630" y="44719"/>
                  </a:lnTo>
                  <a:lnTo>
                    <a:pt x="86127" y="50920"/>
                  </a:lnTo>
                  <a:lnTo>
                    <a:pt x="84935" y="52996"/>
                  </a:lnTo>
                  <a:lnTo>
                    <a:pt x="83081" y="54381"/>
                  </a:lnTo>
                  <a:lnTo>
                    <a:pt x="80788" y="55304"/>
                  </a:lnTo>
                  <a:lnTo>
                    <a:pt x="79258" y="56978"/>
                  </a:lnTo>
                  <a:lnTo>
                    <a:pt x="73982" y="67268"/>
                  </a:lnTo>
                  <a:lnTo>
                    <a:pt x="69922" y="73289"/>
                  </a:lnTo>
                  <a:lnTo>
                    <a:pt x="66580" y="82628"/>
                  </a:lnTo>
                  <a:lnTo>
                    <a:pt x="60414" y="92098"/>
                  </a:lnTo>
                  <a:lnTo>
                    <a:pt x="58600" y="98435"/>
                  </a:lnTo>
                  <a:lnTo>
                    <a:pt x="57058" y="100549"/>
                  </a:lnTo>
                  <a:lnTo>
                    <a:pt x="54973" y="101957"/>
                  </a:lnTo>
                  <a:lnTo>
                    <a:pt x="52523" y="102896"/>
                  </a:lnTo>
                  <a:lnTo>
                    <a:pt x="50890" y="104581"/>
                  </a:lnTo>
                  <a:lnTo>
                    <a:pt x="48055" y="112811"/>
                  </a:lnTo>
                  <a:lnTo>
                    <a:pt x="47752" y="118915"/>
                  </a:lnTo>
                  <a:lnTo>
                    <a:pt x="46651" y="120552"/>
                  </a:lnTo>
                  <a:lnTo>
                    <a:pt x="44859" y="121643"/>
                  </a:lnTo>
                  <a:lnTo>
                    <a:pt x="38217" y="123787"/>
                  </a:lnTo>
                  <a:lnTo>
                    <a:pt x="4762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SMARTInkShape-1437"/>
            <p:cNvSpPr/>
            <p:nvPr>
              <p:custDataLst>
                <p:tags r:id="rId257"/>
              </p:custDataLst>
            </p:nvPr>
          </p:nvSpPr>
          <p:spPr>
            <a:xfrm>
              <a:off x="9067800" y="3381375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19050"/>
                  </a:moveTo>
                  <a:lnTo>
                    <a:pt x="0" y="19050"/>
                  </a:lnTo>
                  <a:lnTo>
                    <a:pt x="0" y="233"/>
                  </a:lnTo>
                  <a:lnTo>
                    <a:pt x="45436" y="0"/>
                  </a:lnTo>
                  <a:lnTo>
                    <a:pt x="92444" y="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1" name="SMARTInkShape-1438"/>
            <p:cNvSpPr/>
            <p:nvPr>
              <p:custDataLst>
                <p:tags r:id="rId258"/>
              </p:custDataLst>
            </p:nvPr>
          </p:nvSpPr>
          <p:spPr>
            <a:xfrm>
              <a:off x="9286876" y="3333750"/>
              <a:ext cx="142875" cy="131979"/>
            </a:xfrm>
            <a:custGeom>
              <a:avLst/>
              <a:gdLst/>
              <a:ahLst/>
              <a:cxnLst/>
              <a:rect l="0" t="0" r="0" b="0"/>
              <a:pathLst>
                <a:path w="142875" h="131979">
                  <a:moveTo>
                    <a:pt x="57149" y="9525"/>
                  </a:moveTo>
                  <a:lnTo>
                    <a:pt x="57149" y="9525"/>
                  </a:lnTo>
                  <a:lnTo>
                    <a:pt x="57149" y="0"/>
                  </a:lnTo>
                  <a:lnTo>
                    <a:pt x="47739" y="9408"/>
                  </a:lnTo>
                  <a:lnTo>
                    <a:pt x="47634" y="17716"/>
                  </a:lnTo>
                  <a:lnTo>
                    <a:pt x="41079" y="26391"/>
                  </a:lnTo>
                  <a:lnTo>
                    <a:pt x="38983" y="35218"/>
                  </a:lnTo>
                  <a:lnTo>
                    <a:pt x="38492" y="41405"/>
                  </a:lnTo>
                  <a:lnTo>
                    <a:pt x="35451" y="47683"/>
                  </a:lnTo>
                  <a:lnTo>
                    <a:pt x="22296" y="64385"/>
                  </a:lnTo>
                  <a:lnTo>
                    <a:pt x="20013" y="73287"/>
                  </a:lnTo>
                  <a:lnTo>
                    <a:pt x="19477" y="79491"/>
                  </a:lnTo>
                  <a:lnTo>
                    <a:pt x="16417" y="85777"/>
                  </a:lnTo>
                  <a:lnTo>
                    <a:pt x="12587" y="92098"/>
                  </a:lnTo>
                  <a:lnTo>
                    <a:pt x="9927" y="102896"/>
                  </a:lnTo>
                  <a:lnTo>
                    <a:pt x="9643" y="109275"/>
                  </a:lnTo>
                  <a:lnTo>
                    <a:pt x="8544" y="110950"/>
                  </a:lnTo>
                  <a:lnTo>
                    <a:pt x="6754" y="112066"/>
                  </a:lnTo>
                  <a:lnTo>
                    <a:pt x="4502" y="112811"/>
                  </a:lnTo>
                  <a:lnTo>
                    <a:pt x="3001" y="114365"/>
                  </a:lnTo>
                  <a:lnTo>
                    <a:pt x="9" y="123787"/>
                  </a:lnTo>
                  <a:lnTo>
                    <a:pt x="0" y="115621"/>
                  </a:lnTo>
                  <a:lnTo>
                    <a:pt x="8200" y="106215"/>
                  </a:lnTo>
                  <a:lnTo>
                    <a:pt x="10322" y="97455"/>
                  </a:lnTo>
                  <a:lnTo>
                    <a:pt x="25985" y="76143"/>
                  </a:lnTo>
                  <a:lnTo>
                    <a:pt x="28482" y="69825"/>
                  </a:lnTo>
                  <a:lnTo>
                    <a:pt x="50919" y="44449"/>
                  </a:lnTo>
                  <a:lnTo>
                    <a:pt x="57202" y="40922"/>
                  </a:lnTo>
                  <a:lnTo>
                    <a:pt x="63523" y="38296"/>
                  </a:lnTo>
                  <a:lnTo>
                    <a:pt x="93367" y="11372"/>
                  </a:lnTo>
                  <a:lnTo>
                    <a:pt x="97234" y="10345"/>
                  </a:lnTo>
                  <a:lnTo>
                    <a:pt x="99748" y="10072"/>
                  </a:lnTo>
                  <a:lnTo>
                    <a:pt x="101422" y="8832"/>
                  </a:lnTo>
                  <a:lnTo>
                    <a:pt x="103285" y="4630"/>
                  </a:lnTo>
                  <a:lnTo>
                    <a:pt x="104839" y="3087"/>
                  </a:lnTo>
                  <a:lnTo>
                    <a:pt x="109388" y="1372"/>
                  </a:lnTo>
                  <a:lnTo>
                    <a:pt x="123304" y="36"/>
                  </a:lnTo>
                  <a:lnTo>
                    <a:pt x="133229" y="9409"/>
                  </a:lnTo>
                  <a:lnTo>
                    <a:pt x="133348" y="33122"/>
                  </a:lnTo>
                  <a:lnTo>
                    <a:pt x="130527" y="38710"/>
                  </a:lnTo>
                  <a:lnTo>
                    <a:pt x="126803" y="44721"/>
                  </a:lnTo>
                  <a:lnTo>
                    <a:pt x="124412" y="57203"/>
                  </a:lnTo>
                  <a:lnTo>
                    <a:pt x="123939" y="69860"/>
                  </a:lnTo>
                  <a:lnTo>
                    <a:pt x="121053" y="76205"/>
                  </a:lnTo>
                  <a:lnTo>
                    <a:pt x="117301" y="82552"/>
                  </a:lnTo>
                  <a:lnTo>
                    <a:pt x="114694" y="93369"/>
                  </a:lnTo>
                  <a:lnTo>
                    <a:pt x="114299" y="131978"/>
                  </a:lnTo>
                  <a:lnTo>
                    <a:pt x="122500" y="125029"/>
                  </a:lnTo>
                  <a:lnTo>
                    <a:pt x="131910" y="123931"/>
                  </a:lnTo>
                  <a:lnTo>
                    <a:pt x="142874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2" name="SMARTInkShape-1439"/>
            <p:cNvSpPr/>
            <p:nvPr>
              <p:custDataLst>
                <p:tags r:id="rId259"/>
              </p:custDataLst>
            </p:nvPr>
          </p:nvSpPr>
          <p:spPr>
            <a:xfrm>
              <a:off x="9467853" y="3324236"/>
              <a:ext cx="295270" cy="304744"/>
            </a:xfrm>
            <a:custGeom>
              <a:avLst/>
              <a:gdLst/>
              <a:ahLst/>
              <a:cxnLst/>
              <a:rect l="0" t="0" r="0" b="0"/>
              <a:pathLst>
                <a:path w="295270" h="304744">
                  <a:moveTo>
                    <a:pt x="104772" y="57139"/>
                  </a:moveTo>
                  <a:lnTo>
                    <a:pt x="104772" y="57139"/>
                  </a:lnTo>
                  <a:lnTo>
                    <a:pt x="104772" y="48007"/>
                  </a:lnTo>
                  <a:lnTo>
                    <a:pt x="112973" y="39447"/>
                  </a:lnTo>
                  <a:lnTo>
                    <a:pt x="112357" y="37936"/>
                  </a:lnTo>
                  <a:lnTo>
                    <a:pt x="105980" y="30008"/>
                  </a:lnTo>
                  <a:lnTo>
                    <a:pt x="104878" y="20490"/>
                  </a:lnTo>
                  <a:lnTo>
                    <a:pt x="103784" y="20006"/>
                  </a:lnTo>
                  <a:lnTo>
                    <a:pt x="96580" y="19167"/>
                  </a:lnTo>
                  <a:lnTo>
                    <a:pt x="87163" y="10849"/>
                  </a:lnTo>
                  <a:lnTo>
                    <a:pt x="77647" y="9631"/>
                  </a:lnTo>
                  <a:lnTo>
                    <a:pt x="68879" y="16083"/>
                  </a:lnTo>
                  <a:lnTo>
                    <a:pt x="58901" y="18650"/>
                  </a:lnTo>
                  <a:lnTo>
                    <a:pt x="25271" y="50919"/>
                  </a:lnTo>
                  <a:lnTo>
                    <a:pt x="21813" y="57197"/>
                  </a:lnTo>
                  <a:lnTo>
                    <a:pt x="9454" y="91183"/>
                  </a:lnTo>
                  <a:lnTo>
                    <a:pt x="2179" y="104590"/>
                  </a:lnTo>
                  <a:lnTo>
                    <a:pt x="0" y="128740"/>
                  </a:lnTo>
                  <a:lnTo>
                    <a:pt x="1057" y="129214"/>
                  </a:lnTo>
                  <a:lnTo>
                    <a:pt x="9698" y="124428"/>
                  </a:lnTo>
                  <a:lnTo>
                    <a:pt x="14188" y="124087"/>
                  </a:lnTo>
                  <a:lnTo>
                    <a:pt x="19710" y="121113"/>
                  </a:lnTo>
                  <a:lnTo>
                    <a:pt x="25691" y="117322"/>
                  </a:lnTo>
                  <a:lnTo>
                    <a:pt x="35010" y="114129"/>
                  </a:lnTo>
                  <a:lnTo>
                    <a:pt x="81749" y="70634"/>
                  </a:lnTo>
                  <a:lnTo>
                    <a:pt x="85718" y="66668"/>
                  </a:lnTo>
                  <a:lnTo>
                    <a:pt x="85722" y="80853"/>
                  </a:lnTo>
                  <a:lnTo>
                    <a:pt x="82900" y="86376"/>
                  </a:lnTo>
                  <a:lnTo>
                    <a:pt x="79176" y="92358"/>
                  </a:lnTo>
                  <a:lnTo>
                    <a:pt x="76785" y="104822"/>
                  </a:lnTo>
                  <a:lnTo>
                    <a:pt x="76588" y="107977"/>
                  </a:lnTo>
                  <a:lnTo>
                    <a:pt x="75399" y="110082"/>
                  </a:lnTo>
                  <a:lnTo>
                    <a:pt x="73549" y="111484"/>
                  </a:lnTo>
                  <a:lnTo>
                    <a:pt x="71257" y="112419"/>
                  </a:lnTo>
                  <a:lnTo>
                    <a:pt x="69728" y="114101"/>
                  </a:lnTo>
                  <a:lnTo>
                    <a:pt x="68031" y="118791"/>
                  </a:lnTo>
                  <a:lnTo>
                    <a:pt x="66791" y="131574"/>
                  </a:lnTo>
                  <a:lnTo>
                    <a:pt x="67809" y="132162"/>
                  </a:lnTo>
                  <a:lnTo>
                    <a:pt x="89340" y="133325"/>
                  </a:lnTo>
                  <a:lnTo>
                    <a:pt x="95443" y="130511"/>
                  </a:lnTo>
                  <a:lnTo>
                    <a:pt x="98553" y="128278"/>
                  </a:lnTo>
                  <a:lnTo>
                    <a:pt x="102009" y="122976"/>
                  </a:lnTo>
                  <a:lnTo>
                    <a:pt x="102929" y="120080"/>
                  </a:lnTo>
                  <a:lnTo>
                    <a:pt x="104602" y="118150"/>
                  </a:lnTo>
                  <a:lnTo>
                    <a:pt x="145690" y="91943"/>
                  </a:lnTo>
                  <a:lnTo>
                    <a:pt x="190368" y="47744"/>
                  </a:lnTo>
                  <a:lnTo>
                    <a:pt x="190496" y="70281"/>
                  </a:lnTo>
                  <a:lnTo>
                    <a:pt x="187675" y="76385"/>
                  </a:lnTo>
                  <a:lnTo>
                    <a:pt x="183951" y="82626"/>
                  </a:lnTo>
                  <a:lnTo>
                    <a:pt x="180796" y="92090"/>
                  </a:lnTo>
                  <a:lnTo>
                    <a:pt x="174687" y="101596"/>
                  </a:lnTo>
                  <a:lnTo>
                    <a:pt x="171349" y="111116"/>
                  </a:lnTo>
                  <a:lnTo>
                    <a:pt x="156343" y="136710"/>
                  </a:lnTo>
                  <a:lnTo>
                    <a:pt x="152508" y="148331"/>
                  </a:lnTo>
                  <a:lnTo>
                    <a:pt x="137312" y="174732"/>
                  </a:lnTo>
                  <a:lnTo>
                    <a:pt x="128486" y="195529"/>
                  </a:lnTo>
                  <a:lnTo>
                    <a:pt x="118501" y="214913"/>
                  </a:lnTo>
                  <a:lnTo>
                    <a:pt x="115107" y="223569"/>
                  </a:lnTo>
                  <a:lnTo>
                    <a:pt x="108306" y="235451"/>
                  </a:lnTo>
                  <a:lnTo>
                    <a:pt x="104025" y="262583"/>
                  </a:lnTo>
                  <a:lnTo>
                    <a:pt x="97294" y="276030"/>
                  </a:lnTo>
                  <a:lnTo>
                    <a:pt x="96612" y="279267"/>
                  </a:lnTo>
                  <a:lnTo>
                    <a:pt x="95098" y="281424"/>
                  </a:lnTo>
                  <a:lnTo>
                    <a:pt x="93031" y="282862"/>
                  </a:lnTo>
                  <a:lnTo>
                    <a:pt x="90595" y="283821"/>
                  </a:lnTo>
                  <a:lnTo>
                    <a:pt x="88971" y="285518"/>
                  </a:lnTo>
                  <a:lnTo>
                    <a:pt x="87166" y="290227"/>
                  </a:lnTo>
                  <a:lnTo>
                    <a:pt x="86150" y="298829"/>
                  </a:lnTo>
                  <a:lnTo>
                    <a:pt x="84948" y="300815"/>
                  </a:lnTo>
                  <a:lnTo>
                    <a:pt x="83090" y="302140"/>
                  </a:lnTo>
                  <a:lnTo>
                    <a:pt x="76316" y="304743"/>
                  </a:lnTo>
                  <a:lnTo>
                    <a:pt x="76232" y="299719"/>
                  </a:lnTo>
                  <a:lnTo>
                    <a:pt x="77279" y="298234"/>
                  </a:lnTo>
                  <a:lnTo>
                    <a:pt x="79035" y="297244"/>
                  </a:lnTo>
                  <a:lnTo>
                    <a:pt x="81264" y="296584"/>
                  </a:lnTo>
                  <a:lnTo>
                    <a:pt x="82749" y="295086"/>
                  </a:lnTo>
                  <a:lnTo>
                    <a:pt x="84401" y="290599"/>
                  </a:lnTo>
                  <a:lnTo>
                    <a:pt x="86520" y="279095"/>
                  </a:lnTo>
                  <a:lnTo>
                    <a:pt x="100888" y="252709"/>
                  </a:lnTo>
                  <a:lnTo>
                    <a:pt x="104680" y="235618"/>
                  </a:lnTo>
                  <a:lnTo>
                    <a:pt x="110977" y="222322"/>
                  </a:lnTo>
                  <a:lnTo>
                    <a:pt x="121642" y="180783"/>
                  </a:lnTo>
                  <a:lnTo>
                    <a:pt x="125998" y="161861"/>
                  </a:lnTo>
                  <a:lnTo>
                    <a:pt x="131170" y="142848"/>
                  </a:lnTo>
                  <a:lnTo>
                    <a:pt x="135524" y="123809"/>
                  </a:lnTo>
                  <a:lnTo>
                    <a:pt x="143517" y="107585"/>
                  </a:lnTo>
                  <a:lnTo>
                    <a:pt x="146477" y="103469"/>
                  </a:lnTo>
                  <a:lnTo>
                    <a:pt x="149765" y="93253"/>
                  </a:lnTo>
                  <a:lnTo>
                    <a:pt x="152286" y="82715"/>
                  </a:lnTo>
                  <a:lnTo>
                    <a:pt x="159705" y="67326"/>
                  </a:lnTo>
                  <a:lnTo>
                    <a:pt x="162688" y="50876"/>
                  </a:lnTo>
                  <a:lnTo>
                    <a:pt x="178380" y="28569"/>
                  </a:lnTo>
                  <a:lnTo>
                    <a:pt x="179244" y="25392"/>
                  </a:lnTo>
                  <a:lnTo>
                    <a:pt x="180878" y="23274"/>
                  </a:lnTo>
                  <a:lnTo>
                    <a:pt x="197117" y="12865"/>
                  </a:lnTo>
                  <a:lnTo>
                    <a:pt x="206452" y="9449"/>
                  </a:lnTo>
                  <a:lnTo>
                    <a:pt x="215921" y="3262"/>
                  </a:lnTo>
                  <a:lnTo>
                    <a:pt x="225429" y="959"/>
                  </a:lnTo>
                  <a:lnTo>
                    <a:pt x="252146" y="0"/>
                  </a:lnTo>
                  <a:lnTo>
                    <a:pt x="257760" y="2816"/>
                  </a:lnTo>
                  <a:lnTo>
                    <a:pt x="263782" y="6537"/>
                  </a:lnTo>
                  <a:lnTo>
                    <a:pt x="269987" y="8191"/>
                  </a:lnTo>
                  <a:lnTo>
                    <a:pt x="272066" y="9690"/>
                  </a:lnTo>
                  <a:lnTo>
                    <a:pt x="273451" y="11748"/>
                  </a:lnTo>
                  <a:lnTo>
                    <a:pt x="274375" y="14178"/>
                  </a:lnTo>
                  <a:lnTo>
                    <a:pt x="276049" y="15799"/>
                  </a:lnTo>
                  <a:lnTo>
                    <a:pt x="280731" y="17599"/>
                  </a:lnTo>
                  <a:lnTo>
                    <a:pt x="282402" y="19137"/>
                  </a:lnTo>
                  <a:lnTo>
                    <a:pt x="284261" y="23669"/>
                  </a:lnTo>
                  <a:lnTo>
                    <a:pt x="285814" y="25301"/>
                  </a:lnTo>
                  <a:lnTo>
                    <a:pt x="290363" y="27113"/>
                  </a:lnTo>
                  <a:lnTo>
                    <a:pt x="292000" y="28655"/>
                  </a:lnTo>
                  <a:lnTo>
                    <a:pt x="294841" y="36638"/>
                  </a:lnTo>
                  <a:lnTo>
                    <a:pt x="295269" y="69877"/>
                  </a:lnTo>
                  <a:lnTo>
                    <a:pt x="294212" y="71981"/>
                  </a:lnTo>
                  <a:lnTo>
                    <a:pt x="292448" y="73384"/>
                  </a:lnTo>
                  <a:lnTo>
                    <a:pt x="287666" y="76001"/>
                  </a:lnTo>
                  <a:lnTo>
                    <a:pt x="268957" y="91966"/>
                  </a:lnTo>
                  <a:lnTo>
                    <a:pt x="260076" y="95328"/>
                  </a:lnTo>
                  <a:lnTo>
                    <a:pt x="250741" y="101498"/>
                  </a:lnTo>
                  <a:lnTo>
                    <a:pt x="239992" y="104334"/>
                  </a:lnTo>
                  <a:lnTo>
                    <a:pt x="219503" y="104763"/>
                  </a:lnTo>
                  <a:lnTo>
                    <a:pt x="225703" y="97159"/>
                  </a:lnTo>
                  <a:lnTo>
                    <a:pt x="228597" y="857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6" name="SMARTInkShape-Group366"/>
          <p:cNvGrpSpPr/>
          <p:nvPr/>
        </p:nvGrpSpPr>
        <p:grpSpPr>
          <a:xfrm>
            <a:off x="9801228" y="3276728"/>
            <a:ext cx="1952585" cy="323719"/>
            <a:chOff x="9801228" y="3276728"/>
            <a:chExt cx="1952585" cy="323719"/>
          </a:xfrm>
        </p:grpSpPr>
        <p:sp>
          <p:nvSpPr>
            <p:cNvPr id="184" name="SMARTInkShape-1440"/>
            <p:cNvSpPr/>
            <p:nvPr>
              <p:custDataLst>
                <p:tags r:id="rId250"/>
              </p:custDataLst>
            </p:nvPr>
          </p:nvSpPr>
          <p:spPr>
            <a:xfrm>
              <a:off x="9801228" y="3286126"/>
              <a:ext cx="1257288" cy="314321"/>
            </a:xfrm>
            <a:custGeom>
              <a:avLst/>
              <a:gdLst/>
              <a:ahLst/>
              <a:cxnLst/>
              <a:rect l="0" t="0" r="0" b="0"/>
              <a:pathLst>
                <a:path w="1257288" h="314321">
                  <a:moveTo>
                    <a:pt x="133347" y="85724"/>
                  </a:moveTo>
                  <a:lnTo>
                    <a:pt x="133347" y="85724"/>
                  </a:lnTo>
                  <a:lnTo>
                    <a:pt x="133347" y="77523"/>
                  </a:lnTo>
                  <a:lnTo>
                    <a:pt x="124213" y="67100"/>
                  </a:lnTo>
                  <a:lnTo>
                    <a:pt x="123823" y="48984"/>
                  </a:lnTo>
                  <a:lnTo>
                    <a:pt x="122764" y="48531"/>
                  </a:lnTo>
                  <a:lnTo>
                    <a:pt x="118765" y="48027"/>
                  </a:lnTo>
                  <a:lnTo>
                    <a:pt x="117276" y="46834"/>
                  </a:lnTo>
                  <a:lnTo>
                    <a:pt x="114688" y="39459"/>
                  </a:lnTo>
                  <a:lnTo>
                    <a:pt x="111649" y="38703"/>
                  </a:lnTo>
                  <a:lnTo>
                    <a:pt x="106131" y="38218"/>
                  </a:lnTo>
                  <a:lnTo>
                    <a:pt x="105677" y="37120"/>
                  </a:lnTo>
                  <a:lnTo>
                    <a:pt x="104892" y="29908"/>
                  </a:lnTo>
                  <a:lnTo>
                    <a:pt x="102002" y="29167"/>
                  </a:lnTo>
                  <a:lnTo>
                    <a:pt x="91526" y="28691"/>
                  </a:lnTo>
                  <a:lnTo>
                    <a:pt x="89591" y="29711"/>
                  </a:lnTo>
                  <a:lnTo>
                    <a:pt x="88301" y="31448"/>
                  </a:lnTo>
                  <a:lnTo>
                    <a:pt x="87442" y="33665"/>
                  </a:lnTo>
                  <a:lnTo>
                    <a:pt x="85811" y="35143"/>
                  </a:lnTo>
                  <a:lnTo>
                    <a:pt x="81174" y="36785"/>
                  </a:lnTo>
                  <a:lnTo>
                    <a:pt x="68433" y="37984"/>
                  </a:lnTo>
                  <a:lnTo>
                    <a:pt x="25278" y="79495"/>
                  </a:lnTo>
                  <a:lnTo>
                    <a:pt x="21817" y="85777"/>
                  </a:lnTo>
                  <a:lnTo>
                    <a:pt x="19221" y="92098"/>
                  </a:lnTo>
                  <a:lnTo>
                    <a:pt x="12867" y="101606"/>
                  </a:lnTo>
                  <a:lnTo>
                    <a:pt x="9455" y="111126"/>
                  </a:lnTo>
                  <a:lnTo>
                    <a:pt x="3269" y="120650"/>
                  </a:lnTo>
                  <a:lnTo>
                    <a:pt x="967" y="130174"/>
                  </a:lnTo>
                  <a:lnTo>
                    <a:pt x="0" y="160435"/>
                  </a:lnTo>
                  <a:lnTo>
                    <a:pt x="1057" y="160931"/>
                  </a:lnTo>
                  <a:lnTo>
                    <a:pt x="14188" y="161885"/>
                  </a:lnTo>
                  <a:lnTo>
                    <a:pt x="19710" y="159085"/>
                  </a:lnTo>
                  <a:lnTo>
                    <a:pt x="36934" y="148663"/>
                  </a:lnTo>
                  <a:lnTo>
                    <a:pt x="56576" y="140814"/>
                  </a:lnTo>
                  <a:lnTo>
                    <a:pt x="97088" y="111088"/>
                  </a:lnTo>
                  <a:lnTo>
                    <a:pt x="101357" y="104758"/>
                  </a:lnTo>
                  <a:lnTo>
                    <a:pt x="104313" y="98417"/>
                  </a:lnTo>
                  <a:lnTo>
                    <a:pt x="119828" y="79373"/>
                  </a:lnTo>
                  <a:lnTo>
                    <a:pt x="123297" y="68556"/>
                  </a:lnTo>
                  <a:lnTo>
                    <a:pt x="133227" y="57280"/>
                  </a:lnTo>
                  <a:lnTo>
                    <a:pt x="128256" y="57188"/>
                  </a:lnTo>
                  <a:lnTo>
                    <a:pt x="126778" y="58233"/>
                  </a:lnTo>
                  <a:lnTo>
                    <a:pt x="125792" y="59988"/>
                  </a:lnTo>
                  <a:lnTo>
                    <a:pt x="123937" y="66283"/>
                  </a:lnTo>
                  <a:lnTo>
                    <a:pt x="117299" y="74201"/>
                  </a:lnTo>
                  <a:lnTo>
                    <a:pt x="115187" y="82898"/>
                  </a:lnTo>
                  <a:lnTo>
                    <a:pt x="114692" y="89054"/>
                  </a:lnTo>
                  <a:lnTo>
                    <a:pt x="111651" y="95318"/>
                  </a:lnTo>
                  <a:lnTo>
                    <a:pt x="107830" y="101630"/>
                  </a:lnTo>
                  <a:lnTo>
                    <a:pt x="105174" y="112422"/>
                  </a:lnTo>
                  <a:lnTo>
                    <a:pt x="104807" y="127392"/>
                  </a:lnTo>
                  <a:lnTo>
                    <a:pt x="103737" y="129378"/>
                  </a:lnTo>
                  <a:lnTo>
                    <a:pt x="101966" y="130701"/>
                  </a:lnTo>
                  <a:lnTo>
                    <a:pt x="99727" y="131584"/>
                  </a:lnTo>
                  <a:lnTo>
                    <a:pt x="98233" y="133230"/>
                  </a:lnTo>
                  <a:lnTo>
                    <a:pt x="95640" y="141395"/>
                  </a:lnTo>
                  <a:lnTo>
                    <a:pt x="95282" y="150945"/>
                  </a:lnTo>
                  <a:lnTo>
                    <a:pt x="96328" y="151430"/>
                  </a:lnTo>
                  <a:lnTo>
                    <a:pt x="104381" y="152361"/>
                  </a:lnTo>
                  <a:lnTo>
                    <a:pt x="112938" y="144195"/>
                  </a:lnTo>
                  <a:lnTo>
                    <a:pt x="123394" y="142908"/>
                  </a:lnTo>
                  <a:lnTo>
                    <a:pt x="133227" y="133466"/>
                  </a:lnTo>
                  <a:lnTo>
                    <a:pt x="133347" y="157329"/>
                  </a:lnTo>
                  <a:lnTo>
                    <a:pt x="134405" y="158861"/>
                  </a:lnTo>
                  <a:lnTo>
                    <a:pt x="136171" y="159882"/>
                  </a:lnTo>
                  <a:lnTo>
                    <a:pt x="141549" y="161521"/>
                  </a:lnTo>
                  <a:lnTo>
                    <a:pt x="142284" y="164567"/>
                  </a:lnTo>
                  <a:lnTo>
                    <a:pt x="142481" y="166861"/>
                  </a:lnTo>
                  <a:lnTo>
                    <a:pt x="143670" y="168390"/>
                  </a:lnTo>
                  <a:lnTo>
                    <a:pt x="147812" y="170089"/>
                  </a:lnTo>
                  <a:lnTo>
                    <a:pt x="149340" y="169484"/>
                  </a:lnTo>
                  <a:lnTo>
                    <a:pt x="150359" y="168022"/>
                  </a:lnTo>
                  <a:lnTo>
                    <a:pt x="151038" y="165990"/>
                  </a:lnTo>
                  <a:lnTo>
                    <a:pt x="152549" y="164635"/>
                  </a:lnTo>
                  <a:lnTo>
                    <a:pt x="157050" y="163129"/>
                  </a:lnTo>
                  <a:lnTo>
                    <a:pt x="168564" y="161104"/>
                  </a:lnTo>
                  <a:lnTo>
                    <a:pt x="177884" y="155448"/>
                  </a:lnTo>
                  <a:lnTo>
                    <a:pt x="187347" y="152244"/>
                  </a:lnTo>
                  <a:lnTo>
                    <a:pt x="228597" y="117104"/>
                  </a:lnTo>
                  <a:lnTo>
                    <a:pt x="234947" y="114487"/>
                  </a:lnTo>
                  <a:lnTo>
                    <a:pt x="269872" y="82515"/>
                  </a:lnTo>
                  <a:lnTo>
                    <a:pt x="273398" y="76184"/>
                  </a:lnTo>
                  <a:lnTo>
                    <a:pt x="274341" y="73014"/>
                  </a:lnTo>
                  <a:lnTo>
                    <a:pt x="276026" y="70900"/>
                  </a:lnTo>
                  <a:lnTo>
                    <a:pt x="282396" y="66868"/>
                  </a:lnTo>
                  <a:lnTo>
                    <a:pt x="286511" y="57084"/>
                  </a:lnTo>
                  <a:lnTo>
                    <a:pt x="295271" y="47625"/>
                  </a:lnTo>
                  <a:lnTo>
                    <a:pt x="295272" y="47624"/>
                  </a:lnTo>
                  <a:lnTo>
                    <a:pt x="286138" y="56756"/>
                  </a:lnTo>
                  <a:lnTo>
                    <a:pt x="285782" y="65316"/>
                  </a:lnTo>
                  <a:lnTo>
                    <a:pt x="279208" y="74010"/>
                  </a:lnTo>
                  <a:lnTo>
                    <a:pt x="276615" y="83973"/>
                  </a:lnTo>
                  <a:lnTo>
                    <a:pt x="276337" y="90261"/>
                  </a:lnTo>
                  <a:lnTo>
                    <a:pt x="273451" y="95855"/>
                  </a:lnTo>
                  <a:lnTo>
                    <a:pt x="268033" y="103012"/>
                  </a:lnTo>
                  <a:lnTo>
                    <a:pt x="266961" y="112030"/>
                  </a:lnTo>
                  <a:lnTo>
                    <a:pt x="266697" y="142746"/>
                  </a:lnTo>
                  <a:lnTo>
                    <a:pt x="275831" y="152003"/>
                  </a:lnTo>
                  <a:lnTo>
                    <a:pt x="285345" y="152389"/>
                  </a:lnTo>
                  <a:lnTo>
                    <a:pt x="294870" y="143266"/>
                  </a:lnTo>
                  <a:lnTo>
                    <a:pt x="304794" y="142874"/>
                  </a:lnTo>
                  <a:lnTo>
                    <a:pt x="304797" y="161805"/>
                  </a:lnTo>
                  <a:lnTo>
                    <a:pt x="323454" y="161924"/>
                  </a:lnTo>
                  <a:lnTo>
                    <a:pt x="342896" y="142874"/>
                  </a:lnTo>
                  <a:lnTo>
                    <a:pt x="342897" y="142874"/>
                  </a:lnTo>
                  <a:lnTo>
                    <a:pt x="342897" y="133349"/>
                  </a:lnTo>
                  <a:lnTo>
                    <a:pt x="342897" y="147896"/>
                  </a:lnTo>
                  <a:lnTo>
                    <a:pt x="341839" y="149397"/>
                  </a:lnTo>
                  <a:lnTo>
                    <a:pt x="340073" y="150398"/>
                  </a:lnTo>
                  <a:lnTo>
                    <a:pt x="334695" y="152003"/>
                  </a:lnTo>
                  <a:lnTo>
                    <a:pt x="333960" y="155045"/>
                  </a:lnTo>
                  <a:lnTo>
                    <a:pt x="333407" y="161522"/>
                  </a:lnTo>
                  <a:lnTo>
                    <a:pt x="342782" y="161921"/>
                  </a:lnTo>
                  <a:lnTo>
                    <a:pt x="361545" y="143276"/>
                  </a:lnTo>
                  <a:lnTo>
                    <a:pt x="361947" y="123941"/>
                  </a:lnTo>
                  <a:lnTo>
                    <a:pt x="353745" y="123834"/>
                  </a:lnTo>
                  <a:lnTo>
                    <a:pt x="353305" y="124889"/>
                  </a:lnTo>
                  <a:lnTo>
                    <a:pt x="352432" y="133233"/>
                  </a:lnTo>
                  <a:lnTo>
                    <a:pt x="347369" y="133315"/>
                  </a:lnTo>
                  <a:lnTo>
                    <a:pt x="345877" y="134384"/>
                  </a:lnTo>
                  <a:lnTo>
                    <a:pt x="344884" y="136156"/>
                  </a:lnTo>
                  <a:lnTo>
                    <a:pt x="342932" y="142757"/>
                  </a:lnTo>
                  <a:lnTo>
                    <a:pt x="342897" y="160566"/>
                  </a:lnTo>
                  <a:lnTo>
                    <a:pt x="343955" y="161018"/>
                  </a:lnTo>
                  <a:lnTo>
                    <a:pt x="384603" y="161924"/>
                  </a:lnTo>
                  <a:lnTo>
                    <a:pt x="390712" y="159102"/>
                  </a:lnTo>
                  <a:lnTo>
                    <a:pt x="396956" y="155378"/>
                  </a:lnTo>
                  <a:lnTo>
                    <a:pt x="406422" y="152223"/>
                  </a:lnTo>
                  <a:lnTo>
                    <a:pt x="415931" y="146115"/>
                  </a:lnTo>
                  <a:lnTo>
                    <a:pt x="425449" y="142776"/>
                  </a:lnTo>
                  <a:lnTo>
                    <a:pt x="460568" y="116331"/>
                  </a:lnTo>
                  <a:lnTo>
                    <a:pt x="501625" y="69926"/>
                  </a:lnTo>
                  <a:lnTo>
                    <a:pt x="510108" y="60347"/>
                  </a:lnTo>
                  <a:lnTo>
                    <a:pt x="516331" y="47629"/>
                  </a:lnTo>
                  <a:lnTo>
                    <a:pt x="520521" y="41276"/>
                  </a:lnTo>
                  <a:lnTo>
                    <a:pt x="522383" y="34925"/>
                  </a:lnTo>
                  <a:lnTo>
                    <a:pt x="523937" y="32808"/>
                  </a:lnTo>
                  <a:lnTo>
                    <a:pt x="526033" y="31397"/>
                  </a:lnTo>
                  <a:lnTo>
                    <a:pt x="528488" y="30456"/>
                  </a:lnTo>
                  <a:lnTo>
                    <a:pt x="530125" y="28770"/>
                  </a:lnTo>
                  <a:lnTo>
                    <a:pt x="532966" y="20538"/>
                  </a:lnTo>
                  <a:lnTo>
                    <a:pt x="533394" y="9652"/>
                  </a:lnTo>
                  <a:lnTo>
                    <a:pt x="524263" y="18660"/>
                  </a:lnTo>
                  <a:lnTo>
                    <a:pt x="523987" y="23990"/>
                  </a:lnTo>
                  <a:lnTo>
                    <a:pt x="521101" y="29359"/>
                  </a:lnTo>
                  <a:lnTo>
                    <a:pt x="508065" y="45362"/>
                  </a:lnTo>
                  <a:lnTo>
                    <a:pt x="504725" y="54245"/>
                  </a:lnTo>
                  <a:lnTo>
                    <a:pt x="488404" y="76215"/>
                  </a:lnTo>
                  <a:lnTo>
                    <a:pt x="485061" y="92076"/>
                  </a:lnTo>
                  <a:lnTo>
                    <a:pt x="478302" y="104774"/>
                  </a:lnTo>
                  <a:lnTo>
                    <a:pt x="475459" y="120649"/>
                  </a:lnTo>
                  <a:lnTo>
                    <a:pt x="468761" y="133349"/>
                  </a:lnTo>
                  <a:lnTo>
                    <a:pt x="466723" y="152360"/>
                  </a:lnTo>
                  <a:lnTo>
                    <a:pt x="484331" y="152399"/>
                  </a:lnTo>
                  <a:lnTo>
                    <a:pt x="493092" y="145853"/>
                  </a:lnTo>
                  <a:lnTo>
                    <a:pt x="501935" y="142698"/>
                  </a:lnTo>
                  <a:lnTo>
                    <a:pt x="546916" y="115507"/>
                  </a:lnTo>
                  <a:lnTo>
                    <a:pt x="558099" y="102192"/>
                  </a:lnTo>
                  <a:lnTo>
                    <a:pt x="603244" y="63474"/>
                  </a:lnTo>
                  <a:lnTo>
                    <a:pt x="609596" y="59960"/>
                  </a:lnTo>
                  <a:lnTo>
                    <a:pt x="612771" y="59023"/>
                  </a:lnTo>
                  <a:lnTo>
                    <a:pt x="614889" y="57340"/>
                  </a:lnTo>
                  <a:lnTo>
                    <a:pt x="618926" y="50973"/>
                  </a:lnTo>
                  <a:lnTo>
                    <a:pt x="623621" y="49112"/>
                  </a:lnTo>
                  <a:lnTo>
                    <a:pt x="625296" y="47558"/>
                  </a:lnTo>
                  <a:lnTo>
                    <a:pt x="628516" y="38530"/>
                  </a:lnTo>
                  <a:lnTo>
                    <a:pt x="628647" y="19166"/>
                  </a:lnTo>
                  <a:lnTo>
                    <a:pt x="609999" y="19049"/>
                  </a:lnTo>
                  <a:lnTo>
                    <a:pt x="600474" y="28181"/>
                  </a:lnTo>
                  <a:lnTo>
                    <a:pt x="591906" y="28540"/>
                  </a:lnTo>
                  <a:lnTo>
                    <a:pt x="591452" y="29609"/>
                  </a:lnTo>
                  <a:lnTo>
                    <a:pt x="590949" y="33621"/>
                  </a:lnTo>
                  <a:lnTo>
                    <a:pt x="589756" y="35113"/>
                  </a:lnTo>
                  <a:lnTo>
                    <a:pt x="582381" y="37706"/>
                  </a:lnTo>
                  <a:lnTo>
                    <a:pt x="581626" y="40747"/>
                  </a:lnTo>
                  <a:lnTo>
                    <a:pt x="581142" y="51322"/>
                  </a:lnTo>
                  <a:lnTo>
                    <a:pt x="580043" y="53264"/>
                  </a:lnTo>
                  <a:lnTo>
                    <a:pt x="578252" y="54559"/>
                  </a:lnTo>
                  <a:lnTo>
                    <a:pt x="576000" y="55422"/>
                  </a:lnTo>
                  <a:lnTo>
                    <a:pt x="574499" y="57056"/>
                  </a:lnTo>
                  <a:lnTo>
                    <a:pt x="572833" y="61694"/>
                  </a:lnTo>
                  <a:lnTo>
                    <a:pt x="571498" y="108342"/>
                  </a:lnTo>
                  <a:lnTo>
                    <a:pt x="571497" y="131863"/>
                  </a:lnTo>
                  <a:lnTo>
                    <a:pt x="572555" y="132358"/>
                  </a:lnTo>
                  <a:lnTo>
                    <a:pt x="576554" y="132909"/>
                  </a:lnTo>
                  <a:lnTo>
                    <a:pt x="578043" y="134114"/>
                  </a:lnTo>
                  <a:lnTo>
                    <a:pt x="580631" y="141511"/>
                  </a:lnTo>
                  <a:lnTo>
                    <a:pt x="583670" y="142268"/>
                  </a:lnTo>
                  <a:lnTo>
                    <a:pt x="585962" y="142470"/>
                  </a:lnTo>
                  <a:lnTo>
                    <a:pt x="591331" y="139872"/>
                  </a:lnTo>
                  <a:lnTo>
                    <a:pt x="598346" y="134638"/>
                  </a:lnTo>
                  <a:lnTo>
                    <a:pt x="607336" y="132545"/>
                  </a:lnTo>
                  <a:lnTo>
                    <a:pt x="616218" y="126878"/>
                  </a:lnTo>
                  <a:lnTo>
                    <a:pt x="625552" y="123671"/>
                  </a:lnTo>
                  <a:lnTo>
                    <a:pt x="635021" y="117546"/>
                  </a:lnTo>
                  <a:lnTo>
                    <a:pt x="641357" y="115742"/>
                  </a:lnTo>
                  <a:lnTo>
                    <a:pt x="643471" y="114203"/>
                  </a:lnTo>
                  <a:lnTo>
                    <a:pt x="644879" y="112118"/>
                  </a:lnTo>
                  <a:lnTo>
                    <a:pt x="645819" y="109670"/>
                  </a:lnTo>
                  <a:lnTo>
                    <a:pt x="647502" y="108038"/>
                  </a:lnTo>
                  <a:lnTo>
                    <a:pt x="652197" y="106225"/>
                  </a:lnTo>
                  <a:lnTo>
                    <a:pt x="653871" y="104683"/>
                  </a:lnTo>
                  <a:lnTo>
                    <a:pt x="655733" y="100147"/>
                  </a:lnTo>
                  <a:lnTo>
                    <a:pt x="657287" y="98514"/>
                  </a:lnTo>
                  <a:lnTo>
                    <a:pt x="666316" y="95377"/>
                  </a:lnTo>
                  <a:lnTo>
                    <a:pt x="675869" y="95252"/>
                  </a:lnTo>
                  <a:lnTo>
                    <a:pt x="676152" y="100306"/>
                  </a:lnTo>
                  <a:lnTo>
                    <a:pt x="675135" y="101795"/>
                  </a:lnTo>
                  <a:lnTo>
                    <a:pt x="673397" y="102788"/>
                  </a:lnTo>
                  <a:lnTo>
                    <a:pt x="671181" y="103450"/>
                  </a:lnTo>
                  <a:lnTo>
                    <a:pt x="669703" y="104950"/>
                  </a:lnTo>
                  <a:lnTo>
                    <a:pt x="668059" y="109438"/>
                  </a:lnTo>
                  <a:lnTo>
                    <a:pt x="666756" y="136928"/>
                  </a:lnTo>
                  <a:lnTo>
                    <a:pt x="667811" y="138910"/>
                  </a:lnTo>
                  <a:lnTo>
                    <a:pt x="669574" y="140231"/>
                  </a:lnTo>
                  <a:lnTo>
                    <a:pt x="674949" y="142352"/>
                  </a:lnTo>
                  <a:lnTo>
                    <a:pt x="675684" y="145464"/>
                  </a:lnTo>
                  <a:lnTo>
                    <a:pt x="675881" y="147776"/>
                  </a:lnTo>
                  <a:lnTo>
                    <a:pt x="677070" y="149317"/>
                  </a:lnTo>
                  <a:lnTo>
                    <a:pt x="681212" y="151029"/>
                  </a:lnTo>
                  <a:lnTo>
                    <a:pt x="689495" y="151993"/>
                  </a:lnTo>
                  <a:lnTo>
                    <a:pt x="695555" y="149396"/>
                  </a:lnTo>
                  <a:lnTo>
                    <a:pt x="701775" y="145773"/>
                  </a:lnTo>
                  <a:lnTo>
                    <a:pt x="714391" y="143446"/>
                  </a:lnTo>
                  <a:lnTo>
                    <a:pt x="717560" y="143256"/>
                  </a:lnTo>
                  <a:lnTo>
                    <a:pt x="723903" y="140221"/>
                  </a:lnTo>
                  <a:lnTo>
                    <a:pt x="764311" y="107918"/>
                  </a:lnTo>
                  <a:lnTo>
                    <a:pt x="795920" y="69849"/>
                  </a:lnTo>
                  <a:lnTo>
                    <a:pt x="802094" y="57149"/>
                  </a:lnTo>
                  <a:lnTo>
                    <a:pt x="806276" y="50799"/>
                  </a:lnTo>
                  <a:lnTo>
                    <a:pt x="809182" y="39981"/>
                  </a:lnTo>
                  <a:lnTo>
                    <a:pt x="809622" y="28577"/>
                  </a:lnTo>
                  <a:lnTo>
                    <a:pt x="809622" y="33631"/>
                  </a:lnTo>
                  <a:lnTo>
                    <a:pt x="808564" y="35120"/>
                  </a:lnTo>
                  <a:lnTo>
                    <a:pt x="806798" y="36113"/>
                  </a:lnTo>
                  <a:lnTo>
                    <a:pt x="804565" y="36775"/>
                  </a:lnTo>
                  <a:lnTo>
                    <a:pt x="803076" y="38275"/>
                  </a:lnTo>
                  <a:lnTo>
                    <a:pt x="801420" y="42763"/>
                  </a:lnTo>
                  <a:lnTo>
                    <a:pt x="800488" y="51240"/>
                  </a:lnTo>
                  <a:lnTo>
                    <a:pt x="799299" y="53210"/>
                  </a:lnTo>
                  <a:lnTo>
                    <a:pt x="797449" y="54523"/>
                  </a:lnTo>
                  <a:lnTo>
                    <a:pt x="795157" y="55398"/>
                  </a:lnTo>
                  <a:lnTo>
                    <a:pt x="793629" y="57040"/>
                  </a:lnTo>
                  <a:lnTo>
                    <a:pt x="788354" y="67280"/>
                  </a:lnTo>
                  <a:lnTo>
                    <a:pt x="784294" y="73293"/>
                  </a:lnTo>
                  <a:lnTo>
                    <a:pt x="780952" y="82629"/>
                  </a:lnTo>
                  <a:lnTo>
                    <a:pt x="774786" y="92098"/>
                  </a:lnTo>
                  <a:lnTo>
                    <a:pt x="772489" y="101606"/>
                  </a:lnTo>
                  <a:lnTo>
                    <a:pt x="771522" y="142744"/>
                  </a:lnTo>
                  <a:lnTo>
                    <a:pt x="795120" y="142873"/>
                  </a:lnTo>
                  <a:lnTo>
                    <a:pt x="800707" y="140051"/>
                  </a:lnTo>
                  <a:lnTo>
                    <a:pt x="816053" y="127686"/>
                  </a:lnTo>
                  <a:lnTo>
                    <a:pt x="828688" y="121765"/>
                  </a:lnTo>
                  <a:lnTo>
                    <a:pt x="876297" y="76194"/>
                  </a:lnTo>
                  <a:lnTo>
                    <a:pt x="904869" y="47627"/>
                  </a:lnTo>
                  <a:lnTo>
                    <a:pt x="904871" y="52681"/>
                  </a:lnTo>
                  <a:lnTo>
                    <a:pt x="903814" y="54170"/>
                  </a:lnTo>
                  <a:lnTo>
                    <a:pt x="902048" y="55163"/>
                  </a:lnTo>
                  <a:lnTo>
                    <a:pt x="899815" y="55825"/>
                  </a:lnTo>
                  <a:lnTo>
                    <a:pt x="898326" y="57325"/>
                  </a:lnTo>
                  <a:lnTo>
                    <a:pt x="893112" y="67336"/>
                  </a:lnTo>
                  <a:lnTo>
                    <a:pt x="889062" y="73318"/>
                  </a:lnTo>
                  <a:lnTo>
                    <a:pt x="885725" y="82636"/>
                  </a:lnTo>
                  <a:lnTo>
                    <a:pt x="879561" y="92100"/>
                  </a:lnTo>
                  <a:lnTo>
                    <a:pt x="876205" y="101606"/>
                  </a:lnTo>
                  <a:lnTo>
                    <a:pt x="870037" y="111126"/>
                  </a:lnTo>
                  <a:lnTo>
                    <a:pt x="867739" y="120650"/>
                  </a:lnTo>
                  <a:lnTo>
                    <a:pt x="866775" y="150910"/>
                  </a:lnTo>
                  <a:lnTo>
                    <a:pt x="867832" y="151406"/>
                  </a:lnTo>
                  <a:lnTo>
                    <a:pt x="889438" y="152388"/>
                  </a:lnTo>
                  <a:lnTo>
                    <a:pt x="895543" y="149572"/>
                  </a:lnTo>
                  <a:lnTo>
                    <a:pt x="901784" y="145851"/>
                  </a:lnTo>
                  <a:lnTo>
                    <a:pt x="911247" y="142698"/>
                  </a:lnTo>
                  <a:lnTo>
                    <a:pt x="945286" y="117387"/>
                  </a:lnTo>
                  <a:lnTo>
                    <a:pt x="958410" y="98417"/>
                  </a:lnTo>
                  <a:lnTo>
                    <a:pt x="960416" y="92071"/>
                  </a:lnTo>
                  <a:lnTo>
                    <a:pt x="962010" y="89955"/>
                  </a:lnTo>
                  <a:lnTo>
                    <a:pt x="966602" y="87605"/>
                  </a:lnTo>
                  <a:lnTo>
                    <a:pt x="968251" y="84861"/>
                  </a:lnTo>
                  <a:lnTo>
                    <a:pt x="971256" y="67491"/>
                  </a:lnTo>
                  <a:lnTo>
                    <a:pt x="971418" y="62451"/>
                  </a:lnTo>
                  <a:lnTo>
                    <a:pt x="968667" y="56683"/>
                  </a:lnTo>
                  <a:lnTo>
                    <a:pt x="964976" y="50592"/>
                  </a:lnTo>
                  <a:lnTo>
                    <a:pt x="963334" y="44357"/>
                  </a:lnTo>
                  <a:lnTo>
                    <a:pt x="961839" y="42271"/>
                  </a:lnTo>
                  <a:lnTo>
                    <a:pt x="959783" y="40880"/>
                  </a:lnTo>
                  <a:lnTo>
                    <a:pt x="951833" y="38923"/>
                  </a:lnTo>
                  <a:lnTo>
                    <a:pt x="948879" y="38648"/>
                  </a:lnTo>
                  <a:lnTo>
                    <a:pt x="942776" y="35521"/>
                  </a:lnTo>
                  <a:lnTo>
                    <a:pt x="936535" y="31662"/>
                  </a:lnTo>
                  <a:lnTo>
                    <a:pt x="923904" y="29184"/>
                  </a:lnTo>
                  <a:lnTo>
                    <a:pt x="920735" y="28981"/>
                  </a:lnTo>
                  <a:lnTo>
                    <a:pt x="914393" y="31577"/>
                  </a:lnTo>
                  <a:lnTo>
                    <a:pt x="908045" y="35200"/>
                  </a:lnTo>
                  <a:lnTo>
                    <a:pt x="895347" y="37527"/>
                  </a:lnTo>
                  <a:lnTo>
                    <a:pt x="892172" y="37717"/>
                  </a:lnTo>
                  <a:lnTo>
                    <a:pt x="885822" y="40752"/>
                  </a:lnTo>
                  <a:lnTo>
                    <a:pt x="879472" y="44570"/>
                  </a:lnTo>
                  <a:lnTo>
                    <a:pt x="873122" y="46266"/>
                  </a:lnTo>
                  <a:lnTo>
                    <a:pt x="871005" y="47777"/>
                  </a:lnTo>
                  <a:lnTo>
                    <a:pt x="869596" y="49843"/>
                  </a:lnTo>
                  <a:lnTo>
                    <a:pt x="868653" y="52278"/>
                  </a:lnTo>
                  <a:lnTo>
                    <a:pt x="866968" y="53902"/>
                  </a:lnTo>
                  <a:lnTo>
                    <a:pt x="856659" y="59330"/>
                  </a:lnTo>
                  <a:lnTo>
                    <a:pt x="847768" y="66636"/>
                  </a:lnTo>
                  <a:lnTo>
                    <a:pt x="876378" y="66674"/>
                  </a:lnTo>
                  <a:lnTo>
                    <a:pt x="884446" y="63852"/>
                  </a:lnTo>
                  <a:lnTo>
                    <a:pt x="888080" y="61617"/>
                  </a:lnTo>
                  <a:lnTo>
                    <a:pt x="912291" y="54915"/>
                  </a:lnTo>
                  <a:lnTo>
                    <a:pt x="916167" y="52485"/>
                  </a:lnTo>
                  <a:lnTo>
                    <a:pt x="954904" y="40304"/>
                  </a:lnTo>
                  <a:lnTo>
                    <a:pt x="970768" y="31204"/>
                  </a:lnTo>
                  <a:lnTo>
                    <a:pt x="989150" y="24037"/>
                  </a:lnTo>
                  <a:lnTo>
                    <a:pt x="1009037" y="12167"/>
                  </a:lnTo>
                  <a:lnTo>
                    <a:pt x="1015727" y="9640"/>
                  </a:lnTo>
                  <a:lnTo>
                    <a:pt x="1026780" y="1478"/>
                  </a:lnTo>
                  <a:lnTo>
                    <a:pt x="1033184" y="437"/>
                  </a:lnTo>
                  <a:lnTo>
                    <a:pt x="1055902" y="0"/>
                  </a:lnTo>
                  <a:lnTo>
                    <a:pt x="1056360" y="1058"/>
                  </a:lnTo>
                  <a:lnTo>
                    <a:pt x="1057272" y="47681"/>
                  </a:lnTo>
                  <a:lnTo>
                    <a:pt x="1057272" y="50837"/>
                  </a:lnTo>
                  <a:lnTo>
                    <a:pt x="1056214" y="52941"/>
                  </a:lnTo>
                  <a:lnTo>
                    <a:pt x="1054448" y="54344"/>
                  </a:lnTo>
                  <a:lnTo>
                    <a:pt x="1052215" y="55279"/>
                  </a:lnTo>
                  <a:lnTo>
                    <a:pt x="1050726" y="56961"/>
                  </a:lnTo>
                  <a:lnTo>
                    <a:pt x="1049070" y="61651"/>
                  </a:lnTo>
                  <a:lnTo>
                    <a:pt x="1046949" y="73286"/>
                  </a:lnTo>
                  <a:lnTo>
                    <a:pt x="1041279" y="82627"/>
                  </a:lnTo>
                  <a:lnTo>
                    <a:pt x="1038624" y="93377"/>
                  </a:lnTo>
                  <a:lnTo>
                    <a:pt x="1038232" y="109390"/>
                  </a:lnTo>
                  <a:lnTo>
                    <a:pt x="1039289" y="111026"/>
                  </a:lnTo>
                  <a:lnTo>
                    <a:pt x="1041049" y="112117"/>
                  </a:lnTo>
                  <a:lnTo>
                    <a:pt x="1047924" y="114012"/>
                  </a:lnTo>
                  <a:lnTo>
                    <a:pt x="1060888" y="114261"/>
                  </a:lnTo>
                  <a:lnTo>
                    <a:pt x="1066993" y="111460"/>
                  </a:lnTo>
                  <a:lnTo>
                    <a:pt x="1070102" y="109231"/>
                  </a:lnTo>
                  <a:lnTo>
                    <a:pt x="1093403" y="102539"/>
                  </a:lnTo>
                  <a:lnTo>
                    <a:pt x="1121753" y="80345"/>
                  </a:lnTo>
                  <a:lnTo>
                    <a:pt x="1140995" y="74196"/>
                  </a:lnTo>
                  <a:lnTo>
                    <a:pt x="1165104" y="53857"/>
                  </a:lnTo>
                  <a:lnTo>
                    <a:pt x="1168697" y="47572"/>
                  </a:lnTo>
                  <a:lnTo>
                    <a:pt x="1169655" y="44415"/>
                  </a:lnTo>
                  <a:lnTo>
                    <a:pt x="1171352" y="42310"/>
                  </a:lnTo>
                  <a:lnTo>
                    <a:pt x="1177739" y="38288"/>
                  </a:lnTo>
                  <a:lnTo>
                    <a:pt x="1179605" y="33597"/>
                  </a:lnTo>
                  <a:lnTo>
                    <a:pt x="1181160" y="31923"/>
                  </a:lnTo>
                  <a:lnTo>
                    <a:pt x="1190604" y="28579"/>
                  </a:lnTo>
                  <a:lnTo>
                    <a:pt x="1190610" y="28577"/>
                  </a:lnTo>
                  <a:lnTo>
                    <a:pt x="1190619" y="33631"/>
                  </a:lnTo>
                  <a:lnTo>
                    <a:pt x="1189562" y="35120"/>
                  </a:lnTo>
                  <a:lnTo>
                    <a:pt x="1187798" y="36113"/>
                  </a:lnTo>
                  <a:lnTo>
                    <a:pt x="1185564" y="36775"/>
                  </a:lnTo>
                  <a:lnTo>
                    <a:pt x="1184076" y="38275"/>
                  </a:lnTo>
                  <a:lnTo>
                    <a:pt x="1182420" y="42763"/>
                  </a:lnTo>
                  <a:lnTo>
                    <a:pt x="1180299" y="54268"/>
                  </a:lnTo>
                  <a:lnTo>
                    <a:pt x="1165932" y="74108"/>
                  </a:lnTo>
                  <a:lnTo>
                    <a:pt x="1159991" y="93268"/>
                  </a:lnTo>
                  <a:lnTo>
                    <a:pt x="1157502" y="97103"/>
                  </a:lnTo>
                  <a:lnTo>
                    <a:pt x="1147904" y="125559"/>
                  </a:lnTo>
                  <a:lnTo>
                    <a:pt x="1128096" y="155686"/>
                  </a:lnTo>
                  <a:lnTo>
                    <a:pt x="1116707" y="184076"/>
                  </a:lnTo>
                  <a:lnTo>
                    <a:pt x="1108867" y="196945"/>
                  </a:lnTo>
                  <a:lnTo>
                    <a:pt x="1102859" y="216898"/>
                  </a:lnTo>
                  <a:lnTo>
                    <a:pt x="1069948" y="262616"/>
                  </a:lnTo>
                  <a:lnTo>
                    <a:pt x="1061498" y="272780"/>
                  </a:lnTo>
                  <a:lnTo>
                    <a:pt x="1055285" y="285696"/>
                  </a:lnTo>
                  <a:lnTo>
                    <a:pt x="1030545" y="312442"/>
                  </a:lnTo>
                  <a:lnTo>
                    <a:pt x="1026695" y="313487"/>
                  </a:lnTo>
                  <a:lnTo>
                    <a:pt x="1019212" y="314320"/>
                  </a:lnTo>
                  <a:lnTo>
                    <a:pt x="1024241" y="309266"/>
                  </a:lnTo>
                  <a:lnTo>
                    <a:pt x="1026717" y="303962"/>
                  </a:lnTo>
                  <a:lnTo>
                    <a:pt x="1027377" y="301066"/>
                  </a:lnTo>
                  <a:lnTo>
                    <a:pt x="1033363" y="291934"/>
                  </a:lnTo>
                  <a:lnTo>
                    <a:pt x="1043807" y="279366"/>
                  </a:lnTo>
                  <a:lnTo>
                    <a:pt x="1063891" y="234577"/>
                  </a:lnTo>
                  <a:lnTo>
                    <a:pt x="1083754" y="197875"/>
                  </a:lnTo>
                  <a:lnTo>
                    <a:pt x="1097691" y="184335"/>
                  </a:lnTo>
                  <a:lnTo>
                    <a:pt x="1114835" y="142699"/>
                  </a:lnTo>
                  <a:lnTo>
                    <a:pt x="1136672" y="98414"/>
                  </a:lnTo>
                  <a:lnTo>
                    <a:pt x="1149704" y="77034"/>
                  </a:lnTo>
                  <a:lnTo>
                    <a:pt x="1152327" y="70220"/>
                  </a:lnTo>
                  <a:lnTo>
                    <a:pt x="1178326" y="38106"/>
                  </a:lnTo>
                  <a:lnTo>
                    <a:pt x="1179249" y="34928"/>
                  </a:lnTo>
                  <a:lnTo>
                    <a:pt x="1180923" y="32810"/>
                  </a:lnTo>
                  <a:lnTo>
                    <a:pt x="1197236" y="22400"/>
                  </a:lnTo>
                  <a:lnTo>
                    <a:pt x="1207826" y="19490"/>
                  </a:lnTo>
                  <a:lnTo>
                    <a:pt x="1233255" y="19052"/>
                  </a:lnTo>
                  <a:lnTo>
                    <a:pt x="1238851" y="21873"/>
                  </a:lnTo>
                  <a:lnTo>
                    <a:pt x="1246009" y="27250"/>
                  </a:lnTo>
                  <a:lnTo>
                    <a:pt x="1246988" y="30808"/>
                  </a:lnTo>
                  <a:lnTo>
                    <a:pt x="1247617" y="41715"/>
                  </a:lnTo>
                  <a:lnTo>
                    <a:pt x="1250525" y="47820"/>
                  </a:lnTo>
                  <a:lnTo>
                    <a:pt x="1255960" y="55307"/>
                  </a:lnTo>
                  <a:lnTo>
                    <a:pt x="1257033" y="64389"/>
                  </a:lnTo>
                  <a:lnTo>
                    <a:pt x="1257287" y="88933"/>
                  </a:lnTo>
                  <a:lnTo>
                    <a:pt x="1254470" y="95264"/>
                  </a:lnTo>
                  <a:lnTo>
                    <a:pt x="1249095" y="102895"/>
                  </a:lnTo>
                  <a:lnTo>
                    <a:pt x="1246974" y="112007"/>
                  </a:lnTo>
                  <a:lnTo>
                    <a:pt x="1242832" y="117867"/>
                  </a:lnTo>
                  <a:lnTo>
                    <a:pt x="1237463" y="121176"/>
                  </a:lnTo>
                  <a:lnTo>
                    <a:pt x="1221033" y="123669"/>
                  </a:lnTo>
                  <a:lnTo>
                    <a:pt x="1200193" y="123824"/>
                  </a:lnTo>
                  <a:lnTo>
                    <a:pt x="1200151" y="115623"/>
                  </a:lnTo>
                  <a:lnTo>
                    <a:pt x="1213404" y="101158"/>
                  </a:lnTo>
                  <a:lnTo>
                    <a:pt x="1219443" y="97875"/>
                  </a:lnTo>
                  <a:lnTo>
                    <a:pt x="1228722" y="952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" name="SMARTInkShape-1441"/>
            <p:cNvSpPr/>
            <p:nvPr>
              <p:custDataLst>
                <p:tags r:id="rId251"/>
              </p:custDataLst>
            </p:nvPr>
          </p:nvSpPr>
          <p:spPr>
            <a:xfrm>
              <a:off x="11077615" y="3276728"/>
              <a:ext cx="676198" cy="161668"/>
            </a:xfrm>
            <a:custGeom>
              <a:avLst/>
              <a:gdLst/>
              <a:ahLst/>
              <a:cxnLst/>
              <a:rect l="0" t="0" r="0" b="0"/>
              <a:pathLst>
                <a:path w="676198" h="161668">
                  <a:moveTo>
                    <a:pt x="85685" y="76072"/>
                  </a:moveTo>
                  <a:lnTo>
                    <a:pt x="85685" y="76072"/>
                  </a:lnTo>
                  <a:lnTo>
                    <a:pt x="95175" y="76072"/>
                  </a:lnTo>
                  <a:lnTo>
                    <a:pt x="104620" y="66664"/>
                  </a:lnTo>
                  <a:lnTo>
                    <a:pt x="113865" y="66550"/>
                  </a:lnTo>
                  <a:lnTo>
                    <a:pt x="114260" y="33035"/>
                  </a:lnTo>
                  <a:lnTo>
                    <a:pt x="113202" y="31506"/>
                  </a:lnTo>
                  <a:lnTo>
                    <a:pt x="111436" y="30486"/>
                  </a:lnTo>
                  <a:lnTo>
                    <a:pt x="105126" y="28566"/>
                  </a:lnTo>
                  <a:lnTo>
                    <a:pt x="87128" y="28447"/>
                  </a:lnTo>
                  <a:lnTo>
                    <a:pt x="78365" y="34993"/>
                  </a:lnTo>
                  <a:lnTo>
                    <a:pt x="72553" y="36648"/>
                  </a:lnTo>
                  <a:lnTo>
                    <a:pt x="70581" y="38148"/>
                  </a:lnTo>
                  <a:lnTo>
                    <a:pt x="28519" y="85602"/>
                  </a:lnTo>
                  <a:lnTo>
                    <a:pt x="15831" y="98298"/>
                  </a:lnTo>
                  <a:lnTo>
                    <a:pt x="12306" y="107470"/>
                  </a:lnTo>
                  <a:lnTo>
                    <a:pt x="9680" y="117543"/>
                  </a:lnTo>
                  <a:lnTo>
                    <a:pt x="953" y="132764"/>
                  </a:lnTo>
                  <a:lnTo>
                    <a:pt x="0" y="150497"/>
                  </a:lnTo>
                  <a:lnTo>
                    <a:pt x="8165" y="160318"/>
                  </a:lnTo>
                  <a:lnTo>
                    <a:pt x="11721" y="161139"/>
                  </a:lnTo>
                  <a:lnTo>
                    <a:pt x="17571" y="161667"/>
                  </a:lnTo>
                  <a:lnTo>
                    <a:pt x="26330" y="155226"/>
                  </a:lnTo>
                  <a:lnTo>
                    <a:pt x="35173" y="152089"/>
                  </a:lnTo>
                  <a:lnTo>
                    <a:pt x="57128" y="135848"/>
                  </a:lnTo>
                  <a:lnTo>
                    <a:pt x="63469" y="133331"/>
                  </a:lnTo>
                  <a:lnTo>
                    <a:pt x="88860" y="110877"/>
                  </a:lnTo>
                  <a:lnTo>
                    <a:pt x="92386" y="104594"/>
                  </a:lnTo>
                  <a:lnTo>
                    <a:pt x="95014" y="98273"/>
                  </a:lnTo>
                  <a:lnTo>
                    <a:pt x="114248" y="76083"/>
                  </a:lnTo>
                  <a:lnTo>
                    <a:pt x="114257" y="81132"/>
                  </a:lnTo>
                  <a:lnTo>
                    <a:pt x="113200" y="82620"/>
                  </a:lnTo>
                  <a:lnTo>
                    <a:pt x="111436" y="83613"/>
                  </a:lnTo>
                  <a:lnTo>
                    <a:pt x="109202" y="84274"/>
                  </a:lnTo>
                  <a:lnTo>
                    <a:pt x="107714" y="85773"/>
                  </a:lnTo>
                  <a:lnTo>
                    <a:pt x="106058" y="90261"/>
                  </a:lnTo>
                  <a:lnTo>
                    <a:pt x="104850" y="102896"/>
                  </a:lnTo>
                  <a:lnTo>
                    <a:pt x="98212" y="111905"/>
                  </a:lnTo>
                  <a:lnTo>
                    <a:pt x="96100" y="120791"/>
                  </a:lnTo>
                  <a:lnTo>
                    <a:pt x="95213" y="147363"/>
                  </a:lnTo>
                  <a:lnTo>
                    <a:pt x="96270" y="149000"/>
                  </a:lnTo>
                  <a:lnTo>
                    <a:pt x="98034" y="150090"/>
                  </a:lnTo>
                  <a:lnTo>
                    <a:pt x="104912" y="151985"/>
                  </a:lnTo>
                  <a:lnTo>
                    <a:pt x="131555" y="152271"/>
                  </a:lnTo>
                  <a:lnTo>
                    <a:pt x="140568" y="145726"/>
                  </a:lnTo>
                  <a:lnTo>
                    <a:pt x="149454" y="143630"/>
                  </a:lnTo>
                  <a:lnTo>
                    <a:pt x="155654" y="143140"/>
                  </a:lnTo>
                  <a:lnTo>
                    <a:pt x="161938" y="140099"/>
                  </a:lnTo>
                  <a:lnTo>
                    <a:pt x="169540" y="134580"/>
                  </a:lnTo>
                  <a:lnTo>
                    <a:pt x="180495" y="133257"/>
                  </a:lnTo>
                  <a:lnTo>
                    <a:pt x="180935" y="152237"/>
                  </a:lnTo>
                  <a:lnTo>
                    <a:pt x="198544" y="152272"/>
                  </a:lnTo>
                  <a:lnTo>
                    <a:pt x="207305" y="145726"/>
                  </a:lnTo>
                  <a:lnTo>
                    <a:pt x="216148" y="142571"/>
                  </a:lnTo>
                  <a:lnTo>
                    <a:pt x="261635" y="100145"/>
                  </a:lnTo>
                  <a:lnTo>
                    <a:pt x="273271" y="83022"/>
                  </a:lnTo>
                  <a:lnTo>
                    <a:pt x="298419" y="63086"/>
                  </a:lnTo>
                  <a:lnTo>
                    <a:pt x="301942" y="56894"/>
                  </a:lnTo>
                  <a:lnTo>
                    <a:pt x="304389" y="47676"/>
                  </a:lnTo>
                  <a:lnTo>
                    <a:pt x="304711" y="39459"/>
                  </a:lnTo>
                  <a:lnTo>
                    <a:pt x="305786" y="38963"/>
                  </a:lnTo>
                  <a:lnTo>
                    <a:pt x="313892" y="38011"/>
                  </a:lnTo>
                  <a:lnTo>
                    <a:pt x="306050" y="37975"/>
                  </a:lnTo>
                  <a:lnTo>
                    <a:pt x="305334" y="40796"/>
                  </a:lnTo>
                  <a:lnTo>
                    <a:pt x="304874" y="46173"/>
                  </a:lnTo>
                  <a:lnTo>
                    <a:pt x="298236" y="54840"/>
                  </a:lnTo>
                  <a:lnTo>
                    <a:pt x="296571" y="60638"/>
                  </a:lnTo>
                  <a:lnTo>
                    <a:pt x="295067" y="62608"/>
                  </a:lnTo>
                  <a:lnTo>
                    <a:pt x="282095" y="71085"/>
                  </a:lnTo>
                  <a:lnTo>
                    <a:pt x="278811" y="76678"/>
                  </a:lnTo>
                  <a:lnTo>
                    <a:pt x="275472" y="92027"/>
                  </a:lnTo>
                  <a:lnTo>
                    <a:pt x="268030" y="102776"/>
                  </a:lnTo>
                  <a:lnTo>
                    <a:pt x="266780" y="112684"/>
                  </a:lnTo>
                  <a:lnTo>
                    <a:pt x="266663" y="123266"/>
                  </a:lnTo>
                  <a:lnTo>
                    <a:pt x="280851" y="123686"/>
                  </a:lnTo>
                  <a:lnTo>
                    <a:pt x="286371" y="120870"/>
                  </a:lnTo>
                  <a:lnTo>
                    <a:pt x="292354" y="117149"/>
                  </a:lnTo>
                  <a:lnTo>
                    <a:pt x="298540" y="115495"/>
                  </a:lnTo>
                  <a:lnTo>
                    <a:pt x="300614" y="113996"/>
                  </a:lnTo>
                  <a:lnTo>
                    <a:pt x="301997" y="111938"/>
                  </a:lnTo>
                  <a:lnTo>
                    <a:pt x="302917" y="109508"/>
                  </a:lnTo>
                  <a:lnTo>
                    <a:pt x="305649" y="107887"/>
                  </a:lnTo>
                  <a:lnTo>
                    <a:pt x="318546" y="104549"/>
                  </a:lnTo>
                  <a:lnTo>
                    <a:pt x="332923" y="94475"/>
                  </a:lnTo>
                  <a:lnTo>
                    <a:pt x="345952" y="82294"/>
                  </a:lnTo>
                  <a:lnTo>
                    <a:pt x="349526" y="76015"/>
                  </a:lnTo>
                  <a:lnTo>
                    <a:pt x="352172" y="69697"/>
                  </a:lnTo>
                  <a:lnTo>
                    <a:pt x="376803" y="34601"/>
                  </a:lnTo>
                  <a:lnTo>
                    <a:pt x="379112" y="26596"/>
                  </a:lnTo>
                  <a:lnTo>
                    <a:pt x="380786" y="24038"/>
                  </a:lnTo>
                  <a:lnTo>
                    <a:pt x="382962" y="22332"/>
                  </a:lnTo>
                  <a:lnTo>
                    <a:pt x="385471" y="21196"/>
                  </a:lnTo>
                  <a:lnTo>
                    <a:pt x="387140" y="19380"/>
                  </a:lnTo>
                  <a:lnTo>
                    <a:pt x="388999" y="14539"/>
                  </a:lnTo>
                  <a:lnTo>
                    <a:pt x="390552" y="12825"/>
                  </a:lnTo>
                  <a:lnTo>
                    <a:pt x="395101" y="10921"/>
                  </a:lnTo>
                  <a:lnTo>
                    <a:pt x="396738" y="9354"/>
                  </a:lnTo>
                  <a:lnTo>
                    <a:pt x="399972" y="0"/>
                  </a:lnTo>
                  <a:lnTo>
                    <a:pt x="400007" y="8084"/>
                  </a:lnTo>
                  <a:lnTo>
                    <a:pt x="393464" y="16742"/>
                  </a:lnTo>
                  <a:lnTo>
                    <a:pt x="390308" y="25567"/>
                  </a:lnTo>
                  <a:lnTo>
                    <a:pt x="364673" y="57027"/>
                  </a:lnTo>
                  <a:lnTo>
                    <a:pt x="362080" y="63374"/>
                  </a:lnTo>
                  <a:lnTo>
                    <a:pt x="345506" y="85597"/>
                  </a:lnTo>
                  <a:lnTo>
                    <a:pt x="342978" y="91947"/>
                  </a:lnTo>
                  <a:lnTo>
                    <a:pt x="334814" y="102765"/>
                  </a:lnTo>
                  <a:lnTo>
                    <a:pt x="333464" y="112683"/>
                  </a:lnTo>
                  <a:lnTo>
                    <a:pt x="333373" y="118787"/>
                  </a:lnTo>
                  <a:lnTo>
                    <a:pt x="332303" y="120424"/>
                  </a:lnTo>
                  <a:lnTo>
                    <a:pt x="330530" y="121515"/>
                  </a:lnTo>
                  <a:lnTo>
                    <a:pt x="324203" y="123569"/>
                  </a:lnTo>
                  <a:lnTo>
                    <a:pt x="332045" y="131887"/>
                  </a:lnTo>
                  <a:lnTo>
                    <a:pt x="341424" y="133105"/>
                  </a:lnTo>
                  <a:lnTo>
                    <a:pt x="388482" y="133222"/>
                  </a:lnTo>
                  <a:lnTo>
                    <a:pt x="390475" y="133222"/>
                  </a:lnTo>
                  <a:lnTo>
                    <a:pt x="390485" y="142713"/>
                  </a:lnTo>
                  <a:lnTo>
                    <a:pt x="405032" y="142747"/>
                  </a:lnTo>
                  <a:lnTo>
                    <a:pt x="406533" y="141689"/>
                  </a:lnTo>
                  <a:lnTo>
                    <a:pt x="407533" y="139925"/>
                  </a:lnTo>
                  <a:lnTo>
                    <a:pt x="408199" y="137690"/>
                  </a:lnTo>
                  <a:lnTo>
                    <a:pt x="409703" y="136201"/>
                  </a:lnTo>
                  <a:lnTo>
                    <a:pt x="419157" y="132425"/>
                  </a:lnTo>
                  <a:lnTo>
                    <a:pt x="426380" y="126753"/>
                  </a:lnTo>
                  <a:lnTo>
                    <a:pt x="435223" y="123544"/>
                  </a:lnTo>
                  <a:lnTo>
                    <a:pt x="482821" y="78983"/>
                  </a:lnTo>
                  <a:lnTo>
                    <a:pt x="491103" y="69644"/>
                  </a:lnTo>
                  <a:lnTo>
                    <a:pt x="495955" y="57211"/>
                  </a:lnTo>
                  <a:lnTo>
                    <a:pt x="504781" y="47502"/>
                  </a:lnTo>
                  <a:lnTo>
                    <a:pt x="504783" y="47500"/>
                  </a:lnTo>
                  <a:lnTo>
                    <a:pt x="504785" y="52554"/>
                  </a:lnTo>
                  <a:lnTo>
                    <a:pt x="503727" y="54043"/>
                  </a:lnTo>
                  <a:lnTo>
                    <a:pt x="501961" y="55036"/>
                  </a:lnTo>
                  <a:lnTo>
                    <a:pt x="499727" y="55698"/>
                  </a:lnTo>
                  <a:lnTo>
                    <a:pt x="498239" y="57198"/>
                  </a:lnTo>
                  <a:lnTo>
                    <a:pt x="496583" y="61686"/>
                  </a:lnTo>
                  <a:lnTo>
                    <a:pt x="494208" y="92216"/>
                  </a:lnTo>
                  <a:lnTo>
                    <a:pt x="487059" y="102801"/>
                  </a:lnTo>
                  <a:lnTo>
                    <a:pt x="487677" y="104475"/>
                  </a:lnTo>
                  <a:lnTo>
                    <a:pt x="494903" y="113732"/>
                  </a:lnTo>
                  <a:lnTo>
                    <a:pt x="495155" y="119098"/>
                  </a:lnTo>
                  <a:lnTo>
                    <a:pt x="496247" y="120631"/>
                  </a:lnTo>
                  <a:lnTo>
                    <a:pt x="498036" y="121653"/>
                  </a:lnTo>
                  <a:lnTo>
                    <a:pt x="503453" y="123293"/>
                  </a:lnTo>
                  <a:lnTo>
                    <a:pt x="514970" y="116105"/>
                  </a:lnTo>
                  <a:lnTo>
                    <a:pt x="530272" y="113368"/>
                  </a:lnTo>
                  <a:lnTo>
                    <a:pt x="542903" y="106683"/>
                  </a:lnTo>
                  <a:lnTo>
                    <a:pt x="546070" y="106005"/>
                  </a:lnTo>
                  <a:lnTo>
                    <a:pt x="555588" y="99993"/>
                  </a:lnTo>
                  <a:lnTo>
                    <a:pt x="577810" y="80219"/>
                  </a:lnTo>
                  <a:lnTo>
                    <a:pt x="584160" y="77915"/>
                  </a:lnTo>
                  <a:lnTo>
                    <a:pt x="586277" y="76242"/>
                  </a:lnTo>
                  <a:lnTo>
                    <a:pt x="603601" y="53730"/>
                  </a:lnTo>
                  <a:lnTo>
                    <a:pt x="609734" y="50267"/>
                  </a:lnTo>
                  <a:lnTo>
                    <a:pt x="612850" y="49344"/>
                  </a:lnTo>
                  <a:lnTo>
                    <a:pt x="614928" y="47669"/>
                  </a:lnTo>
                  <a:lnTo>
                    <a:pt x="618537" y="39458"/>
                  </a:lnTo>
                  <a:lnTo>
                    <a:pt x="621665" y="38632"/>
                  </a:lnTo>
                  <a:lnTo>
                    <a:pt x="628489" y="37983"/>
                  </a:lnTo>
                  <a:lnTo>
                    <a:pt x="614416" y="52161"/>
                  </a:lnTo>
                  <a:lnTo>
                    <a:pt x="611718" y="57684"/>
                  </a:lnTo>
                  <a:lnTo>
                    <a:pt x="610999" y="60638"/>
                  </a:lnTo>
                  <a:lnTo>
                    <a:pt x="601485" y="74230"/>
                  </a:lnTo>
                  <a:lnTo>
                    <a:pt x="593775" y="83312"/>
                  </a:lnTo>
                  <a:lnTo>
                    <a:pt x="591477" y="92211"/>
                  </a:lnTo>
                  <a:lnTo>
                    <a:pt x="590510" y="114042"/>
                  </a:lnTo>
                  <a:lnTo>
                    <a:pt x="598712" y="114161"/>
                  </a:lnTo>
                  <a:lnTo>
                    <a:pt x="607377" y="107624"/>
                  </a:lnTo>
                  <a:lnTo>
                    <a:pt x="616204" y="105529"/>
                  </a:lnTo>
                  <a:lnTo>
                    <a:pt x="622390" y="105039"/>
                  </a:lnTo>
                  <a:lnTo>
                    <a:pt x="628669" y="101999"/>
                  </a:lnTo>
                  <a:lnTo>
                    <a:pt x="631825" y="99707"/>
                  </a:lnTo>
                  <a:lnTo>
                    <a:pt x="635330" y="94338"/>
                  </a:lnTo>
                  <a:lnTo>
                    <a:pt x="636265" y="91424"/>
                  </a:lnTo>
                  <a:lnTo>
                    <a:pt x="637947" y="89482"/>
                  </a:lnTo>
                  <a:lnTo>
                    <a:pt x="657359" y="78285"/>
                  </a:lnTo>
                  <a:lnTo>
                    <a:pt x="660475" y="77548"/>
                  </a:lnTo>
                  <a:lnTo>
                    <a:pt x="662553" y="75998"/>
                  </a:lnTo>
                  <a:lnTo>
                    <a:pt x="663939" y="73906"/>
                  </a:lnTo>
                  <a:lnTo>
                    <a:pt x="664864" y="71453"/>
                  </a:lnTo>
                  <a:lnTo>
                    <a:pt x="666536" y="69817"/>
                  </a:lnTo>
                  <a:lnTo>
                    <a:pt x="676104" y="66585"/>
                  </a:lnTo>
                  <a:lnTo>
                    <a:pt x="676197" y="71615"/>
                  </a:lnTo>
                  <a:lnTo>
                    <a:pt x="675152" y="73100"/>
                  </a:lnTo>
                  <a:lnTo>
                    <a:pt x="673396" y="74091"/>
                  </a:lnTo>
                  <a:lnTo>
                    <a:pt x="671166" y="74751"/>
                  </a:lnTo>
                  <a:lnTo>
                    <a:pt x="669680" y="76250"/>
                  </a:lnTo>
                  <a:lnTo>
                    <a:pt x="668030" y="80737"/>
                  </a:lnTo>
                  <a:lnTo>
                    <a:pt x="665912" y="92241"/>
                  </a:lnTo>
                  <a:lnTo>
                    <a:pt x="654967" y="106650"/>
                  </a:lnTo>
                  <a:lnTo>
                    <a:pt x="639585" y="122242"/>
                  </a:lnTo>
                  <a:lnTo>
                    <a:pt x="638135" y="1332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1" name="SMARTInkShape-Group367"/>
          <p:cNvGrpSpPr/>
          <p:nvPr/>
        </p:nvGrpSpPr>
        <p:grpSpPr>
          <a:xfrm>
            <a:off x="4000500" y="3838575"/>
            <a:ext cx="657223" cy="247651"/>
            <a:chOff x="4000500" y="3838575"/>
            <a:chExt cx="657223" cy="247651"/>
          </a:xfrm>
        </p:grpSpPr>
        <p:sp>
          <p:nvSpPr>
            <p:cNvPr id="187" name="SMARTInkShape-1442"/>
            <p:cNvSpPr/>
            <p:nvPr>
              <p:custDataLst>
                <p:tags r:id="rId246"/>
              </p:custDataLst>
            </p:nvPr>
          </p:nvSpPr>
          <p:spPr>
            <a:xfrm>
              <a:off x="4000500" y="3838575"/>
              <a:ext cx="314326" cy="224479"/>
            </a:xfrm>
            <a:custGeom>
              <a:avLst/>
              <a:gdLst/>
              <a:ahLst/>
              <a:cxnLst/>
              <a:rect l="0" t="0" r="0" b="0"/>
              <a:pathLst>
                <a:path w="314326" h="224479">
                  <a:moveTo>
                    <a:pt x="9525" y="190500"/>
                  </a:moveTo>
                  <a:lnTo>
                    <a:pt x="9525" y="190500"/>
                  </a:lnTo>
                  <a:lnTo>
                    <a:pt x="3" y="190500"/>
                  </a:lnTo>
                  <a:lnTo>
                    <a:pt x="0" y="200025"/>
                  </a:lnTo>
                  <a:lnTo>
                    <a:pt x="5057" y="200025"/>
                  </a:lnTo>
                  <a:lnTo>
                    <a:pt x="6546" y="198967"/>
                  </a:lnTo>
                  <a:lnTo>
                    <a:pt x="7539" y="197203"/>
                  </a:lnTo>
                  <a:lnTo>
                    <a:pt x="9408" y="190893"/>
                  </a:lnTo>
                  <a:lnTo>
                    <a:pt x="18933" y="181094"/>
                  </a:lnTo>
                  <a:lnTo>
                    <a:pt x="19050" y="171460"/>
                  </a:lnTo>
                  <a:lnTo>
                    <a:pt x="1334" y="171450"/>
                  </a:lnTo>
                  <a:lnTo>
                    <a:pt x="889" y="172508"/>
                  </a:lnTo>
                  <a:lnTo>
                    <a:pt x="0" y="204962"/>
                  </a:lnTo>
                  <a:lnTo>
                    <a:pt x="1058" y="206492"/>
                  </a:lnTo>
                  <a:lnTo>
                    <a:pt x="2822" y="207511"/>
                  </a:lnTo>
                  <a:lnTo>
                    <a:pt x="9132" y="209431"/>
                  </a:lnTo>
                  <a:lnTo>
                    <a:pt x="17692" y="201338"/>
                  </a:lnTo>
                  <a:lnTo>
                    <a:pt x="23704" y="200414"/>
                  </a:lnTo>
                  <a:lnTo>
                    <a:pt x="25328" y="199226"/>
                  </a:lnTo>
                  <a:lnTo>
                    <a:pt x="26410" y="197376"/>
                  </a:lnTo>
                  <a:lnTo>
                    <a:pt x="28147" y="191858"/>
                  </a:lnTo>
                  <a:lnTo>
                    <a:pt x="37697" y="181402"/>
                  </a:lnTo>
                  <a:lnTo>
                    <a:pt x="38099" y="163285"/>
                  </a:lnTo>
                  <a:lnTo>
                    <a:pt x="37041" y="162832"/>
                  </a:lnTo>
                  <a:lnTo>
                    <a:pt x="19084" y="161925"/>
                  </a:lnTo>
                  <a:lnTo>
                    <a:pt x="9918" y="171057"/>
                  </a:lnTo>
                  <a:lnTo>
                    <a:pt x="9525" y="214177"/>
                  </a:lnTo>
                  <a:lnTo>
                    <a:pt x="10583" y="215810"/>
                  </a:lnTo>
                  <a:lnTo>
                    <a:pt x="12347" y="216898"/>
                  </a:lnTo>
                  <a:lnTo>
                    <a:pt x="17726" y="218645"/>
                  </a:lnTo>
                  <a:lnTo>
                    <a:pt x="18461" y="221706"/>
                  </a:lnTo>
                  <a:lnTo>
                    <a:pt x="18657" y="224005"/>
                  </a:lnTo>
                  <a:lnTo>
                    <a:pt x="19846" y="224478"/>
                  </a:lnTo>
                  <a:lnTo>
                    <a:pt x="29359" y="220456"/>
                  </a:lnTo>
                  <a:lnTo>
                    <a:pt x="36373" y="219348"/>
                  </a:lnTo>
                  <a:lnTo>
                    <a:pt x="45363" y="212583"/>
                  </a:lnTo>
                  <a:lnTo>
                    <a:pt x="54246" y="209390"/>
                  </a:lnTo>
                  <a:lnTo>
                    <a:pt x="69886" y="196411"/>
                  </a:lnTo>
                  <a:lnTo>
                    <a:pt x="107950" y="149338"/>
                  </a:lnTo>
                  <a:lnTo>
                    <a:pt x="142286" y="112071"/>
                  </a:lnTo>
                  <a:lnTo>
                    <a:pt x="174615" y="64950"/>
                  </a:lnTo>
                  <a:lnTo>
                    <a:pt x="178148" y="54972"/>
                  </a:lnTo>
                  <a:lnTo>
                    <a:pt x="180777" y="44541"/>
                  </a:lnTo>
                  <a:lnTo>
                    <a:pt x="188266" y="29220"/>
                  </a:lnTo>
                  <a:lnTo>
                    <a:pt x="189010" y="25830"/>
                  </a:lnTo>
                  <a:lnTo>
                    <a:pt x="190565" y="23570"/>
                  </a:lnTo>
                  <a:lnTo>
                    <a:pt x="192660" y="22063"/>
                  </a:lnTo>
                  <a:lnTo>
                    <a:pt x="195115" y="21059"/>
                  </a:lnTo>
                  <a:lnTo>
                    <a:pt x="196752" y="19331"/>
                  </a:lnTo>
                  <a:lnTo>
                    <a:pt x="198570" y="14589"/>
                  </a:lnTo>
                  <a:lnTo>
                    <a:pt x="199594" y="5969"/>
                  </a:lnTo>
                  <a:lnTo>
                    <a:pt x="200796" y="3979"/>
                  </a:lnTo>
                  <a:lnTo>
                    <a:pt x="202655" y="2653"/>
                  </a:lnTo>
                  <a:lnTo>
                    <a:pt x="209547" y="2"/>
                  </a:lnTo>
                  <a:lnTo>
                    <a:pt x="204493" y="0"/>
                  </a:lnTo>
                  <a:lnTo>
                    <a:pt x="203004" y="1058"/>
                  </a:lnTo>
                  <a:lnTo>
                    <a:pt x="202011" y="2822"/>
                  </a:lnTo>
                  <a:lnTo>
                    <a:pt x="200417" y="8201"/>
                  </a:lnTo>
                  <a:lnTo>
                    <a:pt x="193556" y="16868"/>
                  </a:lnTo>
                  <a:lnTo>
                    <a:pt x="191406" y="25694"/>
                  </a:lnTo>
                  <a:lnTo>
                    <a:pt x="190902" y="31881"/>
                  </a:lnTo>
                  <a:lnTo>
                    <a:pt x="187856" y="38158"/>
                  </a:lnTo>
                  <a:lnTo>
                    <a:pt x="184033" y="44476"/>
                  </a:lnTo>
                  <a:lnTo>
                    <a:pt x="169269" y="87959"/>
                  </a:lnTo>
                  <a:lnTo>
                    <a:pt x="164101" y="102615"/>
                  </a:lnTo>
                  <a:lnTo>
                    <a:pt x="161834" y="110165"/>
                  </a:lnTo>
                  <a:lnTo>
                    <a:pt x="155665" y="121424"/>
                  </a:lnTo>
                  <a:lnTo>
                    <a:pt x="151426" y="158481"/>
                  </a:lnTo>
                  <a:lnTo>
                    <a:pt x="144878" y="171397"/>
                  </a:lnTo>
                  <a:lnTo>
                    <a:pt x="142992" y="193672"/>
                  </a:lnTo>
                  <a:lnTo>
                    <a:pt x="144012" y="195790"/>
                  </a:lnTo>
                  <a:lnTo>
                    <a:pt x="145749" y="197201"/>
                  </a:lnTo>
                  <a:lnTo>
                    <a:pt x="147966" y="198143"/>
                  </a:lnTo>
                  <a:lnTo>
                    <a:pt x="149444" y="199829"/>
                  </a:lnTo>
                  <a:lnTo>
                    <a:pt x="152011" y="208061"/>
                  </a:lnTo>
                  <a:lnTo>
                    <a:pt x="155049" y="208888"/>
                  </a:lnTo>
                  <a:lnTo>
                    <a:pt x="166579" y="209511"/>
                  </a:lnTo>
                  <a:lnTo>
                    <a:pt x="168203" y="208466"/>
                  </a:lnTo>
                  <a:lnTo>
                    <a:pt x="169285" y="206711"/>
                  </a:lnTo>
                  <a:lnTo>
                    <a:pt x="170007" y="204482"/>
                  </a:lnTo>
                  <a:lnTo>
                    <a:pt x="198816" y="167186"/>
                  </a:lnTo>
                  <a:lnTo>
                    <a:pt x="234712" y="135521"/>
                  </a:lnTo>
                  <a:lnTo>
                    <a:pt x="263518" y="92142"/>
                  </a:lnTo>
                  <a:lnTo>
                    <a:pt x="271990" y="80335"/>
                  </a:lnTo>
                  <a:lnTo>
                    <a:pt x="278211" y="66865"/>
                  </a:lnTo>
                  <a:lnTo>
                    <a:pt x="282399" y="60409"/>
                  </a:lnTo>
                  <a:lnTo>
                    <a:pt x="285815" y="50825"/>
                  </a:lnTo>
                  <a:lnTo>
                    <a:pt x="292002" y="41282"/>
                  </a:lnTo>
                  <a:lnTo>
                    <a:pt x="293820" y="34928"/>
                  </a:lnTo>
                  <a:lnTo>
                    <a:pt x="295363" y="32810"/>
                  </a:lnTo>
                  <a:lnTo>
                    <a:pt x="297450" y="31399"/>
                  </a:lnTo>
                  <a:lnTo>
                    <a:pt x="299900" y="30457"/>
                  </a:lnTo>
                  <a:lnTo>
                    <a:pt x="301534" y="28771"/>
                  </a:lnTo>
                  <a:lnTo>
                    <a:pt x="304797" y="19061"/>
                  </a:lnTo>
                  <a:lnTo>
                    <a:pt x="304799" y="24110"/>
                  </a:lnTo>
                  <a:lnTo>
                    <a:pt x="303741" y="25598"/>
                  </a:lnTo>
                  <a:lnTo>
                    <a:pt x="301977" y="26591"/>
                  </a:lnTo>
                  <a:lnTo>
                    <a:pt x="299743" y="27252"/>
                  </a:lnTo>
                  <a:lnTo>
                    <a:pt x="298254" y="28751"/>
                  </a:lnTo>
                  <a:lnTo>
                    <a:pt x="296599" y="33239"/>
                  </a:lnTo>
                  <a:lnTo>
                    <a:pt x="294479" y="44744"/>
                  </a:lnTo>
                  <a:lnTo>
                    <a:pt x="288806" y="54062"/>
                  </a:lnTo>
                  <a:lnTo>
                    <a:pt x="286354" y="66692"/>
                  </a:lnTo>
                  <a:lnTo>
                    <a:pt x="284771" y="89098"/>
                  </a:lnTo>
                  <a:lnTo>
                    <a:pt x="278226" y="107009"/>
                  </a:lnTo>
                  <a:lnTo>
                    <a:pt x="276240" y="152344"/>
                  </a:lnTo>
                  <a:lnTo>
                    <a:pt x="276225" y="189011"/>
                  </a:lnTo>
                  <a:lnTo>
                    <a:pt x="277283" y="189507"/>
                  </a:lnTo>
                  <a:lnTo>
                    <a:pt x="290414" y="190461"/>
                  </a:lnTo>
                  <a:lnTo>
                    <a:pt x="295937" y="187661"/>
                  </a:lnTo>
                  <a:lnTo>
                    <a:pt x="301919" y="183947"/>
                  </a:lnTo>
                  <a:lnTo>
                    <a:pt x="31432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8" name="SMARTInkShape-1443"/>
            <p:cNvSpPr/>
            <p:nvPr>
              <p:custDataLst>
                <p:tags r:id="rId247"/>
              </p:custDataLst>
            </p:nvPr>
          </p:nvSpPr>
          <p:spPr>
            <a:xfrm>
              <a:off x="4371975" y="3838609"/>
              <a:ext cx="142876" cy="190464"/>
            </a:xfrm>
            <a:custGeom>
              <a:avLst/>
              <a:gdLst/>
              <a:ahLst/>
              <a:cxnLst/>
              <a:rect l="0" t="0" r="0" b="0"/>
              <a:pathLst>
                <a:path w="142876" h="190464">
                  <a:moveTo>
                    <a:pt x="142875" y="28541"/>
                  </a:moveTo>
                  <a:lnTo>
                    <a:pt x="142875" y="28541"/>
                  </a:lnTo>
                  <a:lnTo>
                    <a:pt x="133467" y="19133"/>
                  </a:lnTo>
                  <a:lnTo>
                    <a:pt x="133384" y="13994"/>
                  </a:lnTo>
                  <a:lnTo>
                    <a:pt x="132314" y="12493"/>
                  </a:lnTo>
                  <a:lnTo>
                    <a:pt x="130543" y="11492"/>
                  </a:lnTo>
                  <a:lnTo>
                    <a:pt x="124218" y="9608"/>
                  </a:lnTo>
                  <a:lnTo>
                    <a:pt x="115658" y="1300"/>
                  </a:lnTo>
                  <a:lnTo>
                    <a:pt x="106218" y="83"/>
                  </a:lnTo>
                  <a:lnTo>
                    <a:pt x="100146" y="0"/>
                  </a:lnTo>
                  <a:lnTo>
                    <a:pt x="98514" y="1047"/>
                  </a:lnTo>
                  <a:lnTo>
                    <a:pt x="97426" y="2803"/>
                  </a:lnTo>
                  <a:lnTo>
                    <a:pt x="96701" y="5033"/>
                  </a:lnTo>
                  <a:lnTo>
                    <a:pt x="95159" y="6519"/>
                  </a:lnTo>
                  <a:lnTo>
                    <a:pt x="90624" y="8170"/>
                  </a:lnTo>
                  <a:lnTo>
                    <a:pt x="79089" y="10288"/>
                  </a:lnTo>
                  <a:lnTo>
                    <a:pt x="69765" y="15960"/>
                  </a:lnTo>
                  <a:lnTo>
                    <a:pt x="63462" y="17658"/>
                  </a:lnTo>
                  <a:lnTo>
                    <a:pt x="61358" y="19169"/>
                  </a:lnTo>
                  <a:lnTo>
                    <a:pt x="59956" y="21234"/>
                  </a:lnTo>
                  <a:lnTo>
                    <a:pt x="57338" y="26352"/>
                  </a:lnTo>
                  <a:lnTo>
                    <a:pt x="23261" y="63473"/>
                  </a:lnTo>
                  <a:lnTo>
                    <a:pt x="17059" y="76168"/>
                  </a:lnTo>
                  <a:lnTo>
                    <a:pt x="14548" y="79342"/>
                  </a:lnTo>
                  <a:lnTo>
                    <a:pt x="11757" y="88514"/>
                  </a:lnTo>
                  <a:lnTo>
                    <a:pt x="9459" y="98587"/>
                  </a:lnTo>
                  <a:lnTo>
                    <a:pt x="2182" y="113677"/>
                  </a:lnTo>
                  <a:lnTo>
                    <a:pt x="7" y="158714"/>
                  </a:lnTo>
                  <a:lnTo>
                    <a:pt x="0" y="169534"/>
                  </a:lnTo>
                  <a:lnTo>
                    <a:pt x="17610" y="189011"/>
                  </a:lnTo>
                  <a:lnTo>
                    <a:pt x="23680" y="190035"/>
                  </a:lnTo>
                  <a:lnTo>
                    <a:pt x="60336" y="190463"/>
                  </a:lnTo>
                  <a:lnTo>
                    <a:pt x="66680" y="187642"/>
                  </a:lnTo>
                  <a:lnTo>
                    <a:pt x="76200" y="1809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9" name="SMARTInkShape-1444"/>
            <p:cNvSpPr/>
            <p:nvPr>
              <p:custDataLst>
                <p:tags r:id="rId248"/>
              </p:custDataLst>
            </p:nvPr>
          </p:nvSpPr>
          <p:spPr>
            <a:xfrm>
              <a:off x="4581525" y="3971925"/>
              <a:ext cx="9526" cy="8202"/>
            </a:xfrm>
            <a:custGeom>
              <a:avLst/>
              <a:gdLst/>
              <a:ahLst/>
              <a:cxnLst/>
              <a:rect l="0" t="0" r="0" b="0"/>
              <a:pathLst>
                <a:path w="9526" h="8202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0" name="SMARTInkShape-1445"/>
            <p:cNvSpPr/>
            <p:nvPr>
              <p:custDataLst>
                <p:tags r:id="rId249"/>
              </p:custDataLst>
            </p:nvPr>
          </p:nvSpPr>
          <p:spPr>
            <a:xfrm>
              <a:off x="4562475" y="3952992"/>
              <a:ext cx="95248" cy="133234"/>
            </a:xfrm>
            <a:custGeom>
              <a:avLst/>
              <a:gdLst/>
              <a:ahLst/>
              <a:cxnLst/>
              <a:rect l="0" t="0" r="0" b="0"/>
              <a:pathLst>
                <a:path w="95248" h="133234">
                  <a:moveTo>
                    <a:pt x="19050" y="18933"/>
                  </a:moveTo>
                  <a:lnTo>
                    <a:pt x="19050" y="18933"/>
                  </a:lnTo>
                  <a:lnTo>
                    <a:pt x="19050" y="10732"/>
                  </a:lnTo>
                  <a:lnTo>
                    <a:pt x="20108" y="10291"/>
                  </a:lnTo>
                  <a:lnTo>
                    <a:pt x="28458" y="9418"/>
                  </a:lnTo>
                  <a:lnTo>
                    <a:pt x="37705" y="276"/>
                  </a:lnTo>
                  <a:lnTo>
                    <a:pt x="43039" y="0"/>
                  </a:lnTo>
                  <a:lnTo>
                    <a:pt x="44568" y="1019"/>
                  </a:lnTo>
                  <a:lnTo>
                    <a:pt x="45587" y="2757"/>
                  </a:lnTo>
                  <a:lnTo>
                    <a:pt x="47222" y="8094"/>
                  </a:lnTo>
                  <a:lnTo>
                    <a:pt x="50268" y="8824"/>
                  </a:lnTo>
                  <a:lnTo>
                    <a:pt x="55791" y="9293"/>
                  </a:lnTo>
                  <a:lnTo>
                    <a:pt x="56244" y="10389"/>
                  </a:lnTo>
                  <a:lnTo>
                    <a:pt x="57150" y="42610"/>
                  </a:lnTo>
                  <a:lnTo>
                    <a:pt x="56092" y="44243"/>
                  </a:lnTo>
                  <a:lnTo>
                    <a:pt x="54328" y="45331"/>
                  </a:lnTo>
                  <a:lnTo>
                    <a:pt x="52093" y="46057"/>
                  </a:lnTo>
                  <a:lnTo>
                    <a:pt x="50604" y="47599"/>
                  </a:lnTo>
                  <a:lnTo>
                    <a:pt x="48949" y="52135"/>
                  </a:lnTo>
                  <a:lnTo>
                    <a:pt x="47449" y="53768"/>
                  </a:lnTo>
                  <a:lnTo>
                    <a:pt x="39540" y="56603"/>
                  </a:lnTo>
                  <a:lnTo>
                    <a:pt x="38740" y="59664"/>
                  </a:lnTo>
                  <a:lnTo>
                    <a:pt x="38527" y="61963"/>
                  </a:lnTo>
                  <a:lnTo>
                    <a:pt x="37326" y="63494"/>
                  </a:lnTo>
                  <a:lnTo>
                    <a:pt x="28591" y="66553"/>
                  </a:lnTo>
                  <a:lnTo>
                    <a:pt x="28578" y="66557"/>
                  </a:lnTo>
                  <a:lnTo>
                    <a:pt x="36776" y="66558"/>
                  </a:lnTo>
                  <a:lnTo>
                    <a:pt x="37217" y="65500"/>
                  </a:lnTo>
                  <a:lnTo>
                    <a:pt x="37708" y="61501"/>
                  </a:lnTo>
                  <a:lnTo>
                    <a:pt x="38897" y="60012"/>
                  </a:lnTo>
                  <a:lnTo>
                    <a:pt x="46267" y="57426"/>
                  </a:lnTo>
                  <a:lnTo>
                    <a:pt x="74749" y="57033"/>
                  </a:lnTo>
                  <a:lnTo>
                    <a:pt x="84274" y="65234"/>
                  </a:lnTo>
                  <a:lnTo>
                    <a:pt x="90351" y="66165"/>
                  </a:lnTo>
                  <a:lnTo>
                    <a:pt x="91984" y="67354"/>
                  </a:lnTo>
                  <a:lnTo>
                    <a:pt x="93073" y="69206"/>
                  </a:lnTo>
                  <a:lnTo>
                    <a:pt x="94963" y="76236"/>
                  </a:lnTo>
                  <a:lnTo>
                    <a:pt x="95247" y="98739"/>
                  </a:lnTo>
                  <a:lnTo>
                    <a:pt x="94190" y="100712"/>
                  </a:lnTo>
                  <a:lnTo>
                    <a:pt x="92427" y="102027"/>
                  </a:lnTo>
                  <a:lnTo>
                    <a:pt x="90193" y="102904"/>
                  </a:lnTo>
                  <a:lnTo>
                    <a:pt x="88703" y="104547"/>
                  </a:lnTo>
                  <a:lnTo>
                    <a:pt x="87049" y="109195"/>
                  </a:lnTo>
                  <a:lnTo>
                    <a:pt x="85549" y="110857"/>
                  </a:lnTo>
                  <a:lnTo>
                    <a:pt x="68426" y="122254"/>
                  </a:lnTo>
                  <a:lnTo>
                    <a:pt x="59417" y="129967"/>
                  </a:lnTo>
                  <a:lnTo>
                    <a:pt x="49387" y="132803"/>
                  </a:lnTo>
                  <a:lnTo>
                    <a:pt x="10047" y="133233"/>
                  </a:lnTo>
                  <a:lnTo>
                    <a:pt x="9680" y="128176"/>
                  </a:lnTo>
                  <a:lnTo>
                    <a:pt x="8570" y="126687"/>
                  </a:lnTo>
                  <a:lnTo>
                    <a:pt x="52" y="123723"/>
                  </a:lnTo>
                  <a:lnTo>
                    <a:pt x="0" y="1237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7" name="SMARTInkShape-Group368"/>
          <p:cNvGrpSpPr/>
          <p:nvPr/>
        </p:nvGrpSpPr>
        <p:grpSpPr>
          <a:xfrm>
            <a:off x="4762500" y="3800871"/>
            <a:ext cx="1381115" cy="361555"/>
            <a:chOff x="4762500" y="3800871"/>
            <a:chExt cx="1381115" cy="361555"/>
          </a:xfrm>
        </p:grpSpPr>
        <p:sp>
          <p:nvSpPr>
            <p:cNvPr id="192" name="SMARTInkShape-1446"/>
            <p:cNvSpPr/>
            <p:nvPr>
              <p:custDataLst>
                <p:tags r:id="rId241"/>
              </p:custDataLst>
            </p:nvPr>
          </p:nvSpPr>
          <p:spPr>
            <a:xfrm>
              <a:off x="6057900" y="3829457"/>
              <a:ext cx="85715" cy="123419"/>
            </a:xfrm>
            <a:custGeom>
              <a:avLst/>
              <a:gdLst/>
              <a:ahLst/>
              <a:cxnLst/>
              <a:rect l="0" t="0" r="0" b="0"/>
              <a:pathLst>
                <a:path w="85715" h="123419">
                  <a:moveTo>
                    <a:pt x="0" y="123418"/>
                  </a:moveTo>
                  <a:lnTo>
                    <a:pt x="0" y="123418"/>
                  </a:lnTo>
                  <a:lnTo>
                    <a:pt x="8201" y="123418"/>
                  </a:lnTo>
                  <a:lnTo>
                    <a:pt x="8642" y="122360"/>
                  </a:lnTo>
                  <a:lnTo>
                    <a:pt x="9132" y="118361"/>
                  </a:lnTo>
                  <a:lnTo>
                    <a:pt x="10321" y="116872"/>
                  </a:lnTo>
                  <a:lnTo>
                    <a:pt x="17692" y="114286"/>
                  </a:lnTo>
                  <a:lnTo>
                    <a:pt x="23704" y="114010"/>
                  </a:lnTo>
                  <a:lnTo>
                    <a:pt x="25328" y="112912"/>
                  </a:lnTo>
                  <a:lnTo>
                    <a:pt x="26410" y="111123"/>
                  </a:lnTo>
                  <a:lnTo>
                    <a:pt x="27132" y="108871"/>
                  </a:lnTo>
                  <a:lnTo>
                    <a:pt x="28671" y="107370"/>
                  </a:lnTo>
                  <a:lnTo>
                    <a:pt x="38191" y="103573"/>
                  </a:lnTo>
                  <a:lnTo>
                    <a:pt x="71211" y="71256"/>
                  </a:lnTo>
                  <a:lnTo>
                    <a:pt x="73983" y="65662"/>
                  </a:lnTo>
                  <a:lnTo>
                    <a:pt x="74722" y="62689"/>
                  </a:lnTo>
                  <a:lnTo>
                    <a:pt x="83545" y="47165"/>
                  </a:lnTo>
                  <a:lnTo>
                    <a:pt x="85708" y="18468"/>
                  </a:lnTo>
                  <a:lnTo>
                    <a:pt x="85714" y="15352"/>
                  </a:lnTo>
                  <a:lnTo>
                    <a:pt x="84660" y="13274"/>
                  </a:lnTo>
                  <a:lnTo>
                    <a:pt x="82898" y="11888"/>
                  </a:lnTo>
                  <a:lnTo>
                    <a:pt x="77523" y="9665"/>
                  </a:lnTo>
                  <a:lnTo>
                    <a:pt x="68857" y="2680"/>
                  </a:lnTo>
                  <a:lnTo>
                    <a:pt x="58901" y="0"/>
                  </a:lnTo>
                  <a:lnTo>
                    <a:pt x="49102" y="7829"/>
                  </a:lnTo>
                  <a:lnTo>
                    <a:pt x="39554" y="17205"/>
                  </a:lnTo>
                  <a:lnTo>
                    <a:pt x="37328" y="25963"/>
                  </a:lnTo>
                  <a:lnTo>
                    <a:pt x="31639" y="34806"/>
                  </a:lnTo>
                  <a:lnTo>
                    <a:pt x="28979" y="45374"/>
                  </a:lnTo>
                  <a:lnTo>
                    <a:pt x="28586" y="69560"/>
                  </a:lnTo>
                  <a:lnTo>
                    <a:pt x="31402" y="75845"/>
                  </a:lnTo>
                  <a:lnTo>
                    <a:pt x="35123" y="82166"/>
                  </a:lnTo>
                  <a:lnTo>
                    <a:pt x="37708" y="92964"/>
                  </a:lnTo>
                  <a:lnTo>
                    <a:pt x="43040" y="99343"/>
                  </a:lnTo>
                  <a:lnTo>
                    <a:pt x="48409" y="102134"/>
                  </a:lnTo>
                  <a:lnTo>
                    <a:pt x="51323" y="102879"/>
                  </a:lnTo>
                  <a:lnTo>
                    <a:pt x="53265" y="104433"/>
                  </a:lnTo>
                  <a:lnTo>
                    <a:pt x="55423" y="108983"/>
                  </a:lnTo>
                  <a:lnTo>
                    <a:pt x="57057" y="110620"/>
                  </a:lnTo>
                  <a:lnTo>
                    <a:pt x="66675" y="11389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SMARTInkShape-1447"/>
            <p:cNvSpPr/>
            <p:nvPr>
              <p:custDataLst>
                <p:tags r:id="rId242"/>
              </p:custDataLst>
            </p:nvPr>
          </p:nvSpPr>
          <p:spPr>
            <a:xfrm>
              <a:off x="5867400" y="3838703"/>
              <a:ext cx="152401" cy="141386"/>
            </a:xfrm>
            <a:custGeom>
              <a:avLst/>
              <a:gdLst/>
              <a:ahLst/>
              <a:cxnLst/>
              <a:rect l="0" t="0" r="0" b="0"/>
              <a:pathLst>
                <a:path w="152401" h="141386">
                  <a:moveTo>
                    <a:pt x="0" y="114172"/>
                  </a:moveTo>
                  <a:lnTo>
                    <a:pt x="0" y="114172"/>
                  </a:lnTo>
                  <a:lnTo>
                    <a:pt x="0" y="123304"/>
                  </a:lnTo>
                  <a:lnTo>
                    <a:pt x="23680" y="123697"/>
                  </a:lnTo>
                  <a:lnTo>
                    <a:pt x="29222" y="120874"/>
                  </a:lnTo>
                  <a:lnTo>
                    <a:pt x="45358" y="107888"/>
                  </a:lnTo>
                  <a:lnTo>
                    <a:pt x="54244" y="104549"/>
                  </a:lnTo>
                  <a:lnTo>
                    <a:pt x="79386" y="82294"/>
                  </a:lnTo>
                  <a:lnTo>
                    <a:pt x="82908" y="76015"/>
                  </a:lnTo>
                  <a:lnTo>
                    <a:pt x="83846" y="72859"/>
                  </a:lnTo>
                  <a:lnTo>
                    <a:pt x="85531" y="70755"/>
                  </a:lnTo>
                  <a:lnTo>
                    <a:pt x="98818" y="62045"/>
                  </a:lnTo>
                  <a:lnTo>
                    <a:pt x="102127" y="56432"/>
                  </a:lnTo>
                  <a:lnTo>
                    <a:pt x="104656" y="50410"/>
                  </a:lnTo>
                  <a:lnTo>
                    <a:pt x="110972" y="41069"/>
                  </a:lnTo>
                  <a:lnTo>
                    <a:pt x="113314" y="31599"/>
                  </a:lnTo>
                  <a:lnTo>
                    <a:pt x="114289" y="10886"/>
                  </a:lnTo>
                  <a:lnTo>
                    <a:pt x="106098" y="1327"/>
                  </a:lnTo>
                  <a:lnTo>
                    <a:pt x="102541" y="519"/>
                  </a:lnTo>
                  <a:lnTo>
                    <a:pt x="91634" y="0"/>
                  </a:lnTo>
                  <a:lnTo>
                    <a:pt x="89664" y="1016"/>
                  </a:lnTo>
                  <a:lnTo>
                    <a:pt x="88351" y="2751"/>
                  </a:lnTo>
                  <a:lnTo>
                    <a:pt x="87476" y="4967"/>
                  </a:lnTo>
                  <a:lnTo>
                    <a:pt x="85834" y="6443"/>
                  </a:lnTo>
                  <a:lnTo>
                    <a:pt x="81187" y="8084"/>
                  </a:lnTo>
                  <a:lnTo>
                    <a:pt x="79525" y="9580"/>
                  </a:lnTo>
                  <a:lnTo>
                    <a:pt x="77677" y="14065"/>
                  </a:lnTo>
                  <a:lnTo>
                    <a:pt x="76127" y="15683"/>
                  </a:lnTo>
                  <a:lnTo>
                    <a:pt x="63072" y="23552"/>
                  </a:lnTo>
                  <a:lnTo>
                    <a:pt x="59782" y="29094"/>
                  </a:lnTo>
                  <a:lnTo>
                    <a:pt x="58905" y="32053"/>
                  </a:lnTo>
                  <a:lnTo>
                    <a:pt x="57262" y="34026"/>
                  </a:lnTo>
                  <a:lnTo>
                    <a:pt x="52614" y="36218"/>
                  </a:lnTo>
                  <a:lnTo>
                    <a:pt x="50950" y="37861"/>
                  </a:lnTo>
                  <a:lnTo>
                    <a:pt x="49103" y="42509"/>
                  </a:lnTo>
                  <a:lnTo>
                    <a:pt x="47628" y="71442"/>
                  </a:lnTo>
                  <a:lnTo>
                    <a:pt x="48685" y="72985"/>
                  </a:lnTo>
                  <a:lnTo>
                    <a:pt x="50448" y="74014"/>
                  </a:lnTo>
                  <a:lnTo>
                    <a:pt x="52682" y="74700"/>
                  </a:lnTo>
                  <a:lnTo>
                    <a:pt x="55230" y="74099"/>
                  </a:lnTo>
                  <a:lnTo>
                    <a:pt x="66923" y="68353"/>
                  </a:lnTo>
                  <a:lnTo>
                    <a:pt x="83442" y="65559"/>
                  </a:lnTo>
                  <a:lnTo>
                    <a:pt x="92340" y="60022"/>
                  </a:lnTo>
                  <a:lnTo>
                    <a:pt x="98542" y="58355"/>
                  </a:lnTo>
                  <a:lnTo>
                    <a:pt x="100620" y="56853"/>
                  </a:lnTo>
                  <a:lnTo>
                    <a:pt x="102005" y="54792"/>
                  </a:lnTo>
                  <a:lnTo>
                    <a:pt x="102929" y="52361"/>
                  </a:lnTo>
                  <a:lnTo>
                    <a:pt x="104603" y="50739"/>
                  </a:lnTo>
                  <a:lnTo>
                    <a:pt x="109284" y="48938"/>
                  </a:lnTo>
                  <a:lnTo>
                    <a:pt x="123811" y="47498"/>
                  </a:lnTo>
                  <a:lnTo>
                    <a:pt x="123824" y="55698"/>
                  </a:lnTo>
                  <a:lnTo>
                    <a:pt x="122766" y="56139"/>
                  </a:lnTo>
                  <a:lnTo>
                    <a:pt x="118768" y="56629"/>
                  </a:lnTo>
                  <a:lnTo>
                    <a:pt x="117278" y="57818"/>
                  </a:lnTo>
                  <a:lnTo>
                    <a:pt x="115624" y="61962"/>
                  </a:lnTo>
                  <a:lnTo>
                    <a:pt x="114692" y="70245"/>
                  </a:lnTo>
                  <a:lnTo>
                    <a:pt x="113503" y="72187"/>
                  </a:lnTo>
                  <a:lnTo>
                    <a:pt x="111651" y="73482"/>
                  </a:lnTo>
                  <a:lnTo>
                    <a:pt x="109360" y="74345"/>
                  </a:lnTo>
                  <a:lnTo>
                    <a:pt x="107831" y="75979"/>
                  </a:lnTo>
                  <a:lnTo>
                    <a:pt x="105177" y="84121"/>
                  </a:lnTo>
                  <a:lnTo>
                    <a:pt x="104775" y="95084"/>
                  </a:lnTo>
                  <a:lnTo>
                    <a:pt x="132922" y="95122"/>
                  </a:lnTo>
                  <a:lnTo>
                    <a:pt x="133350" y="132792"/>
                  </a:lnTo>
                  <a:lnTo>
                    <a:pt x="141551" y="141385"/>
                  </a:lnTo>
                  <a:lnTo>
                    <a:pt x="141992" y="140781"/>
                  </a:lnTo>
                  <a:lnTo>
                    <a:pt x="142482" y="137287"/>
                  </a:lnTo>
                  <a:lnTo>
                    <a:pt x="143671" y="135932"/>
                  </a:lnTo>
                  <a:lnTo>
                    <a:pt x="152400" y="1332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SMARTInkShape-1448"/>
            <p:cNvSpPr/>
            <p:nvPr>
              <p:custDataLst>
                <p:tags r:id="rId243"/>
              </p:custDataLst>
            </p:nvPr>
          </p:nvSpPr>
          <p:spPr>
            <a:xfrm>
              <a:off x="5172075" y="3838575"/>
              <a:ext cx="685404" cy="304798"/>
            </a:xfrm>
            <a:custGeom>
              <a:avLst/>
              <a:gdLst/>
              <a:ahLst/>
              <a:cxnLst/>
              <a:rect l="0" t="0" r="0" b="0"/>
              <a:pathLst>
                <a:path w="685404" h="304798">
                  <a:moveTo>
                    <a:pt x="0" y="152400"/>
                  </a:moveTo>
                  <a:lnTo>
                    <a:pt x="0" y="152400"/>
                  </a:lnTo>
                  <a:lnTo>
                    <a:pt x="0" y="144199"/>
                  </a:lnTo>
                  <a:lnTo>
                    <a:pt x="17609" y="125276"/>
                  </a:lnTo>
                  <a:lnTo>
                    <a:pt x="18623" y="119198"/>
                  </a:lnTo>
                  <a:lnTo>
                    <a:pt x="19824" y="117565"/>
                  </a:lnTo>
                  <a:lnTo>
                    <a:pt x="38331" y="106952"/>
                  </a:lnTo>
                  <a:lnTo>
                    <a:pt x="41430" y="106226"/>
                  </a:lnTo>
                  <a:lnTo>
                    <a:pt x="75383" y="85634"/>
                  </a:lnTo>
                  <a:lnTo>
                    <a:pt x="83249" y="79465"/>
                  </a:lnTo>
                  <a:lnTo>
                    <a:pt x="92282" y="77167"/>
                  </a:lnTo>
                  <a:lnTo>
                    <a:pt x="114169" y="76201"/>
                  </a:lnTo>
                  <a:lnTo>
                    <a:pt x="114300" y="123654"/>
                  </a:lnTo>
                  <a:lnTo>
                    <a:pt x="114300" y="151962"/>
                  </a:lnTo>
                  <a:lnTo>
                    <a:pt x="146098" y="152397"/>
                  </a:lnTo>
                  <a:lnTo>
                    <a:pt x="152422" y="149576"/>
                  </a:lnTo>
                  <a:lnTo>
                    <a:pt x="168278" y="137211"/>
                  </a:lnTo>
                  <a:lnTo>
                    <a:pt x="180975" y="131291"/>
                  </a:lnTo>
                  <a:lnTo>
                    <a:pt x="228425" y="95234"/>
                  </a:lnTo>
                  <a:lnTo>
                    <a:pt x="243394" y="79373"/>
                  </a:lnTo>
                  <a:lnTo>
                    <a:pt x="245758" y="73024"/>
                  </a:lnTo>
                  <a:lnTo>
                    <a:pt x="247447" y="70907"/>
                  </a:lnTo>
                  <a:lnTo>
                    <a:pt x="253822" y="66871"/>
                  </a:lnTo>
                  <a:lnTo>
                    <a:pt x="256733" y="58639"/>
                  </a:lnTo>
                  <a:lnTo>
                    <a:pt x="257172" y="39551"/>
                  </a:lnTo>
                  <a:lnTo>
                    <a:pt x="256115" y="39068"/>
                  </a:lnTo>
                  <a:lnTo>
                    <a:pt x="248974" y="38228"/>
                  </a:lnTo>
                  <a:lnTo>
                    <a:pt x="230051" y="55711"/>
                  </a:lnTo>
                  <a:lnTo>
                    <a:pt x="227828" y="64470"/>
                  </a:lnTo>
                  <a:lnTo>
                    <a:pt x="222139" y="73313"/>
                  </a:lnTo>
                  <a:lnTo>
                    <a:pt x="218925" y="82635"/>
                  </a:lnTo>
                  <a:lnTo>
                    <a:pt x="212798" y="92100"/>
                  </a:lnTo>
                  <a:lnTo>
                    <a:pt x="210513" y="101607"/>
                  </a:lnTo>
                  <a:lnTo>
                    <a:pt x="209561" y="127393"/>
                  </a:lnTo>
                  <a:lnTo>
                    <a:pt x="210615" y="129379"/>
                  </a:lnTo>
                  <a:lnTo>
                    <a:pt x="212377" y="130702"/>
                  </a:lnTo>
                  <a:lnTo>
                    <a:pt x="217157" y="133231"/>
                  </a:lnTo>
                  <a:lnTo>
                    <a:pt x="226884" y="141396"/>
                  </a:lnTo>
                  <a:lnTo>
                    <a:pt x="233148" y="142437"/>
                  </a:lnTo>
                  <a:lnTo>
                    <a:pt x="238735" y="139858"/>
                  </a:lnTo>
                  <a:lnTo>
                    <a:pt x="244746" y="136242"/>
                  </a:lnTo>
                  <a:lnTo>
                    <a:pt x="255138" y="134207"/>
                  </a:lnTo>
                  <a:lnTo>
                    <a:pt x="270095" y="132546"/>
                  </a:lnTo>
                  <a:lnTo>
                    <a:pt x="281699" y="125821"/>
                  </a:lnTo>
                  <a:lnTo>
                    <a:pt x="312997" y="101554"/>
                  </a:lnTo>
                  <a:lnTo>
                    <a:pt x="336155" y="90747"/>
                  </a:lnTo>
                  <a:lnTo>
                    <a:pt x="360457" y="68154"/>
                  </a:lnTo>
                  <a:lnTo>
                    <a:pt x="366564" y="67113"/>
                  </a:lnTo>
                  <a:lnTo>
                    <a:pt x="368201" y="68026"/>
                  </a:lnTo>
                  <a:lnTo>
                    <a:pt x="369292" y="69692"/>
                  </a:lnTo>
                  <a:lnTo>
                    <a:pt x="371044" y="74914"/>
                  </a:lnTo>
                  <a:lnTo>
                    <a:pt x="371475" y="112546"/>
                  </a:lnTo>
                  <a:lnTo>
                    <a:pt x="380608" y="123387"/>
                  </a:lnTo>
                  <a:lnTo>
                    <a:pt x="398324" y="123814"/>
                  </a:lnTo>
                  <a:lnTo>
                    <a:pt x="426870" y="97001"/>
                  </a:lnTo>
                  <a:lnTo>
                    <a:pt x="427845" y="93206"/>
                  </a:lnTo>
                  <a:lnTo>
                    <a:pt x="428621" y="59021"/>
                  </a:lnTo>
                  <a:lnTo>
                    <a:pt x="414160" y="42699"/>
                  </a:lnTo>
                  <a:lnTo>
                    <a:pt x="408791" y="40144"/>
                  </a:lnTo>
                  <a:lnTo>
                    <a:pt x="405877" y="39463"/>
                  </a:lnTo>
                  <a:lnTo>
                    <a:pt x="403935" y="40067"/>
                  </a:lnTo>
                  <a:lnTo>
                    <a:pt x="402639" y="41528"/>
                  </a:lnTo>
                  <a:lnTo>
                    <a:pt x="401776" y="43561"/>
                  </a:lnTo>
                  <a:lnTo>
                    <a:pt x="400143" y="44915"/>
                  </a:lnTo>
                  <a:lnTo>
                    <a:pt x="395506" y="46421"/>
                  </a:lnTo>
                  <a:lnTo>
                    <a:pt x="393845" y="47880"/>
                  </a:lnTo>
                  <a:lnTo>
                    <a:pt x="392000" y="52325"/>
                  </a:lnTo>
                  <a:lnTo>
                    <a:pt x="390451" y="53934"/>
                  </a:lnTo>
                  <a:lnTo>
                    <a:pt x="377397" y="61783"/>
                  </a:lnTo>
                  <a:lnTo>
                    <a:pt x="374107" y="67323"/>
                  </a:lnTo>
                  <a:lnTo>
                    <a:pt x="371587" y="73313"/>
                  </a:lnTo>
                  <a:lnTo>
                    <a:pt x="365275" y="82635"/>
                  </a:lnTo>
                  <a:lnTo>
                    <a:pt x="361877" y="92100"/>
                  </a:lnTo>
                  <a:lnTo>
                    <a:pt x="355696" y="101607"/>
                  </a:lnTo>
                  <a:lnTo>
                    <a:pt x="352856" y="112419"/>
                  </a:lnTo>
                  <a:lnTo>
                    <a:pt x="352425" y="159019"/>
                  </a:lnTo>
                  <a:lnTo>
                    <a:pt x="352425" y="206376"/>
                  </a:lnTo>
                  <a:lnTo>
                    <a:pt x="352425" y="222250"/>
                  </a:lnTo>
                  <a:lnTo>
                    <a:pt x="342724" y="253117"/>
                  </a:lnTo>
                  <a:lnTo>
                    <a:pt x="335535" y="266525"/>
                  </a:lnTo>
                  <a:lnTo>
                    <a:pt x="334816" y="269758"/>
                  </a:lnTo>
                  <a:lnTo>
                    <a:pt x="323759" y="291035"/>
                  </a:lnTo>
                  <a:lnTo>
                    <a:pt x="321672" y="292448"/>
                  </a:lnTo>
                  <a:lnTo>
                    <a:pt x="319223" y="293391"/>
                  </a:lnTo>
                  <a:lnTo>
                    <a:pt x="317590" y="295077"/>
                  </a:lnTo>
                  <a:lnTo>
                    <a:pt x="315776" y="299773"/>
                  </a:lnTo>
                  <a:lnTo>
                    <a:pt x="314234" y="301449"/>
                  </a:lnTo>
                  <a:lnTo>
                    <a:pt x="305230" y="304669"/>
                  </a:lnTo>
                  <a:lnTo>
                    <a:pt x="295678" y="304797"/>
                  </a:lnTo>
                  <a:lnTo>
                    <a:pt x="295275" y="263487"/>
                  </a:lnTo>
                  <a:lnTo>
                    <a:pt x="298097" y="257158"/>
                  </a:lnTo>
                  <a:lnTo>
                    <a:pt x="301820" y="250818"/>
                  </a:lnTo>
                  <a:lnTo>
                    <a:pt x="304976" y="241298"/>
                  </a:lnTo>
                  <a:lnTo>
                    <a:pt x="346086" y="196850"/>
                  </a:lnTo>
                  <a:lnTo>
                    <a:pt x="391984" y="168275"/>
                  </a:lnTo>
                  <a:lnTo>
                    <a:pt x="438331" y="135336"/>
                  </a:lnTo>
                  <a:lnTo>
                    <a:pt x="482611" y="106185"/>
                  </a:lnTo>
                  <a:lnTo>
                    <a:pt x="502515" y="89806"/>
                  </a:lnTo>
                  <a:lnTo>
                    <a:pt x="537875" y="69929"/>
                  </a:lnTo>
                  <a:lnTo>
                    <a:pt x="583786" y="34926"/>
                  </a:lnTo>
                  <a:lnTo>
                    <a:pt x="588546" y="30457"/>
                  </a:lnTo>
                  <a:lnTo>
                    <a:pt x="589659" y="26589"/>
                  </a:lnTo>
                  <a:lnTo>
                    <a:pt x="589956" y="24076"/>
                  </a:lnTo>
                  <a:lnTo>
                    <a:pt x="593108" y="18461"/>
                  </a:lnTo>
                  <a:lnTo>
                    <a:pt x="598699" y="11290"/>
                  </a:lnTo>
                  <a:lnTo>
                    <a:pt x="600075" y="11"/>
                  </a:lnTo>
                  <a:lnTo>
                    <a:pt x="600075" y="3"/>
                  </a:lnTo>
                  <a:lnTo>
                    <a:pt x="591874" y="0"/>
                  </a:lnTo>
                  <a:lnTo>
                    <a:pt x="591433" y="1058"/>
                  </a:lnTo>
                  <a:lnTo>
                    <a:pt x="590584" y="14189"/>
                  </a:lnTo>
                  <a:lnTo>
                    <a:pt x="589514" y="15809"/>
                  </a:lnTo>
                  <a:lnTo>
                    <a:pt x="587743" y="16890"/>
                  </a:lnTo>
                  <a:lnTo>
                    <a:pt x="585504" y="17610"/>
                  </a:lnTo>
                  <a:lnTo>
                    <a:pt x="584011" y="19148"/>
                  </a:lnTo>
                  <a:lnTo>
                    <a:pt x="578793" y="29222"/>
                  </a:lnTo>
                  <a:lnTo>
                    <a:pt x="574741" y="35213"/>
                  </a:lnTo>
                  <a:lnTo>
                    <a:pt x="572460" y="44535"/>
                  </a:lnTo>
                  <a:lnTo>
                    <a:pt x="571927" y="50838"/>
                  </a:lnTo>
                  <a:lnTo>
                    <a:pt x="568868" y="57167"/>
                  </a:lnTo>
                  <a:lnTo>
                    <a:pt x="566570" y="60336"/>
                  </a:lnTo>
                  <a:lnTo>
                    <a:pt x="553092" y="97062"/>
                  </a:lnTo>
                  <a:lnTo>
                    <a:pt x="552878" y="99633"/>
                  </a:lnTo>
                  <a:lnTo>
                    <a:pt x="549818" y="105312"/>
                  </a:lnTo>
                  <a:lnTo>
                    <a:pt x="545988" y="111364"/>
                  </a:lnTo>
                  <a:lnTo>
                    <a:pt x="542961" y="123663"/>
                  </a:lnTo>
                  <a:lnTo>
                    <a:pt x="533516" y="123823"/>
                  </a:lnTo>
                  <a:lnTo>
                    <a:pt x="538491" y="118768"/>
                  </a:lnTo>
                  <a:lnTo>
                    <a:pt x="540954" y="113464"/>
                  </a:lnTo>
                  <a:lnTo>
                    <a:pt x="542535" y="101435"/>
                  </a:lnTo>
                  <a:lnTo>
                    <a:pt x="543723" y="99373"/>
                  </a:lnTo>
                  <a:lnTo>
                    <a:pt x="545574" y="97999"/>
                  </a:lnTo>
                  <a:lnTo>
                    <a:pt x="547866" y="97082"/>
                  </a:lnTo>
                  <a:lnTo>
                    <a:pt x="549394" y="95414"/>
                  </a:lnTo>
                  <a:lnTo>
                    <a:pt x="551092" y="90737"/>
                  </a:lnTo>
                  <a:lnTo>
                    <a:pt x="552047" y="82154"/>
                  </a:lnTo>
                  <a:lnTo>
                    <a:pt x="553240" y="80169"/>
                  </a:lnTo>
                  <a:lnTo>
                    <a:pt x="555093" y="78846"/>
                  </a:lnTo>
                  <a:lnTo>
                    <a:pt x="557387" y="77964"/>
                  </a:lnTo>
                  <a:lnTo>
                    <a:pt x="558916" y="76318"/>
                  </a:lnTo>
                  <a:lnTo>
                    <a:pt x="561856" y="67113"/>
                  </a:lnTo>
                  <a:lnTo>
                    <a:pt x="570166" y="58512"/>
                  </a:lnTo>
                  <a:lnTo>
                    <a:pt x="570611" y="59117"/>
                  </a:lnTo>
                  <a:lnTo>
                    <a:pt x="571497" y="74845"/>
                  </a:lnTo>
                  <a:lnTo>
                    <a:pt x="580633" y="85298"/>
                  </a:lnTo>
                  <a:lnTo>
                    <a:pt x="604703" y="85724"/>
                  </a:lnTo>
                  <a:lnTo>
                    <a:pt x="610246" y="82902"/>
                  </a:lnTo>
                  <a:lnTo>
                    <a:pt x="616237" y="79179"/>
                  </a:lnTo>
                  <a:lnTo>
                    <a:pt x="625560" y="76024"/>
                  </a:lnTo>
                  <a:lnTo>
                    <a:pt x="651268" y="53544"/>
                  </a:lnTo>
                  <a:lnTo>
                    <a:pt x="654577" y="47433"/>
                  </a:lnTo>
                  <a:lnTo>
                    <a:pt x="655460" y="44322"/>
                  </a:lnTo>
                  <a:lnTo>
                    <a:pt x="657106" y="42248"/>
                  </a:lnTo>
                  <a:lnTo>
                    <a:pt x="670327" y="33590"/>
                  </a:lnTo>
                  <a:lnTo>
                    <a:pt x="673632" y="27982"/>
                  </a:lnTo>
                  <a:lnTo>
                    <a:pt x="676121" y="11372"/>
                  </a:lnTo>
                  <a:lnTo>
                    <a:pt x="685403" y="440"/>
                  </a:lnTo>
                  <a:lnTo>
                    <a:pt x="676388" y="3"/>
                  </a:lnTo>
                  <a:lnTo>
                    <a:pt x="676308" y="5057"/>
                  </a:lnTo>
                  <a:lnTo>
                    <a:pt x="673467" y="10362"/>
                  </a:lnTo>
                  <a:lnTo>
                    <a:pt x="669736" y="16247"/>
                  </a:lnTo>
                  <a:lnTo>
                    <a:pt x="666576" y="25510"/>
                  </a:lnTo>
                  <a:lnTo>
                    <a:pt x="660466" y="34958"/>
                  </a:lnTo>
                  <a:lnTo>
                    <a:pt x="657127" y="44460"/>
                  </a:lnTo>
                  <a:lnTo>
                    <a:pt x="650963" y="55036"/>
                  </a:lnTo>
                  <a:lnTo>
                    <a:pt x="647609" y="70046"/>
                  </a:lnTo>
                  <a:lnTo>
                    <a:pt x="640352" y="85137"/>
                  </a:lnTo>
                  <a:lnTo>
                    <a:pt x="637403" y="101523"/>
                  </a:lnTo>
                  <a:lnTo>
                    <a:pt x="630693" y="114285"/>
                  </a:lnTo>
                  <a:lnTo>
                    <a:pt x="628661" y="141386"/>
                  </a:lnTo>
                  <a:lnTo>
                    <a:pt x="629715" y="141882"/>
                  </a:lnTo>
                  <a:lnTo>
                    <a:pt x="63817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SMARTInkShape-1449"/>
            <p:cNvSpPr/>
            <p:nvPr>
              <p:custDataLst>
                <p:tags r:id="rId244"/>
              </p:custDataLst>
            </p:nvPr>
          </p:nvSpPr>
          <p:spPr>
            <a:xfrm>
              <a:off x="4981575" y="3800871"/>
              <a:ext cx="304790" cy="361555"/>
            </a:xfrm>
            <a:custGeom>
              <a:avLst/>
              <a:gdLst/>
              <a:ahLst/>
              <a:cxnLst/>
              <a:rect l="0" t="0" r="0" b="0"/>
              <a:pathLst>
                <a:path w="304790" h="361555">
                  <a:moveTo>
                    <a:pt x="133350" y="104379"/>
                  </a:moveTo>
                  <a:lnTo>
                    <a:pt x="133350" y="104379"/>
                  </a:lnTo>
                  <a:lnTo>
                    <a:pt x="128294" y="104379"/>
                  </a:lnTo>
                  <a:lnTo>
                    <a:pt x="126805" y="103321"/>
                  </a:lnTo>
                  <a:lnTo>
                    <a:pt x="125811" y="101557"/>
                  </a:lnTo>
                  <a:lnTo>
                    <a:pt x="124217" y="96178"/>
                  </a:lnTo>
                  <a:lnTo>
                    <a:pt x="121177" y="95443"/>
                  </a:lnTo>
                  <a:lnTo>
                    <a:pt x="76020" y="94854"/>
                  </a:lnTo>
                  <a:lnTo>
                    <a:pt x="72905" y="94854"/>
                  </a:lnTo>
                  <a:lnTo>
                    <a:pt x="66621" y="97676"/>
                  </a:lnTo>
                  <a:lnTo>
                    <a:pt x="60301" y="101400"/>
                  </a:lnTo>
                  <a:lnTo>
                    <a:pt x="50793" y="104555"/>
                  </a:lnTo>
                  <a:lnTo>
                    <a:pt x="41273" y="110663"/>
                  </a:lnTo>
                  <a:lnTo>
                    <a:pt x="31750" y="114002"/>
                  </a:lnTo>
                  <a:lnTo>
                    <a:pt x="25400" y="118534"/>
                  </a:lnTo>
                  <a:lnTo>
                    <a:pt x="21872" y="124076"/>
                  </a:lnTo>
                  <a:lnTo>
                    <a:pt x="19246" y="130067"/>
                  </a:lnTo>
                  <a:lnTo>
                    <a:pt x="12875" y="139389"/>
                  </a:lnTo>
                  <a:lnTo>
                    <a:pt x="9460" y="148854"/>
                  </a:lnTo>
                  <a:lnTo>
                    <a:pt x="3273" y="158361"/>
                  </a:lnTo>
                  <a:lnTo>
                    <a:pt x="970" y="167881"/>
                  </a:lnTo>
                  <a:lnTo>
                    <a:pt x="0" y="207665"/>
                  </a:lnTo>
                  <a:lnTo>
                    <a:pt x="5057" y="213769"/>
                  </a:lnTo>
                  <a:lnTo>
                    <a:pt x="10361" y="216497"/>
                  </a:lnTo>
                  <a:lnTo>
                    <a:pt x="13257" y="217224"/>
                  </a:lnTo>
                  <a:lnTo>
                    <a:pt x="16247" y="216651"/>
                  </a:lnTo>
                  <a:lnTo>
                    <a:pt x="28648" y="210948"/>
                  </a:lnTo>
                  <a:lnTo>
                    <a:pt x="44459" y="208332"/>
                  </a:lnTo>
                  <a:lnTo>
                    <a:pt x="88214" y="183651"/>
                  </a:lnTo>
                  <a:lnTo>
                    <a:pt x="130582" y="153293"/>
                  </a:lnTo>
                  <a:lnTo>
                    <a:pt x="174649" y="125807"/>
                  </a:lnTo>
                  <a:lnTo>
                    <a:pt x="192624" y="109552"/>
                  </a:lnTo>
                  <a:lnTo>
                    <a:pt x="211537" y="87919"/>
                  </a:lnTo>
                  <a:lnTo>
                    <a:pt x="256391" y="47885"/>
                  </a:lnTo>
                  <a:lnTo>
                    <a:pt x="293390" y="11014"/>
                  </a:lnTo>
                  <a:lnTo>
                    <a:pt x="297259" y="9967"/>
                  </a:lnTo>
                  <a:lnTo>
                    <a:pt x="303311" y="9294"/>
                  </a:lnTo>
                  <a:lnTo>
                    <a:pt x="303807" y="8181"/>
                  </a:lnTo>
                  <a:lnTo>
                    <a:pt x="304761" y="0"/>
                  </a:lnTo>
                  <a:lnTo>
                    <a:pt x="304789" y="4778"/>
                  </a:lnTo>
                  <a:lnTo>
                    <a:pt x="303735" y="6228"/>
                  </a:lnTo>
                  <a:lnTo>
                    <a:pt x="296598" y="8747"/>
                  </a:lnTo>
                  <a:lnTo>
                    <a:pt x="295863" y="11782"/>
                  </a:lnTo>
                  <a:lnTo>
                    <a:pt x="295667" y="14072"/>
                  </a:lnTo>
                  <a:lnTo>
                    <a:pt x="294478" y="15600"/>
                  </a:lnTo>
                  <a:lnTo>
                    <a:pt x="282052" y="23308"/>
                  </a:lnTo>
                  <a:lnTo>
                    <a:pt x="278814" y="28837"/>
                  </a:lnTo>
                  <a:lnTo>
                    <a:pt x="276318" y="34821"/>
                  </a:lnTo>
                  <a:lnTo>
                    <a:pt x="259817" y="56771"/>
                  </a:lnTo>
                  <a:lnTo>
                    <a:pt x="252640" y="74514"/>
                  </a:lnTo>
                  <a:lnTo>
                    <a:pt x="242089" y="91855"/>
                  </a:lnTo>
                  <a:lnTo>
                    <a:pt x="233591" y="120695"/>
                  </a:lnTo>
                  <a:lnTo>
                    <a:pt x="213704" y="156087"/>
                  </a:lnTo>
                  <a:lnTo>
                    <a:pt x="205041" y="187049"/>
                  </a:lnTo>
                  <a:lnTo>
                    <a:pt x="180923" y="228797"/>
                  </a:lnTo>
                  <a:lnTo>
                    <a:pt x="175660" y="241168"/>
                  </a:lnTo>
                  <a:lnTo>
                    <a:pt x="166948" y="272688"/>
                  </a:lnTo>
                  <a:lnTo>
                    <a:pt x="156371" y="291514"/>
                  </a:lnTo>
                  <a:lnTo>
                    <a:pt x="150363" y="311697"/>
                  </a:lnTo>
                  <a:lnTo>
                    <a:pt x="126043" y="352426"/>
                  </a:lnTo>
                  <a:lnTo>
                    <a:pt x="123825" y="3615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6" name="SMARTInkShape-1450"/>
            <p:cNvSpPr/>
            <p:nvPr>
              <p:custDataLst>
                <p:tags r:id="rId245"/>
              </p:custDataLst>
            </p:nvPr>
          </p:nvSpPr>
          <p:spPr>
            <a:xfrm>
              <a:off x="4762500" y="3952875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19050"/>
                  </a:moveTo>
                  <a:lnTo>
                    <a:pt x="0" y="19050"/>
                  </a:lnTo>
                  <a:lnTo>
                    <a:pt x="0" y="9642"/>
                  </a:lnTo>
                  <a:lnTo>
                    <a:pt x="47515" y="9525"/>
                  </a:lnTo>
                  <a:lnTo>
                    <a:pt x="70278" y="9525"/>
                  </a:lnTo>
                  <a:lnTo>
                    <a:pt x="72252" y="8467"/>
                  </a:lnTo>
                  <a:lnTo>
                    <a:pt x="73568" y="6703"/>
                  </a:lnTo>
                  <a:lnTo>
                    <a:pt x="74445" y="4468"/>
                  </a:lnTo>
                  <a:lnTo>
                    <a:pt x="76089" y="2979"/>
                  </a:lnTo>
                  <a:lnTo>
                    <a:pt x="84247" y="393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8" name="SMARTInkShape-1451"/>
          <p:cNvSpPr/>
          <p:nvPr>
            <p:custDataLst>
              <p:tags r:id="rId7"/>
            </p:custDataLst>
          </p:nvPr>
        </p:nvSpPr>
        <p:spPr>
          <a:xfrm>
            <a:off x="6286500" y="3762386"/>
            <a:ext cx="1028701" cy="190456"/>
          </a:xfrm>
          <a:custGeom>
            <a:avLst/>
            <a:gdLst/>
            <a:ahLst/>
            <a:cxnLst/>
            <a:rect l="0" t="0" r="0" b="0"/>
            <a:pathLst>
              <a:path w="1028701" h="190456">
                <a:moveTo>
                  <a:pt x="0" y="180964"/>
                </a:moveTo>
                <a:lnTo>
                  <a:pt x="0" y="180964"/>
                </a:lnTo>
                <a:lnTo>
                  <a:pt x="8201" y="189165"/>
                </a:lnTo>
                <a:lnTo>
                  <a:pt x="17610" y="190372"/>
                </a:lnTo>
                <a:lnTo>
                  <a:pt x="23680" y="190455"/>
                </a:lnTo>
                <a:lnTo>
                  <a:pt x="25312" y="189408"/>
                </a:lnTo>
                <a:lnTo>
                  <a:pt x="26400" y="187652"/>
                </a:lnTo>
                <a:lnTo>
                  <a:pt x="27124" y="185422"/>
                </a:lnTo>
                <a:lnTo>
                  <a:pt x="28666" y="183936"/>
                </a:lnTo>
                <a:lnTo>
                  <a:pt x="38745" y="178729"/>
                </a:lnTo>
                <a:lnTo>
                  <a:pt x="85726" y="133334"/>
                </a:lnTo>
                <a:lnTo>
                  <a:pt x="114300" y="101942"/>
                </a:lnTo>
                <a:lnTo>
                  <a:pt x="121003" y="87700"/>
                </a:lnTo>
                <a:lnTo>
                  <a:pt x="123629" y="80247"/>
                </a:lnTo>
                <a:lnTo>
                  <a:pt x="140693" y="56566"/>
                </a:lnTo>
                <a:lnTo>
                  <a:pt x="142872" y="47628"/>
                </a:lnTo>
                <a:lnTo>
                  <a:pt x="142875" y="79495"/>
                </a:lnTo>
                <a:lnTo>
                  <a:pt x="140053" y="85772"/>
                </a:lnTo>
                <a:lnTo>
                  <a:pt x="136330" y="92090"/>
                </a:lnTo>
                <a:lnTo>
                  <a:pt x="134233" y="102655"/>
                </a:lnTo>
                <a:lnTo>
                  <a:pt x="133357" y="149137"/>
                </a:lnTo>
                <a:lnTo>
                  <a:pt x="133353" y="155530"/>
                </a:lnTo>
                <a:lnTo>
                  <a:pt x="134410" y="157658"/>
                </a:lnTo>
                <a:lnTo>
                  <a:pt x="136173" y="159077"/>
                </a:lnTo>
                <a:lnTo>
                  <a:pt x="138407" y="160022"/>
                </a:lnTo>
                <a:lnTo>
                  <a:pt x="139897" y="161711"/>
                </a:lnTo>
                <a:lnTo>
                  <a:pt x="142483" y="169949"/>
                </a:lnTo>
                <a:lnTo>
                  <a:pt x="145524" y="170777"/>
                </a:lnTo>
                <a:lnTo>
                  <a:pt x="151042" y="171308"/>
                </a:lnTo>
                <a:lnTo>
                  <a:pt x="159736" y="164867"/>
                </a:lnTo>
                <a:lnTo>
                  <a:pt x="168567" y="161731"/>
                </a:lnTo>
                <a:lnTo>
                  <a:pt x="184189" y="148772"/>
                </a:lnTo>
                <a:lnTo>
                  <a:pt x="187695" y="142668"/>
                </a:lnTo>
                <a:lnTo>
                  <a:pt x="190312" y="136427"/>
                </a:lnTo>
                <a:lnTo>
                  <a:pt x="228616" y="92416"/>
                </a:lnTo>
                <a:lnTo>
                  <a:pt x="235307" y="78175"/>
                </a:lnTo>
                <a:lnTo>
                  <a:pt x="237931" y="70722"/>
                </a:lnTo>
                <a:lnTo>
                  <a:pt x="266613" y="38176"/>
                </a:lnTo>
                <a:lnTo>
                  <a:pt x="266689" y="38100"/>
                </a:lnTo>
                <a:lnTo>
                  <a:pt x="266697" y="43149"/>
                </a:lnTo>
                <a:lnTo>
                  <a:pt x="265640" y="44637"/>
                </a:lnTo>
                <a:lnTo>
                  <a:pt x="263876" y="45630"/>
                </a:lnTo>
                <a:lnTo>
                  <a:pt x="261643" y="46291"/>
                </a:lnTo>
                <a:lnTo>
                  <a:pt x="260153" y="47790"/>
                </a:lnTo>
                <a:lnTo>
                  <a:pt x="254940" y="57801"/>
                </a:lnTo>
                <a:lnTo>
                  <a:pt x="250891" y="63783"/>
                </a:lnTo>
                <a:lnTo>
                  <a:pt x="248610" y="73101"/>
                </a:lnTo>
                <a:lnTo>
                  <a:pt x="246876" y="83623"/>
                </a:lnTo>
                <a:lnTo>
                  <a:pt x="239487" y="106618"/>
                </a:lnTo>
                <a:lnTo>
                  <a:pt x="238126" y="152976"/>
                </a:lnTo>
                <a:lnTo>
                  <a:pt x="238125" y="160149"/>
                </a:lnTo>
                <a:lnTo>
                  <a:pt x="239183" y="160737"/>
                </a:lnTo>
                <a:lnTo>
                  <a:pt x="260515" y="161868"/>
                </a:lnTo>
                <a:lnTo>
                  <a:pt x="266774" y="159071"/>
                </a:lnTo>
                <a:lnTo>
                  <a:pt x="282585" y="146723"/>
                </a:lnTo>
                <a:lnTo>
                  <a:pt x="295277" y="140804"/>
                </a:lnTo>
                <a:lnTo>
                  <a:pt x="342312" y="95811"/>
                </a:lnTo>
                <a:lnTo>
                  <a:pt x="347930" y="89144"/>
                </a:lnTo>
                <a:lnTo>
                  <a:pt x="354359" y="76239"/>
                </a:lnTo>
                <a:lnTo>
                  <a:pt x="358577" y="69861"/>
                </a:lnTo>
                <a:lnTo>
                  <a:pt x="360451" y="63499"/>
                </a:lnTo>
                <a:lnTo>
                  <a:pt x="362009" y="61379"/>
                </a:lnTo>
                <a:lnTo>
                  <a:pt x="364106" y="59966"/>
                </a:lnTo>
                <a:lnTo>
                  <a:pt x="366563" y="59023"/>
                </a:lnTo>
                <a:lnTo>
                  <a:pt x="368200" y="57337"/>
                </a:lnTo>
                <a:lnTo>
                  <a:pt x="371347" y="48055"/>
                </a:lnTo>
                <a:lnTo>
                  <a:pt x="357008" y="47617"/>
                </a:lnTo>
                <a:lnTo>
                  <a:pt x="355481" y="48675"/>
                </a:lnTo>
                <a:lnTo>
                  <a:pt x="354462" y="50438"/>
                </a:lnTo>
                <a:lnTo>
                  <a:pt x="353029" y="57976"/>
                </a:lnTo>
                <a:lnTo>
                  <a:pt x="352827" y="60872"/>
                </a:lnTo>
                <a:lnTo>
                  <a:pt x="349782" y="66912"/>
                </a:lnTo>
                <a:lnTo>
                  <a:pt x="344259" y="74357"/>
                </a:lnTo>
                <a:lnTo>
                  <a:pt x="342908" y="120585"/>
                </a:lnTo>
                <a:lnTo>
                  <a:pt x="342901" y="136507"/>
                </a:lnTo>
                <a:lnTo>
                  <a:pt x="343959" y="138626"/>
                </a:lnTo>
                <a:lnTo>
                  <a:pt x="345722" y="140039"/>
                </a:lnTo>
                <a:lnTo>
                  <a:pt x="347956" y="140980"/>
                </a:lnTo>
                <a:lnTo>
                  <a:pt x="349445" y="142666"/>
                </a:lnTo>
                <a:lnTo>
                  <a:pt x="351100" y="147362"/>
                </a:lnTo>
                <a:lnTo>
                  <a:pt x="352032" y="155956"/>
                </a:lnTo>
                <a:lnTo>
                  <a:pt x="353221" y="157942"/>
                </a:lnTo>
                <a:lnTo>
                  <a:pt x="355073" y="159266"/>
                </a:lnTo>
                <a:lnTo>
                  <a:pt x="357365" y="160149"/>
                </a:lnTo>
                <a:lnTo>
                  <a:pt x="358894" y="161795"/>
                </a:lnTo>
                <a:lnTo>
                  <a:pt x="360591" y="166447"/>
                </a:lnTo>
                <a:lnTo>
                  <a:pt x="362103" y="168112"/>
                </a:lnTo>
                <a:lnTo>
                  <a:pt x="366604" y="169960"/>
                </a:lnTo>
                <a:lnTo>
                  <a:pt x="375088" y="171001"/>
                </a:lnTo>
                <a:lnTo>
                  <a:pt x="377059" y="170088"/>
                </a:lnTo>
                <a:lnTo>
                  <a:pt x="378373" y="168422"/>
                </a:lnTo>
                <a:lnTo>
                  <a:pt x="379248" y="166253"/>
                </a:lnTo>
                <a:lnTo>
                  <a:pt x="380891" y="164806"/>
                </a:lnTo>
                <a:lnTo>
                  <a:pt x="407768" y="154544"/>
                </a:lnTo>
                <a:lnTo>
                  <a:pt x="415123" y="152289"/>
                </a:lnTo>
                <a:lnTo>
                  <a:pt x="435963" y="135168"/>
                </a:lnTo>
                <a:lnTo>
                  <a:pt x="476074" y="92586"/>
                </a:lnTo>
                <a:lnTo>
                  <a:pt x="507998" y="49026"/>
                </a:lnTo>
                <a:lnTo>
                  <a:pt x="532959" y="19491"/>
                </a:lnTo>
                <a:lnTo>
                  <a:pt x="533362" y="10877"/>
                </a:lnTo>
                <a:lnTo>
                  <a:pt x="533400" y="41419"/>
                </a:lnTo>
                <a:lnTo>
                  <a:pt x="530578" y="47683"/>
                </a:lnTo>
                <a:lnTo>
                  <a:pt x="526855" y="53995"/>
                </a:lnTo>
                <a:lnTo>
                  <a:pt x="524463" y="66670"/>
                </a:lnTo>
                <a:lnTo>
                  <a:pt x="523885" y="93357"/>
                </a:lnTo>
                <a:lnTo>
                  <a:pt x="517331" y="102472"/>
                </a:lnTo>
                <a:lnTo>
                  <a:pt x="514743" y="112524"/>
                </a:lnTo>
                <a:lnTo>
                  <a:pt x="514350" y="133219"/>
                </a:lnTo>
                <a:lnTo>
                  <a:pt x="514350" y="115728"/>
                </a:lnTo>
                <a:lnTo>
                  <a:pt x="522550" y="106215"/>
                </a:lnTo>
                <a:lnTo>
                  <a:pt x="523759" y="96690"/>
                </a:lnTo>
                <a:lnTo>
                  <a:pt x="523875" y="85715"/>
                </a:lnTo>
                <a:lnTo>
                  <a:pt x="523875" y="99903"/>
                </a:lnTo>
                <a:lnTo>
                  <a:pt x="524933" y="101523"/>
                </a:lnTo>
                <a:lnTo>
                  <a:pt x="526697" y="102604"/>
                </a:lnTo>
                <a:lnTo>
                  <a:pt x="528931" y="103324"/>
                </a:lnTo>
                <a:lnTo>
                  <a:pt x="530420" y="104862"/>
                </a:lnTo>
                <a:lnTo>
                  <a:pt x="533007" y="112838"/>
                </a:lnTo>
                <a:lnTo>
                  <a:pt x="536048" y="113644"/>
                </a:lnTo>
                <a:lnTo>
                  <a:pt x="556063" y="114278"/>
                </a:lnTo>
                <a:lnTo>
                  <a:pt x="558034" y="113224"/>
                </a:lnTo>
                <a:lnTo>
                  <a:pt x="559348" y="111462"/>
                </a:lnTo>
                <a:lnTo>
                  <a:pt x="560223" y="109229"/>
                </a:lnTo>
                <a:lnTo>
                  <a:pt x="561866" y="107741"/>
                </a:lnTo>
                <a:lnTo>
                  <a:pt x="572105" y="102530"/>
                </a:lnTo>
                <a:lnTo>
                  <a:pt x="578119" y="98479"/>
                </a:lnTo>
                <a:lnTo>
                  <a:pt x="587455" y="95141"/>
                </a:lnTo>
                <a:lnTo>
                  <a:pt x="633942" y="51840"/>
                </a:lnTo>
                <a:lnTo>
                  <a:pt x="646211" y="39578"/>
                </a:lnTo>
                <a:lnTo>
                  <a:pt x="647259" y="33474"/>
                </a:lnTo>
                <a:lnTo>
                  <a:pt x="648464" y="31837"/>
                </a:lnTo>
                <a:lnTo>
                  <a:pt x="656317" y="28852"/>
                </a:lnTo>
                <a:lnTo>
                  <a:pt x="656821" y="28692"/>
                </a:lnTo>
                <a:lnTo>
                  <a:pt x="648988" y="28575"/>
                </a:lnTo>
                <a:lnTo>
                  <a:pt x="648560" y="29629"/>
                </a:lnTo>
                <a:lnTo>
                  <a:pt x="648082" y="33624"/>
                </a:lnTo>
                <a:lnTo>
                  <a:pt x="646896" y="35112"/>
                </a:lnTo>
                <a:lnTo>
                  <a:pt x="642757" y="36766"/>
                </a:lnTo>
                <a:lnTo>
                  <a:pt x="641230" y="38265"/>
                </a:lnTo>
                <a:lnTo>
                  <a:pt x="639532" y="42753"/>
                </a:lnTo>
                <a:lnTo>
                  <a:pt x="637385" y="54258"/>
                </a:lnTo>
                <a:lnTo>
                  <a:pt x="631709" y="63576"/>
                </a:lnTo>
                <a:lnTo>
                  <a:pt x="629254" y="76206"/>
                </a:lnTo>
                <a:lnTo>
                  <a:pt x="629052" y="79375"/>
                </a:lnTo>
                <a:lnTo>
                  <a:pt x="626007" y="85719"/>
                </a:lnTo>
                <a:lnTo>
                  <a:pt x="622184" y="92066"/>
                </a:lnTo>
                <a:lnTo>
                  <a:pt x="619729" y="104764"/>
                </a:lnTo>
                <a:lnTo>
                  <a:pt x="619136" y="127382"/>
                </a:lnTo>
                <a:lnTo>
                  <a:pt x="620191" y="129368"/>
                </a:lnTo>
                <a:lnTo>
                  <a:pt x="621952" y="130691"/>
                </a:lnTo>
                <a:lnTo>
                  <a:pt x="627327" y="132816"/>
                </a:lnTo>
                <a:lnTo>
                  <a:pt x="642805" y="133325"/>
                </a:lnTo>
                <a:lnTo>
                  <a:pt x="648347" y="130511"/>
                </a:lnTo>
                <a:lnTo>
                  <a:pt x="654338" y="126791"/>
                </a:lnTo>
                <a:lnTo>
                  <a:pt x="660528" y="125137"/>
                </a:lnTo>
                <a:lnTo>
                  <a:pt x="662602" y="123638"/>
                </a:lnTo>
                <a:lnTo>
                  <a:pt x="663985" y="121580"/>
                </a:lnTo>
                <a:lnTo>
                  <a:pt x="666579" y="116471"/>
                </a:lnTo>
                <a:lnTo>
                  <a:pt x="700640" y="79357"/>
                </a:lnTo>
                <a:lnTo>
                  <a:pt x="706841" y="66662"/>
                </a:lnTo>
                <a:lnTo>
                  <a:pt x="711026" y="60313"/>
                </a:lnTo>
                <a:lnTo>
                  <a:pt x="714441" y="50789"/>
                </a:lnTo>
                <a:lnTo>
                  <a:pt x="722445" y="39971"/>
                </a:lnTo>
                <a:lnTo>
                  <a:pt x="723468" y="33590"/>
                </a:lnTo>
                <a:lnTo>
                  <a:pt x="724671" y="31915"/>
                </a:lnTo>
                <a:lnTo>
                  <a:pt x="726530" y="30798"/>
                </a:lnTo>
                <a:lnTo>
                  <a:pt x="733389" y="28575"/>
                </a:lnTo>
                <a:lnTo>
                  <a:pt x="733425" y="73040"/>
                </a:lnTo>
                <a:lnTo>
                  <a:pt x="733425" y="99738"/>
                </a:lnTo>
                <a:lnTo>
                  <a:pt x="736247" y="105353"/>
                </a:lnTo>
                <a:lnTo>
                  <a:pt x="742557" y="113766"/>
                </a:lnTo>
                <a:lnTo>
                  <a:pt x="757129" y="114275"/>
                </a:lnTo>
                <a:lnTo>
                  <a:pt x="762657" y="111461"/>
                </a:lnTo>
                <a:lnTo>
                  <a:pt x="768642" y="107741"/>
                </a:lnTo>
                <a:lnTo>
                  <a:pt x="777961" y="104588"/>
                </a:lnTo>
                <a:lnTo>
                  <a:pt x="812917" y="72886"/>
                </a:lnTo>
                <a:lnTo>
                  <a:pt x="816379" y="66607"/>
                </a:lnTo>
                <a:lnTo>
                  <a:pt x="818977" y="60289"/>
                </a:lnTo>
                <a:lnTo>
                  <a:pt x="825331" y="50782"/>
                </a:lnTo>
                <a:lnTo>
                  <a:pt x="827189" y="44436"/>
                </a:lnTo>
                <a:lnTo>
                  <a:pt x="828742" y="42320"/>
                </a:lnTo>
                <a:lnTo>
                  <a:pt x="830837" y="40910"/>
                </a:lnTo>
                <a:lnTo>
                  <a:pt x="833292" y="39970"/>
                </a:lnTo>
                <a:lnTo>
                  <a:pt x="834927" y="38284"/>
                </a:lnTo>
                <a:lnTo>
                  <a:pt x="836745" y="33590"/>
                </a:lnTo>
                <a:lnTo>
                  <a:pt x="837768" y="24996"/>
                </a:lnTo>
                <a:lnTo>
                  <a:pt x="838971" y="23011"/>
                </a:lnTo>
                <a:lnTo>
                  <a:pt x="840830" y="21687"/>
                </a:lnTo>
                <a:lnTo>
                  <a:pt x="847689" y="19053"/>
                </a:lnTo>
                <a:lnTo>
                  <a:pt x="842658" y="19043"/>
                </a:lnTo>
                <a:lnTo>
                  <a:pt x="841172" y="20100"/>
                </a:lnTo>
                <a:lnTo>
                  <a:pt x="840181" y="21863"/>
                </a:lnTo>
                <a:lnTo>
                  <a:pt x="838461" y="28740"/>
                </a:lnTo>
                <a:lnTo>
                  <a:pt x="838315" y="33228"/>
                </a:lnTo>
                <a:lnTo>
                  <a:pt x="835429" y="38751"/>
                </a:lnTo>
                <a:lnTo>
                  <a:pt x="822392" y="54872"/>
                </a:lnTo>
                <a:lnTo>
                  <a:pt x="820111" y="63758"/>
                </a:lnTo>
                <a:lnTo>
                  <a:pt x="818376" y="74152"/>
                </a:lnTo>
                <a:lnTo>
                  <a:pt x="810029" y="102493"/>
                </a:lnTo>
                <a:lnTo>
                  <a:pt x="809625" y="138348"/>
                </a:lnTo>
                <a:lnTo>
                  <a:pt x="810683" y="139853"/>
                </a:lnTo>
                <a:lnTo>
                  <a:pt x="812447" y="140857"/>
                </a:lnTo>
                <a:lnTo>
                  <a:pt x="814681" y="141526"/>
                </a:lnTo>
                <a:lnTo>
                  <a:pt x="816170" y="140913"/>
                </a:lnTo>
                <a:lnTo>
                  <a:pt x="817163" y="139447"/>
                </a:lnTo>
                <a:lnTo>
                  <a:pt x="818757" y="134546"/>
                </a:lnTo>
                <a:lnTo>
                  <a:pt x="821798" y="133875"/>
                </a:lnTo>
                <a:lnTo>
                  <a:pt x="833329" y="133371"/>
                </a:lnTo>
                <a:lnTo>
                  <a:pt x="834953" y="132302"/>
                </a:lnTo>
                <a:lnTo>
                  <a:pt x="836035" y="130531"/>
                </a:lnTo>
                <a:lnTo>
                  <a:pt x="836757" y="128292"/>
                </a:lnTo>
                <a:lnTo>
                  <a:pt x="838296" y="126799"/>
                </a:lnTo>
                <a:lnTo>
                  <a:pt x="847598" y="123848"/>
                </a:lnTo>
                <a:lnTo>
                  <a:pt x="855914" y="123817"/>
                </a:lnTo>
                <a:lnTo>
                  <a:pt x="856360" y="124874"/>
                </a:lnTo>
                <a:lnTo>
                  <a:pt x="857247" y="142438"/>
                </a:lnTo>
                <a:lnTo>
                  <a:pt x="880954" y="142864"/>
                </a:lnTo>
                <a:lnTo>
                  <a:pt x="886482" y="140042"/>
                </a:lnTo>
                <a:lnTo>
                  <a:pt x="902609" y="127055"/>
                </a:lnTo>
                <a:lnTo>
                  <a:pt x="908454" y="125254"/>
                </a:lnTo>
                <a:lnTo>
                  <a:pt x="910436" y="123716"/>
                </a:lnTo>
                <a:lnTo>
                  <a:pt x="918935" y="110683"/>
                </a:lnTo>
                <a:lnTo>
                  <a:pt x="924530" y="107394"/>
                </a:lnTo>
                <a:lnTo>
                  <a:pt x="927503" y="106518"/>
                </a:lnTo>
                <a:lnTo>
                  <a:pt x="929485" y="104875"/>
                </a:lnTo>
                <a:lnTo>
                  <a:pt x="931687" y="100227"/>
                </a:lnTo>
                <a:lnTo>
                  <a:pt x="933333" y="98565"/>
                </a:lnTo>
                <a:lnTo>
                  <a:pt x="937984" y="96717"/>
                </a:lnTo>
                <a:lnTo>
                  <a:pt x="946552" y="95677"/>
                </a:lnTo>
                <a:lnTo>
                  <a:pt x="948535" y="94473"/>
                </a:lnTo>
                <a:lnTo>
                  <a:pt x="949857" y="92612"/>
                </a:lnTo>
                <a:lnTo>
                  <a:pt x="951978" y="87076"/>
                </a:lnTo>
                <a:lnTo>
                  <a:pt x="955090" y="86320"/>
                </a:lnTo>
                <a:lnTo>
                  <a:pt x="961620" y="85749"/>
                </a:lnTo>
                <a:lnTo>
                  <a:pt x="970190" y="77516"/>
                </a:lnTo>
                <a:lnTo>
                  <a:pt x="976204" y="76582"/>
                </a:lnTo>
                <a:lnTo>
                  <a:pt x="977828" y="75393"/>
                </a:lnTo>
                <a:lnTo>
                  <a:pt x="978910" y="73541"/>
                </a:lnTo>
                <a:lnTo>
                  <a:pt x="980647" y="68022"/>
                </a:lnTo>
                <a:lnTo>
                  <a:pt x="989238" y="58583"/>
                </a:lnTo>
                <a:lnTo>
                  <a:pt x="990196" y="52510"/>
                </a:lnTo>
                <a:lnTo>
                  <a:pt x="990600" y="14505"/>
                </a:lnTo>
                <a:lnTo>
                  <a:pt x="989542" y="12841"/>
                </a:lnTo>
                <a:lnTo>
                  <a:pt x="987778" y="11732"/>
                </a:lnTo>
                <a:lnTo>
                  <a:pt x="985544" y="10993"/>
                </a:lnTo>
                <a:lnTo>
                  <a:pt x="984055" y="9442"/>
                </a:lnTo>
                <a:lnTo>
                  <a:pt x="981468" y="1443"/>
                </a:lnTo>
                <a:lnTo>
                  <a:pt x="978427" y="635"/>
                </a:lnTo>
                <a:lnTo>
                  <a:pt x="957480" y="0"/>
                </a:lnTo>
                <a:lnTo>
                  <a:pt x="955820" y="1054"/>
                </a:lnTo>
                <a:lnTo>
                  <a:pt x="954713" y="2816"/>
                </a:lnTo>
                <a:lnTo>
                  <a:pt x="952936" y="8191"/>
                </a:lnTo>
                <a:lnTo>
                  <a:pt x="946040" y="16857"/>
                </a:lnTo>
                <a:lnTo>
                  <a:pt x="943883" y="25683"/>
                </a:lnTo>
                <a:lnTo>
                  <a:pt x="943095" y="41302"/>
                </a:lnTo>
                <a:lnTo>
                  <a:pt x="941997" y="43407"/>
                </a:lnTo>
                <a:lnTo>
                  <a:pt x="940206" y="44809"/>
                </a:lnTo>
                <a:lnTo>
                  <a:pt x="937954" y="45744"/>
                </a:lnTo>
                <a:lnTo>
                  <a:pt x="937511" y="47426"/>
                </a:lnTo>
                <a:lnTo>
                  <a:pt x="942046" y="60707"/>
                </a:lnTo>
                <a:lnTo>
                  <a:pt x="942894" y="79398"/>
                </a:lnTo>
                <a:lnTo>
                  <a:pt x="945761" y="85729"/>
                </a:lnTo>
                <a:lnTo>
                  <a:pt x="958783" y="102472"/>
                </a:lnTo>
                <a:lnTo>
                  <a:pt x="960584" y="108332"/>
                </a:lnTo>
                <a:lnTo>
                  <a:pt x="962123" y="110318"/>
                </a:lnTo>
                <a:lnTo>
                  <a:pt x="998640" y="141385"/>
                </a:lnTo>
                <a:lnTo>
                  <a:pt x="1004742" y="142426"/>
                </a:lnTo>
                <a:lnTo>
                  <a:pt x="1028700" y="14286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5" name="SMARTInkShape-Group370"/>
          <p:cNvGrpSpPr/>
          <p:nvPr/>
        </p:nvGrpSpPr>
        <p:grpSpPr>
          <a:xfrm>
            <a:off x="7534276" y="3648111"/>
            <a:ext cx="1381125" cy="310227"/>
            <a:chOff x="7534276" y="3648111"/>
            <a:chExt cx="1381125" cy="310227"/>
          </a:xfrm>
        </p:grpSpPr>
        <p:sp>
          <p:nvSpPr>
            <p:cNvPr id="199" name="SMARTInkShape-1452"/>
            <p:cNvSpPr/>
            <p:nvPr>
              <p:custDataLst>
                <p:tags r:id="rId235"/>
              </p:custDataLst>
            </p:nvPr>
          </p:nvSpPr>
          <p:spPr>
            <a:xfrm>
              <a:off x="8667761" y="3667128"/>
              <a:ext cx="247640" cy="190068"/>
            </a:xfrm>
            <a:custGeom>
              <a:avLst/>
              <a:gdLst/>
              <a:ahLst/>
              <a:cxnLst/>
              <a:rect l="0" t="0" r="0" b="0"/>
              <a:pathLst>
                <a:path w="247640" h="190068">
                  <a:moveTo>
                    <a:pt x="123814" y="57147"/>
                  </a:moveTo>
                  <a:lnTo>
                    <a:pt x="123814" y="57147"/>
                  </a:lnTo>
                  <a:lnTo>
                    <a:pt x="128871" y="57147"/>
                  </a:lnTo>
                  <a:lnTo>
                    <a:pt x="130360" y="56089"/>
                  </a:lnTo>
                  <a:lnTo>
                    <a:pt x="131354" y="54325"/>
                  </a:lnTo>
                  <a:lnTo>
                    <a:pt x="132948" y="48946"/>
                  </a:lnTo>
                  <a:lnTo>
                    <a:pt x="135987" y="48211"/>
                  </a:lnTo>
                  <a:lnTo>
                    <a:pt x="141505" y="47739"/>
                  </a:lnTo>
                  <a:lnTo>
                    <a:pt x="141959" y="46641"/>
                  </a:lnTo>
                  <a:lnTo>
                    <a:pt x="142462" y="42600"/>
                  </a:lnTo>
                  <a:lnTo>
                    <a:pt x="143654" y="41099"/>
                  </a:lnTo>
                  <a:lnTo>
                    <a:pt x="147801" y="39431"/>
                  </a:lnTo>
                  <a:lnTo>
                    <a:pt x="149331" y="37928"/>
                  </a:lnTo>
                  <a:lnTo>
                    <a:pt x="151987" y="30013"/>
                  </a:lnTo>
                  <a:lnTo>
                    <a:pt x="152386" y="10973"/>
                  </a:lnTo>
                  <a:lnTo>
                    <a:pt x="147332" y="4895"/>
                  </a:lnTo>
                  <a:lnTo>
                    <a:pt x="142028" y="2174"/>
                  </a:lnTo>
                  <a:lnTo>
                    <a:pt x="128791" y="125"/>
                  </a:lnTo>
                  <a:lnTo>
                    <a:pt x="98409" y="0"/>
                  </a:lnTo>
                  <a:lnTo>
                    <a:pt x="67128" y="11756"/>
                  </a:lnTo>
                  <a:lnTo>
                    <a:pt x="34923" y="41310"/>
                  </a:lnTo>
                  <a:lnTo>
                    <a:pt x="31389" y="47639"/>
                  </a:lnTo>
                  <a:lnTo>
                    <a:pt x="24065" y="65382"/>
                  </a:lnTo>
                  <a:lnTo>
                    <a:pt x="13487" y="82723"/>
                  </a:lnTo>
                  <a:lnTo>
                    <a:pt x="7476" y="102612"/>
                  </a:lnTo>
                  <a:lnTo>
                    <a:pt x="3317" y="110162"/>
                  </a:lnTo>
                  <a:lnTo>
                    <a:pt x="646" y="123632"/>
                  </a:lnTo>
                  <a:lnTo>
                    <a:pt x="0" y="159645"/>
                  </a:lnTo>
                  <a:lnTo>
                    <a:pt x="5048" y="166304"/>
                  </a:lnTo>
                  <a:lnTo>
                    <a:pt x="10352" y="169161"/>
                  </a:lnTo>
                  <a:lnTo>
                    <a:pt x="13248" y="169923"/>
                  </a:lnTo>
                  <a:lnTo>
                    <a:pt x="28638" y="178785"/>
                  </a:lnTo>
                  <a:lnTo>
                    <a:pt x="31788" y="179514"/>
                  </a:lnTo>
                  <a:lnTo>
                    <a:pt x="47620" y="188319"/>
                  </a:lnTo>
                  <a:lnTo>
                    <a:pt x="65372" y="190067"/>
                  </a:lnTo>
                  <a:lnTo>
                    <a:pt x="112487" y="181353"/>
                  </a:lnTo>
                  <a:lnTo>
                    <a:pt x="155645" y="172352"/>
                  </a:lnTo>
                  <a:lnTo>
                    <a:pt x="173579" y="170657"/>
                  </a:lnTo>
                  <a:lnTo>
                    <a:pt x="192480" y="163961"/>
                  </a:lnTo>
                  <a:lnTo>
                    <a:pt x="221443" y="161132"/>
                  </a:lnTo>
                  <a:lnTo>
                    <a:pt x="237571" y="153304"/>
                  </a:lnTo>
                  <a:lnTo>
                    <a:pt x="247639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" name="SMARTInkShape-1453"/>
            <p:cNvSpPr/>
            <p:nvPr>
              <p:custDataLst>
                <p:tags r:id="rId236"/>
              </p:custDataLst>
            </p:nvPr>
          </p:nvSpPr>
          <p:spPr>
            <a:xfrm>
              <a:off x="8467725" y="3790960"/>
              <a:ext cx="131899" cy="114291"/>
            </a:xfrm>
            <a:custGeom>
              <a:avLst/>
              <a:gdLst/>
              <a:ahLst/>
              <a:cxnLst/>
              <a:rect l="0" t="0" r="0" b="0"/>
              <a:pathLst>
                <a:path w="131899" h="114291">
                  <a:moveTo>
                    <a:pt x="57150" y="19040"/>
                  </a:moveTo>
                  <a:lnTo>
                    <a:pt x="57150" y="19040"/>
                  </a:lnTo>
                  <a:lnTo>
                    <a:pt x="47626" y="9515"/>
                  </a:lnTo>
                  <a:lnTo>
                    <a:pt x="55825" y="9515"/>
                  </a:lnTo>
                  <a:lnTo>
                    <a:pt x="56267" y="8457"/>
                  </a:lnTo>
                  <a:lnTo>
                    <a:pt x="57034" y="1314"/>
                  </a:lnTo>
                  <a:lnTo>
                    <a:pt x="59921" y="579"/>
                  </a:lnTo>
                  <a:lnTo>
                    <a:pt x="71613" y="0"/>
                  </a:lnTo>
                  <a:lnTo>
                    <a:pt x="73143" y="1055"/>
                  </a:lnTo>
                  <a:lnTo>
                    <a:pt x="74162" y="2817"/>
                  </a:lnTo>
                  <a:lnTo>
                    <a:pt x="74841" y="5050"/>
                  </a:lnTo>
                  <a:lnTo>
                    <a:pt x="76353" y="6538"/>
                  </a:lnTo>
                  <a:lnTo>
                    <a:pt x="84282" y="9123"/>
                  </a:lnTo>
                  <a:lnTo>
                    <a:pt x="90353" y="9399"/>
                  </a:lnTo>
                  <a:lnTo>
                    <a:pt x="91986" y="10496"/>
                  </a:lnTo>
                  <a:lnTo>
                    <a:pt x="93074" y="12286"/>
                  </a:lnTo>
                  <a:lnTo>
                    <a:pt x="95123" y="18644"/>
                  </a:lnTo>
                  <a:lnTo>
                    <a:pt x="88679" y="26566"/>
                  </a:lnTo>
                  <a:lnTo>
                    <a:pt x="86113" y="36363"/>
                  </a:lnTo>
                  <a:lnTo>
                    <a:pt x="80783" y="42635"/>
                  </a:lnTo>
                  <a:lnTo>
                    <a:pt x="75415" y="45402"/>
                  </a:lnTo>
                  <a:lnTo>
                    <a:pt x="68401" y="47177"/>
                  </a:lnTo>
                  <a:lnTo>
                    <a:pt x="58626" y="55778"/>
                  </a:lnTo>
                  <a:lnTo>
                    <a:pt x="52531" y="56736"/>
                  </a:lnTo>
                  <a:lnTo>
                    <a:pt x="50895" y="57929"/>
                  </a:lnTo>
                  <a:lnTo>
                    <a:pt x="49805" y="59783"/>
                  </a:lnTo>
                  <a:lnTo>
                    <a:pt x="49079" y="62077"/>
                  </a:lnTo>
                  <a:lnTo>
                    <a:pt x="47536" y="63606"/>
                  </a:lnTo>
                  <a:lnTo>
                    <a:pt x="38137" y="66655"/>
                  </a:lnTo>
                  <a:lnTo>
                    <a:pt x="38111" y="61605"/>
                  </a:lnTo>
                  <a:lnTo>
                    <a:pt x="39166" y="60117"/>
                  </a:lnTo>
                  <a:lnTo>
                    <a:pt x="40927" y="59125"/>
                  </a:lnTo>
                  <a:lnTo>
                    <a:pt x="55435" y="57256"/>
                  </a:lnTo>
                  <a:lnTo>
                    <a:pt x="102897" y="57140"/>
                  </a:lnTo>
                  <a:lnTo>
                    <a:pt x="109275" y="57140"/>
                  </a:lnTo>
                  <a:lnTo>
                    <a:pt x="110951" y="58198"/>
                  </a:lnTo>
                  <a:lnTo>
                    <a:pt x="112067" y="59962"/>
                  </a:lnTo>
                  <a:lnTo>
                    <a:pt x="112812" y="62197"/>
                  </a:lnTo>
                  <a:lnTo>
                    <a:pt x="114366" y="63686"/>
                  </a:lnTo>
                  <a:lnTo>
                    <a:pt x="123913" y="67461"/>
                  </a:lnTo>
                  <a:lnTo>
                    <a:pt x="131898" y="74832"/>
                  </a:lnTo>
                  <a:lnTo>
                    <a:pt x="131323" y="76343"/>
                  </a:lnTo>
                  <a:lnTo>
                    <a:pt x="125021" y="84271"/>
                  </a:lnTo>
                  <a:lnTo>
                    <a:pt x="123003" y="93034"/>
                  </a:lnTo>
                  <a:lnTo>
                    <a:pt x="118873" y="98846"/>
                  </a:lnTo>
                  <a:lnTo>
                    <a:pt x="113510" y="102134"/>
                  </a:lnTo>
                  <a:lnTo>
                    <a:pt x="106500" y="104246"/>
                  </a:lnTo>
                  <a:lnTo>
                    <a:pt x="97512" y="111208"/>
                  </a:lnTo>
                  <a:lnTo>
                    <a:pt x="91670" y="112920"/>
                  </a:lnTo>
                  <a:lnTo>
                    <a:pt x="44563" y="114279"/>
                  </a:lnTo>
                  <a:lnTo>
                    <a:pt x="11408" y="114290"/>
                  </a:lnTo>
                  <a:lnTo>
                    <a:pt x="0" y="1047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" name="SMARTInkShape-1454"/>
            <p:cNvSpPr/>
            <p:nvPr>
              <p:custDataLst>
                <p:tags r:id="rId237"/>
              </p:custDataLst>
            </p:nvPr>
          </p:nvSpPr>
          <p:spPr>
            <a:xfrm>
              <a:off x="8201025" y="3648114"/>
              <a:ext cx="247651" cy="218999"/>
            </a:xfrm>
            <a:custGeom>
              <a:avLst/>
              <a:gdLst/>
              <a:ahLst/>
              <a:cxnLst/>
              <a:rect l="0" t="0" r="0" b="0"/>
              <a:pathLst>
                <a:path w="247651" h="218999">
                  <a:moveTo>
                    <a:pt x="0" y="209511"/>
                  </a:moveTo>
                  <a:lnTo>
                    <a:pt x="0" y="209511"/>
                  </a:lnTo>
                  <a:lnTo>
                    <a:pt x="0" y="180936"/>
                  </a:lnTo>
                  <a:lnTo>
                    <a:pt x="0" y="208067"/>
                  </a:lnTo>
                  <a:lnTo>
                    <a:pt x="8200" y="217585"/>
                  </a:lnTo>
                  <a:lnTo>
                    <a:pt x="17610" y="218908"/>
                  </a:lnTo>
                  <a:lnTo>
                    <a:pt x="23680" y="218998"/>
                  </a:lnTo>
                  <a:lnTo>
                    <a:pt x="29222" y="216197"/>
                  </a:lnTo>
                  <a:lnTo>
                    <a:pt x="35213" y="212483"/>
                  </a:lnTo>
                  <a:lnTo>
                    <a:pt x="60546" y="202168"/>
                  </a:lnTo>
                  <a:lnTo>
                    <a:pt x="102043" y="172666"/>
                  </a:lnTo>
                  <a:lnTo>
                    <a:pt x="130586" y="150122"/>
                  </a:lnTo>
                  <a:lnTo>
                    <a:pt x="139530" y="139724"/>
                  </a:lnTo>
                  <a:lnTo>
                    <a:pt x="181151" y="104089"/>
                  </a:lnTo>
                  <a:lnTo>
                    <a:pt x="223548" y="57931"/>
                  </a:lnTo>
                  <a:lnTo>
                    <a:pt x="247115" y="11488"/>
                  </a:lnTo>
                  <a:lnTo>
                    <a:pt x="247649" y="0"/>
                  </a:lnTo>
                  <a:lnTo>
                    <a:pt x="247650" y="5029"/>
                  </a:lnTo>
                  <a:lnTo>
                    <a:pt x="246592" y="6514"/>
                  </a:lnTo>
                  <a:lnTo>
                    <a:pt x="244828" y="7505"/>
                  </a:lnTo>
                  <a:lnTo>
                    <a:pt x="242594" y="8165"/>
                  </a:lnTo>
                  <a:lnTo>
                    <a:pt x="241105" y="9664"/>
                  </a:lnTo>
                  <a:lnTo>
                    <a:pt x="235892" y="19673"/>
                  </a:lnTo>
                  <a:lnTo>
                    <a:pt x="230040" y="26785"/>
                  </a:lnTo>
                  <a:lnTo>
                    <a:pt x="218925" y="62658"/>
                  </a:lnTo>
                  <a:lnTo>
                    <a:pt x="203966" y="83499"/>
                  </a:lnTo>
                  <a:lnTo>
                    <a:pt x="197981" y="102736"/>
                  </a:lnTo>
                  <a:lnTo>
                    <a:pt x="184939" y="126893"/>
                  </a:lnTo>
                  <a:lnTo>
                    <a:pt x="181090" y="138700"/>
                  </a:lnTo>
                  <a:lnTo>
                    <a:pt x="174776" y="148901"/>
                  </a:lnTo>
                  <a:lnTo>
                    <a:pt x="171377" y="158627"/>
                  </a:lnTo>
                  <a:lnTo>
                    <a:pt x="165195" y="168211"/>
                  </a:lnTo>
                  <a:lnTo>
                    <a:pt x="161836" y="177754"/>
                  </a:lnTo>
                  <a:lnTo>
                    <a:pt x="155666" y="187284"/>
                  </a:lnTo>
                  <a:lnTo>
                    <a:pt x="152830" y="198104"/>
                  </a:lnTo>
                  <a:lnTo>
                    <a:pt x="152401" y="209472"/>
                  </a:lnTo>
                  <a:lnTo>
                    <a:pt x="152400" y="195321"/>
                  </a:lnTo>
                  <a:lnTo>
                    <a:pt x="151342" y="193701"/>
                  </a:lnTo>
                  <a:lnTo>
                    <a:pt x="149578" y="192621"/>
                  </a:lnTo>
                  <a:lnTo>
                    <a:pt x="147344" y="191901"/>
                  </a:lnTo>
                  <a:lnTo>
                    <a:pt x="145855" y="190363"/>
                  </a:lnTo>
                  <a:lnTo>
                    <a:pt x="144200" y="185831"/>
                  </a:lnTo>
                  <a:lnTo>
                    <a:pt x="142079" y="174298"/>
                  </a:lnTo>
                  <a:lnTo>
                    <a:pt x="136406" y="164976"/>
                  </a:lnTo>
                  <a:lnTo>
                    <a:pt x="133197" y="155511"/>
                  </a:lnTo>
                  <a:lnTo>
                    <a:pt x="89951" y="108969"/>
                  </a:lnTo>
                  <a:lnTo>
                    <a:pt x="87603" y="106618"/>
                  </a:lnTo>
                  <a:lnTo>
                    <a:pt x="83738" y="105572"/>
                  </a:lnTo>
                  <a:lnTo>
                    <a:pt x="63043" y="103788"/>
                  </a:lnTo>
                  <a:lnTo>
                    <a:pt x="55183" y="99729"/>
                  </a:lnTo>
                  <a:lnTo>
                    <a:pt x="51605" y="99281"/>
                  </a:lnTo>
                  <a:lnTo>
                    <a:pt x="30073" y="104655"/>
                  </a:lnTo>
                  <a:lnTo>
                    <a:pt x="20505" y="112930"/>
                  </a:lnTo>
                  <a:lnTo>
                    <a:pt x="19178" y="122345"/>
                  </a:lnTo>
                  <a:lnTo>
                    <a:pt x="19061" y="131860"/>
                  </a:lnTo>
                  <a:lnTo>
                    <a:pt x="20116" y="132344"/>
                  </a:lnTo>
                  <a:lnTo>
                    <a:pt x="24110" y="132881"/>
                  </a:lnTo>
                  <a:lnTo>
                    <a:pt x="29413" y="135942"/>
                  </a:lnTo>
                  <a:lnTo>
                    <a:pt x="36385" y="141474"/>
                  </a:lnTo>
                  <a:lnTo>
                    <a:pt x="45365" y="142567"/>
                  </a:lnTo>
                  <a:lnTo>
                    <a:pt x="92879" y="142834"/>
                  </a:lnTo>
                  <a:lnTo>
                    <a:pt x="126291" y="141778"/>
                  </a:lnTo>
                  <a:lnTo>
                    <a:pt x="144930" y="135297"/>
                  </a:lnTo>
                  <a:lnTo>
                    <a:pt x="180975" y="1333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" name="SMARTInkShape-1455"/>
            <p:cNvSpPr/>
            <p:nvPr>
              <p:custDataLst>
                <p:tags r:id="rId238"/>
              </p:custDataLst>
            </p:nvPr>
          </p:nvSpPr>
          <p:spPr>
            <a:xfrm>
              <a:off x="8059477" y="3838609"/>
              <a:ext cx="46299" cy="119729"/>
            </a:xfrm>
            <a:custGeom>
              <a:avLst/>
              <a:gdLst/>
              <a:ahLst/>
              <a:cxnLst/>
              <a:rect l="0" t="0" r="0" b="0"/>
              <a:pathLst>
                <a:path w="46299" h="119729">
                  <a:moveTo>
                    <a:pt x="46298" y="19016"/>
                  </a:moveTo>
                  <a:lnTo>
                    <a:pt x="46298" y="19016"/>
                  </a:lnTo>
                  <a:lnTo>
                    <a:pt x="46298" y="0"/>
                  </a:lnTo>
                  <a:lnTo>
                    <a:pt x="46298" y="8170"/>
                  </a:lnTo>
                  <a:lnTo>
                    <a:pt x="45240" y="8610"/>
                  </a:lnTo>
                  <a:lnTo>
                    <a:pt x="41242" y="9100"/>
                  </a:lnTo>
                  <a:lnTo>
                    <a:pt x="39753" y="10288"/>
                  </a:lnTo>
                  <a:lnTo>
                    <a:pt x="37166" y="17658"/>
                  </a:lnTo>
                  <a:lnTo>
                    <a:pt x="36807" y="27097"/>
                  </a:lnTo>
                  <a:lnTo>
                    <a:pt x="30234" y="35860"/>
                  </a:lnTo>
                  <a:lnTo>
                    <a:pt x="28132" y="44703"/>
                  </a:lnTo>
                  <a:lnTo>
                    <a:pt x="27641" y="50894"/>
                  </a:lnTo>
                  <a:lnTo>
                    <a:pt x="24600" y="57173"/>
                  </a:lnTo>
                  <a:lnTo>
                    <a:pt x="19082" y="64771"/>
                  </a:lnTo>
                  <a:lnTo>
                    <a:pt x="17991" y="73876"/>
                  </a:lnTo>
                  <a:lnTo>
                    <a:pt x="17842" y="79734"/>
                  </a:lnTo>
                  <a:lnTo>
                    <a:pt x="14953" y="85866"/>
                  </a:lnTo>
                  <a:lnTo>
                    <a:pt x="11200" y="92119"/>
                  </a:lnTo>
                  <a:lnTo>
                    <a:pt x="8593" y="102869"/>
                  </a:lnTo>
                  <a:lnTo>
                    <a:pt x="8232" y="112778"/>
                  </a:lnTo>
                  <a:lnTo>
                    <a:pt x="7162" y="113274"/>
                  </a:lnTo>
                  <a:lnTo>
                    <a:pt x="0" y="114135"/>
                  </a:lnTo>
                  <a:lnTo>
                    <a:pt x="2085" y="117030"/>
                  </a:lnTo>
                  <a:lnTo>
                    <a:pt x="4123" y="119284"/>
                  </a:lnTo>
                  <a:lnTo>
                    <a:pt x="5481" y="119728"/>
                  </a:lnTo>
                  <a:lnTo>
                    <a:pt x="6386" y="118965"/>
                  </a:lnTo>
                  <a:lnTo>
                    <a:pt x="8198" y="1142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" name="SMARTInkShape-1456"/>
            <p:cNvSpPr/>
            <p:nvPr>
              <p:custDataLst>
                <p:tags r:id="rId239"/>
              </p:custDataLst>
            </p:nvPr>
          </p:nvSpPr>
          <p:spPr>
            <a:xfrm>
              <a:off x="7791450" y="3648111"/>
              <a:ext cx="257176" cy="228555"/>
            </a:xfrm>
            <a:custGeom>
              <a:avLst/>
              <a:gdLst/>
              <a:ahLst/>
              <a:cxnLst/>
              <a:rect l="0" t="0" r="0" b="0"/>
              <a:pathLst>
                <a:path w="257176" h="228555">
                  <a:moveTo>
                    <a:pt x="0" y="199989"/>
                  </a:moveTo>
                  <a:lnTo>
                    <a:pt x="0" y="199989"/>
                  </a:lnTo>
                  <a:lnTo>
                    <a:pt x="0" y="190464"/>
                  </a:lnTo>
                  <a:lnTo>
                    <a:pt x="0" y="204929"/>
                  </a:lnTo>
                  <a:lnTo>
                    <a:pt x="1058" y="206458"/>
                  </a:lnTo>
                  <a:lnTo>
                    <a:pt x="2822" y="207477"/>
                  </a:lnTo>
                  <a:lnTo>
                    <a:pt x="8200" y="209112"/>
                  </a:lnTo>
                  <a:lnTo>
                    <a:pt x="8937" y="212158"/>
                  </a:lnTo>
                  <a:lnTo>
                    <a:pt x="9491" y="218636"/>
                  </a:lnTo>
                  <a:lnTo>
                    <a:pt x="18657" y="228161"/>
                  </a:lnTo>
                  <a:lnTo>
                    <a:pt x="33229" y="228554"/>
                  </a:lnTo>
                  <a:lnTo>
                    <a:pt x="38757" y="225737"/>
                  </a:lnTo>
                  <a:lnTo>
                    <a:pt x="44742" y="222016"/>
                  </a:lnTo>
                  <a:lnTo>
                    <a:pt x="54061" y="218863"/>
                  </a:lnTo>
                  <a:lnTo>
                    <a:pt x="97102" y="187251"/>
                  </a:lnTo>
                  <a:lnTo>
                    <a:pt x="116949" y="163870"/>
                  </a:lnTo>
                  <a:lnTo>
                    <a:pt x="163980" y="121607"/>
                  </a:lnTo>
                  <a:lnTo>
                    <a:pt x="202047" y="82605"/>
                  </a:lnTo>
                  <a:lnTo>
                    <a:pt x="231853" y="35319"/>
                  </a:lnTo>
                  <a:lnTo>
                    <a:pt x="243432" y="22274"/>
                  </a:lnTo>
                  <a:lnTo>
                    <a:pt x="247095" y="11382"/>
                  </a:lnTo>
                  <a:lnTo>
                    <a:pt x="248338" y="10751"/>
                  </a:lnTo>
                  <a:lnTo>
                    <a:pt x="252542" y="10050"/>
                  </a:lnTo>
                  <a:lnTo>
                    <a:pt x="254086" y="8805"/>
                  </a:lnTo>
                  <a:lnTo>
                    <a:pt x="257151" y="45"/>
                  </a:lnTo>
                  <a:lnTo>
                    <a:pt x="257164" y="0"/>
                  </a:lnTo>
                  <a:lnTo>
                    <a:pt x="257175" y="9098"/>
                  </a:lnTo>
                  <a:lnTo>
                    <a:pt x="250630" y="17016"/>
                  </a:lnTo>
                  <a:lnTo>
                    <a:pt x="248043" y="26812"/>
                  </a:lnTo>
                  <a:lnTo>
                    <a:pt x="247766" y="33084"/>
                  </a:lnTo>
                  <a:lnTo>
                    <a:pt x="244879" y="38673"/>
                  </a:lnTo>
                  <a:lnTo>
                    <a:pt x="242628" y="41645"/>
                  </a:lnTo>
                  <a:lnTo>
                    <a:pt x="240126" y="50592"/>
                  </a:lnTo>
                  <a:lnTo>
                    <a:pt x="237956" y="60565"/>
                  </a:lnTo>
                  <a:lnTo>
                    <a:pt x="230762" y="75592"/>
                  </a:lnTo>
                  <a:lnTo>
                    <a:pt x="218925" y="119725"/>
                  </a:lnTo>
                  <a:lnTo>
                    <a:pt x="212799" y="130934"/>
                  </a:lnTo>
                  <a:lnTo>
                    <a:pt x="208576" y="167970"/>
                  </a:lnTo>
                  <a:lnTo>
                    <a:pt x="202028" y="180886"/>
                  </a:lnTo>
                  <a:lnTo>
                    <a:pt x="200025" y="228506"/>
                  </a:lnTo>
                  <a:lnTo>
                    <a:pt x="200025" y="228525"/>
                  </a:lnTo>
                  <a:lnTo>
                    <a:pt x="205081" y="228553"/>
                  </a:lnTo>
                  <a:lnTo>
                    <a:pt x="206570" y="227499"/>
                  </a:lnTo>
                  <a:lnTo>
                    <a:pt x="207563" y="225737"/>
                  </a:lnTo>
                  <a:lnTo>
                    <a:pt x="209289" y="218863"/>
                  </a:lnTo>
                  <a:lnTo>
                    <a:pt x="209434" y="214375"/>
                  </a:lnTo>
                  <a:lnTo>
                    <a:pt x="212321" y="208852"/>
                  </a:lnTo>
                  <a:lnTo>
                    <a:pt x="216073" y="202870"/>
                  </a:lnTo>
                  <a:lnTo>
                    <a:pt x="217741" y="196683"/>
                  </a:lnTo>
                  <a:lnTo>
                    <a:pt x="219244" y="194610"/>
                  </a:lnTo>
                  <a:lnTo>
                    <a:pt x="221304" y="193228"/>
                  </a:lnTo>
                  <a:lnTo>
                    <a:pt x="223736" y="192306"/>
                  </a:lnTo>
                  <a:lnTo>
                    <a:pt x="225358" y="190634"/>
                  </a:lnTo>
                  <a:lnTo>
                    <a:pt x="227159" y="185954"/>
                  </a:lnTo>
                  <a:lnTo>
                    <a:pt x="228563" y="158680"/>
                  </a:lnTo>
                  <a:lnTo>
                    <a:pt x="225761" y="152349"/>
                  </a:lnTo>
                  <a:lnTo>
                    <a:pt x="222047" y="146007"/>
                  </a:lnTo>
                  <a:lnTo>
                    <a:pt x="218897" y="136487"/>
                  </a:lnTo>
                  <a:lnTo>
                    <a:pt x="204920" y="119290"/>
                  </a:lnTo>
                  <a:lnTo>
                    <a:pt x="199378" y="116498"/>
                  </a:lnTo>
                  <a:lnTo>
                    <a:pt x="180918" y="114460"/>
                  </a:lnTo>
                  <a:lnTo>
                    <a:pt x="139700" y="114265"/>
                  </a:lnTo>
                  <a:lnTo>
                    <a:pt x="133350" y="117087"/>
                  </a:lnTo>
                  <a:lnTo>
                    <a:pt x="127000" y="120810"/>
                  </a:lnTo>
                  <a:lnTo>
                    <a:pt x="117475" y="123965"/>
                  </a:lnTo>
                  <a:lnTo>
                    <a:pt x="106656" y="131874"/>
                  </a:lnTo>
                  <a:lnTo>
                    <a:pt x="100276" y="132888"/>
                  </a:lnTo>
                  <a:lnTo>
                    <a:pt x="98600" y="134088"/>
                  </a:lnTo>
                  <a:lnTo>
                    <a:pt x="97483" y="135947"/>
                  </a:lnTo>
                  <a:lnTo>
                    <a:pt x="95911" y="143619"/>
                  </a:lnTo>
                  <a:lnTo>
                    <a:pt x="95251" y="161759"/>
                  </a:lnTo>
                  <a:lnTo>
                    <a:pt x="100306" y="166907"/>
                  </a:lnTo>
                  <a:lnTo>
                    <a:pt x="105611" y="169411"/>
                  </a:lnTo>
                  <a:lnTo>
                    <a:pt x="131504" y="171391"/>
                  </a:lnTo>
                  <a:lnTo>
                    <a:pt x="141702" y="171404"/>
                  </a:lnTo>
                  <a:lnTo>
                    <a:pt x="150468" y="168587"/>
                  </a:lnTo>
                  <a:lnTo>
                    <a:pt x="157891" y="164866"/>
                  </a:lnTo>
                  <a:lnTo>
                    <a:pt x="174103" y="162477"/>
                  </a:lnTo>
                  <a:lnTo>
                    <a:pt x="200025" y="1618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" name="SMARTInkShape-1457"/>
            <p:cNvSpPr/>
            <p:nvPr>
              <p:custDataLst>
                <p:tags r:id="rId240"/>
              </p:custDataLst>
            </p:nvPr>
          </p:nvSpPr>
          <p:spPr>
            <a:xfrm>
              <a:off x="7534276" y="3762375"/>
              <a:ext cx="171447" cy="123826"/>
            </a:xfrm>
            <a:custGeom>
              <a:avLst/>
              <a:gdLst/>
              <a:ahLst/>
              <a:cxnLst/>
              <a:rect l="0" t="0" r="0" b="0"/>
              <a:pathLst>
                <a:path w="171447" h="123826">
                  <a:moveTo>
                    <a:pt x="76199" y="0"/>
                  </a:moveTo>
                  <a:lnTo>
                    <a:pt x="76199" y="0"/>
                  </a:lnTo>
                  <a:lnTo>
                    <a:pt x="48949" y="0"/>
                  </a:lnTo>
                  <a:lnTo>
                    <a:pt x="48507" y="1058"/>
                  </a:lnTo>
                  <a:lnTo>
                    <a:pt x="47740" y="8201"/>
                  </a:lnTo>
                  <a:lnTo>
                    <a:pt x="41100" y="16868"/>
                  </a:lnTo>
                  <a:lnTo>
                    <a:pt x="37930" y="25694"/>
                  </a:lnTo>
                  <a:lnTo>
                    <a:pt x="22313" y="46399"/>
                  </a:lnTo>
                  <a:lnTo>
                    <a:pt x="18958" y="59727"/>
                  </a:lnTo>
                  <a:lnTo>
                    <a:pt x="16871" y="62043"/>
                  </a:lnTo>
                  <a:lnTo>
                    <a:pt x="14421" y="63587"/>
                  </a:lnTo>
                  <a:lnTo>
                    <a:pt x="12789" y="65675"/>
                  </a:lnTo>
                  <a:lnTo>
                    <a:pt x="7347" y="76630"/>
                  </a:lnTo>
                  <a:lnTo>
                    <a:pt x="3265" y="82741"/>
                  </a:lnTo>
                  <a:lnTo>
                    <a:pt x="966" y="92132"/>
                  </a:lnTo>
                  <a:lnTo>
                    <a:pt x="0" y="122452"/>
                  </a:lnTo>
                  <a:lnTo>
                    <a:pt x="8199" y="115504"/>
                  </a:lnTo>
                  <a:lnTo>
                    <a:pt x="16867" y="113480"/>
                  </a:lnTo>
                  <a:lnTo>
                    <a:pt x="63501" y="69841"/>
                  </a:lnTo>
                  <a:lnTo>
                    <a:pt x="81491" y="50799"/>
                  </a:lnTo>
                  <a:lnTo>
                    <a:pt x="87711" y="38100"/>
                  </a:lnTo>
                  <a:lnTo>
                    <a:pt x="112821" y="11014"/>
                  </a:lnTo>
                  <a:lnTo>
                    <a:pt x="122370" y="9656"/>
                  </a:lnTo>
                  <a:lnTo>
                    <a:pt x="122855" y="10671"/>
                  </a:lnTo>
                  <a:lnTo>
                    <a:pt x="123697" y="17737"/>
                  </a:lnTo>
                  <a:lnTo>
                    <a:pt x="126590" y="18467"/>
                  </a:lnTo>
                  <a:lnTo>
                    <a:pt x="128843" y="18661"/>
                  </a:lnTo>
                  <a:lnTo>
                    <a:pt x="130345" y="19849"/>
                  </a:lnTo>
                  <a:lnTo>
                    <a:pt x="132954" y="27217"/>
                  </a:lnTo>
                  <a:lnTo>
                    <a:pt x="133232" y="33229"/>
                  </a:lnTo>
                  <a:lnTo>
                    <a:pt x="134330" y="34853"/>
                  </a:lnTo>
                  <a:lnTo>
                    <a:pt x="136119" y="35935"/>
                  </a:lnTo>
                  <a:lnTo>
                    <a:pt x="141540" y="37673"/>
                  </a:lnTo>
                  <a:lnTo>
                    <a:pt x="171019" y="66245"/>
                  </a:lnTo>
                  <a:lnTo>
                    <a:pt x="171446" y="76080"/>
                  </a:lnTo>
                  <a:lnTo>
                    <a:pt x="166392" y="81221"/>
                  </a:lnTo>
                  <a:lnTo>
                    <a:pt x="161088" y="83723"/>
                  </a:lnTo>
                  <a:lnTo>
                    <a:pt x="154114" y="85329"/>
                  </a:lnTo>
                  <a:lnTo>
                    <a:pt x="145134" y="92192"/>
                  </a:lnTo>
                  <a:lnTo>
                    <a:pt x="136253" y="94344"/>
                  </a:lnTo>
                  <a:lnTo>
                    <a:pt x="125860" y="96040"/>
                  </a:lnTo>
                  <a:lnTo>
                    <a:pt x="95833" y="106993"/>
                  </a:lnTo>
                  <a:lnTo>
                    <a:pt x="92462" y="109429"/>
                  </a:lnTo>
                  <a:lnTo>
                    <a:pt x="83075" y="112135"/>
                  </a:lnTo>
                  <a:lnTo>
                    <a:pt x="61229" y="115073"/>
                  </a:lnTo>
                  <a:lnTo>
                    <a:pt x="47803" y="121783"/>
                  </a:lnTo>
                  <a:lnTo>
                    <a:pt x="19098" y="123824"/>
                  </a:lnTo>
                  <a:lnTo>
                    <a:pt x="28574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7" name="SMARTInkShape-Group371"/>
          <p:cNvGrpSpPr/>
          <p:nvPr/>
        </p:nvGrpSpPr>
        <p:grpSpPr>
          <a:xfrm>
            <a:off x="9048750" y="3581796"/>
            <a:ext cx="1114024" cy="352030"/>
            <a:chOff x="9048750" y="3581796"/>
            <a:chExt cx="1114024" cy="352030"/>
          </a:xfrm>
        </p:grpSpPr>
        <p:sp>
          <p:nvSpPr>
            <p:cNvPr id="206" name="SMARTInkShape-1458"/>
            <p:cNvSpPr/>
            <p:nvPr>
              <p:custDataLst>
                <p:tags r:id="rId224"/>
              </p:custDataLst>
            </p:nvPr>
          </p:nvSpPr>
          <p:spPr>
            <a:xfrm>
              <a:off x="10077450" y="3714750"/>
              <a:ext cx="85324" cy="123430"/>
            </a:xfrm>
            <a:custGeom>
              <a:avLst/>
              <a:gdLst/>
              <a:ahLst/>
              <a:cxnLst/>
              <a:rect l="0" t="0" r="0" b="0"/>
              <a:pathLst>
                <a:path w="85324" h="123430">
                  <a:moveTo>
                    <a:pt x="0" y="38100"/>
                  </a:moveTo>
                  <a:lnTo>
                    <a:pt x="0" y="38100"/>
                  </a:lnTo>
                  <a:lnTo>
                    <a:pt x="8202" y="38100"/>
                  </a:lnTo>
                  <a:lnTo>
                    <a:pt x="8642" y="37042"/>
                  </a:lnTo>
                  <a:lnTo>
                    <a:pt x="9410" y="29899"/>
                  </a:lnTo>
                  <a:lnTo>
                    <a:pt x="12296" y="29164"/>
                  </a:lnTo>
                  <a:lnTo>
                    <a:pt x="18932" y="28585"/>
                  </a:lnTo>
                  <a:lnTo>
                    <a:pt x="27239" y="20375"/>
                  </a:lnTo>
                  <a:lnTo>
                    <a:pt x="28180" y="14386"/>
                  </a:lnTo>
                  <a:lnTo>
                    <a:pt x="29369" y="12766"/>
                  </a:lnTo>
                  <a:lnTo>
                    <a:pt x="36741" y="9951"/>
                  </a:lnTo>
                  <a:lnTo>
                    <a:pt x="37698" y="9651"/>
                  </a:lnTo>
                  <a:lnTo>
                    <a:pt x="47223" y="396"/>
                  </a:lnTo>
                  <a:lnTo>
                    <a:pt x="66637" y="0"/>
                  </a:lnTo>
                  <a:lnTo>
                    <a:pt x="66675" y="22666"/>
                  </a:lnTo>
                  <a:lnTo>
                    <a:pt x="65617" y="24636"/>
                  </a:lnTo>
                  <a:lnTo>
                    <a:pt x="63851" y="25949"/>
                  </a:lnTo>
                  <a:lnTo>
                    <a:pt x="61618" y="26824"/>
                  </a:lnTo>
                  <a:lnTo>
                    <a:pt x="60129" y="28466"/>
                  </a:lnTo>
                  <a:lnTo>
                    <a:pt x="54915" y="38706"/>
                  </a:lnTo>
                  <a:lnTo>
                    <a:pt x="42995" y="52159"/>
                  </a:lnTo>
                  <a:lnTo>
                    <a:pt x="37453" y="54932"/>
                  </a:lnTo>
                  <a:lnTo>
                    <a:pt x="34493" y="55671"/>
                  </a:lnTo>
                  <a:lnTo>
                    <a:pt x="32521" y="57222"/>
                  </a:lnTo>
                  <a:lnTo>
                    <a:pt x="29095" y="65221"/>
                  </a:lnTo>
                  <a:lnTo>
                    <a:pt x="25985" y="66029"/>
                  </a:lnTo>
                  <a:lnTo>
                    <a:pt x="19086" y="66672"/>
                  </a:lnTo>
                  <a:lnTo>
                    <a:pt x="24117" y="66674"/>
                  </a:lnTo>
                  <a:lnTo>
                    <a:pt x="25602" y="65616"/>
                  </a:lnTo>
                  <a:lnTo>
                    <a:pt x="26594" y="63852"/>
                  </a:lnTo>
                  <a:lnTo>
                    <a:pt x="28184" y="58474"/>
                  </a:lnTo>
                  <a:lnTo>
                    <a:pt x="31223" y="57739"/>
                  </a:lnTo>
                  <a:lnTo>
                    <a:pt x="36741" y="57267"/>
                  </a:lnTo>
                  <a:lnTo>
                    <a:pt x="45436" y="50627"/>
                  </a:lnTo>
                  <a:lnTo>
                    <a:pt x="55399" y="48021"/>
                  </a:lnTo>
                  <a:lnTo>
                    <a:pt x="61687" y="47742"/>
                  </a:lnTo>
                  <a:lnTo>
                    <a:pt x="63349" y="48762"/>
                  </a:lnTo>
                  <a:lnTo>
                    <a:pt x="64458" y="50499"/>
                  </a:lnTo>
                  <a:lnTo>
                    <a:pt x="66238" y="55836"/>
                  </a:lnTo>
                  <a:lnTo>
                    <a:pt x="69302" y="56566"/>
                  </a:lnTo>
                  <a:lnTo>
                    <a:pt x="71602" y="56761"/>
                  </a:lnTo>
                  <a:lnTo>
                    <a:pt x="73134" y="57949"/>
                  </a:lnTo>
                  <a:lnTo>
                    <a:pt x="76991" y="66828"/>
                  </a:lnTo>
                  <a:lnTo>
                    <a:pt x="84366" y="74757"/>
                  </a:lnTo>
                  <a:lnTo>
                    <a:pt x="85323" y="80829"/>
                  </a:lnTo>
                  <a:lnTo>
                    <a:pt x="84398" y="82461"/>
                  </a:lnTo>
                  <a:lnTo>
                    <a:pt x="82724" y="83549"/>
                  </a:lnTo>
                  <a:lnTo>
                    <a:pt x="80549" y="84274"/>
                  </a:lnTo>
                  <a:lnTo>
                    <a:pt x="79100" y="85816"/>
                  </a:lnTo>
                  <a:lnTo>
                    <a:pt x="75397" y="95341"/>
                  </a:lnTo>
                  <a:lnTo>
                    <a:pt x="62021" y="109402"/>
                  </a:lnTo>
                  <a:lnTo>
                    <a:pt x="56493" y="112123"/>
                  </a:lnTo>
                  <a:lnTo>
                    <a:pt x="31725" y="115274"/>
                  </a:lnTo>
                  <a:lnTo>
                    <a:pt x="20928" y="122490"/>
                  </a:lnTo>
                  <a:lnTo>
                    <a:pt x="14550" y="123429"/>
                  </a:lnTo>
                  <a:lnTo>
                    <a:pt x="12874" y="122503"/>
                  </a:lnTo>
                  <a:lnTo>
                    <a:pt x="11758" y="120827"/>
                  </a:lnTo>
                  <a:lnTo>
                    <a:pt x="11014" y="118651"/>
                  </a:lnTo>
                  <a:lnTo>
                    <a:pt x="9459" y="117201"/>
                  </a:lnTo>
                  <a:lnTo>
                    <a:pt x="431" y="114413"/>
                  </a:lnTo>
                  <a:lnTo>
                    <a:pt x="952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SMARTInkShape-1459"/>
            <p:cNvSpPr/>
            <p:nvPr>
              <p:custDataLst>
                <p:tags r:id="rId225"/>
              </p:custDataLst>
            </p:nvPr>
          </p:nvSpPr>
          <p:spPr>
            <a:xfrm>
              <a:off x="9944497" y="3581796"/>
              <a:ext cx="104378" cy="218680"/>
            </a:xfrm>
            <a:custGeom>
              <a:avLst/>
              <a:gdLst/>
              <a:ahLst/>
              <a:cxnLst/>
              <a:rect l="0" t="0" r="0" b="0"/>
              <a:pathLst>
                <a:path w="104378" h="218680">
                  <a:moveTo>
                    <a:pt x="75803" y="18654"/>
                  </a:moveTo>
                  <a:lnTo>
                    <a:pt x="75803" y="18654"/>
                  </a:lnTo>
                  <a:lnTo>
                    <a:pt x="75803" y="36346"/>
                  </a:lnTo>
                  <a:lnTo>
                    <a:pt x="76861" y="36799"/>
                  </a:lnTo>
                  <a:lnTo>
                    <a:pt x="80860" y="37302"/>
                  </a:lnTo>
                  <a:lnTo>
                    <a:pt x="82349" y="38494"/>
                  </a:lnTo>
                  <a:lnTo>
                    <a:pt x="85276" y="47050"/>
                  </a:lnTo>
                  <a:lnTo>
                    <a:pt x="85293" y="47110"/>
                  </a:lnTo>
                  <a:lnTo>
                    <a:pt x="94843" y="47229"/>
                  </a:lnTo>
                  <a:lnTo>
                    <a:pt x="103985" y="38097"/>
                  </a:lnTo>
                  <a:lnTo>
                    <a:pt x="104377" y="14025"/>
                  </a:lnTo>
                  <a:lnTo>
                    <a:pt x="103320" y="12393"/>
                  </a:lnTo>
                  <a:lnTo>
                    <a:pt x="101554" y="11305"/>
                  </a:lnTo>
                  <a:lnTo>
                    <a:pt x="95244" y="9257"/>
                  </a:lnTo>
                  <a:lnTo>
                    <a:pt x="85730" y="0"/>
                  </a:lnTo>
                  <a:lnTo>
                    <a:pt x="77162" y="7840"/>
                  </a:lnTo>
                  <a:lnTo>
                    <a:pt x="71150" y="8747"/>
                  </a:lnTo>
                  <a:lnTo>
                    <a:pt x="69525" y="9933"/>
                  </a:lnTo>
                  <a:lnTo>
                    <a:pt x="68443" y="11782"/>
                  </a:lnTo>
                  <a:lnTo>
                    <a:pt x="67721" y="14072"/>
                  </a:lnTo>
                  <a:lnTo>
                    <a:pt x="66183" y="15600"/>
                  </a:lnTo>
                  <a:lnTo>
                    <a:pt x="61649" y="17296"/>
                  </a:lnTo>
                  <a:lnTo>
                    <a:pt x="60017" y="18807"/>
                  </a:lnTo>
                  <a:lnTo>
                    <a:pt x="49405" y="37899"/>
                  </a:lnTo>
                  <a:lnTo>
                    <a:pt x="48679" y="41009"/>
                  </a:lnTo>
                  <a:lnTo>
                    <a:pt x="42602" y="50442"/>
                  </a:lnTo>
                  <a:lnTo>
                    <a:pt x="32124" y="63111"/>
                  </a:lnTo>
                  <a:lnTo>
                    <a:pt x="26135" y="75806"/>
                  </a:lnTo>
                  <a:lnTo>
                    <a:pt x="15075" y="88504"/>
                  </a:lnTo>
                  <a:lnTo>
                    <a:pt x="11772" y="97676"/>
                  </a:lnTo>
                  <a:lnTo>
                    <a:pt x="8172" y="129517"/>
                  </a:lnTo>
                  <a:lnTo>
                    <a:pt x="2613" y="140285"/>
                  </a:lnTo>
                  <a:lnTo>
                    <a:pt x="0" y="163370"/>
                  </a:lnTo>
                  <a:lnTo>
                    <a:pt x="2601" y="170461"/>
                  </a:lnTo>
                  <a:lnTo>
                    <a:pt x="6227" y="177140"/>
                  </a:lnTo>
                  <a:lnTo>
                    <a:pt x="8871" y="189885"/>
                  </a:lnTo>
                  <a:lnTo>
                    <a:pt x="9014" y="194593"/>
                  </a:lnTo>
                  <a:lnTo>
                    <a:pt x="11900" y="200213"/>
                  </a:lnTo>
                  <a:lnTo>
                    <a:pt x="14151" y="203194"/>
                  </a:lnTo>
                  <a:lnTo>
                    <a:pt x="19475" y="206505"/>
                  </a:lnTo>
                  <a:lnTo>
                    <a:pt x="26458" y="208631"/>
                  </a:lnTo>
                  <a:lnTo>
                    <a:pt x="35443" y="215597"/>
                  </a:lnTo>
                  <a:lnTo>
                    <a:pt x="44324" y="217765"/>
                  </a:lnTo>
                  <a:lnTo>
                    <a:pt x="56753" y="2186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SMARTInkShape-1460"/>
            <p:cNvSpPr/>
            <p:nvPr>
              <p:custDataLst>
                <p:tags r:id="rId226"/>
              </p:custDataLst>
            </p:nvPr>
          </p:nvSpPr>
          <p:spPr>
            <a:xfrm>
              <a:off x="10010775" y="36004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SMARTInkShape-1461"/>
            <p:cNvSpPr/>
            <p:nvPr>
              <p:custDataLst>
                <p:tags r:id="rId227"/>
              </p:custDataLst>
            </p:nvPr>
          </p:nvSpPr>
          <p:spPr>
            <a:xfrm>
              <a:off x="9677838" y="3600461"/>
              <a:ext cx="199588" cy="209540"/>
            </a:xfrm>
            <a:custGeom>
              <a:avLst/>
              <a:gdLst/>
              <a:ahLst/>
              <a:cxnLst/>
              <a:rect l="0" t="0" r="0" b="0"/>
              <a:pathLst>
                <a:path w="199588" h="209540">
                  <a:moveTo>
                    <a:pt x="113862" y="9514"/>
                  </a:moveTo>
                  <a:lnTo>
                    <a:pt x="113862" y="9514"/>
                  </a:lnTo>
                  <a:lnTo>
                    <a:pt x="113862" y="33218"/>
                  </a:lnTo>
                  <a:lnTo>
                    <a:pt x="114920" y="34842"/>
                  </a:lnTo>
                  <a:lnTo>
                    <a:pt x="116686" y="35924"/>
                  </a:lnTo>
                  <a:lnTo>
                    <a:pt x="118919" y="36645"/>
                  </a:lnTo>
                  <a:lnTo>
                    <a:pt x="120408" y="38185"/>
                  </a:lnTo>
                  <a:lnTo>
                    <a:pt x="123383" y="47597"/>
                  </a:lnTo>
                  <a:lnTo>
                    <a:pt x="123384" y="47603"/>
                  </a:lnTo>
                  <a:lnTo>
                    <a:pt x="131588" y="47613"/>
                  </a:lnTo>
                  <a:lnTo>
                    <a:pt x="132029" y="46555"/>
                  </a:lnTo>
                  <a:lnTo>
                    <a:pt x="132912" y="10965"/>
                  </a:lnTo>
                  <a:lnTo>
                    <a:pt x="127855" y="4887"/>
                  </a:lnTo>
                  <a:lnTo>
                    <a:pt x="122551" y="2166"/>
                  </a:lnTo>
                  <a:lnTo>
                    <a:pt x="109314" y="117"/>
                  </a:lnTo>
                  <a:lnTo>
                    <a:pt x="96573" y="0"/>
                  </a:lnTo>
                  <a:lnTo>
                    <a:pt x="87557" y="6537"/>
                  </a:lnTo>
                  <a:lnTo>
                    <a:pt x="78668" y="9690"/>
                  </a:lnTo>
                  <a:lnTo>
                    <a:pt x="34486" y="50800"/>
                  </a:lnTo>
                  <a:lnTo>
                    <a:pt x="30959" y="57144"/>
                  </a:lnTo>
                  <a:lnTo>
                    <a:pt x="23638" y="74896"/>
                  </a:lnTo>
                  <a:lnTo>
                    <a:pt x="13060" y="92240"/>
                  </a:lnTo>
                  <a:lnTo>
                    <a:pt x="7049" y="112129"/>
                  </a:lnTo>
                  <a:lnTo>
                    <a:pt x="2890" y="119679"/>
                  </a:lnTo>
                  <a:lnTo>
                    <a:pt x="219" y="133149"/>
                  </a:lnTo>
                  <a:lnTo>
                    <a:pt x="0" y="136388"/>
                  </a:lnTo>
                  <a:lnTo>
                    <a:pt x="2579" y="142808"/>
                  </a:lnTo>
                  <a:lnTo>
                    <a:pt x="6195" y="149189"/>
                  </a:lnTo>
                  <a:lnTo>
                    <a:pt x="9289" y="158732"/>
                  </a:lnTo>
                  <a:lnTo>
                    <a:pt x="13763" y="165086"/>
                  </a:lnTo>
                  <a:lnTo>
                    <a:pt x="19279" y="168615"/>
                  </a:lnTo>
                  <a:lnTo>
                    <a:pt x="25257" y="171243"/>
                  </a:lnTo>
                  <a:lnTo>
                    <a:pt x="35819" y="179475"/>
                  </a:lnTo>
                  <a:lnTo>
                    <a:pt x="47228" y="180523"/>
                  </a:lnTo>
                  <a:lnTo>
                    <a:pt x="55319" y="177946"/>
                  </a:lnTo>
                  <a:lnTo>
                    <a:pt x="62443" y="174331"/>
                  </a:lnTo>
                  <a:lnTo>
                    <a:pt x="106560" y="159730"/>
                  </a:lnTo>
                  <a:lnTo>
                    <a:pt x="121225" y="151742"/>
                  </a:lnTo>
                  <a:lnTo>
                    <a:pt x="125119" y="148783"/>
                  </a:lnTo>
                  <a:lnTo>
                    <a:pt x="135092" y="145494"/>
                  </a:lnTo>
                  <a:lnTo>
                    <a:pt x="145524" y="142975"/>
                  </a:lnTo>
                  <a:lnTo>
                    <a:pt x="160843" y="132734"/>
                  </a:lnTo>
                  <a:lnTo>
                    <a:pt x="167551" y="127778"/>
                  </a:lnTo>
                  <a:lnTo>
                    <a:pt x="174060" y="125576"/>
                  </a:lnTo>
                  <a:lnTo>
                    <a:pt x="176219" y="123930"/>
                  </a:lnTo>
                  <a:lnTo>
                    <a:pt x="180316" y="117616"/>
                  </a:lnTo>
                  <a:lnTo>
                    <a:pt x="189619" y="114419"/>
                  </a:lnTo>
                  <a:lnTo>
                    <a:pt x="198225" y="106099"/>
                  </a:lnTo>
                  <a:lnTo>
                    <a:pt x="190419" y="113931"/>
                  </a:lnTo>
                  <a:lnTo>
                    <a:pt x="190071" y="128469"/>
                  </a:lnTo>
                  <a:lnTo>
                    <a:pt x="189010" y="130092"/>
                  </a:lnTo>
                  <a:lnTo>
                    <a:pt x="187244" y="131174"/>
                  </a:lnTo>
                  <a:lnTo>
                    <a:pt x="181861" y="132912"/>
                  </a:lnTo>
                  <a:lnTo>
                    <a:pt x="181125" y="135971"/>
                  </a:lnTo>
                  <a:lnTo>
                    <a:pt x="180537" y="183141"/>
                  </a:lnTo>
                  <a:lnTo>
                    <a:pt x="180537" y="209528"/>
                  </a:lnTo>
                  <a:lnTo>
                    <a:pt x="189671" y="209539"/>
                  </a:lnTo>
                  <a:lnTo>
                    <a:pt x="199587" y="2000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SMARTInkShape-1462"/>
            <p:cNvSpPr/>
            <p:nvPr>
              <p:custDataLst>
                <p:tags r:id="rId228"/>
              </p:custDataLst>
            </p:nvPr>
          </p:nvSpPr>
          <p:spPr>
            <a:xfrm>
              <a:off x="9525000" y="38385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" name="SMARTInkShape-1463"/>
            <p:cNvSpPr/>
            <p:nvPr>
              <p:custDataLst>
                <p:tags r:id="rId229"/>
              </p:custDataLst>
            </p:nvPr>
          </p:nvSpPr>
          <p:spPr>
            <a:xfrm>
              <a:off x="9448915" y="3810000"/>
              <a:ext cx="28461" cy="28576"/>
            </a:xfrm>
            <a:custGeom>
              <a:avLst/>
              <a:gdLst/>
              <a:ahLst/>
              <a:cxnLst/>
              <a:rect l="0" t="0" r="0" b="0"/>
              <a:pathLst>
                <a:path w="28461" h="28576">
                  <a:moveTo>
                    <a:pt x="9410" y="0"/>
                  </a:moveTo>
                  <a:lnTo>
                    <a:pt x="9410" y="0"/>
                  </a:lnTo>
                  <a:lnTo>
                    <a:pt x="9410" y="5057"/>
                  </a:lnTo>
                  <a:lnTo>
                    <a:pt x="8352" y="6546"/>
                  </a:lnTo>
                  <a:lnTo>
                    <a:pt x="6588" y="7539"/>
                  </a:lnTo>
                  <a:lnTo>
                    <a:pt x="1209" y="9132"/>
                  </a:lnTo>
                  <a:lnTo>
                    <a:pt x="473" y="12173"/>
                  </a:lnTo>
                  <a:lnTo>
                    <a:pt x="0" y="17692"/>
                  </a:lnTo>
                  <a:lnTo>
                    <a:pt x="1021" y="18145"/>
                  </a:lnTo>
                  <a:lnTo>
                    <a:pt x="8096" y="18931"/>
                  </a:lnTo>
                  <a:lnTo>
                    <a:pt x="8826" y="21819"/>
                  </a:lnTo>
                  <a:lnTo>
                    <a:pt x="9020" y="24071"/>
                  </a:lnTo>
                  <a:lnTo>
                    <a:pt x="10209" y="25572"/>
                  </a:lnTo>
                  <a:lnTo>
                    <a:pt x="17577" y="28179"/>
                  </a:lnTo>
                  <a:lnTo>
                    <a:pt x="2846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" name="SMARTInkShape-1464"/>
            <p:cNvSpPr/>
            <p:nvPr>
              <p:custDataLst>
                <p:tags r:id="rId230"/>
              </p:custDataLst>
            </p:nvPr>
          </p:nvSpPr>
          <p:spPr>
            <a:xfrm>
              <a:off x="9420235" y="3725599"/>
              <a:ext cx="104754" cy="103449"/>
            </a:xfrm>
            <a:custGeom>
              <a:avLst/>
              <a:gdLst/>
              <a:ahLst/>
              <a:cxnLst/>
              <a:rect l="0" t="0" r="0" b="0"/>
              <a:pathLst>
                <a:path w="104754" h="103449">
                  <a:moveTo>
                    <a:pt x="19040" y="8201"/>
                  </a:moveTo>
                  <a:lnTo>
                    <a:pt x="19040" y="8201"/>
                  </a:lnTo>
                  <a:lnTo>
                    <a:pt x="19040" y="0"/>
                  </a:lnTo>
                  <a:lnTo>
                    <a:pt x="9906" y="7843"/>
                  </a:lnTo>
                  <a:lnTo>
                    <a:pt x="9515" y="52677"/>
                  </a:lnTo>
                  <a:lnTo>
                    <a:pt x="9515" y="59012"/>
                  </a:lnTo>
                  <a:lnTo>
                    <a:pt x="6693" y="65356"/>
                  </a:lnTo>
                  <a:lnTo>
                    <a:pt x="1314" y="72995"/>
                  </a:lnTo>
                  <a:lnTo>
                    <a:pt x="251" y="82109"/>
                  </a:lnTo>
                  <a:lnTo>
                    <a:pt x="0" y="98459"/>
                  </a:lnTo>
                  <a:lnTo>
                    <a:pt x="1056" y="100123"/>
                  </a:lnTo>
                  <a:lnTo>
                    <a:pt x="2817" y="101233"/>
                  </a:lnTo>
                  <a:lnTo>
                    <a:pt x="9481" y="103440"/>
                  </a:lnTo>
                  <a:lnTo>
                    <a:pt x="14560" y="103448"/>
                  </a:lnTo>
                  <a:lnTo>
                    <a:pt x="16054" y="102390"/>
                  </a:lnTo>
                  <a:lnTo>
                    <a:pt x="17049" y="100627"/>
                  </a:lnTo>
                  <a:lnTo>
                    <a:pt x="17713" y="98394"/>
                  </a:lnTo>
                  <a:lnTo>
                    <a:pt x="19214" y="96905"/>
                  </a:lnTo>
                  <a:lnTo>
                    <a:pt x="29226" y="91692"/>
                  </a:lnTo>
                  <a:lnTo>
                    <a:pt x="32181" y="89262"/>
                  </a:lnTo>
                  <a:lnTo>
                    <a:pt x="35464" y="83739"/>
                  </a:lnTo>
                  <a:lnTo>
                    <a:pt x="36339" y="80785"/>
                  </a:lnTo>
                  <a:lnTo>
                    <a:pt x="37981" y="78815"/>
                  </a:lnTo>
                  <a:lnTo>
                    <a:pt x="51194" y="70338"/>
                  </a:lnTo>
                  <a:lnTo>
                    <a:pt x="54498" y="64745"/>
                  </a:lnTo>
                  <a:lnTo>
                    <a:pt x="55378" y="61772"/>
                  </a:lnTo>
                  <a:lnTo>
                    <a:pt x="57025" y="59790"/>
                  </a:lnTo>
                  <a:lnTo>
                    <a:pt x="61675" y="57588"/>
                  </a:lnTo>
                  <a:lnTo>
                    <a:pt x="63337" y="55942"/>
                  </a:lnTo>
                  <a:lnTo>
                    <a:pt x="71283" y="42723"/>
                  </a:lnTo>
                  <a:lnTo>
                    <a:pt x="76832" y="39420"/>
                  </a:lnTo>
                  <a:lnTo>
                    <a:pt x="79793" y="38538"/>
                  </a:lnTo>
                  <a:lnTo>
                    <a:pt x="81767" y="36893"/>
                  </a:lnTo>
                  <a:lnTo>
                    <a:pt x="83960" y="32242"/>
                  </a:lnTo>
                  <a:lnTo>
                    <a:pt x="85603" y="30578"/>
                  </a:lnTo>
                  <a:lnTo>
                    <a:pt x="93762" y="27689"/>
                  </a:lnTo>
                  <a:lnTo>
                    <a:pt x="104727" y="27252"/>
                  </a:lnTo>
                  <a:lnTo>
                    <a:pt x="104753" y="32308"/>
                  </a:lnTo>
                  <a:lnTo>
                    <a:pt x="103699" y="33797"/>
                  </a:lnTo>
                  <a:lnTo>
                    <a:pt x="101938" y="34790"/>
                  </a:lnTo>
                  <a:lnTo>
                    <a:pt x="95631" y="36659"/>
                  </a:lnTo>
                  <a:lnTo>
                    <a:pt x="85715" y="463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" name="SMARTInkShape-1465"/>
            <p:cNvSpPr/>
            <p:nvPr>
              <p:custDataLst>
                <p:tags r:id="rId231"/>
              </p:custDataLst>
            </p:nvPr>
          </p:nvSpPr>
          <p:spPr>
            <a:xfrm>
              <a:off x="9382125" y="3829050"/>
              <a:ext cx="1" cy="28576"/>
            </a:xfrm>
            <a:custGeom>
              <a:avLst/>
              <a:gdLst/>
              <a:ahLst/>
              <a:cxnLst/>
              <a:rect l="0" t="0" r="0" b="0"/>
              <a:pathLst>
                <a:path w="1" h="28576">
                  <a:moveTo>
                    <a:pt x="0" y="0"/>
                  </a:moveTo>
                  <a:lnTo>
                    <a:pt x="0" y="0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" name="SMARTInkShape-1466"/>
            <p:cNvSpPr/>
            <p:nvPr>
              <p:custDataLst>
                <p:tags r:id="rId232"/>
              </p:custDataLst>
            </p:nvPr>
          </p:nvSpPr>
          <p:spPr>
            <a:xfrm>
              <a:off x="9230116" y="3743325"/>
              <a:ext cx="75810" cy="9526"/>
            </a:xfrm>
            <a:custGeom>
              <a:avLst/>
              <a:gdLst/>
              <a:ahLst/>
              <a:cxnLst/>
              <a:rect l="0" t="0" r="0" b="0"/>
              <a:pathLst>
                <a:path w="75810" h="9526">
                  <a:moveTo>
                    <a:pt x="9134" y="9525"/>
                  </a:moveTo>
                  <a:lnTo>
                    <a:pt x="9134" y="9525"/>
                  </a:lnTo>
                  <a:lnTo>
                    <a:pt x="0" y="393"/>
                  </a:lnTo>
                  <a:lnTo>
                    <a:pt x="47123" y="0"/>
                  </a:lnTo>
                  <a:lnTo>
                    <a:pt x="7580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" name="SMARTInkShape-1467"/>
            <p:cNvSpPr/>
            <p:nvPr>
              <p:custDataLst>
                <p:tags r:id="rId233"/>
              </p:custDataLst>
            </p:nvPr>
          </p:nvSpPr>
          <p:spPr>
            <a:xfrm>
              <a:off x="9277350" y="3752850"/>
              <a:ext cx="19051" cy="85692"/>
            </a:xfrm>
            <a:custGeom>
              <a:avLst/>
              <a:gdLst/>
              <a:ahLst/>
              <a:cxnLst/>
              <a:rect l="0" t="0" r="0" b="0"/>
              <a:pathLst>
                <a:path w="19051" h="85692">
                  <a:moveTo>
                    <a:pt x="0" y="0"/>
                  </a:moveTo>
                  <a:lnTo>
                    <a:pt x="0" y="0"/>
                  </a:lnTo>
                  <a:lnTo>
                    <a:pt x="9515" y="0"/>
                  </a:lnTo>
                  <a:lnTo>
                    <a:pt x="9525" y="47453"/>
                  </a:lnTo>
                  <a:lnTo>
                    <a:pt x="9525" y="85691"/>
                  </a:lnTo>
                  <a:lnTo>
                    <a:pt x="1905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" name="SMARTInkShape-1468"/>
            <p:cNvSpPr/>
            <p:nvPr>
              <p:custDataLst>
                <p:tags r:id="rId234"/>
              </p:custDataLst>
            </p:nvPr>
          </p:nvSpPr>
          <p:spPr>
            <a:xfrm>
              <a:off x="9048750" y="3848100"/>
              <a:ext cx="37984" cy="85726"/>
            </a:xfrm>
            <a:custGeom>
              <a:avLst/>
              <a:gdLst/>
              <a:ahLst/>
              <a:cxnLst/>
              <a:rect l="0" t="0" r="0" b="0"/>
              <a:pathLst>
                <a:path w="37984" h="85726">
                  <a:moveTo>
                    <a:pt x="9525" y="0"/>
                  </a:moveTo>
                  <a:lnTo>
                    <a:pt x="9525" y="0"/>
                  </a:lnTo>
                  <a:lnTo>
                    <a:pt x="24103" y="0"/>
                  </a:lnTo>
                  <a:lnTo>
                    <a:pt x="25595" y="1058"/>
                  </a:lnTo>
                  <a:lnTo>
                    <a:pt x="26588" y="2822"/>
                  </a:lnTo>
                  <a:lnTo>
                    <a:pt x="28314" y="9701"/>
                  </a:lnTo>
                  <a:lnTo>
                    <a:pt x="28460" y="14189"/>
                  </a:lnTo>
                  <a:lnTo>
                    <a:pt x="29557" y="15809"/>
                  </a:lnTo>
                  <a:lnTo>
                    <a:pt x="31346" y="16890"/>
                  </a:lnTo>
                  <a:lnTo>
                    <a:pt x="33597" y="17610"/>
                  </a:lnTo>
                  <a:lnTo>
                    <a:pt x="35098" y="19148"/>
                  </a:lnTo>
                  <a:lnTo>
                    <a:pt x="36764" y="23680"/>
                  </a:lnTo>
                  <a:lnTo>
                    <a:pt x="37983" y="36346"/>
                  </a:lnTo>
                  <a:lnTo>
                    <a:pt x="31531" y="45358"/>
                  </a:lnTo>
                  <a:lnTo>
                    <a:pt x="28965" y="55388"/>
                  </a:lnTo>
                  <a:lnTo>
                    <a:pt x="22105" y="64406"/>
                  </a:lnTo>
                  <a:lnTo>
                    <a:pt x="20408" y="70253"/>
                  </a:lnTo>
                  <a:lnTo>
                    <a:pt x="18898" y="72235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6" name="SMARTInkShape-Group372"/>
          <p:cNvGrpSpPr/>
          <p:nvPr/>
        </p:nvGrpSpPr>
        <p:grpSpPr>
          <a:xfrm>
            <a:off x="10382250" y="3543300"/>
            <a:ext cx="809626" cy="276226"/>
            <a:chOff x="10382250" y="3543300"/>
            <a:chExt cx="809626" cy="276226"/>
          </a:xfrm>
        </p:grpSpPr>
        <p:sp>
          <p:nvSpPr>
            <p:cNvPr id="218" name="SMARTInkShape-1469"/>
            <p:cNvSpPr/>
            <p:nvPr>
              <p:custDataLst>
                <p:tags r:id="rId216"/>
              </p:custDataLst>
            </p:nvPr>
          </p:nvSpPr>
          <p:spPr>
            <a:xfrm>
              <a:off x="10382250" y="3543300"/>
              <a:ext cx="66676" cy="257162"/>
            </a:xfrm>
            <a:custGeom>
              <a:avLst/>
              <a:gdLst/>
              <a:ahLst/>
              <a:cxnLst/>
              <a:rect l="0" t="0" r="0" b="0"/>
              <a:pathLst>
                <a:path w="66676" h="257162">
                  <a:moveTo>
                    <a:pt x="66675" y="0"/>
                  </a:moveTo>
                  <a:lnTo>
                    <a:pt x="66675" y="0"/>
                  </a:lnTo>
                  <a:lnTo>
                    <a:pt x="57151" y="0"/>
                  </a:lnTo>
                  <a:lnTo>
                    <a:pt x="57150" y="22748"/>
                  </a:lnTo>
                  <a:lnTo>
                    <a:pt x="54326" y="28808"/>
                  </a:lnTo>
                  <a:lnTo>
                    <a:pt x="50604" y="35028"/>
                  </a:lnTo>
                  <a:lnTo>
                    <a:pt x="48213" y="47646"/>
                  </a:lnTo>
                  <a:lnTo>
                    <a:pt x="46590" y="82726"/>
                  </a:lnTo>
                  <a:lnTo>
                    <a:pt x="31816" y="126911"/>
                  </a:lnTo>
                  <a:lnTo>
                    <a:pt x="18958" y="173853"/>
                  </a:lnTo>
                  <a:lnTo>
                    <a:pt x="12790" y="187214"/>
                  </a:lnTo>
                  <a:lnTo>
                    <a:pt x="9434" y="203049"/>
                  </a:lnTo>
                  <a:lnTo>
                    <a:pt x="2177" y="218418"/>
                  </a:lnTo>
                  <a:lnTo>
                    <a:pt x="0" y="257161"/>
                  </a:lnTo>
                  <a:lnTo>
                    <a:pt x="9525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" name="SMARTInkShape-1470"/>
            <p:cNvSpPr/>
            <p:nvPr>
              <p:custDataLst>
                <p:tags r:id="rId217"/>
              </p:custDataLst>
            </p:nvPr>
          </p:nvSpPr>
          <p:spPr>
            <a:xfrm>
              <a:off x="10449973" y="3581803"/>
              <a:ext cx="27528" cy="217300"/>
            </a:xfrm>
            <a:custGeom>
              <a:avLst/>
              <a:gdLst/>
              <a:ahLst/>
              <a:cxnLst/>
              <a:rect l="0" t="0" r="0" b="0"/>
              <a:pathLst>
                <a:path w="27528" h="217300">
                  <a:moveTo>
                    <a:pt x="27527" y="37697"/>
                  </a:moveTo>
                  <a:lnTo>
                    <a:pt x="27527" y="37697"/>
                  </a:lnTo>
                  <a:lnTo>
                    <a:pt x="27527" y="0"/>
                  </a:lnTo>
                  <a:lnTo>
                    <a:pt x="27527" y="31778"/>
                  </a:lnTo>
                  <a:lnTo>
                    <a:pt x="24703" y="37889"/>
                  </a:lnTo>
                  <a:lnTo>
                    <a:pt x="22470" y="41000"/>
                  </a:lnTo>
                  <a:lnTo>
                    <a:pt x="19325" y="55492"/>
                  </a:lnTo>
                  <a:lnTo>
                    <a:pt x="17020" y="82946"/>
                  </a:lnTo>
                  <a:lnTo>
                    <a:pt x="9367" y="109817"/>
                  </a:lnTo>
                  <a:lnTo>
                    <a:pt x="8487" y="154769"/>
                  </a:lnTo>
                  <a:lnTo>
                    <a:pt x="8477" y="183737"/>
                  </a:lnTo>
                  <a:lnTo>
                    <a:pt x="5653" y="190092"/>
                  </a:lnTo>
                  <a:lnTo>
                    <a:pt x="3420" y="193269"/>
                  </a:lnTo>
                  <a:lnTo>
                    <a:pt x="2989" y="196445"/>
                  </a:lnTo>
                  <a:lnTo>
                    <a:pt x="5332" y="202796"/>
                  </a:lnTo>
                  <a:lnTo>
                    <a:pt x="5323" y="204913"/>
                  </a:lnTo>
                  <a:lnTo>
                    <a:pt x="4257" y="206324"/>
                  </a:lnTo>
                  <a:lnTo>
                    <a:pt x="0" y="208589"/>
                  </a:lnTo>
                  <a:lnTo>
                    <a:pt x="7245" y="217299"/>
                  </a:lnTo>
                  <a:lnTo>
                    <a:pt x="8715" y="216698"/>
                  </a:lnTo>
                  <a:lnTo>
                    <a:pt x="18002" y="2091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0" name="SMARTInkShape-1471"/>
            <p:cNvSpPr/>
            <p:nvPr>
              <p:custDataLst>
                <p:tags r:id="rId218"/>
              </p:custDataLst>
            </p:nvPr>
          </p:nvSpPr>
          <p:spPr>
            <a:xfrm>
              <a:off x="10706100" y="35528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9525"/>
                  </a:moveTo>
                  <a:lnTo>
                    <a:pt x="0" y="9525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1" name="SMARTInkShape-1472"/>
            <p:cNvSpPr/>
            <p:nvPr>
              <p:custDataLst>
                <p:tags r:id="rId219"/>
              </p:custDataLst>
            </p:nvPr>
          </p:nvSpPr>
          <p:spPr>
            <a:xfrm>
              <a:off x="10572750" y="3552825"/>
              <a:ext cx="142876" cy="257176"/>
            </a:xfrm>
            <a:custGeom>
              <a:avLst/>
              <a:gdLst/>
              <a:ahLst/>
              <a:cxnLst/>
              <a:rect l="0" t="0" r="0" b="0"/>
              <a:pathLst>
                <a:path w="142876" h="257176">
                  <a:moveTo>
                    <a:pt x="142875" y="0"/>
                  </a:moveTo>
                  <a:lnTo>
                    <a:pt x="142875" y="0"/>
                  </a:lnTo>
                  <a:lnTo>
                    <a:pt x="137818" y="0"/>
                  </a:lnTo>
                  <a:lnTo>
                    <a:pt x="136329" y="1058"/>
                  </a:lnTo>
                  <a:lnTo>
                    <a:pt x="135337" y="2822"/>
                  </a:lnTo>
                  <a:lnTo>
                    <a:pt x="134673" y="5057"/>
                  </a:lnTo>
                  <a:lnTo>
                    <a:pt x="133173" y="6546"/>
                  </a:lnTo>
                  <a:lnTo>
                    <a:pt x="128684" y="8201"/>
                  </a:lnTo>
                  <a:lnTo>
                    <a:pt x="127065" y="9701"/>
                  </a:lnTo>
                  <a:lnTo>
                    <a:pt x="125266" y="14189"/>
                  </a:lnTo>
                  <a:lnTo>
                    <a:pt x="123728" y="15809"/>
                  </a:lnTo>
                  <a:lnTo>
                    <a:pt x="110693" y="23680"/>
                  </a:lnTo>
                  <a:lnTo>
                    <a:pt x="107407" y="29222"/>
                  </a:lnTo>
                  <a:lnTo>
                    <a:pt x="104887" y="35213"/>
                  </a:lnTo>
                  <a:lnTo>
                    <a:pt x="80355" y="70053"/>
                  </a:lnTo>
                  <a:lnTo>
                    <a:pt x="76374" y="81669"/>
                  </a:lnTo>
                  <a:lnTo>
                    <a:pt x="47572" y="126043"/>
                  </a:lnTo>
                  <a:lnTo>
                    <a:pt x="40906" y="140710"/>
                  </a:lnTo>
                  <a:lnTo>
                    <a:pt x="38289" y="148263"/>
                  </a:lnTo>
                  <a:lnTo>
                    <a:pt x="23021" y="174737"/>
                  </a:lnTo>
                  <a:lnTo>
                    <a:pt x="19168" y="186417"/>
                  </a:lnTo>
                  <a:lnTo>
                    <a:pt x="12853" y="197639"/>
                  </a:lnTo>
                  <a:lnTo>
                    <a:pt x="9453" y="212841"/>
                  </a:lnTo>
                  <a:lnTo>
                    <a:pt x="970" y="228135"/>
                  </a:lnTo>
                  <a:lnTo>
                    <a:pt x="0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SMARTInkShape-1473"/>
            <p:cNvSpPr/>
            <p:nvPr>
              <p:custDataLst>
                <p:tags r:id="rId220"/>
              </p:custDataLst>
            </p:nvPr>
          </p:nvSpPr>
          <p:spPr>
            <a:xfrm>
              <a:off x="10629912" y="3592260"/>
              <a:ext cx="56748" cy="227266"/>
            </a:xfrm>
            <a:custGeom>
              <a:avLst/>
              <a:gdLst/>
              <a:ahLst/>
              <a:cxnLst/>
              <a:rect l="0" t="0" r="0" b="0"/>
              <a:pathLst>
                <a:path w="56748" h="227266">
                  <a:moveTo>
                    <a:pt x="47613" y="27240"/>
                  </a:moveTo>
                  <a:lnTo>
                    <a:pt x="47613" y="27240"/>
                  </a:lnTo>
                  <a:lnTo>
                    <a:pt x="55815" y="19039"/>
                  </a:lnTo>
                  <a:lnTo>
                    <a:pt x="56747" y="13051"/>
                  </a:lnTo>
                  <a:lnTo>
                    <a:pt x="55818" y="11431"/>
                  </a:lnTo>
                  <a:lnTo>
                    <a:pt x="54142" y="10350"/>
                  </a:lnTo>
                  <a:lnTo>
                    <a:pt x="47995" y="8316"/>
                  </a:lnTo>
                  <a:lnTo>
                    <a:pt x="47647" y="0"/>
                  </a:lnTo>
                  <a:lnTo>
                    <a:pt x="47616" y="6983"/>
                  </a:lnTo>
                  <a:lnTo>
                    <a:pt x="41068" y="15556"/>
                  </a:lnTo>
                  <a:lnTo>
                    <a:pt x="38971" y="24366"/>
                  </a:lnTo>
                  <a:lnTo>
                    <a:pt x="37106" y="49687"/>
                  </a:lnTo>
                  <a:lnTo>
                    <a:pt x="22281" y="88743"/>
                  </a:lnTo>
                  <a:lnTo>
                    <a:pt x="18941" y="105906"/>
                  </a:lnTo>
                  <a:lnTo>
                    <a:pt x="12777" y="119222"/>
                  </a:lnTo>
                  <a:lnTo>
                    <a:pt x="9421" y="135045"/>
                  </a:lnTo>
                  <a:lnTo>
                    <a:pt x="3253" y="147964"/>
                  </a:lnTo>
                  <a:lnTo>
                    <a:pt x="45" y="191796"/>
                  </a:lnTo>
                  <a:lnTo>
                    <a:pt x="0" y="204972"/>
                  </a:lnTo>
                  <a:lnTo>
                    <a:pt x="2815" y="209596"/>
                  </a:lnTo>
                  <a:lnTo>
                    <a:pt x="8190" y="216131"/>
                  </a:lnTo>
                  <a:lnTo>
                    <a:pt x="9398" y="225800"/>
                  </a:lnTo>
                  <a:lnTo>
                    <a:pt x="10495" y="226288"/>
                  </a:lnTo>
                  <a:lnTo>
                    <a:pt x="19038" y="2272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SMARTInkShape-1474"/>
            <p:cNvSpPr/>
            <p:nvPr>
              <p:custDataLst>
                <p:tags r:id="rId221"/>
              </p:custDataLst>
            </p:nvPr>
          </p:nvSpPr>
          <p:spPr>
            <a:xfrm>
              <a:off x="10591803" y="3724275"/>
              <a:ext cx="104773" cy="28576"/>
            </a:xfrm>
            <a:custGeom>
              <a:avLst/>
              <a:gdLst/>
              <a:ahLst/>
              <a:cxnLst/>
              <a:rect l="0" t="0" r="0" b="0"/>
              <a:pathLst>
                <a:path w="104773" h="28576">
                  <a:moveTo>
                    <a:pt x="9522" y="28575"/>
                  </a:moveTo>
                  <a:lnTo>
                    <a:pt x="9522" y="28575"/>
                  </a:lnTo>
                  <a:lnTo>
                    <a:pt x="388" y="28575"/>
                  </a:lnTo>
                  <a:lnTo>
                    <a:pt x="0" y="19167"/>
                  </a:lnTo>
                  <a:lnTo>
                    <a:pt x="26749" y="17992"/>
                  </a:lnTo>
                  <a:lnTo>
                    <a:pt x="48516" y="11511"/>
                  </a:lnTo>
                  <a:lnTo>
                    <a:pt x="66936" y="7291"/>
                  </a:lnTo>
                  <a:lnTo>
                    <a:pt x="85800" y="2160"/>
                  </a:lnTo>
                  <a:lnTo>
                    <a:pt x="10477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SMARTInkShape-1475"/>
            <p:cNvSpPr/>
            <p:nvPr>
              <p:custDataLst>
                <p:tags r:id="rId222"/>
              </p:custDataLst>
            </p:nvPr>
          </p:nvSpPr>
          <p:spPr>
            <a:xfrm>
              <a:off x="10710248" y="3581528"/>
              <a:ext cx="195878" cy="237960"/>
            </a:xfrm>
            <a:custGeom>
              <a:avLst/>
              <a:gdLst/>
              <a:ahLst/>
              <a:cxnLst/>
              <a:rect l="0" t="0" r="0" b="0"/>
              <a:pathLst>
                <a:path w="195878" h="237960">
                  <a:moveTo>
                    <a:pt x="195877" y="18922"/>
                  </a:moveTo>
                  <a:lnTo>
                    <a:pt x="195877" y="18922"/>
                  </a:lnTo>
                  <a:lnTo>
                    <a:pt x="195877" y="33111"/>
                  </a:lnTo>
                  <a:lnTo>
                    <a:pt x="194819" y="34731"/>
                  </a:lnTo>
                  <a:lnTo>
                    <a:pt x="193053" y="35812"/>
                  </a:lnTo>
                  <a:lnTo>
                    <a:pt x="190820" y="36532"/>
                  </a:lnTo>
                  <a:lnTo>
                    <a:pt x="189331" y="38070"/>
                  </a:lnTo>
                  <a:lnTo>
                    <a:pt x="186361" y="47459"/>
                  </a:lnTo>
                  <a:lnTo>
                    <a:pt x="186354" y="47490"/>
                  </a:lnTo>
                  <a:lnTo>
                    <a:pt x="186353" y="47492"/>
                  </a:lnTo>
                  <a:lnTo>
                    <a:pt x="186353" y="47494"/>
                  </a:lnTo>
                  <a:lnTo>
                    <a:pt x="186352" y="47497"/>
                  </a:lnTo>
                  <a:lnTo>
                    <a:pt x="186352" y="20373"/>
                  </a:lnTo>
                  <a:lnTo>
                    <a:pt x="172161" y="4770"/>
                  </a:lnTo>
                  <a:lnTo>
                    <a:pt x="166641" y="2049"/>
                  </a:lnTo>
                  <a:lnTo>
                    <a:pt x="153239" y="0"/>
                  </a:lnTo>
                  <a:lnTo>
                    <a:pt x="147647" y="2751"/>
                  </a:lnTo>
                  <a:lnTo>
                    <a:pt x="141633" y="6443"/>
                  </a:lnTo>
                  <a:lnTo>
                    <a:pt x="132299" y="9580"/>
                  </a:lnTo>
                  <a:lnTo>
                    <a:pt x="122828" y="15683"/>
                  </a:lnTo>
                  <a:lnTo>
                    <a:pt x="116492" y="17483"/>
                  </a:lnTo>
                  <a:lnTo>
                    <a:pt x="110148" y="23927"/>
                  </a:lnTo>
                  <a:lnTo>
                    <a:pt x="87927" y="50407"/>
                  </a:lnTo>
                  <a:lnTo>
                    <a:pt x="64514" y="69334"/>
                  </a:lnTo>
                  <a:lnTo>
                    <a:pt x="34004" y="114833"/>
                  </a:lnTo>
                  <a:lnTo>
                    <a:pt x="18083" y="138405"/>
                  </a:lnTo>
                  <a:lnTo>
                    <a:pt x="11730" y="145403"/>
                  </a:lnTo>
                  <a:lnTo>
                    <a:pt x="8201" y="154864"/>
                  </a:lnTo>
                  <a:lnTo>
                    <a:pt x="4689" y="176759"/>
                  </a:lnTo>
                  <a:lnTo>
                    <a:pt x="485" y="183616"/>
                  </a:lnTo>
                  <a:lnTo>
                    <a:pt x="0" y="186926"/>
                  </a:lnTo>
                  <a:lnTo>
                    <a:pt x="733" y="190192"/>
                  </a:lnTo>
                  <a:lnTo>
                    <a:pt x="3313" y="196642"/>
                  </a:lnTo>
                  <a:lnTo>
                    <a:pt x="5296" y="217062"/>
                  </a:lnTo>
                  <a:lnTo>
                    <a:pt x="10409" y="223445"/>
                  </a:lnTo>
                  <a:lnTo>
                    <a:pt x="15728" y="226238"/>
                  </a:lnTo>
                  <a:lnTo>
                    <a:pt x="18627" y="226982"/>
                  </a:lnTo>
                  <a:lnTo>
                    <a:pt x="34024" y="235815"/>
                  </a:lnTo>
                  <a:lnTo>
                    <a:pt x="70760" y="237959"/>
                  </a:lnTo>
                  <a:lnTo>
                    <a:pt x="79590" y="235158"/>
                  </a:lnTo>
                  <a:lnTo>
                    <a:pt x="91102" y="2284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SMARTInkShape-1476"/>
            <p:cNvSpPr/>
            <p:nvPr>
              <p:custDataLst>
                <p:tags r:id="rId223"/>
              </p:custDataLst>
            </p:nvPr>
          </p:nvSpPr>
          <p:spPr>
            <a:xfrm>
              <a:off x="11049000" y="3667125"/>
              <a:ext cx="142876" cy="85715"/>
            </a:xfrm>
            <a:custGeom>
              <a:avLst/>
              <a:gdLst/>
              <a:ahLst/>
              <a:cxnLst/>
              <a:rect l="0" t="0" r="0" b="0"/>
              <a:pathLst>
                <a:path w="142876" h="85715">
                  <a:moveTo>
                    <a:pt x="47625" y="0"/>
                  </a:moveTo>
                  <a:lnTo>
                    <a:pt x="47625" y="0"/>
                  </a:lnTo>
                  <a:lnTo>
                    <a:pt x="30016" y="0"/>
                  </a:lnTo>
                  <a:lnTo>
                    <a:pt x="29535" y="1058"/>
                  </a:lnTo>
                  <a:lnTo>
                    <a:pt x="28702" y="8201"/>
                  </a:lnTo>
                  <a:lnTo>
                    <a:pt x="12768" y="26370"/>
                  </a:lnTo>
                  <a:lnTo>
                    <a:pt x="9428" y="35213"/>
                  </a:lnTo>
                  <a:lnTo>
                    <a:pt x="3264" y="44535"/>
                  </a:lnTo>
                  <a:lnTo>
                    <a:pt x="967" y="54000"/>
                  </a:lnTo>
                  <a:lnTo>
                    <a:pt x="0" y="85594"/>
                  </a:lnTo>
                  <a:lnTo>
                    <a:pt x="8202" y="85714"/>
                  </a:lnTo>
                  <a:lnTo>
                    <a:pt x="16867" y="79177"/>
                  </a:lnTo>
                  <a:lnTo>
                    <a:pt x="26824" y="76592"/>
                  </a:lnTo>
                  <a:lnTo>
                    <a:pt x="57203" y="50378"/>
                  </a:lnTo>
                  <a:lnTo>
                    <a:pt x="63524" y="47790"/>
                  </a:lnTo>
                  <a:lnTo>
                    <a:pt x="69860" y="43112"/>
                  </a:lnTo>
                  <a:lnTo>
                    <a:pt x="73382" y="37506"/>
                  </a:lnTo>
                  <a:lnTo>
                    <a:pt x="76005" y="31486"/>
                  </a:lnTo>
                  <a:lnTo>
                    <a:pt x="95212" y="9564"/>
                  </a:lnTo>
                  <a:lnTo>
                    <a:pt x="81059" y="9526"/>
                  </a:lnTo>
                  <a:lnTo>
                    <a:pt x="79439" y="10584"/>
                  </a:lnTo>
                  <a:lnTo>
                    <a:pt x="78359" y="12348"/>
                  </a:lnTo>
                  <a:lnTo>
                    <a:pt x="77639" y="14582"/>
                  </a:lnTo>
                  <a:lnTo>
                    <a:pt x="76101" y="16071"/>
                  </a:lnTo>
                  <a:lnTo>
                    <a:pt x="66028" y="21284"/>
                  </a:lnTo>
                  <a:lnTo>
                    <a:pt x="63068" y="23714"/>
                  </a:lnTo>
                  <a:lnTo>
                    <a:pt x="59782" y="29237"/>
                  </a:lnTo>
                  <a:lnTo>
                    <a:pt x="58905" y="32191"/>
                  </a:lnTo>
                  <a:lnTo>
                    <a:pt x="57262" y="34161"/>
                  </a:lnTo>
                  <a:lnTo>
                    <a:pt x="52613" y="36349"/>
                  </a:lnTo>
                  <a:lnTo>
                    <a:pt x="50951" y="37991"/>
                  </a:lnTo>
                  <a:lnTo>
                    <a:pt x="48062" y="46148"/>
                  </a:lnTo>
                  <a:lnTo>
                    <a:pt x="47626" y="62169"/>
                  </a:lnTo>
                  <a:lnTo>
                    <a:pt x="48683" y="63671"/>
                  </a:lnTo>
                  <a:lnTo>
                    <a:pt x="50449" y="64672"/>
                  </a:lnTo>
                  <a:lnTo>
                    <a:pt x="57327" y="66411"/>
                  </a:lnTo>
                  <a:lnTo>
                    <a:pt x="88940" y="66672"/>
                  </a:lnTo>
                  <a:lnTo>
                    <a:pt x="91043" y="65615"/>
                  </a:lnTo>
                  <a:lnTo>
                    <a:pt x="92445" y="63852"/>
                  </a:lnTo>
                  <a:lnTo>
                    <a:pt x="93380" y="61618"/>
                  </a:lnTo>
                  <a:lnTo>
                    <a:pt x="95062" y="60129"/>
                  </a:lnTo>
                  <a:lnTo>
                    <a:pt x="99753" y="58474"/>
                  </a:lnTo>
                  <a:lnTo>
                    <a:pt x="132919" y="57150"/>
                  </a:lnTo>
                  <a:lnTo>
                    <a:pt x="133349" y="47659"/>
                  </a:lnTo>
                  <a:lnTo>
                    <a:pt x="142875" y="47625"/>
                  </a:lnTo>
                  <a:lnTo>
                    <a:pt x="133350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0" name="SMARTInkShape-Group373"/>
          <p:cNvGrpSpPr/>
          <p:nvPr/>
        </p:nvGrpSpPr>
        <p:grpSpPr>
          <a:xfrm>
            <a:off x="4172354" y="4181478"/>
            <a:ext cx="571097" cy="247637"/>
            <a:chOff x="4172354" y="4181478"/>
            <a:chExt cx="571097" cy="247637"/>
          </a:xfrm>
        </p:grpSpPr>
        <p:sp>
          <p:nvSpPr>
            <p:cNvPr id="227" name="SMARTInkShape-1477"/>
            <p:cNvSpPr/>
            <p:nvPr>
              <p:custDataLst>
                <p:tags r:id="rId213"/>
              </p:custDataLst>
            </p:nvPr>
          </p:nvSpPr>
          <p:spPr>
            <a:xfrm>
              <a:off x="4172354" y="4181478"/>
              <a:ext cx="151880" cy="189040"/>
            </a:xfrm>
            <a:custGeom>
              <a:avLst/>
              <a:gdLst/>
              <a:ahLst/>
              <a:cxnLst/>
              <a:rect l="0" t="0" r="0" b="0"/>
              <a:pathLst>
                <a:path w="151880" h="189040">
                  <a:moveTo>
                    <a:pt x="142471" y="47622"/>
                  </a:moveTo>
                  <a:lnTo>
                    <a:pt x="142471" y="47622"/>
                  </a:lnTo>
                  <a:lnTo>
                    <a:pt x="150672" y="39421"/>
                  </a:lnTo>
                  <a:lnTo>
                    <a:pt x="151879" y="30012"/>
                  </a:lnTo>
                  <a:lnTo>
                    <a:pt x="143785" y="20498"/>
                  </a:lnTo>
                  <a:lnTo>
                    <a:pt x="142860" y="14420"/>
                  </a:lnTo>
                  <a:lnTo>
                    <a:pt x="141672" y="12787"/>
                  </a:lnTo>
                  <a:lnTo>
                    <a:pt x="139822" y="11699"/>
                  </a:lnTo>
                  <a:lnTo>
                    <a:pt x="137530" y="10973"/>
                  </a:lnTo>
                  <a:lnTo>
                    <a:pt x="136002" y="9431"/>
                  </a:lnTo>
                  <a:lnTo>
                    <a:pt x="134304" y="4895"/>
                  </a:lnTo>
                  <a:lnTo>
                    <a:pt x="132793" y="3262"/>
                  </a:lnTo>
                  <a:lnTo>
                    <a:pt x="124864" y="427"/>
                  </a:lnTo>
                  <a:lnTo>
                    <a:pt x="100766" y="0"/>
                  </a:lnTo>
                  <a:lnTo>
                    <a:pt x="94655" y="2821"/>
                  </a:lnTo>
                  <a:lnTo>
                    <a:pt x="88411" y="6543"/>
                  </a:lnTo>
                  <a:lnTo>
                    <a:pt x="78946" y="9698"/>
                  </a:lnTo>
                  <a:lnTo>
                    <a:pt x="44046" y="41310"/>
                  </a:lnTo>
                  <a:lnTo>
                    <a:pt x="22879" y="73200"/>
                  </a:lnTo>
                  <a:lnTo>
                    <a:pt x="16660" y="93087"/>
                  </a:lnTo>
                  <a:lnTo>
                    <a:pt x="14147" y="96982"/>
                  </a:lnTo>
                  <a:lnTo>
                    <a:pt x="10610" y="112577"/>
                  </a:lnTo>
                  <a:lnTo>
                    <a:pt x="8356" y="129205"/>
                  </a:lnTo>
                  <a:lnTo>
                    <a:pt x="2662" y="140469"/>
                  </a:lnTo>
                  <a:lnTo>
                    <a:pt x="0" y="163735"/>
                  </a:lnTo>
                  <a:lnTo>
                    <a:pt x="923" y="166306"/>
                  </a:lnTo>
                  <a:lnTo>
                    <a:pt x="2598" y="168020"/>
                  </a:lnTo>
                  <a:lnTo>
                    <a:pt x="4772" y="169162"/>
                  </a:lnTo>
                  <a:lnTo>
                    <a:pt x="6222" y="170982"/>
                  </a:lnTo>
                  <a:lnTo>
                    <a:pt x="7832" y="175827"/>
                  </a:lnTo>
                  <a:lnTo>
                    <a:pt x="9321" y="177542"/>
                  </a:lnTo>
                  <a:lnTo>
                    <a:pt x="13796" y="179448"/>
                  </a:lnTo>
                  <a:lnTo>
                    <a:pt x="15412" y="181014"/>
                  </a:lnTo>
                  <a:lnTo>
                    <a:pt x="17208" y="185577"/>
                  </a:lnTo>
                  <a:lnTo>
                    <a:pt x="18746" y="187217"/>
                  </a:lnTo>
                  <a:lnTo>
                    <a:pt x="23276" y="189039"/>
                  </a:lnTo>
                  <a:lnTo>
                    <a:pt x="49200" y="182168"/>
                  </a:lnTo>
                  <a:lnTo>
                    <a:pt x="56215" y="178681"/>
                  </a:lnTo>
                  <a:lnTo>
                    <a:pt x="66271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8" name="SMARTInkShape-1478"/>
            <p:cNvSpPr/>
            <p:nvPr>
              <p:custDataLst>
                <p:tags r:id="rId214"/>
              </p:custDataLst>
            </p:nvPr>
          </p:nvSpPr>
          <p:spPr>
            <a:xfrm>
              <a:off x="4352961" y="4286250"/>
              <a:ext cx="114265" cy="142865"/>
            </a:xfrm>
            <a:custGeom>
              <a:avLst/>
              <a:gdLst/>
              <a:ahLst/>
              <a:cxnLst/>
              <a:rect l="0" t="0" r="0" b="0"/>
              <a:pathLst>
                <a:path w="114265" h="142865">
                  <a:moveTo>
                    <a:pt x="76164" y="0"/>
                  </a:moveTo>
                  <a:lnTo>
                    <a:pt x="76164" y="0"/>
                  </a:lnTo>
                  <a:lnTo>
                    <a:pt x="93856" y="0"/>
                  </a:lnTo>
                  <a:lnTo>
                    <a:pt x="94308" y="1058"/>
                  </a:lnTo>
                  <a:lnTo>
                    <a:pt x="95211" y="9491"/>
                  </a:lnTo>
                  <a:lnTo>
                    <a:pt x="90157" y="9515"/>
                  </a:lnTo>
                  <a:lnTo>
                    <a:pt x="88667" y="10576"/>
                  </a:lnTo>
                  <a:lnTo>
                    <a:pt x="87675" y="12343"/>
                  </a:lnTo>
                  <a:lnTo>
                    <a:pt x="86081" y="17725"/>
                  </a:lnTo>
                  <a:lnTo>
                    <a:pt x="83041" y="18461"/>
                  </a:lnTo>
                  <a:lnTo>
                    <a:pt x="57152" y="19050"/>
                  </a:lnTo>
                  <a:lnTo>
                    <a:pt x="57114" y="9642"/>
                  </a:lnTo>
                  <a:lnTo>
                    <a:pt x="75761" y="9525"/>
                  </a:lnTo>
                  <a:lnTo>
                    <a:pt x="76045" y="14582"/>
                  </a:lnTo>
                  <a:lnTo>
                    <a:pt x="77143" y="16071"/>
                  </a:lnTo>
                  <a:lnTo>
                    <a:pt x="81185" y="17726"/>
                  </a:lnTo>
                  <a:lnTo>
                    <a:pt x="82686" y="19226"/>
                  </a:lnTo>
                  <a:lnTo>
                    <a:pt x="84355" y="23714"/>
                  </a:lnTo>
                  <a:lnTo>
                    <a:pt x="85654" y="42638"/>
                  </a:lnTo>
                  <a:lnTo>
                    <a:pt x="82852" y="48231"/>
                  </a:lnTo>
                  <a:lnTo>
                    <a:pt x="79136" y="54244"/>
                  </a:lnTo>
                  <a:lnTo>
                    <a:pt x="76751" y="66728"/>
                  </a:lnTo>
                  <a:lnTo>
                    <a:pt x="76555" y="69886"/>
                  </a:lnTo>
                  <a:lnTo>
                    <a:pt x="73516" y="76216"/>
                  </a:lnTo>
                  <a:lnTo>
                    <a:pt x="69696" y="82557"/>
                  </a:lnTo>
                  <a:lnTo>
                    <a:pt x="66487" y="92077"/>
                  </a:lnTo>
                  <a:lnTo>
                    <a:pt x="60361" y="101600"/>
                  </a:lnTo>
                  <a:lnTo>
                    <a:pt x="57018" y="111125"/>
                  </a:lnTo>
                  <a:lnTo>
                    <a:pt x="30017" y="141386"/>
                  </a:lnTo>
                  <a:lnTo>
                    <a:pt x="20468" y="142744"/>
                  </a:lnTo>
                  <a:lnTo>
                    <a:pt x="10940" y="142864"/>
                  </a:lnTo>
                  <a:lnTo>
                    <a:pt x="10456" y="141810"/>
                  </a:lnTo>
                  <a:lnTo>
                    <a:pt x="9919" y="137815"/>
                  </a:lnTo>
                  <a:lnTo>
                    <a:pt x="8717" y="136327"/>
                  </a:lnTo>
                  <a:lnTo>
                    <a:pt x="1326" y="133742"/>
                  </a:lnTo>
                  <a:lnTo>
                    <a:pt x="569" y="130702"/>
                  </a:lnTo>
                  <a:lnTo>
                    <a:pt x="0" y="124228"/>
                  </a:lnTo>
                  <a:lnTo>
                    <a:pt x="26812" y="123825"/>
                  </a:lnTo>
                  <a:lnTo>
                    <a:pt x="36589" y="132026"/>
                  </a:lnTo>
                  <a:lnTo>
                    <a:pt x="42683" y="132958"/>
                  </a:lnTo>
                  <a:lnTo>
                    <a:pt x="51192" y="133233"/>
                  </a:lnTo>
                  <a:lnTo>
                    <a:pt x="57304" y="136120"/>
                  </a:lnTo>
                  <a:lnTo>
                    <a:pt x="64795" y="141541"/>
                  </a:lnTo>
                  <a:lnTo>
                    <a:pt x="73879" y="142611"/>
                  </a:lnTo>
                  <a:lnTo>
                    <a:pt x="83925" y="142840"/>
                  </a:lnTo>
                  <a:lnTo>
                    <a:pt x="92945" y="136322"/>
                  </a:lnTo>
                  <a:lnTo>
                    <a:pt x="102977" y="133741"/>
                  </a:lnTo>
                  <a:lnTo>
                    <a:pt x="114264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9" name="SMARTInkShape-1479"/>
            <p:cNvSpPr/>
            <p:nvPr>
              <p:custDataLst>
                <p:tags r:id="rId215"/>
              </p:custDataLst>
            </p:nvPr>
          </p:nvSpPr>
          <p:spPr>
            <a:xfrm>
              <a:off x="4572000" y="4286250"/>
              <a:ext cx="171451" cy="28576"/>
            </a:xfrm>
            <a:custGeom>
              <a:avLst/>
              <a:gdLst/>
              <a:ahLst/>
              <a:cxnLst/>
              <a:rect l="0" t="0" r="0" b="0"/>
              <a:pathLst>
                <a:path w="171451" h="28576">
                  <a:moveTo>
                    <a:pt x="0" y="28575"/>
                  </a:moveTo>
                  <a:lnTo>
                    <a:pt x="0" y="28575"/>
                  </a:lnTo>
                  <a:lnTo>
                    <a:pt x="0" y="23518"/>
                  </a:lnTo>
                  <a:lnTo>
                    <a:pt x="1058" y="22029"/>
                  </a:lnTo>
                  <a:lnTo>
                    <a:pt x="2822" y="21036"/>
                  </a:lnTo>
                  <a:lnTo>
                    <a:pt x="9701" y="19312"/>
                  </a:lnTo>
                  <a:lnTo>
                    <a:pt x="54244" y="19050"/>
                  </a:lnTo>
                  <a:lnTo>
                    <a:pt x="79385" y="19050"/>
                  </a:lnTo>
                  <a:lnTo>
                    <a:pt x="85730" y="16228"/>
                  </a:lnTo>
                  <a:lnTo>
                    <a:pt x="92077" y="12504"/>
                  </a:lnTo>
                  <a:lnTo>
                    <a:pt x="104775" y="10114"/>
                  </a:lnTo>
                  <a:lnTo>
                    <a:pt x="136525" y="9535"/>
                  </a:lnTo>
                  <a:lnTo>
                    <a:pt x="138642" y="8474"/>
                  </a:lnTo>
                  <a:lnTo>
                    <a:pt x="140053" y="6707"/>
                  </a:lnTo>
                  <a:lnTo>
                    <a:pt x="140994" y="4472"/>
                  </a:lnTo>
                  <a:lnTo>
                    <a:pt x="142679" y="2981"/>
                  </a:lnTo>
                  <a:lnTo>
                    <a:pt x="147374" y="1325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4" name="SMARTInkShape-Group374"/>
          <p:cNvGrpSpPr/>
          <p:nvPr/>
        </p:nvGrpSpPr>
        <p:grpSpPr>
          <a:xfrm>
            <a:off x="4928565" y="4143414"/>
            <a:ext cx="1405561" cy="323359"/>
            <a:chOff x="4928565" y="4143414"/>
            <a:chExt cx="1405561" cy="323359"/>
          </a:xfrm>
        </p:grpSpPr>
        <p:sp>
          <p:nvSpPr>
            <p:cNvPr id="231" name="SMARTInkShape-1480"/>
            <p:cNvSpPr/>
            <p:nvPr>
              <p:custDataLst>
                <p:tags r:id="rId210"/>
              </p:custDataLst>
            </p:nvPr>
          </p:nvSpPr>
          <p:spPr>
            <a:xfrm>
              <a:off x="4928565" y="4162867"/>
              <a:ext cx="424486" cy="303906"/>
            </a:xfrm>
            <a:custGeom>
              <a:avLst/>
              <a:gdLst/>
              <a:ahLst/>
              <a:cxnLst/>
              <a:rect l="0" t="0" r="0" b="0"/>
              <a:pathLst>
                <a:path w="424486" h="303906">
                  <a:moveTo>
                    <a:pt x="81585" y="66233"/>
                  </a:moveTo>
                  <a:lnTo>
                    <a:pt x="81585" y="66233"/>
                  </a:lnTo>
                  <a:lnTo>
                    <a:pt x="81585" y="75641"/>
                  </a:lnTo>
                  <a:lnTo>
                    <a:pt x="86641" y="75724"/>
                  </a:lnTo>
                  <a:lnTo>
                    <a:pt x="88130" y="74677"/>
                  </a:lnTo>
                  <a:lnTo>
                    <a:pt x="89124" y="72921"/>
                  </a:lnTo>
                  <a:lnTo>
                    <a:pt x="90994" y="66624"/>
                  </a:lnTo>
                  <a:lnTo>
                    <a:pt x="99301" y="58066"/>
                  </a:lnTo>
                  <a:lnTo>
                    <a:pt x="100240" y="46997"/>
                  </a:lnTo>
                  <a:lnTo>
                    <a:pt x="99313" y="43884"/>
                  </a:lnTo>
                  <a:lnTo>
                    <a:pt x="97638" y="41809"/>
                  </a:lnTo>
                  <a:lnTo>
                    <a:pt x="92399" y="38478"/>
                  </a:lnTo>
                  <a:lnTo>
                    <a:pt x="91683" y="35200"/>
                  </a:lnTo>
                  <a:lnTo>
                    <a:pt x="91492" y="32845"/>
                  </a:lnTo>
                  <a:lnTo>
                    <a:pt x="90306" y="31274"/>
                  </a:lnTo>
                  <a:lnTo>
                    <a:pt x="82943" y="28547"/>
                  </a:lnTo>
                  <a:lnTo>
                    <a:pt x="73503" y="28170"/>
                  </a:lnTo>
                  <a:lnTo>
                    <a:pt x="64741" y="34686"/>
                  </a:lnTo>
                  <a:lnTo>
                    <a:pt x="55898" y="37836"/>
                  </a:lnTo>
                  <a:lnTo>
                    <a:pt x="30774" y="60014"/>
                  </a:lnTo>
                  <a:lnTo>
                    <a:pt x="27252" y="66291"/>
                  </a:lnTo>
                  <a:lnTo>
                    <a:pt x="24629" y="72609"/>
                  </a:lnTo>
                  <a:lnTo>
                    <a:pt x="9356" y="92694"/>
                  </a:lnTo>
                  <a:lnTo>
                    <a:pt x="4675" y="119325"/>
                  </a:lnTo>
                  <a:lnTo>
                    <a:pt x="483" y="126166"/>
                  </a:lnTo>
                  <a:lnTo>
                    <a:pt x="0" y="129471"/>
                  </a:lnTo>
                  <a:lnTo>
                    <a:pt x="737" y="132734"/>
                  </a:lnTo>
                  <a:lnTo>
                    <a:pt x="4467" y="140517"/>
                  </a:lnTo>
                  <a:lnTo>
                    <a:pt x="19550" y="156572"/>
                  </a:lnTo>
                  <a:lnTo>
                    <a:pt x="25086" y="159301"/>
                  </a:lnTo>
                  <a:lnTo>
                    <a:pt x="42320" y="161052"/>
                  </a:lnTo>
                  <a:lnTo>
                    <a:pt x="51081" y="158469"/>
                  </a:lnTo>
                  <a:lnTo>
                    <a:pt x="59562" y="154852"/>
                  </a:lnTo>
                  <a:lnTo>
                    <a:pt x="106876" y="142333"/>
                  </a:lnTo>
                  <a:lnTo>
                    <a:pt x="148439" y="123191"/>
                  </a:lnTo>
                  <a:lnTo>
                    <a:pt x="192721" y="101147"/>
                  </a:lnTo>
                  <a:lnTo>
                    <a:pt x="239343" y="69408"/>
                  </a:lnTo>
                  <a:lnTo>
                    <a:pt x="256080" y="53533"/>
                  </a:lnTo>
                  <a:lnTo>
                    <a:pt x="259680" y="47183"/>
                  </a:lnTo>
                  <a:lnTo>
                    <a:pt x="260640" y="44008"/>
                  </a:lnTo>
                  <a:lnTo>
                    <a:pt x="262338" y="41891"/>
                  </a:lnTo>
                  <a:lnTo>
                    <a:pt x="268727" y="37854"/>
                  </a:lnTo>
                  <a:lnTo>
                    <a:pt x="270592" y="33159"/>
                  </a:lnTo>
                  <a:lnTo>
                    <a:pt x="270031" y="30425"/>
                  </a:lnTo>
                  <a:lnTo>
                    <a:pt x="262913" y="19131"/>
                  </a:lnTo>
                  <a:lnTo>
                    <a:pt x="254390" y="18654"/>
                  </a:lnTo>
                  <a:lnTo>
                    <a:pt x="245698" y="25163"/>
                  </a:lnTo>
                  <a:lnTo>
                    <a:pt x="236868" y="28311"/>
                  </a:lnTo>
                  <a:lnTo>
                    <a:pt x="221247" y="41274"/>
                  </a:lnTo>
                  <a:lnTo>
                    <a:pt x="217740" y="47379"/>
                  </a:lnTo>
                  <a:lnTo>
                    <a:pt x="215123" y="53620"/>
                  </a:lnTo>
                  <a:lnTo>
                    <a:pt x="208759" y="63084"/>
                  </a:lnTo>
                  <a:lnTo>
                    <a:pt x="196855" y="100276"/>
                  </a:lnTo>
                  <a:lnTo>
                    <a:pt x="195923" y="121467"/>
                  </a:lnTo>
                  <a:lnTo>
                    <a:pt x="204090" y="131415"/>
                  </a:lnTo>
                  <a:lnTo>
                    <a:pt x="207646" y="132245"/>
                  </a:lnTo>
                  <a:lnTo>
                    <a:pt x="227766" y="132869"/>
                  </a:lnTo>
                  <a:lnTo>
                    <a:pt x="242255" y="127840"/>
                  </a:lnTo>
                  <a:lnTo>
                    <a:pt x="288402" y="101109"/>
                  </a:lnTo>
                  <a:lnTo>
                    <a:pt x="319768" y="82454"/>
                  </a:lnTo>
                  <a:lnTo>
                    <a:pt x="354993" y="54474"/>
                  </a:lnTo>
                  <a:lnTo>
                    <a:pt x="363966" y="44073"/>
                  </a:lnTo>
                  <a:lnTo>
                    <a:pt x="401966" y="13401"/>
                  </a:lnTo>
                  <a:lnTo>
                    <a:pt x="408480" y="11002"/>
                  </a:lnTo>
                  <a:lnTo>
                    <a:pt x="410639" y="9304"/>
                  </a:lnTo>
                  <a:lnTo>
                    <a:pt x="414738" y="2916"/>
                  </a:lnTo>
                  <a:lnTo>
                    <a:pt x="422992" y="0"/>
                  </a:lnTo>
                  <a:lnTo>
                    <a:pt x="423490" y="911"/>
                  </a:lnTo>
                  <a:lnTo>
                    <a:pt x="424354" y="7798"/>
                  </a:lnTo>
                  <a:lnTo>
                    <a:pt x="417913" y="16433"/>
                  </a:lnTo>
                  <a:lnTo>
                    <a:pt x="414776" y="25254"/>
                  </a:lnTo>
                  <a:lnTo>
                    <a:pt x="399849" y="45092"/>
                  </a:lnTo>
                  <a:lnTo>
                    <a:pt x="382806" y="91799"/>
                  </a:lnTo>
                  <a:lnTo>
                    <a:pt x="357793" y="137723"/>
                  </a:lnTo>
                  <a:lnTo>
                    <a:pt x="338759" y="180119"/>
                  </a:lnTo>
                  <a:lnTo>
                    <a:pt x="316535" y="224959"/>
                  </a:lnTo>
                  <a:lnTo>
                    <a:pt x="293957" y="268243"/>
                  </a:lnTo>
                  <a:lnTo>
                    <a:pt x="291331" y="278782"/>
                  </a:lnTo>
                  <a:lnTo>
                    <a:pt x="286636" y="286993"/>
                  </a:lnTo>
                  <a:lnTo>
                    <a:pt x="281022" y="291348"/>
                  </a:lnTo>
                  <a:lnTo>
                    <a:pt x="278043" y="292509"/>
                  </a:lnTo>
                  <a:lnTo>
                    <a:pt x="276056" y="294342"/>
                  </a:lnTo>
                  <a:lnTo>
                    <a:pt x="272240" y="303905"/>
                  </a:lnTo>
                  <a:lnTo>
                    <a:pt x="272086" y="267499"/>
                  </a:lnTo>
                  <a:lnTo>
                    <a:pt x="274908" y="258696"/>
                  </a:lnTo>
                  <a:lnTo>
                    <a:pt x="278632" y="250197"/>
                  </a:lnTo>
                  <a:lnTo>
                    <a:pt x="289695" y="202627"/>
                  </a:lnTo>
                  <a:lnTo>
                    <a:pt x="300751" y="158301"/>
                  </a:lnTo>
                  <a:lnTo>
                    <a:pt x="307979" y="140314"/>
                  </a:lnTo>
                  <a:lnTo>
                    <a:pt x="315763" y="126753"/>
                  </a:lnTo>
                  <a:lnTo>
                    <a:pt x="319599" y="110859"/>
                  </a:lnTo>
                  <a:lnTo>
                    <a:pt x="342054" y="74038"/>
                  </a:lnTo>
                  <a:lnTo>
                    <a:pt x="360996" y="53661"/>
                  </a:lnTo>
                  <a:lnTo>
                    <a:pt x="367340" y="50062"/>
                  </a:lnTo>
                  <a:lnTo>
                    <a:pt x="373687" y="47404"/>
                  </a:lnTo>
                  <a:lnTo>
                    <a:pt x="383210" y="41016"/>
                  </a:lnTo>
                  <a:lnTo>
                    <a:pt x="394029" y="38100"/>
                  </a:lnTo>
                  <a:lnTo>
                    <a:pt x="400409" y="37789"/>
                  </a:lnTo>
                  <a:lnTo>
                    <a:pt x="406023" y="40538"/>
                  </a:lnTo>
                  <a:lnTo>
                    <a:pt x="419493" y="51851"/>
                  </a:lnTo>
                  <a:lnTo>
                    <a:pt x="422267" y="57371"/>
                  </a:lnTo>
                  <a:lnTo>
                    <a:pt x="424398" y="75588"/>
                  </a:lnTo>
                  <a:lnTo>
                    <a:pt x="424485" y="112599"/>
                  </a:lnTo>
                  <a:lnTo>
                    <a:pt x="423426" y="116194"/>
                  </a:lnTo>
                  <a:lnTo>
                    <a:pt x="421663" y="118590"/>
                  </a:lnTo>
                  <a:lnTo>
                    <a:pt x="419429" y="120188"/>
                  </a:lnTo>
                  <a:lnTo>
                    <a:pt x="417940" y="122311"/>
                  </a:lnTo>
                  <a:lnTo>
                    <a:pt x="414784" y="130357"/>
                  </a:lnTo>
                  <a:lnTo>
                    <a:pt x="397661" y="150101"/>
                  </a:lnTo>
                  <a:lnTo>
                    <a:pt x="393866" y="151132"/>
                  </a:lnTo>
                  <a:lnTo>
                    <a:pt x="391372" y="151407"/>
                  </a:lnTo>
                  <a:lnTo>
                    <a:pt x="385779" y="154536"/>
                  </a:lnTo>
                  <a:lnTo>
                    <a:pt x="377382" y="161076"/>
                  </a:lnTo>
                  <a:lnTo>
                    <a:pt x="367335" y="1519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2" name="SMARTInkShape-1481"/>
            <p:cNvSpPr/>
            <p:nvPr>
              <p:custDataLst>
                <p:tags r:id="rId211"/>
              </p:custDataLst>
            </p:nvPr>
          </p:nvSpPr>
          <p:spPr>
            <a:xfrm>
              <a:off x="5372100" y="4143414"/>
              <a:ext cx="809626" cy="322357"/>
            </a:xfrm>
            <a:custGeom>
              <a:avLst/>
              <a:gdLst/>
              <a:ahLst/>
              <a:cxnLst/>
              <a:rect l="0" t="0" r="0" b="0"/>
              <a:pathLst>
                <a:path w="809626" h="322357">
                  <a:moveTo>
                    <a:pt x="0" y="133311"/>
                  </a:moveTo>
                  <a:lnTo>
                    <a:pt x="0" y="133311"/>
                  </a:lnTo>
                  <a:lnTo>
                    <a:pt x="8201" y="141512"/>
                  </a:lnTo>
                  <a:lnTo>
                    <a:pt x="10321" y="129483"/>
                  </a:lnTo>
                  <a:lnTo>
                    <a:pt x="12173" y="127583"/>
                  </a:lnTo>
                  <a:lnTo>
                    <a:pt x="17052" y="125474"/>
                  </a:lnTo>
                  <a:lnTo>
                    <a:pt x="54890" y="114673"/>
                  </a:lnTo>
                  <a:lnTo>
                    <a:pt x="76360" y="97801"/>
                  </a:lnTo>
                  <a:lnTo>
                    <a:pt x="82620" y="95304"/>
                  </a:lnTo>
                  <a:lnTo>
                    <a:pt x="92096" y="89006"/>
                  </a:lnTo>
                  <a:lnTo>
                    <a:pt x="101607" y="85612"/>
                  </a:lnTo>
                  <a:lnTo>
                    <a:pt x="107953" y="81067"/>
                  </a:lnTo>
                  <a:lnTo>
                    <a:pt x="111480" y="75519"/>
                  </a:lnTo>
                  <a:lnTo>
                    <a:pt x="112419" y="72558"/>
                  </a:lnTo>
                  <a:lnTo>
                    <a:pt x="114104" y="70584"/>
                  </a:lnTo>
                  <a:lnTo>
                    <a:pt x="118799" y="68391"/>
                  </a:lnTo>
                  <a:lnTo>
                    <a:pt x="120475" y="66748"/>
                  </a:lnTo>
                  <a:lnTo>
                    <a:pt x="122336" y="62099"/>
                  </a:lnTo>
                  <a:lnTo>
                    <a:pt x="123822" y="33166"/>
                  </a:lnTo>
                  <a:lnTo>
                    <a:pt x="122765" y="31623"/>
                  </a:lnTo>
                  <a:lnTo>
                    <a:pt x="121002" y="30594"/>
                  </a:lnTo>
                  <a:lnTo>
                    <a:pt x="113463" y="29146"/>
                  </a:lnTo>
                  <a:lnTo>
                    <a:pt x="100227" y="28572"/>
                  </a:lnTo>
                  <a:lnTo>
                    <a:pt x="94640" y="31374"/>
                  </a:lnTo>
                  <a:lnTo>
                    <a:pt x="88629" y="35089"/>
                  </a:lnTo>
                  <a:lnTo>
                    <a:pt x="79294" y="38239"/>
                  </a:lnTo>
                  <a:lnTo>
                    <a:pt x="63489" y="51202"/>
                  </a:lnTo>
                  <a:lnTo>
                    <a:pt x="59967" y="57307"/>
                  </a:lnTo>
                  <a:lnTo>
                    <a:pt x="57344" y="63548"/>
                  </a:lnTo>
                  <a:lnTo>
                    <a:pt x="50975" y="73012"/>
                  </a:lnTo>
                  <a:lnTo>
                    <a:pt x="47559" y="82518"/>
                  </a:lnTo>
                  <a:lnTo>
                    <a:pt x="41373" y="92038"/>
                  </a:lnTo>
                  <a:lnTo>
                    <a:pt x="39070" y="101562"/>
                  </a:lnTo>
                  <a:lnTo>
                    <a:pt x="38228" y="117436"/>
                  </a:lnTo>
                  <a:lnTo>
                    <a:pt x="40979" y="123786"/>
                  </a:lnTo>
                  <a:lnTo>
                    <a:pt x="55437" y="140954"/>
                  </a:lnTo>
                  <a:lnTo>
                    <a:pt x="59211" y="142000"/>
                  </a:lnTo>
                  <a:lnTo>
                    <a:pt x="61699" y="142278"/>
                  </a:lnTo>
                  <a:lnTo>
                    <a:pt x="67286" y="145411"/>
                  </a:lnTo>
                  <a:lnTo>
                    <a:pt x="70257" y="147727"/>
                  </a:lnTo>
                  <a:lnTo>
                    <a:pt x="79203" y="150302"/>
                  </a:lnTo>
                  <a:lnTo>
                    <a:pt x="84553" y="150988"/>
                  </a:lnTo>
                  <a:lnTo>
                    <a:pt x="93317" y="148929"/>
                  </a:lnTo>
                  <a:lnTo>
                    <a:pt x="101800" y="145544"/>
                  </a:lnTo>
                  <a:lnTo>
                    <a:pt x="117416" y="142580"/>
                  </a:lnTo>
                  <a:lnTo>
                    <a:pt x="159181" y="120477"/>
                  </a:lnTo>
                  <a:lnTo>
                    <a:pt x="191831" y="101549"/>
                  </a:lnTo>
                  <a:lnTo>
                    <a:pt x="235479" y="67224"/>
                  </a:lnTo>
                  <a:lnTo>
                    <a:pt x="263422" y="42317"/>
                  </a:lnTo>
                  <a:lnTo>
                    <a:pt x="276205" y="36080"/>
                  </a:lnTo>
                  <a:lnTo>
                    <a:pt x="283865" y="30026"/>
                  </a:lnTo>
                  <a:lnTo>
                    <a:pt x="290248" y="28977"/>
                  </a:lnTo>
                  <a:lnTo>
                    <a:pt x="291923" y="29889"/>
                  </a:lnTo>
                  <a:lnTo>
                    <a:pt x="293041" y="31554"/>
                  </a:lnTo>
                  <a:lnTo>
                    <a:pt x="295144" y="37680"/>
                  </a:lnTo>
                  <a:lnTo>
                    <a:pt x="288703" y="45590"/>
                  </a:lnTo>
                  <a:lnTo>
                    <a:pt x="286624" y="54285"/>
                  </a:lnTo>
                  <a:lnTo>
                    <a:pt x="285865" y="69857"/>
                  </a:lnTo>
                  <a:lnTo>
                    <a:pt x="282979" y="76182"/>
                  </a:lnTo>
                  <a:lnTo>
                    <a:pt x="279226" y="82520"/>
                  </a:lnTo>
                  <a:lnTo>
                    <a:pt x="276818" y="95213"/>
                  </a:lnTo>
                  <a:lnTo>
                    <a:pt x="276620" y="98387"/>
                  </a:lnTo>
                  <a:lnTo>
                    <a:pt x="279222" y="104736"/>
                  </a:lnTo>
                  <a:lnTo>
                    <a:pt x="284461" y="112379"/>
                  </a:lnTo>
                  <a:lnTo>
                    <a:pt x="287999" y="113425"/>
                  </a:lnTo>
                  <a:lnTo>
                    <a:pt x="299906" y="114212"/>
                  </a:lnTo>
                  <a:lnTo>
                    <a:pt x="305447" y="111417"/>
                  </a:lnTo>
                  <a:lnTo>
                    <a:pt x="311437" y="107705"/>
                  </a:lnTo>
                  <a:lnTo>
                    <a:pt x="320761" y="104557"/>
                  </a:lnTo>
                  <a:lnTo>
                    <a:pt x="336561" y="91595"/>
                  </a:lnTo>
                  <a:lnTo>
                    <a:pt x="340083" y="85490"/>
                  </a:lnTo>
                  <a:lnTo>
                    <a:pt x="342706" y="79249"/>
                  </a:lnTo>
                  <a:lnTo>
                    <a:pt x="349075" y="69785"/>
                  </a:lnTo>
                  <a:lnTo>
                    <a:pt x="352491" y="60279"/>
                  </a:lnTo>
                  <a:lnTo>
                    <a:pt x="358677" y="50759"/>
                  </a:lnTo>
                  <a:lnTo>
                    <a:pt x="360980" y="41235"/>
                  </a:lnTo>
                  <a:lnTo>
                    <a:pt x="361822" y="30418"/>
                  </a:lnTo>
                  <a:lnTo>
                    <a:pt x="352242" y="18946"/>
                  </a:lnTo>
                  <a:lnTo>
                    <a:pt x="347757" y="14396"/>
                  </a:lnTo>
                  <a:lnTo>
                    <a:pt x="342236" y="11668"/>
                  </a:lnTo>
                  <a:lnTo>
                    <a:pt x="328837" y="9614"/>
                  </a:lnTo>
                  <a:lnTo>
                    <a:pt x="323244" y="12365"/>
                  </a:lnTo>
                  <a:lnTo>
                    <a:pt x="307896" y="24682"/>
                  </a:lnTo>
                  <a:lnTo>
                    <a:pt x="295258" y="30597"/>
                  </a:lnTo>
                  <a:lnTo>
                    <a:pt x="292089" y="33085"/>
                  </a:lnTo>
                  <a:lnTo>
                    <a:pt x="288567" y="38671"/>
                  </a:lnTo>
                  <a:lnTo>
                    <a:pt x="281250" y="55939"/>
                  </a:lnTo>
                  <a:lnTo>
                    <a:pt x="269348" y="75589"/>
                  </a:lnTo>
                  <a:lnTo>
                    <a:pt x="252557" y="122090"/>
                  </a:lnTo>
                  <a:lnTo>
                    <a:pt x="249103" y="135043"/>
                  </a:lnTo>
                  <a:lnTo>
                    <a:pt x="247675" y="178533"/>
                  </a:lnTo>
                  <a:lnTo>
                    <a:pt x="246594" y="206487"/>
                  </a:lnTo>
                  <a:lnTo>
                    <a:pt x="239449" y="230293"/>
                  </a:lnTo>
                  <a:lnTo>
                    <a:pt x="237329" y="250697"/>
                  </a:lnTo>
                  <a:lnTo>
                    <a:pt x="230637" y="268838"/>
                  </a:lnTo>
                  <a:lnTo>
                    <a:pt x="228448" y="279270"/>
                  </a:lnTo>
                  <a:lnTo>
                    <a:pt x="221240" y="294591"/>
                  </a:lnTo>
                  <a:lnTo>
                    <a:pt x="220518" y="297981"/>
                  </a:lnTo>
                  <a:lnTo>
                    <a:pt x="218979" y="300241"/>
                  </a:lnTo>
                  <a:lnTo>
                    <a:pt x="216895" y="301748"/>
                  </a:lnTo>
                  <a:lnTo>
                    <a:pt x="214447" y="302752"/>
                  </a:lnTo>
                  <a:lnTo>
                    <a:pt x="212815" y="304480"/>
                  </a:lnTo>
                  <a:lnTo>
                    <a:pt x="211001" y="309222"/>
                  </a:lnTo>
                  <a:lnTo>
                    <a:pt x="209459" y="310910"/>
                  </a:lnTo>
                  <a:lnTo>
                    <a:pt x="204924" y="312785"/>
                  </a:lnTo>
                  <a:lnTo>
                    <a:pt x="203291" y="314344"/>
                  </a:lnTo>
                  <a:lnTo>
                    <a:pt x="200455" y="322356"/>
                  </a:lnTo>
                  <a:lnTo>
                    <a:pt x="197394" y="320342"/>
                  </a:lnTo>
                  <a:lnTo>
                    <a:pt x="195095" y="318323"/>
                  </a:lnTo>
                  <a:lnTo>
                    <a:pt x="192543" y="313258"/>
                  </a:lnTo>
                  <a:lnTo>
                    <a:pt x="190620" y="300202"/>
                  </a:lnTo>
                  <a:lnTo>
                    <a:pt x="200208" y="270638"/>
                  </a:lnTo>
                  <a:lnTo>
                    <a:pt x="228658" y="226341"/>
                  </a:lnTo>
                  <a:lnTo>
                    <a:pt x="241311" y="207779"/>
                  </a:lnTo>
                  <a:lnTo>
                    <a:pt x="288860" y="168065"/>
                  </a:lnTo>
                  <a:lnTo>
                    <a:pt x="306982" y="152954"/>
                  </a:lnTo>
                  <a:lnTo>
                    <a:pt x="354468" y="123801"/>
                  </a:lnTo>
                  <a:lnTo>
                    <a:pt x="402089" y="95211"/>
                  </a:lnTo>
                  <a:lnTo>
                    <a:pt x="424464" y="79336"/>
                  </a:lnTo>
                  <a:lnTo>
                    <a:pt x="434682" y="70869"/>
                  </a:lnTo>
                  <a:lnTo>
                    <a:pt x="447618" y="64650"/>
                  </a:lnTo>
                  <a:lnTo>
                    <a:pt x="450811" y="62137"/>
                  </a:lnTo>
                  <a:lnTo>
                    <a:pt x="454361" y="56522"/>
                  </a:lnTo>
                  <a:lnTo>
                    <a:pt x="455307" y="53543"/>
                  </a:lnTo>
                  <a:lnTo>
                    <a:pt x="456996" y="51557"/>
                  </a:lnTo>
                  <a:lnTo>
                    <a:pt x="461695" y="49351"/>
                  </a:lnTo>
                  <a:lnTo>
                    <a:pt x="463372" y="47705"/>
                  </a:lnTo>
                  <a:lnTo>
                    <a:pt x="466723" y="38068"/>
                  </a:lnTo>
                  <a:lnTo>
                    <a:pt x="466725" y="38064"/>
                  </a:lnTo>
                  <a:lnTo>
                    <a:pt x="461669" y="38062"/>
                  </a:lnTo>
                  <a:lnTo>
                    <a:pt x="460180" y="39120"/>
                  </a:lnTo>
                  <a:lnTo>
                    <a:pt x="459186" y="40884"/>
                  </a:lnTo>
                  <a:lnTo>
                    <a:pt x="457593" y="46262"/>
                  </a:lnTo>
                  <a:lnTo>
                    <a:pt x="450731" y="54929"/>
                  </a:lnTo>
                  <a:lnTo>
                    <a:pt x="447523" y="63755"/>
                  </a:lnTo>
                  <a:lnTo>
                    <a:pt x="441397" y="73073"/>
                  </a:lnTo>
                  <a:lnTo>
                    <a:pt x="439112" y="82537"/>
                  </a:lnTo>
                  <a:lnTo>
                    <a:pt x="438578" y="88872"/>
                  </a:lnTo>
                  <a:lnTo>
                    <a:pt x="435518" y="95216"/>
                  </a:lnTo>
                  <a:lnTo>
                    <a:pt x="431688" y="101563"/>
                  </a:lnTo>
                  <a:lnTo>
                    <a:pt x="429029" y="112380"/>
                  </a:lnTo>
                  <a:lnTo>
                    <a:pt x="428745" y="118760"/>
                  </a:lnTo>
                  <a:lnTo>
                    <a:pt x="429763" y="120435"/>
                  </a:lnTo>
                  <a:lnTo>
                    <a:pt x="431500" y="121552"/>
                  </a:lnTo>
                  <a:lnTo>
                    <a:pt x="433717" y="122297"/>
                  </a:lnTo>
                  <a:lnTo>
                    <a:pt x="435194" y="123851"/>
                  </a:lnTo>
                  <a:lnTo>
                    <a:pt x="437761" y="131856"/>
                  </a:lnTo>
                  <a:lnTo>
                    <a:pt x="440799" y="132664"/>
                  </a:lnTo>
                  <a:lnTo>
                    <a:pt x="443091" y="132880"/>
                  </a:lnTo>
                  <a:lnTo>
                    <a:pt x="472296" y="123585"/>
                  </a:lnTo>
                  <a:lnTo>
                    <a:pt x="485622" y="116416"/>
                  </a:lnTo>
                  <a:lnTo>
                    <a:pt x="488848" y="115698"/>
                  </a:lnTo>
                  <a:lnTo>
                    <a:pt x="519812" y="89456"/>
                  </a:lnTo>
                  <a:lnTo>
                    <a:pt x="545695" y="66671"/>
                  </a:lnTo>
                  <a:lnTo>
                    <a:pt x="555797" y="59243"/>
                  </a:lnTo>
                  <a:lnTo>
                    <a:pt x="566378" y="44220"/>
                  </a:lnTo>
                  <a:lnTo>
                    <a:pt x="573310" y="29125"/>
                  </a:lnTo>
                  <a:lnTo>
                    <a:pt x="577597" y="22448"/>
                  </a:lnTo>
                  <a:lnTo>
                    <a:pt x="581025" y="9490"/>
                  </a:lnTo>
                  <a:lnTo>
                    <a:pt x="581025" y="9488"/>
                  </a:lnTo>
                  <a:lnTo>
                    <a:pt x="575969" y="14543"/>
                  </a:lnTo>
                  <a:lnTo>
                    <a:pt x="573486" y="19847"/>
                  </a:lnTo>
                  <a:lnTo>
                    <a:pt x="572824" y="22743"/>
                  </a:lnTo>
                  <a:lnTo>
                    <a:pt x="564135" y="38134"/>
                  </a:lnTo>
                  <a:lnTo>
                    <a:pt x="552359" y="72106"/>
                  </a:lnTo>
                  <a:lnTo>
                    <a:pt x="545102" y="85512"/>
                  </a:lnTo>
                  <a:lnTo>
                    <a:pt x="543052" y="111045"/>
                  </a:lnTo>
                  <a:lnTo>
                    <a:pt x="545804" y="115654"/>
                  </a:lnTo>
                  <a:lnTo>
                    <a:pt x="549496" y="121230"/>
                  </a:lnTo>
                  <a:lnTo>
                    <a:pt x="551137" y="127237"/>
                  </a:lnTo>
                  <a:lnTo>
                    <a:pt x="552633" y="129262"/>
                  </a:lnTo>
                  <a:lnTo>
                    <a:pt x="554689" y="130611"/>
                  </a:lnTo>
                  <a:lnTo>
                    <a:pt x="562639" y="132511"/>
                  </a:lnTo>
                  <a:lnTo>
                    <a:pt x="574806" y="133153"/>
                  </a:lnTo>
                  <a:lnTo>
                    <a:pt x="581083" y="130419"/>
                  </a:lnTo>
                  <a:lnTo>
                    <a:pt x="603453" y="118114"/>
                  </a:lnTo>
                  <a:lnTo>
                    <a:pt x="611455" y="115973"/>
                  </a:lnTo>
                  <a:lnTo>
                    <a:pt x="618539" y="109378"/>
                  </a:lnTo>
                  <a:lnTo>
                    <a:pt x="626272" y="100449"/>
                  </a:lnTo>
                  <a:lnTo>
                    <a:pt x="653145" y="78459"/>
                  </a:lnTo>
                  <a:lnTo>
                    <a:pt x="692143" y="31790"/>
                  </a:lnTo>
                  <a:lnTo>
                    <a:pt x="714360" y="9500"/>
                  </a:lnTo>
                  <a:lnTo>
                    <a:pt x="714374" y="22745"/>
                  </a:lnTo>
                  <a:lnTo>
                    <a:pt x="711552" y="28784"/>
                  </a:lnTo>
                  <a:lnTo>
                    <a:pt x="707828" y="34996"/>
                  </a:lnTo>
                  <a:lnTo>
                    <a:pt x="704674" y="44444"/>
                  </a:lnTo>
                  <a:lnTo>
                    <a:pt x="688426" y="66638"/>
                  </a:lnTo>
                  <a:lnTo>
                    <a:pt x="675509" y="110824"/>
                  </a:lnTo>
                  <a:lnTo>
                    <a:pt x="668794" y="123734"/>
                  </a:lnTo>
                  <a:lnTo>
                    <a:pt x="666750" y="141508"/>
                  </a:lnTo>
                  <a:lnTo>
                    <a:pt x="666750" y="110654"/>
                  </a:lnTo>
                  <a:lnTo>
                    <a:pt x="667808" y="108681"/>
                  </a:lnTo>
                  <a:lnTo>
                    <a:pt x="669572" y="107366"/>
                  </a:lnTo>
                  <a:lnTo>
                    <a:pt x="671806" y="106490"/>
                  </a:lnTo>
                  <a:lnTo>
                    <a:pt x="673295" y="104847"/>
                  </a:lnTo>
                  <a:lnTo>
                    <a:pt x="675882" y="96689"/>
                  </a:lnTo>
                  <a:lnTo>
                    <a:pt x="676275" y="85686"/>
                  </a:lnTo>
                  <a:lnTo>
                    <a:pt x="676275" y="90743"/>
                  </a:lnTo>
                  <a:lnTo>
                    <a:pt x="677333" y="92232"/>
                  </a:lnTo>
                  <a:lnTo>
                    <a:pt x="679097" y="93225"/>
                  </a:lnTo>
                  <a:lnTo>
                    <a:pt x="685976" y="94949"/>
                  </a:lnTo>
                  <a:lnTo>
                    <a:pt x="693885" y="95177"/>
                  </a:lnTo>
                  <a:lnTo>
                    <a:pt x="702645" y="88658"/>
                  </a:lnTo>
                  <a:lnTo>
                    <a:pt x="711487" y="86567"/>
                  </a:lnTo>
                  <a:lnTo>
                    <a:pt x="717678" y="86077"/>
                  </a:lnTo>
                  <a:lnTo>
                    <a:pt x="723957" y="83038"/>
                  </a:lnTo>
                  <a:lnTo>
                    <a:pt x="739782" y="70521"/>
                  </a:lnTo>
                  <a:lnTo>
                    <a:pt x="752476" y="64581"/>
                  </a:lnTo>
                  <a:lnTo>
                    <a:pt x="795074" y="24034"/>
                  </a:lnTo>
                  <a:lnTo>
                    <a:pt x="797866" y="18421"/>
                  </a:lnTo>
                  <a:lnTo>
                    <a:pt x="800089" y="399"/>
                  </a:lnTo>
                  <a:lnTo>
                    <a:pt x="791898" y="0"/>
                  </a:lnTo>
                  <a:lnTo>
                    <a:pt x="783232" y="6514"/>
                  </a:lnTo>
                  <a:lnTo>
                    <a:pt x="777434" y="8165"/>
                  </a:lnTo>
                  <a:lnTo>
                    <a:pt x="775464" y="9664"/>
                  </a:lnTo>
                  <a:lnTo>
                    <a:pt x="764216" y="28732"/>
                  </a:lnTo>
                  <a:lnTo>
                    <a:pt x="763477" y="31842"/>
                  </a:lnTo>
                  <a:lnTo>
                    <a:pt x="755746" y="45495"/>
                  </a:lnTo>
                  <a:lnTo>
                    <a:pt x="752386" y="60489"/>
                  </a:lnTo>
                  <a:lnTo>
                    <a:pt x="745127" y="75574"/>
                  </a:lnTo>
                  <a:lnTo>
                    <a:pt x="742987" y="107901"/>
                  </a:lnTo>
                  <a:lnTo>
                    <a:pt x="745789" y="114256"/>
                  </a:lnTo>
                  <a:lnTo>
                    <a:pt x="751154" y="121904"/>
                  </a:lnTo>
                  <a:lnTo>
                    <a:pt x="754711" y="122949"/>
                  </a:lnTo>
                  <a:lnTo>
                    <a:pt x="765617" y="123621"/>
                  </a:lnTo>
                  <a:lnTo>
                    <a:pt x="771721" y="120890"/>
                  </a:lnTo>
                  <a:lnTo>
                    <a:pt x="774831" y="118680"/>
                  </a:lnTo>
                  <a:lnTo>
                    <a:pt x="798132" y="112020"/>
                  </a:lnTo>
                  <a:lnTo>
                    <a:pt x="809625" y="1047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3" name="SMARTInkShape-1482"/>
            <p:cNvSpPr/>
            <p:nvPr>
              <p:custDataLst>
                <p:tags r:id="rId212"/>
              </p:custDataLst>
            </p:nvPr>
          </p:nvSpPr>
          <p:spPr>
            <a:xfrm>
              <a:off x="6200786" y="4143778"/>
              <a:ext cx="133340" cy="123423"/>
            </a:xfrm>
            <a:custGeom>
              <a:avLst/>
              <a:gdLst/>
              <a:ahLst/>
              <a:cxnLst/>
              <a:rect l="0" t="0" r="0" b="0"/>
              <a:pathLst>
                <a:path w="133340" h="123423">
                  <a:moveTo>
                    <a:pt x="85714" y="47222"/>
                  </a:moveTo>
                  <a:lnTo>
                    <a:pt x="85714" y="47222"/>
                  </a:lnTo>
                  <a:lnTo>
                    <a:pt x="95205" y="47222"/>
                  </a:lnTo>
                  <a:lnTo>
                    <a:pt x="95239" y="23511"/>
                  </a:lnTo>
                  <a:lnTo>
                    <a:pt x="94181" y="21889"/>
                  </a:lnTo>
                  <a:lnTo>
                    <a:pt x="92417" y="20808"/>
                  </a:lnTo>
                  <a:lnTo>
                    <a:pt x="90183" y="20088"/>
                  </a:lnTo>
                  <a:lnTo>
                    <a:pt x="88694" y="18550"/>
                  </a:lnTo>
                  <a:lnTo>
                    <a:pt x="85830" y="9552"/>
                  </a:lnTo>
                  <a:lnTo>
                    <a:pt x="77523" y="959"/>
                  </a:lnTo>
                  <a:lnTo>
                    <a:pt x="71528" y="0"/>
                  </a:lnTo>
                  <a:lnTo>
                    <a:pt x="66004" y="2599"/>
                  </a:lnTo>
                  <a:lnTo>
                    <a:pt x="33554" y="32710"/>
                  </a:lnTo>
                  <a:lnTo>
                    <a:pt x="13668" y="62294"/>
                  </a:lnTo>
                  <a:lnTo>
                    <a:pt x="7513" y="75638"/>
                  </a:lnTo>
                  <a:lnTo>
                    <a:pt x="3333" y="82076"/>
                  </a:lnTo>
                  <a:lnTo>
                    <a:pt x="980" y="91651"/>
                  </a:lnTo>
                  <a:lnTo>
                    <a:pt x="0" y="112407"/>
                  </a:lnTo>
                  <a:lnTo>
                    <a:pt x="1054" y="112904"/>
                  </a:lnTo>
                  <a:lnTo>
                    <a:pt x="13247" y="113766"/>
                  </a:lnTo>
                  <a:lnTo>
                    <a:pt x="15178" y="112751"/>
                  </a:lnTo>
                  <a:lnTo>
                    <a:pt x="16464" y="111017"/>
                  </a:lnTo>
                  <a:lnTo>
                    <a:pt x="17323" y="108802"/>
                  </a:lnTo>
                  <a:lnTo>
                    <a:pt x="18954" y="107325"/>
                  </a:lnTo>
                  <a:lnTo>
                    <a:pt x="23587" y="105685"/>
                  </a:lnTo>
                  <a:lnTo>
                    <a:pt x="35185" y="103572"/>
                  </a:lnTo>
                  <a:lnTo>
                    <a:pt x="55268" y="87048"/>
                  </a:lnTo>
                  <a:lnTo>
                    <a:pt x="61641" y="80777"/>
                  </a:lnTo>
                  <a:lnTo>
                    <a:pt x="67253" y="78010"/>
                  </a:lnTo>
                  <a:lnTo>
                    <a:pt x="70232" y="77273"/>
                  </a:lnTo>
                  <a:lnTo>
                    <a:pt x="72218" y="75723"/>
                  </a:lnTo>
                  <a:lnTo>
                    <a:pt x="74424" y="71178"/>
                  </a:lnTo>
                  <a:lnTo>
                    <a:pt x="76070" y="69542"/>
                  </a:lnTo>
                  <a:lnTo>
                    <a:pt x="85276" y="66400"/>
                  </a:lnTo>
                  <a:lnTo>
                    <a:pt x="85703" y="80465"/>
                  </a:lnTo>
                  <a:lnTo>
                    <a:pt x="82887" y="85985"/>
                  </a:lnTo>
                  <a:lnTo>
                    <a:pt x="77512" y="93096"/>
                  </a:lnTo>
                  <a:lnTo>
                    <a:pt x="76451" y="102105"/>
                  </a:lnTo>
                  <a:lnTo>
                    <a:pt x="76305" y="107951"/>
                  </a:lnTo>
                  <a:lnTo>
                    <a:pt x="79063" y="114076"/>
                  </a:lnTo>
                  <a:lnTo>
                    <a:pt x="85324" y="122875"/>
                  </a:lnTo>
                  <a:lnTo>
                    <a:pt x="133339" y="1234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1" name="SMARTInkShape-Group375"/>
          <p:cNvGrpSpPr/>
          <p:nvPr/>
        </p:nvGrpSpPr>
        <p:grpSpPr>
          <a:xfrm>
            <a:off x="6657978" y="4019550"/>
            <a:ext cx="609598" cy="266573"/>
            <a:chOff x="6657978" y="4019550"/>
            <a:chExt cx="609598" cy="266573"/>
          </a:xfrm>
        </p:grpSpPr>
        <p:sp>
          <p:nvSpPr>
            <p:cNvPr id="235" name="SMARTInkShape-1483"/>
            <p:cNvSpPr/>
            <p:nvPr>
              <p:custDataLst>
                <p:tags r:id="rId204"/>
              </p:custDataLst>
            </p:nvPr>
          </p:nvSpPr>
          <p:spPr>
            <a:xfrm>
              <a:off x="6657978" y="4019550"/>
              <a:ext cx="190498" cy="218911"/>
            </a:xfrm>
            <a:custGeom>
              <a:avLst/>
              <a:gdLst/>
              <a:ahLst/>
              <a:cxnLst/>
              <a:rect l="0" t="0" r="0" b="0"/>
              <a:pathLst>
                <a:path w="190498" h="218911">
                  <a:moveTo>
                    <a:pt x="190497" y="9525"/>
                  </a:moveTo>
                  <a:lnTo>
                    <a:pt x="190497" y="9525"/>
                  </a:lnTo>
                  <a:lnTo>
                    <a:pt x="181365" y="393"/>
                  </a:lnTo>
                  <a:lnTo>
                    <a:pt x="157294" y="0"/>
                  </a:lnTo>
                  <a:lnTo>
                    <a:pt x="155661" y="1058"/>
                  </a:lnTo>
                  <a:lnTo>
                    <a:pt x="154573" y="2823"/>
                  </a:lnTo>
                  <a:lnTo>
                    <a:pt x="153848" y="5057"/>
                  </a:lnTo>
                  <a:lnTo>
                    <a:pt x="152306" y="6546"/>
                  </a:lnTo>
                  <a:lnTo>
                    <a:pt x="147771" y="8201"/>
                  </a:lnTo>
                  <a:lnTo>
                    <a:pt x="146138" y="9701"/>
                  </a:lnTo>
                  <a:lnTo>
                    <a:pt x="138246" y="22666"/>
                  </a:lnTo>
                  <a:lnTo>
                    <a:pt x="132702" y="25949"/>
                  </a:lnTo>
                  <a:lnTo>
                    <a:pt x="115463" y="33113"/>
                  </a:lnTo>
                  <a:lnTo>
                    <a:pt x="111899" y="36892"/>
                  </a:lnTo>
                  <a:lnTo>
                    <a:pt x="104767" y="51265"/>
                  </a:lnTo>
                  <a:lnTo>
                    <a:pt x="70053" y="92180"/>
                  </a:lnTo>
                  <a:lnTo>
                    <a:pt x="32635" y="139589"/>
                  </a:lnTo>
                  <a:lnTo>
                    <a:pt x="12396" y="170793"/>
                  </a:lnTo>
                  <a:lnTo>
                    <a:pt x="9741" y="177508"/>
                  </a:lnTo>
                  <a:lnTo>
                    <a:pt x="3354" y="187239"/>
                  </a:lnTo>
                  <a:lnTo>
                    <a:pt x="992" y="196824"/>
                  </a:lnTo>
                  <a:lnTo>
                    <a:pt x="0" y="218910"/>
                  </a:lnTo>
                  <a:lnTo>
                    <a:pt x="9522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6" name="SMARTInkShape-1484"/>
            <p:cNvSpPr/>
            <p:nvPr>
              <p:custDataLst>
                <p:tags r:id="rId205"/>
              </p:custDataLst>
            </p:nvPr>
          </p:nvSpPr>
          <p:spPr>
            <a:xfrm>
              <a:off x="6677028" y="4057663"/>
              <a:ext cx="198663" cy="227226"/>
            </a:xfrm>
            <a:custGeom>
              <a:avLst/>
              <a:gdLst/>
              <a:ahLst/>
              <a:cxnLst/>
              <a:rect l="0" t="0" r="0" b="0"/>
              <a:pathLst>
                <a:path w="198663" h="227226">
                  <a:moveTo>
                    <a:pt x="123822" y="19037"/>
                  </a:moveTo>
                  <a:lnTo>
                    <a:pt x="123822" y="19037"/>
                  </a:lnTo>
                  <a:lnTo>
                    <a:pt x="128878" y="13980"/>
                  </a:lnTo>
                  <a:lnTo>
                    <a:pt x="131360" y="8676"/>
                  </a:lnTo>
                  <a:lnTo>
                    <a:pt x="132954" y="1704"/>
                  </a:lnTo>
                  <a:lnTo>
                    <a:pt x="145551" y="213"/>
                  </a:lnTo>
                  <a:lnTo>
                    <a:pt x="143029" y="0"/>
                  </a:lnTo>
                  <a:lnTo>
                    <a:pt x="134686" y="8189"/>
                  </a:lnTo>
                  <a:lnTo>
                    <a:pt x="133744" y="14176"/>
                  </a:lnTo>
                  <a:lnTo>
                    <a:pt x="133464" y="22653"/>
                  </a:lnTo>
                  <a:lnTo>
                    <a:pt x="132366" y="24623"/>
                  </a:lnTo>
                  <a:lnTo>
                    <a:pt x="130577" y="25936"/>
                  </a:lnTo>
                  <a:lnTo>
                    <a:pt x="128325" y="26811"/>
                  </a:lnTo>
                  <a:lnTo>
                    <a:pt x="120101" y="38156"/>
                  </a:lnTo>
                  <a:lnTo>
                    <a:pt x="109750" y="60039"/>
                  </a:lnTo>
                  <a:lnTo>
                    <a:pt x="101190" y="69756"/>
                  </a:lnTo>
                  <a:lnTo>
                    <a:pt x="97889" y="78973"/>
                  </a:lnTo>
                  <a:lnTo>
                    <a:pt x="95362" y="89067"/>
                  </a:lnTo>
                  <a:lnTo>
                    <a:pt x="89048" y="101758"/>
                  </a:lnTo>
                  <a:lnTo>
                    <a:pt x="85649" y="117395"/>
                  </a:lnTo>
                  <a:lnTo>
                    <a:pt x="78377" y="132697"/>
                  </a:lnTo>
                  <a:lnTo>
                    <a:pt x="73565" y="159870"/>
                  </a:lnTo>
                  <a:lnTo>
                    <a:pt x="69736" y="167354"/>
                  </a:lnTo>
                  <a:lnTo>
                    <a:pt x="65883" y="187232"/>
                  </a:lnTo>
                  <a:lnTo>
                    <a:pt x="57182" y="199963"/>
                  </a:lnTo>
                  <a:lnTo>
                    <a:pt x="57155" y="205490"/>
                  </a:lnTo>
                  <a:lnTo>
                    <a:pt x="57150" y="203152"/>
                  </a:lnTo>
                  <a:lnTo>
                    <a:pt x="56090" y="202105"/>
                  </a:lnTo>
                  <a:lnTo>
                    <a:pt x="52091" y="200942"/>
                  </a:lnTo>
                  <a:lnTo>
                    <a:pt x="50602" y="199574"/>
                  </a:lnTo>
                  <a:lnTo>
                    <a:pt x="48947" y="195231"/>
                  </a:lnTo>
                  <a:lnTo>
                    <a:pt x="47446" y="193650"/>
                  </a:lnTo>
                  <a:lnTo>
                    <a:pt x="42958" y="191893"/>
                  </a:lnTo>
                  <a:lnTo>
                    <a:pt x="41338" y="190366"/>
                  </a:lnTo>
                  <a:lnTo>
                    <a:pt x="39537" y="185847"/>
                  </a:lnTo>
                  <a:lnTo>
                    <a:pt x="37999" y="184219"/>
                  </a:lnTo>
                  <a:lnTo>
                    <a:pt x="33467" y="182410"/>
                  </a:lnTo>
                  <a:lnTo>
                    <a:pt x="31835" y="180869"/>
                  </a:lnTo>
                  <a:lnTo>
                    <a:pt x="23944" y="167832"/>
                  </a:lnTo>
                  <a:lnTo>
                    <a:pt x="18401" y="164543"/>
                  </a:lnTo>
                  <a:lnTo>
                    <a:pt x="15442" y="163666"/>
                  </a:lnTo>
                  <a:lnTo>
                    <a:pt x="13469" y="162023"/>
                  </a:lnTo>
                  <a:lnTo>
                    <a:pt x="11276" y="157375"/>
                  </a:lnTo>
                  <a:lnTo>
                    <a:pt x="9633" y="155713"/>
                  </a:lnTo>
                  <a:lnTo>
                    <a:pt x="14" y="152392"/>
                  </a:lnTo>
                  <a:lnTo>
                    <a:pt x="0" y="152388"/>
                  </a:lnTo>
                  <a:lnTo>
                    <a:pt x="45515" y="152387"/>
                  </a:lnTo>
                  <a:lnTo>
                    <a:pt x="68524" y="152387"/>
                  </a:lnTo>
                  <a:lnTo>
                    <a:pt x="75609" y="149565"/>
                  </a:lnTo>
                  <a:lnTo>
                    <a:pt x="78980" y="147330"/>
                  </a:lnTo>
                  <a:lnTo>
                    <a:pt x="93837" y="144186"/>
                  </a:lnTo>
                  <a:lnTo>
                    <a:pt x="126924" y="141881"/>
                  </a:lnTo>
                  <a:lnTo>
                    <a:pt x="145619" y="134671"/>
                  </a:lnTo>
                  <a:lnTo>
                    <a:pt x="189124" y="133337"/>
                  </a:lnTo>
                  <a:lnTo>
                    <a:pt x="189582" y="134395"/>
                  </a:lnTo>
                  <a:lnTo>
                    <a:pt x="190091" y="138394"/>
                  </a:lnTo>
                  <a:lnTo>
                    <a:pt x="191284" y="139883"/>
                  </a:lnTo>
                  <a:lnTo>
                    <a:pt x="198662" y="142469"/>
                  </a:lnTo>
                  <a:lnTo>
                    <a:pt x="196595" y="145510"/>
                  </a:lnTo>
                  <a:lnTo>
                    <a:pt x="191702" y="151029"/>
                  </a:lnTo>
                  <a:lnTo>
                    <a:pt x="190735" y="159723"/>
                  </a:lnTo>
                  <a:lnTo>
                    <a:pt x="190529" y="169686"/>
                  </a:lnTo>
                  <a:lnTo>
                    <a:pt x="183957" y="178695"/>
                  </a:lnTo>
                  <a:lnTo>
                    <a:pt x="181856" y="187581"/>
                  </a:lnTo>
                  <a:lnTo>
                    <a:pt x="181088" y="198166"/>
                  </a:lnTo>
                  <a:lnTo>
                    <a:pt x="172781" y="208051"/>
                  </a:lnTo>
                  <a:lnTo>
                    <a:pt x="171481" y="218631"/>
                  </a:lnTo>
                  <a:lnTo>
                    <a:pt x="171450" y="227225"/>
                  </a:lnTo>
                  <a:lnTo>
                    <a:pt x="180972" y="2190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SMARTInkShape-1485"/>
            <p:cNvSpPr/>
            <p:nvPr>
              <p:custDataLst>
                <p:tags r:id="rId206"/>
              </p:custDataLst>
            </p:nvPr>
          </p:nvSpPr>
          <p:spPr>
            <a:xfrm>
              <a:off x="7000875" y="4048150"/>
              <a:ext cx="66559" cy="200001"/>
            </a:xfrm>
            <a:custGeom>
              <a:avLst/>
              <a:gdLst/>
              <a:ahLst/>
              <a:cxnLst/>
              <a:rect l="0" t="0" r="0" b="0"/>
              <a:pathLst>
                <a:path w="66559" h="200001">
                  <a:moveTo>
                    <a:pt x="47625" y="9500"/>
                  </a:moveTo>
                  <a:lnTo>
                    <a:pt x="47625" y="9500"/>
                  </a:lnTo>
                  <a:lnTo>
                    <a:pt x="47625" y="1299"/>
                  </a:lnTo>
                  <a:lnTo>
                    <a:pt x="47625" y="5424"/>
                  </a:lnTo>
                  <a:lnTo>
                    <a:pt x="48683" y="5724"/>
                  </a:lnTo>
                  <a:lnTo>
                    <a:pt x="57034" y="60"/>
                  </a:lnTo>
                  <a:lnTo>
                    <a:pt x="62172" y="0"/>
                  </a:lnTo>
                  <a:lnTo>
                    <a:pt x="63674" y="1050"/>
                  </a:lnTo>
                  <a:lnTo>
                    <a:pt x="64674" y="2808"/>
                  </a:lnTo>
                  <a:lnTo>
                    <a:pt x="66411" y="9677"/>
                  </a:lnTo>
                  <a:lnTo>
                    <a:pt x="66558" y="14164"/>
                  </a:lnTo>
                  <a:lnTo>
                    <a:pt x="63801" y="19687"/>
                  </a:lnTo>
                  <a:lnTo>
                    <a:pt x="60106" y="25669"/>
                  </a:lnTo>
                  <a:lnTo>
                    <a:pt x="57734" y="38133"/>
                  </a:lnTo>
                  <a:lnTo>
                    <a:pt x="57540" y="41288"/>
                  </a:lnTo>
                  <a:lnTo>
                    <a:pt x="54501" y="47617"/>
                  </a:lnTo>
                  <a:lnTo>
                    <a:pt x="50681" y="53957"/>
                  </a:lnTo>
                  <a:lnTo>
                    <a:pt x="48530" y="64536"/>
                  </a:lnTo>
                  <a:lnTo>
                    <a:pt x="46835" y="79546"/>
                  </a:lnTo>
                  <a:lnTo>
                    <a:pt x="41159" y="92226"/>
                  </a:lnTo>
                  <a:lnTo>
                    <a:pt x="33446" y="121066"/>
                  </a:lnTo>
                  <a:lnTo>
                    <a:pt x="21677" y="142072"/>
                  </a:lnTo>
                  <a:lnTo>
                    <a:pt x="9451" y="176862"/>
                  </a:lnTo>
                  <a:lnTo>
                    <a:pt x="1454" y="188473"/>
                  </a:lnTo>
                  <a:lnTo>
                    <a:pt x="0" y="2000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SMARTInkShape-1486"/>
            <p:cNvSpPr/>
            <p:nvPr>
              <p:custDataLst>
                <p:tags r:id="rId207"/>
              </p:custDataLst>
            </p:nvPr>
          </p:nvSpPr>
          <p:spPr>
            <a:xfrm>
              <a:off x="7010411" y="4029086"/>
              <a:ext cx="95204" cy="219054"/>
            </a:xfrm>
            <a:custGeom>
              <a:avLst/>
              <a:gdLst/>
              <a:ahLst/>
              <a:cxnLst/>
              <a:rect l="0" t="0" r="0" b="0"/>
              <a:pathLst>
                <a:path w="95204" h="219054">
                  <a:moveTo>
                    <a:pt x="9514" y="57139"/>
                  </a:moveTo>
                  <a:lnTo>
                    <a:pt x="9514" y="57139"/>
                  </a:lnTo>
                  <a:lnTo>
                    <a:pt x="9514" y="24051"/>
                  </a:lnTo>
                  <a:lnTo>
                    <a:pt x="10572" y="22380"/>
                  </a:lnTo>
                  <a:lnTo>
                    <a:pt x="12336" y="21266"/>
                  </a:lnTo>
                  <a:lnTo>
                    <a:pt x="17714" y="19479"/>
                  </a:lnTo>
                  <a:lnTo>
                    <a:pt x="35884" y="3238"/>
                  </a:lnTo>
                  <a:lnTo>
                    <a:pt x="45861" y="417"/>
                  </a:lnTo>
                  <a:lnTo>
                    <a:pt x="61758" y="0"/>
                  </a:lnTo>
                  <a:lnTo>
                    <a:pt x="63394" y="1054"/>
                  </a:lnTo>
                  <a:lnTo>
                    <a:pt x="64484" y="2816"/>
                  </a:lnTo>
                  <a:lnTo>
                    <a:pt x="65210" y="5049"/>
                  </a:lnTo>
                  <a:lnTo>
                    <a:pt x="74738" y="17323"/>
                  </a:lnTo>
                  <a:lnTo>
                    <a:pt x="75759" y="23587"/>
                  </a:lnTo>
                  <a:lnTo>
                    <a:pt x="76152" y="49586"/>
                  </a:lnTo>
                  <a:lnTo>
                    <a:pt x="73350" y="56604"/>
                  </a:lnTo>
                  <a:lnTo>
                    <a:pt x="69636" y="63251"/>
                  </a:lnTo>
                  <a:lnTo>
                    <a:pt x="66486" y="72943"/>
                  </a:lnTo>
                  <a:lnTo>
                    <a:pt x="53522" y="88879"/>
                  </a:lnTo>
                  <a:lnTo>
                    <a:pt x="47418" y="92412"/>
                  </a:lnTo>
                  <a:lnTo>
                    <a:pt x="44308" y="93355"/>
                  </a:lnTo>
                  <a:lnTo>
                    <a:pt x="42235" y="95041"/>
                  </a:lnTo>
                  <a:lnTo>
                    <a:pt x="33578" y="108331"/>
                  </a:lnTo>
                  <a:lnTo>
                    <a:pt x="27971" y="111641"/>
                  </a:lnTo>
                  <a:lnTo>
                    <a:pt x="21950" y="114170"/>
                  </a:lnTo>
                  <a:lnTo>
                    <a:pt x="11360" y="122335"/>
                  </a:lnTo>
                  <a:lnTo>
                    <a:pt x="429" y="123775"/>
                  </a:lnTo>
                  <a:lnTo>
                    <a:pt x="0" y="114680"/>
                  </a:lnTo>
                  <a:lnTo>
                    <a:pt x="5049" y="109349"/>
                  </a:lnTo>
                  <a:lnTo>
                    <a:pt x="10352" y="106801"/>
                  </a:lnTo>
                  <a:lnTo>
                    <a:pt x="38111" y="104817"/>
                  </a:lnTo>
                  <a:lnTo>
                    <a:pt x="69839" y="104764"/>
                  </a:lnTo>
                  <a:lnTo>
                    <a:pt x="76189" y="107587"/>
                  </a:lnTo>
                  <a:lnTo>
                    <a:pt x="83833" y="112965"/>
                  </a:lnTo>
                  <a:lnTo>
                    <a:pt x="84878" y="116523"/>
                  </a:lnTo>
                  <a:lnTo>
                    <a:pt x="85157" y="118953"/>
                  </a:lnTo>
                  <a:lnTo>
                    <a:pt x="88289" y="124476"/>
                  </a:lnTo>
                  <a:lnTo>
                    <a:pt x="92150" y="130458"/>
                  </a:lnTo>
                  <a:lnTo>
                    <a:pt x="94833" y="141022"/>
                  </a:lnTo>
                  <a:lnTo>
                    <a:pt x="95203" y="155959"/>
                  </a:lnTo>
                  <a:lnTo>
                    <a:pt x="92401" y="162090"/>
                  </a:lnTo>
                  <a:lnTo>
                    <a:pt x="88686" y="168342"/>
                  </a:lnTo>
                  <a:lnTo>
                    <a:pt x="86301" y="180979"/>
                  </a:lnTo>
                  <a:lnTo>
                    <a:pt x="86105" y="184149"/>
                  </a:lnTo>
                  <a:lnTo>
                    <a:pt x="83065" y="190494"/>
                  </a:lnTo>
                  <a:lnTo>
                    <a:pt x="71535" y="204513"/>
                  </a:lnTo>
                  <a:lnTo>
                    <a:pt x="66007" y="207305"/>
                  </a:lnTo>
                  <a:lnTo>
                    <a:pt x="63051" y="208050"/>
                  </a:lnTo>
                  <a:lnTo>
                    <a:pt x="61080" y="209604"/>
                  </a:lnTo>
                  <a:lnTo>
                    <a:pt x="58891" y="214154"/>
                  </a:lnTo>
                  <a:lnTo>
                    <a:pt x="57248" y="215791"/>
                  </a:lnTo>
                  <a:lnTo>
                    <a:pt x="49091" y="218633"/>
                  </a:lnTo>
                  <a:lnTo>
                    <a:pt x="38520" y="219053"/>
                  </a:lnTo>
                  <a:lnTo>
                    <a:pt x="38216" y="214004"/>
                  </a:lnTo>
                  <a:lnTo>
                    <a:pt x="39232" y="212516"/>
                  </a:lnTo>
                  <a:lnTo>
                    <a:pt x="40967" y="211523"/>
                  </a:lnTo>
                  <a:lnTo>
                    <a:pt x="43182" y="210862"/>
                  </a:lnTo>
                  <a:lnTo>
                    <a:pt x="44660" y="209363"/>
                  </a:lnTo>
                  <a:lnTo>
                    <a:pt x="47614" y="2000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SMARTInkShape-1487"/>
            <p:cNvSpPr/>
            <p:nvPr>
              <p:custDataLst>
                <p:tags r:id="rId208"/>
              </p:custDataLst>
            </p:nvPr>
          </p:nvSpPr>
          <p:spPr>
            <a:xfrm>
              <a:off x="7153286" y="4181475"/>
              <a:ext cx="38087" cy="104648"/>
            </a:xfrm>
            <a:custGeom>
              <a:avLst/>
              <a:gdLst/>
              <a:ahLst/>
              <a:cxnLst/>
              <a:rect l="0" t="0" r="0" b="0"/>
              <a:pathLst>
                <a:path w="38087" h="104648">
                  <a:moveTo>
                    <a:pt x="19039" y="0"/>
                  </a:moveTo>
                  <a:lnTo>
                    <a:pt x="19039" y="0"/>
                  </a:lnTo>
                  <a:lnTo>
                    <a:pt x="36730" y="0"/>
                  </a:lnTo>
                  <a:lnTo>
                    <a:pt x="37183" y="1058"/>
                  </a:lnTo>
                  <a:lnTo>
                    <a:pt x="38086" y="17692"/>
                  </a:lnTo>
                  <a:lnTo>
                    <a:pt x="31542" y="26386"/>
                  </a:lnTo>
                  <a:lnTo>
                    <a:pt x="28955" y="36349"/>
                  </a:lnTo>
                  <a:lnTo>
                    <a:pt x="22095" y="45358"/>
                  </a:lnTo>
                  <a:lnTo>
                    <a:pt x="19945" y="54244"/>
                  </a:lnTo>
                  <a:lnTo>
                    <a:pt x="19441" y="60445"/>
                  </a:lnTo>
                  <a:lnTo>
                    <a:pt x="18249" y="62521"/>
                  </a:lnTo>
                  <a:lnTo>
                    <a:pt x="16396" y="63906"/>
                  </a:lnTo>
                  <a:lnTo>
                    <a:pt x="14101" y="64829"/>
                  </a:lnTo>
                  <a:lnTo>
                    <a:pt x="12573" y="66503"/>
                  </a:lnTo>
                  <a:lnTo>
                    <a:pt x="10873" y="71184"/>
                  </a:lnTo>
                  <a:lnTo>
                    <a:pt x="9916" y="79770"/>
                  </a:lnTo>
                  <a:lnTo>
                    <a:pt x="8724" y="81755"/>
                  </a:lnTo>
                  <a:lnTo>
                    <a:pt x="6871" y="83079"/>
                  </a:lnTo>
                  <a:lnTo>
                    <a:pt x="4576" y="83961"/>
                  </a:lnTo>
                  <a:lnTo>
                    <a:pt x="3048" y="85607"/>
                  </a:lnTo>
                  <a:lnTo>
                    <a:pt x="391" y="93771"/>
                  </a:lnTo>
                  <a:lnTo>
                    <a:pt x="0" y="104344"/>
                  </a:lnTo>
                  <a:lnTo>
                    <a:pt x="5049" y="104647"/>
                  </a:lnTo>
                  <a:lnTo>
                    <a:pt x="6537" y="103632"/>
                  </a:lnTo>
                  <a:lnTo>
                    <a:pt x="7530" y="101896"/>
                  </a:lnTo>
                  <a:lnTo>
                    <a:pt x="8191" y="99681"/>
                  </a:lnTo>
                  <a:lnTo>
                    <a:pt x="9690" y="98204"/>
                  </a:lnTo>
                  <a:lnTo>
                    <a:pt x="19039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SMARTInkShape-1488"/>
            <p:cNvSpPr/>
            <p:nvPr>
              <p:custDataLst>
                <p:tags r:id="rId209"/>
              </p:custDataLst>
            </p:nvPr>
          </p:nvSpPr>
          <p:spPr>
            <a:xfrm>
              <a:off x="7267575" y="4248150"/>
              <a:ext cx="1" cy="9523"/>
            </a:xfrm>
            <a:custGeom>
              <a:avLst/>
              <a:gdLst/>
              <a:ahLst/>
              <a:cxnLst/>
              <a:rect l="0" t="0" r="0" b="0"/>
              <a:pathLst>
                <a:path w="1" h="9523">
                  <a:moveTo>
                    <a:pt x="0" y="0"/>
                  </a:moveTo>
                  <a:lnTo>
                    <a:pt x="0" y="0"/>
                  </a:lnTo>
                  <a:lnTo>
                    <a:pt x="0" y="9522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2" name="SMARTInkShape-1489"/>
          <p:cNvSpPr/>
          <p:nvPr>
            <p:custDataLst>
              <p:tags r:id="rId8"/>
            </p:custDataLst>
          </p:nvPr>
        </p:nvSpPr>
        <p:spPr>
          <a:xfrm>
            <a:off x="7239000" y="4276728"/>
            <a:ext cx="47623" cy="85723"/>
          </a:xfrm>
          <a:custGeom>
            <a:avLst/>
            <a:gdLst/>
            <a:ahLst/>
            <a:cxnLst/>
            <a:rect l="0" t="0" r="0" b="0"/>
            <a:pathLst>
              <a:path w="47623" h="85723">
                <a:moveTo>
                  <a:pt x="0" y="9522"/>
                </a:moveTo>
                <a:lnTo>
                  <a:pt x="0" y="9522"/>
                </a:lnTo>
                <a:lnTo>
                  <a:pt x="8200" y="9522"/>
                </a:lnTo>
                <a:lnTo>
                  <a:pt x="17610" y="1321"/>
                </a:lnTo>
                <a:lnTo>
                  <a:pt x="27125" y="114"/>
                </a:lnTo>
                <a:lnTo>
                  <a:pt x="42726" y="0"/>
                </a:lnTo>
                <a:lnTo>
                  <a:pt x="44359" y="1057"/>
                </a:lnTo>
                <a:lnTo>
                  <a:pt x="45448" y="2820"/>
                </a:lnTo>
                <a:lnTo>
                  <a:pt x="47498" y="9130"/>
                </a:lnTo>
                <a:lnTo>
                  <a:pt x="47622" y="26845"/>
                </a:lnTo>
                <a:lnTo>
                  <a:pt x="41078" y="35835"/>
                </a:lnTo>
                <a:lnTo>
                  <a:pt x="39424" y="41678"/>
                </a:lnTo>
                <a:lnTo>
                  <a:pt x="37924" y="43659"/>
                </a:lnTo>
                <a:lnTo>
                  <a:pt x="31816" y="47506"/>
                </a:lnTo>
                <a:lnTo>
                  <a:pt x="30015" y="52156"/>
                </a:lnTo>
                <a:lnTo>
                  <a:pt x="28477" y="53820"/>
                </a:lnTo>
                <a:lnTo>
                  <a:pt x="15444" y="61766"/>
                </a:lnTo>
                <a:lnTo>
                  <a:pt x="6222" y="70274"/>
                </a:lnTo>
                <a:lnTo>
                  <a:pt x="2765" y="76387"/>
                </a:lnTo>
                <a:lnTo>
                  <a:pt x="0" y="8572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7" name="SMARTInkShape-Group377"/>
          <p:cNvGrpSpPr/>
          <p:nvPr/>
        </p:nvGrpSpPr>
        <p:grpSpPr>
          <a:xfrm>
            <a:off x="7648575" y="4000930"/>
            <a:ext cx="647700" cy="256743"/>
            <a:chOff x="7648575" y="4000930"/>
            <a:chExt cx="647700" cy="256743"/>
          </a:xfrm>
        </p:grpSpPr>
        <p:sp>
          <p:nvSpPr>
            <p:cNvPr id="243" name="SMARTInkShape-1490"/>
            <p:cNvSpPr/>
            <p:nvPr>
              <p:custDataLst>
                <p:tags r:id="rId200"/>
              </p:custDataLst>
            </p:nvPr>
          </p:nvSpPr>
          <p:spPr>
            <a:xfrm>
              <a:off x="7648575" y="4010456"/>
              <a:ext cx="304801" cy="190059"/>
            </a:xfrm>
            <a:custGeom>
              <a:avLst/>
              <a:gdLst/>
              <a:ahLst/>
              <a:cxnLst/>
              <a:rect l="0" t="0" r="0" b="0"/>
              <a:pathLst>
                <a:path w="304801" h="190059">
                  <a:moveTo>
                    <a:pt x="9525" y="161494"/>
                  </a:moveTo>
                  <a:lnTo>
                    <a:pt x="9525" y="161494"/>
                  </a:lnTo>
                  <a:lnTo>
                    <a:pt x="9525" y="151969"/>
                  </a:lnTo>
                  <a:lnTo>
                    <a:pt x="116" y="151969"/>
                  </a:lnTo>
                  <a:lnTo>
                    <a:pt x="0" y="185207"/>
                  </a:lnTo>
                  <a:lnTo>
                    <a:pt x="1058" y="186828"/>
                  </a:lnTo>
                  <a:lnTo>
                    <a:pt x="2822" y="187908"/>
                  </a:lnTo>
                  <a:lnTo>
                    <a:pt x="9701" y="189784"/>
                  </a:lnTo>
                  <a:lnTo>
                    <a:pt x="23680" y="190058"/>
                  </a:lnTo>
                  <a:lnTo>
                    <a:pt x="29222" y="187242"/>
                  </a:lnTo>
                  <a:lnTo>
                    <a:pt x="35213" y="183521"/>
                  </a:lnTo>
                  <a:lnTo>
                    <a:pt x="44536" y="180368"/>
                  </a:lnTo>
                  <a:lnTo>
                    <a:pt x="87577" y="148756"/>
                  </a:lnTo>
                  <a:lnTo>
                    <a:pt x="107885" y="135028"/>
                  </a:lnTo>
                  <a:lnTo>
                    <a:pt x="126007" y="115853"/>
                  </a:lnTo>
                  <a:lnTo>
                    <a:pt x="144600" y="101561"/>
                  </a:lnTo>
                  <a:lnTo>
                    <a:pt x="176717" y="60163"/>
                  </a:lnTo>
                  <a:lnTo>
                    <a:pt x="182956" y="47247"/>
                  </a:lnTo>
                  <a:lnTo>
                    <a:pt x="200014" y="28155"/>
                  </a:lnTo>
                  <a:lnTo>
                    <a:pt x="194965" y="28147"/>
                  </a:lnTo>
                  <a:lnTo>
                    <a:pt x="193477" y="29205"/>
                  </a:lnTo>
                  <a:lnTo>
                    <a:pt x="192484" y="30968"/>
                  </a:lnTo>
                  <a:lnTo>
                    <a:pt x="190891" y="36345"/>
                  </a:lnTo>
                  <a:lnTo>
                    <a:pt x="182334" y="45754"/>
                  </a:lnTo>
                  <a:lnTo>
                    <a:pt x="180185" y="54514"/>
                  </a:lnTo>
                  <a:lnTo>
                    <a:pt x="174509" y="63357"/>
                  </a:lnTo>
                  <a:lnTo>
                    <a:pt x="171297" y="72679"/>
                  </a:lnTo>
                  <a:lnTo>
                    <a:pt x="165172" y="82144"/>
                  </a:lnTo>
                  <a:lnTo>
                    <a:pt x="162888" y="91651"/>
                  </a:lnTo>
                  <a:lnTo>
                    <a:pt x="162353" y="97997"/>
                  </a:lnTo>
                  <a:lnTo>
                    <a:pt x="159293" y="104346"/>
                  </a:lnTo>
                  <a:lnTo>
                    <a:pt x="155463" y="110695"/>
                  </a:lnTo>
                  <a:lnTo>
                    <a:pt x="152250" y="120219"/>
                  </a:lnTo>
                  <a:lnTo>
                    <a:pt x="146124" y="129744"/>
                  </a:lnTo>
                  <a:lnTo>
                    <a:pt x="142780" y="139269"/>
                  </a:lnTo>
                  <a:lnTo>
                    <a:pt x="136614" y="148794"/>
                  </a:lnTo>
                  <a:lnTo>
                    <a:pt x="134317" y="158319"/>
                  </a:lnTo>
                  <a:lnTo>
                    <a:pt x="133353" y="180103"/>
                  </a:lnTo>
                  <a:lnTo>
                    <a:pt x="138407" y="180413"/>
                  </a:lnTo>
                  <a:lnTo>
                    <a:pt x="139897" y="179398"/>
                  </a:lnTo>
                  <a:lnTo>
                    <a:pt x="140890" y="177664"/>
                  </a:lnTo>
                  <a:lnTo>
                    <a:pt x="141551" y="175449"/>
                  </a:lnTo>
                  <a:lnTo>
                    <a:pt x="143051" y="173972"/>
                  </a:lnTo>
                  <a:lnTo>
                    <a:pt x="153062" y="168780"/>
                  </a:lnTo>
                  <a:lnTo>
                    <a:pt x="159044" y="164733"/>
                  </a:lnTo>
                  <a:lnTo>
                    <a:pt x="168363" y="161395"/>
                  </a:lnTo>
                  <a:lnTo>
                    <a:pt x="193879" y="144273"/>
                  </a:lnTo>
                  <a:lnTo>
                    <a:pt x="216698" y="117902"/>
                  </a:lnTo>
                  <a:lnTo>
                    <a:pt x="231894" y="106715"/>
                  </a:lnTo>
                  <a:lnTo>
                    <a:pt x="266647" y="63600"/>
                  </a:lnTo>
                  <a:lnTo>
                    <a:pt x="285745" y="38273"/>
                  </a:lnTo>
                  <a:lnTo>
                    <a:pt x="302919" y="20536"/>
                  </a:lnTo>
                  <a:lnTo>
                    <a:pt x="303964" y="16649"/>
                  </a:lnTo>
                  <a:lnTo>
                    <a:pt x="304796" y="0"/>
                  </a:lnTo>
                  <a:lnTo>
                    <a:pt x="304800" y="17182"/>
                  </a:lnTo>
                  <a:lnTo>
                    <a:pt x="298255" y="25939"/>
                  </a:lnTo>
                  <a:lnTo>
                    <a:pt x="296158" y="34782"/>
                  </a:lnTo>
                  <a:lnTo>
                    <a:pt x="295668" y="40972"/>
                  </a:lnTo>
                  <a:lnTo>
                    <a:pt x="292627" y="47251"/>
                  </a:lnTo>
                  <a:lnTo>
                    <a:pt x="290335" y="50407"/>
                  </a:lnTo>
                  <a:lnTo>
                    <a:pt x="274045" y="94645"/>
                  </a:lnTo>
                  <a:lnTo>
                    <a:pt x="269964" y="101092"/>
                  </a:lnTo>
                  <a:lnTo>
                    <a:pt x="267667" y="110671"/>
                  </a:lnTo>
                  <a:lnTo>
                    <a:pt x="266703" y="140955"/>
                  </a:lnTo>
                  <a:lnTo>
                    <a:pt x="267760" y="141451"/>
                  </a:lnTo>
                  <a:lnTo>
                    <a:pt x="280890" y="142405"/>
                  </a:lnTo>
                  <a:lnTo>
                    <a:pt x="286412" y="139605"/>
                  </a:lnTo>
                  <a:lnTo>
                    <a:pt x="295275" y="1329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4" name="SMARTInkShape-1491"/>
            <p:cNvSpPr/>
            <p:nvPr>
              <p:custDataLst>
                <p:tags r:id="rId201"/>
              </p:custDataLst>
            </p:nvPr>
          </p:nvSpPr>
          <p:spPr>
            <a:xfrm>
              <a:off x="8124825" y="405765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8200" y="0"/>
                  </a:lnTo>
                  <a:lnTo>
                    <a:pt x="8642" y="1058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" name="SMARTInkShape-1492"/>
            <p:cNvSpPr/>
            <p:nvPr>
              <p:custDataLst>
                <p:tags r:id="rId202"/>
              </p:custDataLst>
            </p:nvPr>
          </p:nvSpPr>
          <p:spPr>
            <a:xfrm>
              <a:off x="8010536" y="4000930"/>
              <a:ext cx="133340" cy="171021"/>
            </a:xfrm>
            <a:custGeom>
              <a:avLst/>
              <a:gdLst/>
              <a:ahLst/>
              <a:cxnLst/>
              <a:rect l="0" t="0" r="0" b="0"/>
              <a:pathLst>
                <a:path w="133340" h="171021">
                  <a:moveTo>
                    <a:pt x="133339" y="56720"/>
                  </a:moveTo>
                  <a:lnTo>
                    <a:pt x="133339" y="56720"/>
                  </a:lnTo>
                  <a:lnTo>
                    <a:pt x="123824" y="47205"/>
                  </a:lnTo>
                  <a:lnTo>
                    <a:pt x="114289" y="47195"/>
                  </a:lnTo>
                  <a:lnTo>
                    <a:pt x="122489" y="38994"/>
                  </a:lnTo>
                  <a:lnTo>
                    <a:pt x="123698" y="29585"/>
                  </a:lnTo>
                  <a:lnTo>
                    <a:pt x="123811" y="13993"/>
                  </a:lnTo>
                  <a:lnTo>
                    <a:pt x="122754" y="12360"/>
                  </a:lnTo>
                  <a:lnTo>
                    <a:pt x="120990" y="11272"/>
                  </a:lnTo>
                  <a:lnTo>
                    <a:pt x="118757" y="10546"/>
                  </a:lnTo>
                  <a:lnTo>
                    <a:pt x="117267" y="9004"/>
                  </a:lnTo>
                  <a:lnTo>
                    <a:pt x="115613" y="4468"/>
                  </a:lnTo>
                  <a:lnTo>
                    <a:pt x="114113" y="2835"/>
                  </a:lnTo>
                  <a:lnTo>
                    <a:pt x="106204" y="0"/>
                  </a:lnTo>
                  <a:lnTo>
                    <a:pt x="94592" y="7166"/>
                  </a:lnTo>
                  <a:lnTo>
                    <a:pt x="87467" y="8714"/>
                  </a:lnTo>
                  <a:lnTo>
                    <a:pt x="41257" y="53554"/>
                  </a:lnTo>
                  <a:lnTo>
                    <a:pt x="19039" y="78593"/>
                  </a:lnTo>
                  <a:lnTo>
                    <a:pt x="12336" y="92834"/>
                  </a:lnTo>
                  <a:lnTo>
                    <a:pt x="9710" y="100287"/>
                  </a:lnTo>
                  <a:lnTo>
                    <a:pt x="3339" y="110433"/>
                  </a:lnTo>
                  <a:lnTo>
                    <a:pt x="981" y="120142"/>
                  </a:lnTo>
                  <a:lnTo>
                    <a:pt x="0" y="150088"/>
                  </a:lnTo>
                  <a:lnTo>
                    <a:pt x="5049" y="156469"/>
                  </a:lnTo>
                  <a:lnTo>
                    <a:pt x="10352" y="159261"/>
                  </a:lnTo>
                  <a:lnTo>
                    <a:pt x="13247" y="160006"/>
                  </a:lnTo>
                  <a:lnTo>
                    <a:pt x="15178" y="161560"/>
                  </a:lnTo>
                  <a:lnTo>
                    <a:pt x="17324" y="166110"/>
                  </a:lnTo>
                  <a:lnTo>
                    <a:pt x="20012" y="167747"/>
                  </a:lnTo>
                  <a:lnTo>
                    <a:pt x="37281" y="170732"/>
                  </a:lnTo>
                  <a:lnTo>
                    <a:pt x="66664" y="17102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" name="SMARTInkShape-1493"/>
            <p:cNvSpPr/>
            <p:nvPr>
              <p:custDataLst>
                <p:tags r:id="rId203"/>
              </p:custDataLst>
            </p:nvPr>
          </p:nvSpPr>
          <p:spPr>
            <a:xfrm>
              <a:off x="8191500" y="4133850"/>
              <a:ext cx="104775" cy="123823"/>
            </a:xfrm>
            <a:custGeom>
              <a:avLst/>
              <a:gdLst/>
              <a:ahLst/>
              <a:cxnLst/>
              <a:rect l="0" t="0" r="0" b="0"/>
              <a:pathLst>
                <a:path w="104775" h="123823">
                  <a:moveTo>
                    <a:pt x="38100" y="9525"/>
                  </a:moveTo>
                  <a:lnTo>
                    <a:pt x="38100" y="9525"/>
                  </a:lnTo>
                  <a:lnTo>
                    <a:pt x="47625" y="9525"/>
                  </a:lnTo>
                  <a:lnTo>
                    <a:pt x="47625" y="117"/>
                  </a:lnTo>
                  <a:lnTo>
                    <a:pt x="74757" y="0"/>
                  </a:lnTo>
                  <a:lnTo>
                    <a:pt x="75237" y="1058"/>
                  </a:lnTo>
                  <a:lnTo>
                    <a:pt x="75772" y="5057"/>
                  </a:lnTo>
                  <a:lnTo>
                    <a:pt x="76974" y="6546"/>
                  </a:lnTo>
                  <a:lnTo>
                    <a:pt x="85321" y="9408"/>
                  </a:lnTo>
                  <a:lnTo>
                    <a:pt x="85714" y="18654"/>
                  </a:lnTo>
                  <a:lnTo>
                    <a:pt x="68115" y="36656"/>
                  </a:lnTo>
                  <a:lnTo>
                    <a:pt x="62045" y="37672"/>
                  </a:lnTo>
                  <a:lnTo>
                    <a:pt x="60413" y="38873"/>
                  </a:lnTo>
                  <a:lnTo>
                    <a:pt x="58600" y="43030"/>
                  </a:lnTo>
                  <a:lnTo>
                    <a:pt x="57058" y="44562"/>
                  </a:lnTo>
                  <a:lnTo>
                    <a:pt x="49076" y="47222"/>
                  </a:lnTo>
                  <a:lnTo>
                    <a:pt x="38111" y="47625"/>
                  </a:lnTo>
                  <a:lnTo>
                    <a:pt x="71220" y="47625"/>
                  </a:lnTo>
                  <a:lnTo>
                    <a:pt x="76808" y="50447"/>
                  </a:lnTo>
                  <a:lnTo>
                    <a:pt x="83964" y="55826"/>
                  </a:lnTo>
                  <a:lnTo>
                    <a:pt x="90260" y="56757"/>
                  </a:lnTo>
                  <a:lnTo>
                    <a:pt x="91924" y="57946"/>
                  </a:lnTo>
                  <a:lnTo>
                    <a:pt x="93032" y="59798"/>
                  </a:lnTo>
                  <a:lnTo>
                    <a:pt x="94812" y="65317"/>
                  </a:lnTo>
                  <a:lnTo>
                    <a:pt x="103412" y="74756"/>
                  </a:lnTo>
                  <a:lnTo>
                    <a:pt x="104655" y="84274"/>
                  </a:lnTo>
                  <a:lnTo>
                    <a:pt x="104774" y="100180"/>
                  </a:lnTo>
                  <a:lnTo>
                    <a:pt x="103717" y="101711"/>
                  </a:lnTo>
                  <a:lnTo>
                    <a:pt x="101953" y="102732"/>
                  </a:lnTo>
                  <a:lnTo>
                    <a:pt x="96575" y="104372"/>
                  </a:lnTo>
                  <a:lnTo>
                    <a:pt x="87908" y="111241"/>
                  </a:lnTo>
                  <a:lnTo>
                    <a:pt x="77951" y="113897"/>
                  </a:lnTo>
                  <a:lnTo>
                    <a:pt x="63096" y="114265"/>
                  </a:lnTo>
                  <a:lnTo>
                    <a:pt x="56971" y="117106"/>
                  </a:lnTo>
                  <a:lnTo>
                    <a:pt x="50720" y="120839"/>
                  </a:lnTo>
                  <a:lnTo>
                    <a:pt x="38084" y="123235"/>
                  </a:lnTo>
                  <a:lnTo>
                    <a:pt x="11014" y="123822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2" name="SMARTInkShape-Group378"/>
          <p:cNvGrpSpPr/>
          <p:nvPr/>
        </p:nvGrpSpPr>
        <p:grpSpPr>
          <a:xfrm>
            <a:off x="8448675" y="3933942"/>
            <a:ext cx="495127" cy="237892"/>
            <a:chOff x="8448675" y="3933942"/>
            <a:chExt cx="495127" cy="237892"/>
          </a:xfrm>
        </p:grpSpPr>
        <p:sp>
          <p:nvSpPr>
            <p:cNvPr id="248" name="SMARTInkShape-1494"/>
            <p:cNvSpPr/>
            <p:nvPr>
              <p:custDataLst>
                <p:tags r:id="rId196"/>
              </p:custDataLst>
            </p:nvPr>
          </p:nvSpPr>
          <p:spPr>
            <a:xfrm>
              <a:off x="8448675" y="4067175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19050"/>
                  </a:moveTo>
                  <a:lnTo>
                    <a:pt x="0" y="19050"/>
                  </a:lnTo>
                  <a:lnTo>
                    <a:pt x="14465" y="19050"/>
                  </a:lnTo>
                  <a:lnTo>
                    <a:pt x="15994" y="17992"/>
                  </a:lnTo>
                  <a:lnTo>
                    <a:pt x="17012" y="16228"/>
                  </a:lnTo>
                  <a:lnTo>
                    <a:pt x="17691" y="13993"/>
                  </a:lnTo>
                  <a:lnTo>
                    <a:pt x="19203" y="12504"/>
                  </a:lnTo>
                  <a:lnTo>
                    <a:pt x="27132" y="9918"/>
                  </a:lnTo>
                  <a:lnTo>
                    <a:pt x="73032" y="9525"/>
                  </a:lnTo>
                  <a:lnTo>
                    <a:pt x="88901" y="9525"/>
                  </a:lnTo>
                  <a:lnTo>
                    <a:pt x="95250" y="6703"/>
                  </a:lnTo>
                  <a:lnTo>
                    <a:pt x="101600" y="2979"/>
                  </a:lnTo>
                  <a:lnTo>
                    <a:pt x="114300" y="589"/>
                  </a:lnTo>
                  <a:lnTo>
                    <a:pt x="141420" y="0"/>
                  </a:lnTo>
                  <a:lnTo>
                    <a:pt x="141905" y="1058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SMARTInkShape-1495"/>
            <p:cNvSpPr/>
            <p:nvPr>
              <p:custDataLst>
                <p:tags r:id="rId197"/>
              </p:custDataLst>
            </p:nvPr>
          </p:nvSpPr>
          <p:spPr>
            <a:xfrm>
              <a:off x="8458316" y="4152900"/>
              <a:ext cx="133235" cy="18934"/>
            </a:xfrm>
            <a:custGeom>
              <a:avLst/>
              <a:gdLst/>
              <a:ahLst/>
              <a:cxnLst/>
              <a:rect l="0" t="0" r="0" b="0"/>
              <a:pathLst>
                <a:path w="133235" h="18934">
                  <a:moveTo>
                    <a:pt x="9409" y="9525"/>
                  </a:moveTo>
                  <a:lnTo>
                    <a:pt x="9409" y="9525"/>
                  </a:lnTo>
                  <a:lnTo>
                    <a:pt x="0" y="9525"/>
                  </a:lnTo>
                  <a:lnTo>
                    <a:pt x="8095" y="17726"/>
                  </a:lnTo>
                  <a:lnTo>
                    <a:pt x="17495" y="18933"/>
                  </a:lnTo>
                  <a:lnTo>
                    <a:pt x="26254" y="12481"/>
                  </a:lnTo>
                  <a:lnTo>
                    <a:pt x="36231" y="9914"/>
                  </a:lnTo>
                  <a:lnTo>
                    <a:pt x="61261" y="9535"/>
                  </a:lnTo>
                  <a:lnTo>
                    <a:pt x="67026" y="6707"/>
                  </a:lnTo>
                  <a:lnTo>
                    <a:pt x="73117" y="2981"/>
                  </a:lnTo>
                  <a:lnTo>
                    <a:pt x="85650" y="589"/>
                  </a:lnTo>
                  <a:lnTo>
                    <a:pt x="13323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0" name="SMARTInkShape-1496"/>
            <p:cNvSpPr/>
            <p:nvPr>
              <p:custDataLst>
                <p:tags r:id="rId198"/>
              </p:custDataLst>
            </p:nvPr>
          </p:nvSpPr>
          <p:spPr>
            <a:xfrm>
              <a:off x="8941719" y="4114917"/>
              <a:ext cx="2083" cy="1125"/>
            </a:xfrm>
            <a:custGeom>
              <a:avLst/>
              <a:gdLst/>
              <a:ahLst/>
              <a:cxnLst/>
              <a:rect l="0" t="0" r="0" b="0"/>
              <a:pathLst>
                <a:path w="2083" h="1125">
                  <a:moveTo>
                    <a:pt x="0" y="93"/>
                  </a:moveTo>
                  <a:lnTo>
                    <a:pt x="0" y="93"/>
                  </a:lnTo>
                  <a:lnTo>
                    <a:pt x="767" y="0"/>
                  </a:lnTo>
                  <a:lnTo>
                    <a:pt x="2082" y="11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1" name="SMARTInkShape-1497"/>
            <p:cNvSpPr/>
            <p:nvPr>
              <p:custDataLst>
                <p:tags r:id="rId199"/>
              </p:custDataLst>
            </p:nvPr>
          </p:nvSpPr>
          <p:spPr>
            <a:xfrm>
              <a:off x="8763000" y="3933942"/>
              <a:ext cx="57151" cy="142759"/>
            </a:xfrm>
            <a:custGeom>
              <a:avLst/>
              <a:gdLst/>
              <a:ahLst/>
              <a:cxnLst/>
              <a:rect l="0" t="0" r="0" b="0"/>
              <a:pathLst>
                <a:path w="57151" h="142759">
                  <a:moveTo>
                    <a:pt x="0" y="95133"/>
                  </a:moveTo>
                  <a:lnTo>
                    <a:pt x="0" y="95133"/>
                  </a:lnTo>
                  <a:lnTo>
                    <a:pt x="0" y="86001"/>
                  </a:lnTo>
                  <a:lnTo>
                    <a:pt x="6546" y="78081"/>
                  </a:lnTo>
                  <a:lnTo>
                    <a:pt x="8201" y="72385"/>
                  </a:lnTo>
                  <a:lnTo>
                    <a:pt x="9701" y="70443"/>
                  </a:lnTo>
                  <a:lnTo>
                    <a:pt x="33202" y="52382"/>
                  </a:lnTo>
                  <a:lnTo>
                    <a:pt x="35923" y="46852"/>
                  </a:lnTo>
                  <a:lnTo>
                    <a:pt x="36649" y="43895"/>
                  </a:lnTo>
                  <a:lnTo>
                    <a:pt x="38191" y="41925"/>
                  </a:lnTo>
                  <a:lnTo>
                    <a:pt x="42727" y="39735"/>
                  </a:lnTo>
                  <a:lnTo>
                    <a:pt x="44360" y="38092"/>
                  </a:lnTo>
                  <a:lnTo>
                    <a:pt x="48396" y="28384"/>
                  </a:lnTo>
                  <a:lnTo>
                    <a:pt x="55789" y="20387"/>
                  </a:lnTo>
                  <a:lnTo>
                    <a:pt x="57140" y="9536"/>
                  </a:lnTo>
                  <a:lnTo>
                    <a:pt x="57150" y="0"/>
                  </a:lnTo>
                  <a:lnTo>
                    <a:pt x="48949" y="8094"/>
                  </a:lnTo>
                  <a:lnTo>
                    <a:pt x="47740" y="17494"/>
                  </a:lnTo>
                  <a:lnTo>
                    <a:pt x="39436" y="27007"/>
                  </a:lnTo>
                  <a:lnTo>
                    <a:pt x="37305" y="35776"/>
                  </a:lnTo>
                  <a:lnTo>
                    <a:pt x="31632" y="44619"/>
                  </a:lnTo>
                  <a:lnTo>
                    <a:pt x="29179" y="57090"/>
                  </a:lnTo>
                  <a:lnTo>
                    <a:pt x="28977" y="60246"/>
                  </a:lnTo>
                  <a:lnTo>
                    <a:pt x="27785" y="62350"/>
                  </a:lnTo>
                  <a:lnTo>
                    <a:pt x="25931" y="63753"/>
                  </a:lnTo>
                  <a:lnTo>
                    <a:pt x="23638" y="64688"/>
                  </a:lnTo>
                  <a:lnTo>
                    <a:pt x="22108" y="66370"/>
                  </a:lnTo>
                  <a:lnTo>
                    <a:pt x="20409" y="71060"/>
                  </a:lnTo>
                  <a:lnTo>
                    <a:pt x="18260" y="82695"/>
                  </a:lnTo>
                  <a:lnTo>
                    <a:pt x="12583" y="92036"/>
                  </a:lnTo>
                  <a:lnTo>
                    <a:pt x="10129" y="104673"/>
                  </a:lnTo>
                  <a:lnTo>
                    <a:pt x="9927" y="107843"/>
                  </a:lnTo>
                  <a:lnTo>
                    <a:pt x="6881" y="114188"/>
                  </a:lnTo>
                  <a:lnTo>
                    <a:pt x="1359" y="121827"/>
                  </a:lnTo>
                  <a:lnTo>
                    <a:pt x="267" y="130941"/>
                  </a:lnTo>
                  <a:lnTo>
                    <a:pt x="0" y="1427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0" name="SMARTInkShape-Group379"/>
          <p:cNvGrpSpPr/>
          <p:nvPr/>
        </p:nvGrpSpPr>
        <p:grpSpPr>
          <a:xfrm>
            <a:off x="8658261" y="3962400"/>
            <a:ext cx="952465" cy="380965"/>
            <a:chOff x="8658261" y="3962400"/>
            <a:chExt cx="952465" cy="380965"/>
          </a:xfrm>
        </p:grpSpPr>
        <p:sp>
          <p:nvSpPr>
            <p:cNvPr id="253" name="SMARTInkShape-1498"/>
            <p:cNvSpPr/>
            <p:nvPr>
              <p:custDataLst>
                <p:tags r:id="rId189"/>
              </p:custDataLst>
            </p:nvPr>
          </p:nvSpPr>
          <p:spPr>
            <a:xfrm>
              <a:off x="8677275" y="4095750"/>
              <a:ext cx="238123" cy="28576"/>
            </a:xfrm>
            <a:custGeom>
              <a:avLst/>
              <a:gdLst/>
              <a:ahLst/>
              <a:cxnLst/>
              <a:rect l="0" t="0" r="0" b="0"/>
              <a:pathLst>
                <a:path w="238123" h="28576">
                  <a:moveTo>
                    <a:pt x="0" y="19050"/>
                  </a:moveTo>
                  <a:lnTo>
                    <a:pt x="0" y="19050"/>
                  </a:lnTo>
                  <a:lnTo>
                    <a:pt x="0" y="24107"/>
                  </a:lnTo>
                  <a:lnTo>
                    <a:pt x="1058" y="25596"/>
                  </a:lnTo>
                  <a:lnTo>
                    <a:pt x="2822" y="26589"/>
                  </a:lnTo>
                  <a:lnTo>
                    <a:pt x="9701" y="28313"/>
                  </a:lnTo>
                  <a:lnTo>
                    <a:pt x="55976" y="28575"/>
                  </a:lnTo>
                  <a:lnTo>
                    <a:pt x="68561" y="28575"/>
                  </a:lnTo>
                  <a:lnTo>
                    <a:pt x="75627" y="25753"/>
                  </a:lnTo>
                  <a:lnTo>
                    <a:pt x="78994" y="23518"/>
                  </a:lnTo>
                  <a:lnTo>
                    <a:pt x="93843" y="20374"/>
                  </a:lnTo>
                  <a:lnTo>
                    <a:pt x="137666" y="19128"/>
                  </a:lnTo>
                  <a:lnTo>
                    <a:pt x="145145" y="19084"/>
                  </a:lnTo>
                  <a:lnTo>
                    <a:pt x="188106" y="9787"/>
                  </a:lnTo>
                  <a:lnTo>
                    <a:pt x="211365" y="9559"/>
                  </a:lnTo>
                  <a:lnTo>
                    <a:pt x="218470" y="6718"/>
                  </a:lnTo>
                  <a:lnTo>
                    <a:pt x="228008" y="393"/>
                  </a:lnTo>
                  <a:lnTo>
                    <a:pt x="238122" y="0"/>
                  </a:lnTo>
                  <a:lnTo>
                    <a:pt x="2286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SMARTInkShape-1499"/>
            <p:cNvSpPr/>
            <p:nvPr>
              <p:custDataLst>
                <p:tags r:id="rId190"/>
              </p:custDataLst>
            </p:nvPr>
          </p:nvSpPr>
          <p:spPr>
            <a:xfrm>
              <a:off x="8658261" y="4191010"/>
              <a:ext cx="209515" cy="152355"/>
            </a:xfrm>
            <a:custGeom>
              <a:avLst/>
              <a:gdLst/>
              <a:ahLst/>
              <a:cxnLst/>
              <a:rect l="0" t="0" r="0" b="0"/>
              <a:pathLst>
                <a:path w="209515" h="152355">
                  <a:moveTo>
                    <a:pt x="104739" y="47615"/>
                  </a:moveTo>
                  <a:lnTo>
                    <a:pt x="104739" y="47615"/>
                  </a:lnTo>
                  <a:lnTo>
                    <a:pt x="104739" y="28634"/>
                  </a:lnTo>
                  <a:lnTo>
                    <a:pt x="123755" y="9549"/>
                  </a:lnTo>
                  <a:lnTo>
                    <a:pt x="104749" y="28555"/>
                  </a:lnTo>
                  <a:lnTo>
                    <a:pt x="96539" y="28565"/>
                  </a:lnTo>
                  <a:lnTo>
                    <a:pt x="96098" y="27507"/>
                  </a:lnTo>
                  <a:lnTo>
                    <a:pt x="95224" y="19157"/>
                  </a:lnTo>
                  <a:lnTo>
                    <a:pt x="114254" y="0"/>
                  </a:lnTo>
                  <a:lnTo>
                    <a:pt x="122464" y="8192"/>
                  </a:lnTo>
                  <a:lnTo>
                    <a:pt x="123674" y="17600"/>
                  </a:lnTo>
                  <a:lnTo>
                    <a:pt x="123786" y="36336"/>
                  </a:lnTo>
                  <a:lnTo>
                    <a:pt x="117243" y="45348"/>
                  </a:lnTo>
                  <a:lnTo>
                    <a:pt x="114088" y="54234"/>
                  </a:lnTo>
                  <a:lnTo>
                    <a:pt x="107979" y="63570"/>
                  </a:lnTo>
                  <a:lnTo>
                    <a:pt x="104641" y="73039"/>
                  </a:lnTo>
                  <a:lnTo>
                    <a:pt x="61340" y="119582"/>
                  </a:lnTo>
                  <a:lnTo>
                    <a:pt x="40978" y="138894"/>
                  </a:lnTo>
                  <a:lnTo>
                    <a:pt x="31637" y="141688"/>
                  </a:lnTo>
                  <a:lnTo>
                    <a:pt x="25329" y="142342"/>
                  </a:lnTo>
                  <a:lnTo>
                    <a:pt x="23225" y="143575"/>
                  </a:lnTo>
                  <a:lnTo>
                    <a:pt x="21821" y="145455"/>
                  </a:lnTo>
                  <a:lnTo>
                    <a:pt x="20886" y="147767"/>
                  </a:lnTo>
                  <a:lnTo>
                    <a:pt x="19203" y="149308"/>
                  </a:lnTo>
                  <a:lnTo>
                    <a:pt x="9930" y="152269"/>
                  </a:lnTo>
                  <a:lnTo>
                    <a:pt x="4563" y="152354"/>
                  </a:lnTo>
                  <a:lnTo>
                    <a:pt x="3030" y="151308"/>
                  </a:lnTo>
                  <a:lnTo>
                    <a:pt x="2008" y="149552"/>
                  </a:lnTo>
                  <a:lnTo>
                    <a:pt x="0" y="142981"/>
                  </a:lnTo>
                  <a:lnTo>
                    <a:pt x="8168" y="134674"/>
                  </a:lnTo>
                  <a:lnTo>
                    <a:pt x="9098" y="128679"/>
                  </a:lnTo>
                  <a:lnTo>
                    <a:pt x="10287" y="127057"/>
                  </a:lnTo>
                  <a:lnTo>
                    <a:pt x="12137" y="125976"/>
                  </a:lnTo>
                  <a:lnTo>
                    <a:pt x="17655" y="124242"/>
                  </a:lnTo>
                  <a:lnTo>
                    <a:pt x="26350" y="117353"/>
                  </a:lnTo>
                  <a:lnTo>
                    <a:pt x="36312" y="114693"/>
                  </a:lnTo>
                  <a:lnTo>
                    <a:pt x="82778" y="114290"/>
                  </a:lnTo>
                  <a:lnTo>
                    <a:pt x="88981" y="114290"/>
                  </a:lnTo>
                  <a:lnTo>
                    <a:pt x="91059" y="115348"/>
                  </a:lnTo>
                  <a:lnTo>
                    <a:pt x="92444" y="117112"/>
                  </a:lnTo>
                  <a:lnTo>
                    <a:pt x="93368" y="119347"/>
                  </a:lnTo>
                  <a:lnTo>
                    <a:pt x="95041" y="120836"/>
                  </a:lnTo>
                  <a:lnTo>
                    <a:pt x="99723" y="122491"/>
                  </a:lnTo>
                  <a:lnTo>
                    <a:pt x="101394" y="123991"/>
                  </a:lnTo>
                  <a:lnTo>
                    <a:pt x="103253" y="128479"/>
                  </a:lnTo>
                  <a:lnTo>
                    <a:pt x="104807" y="130099"/>
                  </a:lnTo>
                  <a:lnTo>
                    <a:pt x="114353" y="134114"/>
                  </a:lnTo>
                  <a:lnTo>
                    <a:pt x="122337" y="141503"/>
                  </a:lnTo>
                  <a:lnTo>
                    <a:pt x="131862" y="142745"/>
                  </a:lnTo>
                  <a:lnTo>
                    <a:pt x="141387" y="151056"/>
                  </a:lnTo>
                  <a:lnTo>
                    <a:pt x="147465" y="151994"/>
                  </a:lnTo>
                  <a:lnTo>
                    <a:pt x="149098" y="151068"/>
                  </a:lnTo>
                  <a:lnTo>
                    <a:pt x="150187" y="149392"/>
                  </a:lnTo>
                  <a:lnTo>
                    <a:pt x="151933" y="144154"/>
                  </a:lnTo>
                  <a:lnTo>
                    <a:pt x="154996" y="143438"/>
                  </a:lnTo>
                  <a:lnTo>
                    <a:pt x="165584" y="142979"/>
                  </a:lnTo>
                  <a:lnTo>
                    <a:pt x="167527" y="141882"/>
                  </a:lnTo>
                  <a:lnTo>
                    <a:pt x="168823" y="140093"/>
                  </a:lnTo>
                  <a:lnTo>
                    <a:pt x="169687" y="137842"/>
                  </a:lnTo>
                  <a:lnTo>
                    <a:pt x="171320" y="136341"/>
                  </a:lnTo>
                  <a:lnTo>
                    <a:pt x="175959" y="134674"/>
                  </a:lnTo>
                  <a:lnTo>
                    <a:pt x="181547" y="128288"/>
                  </a:lnTo>
                  <a:lnTo>
                    <a:pt x="187559" y="120511"/>
                  </a:lnTo>
                  <a:lnTo>
                    <a:pt x="195837" y="115075"/>
                  </a:lnTo>
                  <a:lnTo>
                    <a:pt x="202568" y="102639"/>
                  </a:lnTo>
                  <a:lnTo>
                    <a:pt x="209394" y="95368"/>
                  </a:lnTo>
                  <a:lnTo>
                    <a:pt x="209514" y="857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SMARTInkShape-1500"/>
            <p:cNvSpPr/>
            <p:nvPr>
              <p:custDataLst>
                <p:tags r:id="rId191"/>
              </p:custDataLst>
            </p:nvPr>
          </p:nvSpPr>
          <p:spPr>
            <a:xfrm>
              <a:off x="9039237" y="3962400"/>
              <a:ext cx="152389" cy="180965"/>
            </a:xfrm>
            <a:custGeom>
              <a:avLst/>
              <a:gdLst/>
              <a:ahLst/>
              <a:cxnLst/>
              <a:rect l="0" t="0" r="0" b="0"/>
              <a:pathLst>
                <a:path w="152389" h="180965">
                  <a:moveTo>
                    <a:pt x="152388" y="38100"/>
                  </a:moveTo>
                  <a:lnTo>
                    <a:pt x="152388" y="38100"/>
                  </a:lnTo>
                  <a:lnTo>
                    <a:pt x="152388" y="34"/>
                  </a:lnTo>
                  <a:lnTo>
                    <a:pt x="138197" y="0"/>
                  </a:lnTo>
                  <a:lnTo>
                    <a:pt x="136578" y="1058"/>
                  </a:lnTo>
                  <a:lnTo>
                    <a:pt x="135498" y="2823"/>
                  </a:lnTo>
                  <a:lnTo>
                    <a:pt x="134777" y="5057"/>
                  </a:lnTo>
                  <a:lnTo>
                    <a:pt x="133240" y="6546"/>
                  </a:lnTo>
                  <a:lnTo>
                    <a:pt x="123166" y="11759"/>
                  </a:lnTo>
                  <a:lnTo>
                    <a:pt x="76172" y="57167"/>
                  </a:lnTo>
                  <a:lnTo>
                    <a:pt x="61370" y="73027"/>
                  </a:lnTo>
                  <a:lnTo>
                    <a:pt x="55151" y="85725"/>
                  </a:lnTo>
                  <a:lnTo>
                    <a:pt x="23249" y="129292"/>
                  </a:lnTo>
                  <a:lnTo>
                    <a:pt x="17047" y="142700"/>
                  </a:lnTo>
                  <a:lnTo>
                    <a:pt x="12862" y="149147"/>
                  </a:lnTo>
                  <a:lnTo>
                    <a:pt x="9447" y="158727"/>
                  </a:lnTo>
                  <a:lnTo>
                    <a:pt x="1442" y="169566"/>
                  </a:lnTo>
                  <a:lnTo>
                    <a:pt x="0" y="180844"/>
                  </a:lnTo>
                  <a:lnTo>
                    <a:pt x="8190" y="180964"/>
                  </a:lnTo>
                  <a:lnTo>
                    <a:pt x="8632" y="179910"/>
                  </a:lnTo>
                  <a:lnTo>
                    <a:pt x="9122" y="175915"/>
                  </a:lnTo>
                  <a:lnTo>
                    <a:pt x="10311" y="174427"/>
                  </a:lnTo>
                  <a:lnTo>
                    <a:pt x="28563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SMARTInkShape-1501"/>
            <p:cNvSpPr/>
            <p:nvPr>
              <p:custDataLst>
                <p:tags r:id="rId192"/>
              </p:custDataLst>
            </p:nvPr>
          </p:nvSpPr>
          <p:spPr>
            <a:xfrm>
              <a:off x="9124950" y="3981450"/>
              <a:ext cx="57151" cy="190501"/>
            </a:xfrm>
            <a:custGeom>
              <a:avLst/>
              <a:gdLst/>
              <a:ahLst/>
              <a:cxnLst/>
              <a:rect l="0" t="0" r="0" b="0"/>
              <a:pathLst>
                <a:path w="57151" h="190501">
                  <a:moveTo>
                    <a:pt x="47625" y="9525"/>
                  </a:moveTo>
                  <a:lnTo>
                    <a:pt x="47625" y="9525"/>
                  </a:lnTo>
                  <a:lnTo>
                    <a:pt x="47625" y="4468"/>
                  </a:lnTo>
                  <a:lnTo>
                    <a:pt x="48683" y="2979"/>
                  </a:lnTo>
                  <a:lnTo>
                    <a:pt x="50447" y="1986"/>
                  </a:lnTo>
                  <a:lnTo>
                    <a:pt x="57147" y="0"/>
                  </a:lnTo>
                  <a:lnTo>
                    <a:pt x="57150" y="0"/>
                  </a:lnTo>
                  <a:lnTo>
                    <a:pt x="57150" y="8201"/>
                  </a:lnTo>
                  <a:lnTo>
                    <a:pt x="50604" y="16868"/>
                  </a:lnTo>
                  <a:lnTo>
                    <a:pt x="48506" y="25694"/>
                  </a:lnTo>
                  <a:lnTo>
                    <a:pt x="46827" y="36070"/>
                  </a:lnTo>
                  <a:lnTo>
                    <a:pt x="35882" y="66092"/>
                  </a:lnTo>
                  <a:lnTo>
                    <a:pt x="33446" y="69461"/>
                  </a:lnTo>
                  <a:lnTo>
                    <a:pt x="30740" y="78849"/>
                  </a:lnTo>
                  <a:lnTo>
                    <a:pt x="28480" y="89020"/>
                  </a:lnTo>
                  <a:lnTo>
                    <a:pt x="21226" y="104172"/>
                  </a:lnTo>
                  <a:lnTo>
                    <a:pt x="16418" y="131311"/>
                  </a:lnTo>
                  <a:lnTo>
                    <a:pt x="12588" y="138794"/>
                  </a:lnTo>
                  <a:lnTo>
                    <a:pt x="9644" y="160008"/>
                  </a:lnTo>
                  <a:lnTo>
                    <a:pt x="3002" y="169151"/>
                  </a:lnTo>
                  <a:lnTo>
                    <a:pt x="395" y="179209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" name="SMARTInkShape-1502"/>
            <p:cNvSpPr/>
            <p:nvPr>
              <p:custDataLst>
                <p:tags r:id="rId193"/>
              </p:custDataLst>
            </p:nvPr>
          </p:nvSpPr>
          <p:spPr>
            <a:xfrm>
              <a:off x="9048788" y="4105275"/>
              <a:ext cx="95213" cy="19051"/>
            </a:xfrm>
            <a:custGeom>
              <a:avLst/>
              <a:gdLst/>
              <a:ahLst/>
              <a:cxnLst/>
              <a:rect l="0" t="0" r="0" b="0"/>
              <a:pathLst>
                <a:path w="95213" h="19051">
                  <a:moveTo>
                    <a:pt x="19012" y="19050"/>
                  </a:moveTo>
                  <a:lnTo>
                    <a:pt x="19012" y="19050"/>
                  </a:lnTo>
                  <a:lnTo>
                    <a:pt x="10811" y="10849"/>
                  </a:lnTo>
                  <a:lnTo>
                    <a:pt x="0" y="9528"/>
                  </a:lnTo>
                  <a:lnTo>
                    <a:pt x="23642" y="9525"/>
                  </a:lnTo>
                  <a:lnTo>
                    <a:pt x="29184" y="6703"/>
                  </a:lnTo>
                  <a:lnTo>
                    <a:pt x="35175" y="2979"/>
                  </a:lnTo>
                  <a:lnTo>
                    <a:pt x="47644" y="589"/>
                  </a:lnTo>
                  <a:lnTo>
                    <a:pt x="9521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" name="SMARTInkShape-1503"/>
            <p:cNvSpPr/>
            <p:nvPr>
              <p:custDataLst>
                <p:tags r:id="rId194"/>
              </p:custDataLst>
            </p:nvPr>
          </p:nvSpPr>
          <p:spPr>
            <a:xfrm>
              <a:off x="9201150" y="4114800"/>
              <a:ext cx="103417" cy="133350"/>
            </a:xfrm>
            <a:custGeom>
              <a:avLst/>
              <a:gdLst/>
              <a:ahLst/>
              <a:cxnLst/>
              <a:rect l="0" t="0" r="0" b="0"/>
              <a:pathLst>
                <a:path w="103417" h="133350">
                  <a:moveTo>
                    <a:pt x="38100" y="9525"/>
                  </a:moveTo>
                  <a:lnTo>
                    <a:pt x="38100" y="9525"/>
                  </a:lnTo>
                  <a:lnTo>
                    <a:pt x="38100" y="19016"/>
                  </a:lnTo>
                  <a:lnTo>
                    <a:pt x="46301" y="19047"/>
                  </a:lnTo>
                  <a:lnTo>
                    <a:pt x="46744" y="17990"/>
                  </a:lnTo>
                  <a:lnTo>
                    <a:pt x="47510" y="10849"/>
                  </a:lnTo>
                  <a:lnTo>
                    <a:pt x="50396" y="10113"/>
                  </a:lnTo>
                  <a:lnTo>
                    <a:pt x="55814" y="9641"/>
                  </a:lnTo>
                  <a:lnTo>
                    <a:pt x="65234" y="1334"/>
                  </a:lnTo>
                  <a:lnTo>
                    <a:pt x="74750" y="117"/>
                  </a:lnTo>
                  <a:lnTo>
                    <a:pt x="93889" y="0"/>
                  </a:lnTo>
                  <a:lnTo>
                    <a:pt x="94342" y="1058"/>
                  </a:lnTo>
                  <a:lnTo>
                    <a:pt x="95249" y="23704"/>
                  </a:lnTo>
                  <a:lnTo>
                    <a:pt x="94192" y="25328"/>
                  </a:lnTo>
                  <a:lnTo>
                    <a:pt x="92428" y="26410"/>
                  </a:lnTo>
                  <a:lnTo>
                    <a:pt x="90193" y="27131"/>
                  </a:lnTo>
                  <a:lnTo>
                    <a:pt x="88704" y="28671"/>
                  </a:lnTo>
                  <a:lnTo>
                    <a:pt x="87049" y="33204"/>
                  </a:lnTo>
                  <a:lnTo>
                    <a:pt x="85549" y="34836"/>
                  </a:lnTo>
                  <a:lnTo>
                    <a:pt x="81059" y="36649"/>
                  </a:lnTo>
                  <a:lnTo>
                    <a:pt x="79440" y="38191"/>
                  </a:lnTo>
                  <a:lnTo>
                    <a:pt x="77639" y="42727"/>
                  </a:lnTo>
                  <a:lnTo>
                    <a:pt x="76102" y="44360"/>
                  </a:lnTo>
                  <a:lnTo>
                    <a:pt x="71571" y="46174"/>
                  </a:lnTo>
                  <a:lnTo>
                    <a:pt x="60037" y="48397"/>
                  </a:lnTo>
                  <a:lnTo>
                    <a:pt x="49469" y="55788"/>
                  </a:lnTo>
                  <a:lnTo>
                    <a:pt x="38138" y="57147"/>
                  </a:lnTo>
                  <a:lnTo>
                    <a:pt x="38112" y="52093"/>
                  </a:lnTo>
                  <a:lnTo>
                    <a:pt x="39166" y="50604"/>
                  </a:lnTo>
                  <a:lnTo>
                    <a:pt x="40927" y="49611"/>
                  </a:lnTo>
                  <a:lnTo>
                    <a:pt x="46302" y="48017"/>
                  </a:lnTo>
                  <a:lnTo>
                    <a:pt x="83936" y="47625"/>
                  </a:lnTo>
                  <a:lnTo>
                    <a:pt x="84532" y="48683"/>
                  </a:lnTo>
                  <a:lnTo>
                    <a:pt x="85196" y="52682"/>
                  </a:lnTo>
                  <a:lnTo>
                    <a:pt x="86431" y="54171"/>
                  </a:lnTo>
                  <a:lnTo>
                    <a:pt x="93880" y="56757"/>
                  </a:lnTo>
                  <a:lnTo>
                    <a:pt x="94642" y="59798"/>
                  </a:lnTo>
                  <a:lnTo>
                    <a:pt x="94844" y="62090"/>
                  </a:lnTo>
                  <a:lnTo>
                    <a:pt x="96038" y="63619"/>
                  </a:lnTo>
                  <a:lnTo>
                    <a:pt x="100186" y="65317"/>
                  </a:lnTo>
                  <a:lnTo>
                    <a:pt x="101715" y="66828"/>
                  </a:lnTo>
                  <a:lnTo>
                    <a:pt x="103416" y="71329"/>
                  </a:lnTo>
                  <a:lnTo>
                    <a:pt x="102810" y="74011"/>
                  </a:lnTo>
                  <a:lnTo>
                    <a:pt x="97057" y="85920"/>
                  </a:lnTo>
                  <a:lnTo>
                    <a:pt x="96455" y="89030"/>
                  </a:lnTo>
                  <a:lnTo>
                    <a:pt x="85620" y="110074"/>
                  </a:lnTo>
                  <a:lnTo>
                    <a:pt x="83538" y="111483"/>
                  </a:lnTo>
                  <a:lnTo>
                    <a:pt x="78402" y="114106"/>
                  </a:lnTo>
                  <a:lnTo>
                    <a:pt x="59417" y="130077"/>
                  </a:lnTo>
                  <a:lnTo>
                    <a:pt x="50531" y="132380"/>
                  </a:lnTo>
                  <a:lnTo>
                    <a:pt x="5026" y="133349"/>
                  </a:lnTo>
                  <a:lnTo>
                    <a:pt x="3351" y="132291"/>
                  </a:lnTo>
                  <a:lnTo>
                    <a:pt x="2233" y="130527"/>
                  </a:lnTo>
                  <a:lnTo>
                    <a:pt x="295" y="123649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" name="SMARTInkShape-1504"/>
            <p:cNvSpPr/>
            <p:nvPr>
              <p:custDataLst>
                <p:tags r:id="rId195"/>
              </p:custDataLst>
            </p:nvPr>
          </p:nvSpPr>
          <p:spPr>
            <a:xfrm>
              <a:off x="9383614" y="3963760"/>
              <a:ext cx="227112" cy="189141"/>
            </a:xfrm>
            <a:custGeom>
              <a:avLst/>
              <a:gdLst/>
              <a:ahLst/>
              <a:cxnLst/>
              <a:rect l="0" t="0" r="0" b="0"/>
              <a:pathLst>
                <a:path w="227112" h="189141">
                  <a:moveTo>
                    <a:pt x="150911" y="46265"/>
                  </a:moveTo>
                  <a:lnTo>
                    <a:pt x="150911" y="46265"/>
                  </a:lnTo>
                  <a:lnTo>
                    <a:pt x="150911" y="12760"/>
                  </a:lnTo>
                  <a:lnTo>
                    <a:pt x="149853" y="11228"/>
                  </a:lnTo>
                  <a:lnTo>
                    <a:pt x="148089" y="10207"/>
                  </a:lnTo>
                  <a:lnTo>
                    <a:pt x="142710" y="8568"/>
                  </a:lnTo>
                  <a:lnTo>
                    <a:pt x="134043" y="1699"/>
                  </a:lnTo>
                  <a:lnTo>
                    <a:pt x="128245" y="0"/>
                  </a:lnTo>
                  <a:lnTo>
                    <a:pt x="125217" y="605"/>
                  </a:lnTo>
                  <a:lnTo>
                    <a:pt x="112753" y="6358"/>
                  </a:lnTo>
                  <a:lnTo>
                    <a:pt x="96929" y="8985"/>
                  </a:lnTo>
                  <a:lnTo>
                    <a:pt x="50192" y="43121"/>
                  </a:lnTo>
                  <a:lnTo>
                    <a:pt x="20758" y="72724"/>
                  </a:lnTo>
                  <a:lnTo>
                    <a:pt x="12277" y="87736"/>
                  </a:lnTo>
                  <a:lnTo>
                    <a:pt x="0" y="124200"/>
                  </a:lnTo>
                  <a:lnTo>
                    <a:pt x="563" y="127855"/>
                  </a:lnTo>
                  <a:lnTo>
                    <a:pt x="9357" y="148839"/>
                  </a:lnTo>
                  <a:lnTo>
                    <a:pt x="23009" y="163911"/>
                  </a:lnTo>
                  <a:lnTo>
                    <a:pt x="39401" y="174492"/>
                  </a:lnTo>
                  <a:lnTo>
                    <a:pt x="75338" y="186854"/>
                  </a:lnTo>
                  <a:lnTo>
                    <a:pt x="119197" y="189006"/>
                  </a:lnTo>
                  <a:lnTo>
                    <a:pt x="163613" y="189132"/>
                  </a:lnTo>
                  <a:lnTo>
                    <a:pt x="208061" y="189140"/>
                  </a:lnTo>
                  <a:lnTo>
                    <a:pt x="227111" y="1891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1" name="SMARTInkShape-1505"/>
          <p:cNvSpPr/>
          <p:nvPr>
            <p:custDataLst>
              <p:tags r:id="rId9"/>
            </p:custDataLst>
          </p:nvPr>
        </p:nvSpPr>
        <p:spPr>
          <a:xfrm>
            <a:off x="9544050" y="3990985"/>
            <a:ext cx="9526" cy="19041"/>
          </a:xfrm>
          <a:custGeom>
            <a:avLst/>
            <a:gdLst/>
            <a:ahLst/>
            <a:cxnLst/>
            <a:rect l="0" t="0" r="0" b="0"/>
            <a:pathLst>
              <a:path w="9526" h="19041">
                <a:moveTo>
                  <a:pt x="9525" y="9515"/>
                </a:moveTo>
                <a:lnTo>
                  <a:pt x="9525" y="9515"/>
                </a:lnTo>
                <a:lnTo>
                  <a:pt x="9525" y="0"/>
                </a:lnTo>
                <a:lnTo>
                  <a:pt x="391" y="9123"/>
                </a:lnTo>
                <a:lnTo>
                  <a:pt x="0" y="1904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2" name="SMARTInkShape-1506"/>
          <p:cNvSpPr/>
          <p:nvPr>
            <p:custDataLst>
              <p:tags r:id="rId10"/>
            </p:custDataLst>
          </p:nvPr>
        </p:nvSpPr>
        <p:spPr>
          <a:xfrm>
            <a:off x="9725025" y="4152900"/>
            <a:ext cx="66676" cy="104776"/>
          </a:xfrm>
          <a:custGeom>
            <a:avLst/>
            <a:gdLst/>
            <a:ahLst/>
            <a:cxnLst/>
            <a:rect l="0" t="0" r="0" b="0"/>
            <a:pathLst>
              <a:path w="66676" h="104776">
                <a:moveTo>
                  <a:pt x="66675" y="0"/>
                </a:moveTo>
                <a:lnTo>
                  <a:pt x="66675" y="0"/>
                </a:lnTo>
                <a:lnTo>
                  <a:pt x="57150" y="0"/>
                </a:lnTo>
                <a:lnTo>
                  <a:pt x="65352" y="8201"/>
                </a:lnTo>
                <a:lnTo>
                  <a:pt x="66560" y="17610"/>
                </a:lnTo>
                <a:lnTo>
                  <a:pt x="66665" y="27124"/>
                </a:lnTo>
                <a:lnTo>
                  <a:pt x="58473" y="36649"/>
                </a:lnTo>
                <a:lnTo>
                  <a:pt x="56352" y="45418"/>
                </a:lnTo>
                <a:lnTo>
                  <a:pt x="50682" y="54261"/>
                </a:lnTo>
                <a:lnTo>
                  <a:pt x="47473" y="63585"/>
                </a:lnTo>
                <a:lnTo>
                  <a:pt x="25271" y="88903"/>
                </a:lnTo>
                <a:lnTo>
                  <a:pt x="18992" y="92429"/>
                </a:lnTo>
                <a:lnTo>
                  <a:pt x="12674" y="95055"/>
                </a:lnTo>
                <a:lnTo>
                  <a:pt x="0" y="1047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0" name="SMARTInkShape-Group382"/>
          <p:cNvGrpSpPr/>
          <p:nvPr/>
        </p:nvGrpSpPr>
        <p:grpSpPr>
          <a:xfrm>
            <a:off x="9972675" y="3952878"/>
            <a:ext cx="838201" cy="342781"/>
            <a:chOff x="9972675" y="3952878"/>
            <a:chExt cx="838201" cy="342781"/>
          </a:xfrm>
        </p:grpSpPr>
        <p:sp>
          <p:nvSpPr>
            <p:cNvPr id="263" name="SMARTInkShape-1507"/>
            <p:cNvSpPr/>
            <p:nvPr>
              <p:custDataLst>
                <p:tags r:id="rId182"/>
              </p:custDataLst>
            </p:nvPr>
          </p:nvSpPr>
          <p:spPr>
            <a:xfrm>
              <a:off x="9972675" y="4010026"/>
              <a:ext cx="200026" cy="161922"/>
            </a:xfrm>
            <a:custGeom>
              <a:avLst/>
              <a:gdLst/>
              <a:ahLst/>
              <a:cxnLst/>
              <a:rect l="0" t="0" r="0" b="0"/>
              <a:pathLst>
                <a:path w="200026" h="161922">
                  <a:moveTo>
                    <a:pt x="0" y="152399"/>
                  </a:moveTo>
                  <a:lnTo>
                    <a:pt x="0" y="152399"/>
                  </a:lnTo>
                  <a:lnTo>
                    <a:pt x="0" y="157456"/>
                  </a:lnTo>
                  <a:lnTo>
                    <a:pt x="1058" y="158945"/>
                  </a:lnTo>
                  <a:lnTo>
                    <a:pt x="2824" y="159938"/>
                  </a:lnTo>
                  <a:lnTo>
                    <a:pt x="9134" y="161807"/>
                  </a:lnTo>
                  <a:lnTo>
                    <a:pt x="26849" y="161921"/>
                  </a:lnTo>
                  <a:lnTo>
                    <a:pt x="35839" y="155378"/>
                  </a:lnTo>
                  <a:lnTo>
                    <a:pt x="60601" y="145056"/>
                  </a:lnTo>
                  <a:lnTo>
                    <a:pt x="105091" y="109844"/>
                  </a:lnTo>
                  <a:lnTo>
                    <a:pt x="125455" y="88293"/>
                  </a:lnTo>
                  <a:lnTo>
                    <a:pt x="171390" y="47644"/>
                  </a:lnTo>
                  <a:lnTo>
                    <a:pt x="186258" y="31752"/>
                  </a:lnTo>
                  <a:lnTo>
                    <a:pt x="188615" y="25400"/>
                  </a:lnTo>
                  <a:lnTo>
                    <a:pt x="190302" y="23283"/>
                  </a:lnTo>
                  <a:lnTo>
                    <a:pt x="196674" y="19245"/>
                  </a:lnTo>
                  <a:lnTo>
                    <a:pt x="199894" y="9965"/>
                  </a:lnTo>
                  <a:lnTo>
                    <a:pt x="200025" y="0"/>
                  </a:lnTo>
                  <a:lnTo>
                    <a:pt x="182334" y="17691"/>
                  </a:lnTo>
                  <a:lnTo>
                    <a:pt x="180184" y="26385"/>
                  </a:lnTo>
                  <a:lnTo>
                    <a:pt x="174508" y="35216"/>
                  </a:lnTo>
                  <a:lnTo>
                    <a:pt x="171298" y="44535"/>
                  </a:lnTo>
                  <a:lnTo>
                    <a:pt x="163368" y="55279"/>
                  </a:lnTo>
                  <a:lnTo>
                    <a:pt x="161152" y="70930"/>
                  </a:lnTo>
                  <a:lnTo>
                    <a:pt x="154443" y="85310"/>
                  </a:lnTo>
                  <a:lnTo>
                    <a:pt x="153761" y="88623"/>
                  </a:lnTo>
                  <a:lnTo>
                    <a:pt x="144318" y="107925"/>
                  </a:lnTo>
                  <a:lnTo>
                    <a:pt x="143002" y="126997"/>
                  </a:lnTo>
                  <a:lnTo>
                    <a:pt x="141901" y="129114"/>
                  </a:lnTo>
                  <a:lnTo>
                    <a:pt x="140109" y="130526"/>
                  </a:lnTo>
                  <a:lnTo>
                    <a:pt x="137856" y="131467"/>
                  </a:lnTo>
                  <a:lnTo>
                    <a:pt x="136354" y="133153"/>
                  </a:lnTo>
                  <a:lnTo>
                    <a:pt x="133745" y="141385"/>
                  </a:lnTo>
                  <a:lnTo>
                    <a:pt x="133350" y="161889"/>
                  </a:lnTo>
                  <a:lnTo>
                    <a:pt x="133350" y="117187"/>
                  </a:lnTo>
                  <a:lnTo>
                    <a:pt x="133350" y="110996"/>
                  </a:lnTo>
                  <a:lnTo>
                    <a:pt x="132292" y="108922"/>
                  </a:lnTo>
                  <a:lnTo>
                    <a:pt x="130526" y="107539"/>
                  </a:lnTo>
                  <a:lnTo>
                    <a:pt x="128293" y="106618"/>
                  </a:lnTo>
                  <a:lnTo>
                    <a:pt x="126804" y="104945"/>
                  </a:lnTo>
                  <a:lnTo>
                    <a:pt x="125148" y="100264"/>
                  </a:lnTo>
                  <a:lnTo>
                    <a:pt x="123648" y="98592"/>
                  </a:lnTo>
                  <a:lnTo>
                    <a:pt x="119159" y="96735"/>
                  </a:lnTo>
                  <a:lnTo>
                    <a:pt x="117540" y="95181"/>
                  </a:lnTo>
                  <a:lnTo>
                    <a:pt x="109670" y="82122"/>
                  </a:lnTo>
                  <a:lnTo>
                    <a:pt x="104128" y="78831"/>
                  </a:lnTo>
                  <a:lnTo>
                    <a:pt x="91948" y="76720"/>
                  </a:lnTo>
                  <a:lnTo>
                    <a:pt x="48918" y="76203"/>
                  </a:lnTo>
                  <a:lnTo>
                    <a:pt x="30849" y="76199"/>
                  </a:lnTo>
                  <a:lnTo>
                    <a:pt x="18514" y="83738"/>
                  </a:lnTo>
                  <a:lnTo>
                    <a:pt x="15518" y="84400"/>
                  </a:lnTo>
                  <a:lnTo>
                    <a:pt x="13519" y="85900"/>
                  </a:lnTo>
                  <a:lnTo>
                    <a:pt x="9649" y="92008"/>
                  </a:lnTo>
                  <a:lnTo>
                    <a:pt x="4995" y="93809"/>
                  </a:lnTo>
                  <a:lnTo>
                    <a:pt x="3329" y="95347"/>
                  </a:lnTo>
                  <a:lnTo>
                    <a:pt x="1480" y="99879"/>
                  </a:lnTo>
                  <a:lnTo>
                    <a:pt x="2046" y="101511"/>
                  </a:lnTo>
                  <a:lnTo>
                    <a:pt x="3480" y="102599"/>
                  </a:lnTo>
                  <a:lnTo>
                    <a:pt x="8331" y="104344"/>
                  </a:lnTo>
                  <a:lnTo>
                    <a:pt x="26371" y="120576"/>
                  </a:lnTo>
                  <a:lnTo>
                    <a:pt x="32182" y="122380"/>
                  </a:lnTo>
                  <a:lnTo>
                    <a:pt x="79316" y="123799"/>
                  </a:lnTo>
                  <a:lnTo>
                    <a:pt x="95250" y="1238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" name="SMARTInkShape-1508"/>
            <p:cNvSpPr/>
            <p:nvPr>
              <p:custDataLst>
                <p:tags r:id="rId183"/>
              </p:custDataLst>
            </p:nvPr>
          </p:nvSpPr>
          <p:spPr>
            <a:xfrm>
              <a:off x="10201275" y="41719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" name="SMARTInkShape-1509"/>
            <p:cNvSpPr/>
            <p:nvPr>
              <p:custDataLst>
                <p:tags r:id="rId184"/>
              </p:custDataLst>
            </p:nvPr>
          </p:nvSpPr>
          <p:spPr>
            <a:xfrm>
              <a:off x="10163175" y="4162425"/>
              <a:ext cx="85608" cy="133234"/>
            </a:xfrm>
            <a:custGeom>
              <a:avLst/>
              <a:gdLst/>
              <a:ahLst/>
              <a:cxnLst/>
              <a:rect l="0" t="0" r="0" b="0"/>
              <a:pathLst>
                <a:path w="85608" h="133234">
                  <a:moveTo>
                    <a:pt x="47625" y="9525"/>
                  </a:moveTo>
                  <a:lnTo>
                    <a:pt x="47625" y="9525"/>
                  </a:lnTo>
                  <a:lnTo>
                    <a:pt x="57035" y="117"/>
                  </a:lnTo>
                  <a:lnTo>
                    <a:pt x="66557" y="0"/>
                  </a:lnTo>
                  <a:lnTo>
                    <a:pt x="74864" y="8201"/>
                  </a:lnTo>
                  <a:lnTo>
                    <a:pt x="76165" y="18624"/>
                  </a:lnTo>
                  <a:lnTo>
                    <a:pt x="76199" y="33228"/>
                  </a:lnTo>
                  <a:lnTo>
                    <a:pt x="75142" y="34852"/>
                  </a:lnTo>
                  <a:lnTo>
                    <a:pt x="73376" y="35935"/>
                  </a:lnTo>
                  <a:lnTo>
                    <a:pt x="71143" y="36656"/>
                  </a:lnTo>
                  <a:lnTo>
                    <a:pt x="69654" y="38196"/>
                  </a:lnTo>
                  <a:lnTo>
                    <a:pt x="67066" y="46174"/>
                  </a:lnTo>
                  <a:lnTo>
                    <a:pt x="64027" y="46980"/>
                  </a:lnTo>
                  <a:lnTo>
                    <a:pt x="28587" y="47625"/>
                  </a:lnTo>
                  <a:lnTo>
                    <a:pt x="37709" y="38493"/>
                  </a:lnTo>
                  <a:lnTo>
                    <a:pt x="43040" y="38217"/>
                  </a:lnTo>
                  <a:lnTo>
                    <a:pt x="48409" y="40974"/>
                  </a:lnTo>
                  <a:lnTo>
                    <a:pt x="55424" y="46311"/>
                  </a:lnTo>
                  <a:lnTo>
                    <a:pt x="65199" y="47510"/>
                  </a:lnTo>
                  <a:lnTo>
                    <a:pt x="75770" y="56754"/>
                  </a:lnTo>
                  <a:lnTo>
                    <a:pt x="76072" y="62089"/>
                  </a:lnTo>
                  <a:lnTo>
                    <a:pt x="77174" y="63617"/>
                  </a:lnTo>
                  <a:lnTo>
                    <a:pt x="78966" y="64637"/>
                  </a:lnTo>
                  <a:lnTo>
                    <a:pt x="81219" y="65317"/>
                  </a:lnTo>
                  <a:lnTo>
                    <a:pt x="82721" y="66828"/>
                  </a:lnTo>
                  <a:lnTo>
                    <a:pt x="84389" y="71329"/>
                  </a:lnTo>
                  <a:lnTo>
                    <a:pt x="85607" y="83974"/>
                  </a:lnTo>
                  <a:lnTo>
                    <a:pt x="77514" y="93773"/>
                  </a:lnTo>
                  <a:lnTo>
                    <a:pt x="76315" y="103321"/>
                  </a:lnTo>
                  <a:lnTo>
                    <a:pt x="69677" y="112092"/>
                  </a:lnTo>
                  <a:lnTo>
                    <a:pt x="68011" y="117905"/>
                  </a:lnTo>
                  <a:lnTo>
                    <a:pt x="66507" y="119878"/>
                  </a:lnTo>
                  <a:lnTo>
                    <a:pt x="62014" y="122071"/>
                  </a:lnTo>
                  <a:lnTo>
                    <a:pt x="44320" y="123671"/>
                  </a:lnTo>
                  <a:lnTo>
                    <a:pt x="42246" y="124780"/>
                  </a:lnTo>
                  <a:lnTo>
                    <a:pt x="40863" y="126579"/>
                  </a:lnTo>
                  <a:lnTo>
                    <a:pt x="39943" y="128836"/>
                  </a:lnTo>
                  <a:lnTo>
                    <a:pt x="38270" y="130340"/>
                  </a:lnTo>
                  <a:lnTo>
                    <a:pt x="33589" y="132012"/>
                  </a:lnTo>
                  <a:lnTo>
                    <a:pt x="15758" y="133233"/>
                  </a:lnTo>
                  <a:lnTo>
                    <a:pt x="13681" y="132213"/>
                  </a:lnTo>
                  <a:lnTo>
                    <a:pt x="12295" y="130476"/>
                  </a:lnTo>
                  <a:lnTo>
                    <a:pt x="11371" y="128259"/>
                  </a:lnTo>
                  <a:lnTo>
                    <a:pt x="9699" y="126781"/>
                  </a:lnTo>
                  <a:lnTo>
                    <a:pt x="1486" y="124214"/>
                  </a:lnTo>
                  <a:lnTo>
                    <a:pt x="660" y="121176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" name="SMARTInkShape-1510"/>
            <p:cNvSpPr/>
            <p:nvPr>
              <p:custDataLst>
                <p:tags r:id="rId185"/>
              </p:custDataLst>
            </p:nvPr>
          </p:nvSpPr>
          <p:spPr>
            <a:xfrm>
              <a:off x="10248938" y="4010025"/>
              <a:ext cx="190460" cy="161925"/>
            </a:xfrm>
            <a:custGeom>
              <a:avLst/>
              <a:gdLst/>
              <a:ahLst/>
              <a:cxnLst/>
              <a:rect l="0" t="0" r="0" b="0"/>
              <a:pathLst>
                <a:path w="190460" h="161925">
                  <a:moveTo>
                    <a:pt x="180937" y="19050"/>
                  </a:moveTo>
                  <a:lnTo>
                    <a:pt x="180937" y="19050"/>
                  </a:lnTo>
                  <a:lnTo>
                    <a:pt x="171527" y="19050"/>
                  </a:lnTo>
                  <a:lnTo>
                    <a:pt x="171413" y="9642"/>
                  </a:lnTo>
                  <a:lnTo>
                    <a:pt x="171412" y="46263"/>
                  </a:lnTo>
                  <a:lnTo>
                    <a:pt x="172470" y="46717"/>
                  </a:lnTo>
                  <a:lnTo>
                    <a:pt x="180928" y="47624"/>
                  </a:lnTo>
                  <a:lnTo>
                    <a:pt x="180934" y="42568"/>
                  </a:lnTo>
                  <a:lnTo>
                    <a:pt x="181994" y="41079"/>
                  </a:lnTo>
                  <a:lnTo>
                    <a:pt x="183758" y="40086"/>
                  </a:lnTo>
                  <a:lnTo>
                    <a:pt x="189138" y="38493"/>
                  </a:lnTo>
                  <a:lnTo>
                    <a:pt x="189874" y="35452"/>
                  </a:lnTo>
                  <a:lnTo>
                    <a:pt x="190459" y="20410"/>
                  </a:lnTo>
                  <a:lnTo>
                    <a:pt x="189402" y="19957"/>
                  </a:lnTo>
                  <a:lnTo>
                    <a:pt x="185404" y="19453"/>
                  </a:lnTo>
                  <a:lnTo>
                    <a:pt x="183916" y="18260"/>
                  </a:lnTo>
                  <a:lnTo>
                    <a:pt x="181052" y="9928"/>
                  </a:lnTo>
                  <a:lnTo>
                    <a:pt x="175915" y="9644"/>
                  </a:lnTo>
                  <a:lnTo>
                    <a:pt x="174414" y="8546"/>
                  </a:lnTo>
                  <a:lnTo>
                    <a:pt x="171807" y="1334"/>
                  </a:lnTo>
                  <a:lnTo>
                    <a:pt x="168766" y="593"/>
                  </a:lnTo>
                  <a:lnTo>
                    <a:pt x="163246" y="117"/>
                  </a:lnTo>
                  <a:lnTo>
                    <a:pt x="134671" y="27215"/>
                  </a:lnTo>
                  <a:lnTo>
                    <a:pt x="133316" y="38044"/>
                  </a:lnTo>
                  <a:lnTo>
                    <a:pt x="133315" y="38062"/>
                  </a:lnTo>
                  <a:lnTo>
                    <a:pt x="142446" y="47232"/>
                  </a:lnTo>
                  <a:lnTo>
                    <a:pt x="151960" y="38483"/>
                  </a:lnTo>
                  <a:lnTo>
                    <a:pt x="160528" y="38133"/>
                  </a:lnTo>
                  <a:lnTo>
                    <a:pt x="160982" y="37064"/>
                  </a:lnTo>
                  <a:lnTo>
                    <a:pt x="161886" y="14120"/>
                  </a:lnTo>
                  <a:lnTo>
                    <a:pt x="160829" y="12588"/>
                  </a:lnTo>
                  <a:lnTo>
                    <a:pt x="159063" y="11567"/>
                  </a:lnTo>
                  <a:lnTo>
                    <a:pt x="153685" y="9928"/>
                  </a:lnTo>
                  <a:lnTo>
                    <a:pt x="152950" y="6882"/>
                  </a:lnTo>
                  <a:lnTo>
                    <a:pt x="152753" y="4588"/>
                  </a:lnTo>
                  <a:lnTo>
                    <a:pt x="151564" y="3059"/>
                  </a:lnTo>
                  <a:lnTo>
                    <a:pt x="147422" y="1360"/>
                  </a:lnTo>
                  <a:lnTo>
                    <a:pt x="101435" y="0"/>
                  </a:lnTo>
                  <a:lnTo>
                    <a:pt x="92000" y="0"/>
                  </a:lnTo>
                  <a:lnTo>
                    <a:pt x="89894" y="1058"/>
                  </a:lnTo>
                  <a:lnTo>
                    <a:pt x="88492" y="2822"/>
                  </a:lnTo>
                  <a:lnTo>
                    <a:pt x="87557" y="5057"/>
                  </a:lnTo>
                  <a:lnTo>
                    <a:pt x="85875" y="6546"/>
                  </a:lnTo>
                  <a:lnTo>
                    <a:pt x="81184" y="8201"/>
                  </a:lnTo>
                  <a:lnTo>
                    <a:pt x="69549" y="10321"/>
                  </a:lnTo>
                  <a:lnTo>
                    <a:pt x="60209" y="15994"/>
                  </a:lnTo>
                  <a:lnTo>
                    <a:pt x="50740" y="19203"/>
                  </a:lnTo>
                  <a:lnTo>
                    <a:pt x="44403" y="23704"/>
                  </a:lnTo>
                  <a:lnTo>
                    <a:pt x="40880" y="29232"/>
                  </a:lnTo>
                  <a:lnTo>
                    <a:pt x="39940" y="32188"/>
                  </a:lnTo>
                  <a:lnTo>
                    <a:pt x="38257" y="34159"/>
                  </a:lnTo>
                  <a:lnTo>
                    <a:pt x="33562" y="36349"/>
                  </a:lnTo>
                  <a:lnTo>
                    <a:pt x="31888" y="37991"/>
                  </a:lnTo>
                  <a:lnTo>
                    <a:pt x="21192" y="57329"/>
                  </a:lnTo>
                  <a:lnTo>
                    <a:pt x="20466" y="60445"/>
                  </a:lnTo>
                  <a:lnTo>
                    <a:pt x="12754" y="74107"/>
                  </a:lnTo>
                  <a:lnTo>
                    <a:pt x="9397" y="89103"/>
                  </a:lnTo>
                  <a:lnTo>
                    <a:pt x="2139" y="104188"/>
                  </a:lnTo>
                  <a:lnTo>
                    <a:pt x="0" y="136515"/>
                  </a:lnTo>
                  <a:lnTo>
                    <a:pt x="1045" y="138635"/>
                  </a:lnTo>
                  <a:lnTo>
                    <a:pt x="2801" y="140048"/>
                  </a:lnTo>
                  <a:lnTo>
                    <a:pt x="5031" y="140991"/>
                  </a:lnTo>
                  <a:lnTo>
                    <a:pt x="6517" y="142677"/>
                  </a:lnTo>
                  <a:lnTo>
                    <a:pt x="9096" y="150910"/>
                  </a:lnTo>
                  <a:lnTo>
                    <a:pt x="18610" y="161494"/>
                  </a:lnTo>
                  <a:lnTo>
                    <a:pt x="51168" y="161924"/>
                  </a:lnTo>
                  <a:lnTo>
                    <a:pt x="57292" y="159102"/>
                  </a:lnTo>
                  <a:lnTo>
                    <a:pt x="66637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" name="SMARTInkShape-1511"/>
            <p:cNvSpPr/>
            <p:nvPr>
              <p:custDataLst>
                <p:tags r:id="rId186"/>
              </p:custDataLst>
            </p:nvPr>
          </p:nvSpPr>
          <p:spPr>
            <a:xfrm>
              <a:off x="10467975" y="4067175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9525"/>
                  </a:moveTo>
                  <a:lnTo>
                    <a:pt x="0" y="9525"/>
                  </a:lnTo>
                  <a:lnTo>
                    <a:pt x="9410" y="9525"/>
                  </a:lnTo>
                  <a:lnTo>
                    <a:pt x="14547" y="4468"/>
                  </a:lnTo>
                  <a:lnTo>
                    <a:pt x="19871" y="1986"/>
                  </a:lnTo>
                  <a:lnTo>
                    <a:pt x="49801" y="1"/>
                  </a:lnTo>
                  <a:lnTo>
                    <a:pt x="61776" y="0"/>
                  </a:lnTo>
                  <a:lnTo>
                    <a:pt x="67319" y="2822"/>
                  </a:lnTo>
                  <a:lnTo>
                    <a:pt x="74445" y="8201"/>
                  </a:lnTo>
                  <a:lnTo>
                    <a:pt x="84247" y="9408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8" name="SMARTInkShape-1512"/>
            <p:cNvSpPr/>
            <p:nvPr>
              <p:custDataLst>
                <p:tags r:id="rId187"/>
              </p:custDataLst>
            </p:nvPr>
          </p:nvSpPr>
          <p:spPr>
            <a:xfrm>
              <a:off x="10448928" y="4133850"/>
              <a:ext cx="47623" cy="1"/>
            </a:xfrm>
            <a:custGeom>
              <a:avLst/>
              <a:gdLst/>
              <a:ahLst/>
              <a:cxnLst/>
              <a:rect l="0" t="0" r="0" b="0"/>
              <a:pathLst>
                <a:path w="47623" h="1">
                  <a:moveTo>
                    <a:pt x="9522" y="0"/>
                  </a:moveTo>
                  <a:lnTo>
                    <a:pt x="9522" y="0"/>
                  </a:lnTo>
                  <a:lnTo>
                    <a:pt x="0" y="0"/>
                  </a:lnTo>
                  <a:lnTo>
                    <a:pt x="4762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9" name="SMARTInkShape-1513"/>
            <p:cNvSpPr/>
            <p:nvPr>
              <p:custDataLst>
                <p:tags r:id="rId188"/>
              </p:custDataLst>
            </p:nvPr>
          </p:nvSpPr>
          <p:spPr>
            <a:xfrm>
              <a:off x="10631236" y="3952878"/>
              <a:ext cx="179640" cy="228587"/>
            </a:xfrm>
            <a:custGeom>
              <a:avLst/>
              <a:gdLst/>
              <a:ahLst/>
              <a:cxnLst/>
              <a:rect l="0" t="0" r="0" b="0"/>
              <a:pathLst>
                <a:path w="179640" h="228587">
                  <a:moveTo>
                    <a:pt x="151064" y="47622"/>
                  </a:moveTo>
                  <a:lnTo>
                    <a:pt x="151064" y="47622"/>
                  </a:lnTo>
                  <a:lnTo>
                    <a:pt x="132049" y="47622"/>
                  </a:lnTo>
                  <a:lnTo>
                    <a:pt x="132014" y="66634"/>
                  </a:lnTo>
                  <a:lnTo>
                    <a:pt x="122880" y="75804"/>
                  </a:lnTo>
                  <a:lnTo>
                    <a:pt x="122498" y="67055"/>
                  </a:lnTo>
                  <a:lnTo>
                    <a:pt x="117436" y="66786"/>
                  </a:lnTo>
                  <a:lnTo>
                    <a:pt x="115944" y="65689"/>
                  </a:lnTo>
                  <a:lnTo>
                    <a:pt x="113355" y="58481"/>
                  </a:lnTo>
                  <a:lnTo>
                    <a:pt x="112973" y="42992"/>
                  </a:lnTo>
                  <a:lnTo>
                    <a:pt x="115791" y="37451"/>
                  </a:lnTo>
                  <a:lnTo>
                    <a:pt x="122098" y="29091"/>
                  </a:lnTo>
                  <a:lnTo>
                    <a:pt x="122454" y="20417"/>
                  </a:lnTo>
                  <a:lnTo>
                    <a:pt x="131621" y="9950"/>
                  </a:lnTo>
                  <a:lnTo>
                    <a:pt x="131899" y="4592"/>
                  </a:lnTo>
                  <a:lnTo>
                    <a:pt x="132996" y="3060"/>
                  </a:lnTo>
                  <a:lnTo>
                    <a:pt x="134785" y="2039"/>
                  </a:lnTo>
                  <a:lnTo>
                    <a:pt x="141707" y="266"/>
                  </a:lnTo>
                  <a:lnTo>
                    <a:pt x="150937" y="0"/>
                  </a:lnTo>
                  <a:lnTo>
                    <a:pt x="151064" y="33110"/>
                  </a:lnTo>
                  <a:lnTo>
                    <a:pt x="148240" y="38703"/>
                  </a:lnTo>
                  <a:lnTo>
                    <a:pt x="144518" y="44716"/>
                  </a:lnTo>
                  <a:lnTo>
                    <a:pt x="142127" y="57200"/>
                  </a:lnTo>
                  <a:lnTo>
                    <a:pt x="141930" y="60358"/>
                  </a:lnTo>
                  <a:lnTo>
                    <a:pt x="138891" y="66688"/>
                  </a:lnTo>
                  <a:lnTo>
                    <a:pt x="136599" y="69857"/>
                  </a:lnTo>
                  <a:lnTo>
                    <a:pt x="120309" y="116945"/>
                  </a:lnTo>
                  <a:lnTo>
                    <a:pt x="112317" y="131310"/>
                  </a:lnTo>
                  <a:lnTo>
                    <a:pt x="78030" y="176891"/>
                  </a:lnTo>
                  <a:lnTo>
                    <a:pt x="52639" y="203162"/>
                  </a:lnTo>
                  <a:lnTo>
                    <a:pt x="46289" y="206709"/>
                  </a:lnTo>
                  <a:lnTo>
                    <a:pt x="43114" y="207655"/>
                  </a:lnTo>
                  <a:lnTo>
                    <a:pt x="40997" y="209344"/>
                  </a:lnTo>
                  <a:lnTo>
                    <a:pt x="36960" y="215719"/>
                  </a:lnTo>
                  <a:lnTo>
                    <a:pt x="32265" y="217582"/>
                  </a:lnTo>
                  <a:lnTo>
                    <a:pt x="30590" y="219137"/>
                  </a:lnTo>
                  <a:lnTo>
                    <a:pt x="28728" y="223687"/>
                  </a:lnTo>
                  <a:lnTo>
                    <a:pt x="27174" y="225324"/>
                  </a:lnTo>
                  <a:lnTo>
                    <a:pt x="19168" y="228166"/>
                  </a:lnTo>
                  <a:lnTo>
                    <a:pt x="8619" y="228586"/>
                  </a:lnTo>
                  <a:lnTo>
                    <a:pt x="8317" y="223537"/>
                  </a:lnTo>
                  <a:lnTo>
                    <a:pt x="7215" y="222049"/>
                  </a:lnTo>
                  <a:lnTo>
                    <a:pt x="0" y="219464"/>
                  </a:lnTo>
                  <a:lnTo>
                    <a:pt x="2079" y="216424"/>
                  </a:lnTo>
                  <a:lnTo>
                    <a:pt x="6982" y="210905"/>
                  </a:lnTo>
                  <a:lnTo>
                    <a:pt x="8084" y="201466"/>
                  </a:lnTo>
                  <a:lnTo>
                    <a:pt x="9176" y="200984"/>
                  </a:lnTo>
                  <a:lnTo>
                    <a:pt x="16382" y="200149"/>
                  </a:lnTo>
                  <a:lnTo>
                    <a:pt x="17121" y="197256"/>
                  </a:lnTo>
                  <a:lnTo>
                    <a:pt x="17319" y="195003"/>
                  </a:lnTo>
                  <a:lnTo>
                    <a:pt x="18508" y="193501"/>
                  </a:lnTo>
                  <a:lnTo>
                    <a:pt x="25880" y="190893"/>
                  </a:lnTo>
                  <a:lnTo>
                    <a:pt x="44839" y="190500"/>
                  </a:lnTo>
                  <a:lnTo>
                    <a:pt x="54363" y="198698"/>
                  </a:lnTo>
                  <a:lnTo>
                    <a:pt x="60440" y="199630"/>
                  </a:lnTo>
                  <a:lnTo>
                    <a:pt x="68945" y="199906"/>
                  </a:lnTo>
                  <a:lnTo>
                    <a:pt x="70918" y="201003"/>
                  </a:lnTo>
                  <a:lnTo>
                    <a:pt x="72232" y="202793"/>
                  </a:lnTo>
                  <a:lnTo>
                    <a:pt x="73109" y="205045"/>
                  </a:lnTo>
                  <a:lnTo>
                    <a:pt x="74752" y="206545"/>
                  </a:lnTo>
                  <a:lnTo>
                    <a:pt x="79401" y="208213"/>
                  </a:lnTo>
                  <a:lnTo>
                    <a:pt x="81063" y="209716"/>
                  </a:lnTo>
                  <a:lnTo>
                    <a:pt x="83952" y="217631"/>
                  </a:lnTo>
                  <a:lnTo>
                    <a:pt x="87016" y="218431"/>
                  </a:lnTo>
                  <a:lnTo>
                    <a:pt x="92552" y="218945"/>
                  </a:lnTo>
                  <a:lnTo>
                    <a:pt x="101996" y="227262"/>
                  </a:lnTo>
                  <a:lnTo>
                    <a:pt x="108068" y="228201"/>
                  </a:lnTo>
                  <a:lnTo>
                    <a:pt x="120734" y="228563"/>
                  </a:lnTo>
                  <a:lnTo>
                    <a:pt x="130536" y="220393"/>
                  </a:lnTo>
                  <a:lnTo>
                    <a:pt x="136632" y="219463"/>
                  </a:lnTo>
                  <a:lnTo>
                    <a:pt x="138268" y="218275"/>
                  </a:lnTo>
                  <a:lnTo>
                    <a:pt x="139359" y="216424"/>
                  </a:lnTo>
                  <a:lnTo>
                    <a:pt x="140086" y="214132"/>
                  </a:lnTo>
                  <a:lnTo>
                    <a:pt x="146164" y="205849"/>
                  </a:lnTo>
                  <a:lnTo>
                    <a:pt x="151708" y="202612"/>
                  </a:lnTo>
                  <a:lnTo>
                    <a:pt x="157702" y="200115"/>
                  </a:lnTo>
                  <a:lnTo>
                    <a:pt x="178153" y="182426"/>
                  </a:lnTo>
                  <a:lnTo>
                    <a:pt x="179552" y="172415"/>
                  </a:lnTo>
                  <a:lnTo>
                    <a:pt x="179639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5" name="SMARTInkShape-Group383"/>
          <p:cNvGrpSpPr/>
          <p:nvPr/>
        </p:nvGrpSpPr>
        <p:grpSpPr>
          <a:xfrm>
            <a:off x="10877550" y="3914786"/>
            <a:ext cx="619091" cy="323840"/>
            <a:chOff x="10877550" y="3914786"/>
            <a:chExt cx="619091" cy="323840"/>
          </a:xfrm>
        </p:grpSpPr>
        <p:sp>
          <p:nvSpPr>
            <p:cNvPr id="271" name="SMARTInkShape-1514"/>
            <p:cNvSpPr/>
            <p:nvPr>
              <p:custDataLst>
                <p:tags r:id="rId178"/>
              </p:custDataLst>
            </p:nvPr>
          </p:nvSpPr>
          <p:spPr>
            <a:xfrm>
              <a:off x="10877550" y="4067175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0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0" y="19040"/>
                  </a:lnTo>
                  <a:lnTo>
                    <a:pt x="8202" y="19050"/>
                  </a:lnTo>
                  <a:lnTo>
                    <a:pt x="8642" y="17992"/>
                  </a:lnTo>
                  <a:lnTo>
                    <a:pt x="9525" y="0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2" name="SMARTInkShape-1515"/>
            <p:cNvSpPr/>
            <p:nvPr>
              <p:custDataLst>
                <p:tags r:id="rId179"/>
              </p:custDataLst>
            </p:nvPr>
          </p:nvSpPr>
          <p:spPr>
            <a:xfrm>
              <a:off x="10953750" y="3933828"/>
              <a:ext cx="276226" cy="215033"/>
            </a:xfrm>
            <a:custGeom>
              <a:avLst/>
              <a:gdLst/>
              <a:ahLst/>
              <a:cxnLst/>
              <a:rect l="0" t="0" r="0" b="0"/>
              <a:pathLst>
                <a:path w="276226" h="215033">
                  <a:moveTo>
                    <a:pt x="0" y="200022"/>
                  </a:moveTo>
                  <a:lnTo>
                    <a:pt x="0" y="200022"/>
                  </a:lnTo>
                  <a:lnTo>
                    <a:pt x="0" y="215032"/>
                  </a:lnTo>
                  <a:lnTo>
                    <a:pt x="0" y="212691"/>
                  </a:lnTo>
                  <a:lnTo>
                    <a:pt x="1058" y="211643"/>
                  </a:lnTo>
                  <a:lnTo>
                    <a:pt x="5057" y="210479"/>
                  </a:lnTo>
                  <a:lnTo>
                    <a:pt x="17335" y="209629"/>
                  </a:lnTo>
                  <a:lnTo>
                    <a:pt x="38282" y="193075"/>
                  </a:lnTo>
                  <a:lnTo>
                    <a:pt x="44531" y="190584"/>
                  </a:lnTo>
                  <a:lnTo>
                    <a:pt x="91194" y="146906"/>
                  </a:lnTo>
                  <a:lnTo>
                    <a:pt x="104601" y="130694"/>
                  </a:lnTo>
                  <a:lnTo>
                    <a:pt x="131348" y="97836"/>
                  </a:lnTo>
                  <a:lnTo>
                    <a:pt x="135191" y="93798"/>
                  </a:lnTo>
                  <a:lnTo>
                    <a:pt x="139460" y="83667"/>
                  </a:lnTo>
                  <a:lnTo>
                    <a:pt x="140598" y="78002"/>
                  </a:lnTo>
                  <a:lnTo>
                    <a:pt x="147507" y="68885"/>
                  </a:lnTo>
                  <a:lnTo>
                    <a:pt x="155517" y="61306"/>
                  </a:lnTo>
                  <a:lnTo>
                    <a:pt x="186327" y="14024"/>
                  </a:lnTo>
                  <a:lnTo>
                    <a:pt x="188646" y="11523"/>
                  </a:lnTo>
                  <a:lnTo>
                    <a:pt x="189675" y="7589"/>
                  </a:lnTo>
                  <a:lnTo>
                    <a:pt x="190499" y="4"/>
                  </a:lnTo>
                  <a:lnTo>
                    <a:pt x="190500" y="2"/>
                  </a:lnTo>
                  <a:lnTo>
                    <a:pt x="190500" y="0"/>
                  </a:lnTo>
                  <a:lnTo>
                    <a:pt x="190500" y="14186"/>
                  </a:lnTo>
                  <a:lnTo>
                    <a:pt x="187676" y="19709"/>
                  </a:lnTo>
                  <a:lnTo>
                    <a:pt x="182298" y="26821"/>
                  </a:lnTo>
                  <a:lnTo>
                    <a:pt x="180177" y="35830"/>
                  </a:lnTo>
                  <a:lnTo>
                    <a:pt x="174507" y="44716"/>
                  </a:lnTo>
                  <a:lnTo>
                    <a:pt x="171298" y="54052"/>
                  </a:lnTo>
                  <a:lnTo>
                    <a:pt x="165172" y="63521"/>
                  </a:lnTo>
                  <a:lnTo>
                    <a:pt x="161830" y="73029"/>
                  </a:lnTo>
                  <a:lnTo>
                    <a:pt x="155664" y="82549"/>
                  </a:lnTo>
                  <a:lnTo>
                    <a:pt x="152308" y="92073"/>
                  </a:lnTo>
                  <a:lnTo>
                    <a:pt x="146140" y="101597"/>
                  </a:lnTo>
                  <a:lnTo>
                    <a:pt x="143842" y="111122"/>
                  </a:lnTo>
                  <a:lnTo>
                    <a:pt x="143003" y="126997"/>
                  </a:lnTo>
                  <a:lnTo>
                    <a:pt x="140109" y="133347"/>
                  </a:lnTo>
                  <a:lnTo>
                    <a:pt x="136354" y="139697"/>
                  </a:lnTo>
                  <a:lnTo>
                    <a:pt x="133745" y="150515"/>
                  </a:lnTo>
                  <a:lnTo>
                    <a:pt x="133350" y="190458"/>
                  </a:lnTo>
                  <a:lnTo>
                    <a:pt x="141552" y="190494"/>
                  </a:lnTo>
                  <a:lnTo>
                    <a:pt x="187350" y="146021"/>
                  </a:lnTo>
                  <a:lnTo>
                    <a:pt x="219075" y="111474"/>
                  </a:lnTo>
                  <a:lnTo>
                    <a:pt x="238125" y="86311"/>
                  </a:lnTo>
                  <a:lnTo>
                    <a:pt x="243417" y="79634"/>
                  </a:lnTo>
                  <a:lnTo>
                    <a:pt x="245769" y="73139"/>
                  </a:lnTo>
                  <a:lnTo>
                    <a:pt x="247454" y="70983"/>
                  </a:lnTo>
                  <a:lnTo>
                    <a:pt x="253824" y="66891"/>
                  </a:lnTo>
                  <a:lnTo>
                    <a:pt x="255686" y="62183"/>
                  </a:lnTo>
                  <a:lnTo>
                    <a:pt x="257240" y="60505"/>
                  </a:lnTo>
                  <a:lnTo>
                    <a:pt x="261791" y="58640"/>
                  </a:lnTo>
                  <a:lnTo>
                    <a:pt x="263428" y="57084"/>
                  </a:lnTo>
                  <a:lnTo>
                    <a:pt x="266662" y="47750"/>
                  </a:lnTo>
                  <a:lnTo>
                    <a:pt x="276223" y="38099"/>
                  </a:lnTo>
                  <a:lnTo>
                    <a:pt x="276224" y="38097"/>
                  </a:lnTo>
                  <a:lnTo>
                    <a:pt x="276225" y="38097"/>
                  </a:lnTo>
                  <a:lnTo>
                    <a:pt x="271168" y="38097"/>
                  </a:lnTo>
                  <a:lnTo>
                    <a:pt x="269679" y="39155"/>
                  </a:lnTo>
                  <a:lnTo>
                    <a:pt x="268687" y="40919"/>
                  </a:lnTo>
                  <a:lnTo>
                    <a:pt x="267091" y="46298"/>
                  </a:lnTo>
                  <a:lnTo>
                    <a:pt x="264052" y="47033"/>
                  </a:lnTo>
                  <a:lnTo>
                    <a:pt x="261760" y="47229"/>
                  </a:lnTo>
                  <a:lnTo>
                    <a:pt x="260232" y="48418"/>
                  </a:lnTo>
                  <a:lnTo>
                    <a:pt x="256384" y="57300"/>
                  </a:lnTo>
                  <a:lnTo>
                    <a:pt x="241372" y="73991"/>
                  </a:lnTo>
                  <a:lnTo>
                    <a:pt x="239089" y="82834"/>
                  </a:lnTo>
                  <a:lnTo>
                    <a:pt x="238553" y="89025"/>
                  </a:lnTo>
                  <a:lnTo>
                    <a:pt x="235493" y="95304"/>
                  </a:lnTo>
                  <a:lnTo>
                    <a:pt x="233195" y="98460"/>
                  </a:lnTo>
                  <a:lnTo>
                    <a:pt x="220039" y="139436"/>
                  </a:lnTo>
                  <a:lnTo>
                    <a:pt x="219503" y="145931"/>
                  </a:lnTo>
                  <a:lnTo>
                    <a:pt x="218302" y="148086"/>
                  </a:lnTo>
                  <a:lnTo>
                    <a:pt x="216443" y="149523"/>
                  </a:lnTo>
                  <a:lnTo>
                    <a:pt x="214145" y="150481"/>
                  </a:lnTo>
                  <a:lnTo>
                    <a:pt x="212613" y="152178"/>
                  </a:lnTo>
                  <a:lnTo>
                    <a:pt x="210911" y="156886"/>
                  </a:lnTo>
                  <a:lnTo>
                    <a:pt x="209551" y="190057"/>
                  </a:lnTo>
                  <a:lnTo>
                    <a:pt x="228600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3" name="SMARTInkShape-1516"/>
            <p:cNvSpPr/>
            <p:nvPr>
              <p:custDataLst>
                <p:tags r:id="rId180"/>
              </p:custDataLst>
            </p:nvPr>
          </p:nvSpPr>
          <p:spPr>
            <a:xfrm>
              <a:off x="11300714" y="3914786"/>
              <a:ext cx="157460" cy="219065"/>
            </a:xfrm>
            <a:custGeom>
              <a:avLst/>
              <a:gdLst/>
              <a:ahLst/>
              <a:cxnLst/>
              <a:rect l="0" t="0" r="0" b="0"/>
              <a:pathLst>
                <a:path w="157460" h="219065">
                  <a:moveTo>
                    <a:pt x="138811" y="9514"/>
                  </a:moveTo>
                  <a:lnTo>
                    <a:pt x="138811" y="9514"/>
                  </a:lnTo>
                  <a:lnTo>
                    <a:pt x="138811" y="17715"/>
                  </a:lnTo>
                  <a:lnTo>
                    <a:pt x="130609" y="27124"/>
                  </a:lnTo>
                  <a:lnTo>
                    <a:pt x="129401" y="36638"/>
                  </a:lnTo>
                  <a:lnTo>
                    <a:pt x="129286" y="66661"/>
                  </a:lnTo>
                  <a:lnTo>
                    <a:pt x="137488" y="66664"/>
                  </a:lnTo>
                  <a:lnTo>
                    <a:pt x="137928" y="65606"/>
                  </a:lnTo>
                  <a:lnTo>
                    <a:pt x="138696" y="58463"/>
                  </a:lnTo>
                  <a:lnTo>
                    <a:pt x="147000" y="49054"/>
                  </a:lnTo>
                  <a:lnTo>
                    <a:pt x="147941" y="42984"/>
                  </a:lnTo>
                  <a:lnTo>
                    <a:pt x="149130" y="41352"/>
                  </a:lnTo>
                  <a:lnTo>
                    <a:pt x="150982" y="40264"/>
                  </a:lnTo>
                  <a:lnTo>
                    <a:pt x="153275" y="39540"/>
                  </a:lnTo>
                  <a:lnTo>
                    <a:pt x="154803" y="37998"/>
                  </a:lnTo>
                  <a:lnTo>
                    <a:pt x="156502" y="33462"/>
                  </a:lnTo>
                  <a:lnTo>
                    <a:pt x="157459" y="24959"/>
                  </a:lnTo>
                  <a:lnTo>
                    <a:pt x="156534" y="22986"/>
                  </a:lnTo>
                  <a:lnTo>
                    <a:pt x="154860" y="21670"/>
                  </a:lnTo>
                  <a:lnTo>
                    <a:pt x="152685" y="20793"/>
                  </a:lnTo>
                  <a:lnTo>
                    <a:pt x="151236" y="19150"/>
                  </a:lnTo>
                  <a:lnTo>
                    <a:pt x="148718" y="10992"/>
                  </a:lnTo>
                  <a:lnTo>
                    <a:pt x="148450" y="4895"/>
                  </a:lnTo>
                  <a:lnTo>
                    <a:pt x="147353" y="3260"/>
                  </a:lnTo>
                  <a:lnTo>
                    <a:pt x="145564" y="2170"/>
                  </a:lnTo>
                  <a:lnTo>
                    <a:pt x="137990" y="635"/>
                  </a:lnTo>
                  <a:lnTo>
                    <a:pt x="121235" y="0"/>
                  </a:lnTo>
                  <a:lnTo>
                    <a:pt x="112449" y="6537"/>
                  </a:lnTo>
                  <a:lnTo>
                    <a:pt x="103602" y="9690"/>
                  </a:lnTo>
                  <a:lnTo>
                    <a:pt x="87974" y="22655"/>
                  </a:lnTo>
                  <a:lnTo>
                    <a:pt x="84466" y="28760"/>
                  </a:lnTo>
                  <a:lnTo>
                    <a:pt x="81849" y="35001"/>
                  </a:lnTo>
                  <a:lnTo>
                    <a:pt x="43546" y="79012"/>
                  </a:lnTo>
                  <a:lnTo>
                    <a:pt x="24510" y="104175"/>
                  </a:lnTo>
                  <a:lnTo>
                    <a:pt x="21336" y="107547"/>
                  </a:lnTo>
                  <a:lnTo>
                    <a:pt x="17810" y="116937"/>
                  </a:lnTo>
                  <a:lnTo>
                    <a:pt x="15182" y="127107"/>
                  </a:lnTo>
                  <a:lnTo>
                    <a:pt x="7696" y="142260"/>
                  </a:lnTo>
                  <a:lnTo>
                    <a:pt x="4491" y="168241"/>
                  </a:lnTo>
                  <a:lnTo>
                    <a:pt x="444" y="174604"/>
                  </a:lnTo>
                  <a:lnTo>
                    <a:pt x="0" y="177782"/>
                  </a:lnTo>
                  <a:lnTo>
                    <a:pt x="5186" y="198132"/>
                  </a:lnTo>
                  <a:lnTo>
                    <a:pt x="18694" y="213107"/>
                  </a:lnTo>
                  <a:lnTo>
                    <a:pt x="24749" y="216416"/>
                  </a:lnTo>
                  <a:lnTo>
                    <a:pt x="33872" y="218716"/>
                  </a:lnTo>
                  <a:lnTo>
                    <a:pt x="43561" y="2190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4" name="SMARTInkShape-1517"/>
            <p:cNvSpPr/>
            <p:nvPr>
              <p:custDataLst>
                <p:tags r:id="rId181"/>
              </p:custDataLst>
            </p:nvPr>
          </p:nvSpPr>
          <p:spPr>
            <a:xfrm>
              <a:off x="11401425" y="4105275"/>
              <a:ext cx="95216" cy="133351"/>
            </a:xfrm>
            <a:custGeom>
              <a:avLst/>
              <a:gdLst/>
              <a:ahLst/>
              <a:cxnLst/>
              <a:rect l="0" t="0" r="0" b="0"/>
              <a:pathLst>
                <a:path w="95216" h="133351">
                  <a:moveTo>
                    <a:pt x="38100" y="28575"/>
                  </a:moveTo>
                  <a:lnTo>
                    <a:pt x="38100" y="28575"/>
                  </a:lnTo>
                  <a:lnTo>
                    <a:pt x="29898" y="28575"/>
                  </a:lnTo>
                  <a:lnTo>
                    <a:pt x="29458" y="27517"/>
                  </a:lnTo>
                  <a:lnTo>
                    <a:pt x="28575" y="19050"/>
                  </a:lnTo>
                  <a:lnTo>
                    <a:pt x="38100" y="19050"/>
                  </a:lnTo>
                  <a:lnTo>
                    <a:pt x="47234" y="9918"/>
                  </a:lnTo>
                  <a:lnTo>
                    <a:pt x="56748" y="9535"/>
                  </a:lnTo>
                  <a:lnTo>
                    <a:pt x="66273" y="393"/>
                  </a:lnTo>
                  <a:lnTo>
                    <a:pt x="85690" y="0"/>
                  </a:lnTo>
                  <a:lnTo>
                    <a:pt x="94857" y="9132"/>
                  </a:lnTo>
                  <a:lnTo>
                    <a:pt x="95215" y="17692"/>
                  </a:lnTo>
                  <a:lnTo>
                    <a:pt x="87047" y="27131"/>
                  </a:lnTo>
                  <a:lnTo>
                    <a:pt x="86116" y="33204"/>
                  </a:lnTo>
                  <a:lnTo>
                    <a:pt x="84927" y="34836"/>
                  </a:lnTo>
                  <a:lnTo>
                    <a:pt x="83077" y="35924"/>
                  </a:lnTo>
                  <a:lnTo>
                    <a:pt x="77559" y="37670"/>
                  </a:lnTo>
                  <a:lnTo>
                    <a:pt x="76804" y="40731"/>
                  </a:lnTo>
                  <a:lnTo>
                    <a:pt x="76602" y="43030"/>
                  </a:lnTo>
                  <a:lnTo>
                    <a:pt x="75409" y="44561"/>
                  </a:lnTo>
                  <a:lnTo>
                    <a:pt x="57242" y="56188"/>
                  </a:lnTo>
                  <a:lnTo>
                    <a:pt x="52605" y="56722"/>
                  </a:lnTo>
                  <a:lnTo>
                    <a:pt x="50946" y="57923"/>
                  </a:lnTo>
                  <a:lnTo>
                    <a:pt x="49839" y="59782"/>
                  </a:lnTo>
                  <a:lnTo>
                    <a:pt x="49101" y="62080"/>
                  </a:lnTo>
                  <a:lnTo>
                    <a:pt x="47551" y="63612"/>
                  </a:lnTo>
                  <a:lnTo>
                    <a:pt x="38228" y="66640"/>
                  </a:lnTo>
                  <a:lnTo>
                    <a:pt x="28970" y="66674"/>
                  </a:lnTo>
                  <a:lnTo>
                    <a:pt x="36810" y="66675"/>
                  </a:lnTo>
                  <a:lnTo>
                    <a:pt x="37526" y="63853"/>
                  </a:lnTo>
                  <a:lnTo>
                    <a:pt x="37986" y="58474"/>
                  </a:lnTo>
                  <a:lnTo>
                    <a:pt x="40872" y="57739"/>
                  </a:lnTo>
                  <a:lnTo>
                    <a:pt x="75772" y="57150"/>
                  </a:lnTo>
                  <a:lnTo>
                    <a:pt x="76197" y="74760"/>
                  </a:lnTo>
                  <a:lnTo>
                    <a:pt x="77257" y="75240"/>
                  </a:lnTo>
                  <a:lnTo>
                    <a:pt x="81256" y="75774"/>
                  </a:lnTo>
                  <a:lnTo>
                    <a:pt x="82745" y="76974"/>
                  </a:lnTo>
                  <a:lnTo>
                    <a:pt x="84401" y="81130"/>
                  </a:lnTo>
                  <a:lnTo>
                    <a:pt x="83783" y="83720"/>
                  </a:lnTo>
                  <a:lnTo>
                    <a:pt x="77408" y="93523"/>
                  </a:lnTo>
                  <a:lnTo>
                    <a:pt x="76271" y="104849"/>
                  </a:lnTo>
                  <a:lnTo>
                    <a:pt x="76202" y="118926"/>
                  </a:lnTo>
                  <a:lnTo>
                    <a:pt x="75143" y="120559"/>
                  </a:lnTo>
                  <a:lnTo>
                    <a:pt x="73379" y="121648"/>
                  </a:lnTo>
                  <a:lnTo>
                    <a:pt x="66499" y="123539"/>
                  </a:lnTo>
                  <a:lnTo>
                    <a:pt x="62009" y="123697"/>
                  </a:lnTo>
                  <a:lnTo>
                    <a:pt x="60390" y="124799"/>
                  </a:lnTo>
                  <a:lnTo>
                    <a:pt x="59311" y="126590"/>
                  </a:lnTo>
                  <a:lnTo>
                    <a:pt x="58591" y="128844"/>
                  </a:lnTo>
                  <a:lnTo>
                    <a:pt x="57053" y="130346"/>
                  </a:lnTo>
                  <a:lnTo>
                    <a:pt x="49075" y="132954"/>
                  </a:lnTo>
                  <a:lnTo>
                    <a:pt x="14399" y="133350"/>
                  </a:lnTo>
                  <a:lnTo>
                    <a:pt x="12774" y="132292"/>
                  </a:lnTo>
                  <a:lnTo>
                    <a:pt x="11690" y="130528"/>
                  </a:lnTo>
                  <a:lnTo>
                    <a:pt x="9652" y="124218"/>
                  </a:lnTo>
                  <a:lnTo>
                    <a:pt x="0" y="123825"/>
                  </a:lnTo>
                  <a:lnTo>
                    <a:pt x="952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9" name="SMARTInkShape-Group384"/>
          <p:cNvGrpSpPr/>
          <p:nvPr/>
        </p:nvGrpSpPr>
        <p:grpSpPr>
          <a:xfrm>
            <a:off x="11620500" y="3981450"/>
            <a:ext cx="209551" cy="85726"/>
            <a:chOff x="11620500" y="3981450"/>
            <a:chExt cx="209551" cy="85726"/>
          </a:xfrm>
        </p:grpSpPr>
        <p:sp>
          <p:nvSpPr>
            <p:cNvPr id="276" name="SMARTInkShape-1518"/>
            <p:cNvSpPr/>
            <p:nvPr>
              <p:custDataLst>
                <p:tags r:id="rId175"/>
              </p:custDataLst>
            </p:nvPr>
          </p:nvSpPr>
          <p:spPr>
            <a:xfrm>
              <a:off x="11620500" y="3981450"/>
              <a:ext cx="171451" cy="19051"/>
            </a:xfrm>
            <a:custGeom>
              <a:avLst/>
              <a:gdLst/>
              <a:ahLst/>
              <a:cxnLst/>
              <a:rect l="0" t="0" r="0" b="0"/>
              <a:pathLst>
                <a:path w="171451" h="19051">
                  <a:moveTo>
                    <a:pt x="0" y="19050"/>
                  </a:moveTo>
                  <a:lnTo>
                    <a:pt x="0" y="19050"/>
                  </a:lnTo>
                  <a:lnTo>
                    <a:pt x="0" y="9918"/>
                  </a:lnTo>
                  <a:lnTo>
                    <a:pt x="44534" y="9525"/>
                  </a:lnTo>
                  <a:lnTo>
                    <a:pt x="69853" y="9525"/>
                  </a:lnTo>
                  <a:lnTo>
                    <a:pt x="76201" y="6703"/>
                  </a:lnTo>
                  <a:lnTo>
                    <a:pt x="82550" y="2979"/>
                  </a:lnTo>
                  <a:lnTo>
                    <a:pt x="95250" y="589"/>
                  </a:lnTo>
                  <a:lnTo>
                    <a:pt x="142679" y="0"/>
                  </a:lnTo>
                  <a:lnTo>
                    <a:pt x="171331" y="0"/>
                  </a:lnTo>
                  <a:lnTo>
                    <a:pt x="1714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7" name="SMARTInkShape-1519"/>
            <p:cNvSpPr/>
            <p:nvPr>
              <p:custDataLst>
                <p:tags r:id="rId176"/>
              </p:custDataLst>
            </p:nvPr>
          </p:nvSpPr>
          <p:spPr>
            <a:xfrm>
              <a:off x="11658600" y="405765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8" name="SMARTInkShape-1520"/>
            <p:cNvSpPr/>
            <p:nvPr>
              <p:custDataLst>
                <p:tags r:id="rId177"/>
              </p:custDataLst>
            </p:nvPr>
          </p:nvSpPr>
          <p:spPr>
            <a:xfrm>
              <a:off x="11658600" y="4048125"/>
              <a:ext cx="171451" cy="19051"/>
            </a:xfrm>
            <a:custGeom>
              <a:avLst/>
              <a:gdLst/>
              <a:ahLst/>
              <a:cxnLst/>
              <a:rect l="0" t="0" r="0" b="0"/>
              <a:pathLst>
                <a:path w="171451" h="19051">
                  <a:moveTo>
                    <a:pt x="0" y="19050"/>
                  </a:moveTo>
                  <a:lnTo>
                    <a:pt x="0" y="19050"/>
                  </a:lnTo>
                  <a:lnTo>
                    <a:pt x="9410" y="9642"/>
                  </a:lnTo>
                  <a:lnTo>
                    <a:pt x="51203" y="9525"/>
                  </a:lnTo>
                  <a:lnTo>
                    <a:pt x="57329" y="6703"/>
                  </a:lnTo>
                  <a:lnTo>
                    <a:pt x="64829" y="1324"/>
                  </a:lnTo>
                  <a:lnTo>
                    <a:pt x="73914" y="262"/>
                  </a:lnTo>
                  <a:lnTo>
                    <a:pt x="120913" y="0"/>
                  </a:lnTo>
                  <a:lnTo>
                    <a:pt x="168201" y="0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3" name="SMARTInkShape-Group386"/>
          <p:cNvGrpSpPr/>
          <p:nvPr/>
        </p:nvGrpSpPr>
        <p:grpSpPr>
          <a:xfrm>
            <a:off x="381000" y="4724400"/>
            <a:ext cx="123826" cy="104776"/>
            <a:chOff x="381000" y="4724400"/>
            <a:chExt cx="123826" cy="104776"/>
          </a:xfrm>
        </p:grpSpPr>
        <p:sp>
          <p:nvSpPr>
            <p:cNvPr id="280" name="SMARTInkShape-1521"/>
            <p:cNvSpPr/>
            <p:nvPr>
              <p:custDataLst>
                <p:tags r:id="rId172"/>
              </p:custDataLst>
            </p:nvPr>
          </p:nvSpPr>
          <p:spPr>
            <a:xfrm>
              <a:off x="381000" y="481965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1" name="SMARTInkShape-1522"/>
            <p:cNvSpPr/>
            <p:nvPr>
              <p:custDataLst>
                <p:tags r:id="rId173"/>
              </p:custDataLst>
            </p:nvPr>
          </p:nvSpPr>
          <p:spPr>
            <a:xfrm>
              <a:off x="381000" y="4724400"/>
              <a:ext cx="114301" cy="1"/>
            </a:xfrm>
            <a:custGeom>
              <a:avLst/>
              <a:gdLst/>
              <a:ahLst/>
              <a:cxnLst/>
              <a:rect l="0" t="0" r="0" b="0"/>
              <a:pathLst>
                <a:path w="114301" h="1">
                  <a:moveTo>
                    <a:pt x="0" y="0"/>
                  </a:moveTo>
                  <a:lnTo>
                    <a:pt x="0" y="0"/>
                  </a:lnTo>
                  <a:lnTo>
                    <a:pt x="47509" y="0"/>
                  </a:lnTo>
                  <a:lnTo>
                    <a:pt x="93771" y="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SMARTInkShape-1523"/>
            <p:cNvSpPr/>
            <p:nvPr>
              <p:custDataLst>
                <p:tags r:id="rId174"/>
              </p:custDataLst>
            </p:nvPr>
          </p:nvSpPr>
          <p:spPr>
            <a:xfrm>
              <a:off x="390525" y="4819650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9525"/>
                  </a:moveTo>
                  <a:lnTo>
                    <a:pt x="0" y="9525"/>
                  </a:lnTo>
                  <a:lnTo>
                    <a:pt x="46174" y="9525"/>
                  </a:lnTo>
                  <a:lnTo>
                    <a:pt x="61776" y="9525"/>
                  </a:lnTo>
                  <a:lnTo>
                    <a:pt x="67320" y="6703"/>
                  </a:lnTo>
                  <a:lnTo>
                    <a:pt x="74446" y="1324"/>
                  </a:lnTo>
                  <a:lnTo>
                    <a:pt x="84247" y="117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1" name="SMARTInkShape-Group387"/>
          <p:cNvGrpSpPr/>
          <p:nvPr/>
        </p:nvGrpSpPr>
        <p:grpSpPr>
          <a:xfrm>
            <a:off x="823218" y="4638678"/>
            <a:ext cx="767458" cy="284413"/>
            <a:chOff x="823218" y="4638678"/>
            <a:chExt cx="767458" cy="284413"/>
          </a:xfrm>
        </p:grpSpPr>
        <p:sp>
          <p:nvSpPr>
            <p:cNvPr id="284" name="SMARTInkShape-1524"/>
            <p:cNvSpPr/>
            <p:nvPr>
              <p:custDataLst>
                <p:tags r:id="rId165"/>
              </p:custDataLst>
            </p:nvPr>
          </p:nvSpPr>
          <p:spPr>
            <a:xfrm>
              <a:off x="823218" y="4657728"/>
              <a:ext cx="195958" cy="257170"/>
            </a:xfrm>
            <a:custGeom>
              <a:avLst/>
              <a:gdLst/>
              <a:ahLst/>
              <a:cxnLst/>
              <a:rect l="0" t="0" r="0" b="0"/>
              <a:pathLst>
                <a:path w="195958" h="257170">
                  <a:moveTo>
                    <a:pt x="91182" y="28572"/>
                  </a:moveTo>
                  <a:lnTo>
                    <a:pt x="91182" y="28572"/>
                  </a:lnTo>
                  <a:lnTo>
                    <a:pt x="91182" y="47619"/>
                  </a:lnTo>
                  <a:lnTo>
                    <a:pt x="91182" y="39421"/>
                  </a:lnTo>
                  <a:lnTo>
                    <a:pt x="92240" y="38980"/>
                  </a:lnTo>
                  <a:lnTo>
                    <a:pt x="100697" y="38097"/>
                  </a:lnTo>
                  <a:lnTo>
                    <a:pt x="110116" y="28689"/>
                  </a:lnTo>
                  <a:lnTo>
                    <a:pt x="110232" y="46264"/>
                  </a:lnTo>
                  <a:lnTo>
                    <a:pt x="102031" y="55704"/>
                  </a:lnTo>
                  <a:lnTo>
                    <a:pt x="101099" y="61776"/>
                  </a:lnTo>
                  <a:lnTo>
                    <a:pt x="99910" y="63408"/>
                  </a:lnTo>
                  <a:lnTo>
                    <a:pt x="98059" y="64496"/>
                  </a:lnTo>
                  <a:lnTo>
                    <a:pt x="91217" y="66661"/>
                  </a:lnTo>
                  <a:lnTo>
                    <a:pt x="81691" y="66672"/>
                  </a:lnTo>
                  <a:lnTo>
                    <a:pt x="81658" y="52483"/>
                  </a:lnTo>
                  <a:lnTo>
                    <a:pt x="84480" y="46960"/>
                  </a:lnTo>
                  <a:lnTo>
                    <a:pt x="89858" y="39848"/>
                  </a:lnTo>
                  <a:lnTo>
                    <a:pt x="90790" y="33559"/>
                  </a:lnTo>
                  <a:lnTo>
                    <a:pt x="91979" y="31897"/>
                  </a:lnTo>
                  <a:lnTo>
                    <a:pt x="93830" y="30789"/>
                  </a:lnTo>
                  <a:lnTo>
                    <a:pt x="96122" y="30049"/>
                  </a:lnTo>
                  <a:lnTo>
                    <a:pt x="97651" y="28499"/>
                  </a:lnTo>
                  <a:lnTo>
                    <a:pt x="99349" y="23953"/>
                  </a:lnTo>
                  <a:lnTo>
                    <a:pt x="100305" y="15444"/>
                  </a:lnTo>
                  <a:lnTo>
                    <a:pt x="101497" y="13470"/>
                  </a:lnTo>
                  <a:lnTo>
                    <a:pt x="103350" y="12154"/>
                  </a:lnTo>
                  <a:lnTo>
                    <a:pt x="108873" y="10042"/>
                  </a:lnTo>
                  <a:lnTo>
                    <a:pt x="119329" y="403"/>
                  </a:lnTo>
                  <a:lnTo>
                    <a:pt x="129162" y="0"/>
                  </a:lnTo>
                  <a:lnTo>
                    <a:pt x="138412" y="9130"/>
                  </a:lnTo>
                  <a:lnTo>
                    <a:pt x="138806" y="41402"/>
                  </a:lnTo>
                  <a:lnTo>
                    <a:pt x="135984" y="47679"/>
                  </a:lnTo>
                  <a:lnTo>
                    <a:pt x="133750" y="50835"/>
                  </a:lnTo>
                  <a:lnTo>
                    <a:pt x="130606" y="65390"/>
                  </a:lnTo>
                  <a:lnTo>
                    <a:pt x="128485" y="82725"/>
                  </a:lnTo>
                  <a:lnTo>
                    <a:pt x="121795" y="105434"/>
                  </a:lnTo>
                  <a:lnTo>
                    <a:pt x="119604" y="116708"/>
                  </a:lnTo>
                  <a:lnTo>
                    <a:pt x="113479" y="130063"/>
                  </a:lnTo>
                  <a:lnTo>
                    <a:pt x="110136" y="145897"/>
                  </a:lnTo>
                  <a:lnTo>
                    <a:pt x="103971" y="158820"/>
                  </a:lnTo>
                  <a:lnTo>
                    <a:pt x="100616" y="174526"/>
                  </a:lnTo>
                  <a:lnTo>
                    <a:pt x="93389" y="186353"/>
                  </a:lnTo>
                  <a:lnTo>
                    <a:pt x="85604" y="196560"/>
                  </a:lnTo>
                  <a:lnTo>
                    <a:pt x="79614" y="209490"/>
                  </a:lnTo>
                  <a:lnTo>
                    <a:pt x="75457" y="215872"/>
                  </a:lnTo>
                  <a:lnTo>
                    <a:pt x="73610" y="222236"/>
                  </a:lnTo>
                  <a:lnTo>
                    <a:pt x="67144" y="228592"/>
                  </a:lnTo>
                  <a:lnTo>
                    <a:pt x="59332" y="234945"/>
                  </a:lnTo>
                  <a:lnTo>
                    <a:pt x="53876" y="243413"/>
                  </a:lnTo>
                  <a:lnTo>
                    <a:pt x="33893" y="254938"/>
                  </a:lnTo>
                  <a:lnTo>
                    <a:pt x="14390" y="257114"/>
                  </a:lnTo>
                  <a:lnTo>
                    <a:pt x="5980" y="257169"/>
                  </a:lnTo>
                  <a:lnTo>
                    <a:pt x="5612" y="252115"/>
                  </a:lnTo>
                  <a:lnTo>
                    <a:pt x="4502" y="250625"/>
                  </a:lnTo>
                  <a:lnTo>
                    <a:pt x="446" y="248971"/>
                  </a:lnTo>
                  <a:lnTo>
                    <a:pt x="0" y="247471"/>
                  </a:lnTo>
                  <a:lnTo>
                    <a:pt x="4839" y="238024"/>
                  </a:lnTo>
                  <a:lnTo>
                    <a:pt x="5376" y="224991"/>
                  </a:lnTo>
                  <a:lnTo>
                    <a:pt x="6461" y="223017"/>
                  </a:lnTo>
                  <a:lnTo>
                    <a:pt x="8243" y="221702"/>
                  </a:lnTo>
                  <a:lnTo>
                    <a:pt x="13045" y="219182"/>
                  </a:lnTo>
                  <a:lnTo>
                    <a:pt x="18707" y="214535"/>
                  </a:lnTo>
                  <a:lnTo>
                    <a:pt x="21929" y="208942"/>
                  </a:lnTo>
                  <a:lnTo>
                    <a:pt x="24420" y="202928"/>
                  </a:lnTo>
                  <a:lnTo>
                    <a:pt x="29054" y="196728"/>
                  </a:lnTo>
                  <a:lnTo>
                    <a:pt x="34642" y="193266"/>
                  </a:lnTo>
                  <a:lnTo>
                    <a:pt x="40653" y="190669"/>
                  </a:lnTo>
                  <a:lnTo>
                    <a:pt x="51236" y="182458"/>
                  </a:lnTo>
                  <a:lnTo>
                    <a:pt x="60322" y="180207"/>
                  </a:lnTo>
                  <a:lnTo>
                    <a:pt x="69221" y="174513"/>
                  </a:lnTo>
                  <a:lnTo>
                    <a:pt x="81110" y="171566"/>
                  </a:lnTo>
                  <a:lnTo>
                    <a:pt x="86551" y="171483"/>
                  </a:lnTo>
                  <a:lnTo>
                    <a:pt x="88095" y="172529"/>
                  </a:lnTo>
                  <a:lnTo>
                    <a:pt x="89124" y="174285"/>
                  </a:lnTo>
                  <a:lnTo>
                    <a:pt x="89810" y="176515"/>
                  </a:lnTo>
                  <a:lnTo>
                    <a:pt x="91326" y="178000"/>
                  </a:lnTo>
                  <a:lnTo>
                    <a:pt x="100802" y="181769"/>
                  </a:lnTo>
                  <a:lnTo>
                    <a:pt x="108781" y="189139"/>
                  </a:lnTo>
                  <a:lnTo>
                    <a:pt x="109802" y="195151"/>
                  </a:lnTo>
                  <a:lnTo>
                    <a:pt x="111004" y="196775"/>
                  </a:lnTo>
                  <a:lnTo>
                    <a:pt x="115161" y="198579"/>
                  </a:lnTo>
                  <a:lnTo>
                    <a:pt x="116693" y="200118"/>
                  </a:lnTo>
                  <a:lnTo>
                    <a:pt x="118395" y="204651"/>
                  </a:lnTo>
                  <a:lnTo>
                    <a:pt x="119353" y="213153"/>
                  </a:lnTo>
                  <a:lnTo>
                    <a:pt x="120546" y="215126"/>
                  </a:lnTo>
                  <a:lnTo>
                    <a:pt x="122400" y="216441"/>
                  </a:lnTo>
                  <a:lnTo>
                    <a:pt x="127923" y="218552"/>
                  </a:lnTo>
                  <a:lnTo>
                    <a:pt x="128678" y="221664"/>
                  </a:lnTo>
                  <a:lnTo>
                    <a:pt x="128879" y="223974"/>
                  </a:lnTo>
                  <a:lnTo>
                    <a:pt x="130072" y="225516"/>
                  </a:lnTo>
                  <a:lnTo>
                    <a:pt x="138404" y="228476"/>
                  </a:lnTo>
                  <a:lnTo>
                    <a:pt x="153269" y="228597"/>
                  </a:lnTo>
                  <a:lnTo>
                    <a:pt x="154798" y="227538"/>
                  </a:lnTo>
                  <a:lnTo>
                    <a:pt x="155818" y="225774"/>
                  </a:lnTo>
                  <a:lnTo>
                    <a:pt x="156498" y="223540"/>
                  </a:lnTo>
                  <a:lnTo>
                    <a:pt x="158009" y="222051"/>
                  </a:lnTo>
                  <a:lnTo>
                    <a:pt x="162511" y="220396"/>
                  </a:lnTo>
                  <a:lnTo>
                    <a:pt x="164134" y="218896"/>
                  </a:lnTo>
                  <a:lnTo>
                    <a:pt x="174731" y="199826"/>
                  </a:lnTo>
                  <a:lnTo>
                    <a:pt x="175456" y="196716"/>
                  </a:lnTo>
                  <a:lnTo>
                    <a:pt x="176998" y="194643"/>
                  </a:lnTo>
                  <a:lnTo>
                    <a:pt x="179084" y="193261"/>
                  </a:lnTo>
                  <a:lnTo>
                    <a:pt x="181534" y="192340"/>
                  </a:lnTo>
                  <a:lnTo>
                    <a:pt x="183166" y="190667"/>
                  </a:lnTo>
                  <a:lnTo>
                    <a:pt x="188609" y="180379"/>
                  </a:lnTo>
                  <a:lnTo>
                    <a:pt x="195957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5" name="SMARTInkShape-1525"/>
            <p:cNvSpPr/>
            <p:nvPr>
              <p:custDataLst>
                <p:tags r:id="rId166"/>
              </p:custDataLst>
            </p:nvPr>
          </p:nvSpPr>
          <p:spPr>
            <a:xfrm>
              <a:off x="1143000" y="46672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6" name="SMARTInkShape-1526"/>
            <p:cNvSpPr/>
            <p:nvPr>
              <p:custDataLst>
                <p:tags r:id="rId167"/>
              </p:custDataLst>
            </p:nvPr>
          </p:nvSpPr>
          <p:spPr>
            <a:xfrm>
              <a:off x="1104900" y="4667250"/>
              <a:ext cx="38101" cy="209148"/>
            </a:xfrm>
            <a:custGeom>
              <a:avLst/>
              <a:gdLst/>
              <a:ahLst/>
              <a:cxnLst/>
              <a:rect l="0" t="0" r="0" b="0"/>
              <a:pathLst>
                <a:path w="38101" h="209148">
                  <a:moveTo>
                    <a:pt x="38100" y="0"/>
                  </a:moveTo>
                  <a:lnTo>
                    <a:pt x="38100" y="0"/>
                  </a:lnTo>
                  <a:lnTo>
                    <a:pt x="38100" y="14189"/>
                  </a:lnTo>
                  <a:lnTo>
                    <a:pt x="37042" y="15810"/>
                  </a:lnTo>
                  <a:lnTo>
                    <a:pt x="35278" y="16889"/>
                  </a:lnTo>
                  <a:lnTo>
                    <a:pt x="33044" y="17610"/>
                  </a:lnTo>
                  <a:lnTo>
                    <a:pt x="31554" y="19148"/>
                  </a:lnTo>
                  <a:lnTo>
                    <a:pt x="29899" y="23680"/>
                  </a:lnTo>
                  <a:lnTo>
                    <a:pt x="27524" y="63507"/>
                  </a:lnTo>
                  <a:lnTo>
                    <a:pt x="22031" y="74085"/>
                  </a:lnTo>
                  <a:lnTo>
                    <a:pt x="18253" y="100718"/>
                  </a:lnTo>
                  <a:lnTo>
                    <a:pt x="12581" y="111922"/>
                  </a:lnTo>
                  <a:lnTo>
                    <a:pt x="8735" y="138794"/>
                  </a:lnTo>
                  <a:lnTo>
                    <a:pt x="2039" y="152221"/>
                  </a:lnTo>
                  <a:lnTo>
                    <a:pt x="0" y="199594"/>
                  </a:lnTo>
                  <a:lnTo>
                    <a:pt x="0" y="209147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7" name="SMARTInkShape-1527"/>
            <p:cNvSpPr/>
            <p:nvPr>
              <p:custDataLst>
                <p:tags r:id="rId168"/>
              </p:custDataLst>
            </p:nvPr>
          </p:nvSpPr>
          <p:spPr>
            <a:xfrm>
              <a:off x="1143010" y="4638678"/>
              <a:ext cx="104649" cy="219073"/>
            </a:xfrm>
            <a:custGeom>
              <a:avLst/>
              <a:gdLst/>
              <a:ahLst/>
              <a:cxnLst/>
              <a:rect l="0" t="0" r="0" b="0"/>
              <a:pathLst>
                <a:path w="104649" h="219073">
                  <a:moveTo>
                    <a:pt x="9515" y="57147"/>
                  </a:moveTo>
                  <a:lnTo>
                    <a:pt x="9515" y="57147"/>
                  </a:lnTo>
                  <a:lnTo>
                    <a:pt x="1314" y="48946"/>
                  </a:lnTo>
                  <a:lnTo>
                    <a:pt x="106" y="39537"/>
                  </a:lnTo>
                  <a:lnTo>
                    <a:pt x="0" y="30023"/>
                  </a:lnTo>
                  <a:lnTo>
                    <a:pt x="1055" y="29539"/>
                  </a:lnTo>
                  <a:lnTo>
                    <a:pt x="5050" y="29001"/>
                  </a:lnTo>
                  <a:lnTo>
                    <a:pt x="6538" y="27800"/>
                  </a:lnTo>
                  <a:lnTo>
                    <a:pt x="9123" y="20409"/>
                  </a:lnTo>
                  <a:lnTo>
                    <a:pt x="12163" y="19652"/>
                  </a:lnTo>
                  <a:lnTo>
                    <a:pt x="14455" y="19450"/>
                  </a:lnTo>
                  <a:lnTo>
                    <a:pt x="15984" y="18258"/>
                  </a:lnTo>
                  <a:lnTo>
                    <a:pt x="17682" y="14110"/>
                  </a:lnTo>
                  <a:lnTo>
                    <a:pt x="19193" y="12581"/>
                  </a:lnTo>
                  <a:lnTo>
                    <a:pt x="28661" y="8732"/>
                  </a:lnTo>
                  <a:lnTo>
                    <a:pt x="36639" y="1356"/>
                  </a:lnTo>
                  <a:lnTo>
                    <a:pt x="46164" y="116"/>
                  </a:lnTo>
                  <a:lnTo>
                    <a:pt x="61766" y="0"/>
                  </a:lnTo>
                  <a:lnTo>
                    <a:pt x="63399" y="1057"/>
                  </a:lnTo>
                  <a:lnTo>
                    <a:pt x="64488" y="2820"/>
                  </a:lnTo>
                  <a:lnTo>
                    <a:pt x="66235" y="8198"/>
                  </a:lnTo>
                  <a:lnTo>
                    <a:pt x="74828" y="17607"/>
                  </a:lnTo>
                  <a:lnTo>
                    <a:pt x="75786" y="23677"/>
                  </a:lnTo>
                  <a:lnTo>
                    <a:pt x="76071" y="32178"/>
                  </a:lnTo>
                  <a:lnTo>
                    <a:pt x="73315" y="38289"/>
                  </a:lnTo>
                  <a:lnTo>
                    <a:pt x="69620" y="44532"/>
                  </a:lnTo>
                  <a:lnTo>
                    <a:pt x="66482" y="53997"/>
                  </a:lnTo>
                  <a:lnTo>
                    <a:pt x="50241" y="76198"/>
                  </a:lnTo>
                  <a:lnTo>
                    <a:pt x="47724" y="82547"/>
                  </a:lnTo>
                  <a:lnTo>
                    <a:pt x="31836" y="102480"/>
                  </a:lnTo>
                  <a:lnTo>
                    <a:pt x="30019" y="108340"/>
                  </a:lnTo>
                  <a:lnTo>
                    <a:pt x="28476" y="110326"/>
                  </a:lnTo>
                  <a:lnTo>
                    <a:pt x="23939" y="112532"/>
                  </a:lnTo>
                  <a:lnTo>
                    <a:pt x="22306" y="114178"/>
                  </a:lnTo>
                  <a:lnTo>
                    <a:pt x="19051" y="123784"/>
                  </a:lnTo>
                  <a:lnTo>
                    <a:pt x="19043" y="118754"/>
                  </a:lnTo>
                  <a:lnTo>
                    <a:pt x="20101" y="117268"/>
                  </a:lnTo>
                  <a:lnTo>
                    <a:pt x="21864" y="116278"/>
                  </a:lnTo>
                  <a:lnTo>
                    <a:pt x="28741" y="114558"/>
                  </a:lnTo>
                  <a:lnTo>
                    <a:pt x="33229" y="114413"/>
                  </a:lnTo>
                  <a:lnTo>
                    <a:pt x="34850" y="113316"/>
                  </a:lnTo>
                  <a:lnTo>
                    <a:pt x="35930" y="111526"/>
                  </a:lnTo>
                  <a:lnTo>
                    <a:pt x="36650" y="109274"/>
                  </a:lnTo>
                  <a:lnTo>
                    <a:pt x="38188" y="107774"/>
                  </a:lnTo>
                  <a:lnTo>
                    <a:pt x="42720" y="106106"/>
                  </a:lnTo>
                  <a:lnTo>
                    <a:pt x="83951" y="104772"/>
                  </a:lnTo>
                  <a:lnTo>
                    <a:pt x="93761" y="112973"/>
                  </a:lnTo>
                  <a:lnTo>
                    <a:pt x="94583" y="116531"/>
                  </a:lnTo>
                  <a:lnTo>
                    <a:pt x="95110" y="127438"/>
                  </a:lnTo>
                  <a:lnTo>
                    <a:pt x="98005" y="133543"/>
                  </a:lnTo>
                  <a:lnTo>
                    <a:pt x="101760" y="139784"/>
                  </a:lnTo>
                  <a:lnTo>
                    <a:pt x="104369" y="150527"/>
                  </a:lnTo>
                  <a:lnTo>
                    <a:pt x="104648" y="156899"/>
                  </a:lnTo>
                  <a:lnTo>
                    <a:pt x="101891" y="162511"/>
                  </a:lnTo>
                  <a:lnTo>
                    <a:pt x="98196" y="168534"/>
                  </a:lnTo>
                  <a:lnTo>
                    <a:pt x="95824" y="181024"/>
                  </a:lnTo>
                  <a:lnTo>
                    <a:pt x="95355" y="193682"/>
                  </a:lnTo>
                  <a:lnTo>
                    <a:pt x="94259" y="195796"/>
                  </a:lnTo>
                  <a:lnTo>
                    <a:pt x="92469" y="197205"/>
                  </a:lnTo>
                  <a:lnTo>
                    <a:pt x="90218" y="198143"/>
                  </a:lnTo>
                  <a:lnTo>
                    <a:pt x="88717" y="199828"/>
                  </a:lnTo>
                  <a:lnTo>
                    <a:pt x="87049" y="204522"/>
                  </a:lnTo>
                  <a:lnTo>
                    <a:pt x="85546" y="206197"/>
                  </a:lnTo>
                  <a:lnTo>
                    <a:pt x="81054" y="208058"/>
                  </a:lnTo>
                  <a:lnTo>
                    <a:pt x="79433" y="209612"/>
                  </a:lnTo>
                  <a:lnTo>
                    <a:pt x="77631" y="214162"/>
                  </a:lnTo>
                  <a:lnTo>
                    <a:pt x="76092" y="215799"/>
                  </a:lnTo>
                  <a:lnTo>
                    <a:pt x="68116" y="218641"/>
                  </a:lnTo>
                  <a:lnTo>
                    <a:pt x="57140" y="2190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8" name="SMARTInkShape-1528"/>
            <p:cNvSpPr/>
            <p:nvPr>
              <p:custDataLst>
                <p:tags r:id="rId169"/>
              </p:custDataLst>
            </p:nvPr>
          </p:nvSpPr>
          <p:spPr>
            <a:xfrm>
              <a:off x="1333510" y="4819650"/>
              <a:ext cx="28566" cy="103441"/>
            </a:xfrm>
            <a:custGeom>
              <a:avLst/>
              <a:gdLst/>
              <a:ahLst/>
              <a:cxnLst/>
              <a:rect l="0" t="0" r="0" b="0"/>
              <a:pathLst>
                <a:path w="28566" h="103441">
                  <a:moveTo>
                    <a:pt x="9515" y="19050"/>
                  </a:moveTo>
                  <a:lnTo>
                    <a:pt x="9515" y="19050"/>
                  </a:lnTo>
                  <a:lnTo>
                    <a:pt x="14572" y="19050"/>
                  </a:lnTo>
                  <a:lnTo>
                    <a:pt x="16061" y="17992"/>
                  </a:lnTo>
                  <a:lnTo>
                    <a:pt x="17054" y="16228"/>
                  </a:lnTo>
                  <a:lnTo>
                    <a:pt x="17716" y="13993"/>
                  </a:lnTo>
                  <a:lnTo>
                    <a:pt x="19216" y="12504"/>
                  </a:lnTo>
                  <a:lnTo>
                    <a:pt x="27125" y="9917"/>
                  </a:lnTo>
                  <a:lnTo>
                    <a:pt x="27925" y="6877"/>
                  </a:lnTo>
                  <a:lnTo>
                    <a:pt x="28565" y="0"/>
                  </a:lnTo>
                  <a:lnTo>
                    <a:pt x="19432" y="9133"/>
                  </a:lnTo>
                  <a:lnTo>
                    <a:pt x="19040" y="41706"/>
                  </a:lnTo>
                  <a:lnTo>
                    <a:pt x="16218" y="47816"/>
                  </a:lnTo>
                  <a:lnTo>
                    <a:pt x="10839" y="55306"/>
                  </a:lnTo>
                  <a:lnTo>
                    <a:pt x="9777" y="64390"/>
                  </a:lnTo>
                  <a:lnTo>
                    <a:pt x="9631" y="70246"/>
                  </a:lnTo>
                  <a:lnTo>
                    <a:pt x="6745" y="76376"/>
                  </a:lnTo>
                  <a:lnTo>
                    <a:pt x="1324" y="83878"/>
                  </a:lnTo>
                  <a:lnTo>
                    <a:pt x="0" y="95119"/>
                  </a:lnTo>
                  <a:lnTo>
                    <a:pt x="8192" y="103440"/>
                  </a:lnTo>
                  <a:lnTo>
                    <a:pt x="8633" y="102826"/>
                  </a:lnTo>
                  <a:lnTo>
                    <a:pt x="951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9" name="SMARTInkShape-1529"/>
            <p:cNvSpPr/>
            <p:nvPr>
              <p:custDataLst>
                <p:tags r:id="rId170"/>
              </p:custDataLst>
            </p:nvPr>
          </p:nvSpPr>
          <p:spPr>
            <a:xfrm>
              <a:off x="1571625" y="46767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SMARTInkShape-1530"/>
            <p:cNvSpPr/>
            <p:nvPr>
              <p:custDataLst>
                <p:tags r:id="rId171"/>
              </p:custDataLst>
            </p:nvPr>
          </p:nvSpPr>
          <p:spPr>
            <a:xfrm>
              <a:off x="1476375" y="4657725"/>
              <a:ext cx="114301" cy="180976"/>
            </a:xfrm>
            <a:custGeom>
              <a:avLst/>
              <a:gdLst/>
              <a:ahLst/>
              <a:cxnLst/>
              <a:rect l="0" t="0" r="0" b="0"/>
              <a:pathLst>
                <a:path w="114301" h="180976">
                  <a:moveTo>
                    <a:pt x="95250" y="28575"/>
                  </a:moveTo>
                  <a:lnTo>
                    <a:pt x="95250" y="28575"/>
                  </a:lnTo>
                  <a:lnTo>
                    <a:pt x="95250" y="9928"/>
                  </a:lnTo>
                  <a:lnTo>
                    <a:pt x="90194" y="9644"/>
                  </a:lnTo>
                  <a:lnTo>
                    <a:pt x="88704" y="8546"/>
                  </a:lnTo>
                  <a:lnTo>
                    <a:pt x="87049" y="4504"/>
                  </a:lnTo>
                  <a:lnTo>
                    <a:pt x="85549" y="3003"/>
                  </a:lnTo>
                  <a:lnTo>
                    <a:pt x="76627" y="117"/>
                  </a:lnTo>
                  <a:lnTo>
                    <a:pt x="52605" y="0"/>
                  </a:lnTo>
                  <a:lnTo>
                    <a:pt x="50945" y="1059"/>
                  </a:lnTo>
                  <a:lnTo>
                    <a:pt x="49838" y="2823"/>
                  </a:lnTo>
                  <a:lnTo>
                    <a:pt x="49100" y="5057"/>
                  </a:lnTo>
                  <a:lnTo>
                    <a:pt x="47550" y="6546"/>
                  </a:lnTo>
                  <a:lnTo>
                    <a:pt x="43006" y="8201"/>
                  </a:lnTo>
                  <a:lnTo>
                    <a:pt x="34497" y="9133"/>
                  </a:lnTo>
                  <a:lnTo>
                    <a:pt x="32523" y="10321"/>
                  </a:lnTo>
                  <a:lnTo>
                    <a:pt x="31207" y="12173"/>
                  </a:lnTo>
                  <a:lnTo>
                    <a:pt x="28686" y="17052"/>
                  </a:lnTo>
                  <a:lnTo>
                    <a:pt x="22376" y="25749"/>
                  </a:lnTo>
                  <a:lnTo>
                    <a:pt x="18977" y="35028"/>
                  </a:lnTo>
                  <a:lnTo>
                    <a:pt x="12796" y="44481"/>
                  </a:lnTo>
                  <a:lnTo>
                    <a:pt x="9436" y="53984"/>
                  </a:lnTo>
                  <a:lnTo>
                    <a:pt x="3266" y="63503"/>
                  </a:lnTo>
                  <a:lnTo>
                    <a:pt x="968" y="73026"/>
                  </a:lnTo>
                  <a:lnTo>
                    <a:pt x="7" y="120388"/>
                  </a:lnTo>
                  <a:lnTo>
                    <a:pt x="0" y="146040"/>
                  </a:lnTo>
                  <a:lnTo>
                    <a:pt x="2823" y="152395"/>
                  </a:lnTo>
                  <a:lnTo>
                    <a:pt x="5057" y="155572"/>
                  </a:lnTo>
                  <a:lnTo>
                    <a:pt x="10361" y="159102"/>
                  </a:lnTo>
                  <a:lnTo>
                    <a:pt x="13257" y="160043"/>
                  </a:lnTo>
                  <a:lnTo>
                    <a:pt x="15188" y="161729"/>
                  </a:lnTo>
                  <a:lnTo>
                    <a:pt x="23598" y="175017"/>
                  </a:lnTo>
                  <a:lnTo>
                    <a:pt x="29185" y="178327"/>
                  </a:lnTo>
                  <a:lnTo>
                    <a:pt x="41396" y="180452"/>
                  </a:lnTo>
                  <a:lnTo>
                    <a:pt x="84580" y="180955"/>
                  </a:lnTo>
                  <a:lnTo>
                    <a:pt x="11430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6" name="SMARTInkShape-Group388"/>
          <p:cNvGrpSpPr/>
          <p:nvPr/>
        </p:nvGrpSpPr>
        <p:grpSpPr>
          <a:xfrm>
            <a:off x="1981200" y="4667250"/>
            <a:ext cx="466680" cy="180976"/>
            <a:chOff x="1981200" y="4667250"/>
            <a:chExt cx="466680" cy="180976"/>
          </a:xfrm>
        </p:grpSpPr>
        <p:sp>
          <p:nvSpPr>
            <p:cNvPr id="292" name="SMARTInkShape-1531"/>
            <p:cNvSpPr/>
            <p:nvPr>
              <p:custDataLst>
                <p:tags r:id="rId161"/>
              </p:custDataLst>
            </p:nvPr>
          </p:nvSpPr>
          <p:spPr>
            <a:xfrm>
              <a:off x="1981200" y="47244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SMARTInkShape-1532"/>
            <p:cNvSpPr/>
            <p:nvPr>
              <p:custDataLst>
                <p:tags r:id="rId162"/>
              </p:custDataLst>
            </p:nvPr>
          </p:nvSpPr>
          <p:spPr>
            <a:xfrm>
              <a:off x="2000250" y="4733925"/>
              <a:ext cx="238115" cy="19051"/>
            </a:xfrm>
            <a:custGeom>
              <a:avLst/>
              <a:gdLst/>
              <a:ahLst/>
              <a:cxnLst/>
              <a:rect l="0" t="0" r="0" b="0"/>
              <a:pathLst>
                <a:path w="238115" h="19051">
                  <a:moveTo>
                    <a:pt x="0" y="0"/>
                  </a:moveTo>
                  <a:lnTo>
                    <a:pt x="0" y="0"/>
                  </a:lnTo>
                  <a:lnTo>
                    <a:pt x="23704" y="0"/>
                  </a:lnTo>
                  <a:lnTo>
                    <a:pt x="29232" y="2822"/>
                  </a:lnTo>
                  <a:lnTo>
                    <a:pt x="35217" y="6546"/>
                  </a:lnTo>
                  <a:lnTo>
                    <a:pt x="45782" y="9133"/>
                  </a:lnTo>
                  <a:lnTo>
                    <a:pt x="91836" y="9523"/>
                  </a:lnTo>
                  <a:lnTo>
                    <a:pt x="135832" y="9525"/>
                  </a:lnTo>
                  <a:lnTo>
                    <a:pt x="182781" y="9525"/>
                  </a:lnTo>
                  <a:lnTo>
                    <a:pt x="228402" y="9525"/>
                  </a:lnTo>
                  <a:lnTo>
                    <a:pt x="238114" y="9525"/>
                  </a:lnTo>
                  <a:lnTo>
                    <a:pt x="2286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4" name="SMARTInkShape-1533"/>
            <p:cNvSpPr/>
            <p:nvPr>
              <p:custDataLst>
                <p:tags r:id="rId163"/>
              </p:custDataLst>
            </p:nvPr>
          </p:nvSpPr>
          <p:spPr>
            <a:xfrm>
              <a:off x="2019301" y="4791075"/>
              <a:ext cx="257175" cy="28576"/>
            </a:xfrm>
            <a:custGeom>
              <a:avLst/>
              <a:gdLst/>
              <a:ahLst/>
              <a:cxnLst/>
              <a:rect l="0" t="0" r="0" b="0"/>
              <a:pathLst>
                <a:path w="257175" h="28576">
                  <a:moveTo>
                    <a:pt x="9524" y="28575"/>
                  </a:moveTo>
                  <a:lnTo>
                    <a:pt x="9524" y="28575"/>
                  </a:lnTo>
                  <a:lnTo>
                    <a:pt x="0" y="28575"/>
                  </a:lnTo>
                  <a:lnTo>
                    <a:pt x="45357" y="28575"/>
                  </a:lnTo>
                  <a:lnTo>
                    <a:pt x="88902" y="28575"/>
                  </a:lnTo>
                  <a:lnTo>
                    <a:pt x="130971" y="19312"/>
                  </a:lnTo>
                  <a:lnTo>
                    <a:pt x="177719" y="19052"/>
                  </a:lnTo>
                  <a:lnTo>
                    <a:pt x="223573" y="19050"/>
                  </a:lnTo>
                  <a:lnTo>
                    <a:pt x="232166" y="19050"/>
                  </a:lnTo>
                  <a:lnTo>
                    <a:pt x="234152" y="17992"/>
                  </a:lnTo>
                  <a:lnTo>
                    <a:pt x="235476" y="16228"/>
                  </a:lnTo>
                  <a:lnTo>
                    <a:pt x="236359" y="13993"/>
                  </a:lnTo>
                  <a:lnTo>
                    <a:pt x="238006" y="12504"/>
                  </a:lnTo>
                  <a:lnTo>
                    <a:pt x="247721" y="8729"/>
                  </a:lnTo>
                  <a:lnTo>
                    <a:pt x="25717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5" name="SMARTInkShape-1534"/>
            <p:cNvSpPr/>
            <p:nvPr>
              <p:custDataLst>
                <p:tags r:id="rId164"/>
              </p:custDataLst>
            </p:nvPr>
          </p:nvSpPr>
          <p:spPr>
            <a:xfrm>
              <a:off x="2266960" y="4667250"/>
              <a:ext cx="180920" cy="180976"/>
            </a:xfrm>
            <a:custGeom>
              <a:avLst/>
              <a:gdLst/>
              <a:ahLst/>
              <a:cxnLst/>
              <a:rect l="0" t="0" r="0" b="0"/>
              <a:pathLst>
                <a:path w="180920" h="180976">
                  <a:moveTo>
                    <a:pt x="19040" y="9525"/>
                  </a:moveTo>
                  <a:lnTo>
                    <a:pt x="19040" y="9525"/>
                  </a:lnTo>
                  <a:lnTo>
                    <a:pt x="13984" y="9525"/>
                  </a:lnTo>
                  <a:lnTo>
                    <a:pt x="12494" y="8467"/>
                  </a:lnTo>
                  <a:lnTo>
                    <a:pt x="11501" y="6703"/>
                  </a:lnTo>
                  <a:lnTo>
                    <a:pt x="9907" y="1324"/>
                  </a:lnTo>
                  <a:lnTo>
                    <a:pt x="6867" y="589"/>
                  </a:lnTo>
                  <a:lnTo>
                    <a:pt x="0" y="0"/>
                  </a:lnTo>
                  <a:lnTo>
                    <a:pt x="14180" y="0"/>
                  </a:lnTo>
                  <a:lnTo>
                    <a:pt x="15800" y="1058"/>
                  </a:lnTo>
                  <a:lnTo>
                    <a:pt x="16880" y="2822"/>
                  </a:lnTo>
                  <a:lnTo>
                    <a:pt x="17600" y="5057"/>
                  </a:lnTo>
                  <a:lnTo>
                    <a:pt x="19138" y="6546"/>
                  </a:lnTo>
                  <a:lnTo>
                    <a:pt x="23670" y="8201"/>
                  </a:lnTo>
                  <a:lnTo>
                    <a:pt x="35203" y="10321"/>
                  </a:lnTo>
                  <a:lnTo>
                    <a:pt x="44525" y="15993"/>
                  </a:lnTo>
                  <a:lnTo>
                    <a:pt x="57157" y="18446"/>
                  </a:lnTo>
                  <a:lnTo>
                    <a:pt x="64787" y="18931"/>
                  </a:lnTo>
                  <a:lnTo>
                    <a:pt x="73898" y="25572"/>
                  </a:lnTo>
                  <a:lnTo>
                    <a:pt x="112026" y="37673"/>
                  </a:lnTo>
                  <a:lnTo>
                    <a:pt x="121447" y="44562"/>
                  </a:lnTo>
                  <a:lnTo>
                    <a:pt x="130404" y="46717"/>
                  </a:lnTo>
                  <a:lnTo>
                    <a:pt x="146072" y="47506"/>
                  </a:lnTo>
                  <a:lnTo>
                    <a:pt x="152404" y="50394"/>
                  </a:lnTo>
                  <a:lnTo>
                    <a:pt x="160036" y="55816"/>
                  </a:lnTo>
                  <a:lnTo>
                    <a:pt x="169148" y="57945"/>
                  </a:lnTo>
                  <a:lnTo>
                    <a:pt x="180810" y="66556"/>
                  </a:lnTo>
                  <a:lnTo>
                    <a:pt x="180919" y="71696"/>
                  </a:lnTo>
                  <a:lnTo>
                    <a:pt x="179876" y="73197"/>
                  </a:lnTo>
                  <a:lnTo>
                    <a:pt x="178122" y="74199"/>
                  </a:lnTo>
                  <a:lnTo>
                    <a:pt x="175895" y="74866"/>
                  </a:lnTo>
                  <a:lnTo>
                    <a:pt x="163630" y="84284"/>
                  </a:lnTo>
                  <a:lnTo>
                    <a:pt x="154650" y="86499"/>
                  </a:lnTo>
                  <a:lnTo>
                    <a:pt x="129888" y="100888"/>
                  </a:lnTo>
                  <a:lnTo>
                    <a:pt x="118324" y="104682"/>
                  </a:lnTo>
                  <a:lnTo>
                    <a:pt x="73417" y="136561"/>
                  </a:lnTo>
                  <a:lnTo>
                    <a:pt x="66844" y="140069"/>
                  </a:lnTo>
                  <a:lnTo>
                    <a:pt x="60395" y="142686"/>
                  </a:lnTo>
                  <a:lnTo>
                    <a:pt x="38095" y="159277"/>
                  </a:lnTo>
                  <a:lnTo>
                    <a:pt x="34918" y="160160"/>
                  </a:lnTo>
                  <a:lnTo>
                    <a:pt x="32800" y="161806"/>
                  </a:lnTo>
                  <a:lnTo>
                    <a:pt x="29123" y="169971"/>
                  </a:lnTo>
                  <a:lnTo>
                    <a:pt x="2856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5" name="SMARTInkShape-Group389"/>
          <p:cNvGrpSpPr/>
          <p:nvPr/>
        </p:nvGrpSpPr>
        <p:grpSpPr>
          <a:xfrm>
            <a:off x="2724151" y="4600575"/>
            <a:ext cx="981036" cy="285751"/>
            <a:chOff x="2724151" y="4600575"/>
            <a:chExt cx="981036" cy="285751"/>
          </a:xfrm>
        </p:grpSpPr>
        <p:sp>
          <p:nvSpPr>
            <p:cNvPr id="297" name="SMARTInkShape-1535"/>
            <p:cNvSpPr/>
            <p:nvPr>
              <p:custDataLst>
                <p:tags r:id="rId153"/>
              </p:custDataLst>
            </p:nvPr>
          </p:nvSpPr>
          <p:spPr>
            <a:xfrm>
              <a:off x="2857500" y="460057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0"/>
                  </a:moveTo>
                  <a:lnTo>
                    <a:pt x="9525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8" name="SMARTInkShape-1536"/>
            <p:cNvSpPr/>
            <p:nvPr>
              <p:custDataLst>
                <p:tags r:id="rId154"/>
              </p:custDataLst>
            </p:nvPr>
          </p:nvSpPr>
          <p:spPr>
            <a:xfrm>
              <a:off x="2724151" y="4619625"/>
              <a:ext cx="123825" cy="180972"/>
            </a:xfrm>
            <a:custGeom>
              <a:avLst/>
              <a:gdLst/>
              <a:ahLst/>
              <a:cxnLst/>
              <a:rect l="0" t="0" r="0" b="0"/>
              <a:pathLst>
                <a:path w="123825" h="180972">
                  <a:moveTo>
                    <a:pt x="123824" y="0"/>
                  </a:moveTo>
                  <a:lnTo>
                    <a:pt x="123824" y="0"/>
                  </a:lnTo>
                  <a:lnTo>
                    <a:pt x="115623" y="8201"/>
                  </a:lnTo>
                  <a:lnTo>
                    <a:pt x="106956" y="10321"/>
                  </a:lnTo>
                  <a:lnTo>
                    <a:pt x="81105" y="33204"/>
                  </a:lnTo>
                  <a:lnTo>
                    <a:pt x="78379" y="38746"/>
                  </a:lnTo>
                  <a:lnTo>
                    <a:pt x="77653" y="41706"/>
                  </a:lnTo>
                  <a:lnTo>
                    <a:pt x="76110" y="43679"/>
                  </a:lnTo>
                  <a:lnTo>
                    <a:pt x="71574" y="45871"/>
                  </a:lnTo>
                  <a:lnTo>
                    <a:pt x="69940" y="47514"/>
                  </a:lnTo>
                  <a:lnTo>
                    <a:pt x="62048" y="60728"/>
                  </a:lnTo>
                  <a:lnTo>
                    <a:pt x="51570" y="73104"/>
                  </a:lnTo>
                  <a:lnTo>
                    <a:pt x="35934" y="113713"/>
                  </a:lnTo>
                  <a:lnTo>
                    <a:pt x="22997" y="130098"/>
                  </a:lnTo>
                  <a:lnTo>
                    <a:pt x="20219" y="139677"/>
                  </a:lnTo>
                  <a:lnTo>
                    <a:pt x="19569" y="146040"/>
                  </a:lnTo>
                  <a:lnTo>
                    <a:pt x="16458" y="152395"/>
                  </a:lnTo>
                  <a:lnTo>
                    <a:pt x="3248" y="169158"/>
                  </a:lnTo>
                  <a:lnTo>
                    <a:pt x="0" y="180971"/>
                  </a:lnTo>
                  <a:lnTo>
                    <a:pt x="9524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9" name="SMARTInkShape-1537"/>
            <p:cNvSpPr/>
            <p:nvPr>
              <p:custDataLst>
                <p:tags r:id="rId155"/>
              </p:custDataLst>
            </p:nvPr>
          </p:nvSpPr>
          <p:spPr>
            <a:xfrm>
              <a:off x="2809875" y="4638675"/>
              <a:ext cx="38101" cy="171451"/>
            </a:xfrm>
            <a:custGeom>
              <a:avLst/>
              <a:gdLst/>
              <a:ahLst/>
              <a:cxnLst/>
              <a:rect l="0" t="0" r="0" b="0"/>
              <a:pathLst>
                <a:path w="38101" h="171451">
                  <a:moveTo>
                    <a:pt x="38100" y="9525"/>
                  </a:moveTo>
                  <a:lnTo>
                    <a:pt x="38100" y="9525"/>
                  </a:lnTo>
                  <a:lnTo>
                    <a:pt x="38100" y="0"/>
                  </a:lnTo>
                  <a:lnTo>
                    <a:pt x="38100" y="17610"/>
                  </a:lnTo>
                  <a:lnTo>
                    <a:pt x="31554" y="26370"/>
                  </a:lnTo>
                  <a:lnTo>
                    <a:pt x="29458" y="35213"/>
                  </a:lnTo>
                  <a:lnTo>
                    <a:pt x="28967" y="41403"/>
                  </a:lnTo>
                  <a:lnTo>
                    <a:pt x="25928" y="47682"/>
                  </a:lnTo>
                  <a:lnTo>
                    <a:pt x="20408" y="55280"/>
                  </a:lnTo>
                  <a:lnTo>
                    <a:pt x="18260" y="70931"/>
                  </a:lnTo>
                  <a:lnTo>
                    <a:pt x="11564" y="85311"/>
                  </a:lnTo>
                  <a:lnTo>
                    <a:pt x="8490" y="120645"/>
                  </a:lnTo>
                  <a:lnTo>
                    <a:pt x="1991" y="133349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SMARTInkShape-1538"/>
            <p:cNvSpPr/>
            <p:nvPr>
              <p:custDataLst>
                <p:tags r:id="rId156"/>
              </p:custDataLst>
            </p:nvPr>
          </p:nvSpPr>
          <p:spPr>
            <a:xfrm>
              <a:off x="2743211" y="4772025"/>
              <a:ext cx="47615" cy="9526"/>
            </a:xfrm>
            <a:custGeom>
              <a:avLst/>
              <a:gdLst/>
              <a:ahLst/>
              <a:cxnLst/>
              <a:rect l="0" t="0" r="0" b="0"/>
              <a:pathLst>
                <a:path w="47615" h="9526">
                  <a:moveTo>
                    <a:pt x="19039" y="9525"/>
                  </a:moveTo>
                  <a:lnTo>
                    <a:pt x="19039" y="9525"/>
                  </a:lnTo>
                  <a:lnTo>
                    <a:pt x="0" y="9525"/>
                  </a:lnTo>
                  <a:lnTo>
                    <a:pt x="31870" y="9525"/>
                  </a:lnTo>
                  <a:lnTo>
                    <a:pt x="33943" y="8467"/>
                  </a:lnTo>
                  <a:lnTo>
                    <a:pt x="35325" y="6703"/>
                  </a:lnTo>
                  <a:lnTo>
                    <a:pt x="36246" y="4468"/>
                  </a:lnTo>
                  <a:lnTo>
                    <a:pt x="37919" y="2979"/>
                  </a:lnTo>
                  <a:lnTo>
                    <a:pt x="4761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1" name="SMARTInkShape-1539"/>
            <p:cNvSpPr/>
            <p:nvPr>
              <p:custDataLst>
                <p:tags r:id="rId157"/>
              </p:custDataLst>
            </p:nvPr>
          </p:nvSpPr>
          <p:spPr>
            <a:xfrm>
              <a:off x="2943225" y="4733960"/>
              <a:ext cx="104776" cy="152366"/>
            </a:xfrm>
            <a:custGeom>
              <a:avLst/>
              <a:gdLst/>
              <a:ahLst/>
              <a:cxnLst/>
              <a:rect l="0" t="0" r="0" b="0"/>
              <a:pathLst>
                <a:path w="104776" h="152366">
                  <a:moveTo>
                    <a:pt x="0" y="9490"/>
                  </a:moveTo>
                  <a:lnTo>
                    <a:pt x="0" y="9490"/>
                  </a:lnTo>
                  <a:lnTo>
                    <a:pt x="0" y="19012"/>
                  </a:lnTo>
                  <a:lnTo>
                    <a:pt x="5056" y="19015"/>
                  </a:lnTo>
                  <a:lnTo>
                    <a:pt x="6546" y="17956"/>
                  </a:lnTo>
                  <a:lnTo>
                    <a:pt x="7539" y="16192"/>
                  </a:lnTo>
                  <a:lnTo>
                    <a:pt x="9133" y="10814"/>
                  </a:lnTo>
                  <a:lnTo>
                    <a:pt x="12172" y="10079"/>
                  </a:lnTo>
                  <a:lnTo>
                    <a:pt x="17692" y="9607"/>
                  </a:lnTo>
                  <a:lnTo>
                    <a:pt x="18145" y="8509"/>
                  </a:lnTo>
                  <a:lnTo>
                    <a:pt x="18648" y="4468"/>
                  </a:lnTo>
                  <a:lnTo>
                    <a:pt x="19840" y="2968"/>
                  </a:lnTo>
                  <a:lnTo>
                    <a:pt x="27215" y="360"/>
                  </a:lnTo>
                  <a:lnTo>
                    <a:pt x="41713" y="0"/>
                  </a:lnTo>
                  <a:lnTo>
                    <a:pt x="43684" y="1046"/>
                  </a:lnTo>
                  <a:lnTo>
                    <a:pt x="44997" y="2802"/>
                  </a:lnTo>
                  <a:lnTo>
                    <a:pt x="45874" y="5032"/>
                  </a:lnTo>
                  <a:lnTo>
                    <a:pt x="47516" y="6518"/>
                  </a:lnTo>
                  <a:lnTo>
                    <a:pt x="55673" y="9099"/>
                  </a:lnTo>
                  <a:lnTo>
                    <a:pt x="56493" y="12138"/>
                  </a:lnTo>
                  <a:lnTo>
                    <a:pt x="56713" y="14431"/>
                  </a:lnTo>
                  <a:lnTo>
                    <a:pt x="57917" y="15958"/>
                  </a:lnTo>
                  <a:lnTo>
                    <a:pt x="62077" y="17657"/>
                  </a:lnTo>
                  <a:lnTo>
                    <a:pt x="63609" y="19167"/>
                  </a:lnTo>
                  <a:lnTo>
                    <a:pt x="66271" y="27097"/>
                  </a:lnTo>
                  <a:lnTo>
                    <a:pt x="66671" y="51195"/>
                  </a:lnTo>
                  <a:lnTo>
                    <a:pt x="65614" y="53168"/>
                  </a:lnTo>
                  <a:lnTo>
                    <a:pt x="63851" y="54484"/>
                  </a:lnTo>
                  <a:lnTo>
                    <a:pt x="61617" y="55360"/>
                  </a:lnTo>
                  <a:lnTo>
                    <a:pt x="60128" y="57004"/>
                  </a:lnTo>
                  <a:lnTo>
                    <a:pt x="56353" y="66713"/>
                  </a:lnTo>
                  <a:lnTo>
                    <a:pt x="52210" y="71259"/>
                  </a:lnTo>
                  <a:lnTo>
                    <a:pt x="46841" y="73984"/>
                  </a:lnTo>
                  <a:lnTo>
                    <a:pt x="43927" y="74711"/>
                  </a:lnTo>
                  <a:lnTo>
                    <a:pt x="41984" y="76255"/>
                  </a:lnTo>
                  <a:lnTo>
                    <a:pt x="38612" y="84239"/>
                  </a:lnTo>
                  <a:lnTo>
                    <a:pt x="35505" y="85045"/>
                  </a:lnTo>
                  <a:lnTo>
                    <a:pt x="28586" y="85690"/>
                  </a:lnTo>
                  <a:lnTo>
                    <a:pt x="28576" y="77489"/>
                  </a:lnTo>
                  <a:lnTo>
                    <a:pt x="29634" y="77048"/>
                  </a:lnTo>
                  <a:lnTo>
                    <a:pt x="76253" y="76165"/>
                  </a:lnTo>
                  <a:lnTo>
                    <a:pt x="90227" y="76165"/>
                  </a:lnTo>
                  <a:lnTo>
                    <a:pt x="95840" y="78987"/>
                  </a:lnTo>
                  <a:lnTo>
                    <a:pt x="103010" y="84366"/>
                  </a:lnTo>
                  <a:lnTo>
                    <a:pt x="103991" y="87924"/>
                  </a:lnTo>
                  <a:lnTo>
                    <a:pt x="104775" y="122035"/>
                  </a:lnTo>
                  <a:lnTo>
                    <a:pt x="98229" y="131047"/>
                  </a:lnTo>
                  <a:lnTo>
                    <a:pt x="96574" y="136893"/>
                  </a:lnTo>
                  <a:lnTo>
                    <a:pt x="95074" y="138876"/>
                  </a:lnTo>
                  <a:lnTo>
                    <a:pt x="78405" y="149283"/>
                  </a:lnTo>
                  <a:lnTo>
                    <a:pt x="68429" y="151959"/>
                  </a:lnTo>
                  <a:lnTo>
                    <a:pt x="43000" y="152365"/>
                  </a:lnTo>
                  <a:lnTo>
                    <a:pt x="41366" y="151306"/>
                  </a:lnTo>
                  <a:lnTo>
                    <a:pt x="40277" y="149542"/>
                  </a:lnTo>
                  <a:lnTo>
                    <a:pt x="38746" y="142004"/>
                  </a:lnTo>
                  <a:lnTo>
                    <a:pt x="38100" y="1333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2" name="SMARTInkShape-1540"/>
            <p:cNvSpPr/>
            <p:nvPr>
              <p:custDataLst>
                <p:tags r:id="rId158"/>
              </p:custDataLst>
            </p:nvPr>
          </p:nvSpPr>
          <p:spPr>
            <a:xfrm>
              <a:off x="3162303" y="4600613"/>
              <a:ext cx="236788" cy="228559"/>
            </a:xfrm>
            <a:custGeom>
              <a:avLst/>
              <a:gdLst/>
              <a:ahLst/>
              <a:cxnLst/>
              <a:rect l="0" t="0" r="0" b="0"/>
              <a:pathLst>
                <a:path w="236788" h="228559">
                  <a:moveTo>
                    <a:pt x="57147" y="38062"/>
                  </a:moveTo>
                  <a:lnTo>
                    <a:pt x="57147" y="38062"/>
                  </a:lnTo>
                  <a:lnTo>
                    <a:pt x="57147" y="29861"/>
                  </a:lnTo>
                  <a:lnTo>
                    <a:pt x="58205" y="29420"/>
                  </a:lnTo>
                  <a:lnTo>
                    <a:pt x="65348" y="28654"/>
                  </a:lnTo>
                  <a:lnTo>
                    <a:pt x="57253" y="28537"/>
                  </a:lnTo>
                  <a:lnTo>
                    <a:pt x="57150" y="37670"/>
                  </a:lnTo>
                  <a:lnTo>
                    <a:pt x="50601" y="45589"/>
                  </a:lnTo>
                  <a:lnTo>
                    <a:pt x="48505" y="54286"/>
                  </a:lnTo>
                  <a:lnTo>
                    <a:pt x="48014" y="60442"/>
                  </a:lnTo>
                  <a:lnTo>
                    <a:pt x="44975" y="66706"/>
                  </a:lnTo>
                  <a:lnTo>
                    <a:pt x="41153" y="73018"/>
                  </a:lnTo>
                  <a:lnTo>
                    <a:pt x="38701" y="85693"/>
                  </a:lnTo>
                  <a:lnTo>
                    <a:pt x="37307" y="93099"/>
                  </a:lnTo>
                  <a:lnTo>
                    <a:pt x="26354" y="123199"/>
                  </a:lnTo>
                  <a:lnTo>
                    <a:pt x="23919" y="126570"/>
                  </a:lnTo>
                  <a:lnTo>
                    <a:pt x="21212" y="135960"/>
                  </a:lnTo>
                  <a:lnTo>
                    <a:pt x="16415" y="164105"/>
                  </a:lnTo>
                  <a:lnTo>
                    <a:pt x="10430" y="179779"/>
                  </a:lnTo>
                  <a:lnTo>
                    <a:pt x="8544" y="196989"/>
                  </a:lnTo>
                  <a:lnTo>
                    <a:pt x="32" y="209464"/>
                  </a:lnTo>
                  <a:lnTo>
                    <a:pt x="0" y="196250"/>
                  </a:lnTo>
                  <a:lnTo>
                    <a:pt x="2820" y="190212"/>
                  </a:lnTo>
                  <a:lnTo>
                    <a:pt x="6544" y="184001"/>
                  </a:lnTo>
                  <a:lnTo>
                    <a:pt x="8934" y="171390"/>
                  </a:lnTo>
                  <a:lnTo>
                    <a:pt x="9130" y="168222"/>
                  </a:lnTo>
                  <a:lnTo>
                    <a:pt x="12170" y="161880"/>
                  </a:lnTo>
                  <a:lnTo>
                    <a:pt x="14462" y="158707"/>
                  </a:lnTo>
                  <a:lnTo>
                    <a:pt x="27128" y="112803"/>
                  </a:lnTo>
                  <a:lnTo>
                    <a:pt x="29345" y="92180"/>
                  </a:lnTo>
                  <a:lnTo>
                    <a:pt x="36735" y="73424"/>
                  </a:lnTo>
                  <a:lnTo>
                    <a:pt x="38887" y="53827"/>
                  </a:lnTo>
                  <a:lnTo>
                    <a:pt x="48412" y="28813"/>
                  </a:lnTo>
                  <a:lnTo>
                    <a:pt x="54089" y="21328"/>
                  </a:lnTo>
                  <a:lnTo>
                    <a:pt x="55787" y="15455"/>
                  </a:lnTo>
                  <a:lnTo>
                    <a:pt x="57299" y="13466"/>
                  </a:lnTo>
                  <a:lnTo>
                    <a:pt x="63425" y="9608"/>
                  </a:lnTo>
                  <a:lnTo>
                    <a:pt x="65228" y="4954"/>
                  </a:lnTo>
                  <a:lnTo>
                    <a:pt x="66768" y="3290"/>
                  </a:lnTo>
                  <a:lnTo>
                    <a:pt x="74746" y="400"/>
                  </a:lnTo>
                  <a:lnTo>
                    <a:pt x="84271" y="0"/>
                  </a:lnTo>
                  <a:lnTo>
                    <a:pt x="93796" y="8167"/>
                  </a:lnTo>
                  <a:lnTo>
                    <a:pt x="99874" y="9096"/>
                  </a:lnTo>
                  <a:lnTo>
                    <a:pt x="101507" y="10284"/>
                  </a:lnTo>
                  <a:lnTo>
                    <a:pt x="102595" y="12135"/>
                  </a:lnTo>
                  <a:lnTo>
                    <a:pt x="104127" y="19796"/>
                  </a:lnTo>
                  <a:lnTo>
                    <a:pt x="104769" y="55235"/>
                  </a:lnTo>
                  <a:lnTo>
                    <a:pt x="98226" y="64346"/>
                  </a:lnTo>
                  <a:lnTo>
                    <a:pt x="95071" y="73249"/>
                  </a:lnTo>
                  <a:lnTo>
                    <a:pt x="90583" y="79453"/>
                  </a:lnTo>
                  <a:lnTo>
                    <a:pt x="85060" y="82917"/>
                  </a:lnTo>
                  <a:lnTo>
                    <a:pt x="82106" y="83840"/>
                  </a:lnTo>
                  <a:lnTo>
                    <a:pt x="80136" y="85515"/>
                  </a:lnTo>
                  <a:lnTo>
                    <a:pt x="76716" y="93726"/>
                  </a:lnTo>
                  <a:lnTo>
                    <a:pt x="73605" y="94552"/>
                  </a:lnTo>
                  <a:lnTo>
                    <a:pt x="71294" y="94772"/>
                  </a:lnTo>
                  <a:lnTo>
                    <a:pt x="69753" y="95977"/>
                  </a:lnTo>
                  <a:lnTo>
                    <a:pt x="66707" y="104618"/>
                  </a:lnTo>
                  <a:lnTo>
                    <a:pt x="66676" y="96525"/>
                  </a:lnTo>
                  <a:lnTo>
                    <a:pt x="67733" y="96088"/>
                  </a:lnTo>
                  <a:lnTo>
                    <a:pt x="74874" y="95327"/>
                  </a:lnTo>
                  <a:lnTo>
                    <a:pt x="83540" y="88689"/>
                  </a:lnTo>
                  <a:lnTo>
                    <a:pt x="92366" y="86576"/>
                  </a:lnTo>
                  <a:lnTo>
                    <a:pt x="117867" y="85697"/>
                  </a:lnTo>
                  <a:lnTo>
                    <a:pt x="123998" y="88514"/>
                  </a:lnTo>
                  <a:lnTo>
                    <a:pt x="137856" y="99876"/>
                  </a:lnTo>
                  <a:lnTo>
                    <a:pt x="140643" y="105399"/>
                  </a:lnTo>
                  <a:lnTo>
                    <a:pt x="142742" y="118800"/>
                  </a:lnTo>
                  <a:lnTo>
                    <a:pt x="142869" y="146048"/>
                  </a:lnTo>
                  <a:lnTo>
                    <a:pt x="140048" y="152378"/>
                  </a:lnTo>
                  <a:lnTo>
                    <a:pt x="136326" y="158719"/>
                  </a:lnTo>
                  <a:lnTo>
                    <a:pt x="133171" y="168239"/>
                  </a:lnTo>
                  <a:lnTo>
                    <a:pt x="110691" y="194030"/>
                  </a:lnTo>
                  <a:lnTo>
                    <a:pt x="104580" y="197339"/>
                  </a:lnTo>
                  <a:lnTo>
                    <a:pt x="101469" y="198222"/>
                  </a:lnTo>
                  <a:lnTo>
                    <a:pt x="99395" y="199868"/>
                  </a:lnTo>
                  <a:lnTo>
                    <a:pt x="95418" y="206185"/>
                  </a:lnTo>
                  <a:lnTo>
                    <a:pt x="90737" y="208033"/>
                  </a:lnTo>
                  <a:lnTo>
                    <a:pt x="68042" y="209509"/>
                  </a:lnTo>
                  <a:lnTo>
                    <a:pt x="74993" y="201311"/>
                  </a:lnTo>
                  <a:lnTo>
                    <a:pt x="75840" y="195323"/>
                  </a:lnTo>
                  <a:lnTo>
                    <a:pt x="77017" y="193702"/>
                  </a:lnTo>
                  <a:lnTo>
                    <a:pt x="78861" y="192622"/>
                  </a:lnTo>
                  <a:lnTo>
                    <a:pt x="81148" y="191902"/>
                  </a:lnTo>
                  <a:lnTo>
                    <a:pt x="95481" y="183112"/>
                  </a:lnTo>
                  <a:lnTo>
                    <a:pt x="98577" y="182388"/>
                  </a:lnTo>
                  <a:lnTo>
                    <a:pt x="107993" y="176311"/>
                  </a:lnTo>
                  <a:lnTo>
                    <a:pt x="120656" y="165834"/>
                  </a:lnTo>
                  <a:lnTo>
                    <a:pt x="154248" y="153840"/>
                  </a:lnTo>
                  <a:lnTo>
                    <a:pt x="168010" y="151596"/>
                  </a:lnTo>
                  <a:lnTo>
                    <a:pt x="180920" y="144881"/>
                  </a:lnTo>
                  <a:lnTo>
                    <a:pt x="206370" y="141859"/>
                  </a:lnTo>
                  <a:lnTo>
                    <a:pt x="217190" y="134646"/>
                  </a:lnTo>
                  <a:lnTo>
                    <a:pt x="227108" y="133429"/>
                  </a:lnTo>
                  <a:lnTo>
                    <a:pt x="227604" y="134448"/>
                  </a:lnTo>
                  <a:lnTo>
                    <a:pt x="228466" y="141524"/>
                  </a:lnTo>
                  <a:lnTo>
                    <a:pt x="231361" y="142254"/>
                  </a:lnTo>
                  <a:lnTo>
                    <a:pt x="236787" y="142722"/>
                  </a:lnTo>
                  <a:lnTo>
                    <a:pt x="234706" y="145608"/>
                  </a:lnTo>
                  <a:lnTo>
                    <a:pt x="232670" y="147860"/>
                  </a:lnTo>
                  <a:lnTo>
                    <a:pt x="230407" y="153183"/>
                  </a:lnTo>
                  <a:lnTo>
                    <a:pt x="228955" y="165224"/>
                  </a:lnTo>
                  <a:lnTo>
                    <a:pt x="227777" y="167287"/>
                  </a:lnTo>
                  <a:lnTo>
                    <a:pt x="225934" y="168662"/>
                  </a:lnTo>
                  <a:lnTo>
                    <a:pt x="223647" y="169579"/>
                  </a:lnTo>
                  <a:lnTo>
                    <a:pt x="222121" y="171248"/>
                  </a:lnTo>
                  <a:lnTo>
                    <a:pt x="220427" y="175925"/>
                  </a:lnTo>
                  <a:lnTo>
                    <a:pt x="218281" y="187552"/>
                  </a:lnTo>
                  <a:lnTo>
                    <a:pt x="212605" y="196890"/>
                  </a:lnTo>
                  <a:lnTo>
                    <a:pt x="209950" y="207641"/>
                  </a:lnTo>
                  <a:lnTo>
                    <a:pt x="203080" y="216747"/>
                  </a:lnTo>
                  <a:lnTo>
                    <a:pt x="200022" y="228558"/>
                  </a:lnTo>
                  <a:lnTo>
                    <a:pt x="200022" y="223504"/>
                  </a:lnTo>
                  <a:lnTo>
                    <a:pt x="201080" y="222015"/>
                  </a:lnTo>
                  <a:lnTo>
                    <a:pt x="202844" y="221023"/>
                  </a:lnTo>
                  <a:lnTo>
                    <a:pt x="205079" y="220361"/>
                  </a:lnTo>
                  <a:lnTo>
                    <a:pt x="219072" y="2095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SMARTInkShape-1541"/>
            <p:cNvSpPr/>
            <p:nvPr>
              <p:custDataLst>
                <p:tags r:id="rId159"/>
              </p:custDataLst>
            </p:nvPr>
          </p:nvSpPr>
          <p:spPr>
            <a:xfrm>
              <a:off x="3524250" y="4638792"/>
              <a:ext cx="180937" cy="18934"/>
            </a:xfrm>
            <a:custGeom>
              <a:avLst/>
              <a:gdLst/>
              <a:ahLst/>
              <a:cxnLst/>
              <a:rect l="0" t="0" r="0" b="0"/>
              <a:pathLst>
                <a:path w="180937" h="18934">
                  <a:moveTo>
                    <a:pt x="0" y="18933"/>
                  </a:moveTo>
                  <a:lnTo>
                    <a:pt x="0" y="18933"/>
                  </a:lnTo>
                  <a:lnTo>
                    <a:pt x="5057" y="18933"/>
                  </a:lnTo>
                  <a:lnTo>
                    <a:pt x="6546" y="17875"/>
                  </a:lnTo>
                  <a:lnTo>
                    <a:pt x="7539" y="16111"/>
                  </a:lnTo>
                  <a:lnTo>
                    <a:pt x="9525" y="9411"/>
                  </a:lnTo>
                  <a:lnTo>
                    <a:pt x="9525" y="1207"/>
                  </a:lnTo>
                  <a:lnTo>
                    <a:pt x="10583" y="766"/>
                  </a:lnTo>
                  <a:lnTo>
                    <a:pt x="17726" y="0"/>
                  </a:lnTo>
                  <a:lnTo>
                    <a:pt x="18167" y="1019"/>
                  </a:lnTo>
                  <a:lnTo>
                    <a:pt x="18657" y="4974"/>
                  </a:lnTo>
                  <a:lnTo>
                    <a:pt x="19847" y="6452"/>
                  </a:lnTo>
                  <a:lnTo>
                    <a:pt x="28173" y="9293"/>
                  </a:lnTo>
                  <a:lnTo>
                    <a:pt x="73105" y="9408"/>
                  </a:lnTo>
                  <a:lnTo>
                    <a:pt x="117671" y="9408"/>
                  </a:lnTo>
                  <a:lnTo>
                    <a:pt x="165214" y="9408"/>
                  </a:lnTo>
                  <a:lnTo>
                    <a:pt x="180936" y="9408"/>
                  </a:lnTo>
                  <a:lnTo>
                    <a:pt x="175907" y="14465"/>
                  </a:lnTo>
                  <a:lnTo>
                    <a:pt x="170609" y="16947"/>
                  </a:lnTo>
                  <a:lnTo>
                    <a:pt x="142875" y="189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SMARTInkShape-1542"/>
            <p:cNvSpPr/>
            <p:nvPr>
              <p:custDataLst>
                <p:tags r:id="rId160"/>
              </p:custDataLst>
            </p:nvPr>
          </p:nvSpPr>
          <p:spPr>
            <a:xfrm>
              <a:off x="3505317" y="4695825"/>
              <a:ext cx="152284" cy="28576"/>
            </a:xfrm>
            <a:custGeom>
              <a:avLst/>
              <a:gdLst/>
              <a:ahLst/>
              <a:cxnLst/>
              <a:rect l="0" t="0" r="0" b="0"/>
              <a:pathLst>
                <a:path w="152284" h="28576">
                  <a:moveTo>
                    <a:pt x="18933" y="19050"/>
                  </a:moveTo>
                  <a:lnTo>
                    <a:pt x="18933" y="19050"/>
                  </a:lnTo>
                  <a:lnTo>
                    <a:pt x="10732" y="19050"/>
                  </a:lnTo>
                  <a:lnTo>
                    <a:pt x="10291" y="20108"/>
                  </a:lnTo>
                  <a:lnTo>
                    <a:pt x="9525" y="27251"/>
                  </a:lnTo>
                  <a:lnTo>
                    <a:pt x="6638" y="27986"/>
                  </a:lnTo>
                  <a:lnTo>
                    <a:pt x="0" y="28565"/>
                  </a:lnTo>
                  <a:lnTo>
                    <a:pt x="45665" y="28575"/>
                  </a:lnTo>
                  <a:lnTo>
                    <a:pt x="54748" y="22029"/>
                  </a:lnTo>
                  <a:lnTo>
                    <a:pt x="63647" y="19933"/>
                  </a:lnTo>
                  <a:lnTo>
                    <a:pt x="98311" y="19060"/>
                  </a:lnTo>
                  <a:lnTo>
                    <a:pt x="100427" y="17999"/>
                  </a:lnTo>
                  <a:lnTo>
                    <a:pt x="101837" y="16233"/>
                  </a:lnTo>
                  <a:lnTo>
                    <a:pt x="102777" y="13997"/>
                  </a:lnTo>
                  <a:lnTo>
                    <a:pt x="104463" y="12506"/>
                  </a:lnTo>
                  <a:lnTo>
                    <a:pt x="112694" y="9918"/>
                  </a:lnTo>
                  <a:lnTo>
                    <a:pt x="138170" y="9525"/>
                  </a:lnTo>
                  <a:lnTo>
                    <a:pt x="143541" y="6703"/>
                  </a:lnTo>
                  <a:lnTo>
                    <a:pt x="15228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0" name="SMARTInkShape-Group390"/>
          <p:cNvGrpSpPr/>
          <p:nvPr/>
        </p:nvGrpSpPr>
        <p:grpSpPr>
          <a:xfrm>
            <a:off x="3933825" y="4581525"/>
            <a:ext cx="523865" cy="218957"/>
            <a:chOff x="3933825" y="4581525"/>
            <a:chExt cx="523865" cy="218957"/>
          </a:xfrm>
        </p:grpSpPr>
        <p:sp>
          <p:nvSpPr>
            <p:cNvPr id="306" name="SMARTInkShape-1543"/>
            <p:cNvSpPr/>
            <p:nvPr>
              <p:custDataLst>
                <p:tags r:id="rId149"/>
              </p:custDataLst>
            </p:nvPr>
          </p:nvSpPr>
          <p:spPr>
            <a:xfrm>
              <a:off x="3933825" y="4581525"/>
              <a:ext cx="114291" cy="200023"/>
            </a:xfrm>
            <a:custGeom>
              <a:avLst/>
              <a:gdLst/>
              <a:ahLst/>
              <a:cxnLst/>
              <a:rect l="0" t="0" r="0" b="0"/>
              <a:pathLst>
                <a:path w="114291" h="200023">
                  <a:moveTo>
                    <a:pt x="76200" y="19050"/>
                  </a:moveTo>
                  <a:lnTo>
                    <a:pt x="76200" y="19050"/>
                  </a:lnTo>
                  <a:lnTo>
                    <a:pt x="76200" y="1717"/>
                  </a:lnTo>
                  <a:lnTo>
                    <a:pt x="75142" y="1144"/>
                  </a:lnTo>
                  <a:lnTo>
                    <a:pt x="66678" y="0"/>
                  </a:lnTo>
                  <a:lnTo>
                    <a:pt x="66675" y="14189"/>
                  </a:lnTo>
                  <a:lnTo>
                    <a:pt x="63853" y="19712"/>
                  </a:lnTo>
                  <a:lnTo>
                    <a:pt x="60129" y="25694"/>
                  </a:lnTo>
                  <a:lnTo>
                    <a:pt x="57739" y="38159"/>
                  </a:lnTo>
                  <a:lnTo>
                    <a:pt x="57543" y="41314"/>
                  </a:lnTo>
                  <a:lnTo>
                    <a:pt x="54502" y="47642"/>
                  </a:lnTo>
                  <a:lnTo>
                    <a:pt x="50681" y="53982"/>
                  </a:lnTo>
                  <a:lnTo>
                    <a:pt x="47472" y="63502"/>
                  </a:lnTo>
                  <a:lnTo>
                    <a:pt x="41347" y="73025"/>
                  </a:lnTo>
                  <a:lnTo>
                    <a:pt x="39062" y="83608"/>
                  </a:lnTo>
                  <a:lnTo>
                    <a:pt x="37327" y="98621"/>
                  </a:lnTo>
                  <a:lnTo>
                    <a:pt x="26358" y="123650"/>
                  </a:lnTo>
                  <a:lnTo>
                    <a:pt x="22298" y="130097"/>
                  </a:lnTo>
                  <a:lnTo>
                    <a:pt x="20012" y="139677"/>
                  </a:lnTo>
                  <a:lnTo>
                    <a:pt x="19478" y="146040"/>
                  </a:lnTo>
                  <a:lnTo>
                    <a:pt x="16418" y="152395"/>
                  </a:lnTo>
                  <a:lnTo>
                    <a:pt x="12588" y="158748"/>
                  </a:lnTo>
                  <a:lnTo>
                    <a:pt x="9374" y="168275"/>
                  </a:lnTo>
                  <a:lnTo>
                    <a:pt x="1444" y="179094"/>
                  </a:lnTo>
                  <a:lnTo>
                    <a:pt x="2" y="190483"/>
                  </a:lnTo>
                  <a:lnTo>
                    <a:pt x="1" y="190489"/>
                  </a:lnTo>
                  <a:lnTo>
                    <a:pt x="0" y="177242"/>
                  </a:lnTo>
                  <a:lnTo>
                    <a:pt x="9701" y="146900"/>
                  </a:lnTo>
                  <a:lnTo>
                    <a:pt x="16890" y="133518"/>
                  </a:lnTo>
                  <a:lnTo>
                    <a:pt x="19824" y="117497"/>
                  </a:lnTo>
                  <a:lnTo>
                    <a:pt x="25512" y="106898"/>
                  </a:lnTo>
                  <a:lnTo>
                    <a:pt x="28726" y="91881"/>
                  </a:lnTo>
                  <a:lnTo>
                    <a:pt x="35935" y="76789"/>
                  </a:lnTo>
                  <a:lnTo>
                    <a:pt x="38873" y="60403"/>
                  </a:lnTo>
                  <a:lnTo>
                    <a:pt x="53902" y="33848"/>
                  </a:lnTo>
                  <a:lnTo>
                    <a:pt x="56722" y="21208"/>
                  </a:lnTo>
                  <a:lnTo>
                    <a:pt x="74756" y="1457"/>
                  </a:lnTo>
                  <a:lnTo>
                    <a:pt x="84274" y="128"/>
                  </a:lnTo>
                  <a:lnTo>
                    <a:pt x="103413" y="0"/>
                  </a:lnTo>
                  <a:lnTo>
                    <a:pt x="103867" y="1058"/>
                  </a:lnTo>
                  <a:lnTo>
                    <a:pt x="104372" y="5057"/>
                  </a:lnTo>
                  <a:lnTo>
                    <a:pt x="107418" y="10361"/>
                  </a:lnTo>
                  <a:lnTo>
                    <a:pt x="112940" y="17333"/>
                  </a:lnTo>
                  <a:lnTo>
                    <a:pt x="114181" y="27100"/>
                  </a:lnTo>
                  <a:lnTo>
                    <a:pt x="114290" y="41703"/>
                  </a:lnTo>
                  <a:lnTo>
                    <a:pt x="111473" y="47815"/>
                  </a:lnTo>
                  <a:lnTo>
                    <a:pt x="107752" y="54060"/>
                  </a:lnTo>
                  <a:lnTo>
                    <a:pt x="106098" y="60363"/>
                  </a:lnTo>
                  <a:lnTo>
                    <a:pt x="104599" y="62466"/>
                  </a:lnTo>
                  <a:lnTo>
                    <a:pt x="102541" y="63869"/>
                  </a:lnTo>
                  <a:lnTo>
                    <a:pt x="100111" y="64805"/>
                  </a:lnTo>
                  <a:lnTo>
                    <a:pt x="98490" y="66487"/>
                  </a:lnTo>
                  <a:lnTo>
                    <a:pt x="93068" y="76789"/>
                  </a:lnTo>
                  <a:lnTo>
                    <a:pt x="90620" y="79768"/>
                  </a:lnTo>
                  <a:lnTo>
                    <a:pt x="85078" y="83077"/>
                  </a:lnTo>
                  <a:lnTo>
                    <a:pt x="82119" y="83960"/>
                  </a:lnTo>
                  <a:lnTo>
                    <a:pt x="80146" y="85606"/>
                  </a:lnTo>
                  <a:lnTo>
                    <a:pt x="77954" y="90258"/>
                  </a:lnTo>
                  <a:lnTo>
                    <a:pt x="76311" y="91923"/>
                  </a:lnTo>
                  <a:lnTo>
                    <a:pt x="57266" y="103806"/>
                  </a:lnTo>
                  <a:lnTo>
                    <a:pt x="38228" y="104775"/>
                  </a:lnTo>
                  <a:lnTo>
                    <a:pt x="43194" y="104775"/>
                  </a:lnTo>
                  <a:lnTo>
                    <a:pt x="44671" y="103717"/>
                  </a:lnTo>
                  <a:lnTo>
                    <a:pt x="46312" y="99718"/>
                  </a:lnTo>
                  <a:lnTo>
                    <a:pt x="47808" y="98229"/>
                  </a:lnTo>
                  <a:lnTo>
                    <a:pt x="55711" y="95642"/>
                  </a:lnTo>
                  <a:lnTo>
                    <a:pt x="79805" y="95253"/>
                  </a:lnTo>
                  <a:lnTo>
                    <a:pt x="81778" y="96310"/>
                  </a:lnTo>
                  <a:lnTo>
                    <a:pt x="83094" y="98073"/>
                  </a:lnTo>
                  <a:lnTo>
                    <a:pt x="83971" y="100307"/>
                  </a:lnTo>
                  <a:lnTo>
                    <a:pt x="85614" y="101797"/>
                  </a:lnTo>
                  <a:lnTo>
                    <a:pt x="95855" y="107009"/>
                  </a:lnTo>
                  <a:lnTo>
                    <a:pt x="103013" y="112860"/>
                  </a:lnTo>
                  <a:lnTo>
                    <a:pt x="103992" y="116482"/>
                  </a:lnTo>
                  <a:lnTo>
                    <a:pt x="104253" y="118930"/>
                  </a:lnTo>
                  <a:lnTo>
                    <a:pt x="107365" y="124472"/>
                  </a:lnTo>
                  <a:lnTo>
                    <a:pt x="112930" y="131596"/>
                  </a:lnTo>
                  <a:lnTo>
                    <a:pt x="114029" y="140607"/>
                  </a:lnTo>
                  <a:lnTo>
                    <a:pt x="114265" y="150638"/>
                  </a:lnTo>
                  <a:lnTo>
                    <a:pt x="107747" y="159657"/>
                  </a:lnTo>
                  <a:lnTo>
                    <a:pt x="105166" y="169688"/>
                  </a:lnTo>
                  <a:lnTo>
                    <a:pt x="90596" y="185594"/>
                  </a:lnTo>
                  <a:lnTo>
                    <a:pt x="85068" y="188319"/>
                  </a:lnTo>
                  <a:lnTo>
                    <a:pt x="82112" y="189046"/>
                  </a:lnTo>
                  <a:lnTo>
                    <a:pt x="80141" y="190590"/>
                  </a:lnTo>
                  <a:lnTo>
                    <a:pt x="77951" y="195126"/>
                  </a:lnTo>
                  <a:lnTo>
                    <a:pt x="76309" y="196759"/>
                  </a:lnTo>
                  <a:lnTo>
                    <a:pt x="68152" y="199595"/>
                  </a:lnTo>
                  <a:lnTo>
                    <a:pt x="57278" y="200022"/>
                  </a:lnTo>
                  <a:lnTo>
                    <a:pt x="52131" y="194968"/>
                  </a:lnTo>
                  <a:lnTo>
                    <a:pt x="51688" y="193478"/>
                  </a:lnTo>
                  <a:lnTo>
                    <a:pt x="52450" y="192486"/>
                  </a:lnTo>
                  <a:lnTo>
                    <a:pt x="56222" y="190892"/>
                  </a:lnTo>
                  <a:lnTo>
                    <a:pt x="5715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" name="SMARTInkShape-1544"/>
            <p:cNvSpPr/>
            <p:nvPr>
              <p:custDataLst>
                <p:tags r:id="rId150"/>
              </p:custDataLst>
            </p:nvPr>
          </p:nvSpPr>
          <p:spPr>
            <a:xfrm>
              <a:off x="4095784" y="4705350"/>
              <a:ext cx="57117" cy="95132"/>
            </a:xfrm>
            <a:custGeom>
              <a:avLst/>
              <a:gdLst/>
              <a:ahLst/>
              <a:cxnLst/>
              <a:rect l="0" t="0" r="0" b="0"/>
              <a:pathLst>
                <a:path w="57117" h="95132">
                  <a:moveTo>
                    <a:pt x="57116" y="0"/>
                  </a:moveTo>
                  <a:lnTo>
                    <a:pt x="57116" y="0"/>
                  </a:lnTo>
                  <a:lnTo>
                    <a:pt x="57116" y="9525"/>
                  </a:lnTo>
                  <a:lnTo>
                    <a:pt x="47708" y="18933"/>
                  </a:lnTo>
                  <a:lnTo>
                    <a:pt x="47625" y="24072"/>
                  </a:lnTo>
                  <a:lnTo>
                    <a:pt x="46556" y="25572"/>
                  </a:lnTo>
                  <a:lnTo>
                    <a:pt x="44784" y="26574"/>
                  </a:lnTo>
                  <a:lnTo>
                    <a:pt x="42544" y="27241"/>
                  </a:lnTo>
                  <a:lnTo>
                    <a:pt x="41052" y="28744"/>
                  </a:lnTo>
                  <a:lnTo>
                    <a:pt x="39393" y="33236"/>
                  </a:lnTo>
                  <a:lnTo>
                    <a:pt x="37892" y="34857"/>
                  </a:lnTo>
                  <a:lnTo>
                    <a:pt x="33403" y="36659"/>
                  </a:lnTo>
                  <a:lnTo>
                    <a:pt x="31782" y="38197"/>
                  </a:lnTo>
                  <a:lnTo>
                    <a:pt x="27767" y="47716"/>
                  </a:lnTo>
                  <a:lnTo>
                    <a:pt x="22079" y="54943"/>
                  </a:lnTo>
                  <a:lnTo>
                    <a:pt x="19419" y="64920"/>
                  </a:lnTo>
                  <a:lnTo>
                    <a:pt x="10851" y="74722"/>
                  </a:lnTo>
                  <a:lnTo>
                    <a:pt x="9610" y="84271"/>
                  </a:lnTo>
                  <a:lnTo>
                    <a:pt x="8512" y="84756"/>
                  </a:lnTo>
                  <a:lnTo>
                    <a:pt x="4470" y="85294"/>
                  </a:lnTo>
                  <a:lnTo>
                    <a:pt x="2968" y="86496"/>
                  </a:lnTo>
                  <a:lnTo>
                    <a:pt x="0" y="95131"/>
                  </a:lnTo>
                  <a:lnTo>
                    <a:pt x="9491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" name="SMARTInkShape-1545"/>
            <p:cNvSpPr/>
            <p:nvPr>
              <p:custDataLst>
                <p:tags r:id="rId151"/>
              </p:custDataLst>
            </p:nvPr>
          </p:nvSpPr>
          <p:spPr>
            <a:xfrm>
              <a:off x="4352925" y="45910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" name="SMARTInkShape-1546"/>
            <p:cNvSpPr/>
            <p:nvPr>
              <p:custDataLst>
                <p:tags r:id="rId152"/>
              </p:custDataLst>
            </p:nvPr>
          </p:nvSpPr>
          <p:spPr>
            <a:xfrm>
              <a:off x="4257676" y="4581525"/>
              <a:ext cx="200014" cy="152401"/>
            </a:xfrm>
            <a:custGeom>
              <a:avLst/>
              <a:gdLst/>
              <a:ahLst/>
              <a:cxnLst/>
              <a:rect l="0" t="0" r="0" b="0"/>
              <a:pathLst>
                <a:path w="200014" h="152401">
                  <a:moveTo>
                    <a:pt x="95249" y="19050"/>
                  </a:moveTo>
                  <a:lnTo>
                    <a:pt x="95249" y="19050"/>
                  </a:lnTo>
                  <a:lnTo>
                    <a:pt x="95249" y="47614"/>
                  </a:lnTo>
                  <a:lnTo>
                    <a:pt x="103450" y="47625"/>
                  </a:lnTo>
                  <a:lnTo>
                    <a:pt x="103891" y="46566"/>
                  </a:lnTo>
                  <a:lnTo>
                    <a:pt x="104740" y="33436"/>
                  </a:lnTo>
                  <a:lnTo>
                    <a:pt x="105810" y="31815"/>
                  </a:lnTo>
                  <a:lnTo>
                    <a:pt x="107581" y="30736"/>
                  </a:lnTo>
                  <a:lnTo>
                    <a:pt x="109821" y="30015"/>
                  </a:lnTo>
                  <a:lnTo>
                    <a:pt x="111313" y="28477"/>
                  </a:lnTo>
                  <a:lnTo>
                    <a:pt x="113906" y="20501"/>
                  </a:lnTo>
                  <a:lnTo>
                    <a:pt x="114182" y="14424"/>
                  </a:lnTo>
                  <a:lnTo>
                    <a:pt x="113163" y="12790"/>
                  </a:lnTo>
                  <a:lnTo>
                    <a:pt x="111425" y="11702"/>
                  </a:lnTo>
                  <a:lnTo>
                    <a:pt x="109208" y="10976"/>
                  </a:lnTo>
                  <a:lnTo>
                    <a:pt x="107730" y="9434"/>
                  </a:lnTo>
                  <a:lnTo>
                    <a:pt x="105163" y="1451"/>
                  </a:lnTo>
                  <a:lnTo>
                    <a:pt x="102125" y="645"/>
                  </a:lnTo>
                  <a:lnTo>
                    <a:pt x="63095" y="0"/>
                  </a:lnTo>
                  <a:lnTo>
                    <a:pt x="56970" y="2822"/>
                  </a:lnTo>
                  <a:lnTo>
                    <a:pt x="50719" y="6546"/>
                  </a:lnTo>
                  <a:lnTo>
                    <a:pt x="44413" y="8201"/>
                  </a:lnTo>
                  <a:lnTo>
                    <a:pt x="42308" y="9701"/>
                  </a:lnTo>
                  <a:lnTo>
                    <a:pt x="40905" y="11759"/>
                  </a:lnTo>
                  <a:lnTo>
                    <a:pt x="38288" y="16868"/>
                  </a:lnTo>
                  <a:lnTo>
                    <a:pt x="31923" y="25694"/>
                  </a:lnTo>
                  <a:lnTo>
                    <a:pt x="28508" y="35012"/>
                  </a:lnTo>
                  <a:lnTo>
                    <a:pt x="12156" y="57155"/>
                  </a:lnTo>
                  <a:lnTo>
                    <a:pt x="9636" y="63502"/>
                  </a:lnTo>
                  <a:lnTo>
                    <a:pt x="3325" y="73025"/>
                  </a:lnTo>
                  <a:lnTo>
                    <a:pt x="985" y="82550"/>
                  </a:lnTo>
                  <a:lnTo>
                    <a:pt x="0" y="127393"/>
                  </a:lnTo>
                  <a:lnTo>
                    <a:pt x="2822" y="133525"/>
                  </a:lnTo>
                  <a:lnTo>
                    <a:pt x="5056" y="136641"/>
                  </a:lnTo>
                  <a:lnTo>
                    <a:pt x="10360" y="140105"/>
                  </a:lnTo>
                  <a:lnTo>
                    <a:pt x="13256" y="141028"/>
                  </a:lnTo>
                  <a:lnTo>
                    <a:pt x="15187" y="142703"/>
                  </a:lnTo>
                  <a:lnTo>
                    <a:pt x="17332" y="147384"/>
                  </a:lnTo>
                  <a:lnTo>
                    <a:pt x="18963" y="149056"/>
                  </a:lnTo>
                  <a:lnTo>
                    <a:pt x="23597" y="150914"/>
                  </a:lnTo>
                  <a:lnTo>
                    <a:pt x="68536" y="152389"/>
                  </a:lnTo>
                  <a:lnTo>
                    <a:pt x="106591" y="152400"/>
                  </a:lnTo>
                  <a:lnTo>
                    <a:pt x="113696" y="149578"/>
                  </a:lnTo>
                  <a:lnTo>
                    <a:pt x="117071" y="147343"/>
                  </a:lnTo>
                  <a:lnTo>
                    <a:pt x="131936" y="144199"/>
                  </a:lnTo>
                  <a:lnTo>
                    <a:pt x="148318" y="142079"/>
                  </a:lnTo>
                  <a:lnTo>
                    <a:pt x="161745" y="135387"/>
                  </a:lnTo>
                  <a:lnTo>
                    <a:pt x="188614" y="133386"/>
                  </a:lnTo>
                  <a:lnTo>
                    <a:pt x="200013" y="123835"/>
                  </a:lnTo>
                  <a:lnTo>
                    <a:pt x="180974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3" name="SMARTInkShape-Group391"/>
          <p:cNvGrpSpPr/>
          <p:nvPr/>
        </p:nvGrpSpPr>
        <p:grpSpPr>
          <a:xfrm>
            <a:off x="495300" y="5019686"/>
            <a:ext cx="1895476" cy="304659"/>
            <a:chOff x="495300" y="5019686"/>
            <a:chExt cx="1895476" cy="304659"/>
          </a:xfrm>
        </p:grpSpPr>
        <p:sp>
          <p:nvSpPr>
            <p:cNvPr id="311" name="SMARTInkShape-1547"/>
            <p:cNvSpPr/>
            <p:nvPr>
              <p:custDataLst>
                <p:tags r:id="rId137"/>
              </p:custDataLst>
            </p:nvPr>
          </p:nvSpPr>
          <p:spPr>
            <a:xfrm>
              <a:off x="495300" y="5039164"/>
              <a:ext cx="209540" cy="218602"/>
            </a:xfrm>
            <a:custGeom>
              <a:avLst/>
              <a:gdLst/>
              <a:ahLst/>
              <a:cxnLst/>
              <a:rect l="0" t="0" r="0" b="0"/>
              <a:pathLst>
                <a:path w="209540" h="218602">
                  <a:moveTo>
                    <a:pt x="0" y="209111"/>
                  </a:moveTo>
                  <a:lnTo>
                    <a:pt x="0" y="209111"/>
                  </a:lnTo>
                  <a:lnTo>
                    <a:pt x="23680" y="209111"/>
                  </a:lnTo>
                  <a:lnTo>
                    <a:pt x="25312" y="208053"/>
                  </a:lnTo>
                  <a:lnTo>
                    <a:pt x="26399" y="206289"/>
                  </a:lnTo>
                  <a:lnTo>
                    <a:pt x="27125" y="204055"/>
                  </a:lnTo>
                  <a:lnTo>
                    <a:pt x="41705" y="186721"/>
                  </a:lnTo>
                  <a:lnTo>
                    <a:pt x="69013" y="158105"/>
                  </a:lnTo>
                  <a:lnTo>
                    <a:pt x="89719" y="129801"/>
                  </a:lnTo>
                  <a:lnTo>
                    <a:pt x="132721" y="83108"/>
                  </a:lnTo>
                  <a:lnTo>
                    <a:pt x="140479" y="72676"/>
                  </a:lnTo>
                  <a:lnTo>
                    <a:pt x="167368" y="49589"/>
                  </a:lnTo>
                  <a:lnTo>
                    <a:pt x="177531" y="35433"/>
                  </a:lnTo>
                  <a:lnTo>
                    <a:pt x="186187" y="29240"/>
                  </a:lnTo>
                  <a:lnTo>
                    <a:pt x="198533" y="10886"/>
                  </a:lnTo>
                  <a:lnTo>
                    <a:pt x="209119" y="0"/>
                  </a:lnTo>
                  <a:lnTo>
                    <a:pt x="209539" y="13762"/>
                  </a:lnTo>
                  <a:lnTo>
                    <a:pt x="208484" y="15378"/>
                  </a:lnTo>
                  <a:lnTo>
                    <a:pt x="206723" y="16455"/>
                  </a:lnTo>
                  <a:lnTo>
                    <a:pt x="204490" y="17174"/>
                  </a:lnTo>
                  <a:lnTo>
                    <a:pt x="203002" y="18711"/>
                  </a:lnTo>
                  <a:lnTo>
                    <a:pt x="197791" y="28783"/>
                  </a:lnTo>
                  <a:lnTo>
                    <a:pt x="193740" y="34773"/>
                  </a:lnTo>
                  <a:lnTo>
                    <a:pt x="190402" y="44097"/>
                  </a:lnTo>
                  <a:lnTo>
                    <a:pt x="184238" y="54620"/>
                  </a:lnTo>
                  <a:lnTo>
                    <a:pt x="180203" y="81231"/>
                  </a:lnTo>
                  <a:lnTo>
                    <a:pt x="173493" y="94636"/>
                  </a:lnTo>
                  <a:lnTo>
                    <a:pt x="171452" y="139523"/>
                  </a:lnTo>
                  <a:lnTo>
                    <a:pt x="171450" y="186886"/>
                  </a:lnTo>
                  <a:lnTo>
                    <a:pt x="171450" y="218601"/>
                  </a:lnTo>
                  <a:lnTo>
                    <a:pt x="171450" y="174100"/>
                  </a:lnTo>
                  <a:lnTo>
                    <a:pt x="171450" y="148783"/>
                  </a:lnTo>
                  <a:lnTo>
                    <a:pt x="170392" y="146668"/>
                  </a:lnTo>
                  <a:lnTo>
                    <a:pt x="168628" y="145256"/>
                  </a:lnTo>
                  <a:lnTo>
                    <a:pt x="166393" y="144317"/>
                  </a:lnTo>
                  <a:lnTo>
                    <a:pt x="164904" y="142632"/>
                  </a:lnTo>
                  <a:lnTo>
                    <a:pt x="159691" y="132323"/>
                  </a:lnTo>
                  <a:lnTo>
                    <a:pt x="153840" y="125151"/>
                  </a:lnTo>
                  <a:lnTo>
                    <a:pt x="150218" y="124170"/>
                  </a:lnTo>
                  <a:lnTo>
                    <a:pt x="139269" y="123541"/>
                  </a:lnTo>
                  <a:lnTo>
                    <a:pt x="133158" y="120632"/>
                  </a:lnTo>
                  <a:lnTo>
                    <a:pt x="126915" y="116871"/>
                  </a:lnTo>
                  <a:lnTo>
                    <a:pt x="114283" y="114456"/>
                  </a:lnTo>
                  <a:lnTo>
                    <a:pt x="111114" y="114257"/>
                  </a:lnTo>
                  <a:lnTo>
                    <a:pt x="63616" y="123273"/>
                  </a:lnTo>
                  <a:lnTo>
                    <a:pt x="57202" y="126158"/>
                  </a:lnTo>
                  <a:lnTo>
                    <a:pt x="50823" y="129910"/>
                  </a:lnTo>
                  <a:lnTo>
                    <a:pt x="38105" y="132318"/>
                  </a:lnTo>
                  <a:lnTo>
                    <a:pt x="34928" y="132516"/>
                  </a:lnTo>
                  <a:lnTo>
                    <a:pt x="32810" y="133706"/>
                  </a:lnTo>
                  <a:lnTo>
                    <a:pt x="31399" y="135557"/>
                  </a:lnTo>
                  <a:lnTo>
                    <a:pt x="30457" y="137850"/>
                  </a:lnTo>
                  <a:lnTo>
                    <a:pt x="28772" y="139379"/>
                  </a:lnTo>
                  <a:lnTo>
                    <a:pt x="19181" y="142401"/>
                  </a:lnTo>
                  <a:lnTo>
                    <a:pt x="19089" y="147482"/>
                  </a:lnTo>
                  <a:lnTo>
                    <a:pt x="20134" y="148975"/>
                  </a:lnTo>
                  <a:lnTo>
                    <a:pt x="21889" y="149970"/>
                  </a:lnTo>
                  <a:lnTo>
                    <a:pt x="27254" y="151568"/>
                  </a:lnTo>
                  <a:lnTo>
                    <a:pt x="36977" y="145337"/>
                  </a:lnTo>
                  <a:lnTo>
                    <a:pt x="62705" y="141632"/>
                  </a:lnTo>
                  <a:lnTo>
                    <a:pt x="73848" y="135965"/>
                  </a:lnTo>
                  <a:lnTo>
                    <a:pt x="108301" y="125575"/>
                  </a:lnTo>
                  <a:lnTo>
                    <a:pt x="152421" y="104279"/>
                  </a:lnTo>
                  <a:lnTo>
                    <a:pt x="165109" y="99019"/>
                  </a:lnTo>
                  <a:lnTo>
                    <a:pt x="190500" y="948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" name="SMARTInkShape-1548"/>
            <p:cNvSpPr/>
            <p:nvPr>
              <p:custDataLst>
                <p:tags r:id="rId138"/>
              </p:custDataLst>
            </p:nvPr>
          </p:nvSpPr>
          <p:spPr>
            <a:xfrm>
              <a:off x="771929" y="5105400"/>
              <a:ext cx="123422" cy="141507"/>
            </a:xfrm>
            <a:custGeom>
              <a:avLst/>
              <a:gdLst/>
              <a:ahLst/>
              <a:cxnLst/>
              <a:rect l="0" t="0" r="0" b="0"/>
              <a:pathLst>
                <a:path w="123422" h="141507">
                  <a:moveTo>
                    <a:pt x="123421" y="0"/>
                  </a:moveTo>
                  <a:lnTo>
                    <a:pt x="123421" y="0"/>
                  </a:lnTo>
                  <a:lnTo>
                    <a:pt x="77155" y="0"/>
                  </a:lnTo>
                  <a:lnTo>
                    <a:pt x="71142" y="0"/>
                  </a:lnTo>
                  <a:lnTo>
                    <a:pt x="65614" y="2822"/>
                  </a:lnTo>
                  <a:lnTo>
                    <a:pt x="58498" y="8201"/>
                  </a:lnTo>
                  <a:lnTo>
                    <a:pt x="52208" y="9133"/>
                  </a:lnTo>
                  <a:lnTo>
                    <a:pt x="50546" y="10321"/>
                  </a:lnTo>
                  <a:lnTo>
                    <a:pt x="49438" y="12173"/>
                  </a:lnTo>
                  <a:lnTo>
                    <a:pt x="48699" y="14465"/>
                  </a:lnTo>
                  <a:lnTo>
                    <a:pt x="47148" y="15994"/>
                  </a:lnTo>
                  <a:lnTo>
                    <a:pt x="42602" y="17692"/>
                  </a:lnTo>
                  <a:lnTo>
                    <a:pt x="40967" y="19202"/>
                  </a:lnTo>
                  <a:lnTo>
                    <a:pt x="29623" y="36348"/>
                  </a:lnTo>
                  <a:lnTo>
                    <a:pt x="21912" y="45359"/>
                  </a:lnTo>
                  <a:lnTo>
                    <a:pt x="20097" y="51204"/>
                  </a:lnTo>
                  <a:lnTo>
                    <a:pt x="18555" y="53186"/>
                  </a:lnTo>
                  <a:lnTo>
                    <a:pt x="14020" y="55388"/>
                  </a:lnTo>
                  <a:lnTo>
                    <a:pt x="12387" y="57034"/>
                  </a:lnTo>
                  <a:lnTo>
                    <a:pt x="10572" y="61685"/>
                  </a:lnTo>
                  <a:lnTo>
                    <a:pt x="8349" y="73294"/>
                  </a:lnTo>
                  <a:lnTo>
                    <a:pt x="2660" y="82629"/>
                  </a:lnTo>
                  <a:lnTo>
                    <a:pt x="201" y="95267"/>
                  </a:lnTo>
                  <a:lnTo>
                    <a:pt x="0" y="98436"/>
                  </a:lnTo>
                  <a:lnTo>
                    <a:pt x="2598" y="104780"/>
                  </a:lnTo>
                  <a:lnTo>
                    <a:pt x="7832" y="112419"/>
                  </a:lnTo>
                  <a:lnTo>
                    <a:pt x="9925" y="121533"/>
                  </a:lnTo>
                  <a:lnTo>
                    <a:pt x="17288" y="131585"/>
                  </a:lnTo>
                  <a:lnTo>
                    <a:pt x="20865" y="132566"/>
                  </a:lnTo>
                  <a:lnTo>
                    <a:pt x="23300" y="132827"/>
                  </a:lnTo>
                  <a:lnTo>
                    <a:pt x="28828" y="135939"/>
                  </a:lnTo>
                  <a:lnTo>
                    <a:pt x="35944" y="141506"/>
                  </a:lnTo>
                  <a:lnTo>
                    <a:pt x="37587" y="140903"/>
                  </a:lnTo>
                  <a:lnTo>
                    <a:pt x="47221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" name="SMARTInkShape-1549"/>
            <p:cNvSpPr/>
            <p:nvPr>
              <p:custDataLst>
                <p:tags r:id="rId139"/>
              </p:custDataLst>
            </p:nvPr>
          </p:nvSpPr>
          <p:spPr>
            <a:xfrm>
              <a:off x="952501" y="5191125"/>
              <a:ext cx="47625" cy="133220"/>
            </a:xfrm>
            <a:custGeom>
              <a:avLst/>
              <a:gdLst/>
              <a:ahLst/>
              <a:cxnLst/>
              <a:rect l="0" t="0" r="0" b="0"/>
              <a:pathLst>
                <a:path w="47625" h="133220">
                  <a:moveTo>
                    <a:pt x="19049" y="47625"/>
                  </a:moveTo>
                  <a:lnTo>
                    <a:pt x="19049" y="47625"/>
                  </a:lnTo>
                  <a:lnTo>
                    <a:pt x="27250" y="39424"/>
                  </a:lnTo>
                  <a:lnTo>
                    <a:pt x="28182" y="33436"/>
                  </a:lnTo>
                  <a:lnTo>
                    <a:pt x="29371" y="31815"/>
                  </a:lnTo>
                  <a:lnTo>
                    <a:pt x="35043" y="29535"/>
                  </a:lnTo>
                  <a:lnTo>
                    <a:pt x="36741" y="29002"/>
                  </a:lnTo>
                  <a:lnTo>
                    <a:pt x="46181" y="20411"/>
                  </a:lnTo>
                  <a:lnTo>
                    <a:pt x="47586" y="9953"/>
                  </a:lnTo>
                  <a:lnTo>
                    <a:pt x="47624" y="0"/>
                  </a:lnTo>
                  <a:lnTo>
                    <a:pt x="47624" y="5056"/>
                  </a:lnTo>
                  <a:lnTo>
                    <a:pt x="44802" y="10361"/>
                  </a:lnTo>
                  <a:lnTo>
                    <a:pt x="41078" y="16247"/>
                  </a:lnTo>
                  <a:lnTo>
                    <a:pt x="38687" y="28648"/>
                  </a:lnTo>
                  <a:lnTo>
                    <a:pt x="38491" y="31798"/>
                  </a:lnTo>
                  <a:lnTo>
                    <a:pt x="35451" y="38122"/>
                  </a:lnTo>
                  <a:lnTo>
                    <a:pt x="31630" y="44460"/>
                  </a:lnTo>
                  <a:lnTo>
                    <a:pt x="29178" y="57152"/>
                  </a:lnTo>
                  <a:lnTo>
                    <a:pt x="27784" y="64559"/>
                  </a:lnTo>
                  <a:lnTo>
                    <a:pt x="21049" y="79572"/>
                  </a:lnTo>
                  <a:lnTo>
                    <a:pt x="13409" y="91193"/>
                  </a:lnTo>
                  <a:lnTo>
                    <a:pt x="9617" y="101338"/>
                  </a:lnTo>
                  <a:lnTo>
                    <a:pt x="3319" y="111048"/>
                  </a:lnTo>
                  <a:lnTo>
                    <a:pt x="436" y="121933"/>
                  </a:lnTo>
                  <a:lnTo>
                    <a:pt x="2" y="133219"/>
                  </a:lnTo>
                  <a:lnTo>
                    <a:pt x="0" y="128255"/>
                  </a:lnTo>
                  <a:lnTo>
                    <a:pt x="2822" y="122971"/>
                  </a:lnTo>
                  <a:lnTo>
                    <a:pt x="9524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" name="SMARTInkShape-1550"/>
            <p:cNvSpPr/>
            <p:nvPr>
              <p:custDataLst>
                <p:tags r:id="rId140"/>
              </p:custDataLst>
            </p:nvPr>
          </p:nvSpPr>
          <p:spPr>
            <a:xfrm>
              <a:off x="1209675" y="50577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" name="SMARTInkShape-1551"/>
            <p:cNvSpPr/>
            <p:nvPr>
              <p:custDataLst>
                <p:tags r:id="rId141"/>
              </p:custDataLst>
            </p:nvPr>
          </p:nvSpPr>
          <p:spPr>
            <a:xfrm>
              <a:off x="1143000" y="5057775"/>
              <a:ext cx="76201" cy="180930"/>
            </a:xfrm>
            <a:custGeom>
              <a:avLst/>
              <a:gdLst/>
              <a:ahLst/>
              <a:cxnLst/>
              <a:rect l="0" t="0" r="0" b="0"/>
              <a:pathLst>
                <a:path w="76201" h="180930">
                  <a:moveTo>
                    <a:pt x="76200" y="0"/>
                  </a:moveTo>
                  <a:lnTo>
                    <a:pt x="76200" y="0"/>
                  </a:lnTo>
                  <a:lnTo>
                    <a:pt x="67067" y="9133"/>
                  </a:lnTo>
                  <a:lnTo>
                    <a:pt x="66709" y="17692"/>
                  </a:lnTo>
                  <a:lnTo>
                    <a:pt x="60136" y="26386"/>
                  </a:lnTo>
                  <a:lnTo>
                    <a:pt x="56976" y="35217"/>
                  </a:lnTo>
                  <a:lnTo>
                    <a:pt x="50866" y="44536"/>
                  </a:lnTo>
                  <a:lnTo>
                    <a:pt x="35922" y="85139"/>
                  </a:lnTo>
                  <a:lnTo>
                    <a:pt x="24970" y="103366"/>
                  </a:lnTo>
                  <a:lnTo>
                    <a:pt x="9452" y="148262"/>
                  </a:lnTo>
                  <a:lnTo>
                    <a:pt x="1454" y="159917"/>
                  </a:lnTo>
                  <a:lnTo>
                    <a:pt x="287" y="169133"/>
                  </a:lnTo>
                  <a:lnTo>
                    <a:pt x="1" y="180929"/>
                  </a:lnTo>
                  <a:lnTo>
                    <a:pt x="0" y="175905"/>
                  </a:lnTo>
                  <a:lnTo>
                    <a:pt x="2822" y="170608"/>
                  </a:lnTo>
                  <a:lnTo>
                    <a:pt x="952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" name="SMARTInkShape-1552"/>
            <p:cNvSpPr/>
            <p:nvPr>
              <p:custDataLst>
                <p:tags r:id="rId142"/>
              </p:custDataLst>
            </p:nvPr>
          </p:nvSpPr>
          <p:spPr>
            <a:xfrm>
              <a:off x="1200543" y="5057811"/>
              <a:ext cx="66283" cy="190334"/>
            </a:xfrm>
            <a:custGeom>
              <a:avLst/>
              <a:gdLst/>
              <a:ahLst/>
              <a:cxnLst/>
              <a:rect l="0" t="0" r="0" b="0"/>
              <a:pathLst>
                <a:path w="66283" h="190334">
                  <a:moveTo>
                    <a:pt x="66282" y="19014"/>
                  </a:moveTo>
                  <a:lnTo>
                    <a:pt x="66282" y="19014"/>
                  </a:lnTo>
                  <a:lnTo>
                    <a:pt x="66282" y="0"/>
                  </a:lnTo>
                  <a:lnTo>
                    <a:pt x="66282" y="5032"/>
                  </a:lnTo>
                  <a:lnTo>
                    <a:pt x="65224" y="6517"/>
                  </a:lnTo>
                  <a:lnTo>
                    <a:pt x="63460" y="7508"/>
                  </a:lnTo>
                  <a:lnTo>
                    <a:pt x="61225" y="8168"/>
                  </a:lnTo>
                  <a:lnTo>
                    <a:pt x="59736" y="9667"/>
                  </a:lnTo>
                  <a:lnTo>
                    <a:pt x="57149" y="17574"/>
                  </a:lnTo>
                  <a:lnTo>
                    <a:pt x="56873" y="23644"/>
                  </a:lnTo>
                  <a:lnTo>
                    <a:pt x="53987" y="29186"/>
                  </a:lnTo>
                  <a:lnTo>
                    <a:pt x="50234" y="35176"/>
                  </a:lnTo>
                  <a:lnTo>
                    <a:pt x="47063" y="44500"/>
                  </a:lnTo>
                  <a:lnTo>
                    <a:pt x="40950" y="53964"/>
                  </a:lnTo>
                  <a:lnTo>
                    <a:pt x="38668" y="64529"/>
                  </a:lnTo>
                  <a:lnTo>
                    <a:pt x="36933" y="79537"/>
                  </a:lnTo>
                  <a:lnTo>
                    <a:pt x="29544" y="97997"/>
                  </a:lnTo>
                  <a:lnTo>
                    <a:pt x="27393" y="117557"/>
                  </a:lnTo>
                  <a:lnTo>
                    <a:pt x="16439" y="142660"/>
                  </a:lnTo>
                  <a:lnTo>
                    <a:pt x="12380" y="149110"/>
                  </a:lnTo>
                  <a:lnTo>
                    <a:pt x="10094" y="158690"/>
                  </a:lnTo>
                  <a:lnTo>
                    <a:pt x="9170" y="179057"/>
                  </a:lnTo>
                  <a:lnTo>
                    <a:pt x="0" y="190023"/>
                  </a:lnTo>
                  <a:lnTo>
                    <a:pt x="4780" y="190333"/>
                  </a:lnTo>
                  <a:lnTo>
                    <a:pt x="6231" y="189318"/>
                  </a:lnTo>
                  <a:lnTo>
                    <a:pt x="7198" y="187584"/>
                  </a:lnTo>
                  <a:lnTo>
                    <a:pt x="9132" y="1809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" name="SMARTInkShape-1553"/>
            <p:cNvSpPr/>
            <p:nvPr>
              <p:custDataLst>
                <p:tags r:id="rId143"/>
              </p:custDataLst>
            </p:nvPr>
          </p:nvSpPr>
          <p:spPr>
            <a:xfrm>
              <a:off x="1400175" y="5057825"/>
              <a:ext cx="314287" cy="209491"/>
            </a:xfrm>
            <a:custGeom>
              <a:avLst/>
              <a:gdLst/>
              <a:ahLst/>
              <a:cxnLst/>
              <a:rect l="0" t="0" r="0" b="0"/>
              <a:pathLst>
                <a:path w="314287" h="209491">
                  <a:moveTo>
                    <a:pt x="0" y="199975"/>
                  </a:moveTo>
                  <a:lnTo>
                    <a:pt x="0" y="199975"/>
                  </a:lnTo>
                  <a:lnTo>
                    <a:pt x="0" y="205031"/>
                  </a:lnTo>
                  <a:lnTo>
                    <a:pt x="1058" y="206520"/>
                  </a:lnTo>
                  <a:lnTo>
                    <a:pt x="2822" y="207514"/>
                  </a:lnTo>
                  <a:lnTo>
                    <a:pt x="9701" y="209238"/>
                  </a:lnTo>
                  <a:lnTo>
                    <a:pt x="23680" y="209490"/>
                  </a:lnTo>
                  <a:lnTo>
                    <a:pt x="29222" y="206673"/>
                  </a:lnTo>
                  <a:lnTo>
                    <a:pt x="32181" y="204440"/>
                  </a:lnTo>
                  <a:lnTo>
                    <a:pt x="35469" y="199137"/>
                  </a:lnTo>
                  <a:lnTo>
                    <a:pt x="36346" y="196242"/>
                  </a:lnTo>
                  <a:lnTo>
                    <a:pt x="42965" y="190202"/>
                  </a:lnTo>
                  <a:lnTo>
                    <a:pt x="89042" y="154463"/>
                  </a:lnTo>
                  <a:lnTo>
                    <a:pt x="125558" y="107735"/>
                  </a:lnTo>
                  <a:lnTo>
                    <a:pt x="158725" y="60207"/>
                  </a:lnTo>
                  <a:lnTo>
                    <a:pt x="168623" y="40232"/>
                  </a:lnTo>
                  <a:lnTo>
                    <a:pt x="172136" y="22462"/>
                  </a:lnTo>
                  <a:lnTo>
                    <a:pt x="180854" y="9644"/>
                  </a:lnTo>
                  <a:lnTo>
                    <a:pt x="180964" y="1289"/>
                  </a:lnTo>
                  <a:lnTo>
                    <a:pt x="171842" y="9117"/>
                  </a:lnTo>
                  <a:lnTo>
                    <a:pt x="171484" y="22701"/>
                  </a:lnTo>
                  <a:lnTo>
                    <a:pt x="168643" y="28759"/>
                  </a:lnTo>
                  <a:lnTo>
                    <a:pt x="164911" y="34979"/>
                  </a:lnTo>
                  <a:lnTo>
                    <a:pt x="162810" y="45489"/>
                  </a:lnTo>
                  <a:lnTo>
                    <a:pt x="161129" y="60480"/>
                  </a:lnTo>
                  <a:lnTo>
                    <a:pt x="153759" y="78934"/>
                  </a:lnTo>
                  <a:lnTo>
                    <a:pt x="149756" y="105509"/>
                  </a:lnTo>
                  <a:lnTo>
                    <a:pt x="144234" y="125224"/>
                  </a:lnTo>
                  <a:lnTo>
                    <a:pt x="142910" y="158624"/>
                  </a:lnTo>
                  <a:lnTo>
                    <a:pt x="145713" y="163253"/>
                  </a:lnTo>
                  <a:lnTo>
                    <a:pt x="149428" y="168838"/>
                  </a:lnTo>
                  <a:lnTo>
                    <a:pt x="151079" y="174847"/>
                  </a:lnTo>
                  <a:lnTo>
                    <a:pt x="152578" y="176874"/>
                  </a:lnTo>
                  <a:lnTo>
                    <a:pt x="154635" y="178224"/>
                  </a:lnTo>
                  <a:lnTo>
                    <a:pt x="160485" y="180391"/>
                  </a:lnTo>
                  <a:lnTo>
                    <a:pt x="166555" y="180767"/>
                  </a:lnTo>
                  <a:lnTo>
                    <a:pt x="172097" y="178032"/>
                  </a:lnTo>
                  <a:lnTo>
                    <a:pt x="193713" y="158531"/>
                  </a:lnTo>
                  <a:lnTo>
                    <a:pt x="212377" y="135264"/>
                  </a:lnTo>
                  <a:lnTo>
                    <a:pt x="222448" y="126764"/>
                  </a:lnTo>
                  <a:lnTo>
                    <a:pt x="258910" y="79194"/>
                  </a:lnTo>
                  <a:lnTo>
                    <a:pt x="292075" y="32691"/>
                  </a:lnTo>
                  <a:lnTo>
                    <a:pt x="300559" y="22468"/>
                  </a:lnTo>
                  <a:lnTo>
                    <a:pt x="306785" y="9533"/>
                  </a:lnTo>
                  <a:lnTo>
                    <a:pt x="314286" y="0"/>
                  </a:lnTo>
                  <a:lnTo>
                    <a:pt x="309257" y="5021"/>
                  </a:lnTo>
                  <a:lnTo>
                    <a:pt x="306781" y="10318"/>
                  </a:lnTo>
                  <a:lnTo>
                    <a:pt x="304003" y="25461"/>
                  </a:lnTo>
                  <a:lnTo>
                    <a:pt x="289635" y="45468"/>
                  </a:lnTo>
                  <a:lnTo>
                    <a:pt x="283695" y="64642"/>
                  </a:lnTo>
                  <a:lnTo>
                    <a:pt x="281205" y="68477"/>
                  </a:lnTo>
                  <a:lnTo>
                    <a:pt x="268154" y="107473"/>
                  </a:lnTo>
                  <a:lnTo>
                    <a:pt x="265727" y="138742"/>
                  </a:lnTo>
                  <a:lnTo>
                    <a:pt x="259178" y="152171"/>
                  </a:lnTo>
                  <a:lnTo>
                    <a:pt x="257571" y="159958"/>
                  </a:lnTo>
                  <a:lnTo>
                    <a:pt x="266318" y="170958"/>
                  </a:lnTo>
                  <a:lnTo>
                    <a:pt x="285750" y="171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" name="SMARTInkShape-1554"/>
            <p:cNvSpPr/>
            <p:nvPr>
              <p:custDataLst>
                <p:tags r:id="rId144"/>
              </p:custDataLst>
            </p:nvPr>
          </p:nvSpPr>
          <p:spPr>
            <a:xfrm>
              <a:off x="1829203" y="5029200"/>
              <a:ext cx="113898" cy="180976"/>
            </a:xfrm>
            <a:custGeom>
              <a:avLst/>
              <a:gdLst/>
              <a:ahLst/>
              <a:cxnLst/>
              <a:rect l="0" t="0" r="0" b="0"/>
              <a:pathLst>
                <a:path w="113898" h="180976">
                  <a:moveTo>
                    <a:pt x="113897" y="0"/>
                  </a:moveTo>
                  <a:lnTo>
                    <a:pt x="113897" y="0"/>
                  </a:lnTo>
                  <a:lnTo>
                    <a:pt x="96287" y="0"/>
                  </a:lnTo>
                  <a:lnTo>
                    <a:pt x="77248" y="17609"/>
                  </a:lnTo>
                  <a:lnTo>
                    <a:pt x="75025" y="26370"/>
                  </a:lnTo>
                  <a:lnTo>
                    <a:pt x="69336" y="35212"/>
                  </a:lnTo>
                  <a:lnTo>
                    <a:pt x="67180" y="44536"/>
                  </a:lnTo>
                  <a:lnTo>
                    <a:pt x="66675" y="50838"/>
                  </a:lnTo>
                  <a:lnTo>
                    <a:pt x="65483" y="52942"/>
                  </a:lnTo>
                  <a:lnTo>
                    <a:pt x="63629" y="54344"/>
                  </a:lnTo>
                  <a:lnTo>
                    <a:pt x="58747" y="56962"/>
                  </a:lnTo>
                  <a:lnTo>
                    <a:pt x="53050" y="61652"/>
                  </a:lnTo>
                  <a:lnTo>
                    <a:pt x="49812" y="70087"/>
                  </a:lnTo>
                  <a:lnTo>
                    <a:pt x="47315" y="79833"/>
                  </a:lnTo>
                  <a:lnTo>
                    <a:pt x="39910" y="94714"/>
                  </a:lnTo>
                  <a:lnTo>
                    <a:pt x="37622" y="101362"/>
                  </a:lnTo>
                  <a:lnTo>
                    <a:pt x="31443" y="111054"/>
                  </a:lnTo>
                  <a:lnTo>
                    <a:pt x="29141" y="120629"/>
                  </a:lnTo>
                  <a:lnTo>
                    <a:pt x="28603" y="126991"/>
                  </a:lnTo>
                  <a:lnTo>
                    <a:pt x="25541" y="133346"/>
                  </a:lnTo>
                  <a:lnTo>
                    <a:pt x="21711" y="139698"/>
                  </a:lnTo>
                  <a:lnTo>
                    <a:pt x="20009" y="146049"/>
                  </a:lnTo>
                  <a:lnTo>
                    <a:pt x="18497" y="148166"/>
                  </a:lnTo>
                  <a:lnTo>
                    <a:pt x="16430" y="149578"/>
                  </a:lnTo>
                  <a:lnTo>
                    <a:pt x="13994" y="150519"/>
                  </a:lnTo>
                  <a:lnTo>
                    <a:pt x="12370" y="152204"/>
                  </a:lnTo>
                  <a:lnTo>
                    <a:pt x="10566" y="156899"/>
                  </a:lnTo>
                  <a:lnTo>
                    <a:pt x="9550" y="165492"/>
                  </a:lnTo>
                  <a:lnTo>
                    <a:pt x="8349" y="167479"/>
                  </a:lnTo>
                  <a:lnTo>
                    <a:pt x="6490" y="168802"/>
                  </a:lnTo>
                  <a:lnTo>
                    <a:pt x="4192" y="169685"/>
                  </a:lnTo>
                  <a:lnTo>
                    <a:pt x="2661" y="171331"/>
                  </a:lnTo>
                  <a:lnTo>
                    <a:pt x="0" y="179496"/>
                  </a:lnTo>
                  <a:lnTo>
                    <a:pt x="924" y="179989"/>
                  </a:lnTo>
                  <a:lnTo>
                    <a:pt x="9122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" name="SMARTInkShape-1555"/>
            <p:cNvSpPr/>
            <p:nvPr>
              <p:custDataLst>
                <p:tags r:id="rId145"/>
              </p:custDataLst>
            </p:nvPr>
          </p:nvSpPr>
          <p:spPr>
            <a:xfrm>
              <a:off x="1914525" y="5019686"/>
              <a:ext cx="38067" cy="209540"/>
            </a:xfrm>
            <a:custGeom>
              <a:avLst/>
              <a:gdLst/>
              <a:ahLst/>
              <a:cxnLst/>
              <a:rect l="0" t="0" r="0" b="0"/>
              <a:pathLst>
                <a:path w="38067" h="209540">
                  <a:moveTo>
                    <a:pt x="19050" y="19039"/>
                  </a:moveTo>
                  <a:lnTo>
                    <a:pt x="19050" y="19039"/>
                  </a:lnTo>
                  <a:lnTo>
                    <a:pt x="24106" y="19039"/>
                  </a:lnTo>
                  <a:lnTo>
                    <a:pt x="25596" y="17981"/>
                  </a:lnTo>
                  <a:lnTo>
                    <a:pt x="26589" y="16217"/>
                  </a:lnTo>
                  <a:lnTo>
                    <a:pt x="28313" y="9338"/>
                  </a:lnTo>
                  <a:lnTo>
                    <a:pt x="28541" y="1430"/>
                  </a:lnTo>
                  <a:lnTo>
                    <a:pt x="29610" y="949"/>
                  </a:lnTo>
                  <a:lnTo>
                    <a:pt x="37984" y="0"/>
                  </a:lnTo>
                  <a:lnTo>
                    <a:pt x="38066" y="5049"/>
                  </a:lnTo>
                  <a:lnTo>
                    <a:pt x="37019" y="6537"/>
                  </a:lnTo>
                  <a:lnTo>
                    <a:pt x="35262" y="7530"/>
                  </a:lnTo>
                  <a:lnTo>
                    <a:pt x="33033" y="8191"/>
                  </a:lnTo>
                  <a:lnTo>
                    <a:pt x="31547" y="9690"/>
                  </a:lnTo>
                  <a:lnTo>
                    <a:pt x="29896" y="14179"/>
                  </a:lnTo>
                  <a:lnTo>
                    <a:pt x="27540" y="44465"/>
                  </a:lnTo>
                  <a:lnTo>
                    <a:pt x="21040" y="57144"/>
                  </a:lnTo>
                  <a:lnTo>
                    <a:pt x="16279" y="93253"/>
                  </a:lnTo>
                  <a:lnTo>
                    <a:pt x="12527" y="100706"/>
                  </a:lnTo>
                  <a:lnTo>
                    <a:pt x="10118" y="116937"/>
                  </a:lnTo>
                  <a:lnTo>
                    <a:pt x="9535" y="155445"/>
                  </a:lnTo>
                  <a:lnTo>
                    <a:pt x="6707" y="161861"/>
                  </a:lnTo>
                  <a:lnTo>
                    <a:pt x="2981" y="168240"/>
                  </a:lnTo>
                  <a:lnTo>
                    <a:pt x="589" y="180959"/>
                  </a:lnTo>
                  <a:lnTo>
                    <a:pt x="0" y="2095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" name="SMARTInkShape-1556"/>
            <p:cNvSpPr/>
            <p:nvPr>
              <p:custDataLst>
                <p:tags r:id="rId146"/>
              </p:custDataLst>
            </p:nvPr>
          </p:nvSpPr>
          <p:spPr>
            <a:xfrm>
              <a:off x="1847853" y="5181610"/>
              <a:ext cx="57148" cy="9516"/>
            </a:xfrm>
            <a:custGeom>
              <a:avLst/>
              <a:gdLst/>
              <a:ahLst/>
              <a:cxnLst/>
              <a:rect l="0" t="0" r="0" b="0"/>
              <a:pathLst>
                <a:path w="57148" h="9516">
                  <a:moveTo>
                    <a:pt x="9522" y="9515"/>
                  </a:moveTo>
                  <a:lnTo>
                    <a:pt x="9522" y="9515"/>
                  </a:lnTo>
                  <a:lnTo>
                    <a:pt x="9522" y="4459"/>
                  </a:lnTo>
                  <a:lnTo>
                    <a:pt x="8464" y="2970"/>
                  </a:lnTo>
                  <a:lnTo>
                    <a:pt x="6700" y="1976"/>
                  </a:lnTo>
                  <a:lnTo>
                    <a:pt x="31" y="0"/>
                  </a:lnTo>
                  <a:lnTo>
                    <a:pt x="0" y="8192"/>
                  </a:lnTo>
                  <a:lnTo>
                    <a:pt x="1057" y="8633"/>
                  </a:lnTo>
                  <a:lnTo>
                    <a:pt x="47639" y="9515"/>
                  </a:lnTo>
                  <a:lnTo>
                    <a:pt x="57147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" name="SMARTInkShape-1557"/>
            <p:cNvSpPr/>
            <p:nvPr>
              <p:custDataLst>
                <p:tags r:id="rId147"/>
              </p:custDataLst>
            </p:nvPr>
          </p:nvSpPr>
          <p:spPr>
            <a:xfrm>
              <a:off x="2047875" y="5153025"/>
              <a:ext cx="104370" cy="138813"/>
            </a:xfrm>
            <a:custGeom>
              <a:avLst/>
              <a:gdLst/>
              <a:ahLst/>
              <a:cxnLst/>
              <a:rect l="0" t="0" r="0" b="0"/>
              <a:pathLst>
                <a:path w="104370" h="138813">
                  <a:moveTo>
                    <a:pt x="0" y="19050"/>
                  </a:moveTo>
                  <a:lnTo>
                    <a:pt x="0" y="19050"/>
                  </a:lnTo>
                  <a:lnTo>
                    <a:pt x="9133" y="9917"/>
                  </a:lnTo>
                  <a:lnTo>
                    <a:pt x="14465" y="9641"/>
                  </a:lnTo>
                  <a:lnTo>
                    <a:pt x="15993" y="8544"/>
                  </a:lnTo>
                  <a:lnTo>
                    <a:pt x="17012" y="6754"/>
                  </a:lnTo>
                  <a:lnTo>
                    <a:pt x="17692" y="4502"/>
                  </a:lnTo>
                  <a:lnTo>
                    <a:pt x="19203" y="3001"/>
                  </a:lnTo>
                  <a:lnTo>
                    <a:pt x="27132" y="395"/>
                  </a:lnTo>
                  <a:lnTo>
                    <a:pt x="55699" y="0"/>
                  </a:lnTo>
                  <a:lnTo>
                    <a:pt x="56182" y="1058"/>
                  </a:lnTo>
                  <a:lnTo>
                    <a:pt x="56720" y="5056"/>
                  </a:lnTo>
                  <a:lnTo>
                    <a:pt x="57922" y="6545"/>
                  </a:lnTo>
                  <a:lnTo>
                    <a:pt x="65313" y="9133"/>
                  </a:lnTo>
                  <a:lnTo>
                    <a:pt x="66070" y="12173"/>
                  </a:lnTo>
                  <a:lnTo>
                    <a:pt x="66640" y="23704"/>
                  </a:lnTo>
                  <a:lnTo>
                    <a:pt x="63837" y="29232"/>
                  </a:lnTo>
                  <a:lnTo>
                    <a:pt x="42995" y="52244"/>
                  </a:lnTo>
                  <a:lnTo>
                    <a:pt x="37453" y="54970"/>
                  </a:lnTo>
                  <a:lnTo>
                    <a:pt x="34494" y="55697"/>
                  </a:lnTo>
                  <a:lnTo>
                    <a:pt x="32521" y="57239"/>
                  </a:lnTo>
                  <a:lnTo>
                    <a:pt x="30329" y="61776"/>
                  </a:lnTo>
                  <a:lnTo>
                    <a:pt x="28686" y="63409"/>
                  </a:lnTo>
                  <a:lnTo>
                    <a:pt x="19058" y="66673"/>
                  </a:lnTo>
                  <a:lnTo>
                    <a:pt x="19053" y="66675"/>
                  </a:lnTo>
                  <a:lnTo>
                    <a:pt x="19051" y="66675"/>
                  </a:lnTo>
                  <a:lnTo>
                    <a:pt x="27251" y="66675"/>
                  </a:lnTo>
                  <a:lnTo>
                    <a:pt x="35918" y="60130"/>
                  </a:lnTo>
                  <a:lnTo>
                    <a:pt x="45874" y="57542"/>
                  </a:lnTo>
                  <a:lnTo>
                    <a:pt x="80710" y="57150"/>
                  </a:lnTo>
                  <a:lnTo>
                    <a:pt x="86318" y="59972"/>
                  </a:lnTo>
                  <a:lnTo>
                    <a:pt x="103405" y="74842"/>
                  </a:lnTo>
                  <a:lnTo>
                    <a:pt x="104369" y="80854"/>
                  </a:lnTo>
                  <a:lnTo>
                    <a:pt x="101772" y="86382"/>
                  </a:lnTo>
                  <a:lnTo>
                    <a:pt x="96538" y="93498"/>
                  </a:lnTo>
                  <a:lnTo>
                    <a:pt x="94446" y="102509"/>
                  </a:lnTo>
                  <a:lnTo>
                    <a:pt x="81071" y="118835"/>
                  </a:lnTo>
                  <a:lnTo>
                    <a:pt x="75542" y="121607"/>
                  </a:lnTo>
                  <a:lnTo>
                    <a:pt x="72587" y="122346"/>
                  </a:lnTo>
                  <a:lnTo>
                    <a:pt x="57092" y="131170"/>
                  </a:lnTo>
                  <a:lnTo>
                    <a:pt x="40390" y="134323"/>
                  </a:lnTo>
                  <a:lnTo>
                    <a:pt x="34532" y="138369"/>
                  </a:lnTo>
                  <a:lnTo>
                    <a:pt x="31488" y="138812"/>
                  </a:lnTo>
                  <a:lnTo>
                    <a:pt x="19871" y="133763"/>
                  </a:lnTo>
                  <a:lnTo>
                    <a:pt x="19597" y="133625"/>
                  </a:lnTo>
                  <a:lnTo>
                    <a:pt x="9932" y="133357"/>
                  </a:lnTo>
                  <a:lnTo>
                    <a:pt x="952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" name="SMARTInkShape-1558"/>
            <p:cNvSpPr/>
            <p:nvPr>
              <p:custDataLst>
                <p:tags r:id="rId148"/>
              </p:custDataLst>
            </p:nvPr>
          </p:nvSpPr>
          <p:spPr>
            <a:xfrm>
              <a:off x="2343150" y="5181600"/>
              <a:ext cx="47626" cy="104776"/>
            </a:xfrm>
            <a:custGeom>
              <a:avLst/>
              <a:gdLst/>
              <a:ahLst/>
              <a:cxnLst/>
              <a:rect l="0" t="0" r="0" b="0"/>
              <a:pathLst>
                <a:path w="47626" h="104776">
                  <a:moveTo>
                    <a:pt x="47625" y="0"/>
                  </a:moveTo>
                  <a:lnTo>
                    <a:pt x="47625" y="0"/>
                  </a:lnTo>
                  <a:lnTo>
                    <a:pt x="47625" y="8201"/>
                  </a:lnTo>
                  <a:lnTo>
                    <a:pt x="46567" y="8642"/>
                  </a:lnTo>
                  <a:lnTo>
                    <a:pt x="42569" y="9133"/>
                  </a:lnTo>
                  <a:lnTo>
                    <a:pt x="41079" y="10321"/>
                  </a:lnTo>
                  <a:lnTo>
                    <a:pt x="39424" y="14465"/>
                  </a:lnTo>
                  <a:lnTo>
                    <a:pt x="38216" y="31905"/>
                  </a:lnTo>
                  <a:lnTo>
                    <a:pt x="37119" y="33970"/>
                  </a:lnTo>
                  <a:lnTo>
                    <a:pt x="35329" y="35346"/>
                  </a:lnTo>
                  <a:lnTo>
                    <a:pt x="33078" y="36264"/>
                  </a:lnTo>
                  <a:lnTo>
                    <a:pt x="31577" y="37935"/>
                  </a:lnTo>
                  <a:lnTo>
                    <a:pt x="29909" y="42613"/>
                  </a:lnTo>
                  <a:lnTo>
                    <a:pt x="27780" y="54240"/>
                  </a:lnTo>
                  <a:lnTo>
                    <a:pt x="22107" y="63578"/>
                  </a:lnTo>
                  <a:lnTo>
                    <a:pt x="18897" y="73048"/>
                  </a:lnTo>
                  <a:lnTo>
                    <a:pt x="2176" y="95839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24" name="SMARTInkShape-1559"/>
          <p:cNvSpPr/>
          <p:nvPr>
            <p:custDataLst>
              <p:tags r:id="rId11"/>
            </p:custDataLst>
          </p:nvPr>
        </p:nvSpPr>
        <p:spPr>
          <a:xfrm>
            <a:off x="1933575" y="5029200"/>
            <a:ext cx="9526" cy="9526"/>
          </a:xfrm>
          <a:custGeom>
            <a:avLst/>
            <a:gdLst/>
            <a:ahLst/>
            <a:cxnLst/>
            <a:rect l="0" t="0" r="0" b="0"/>
            <a:pathLst>
              <a:path w="9526" h="9526">
                <a:moveTo>
                  <a:pt x="0" y="9525"/>
                </a:moveTo>
                <a:lnTo>
                  <a:pt x="0" y="9525"/>
                </a:lnTo>
                <a:lnTo>
                  <a:pt x="0" y="4469"/>
                </a:lnTo>
                <a:lnTo>
                  <a:pt x="1058" y="2980"/>
                </a:lnTo>
                <a:lnTo>
                  <a:pt x="2822" y="1986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8" name="SMARTInkShape-Group393"/>
          <p:cNvGrpSpPr/>
          <p:nvPr/>
        </p:nvGrpSpPr>
        <p:grpSpPr>
          <a:xfrm>
            <a:off x="2619376" y="4905375"/>
            <a:ext cx="1562100" cy="333376"/>
            <a:chOff x="2619376" y="4905375"/>
            <a:chExt cx="1562100" cy="333376"/>
          </a:xfrm>
        </p:grpSpPr>
        <p:sp>
          <p:nvSpPr>
            <p:cNvPr id="325" name="SMARTInkShape-1560"/>
            <p:cNvSpPr/>
            <p:nvPr>
              <p:custDataLst>
                <p:tags r:id="rId124"/>
              </p:custDataLst>
            </p:nvPr>
          </p:nvSpPr>
          <p:spPr>
            <a:xfrm>
              <a:off x="2619376" y="5000625"/>
              <a:ext cx="152400" cy="238126"/>
            </a:xfrm>
            <a:custGeom>
              <a:avLst/>
              <a:gdLst/>
              <a:ahLst/>
              <a:cxnLst/>
              <a:rect l="0" t="0" r="0" b="0"/>
              <a:pathLst>
                <a:path w="152400" h="238126">
                  <a:moveTo>
                    <a:pt x="104774" y="38100"/>
                  </a:moveTo>
                  <a:lnTo>
                    <a:pt x="104774" y="38100"/>
                  </a:lnTo>
                  <a:lnTo>
                    <a:pt x="104774" y="9952"/>
                  </a:lnTo>
                  <a:lnTo>
                    <a:pt x="95365" y="120"/>
                  </a:lnTo>
                  <a:lnTo>
                    <a:pt x="68425" y="0"/>
                  </a:lnTo>
                  <a:lnTo>
                    <a:pt x="59416" y="6545"/>
                  </a:lnTo>
                  <a:lnTo>
                    <a:pt x="53570" y="8201"/>
                  </a:lnTo>
                  <a:lnTo>
                    <a:pt x="51588" y="9701"/>
                  </a:lnTo>
                  <a:lnTo>
                    <a:pt x="41426" y="25693"/>
                  </a:lnTo>
                  <a:lnTo>
                    <a:pt x="38026" y="35012"/>
                  </a:lnTo>
                  <a:lnTo>
                    <a:pt x="21681" y="57155"/>
                  </a:lnTo>
                  <a:lnTo>
                    <a:pt x="19161" y="63502"/>
                  </a:lnTo>
                  <a:lnTo>
                    <a:pt x="12850" y="74084"/>
                  </a:lnTo>
                  <a:lnTo>
                    <a:pt x="9451" y="89096"/>
                  </a:lnTo>
                  <a:lnTo>
                    <a:pt x="2180" y="104187"/>
                  </a:lnTo>
                  <a:lnTo>
                    <a:pt x="16" y="150409"/>
                  </a:lnTo>
                  <a:lnTo>
                    <a:pt x="0" y="161251"/>
                  </a:lnTo>
                  <a:lnTo>
                    <a:pt x="5056" y="166782"/>
                  </a:lnTo>
                  <a:lnTo>
                    <a:pt x="10360" y="169375"/>
                  </a:lnTo>
                  <a:lnTo>
                    <a:pt x="34957" y="171369"/>
                  </a:lnTo>
                  <a:lnTo>
                    <a:pt x="50803" y="171440"/>
                  </a:lnTo>
                  <a:lnTo>
                    <a:pt x="57151" y="168623"/>
                  </a:lnTo>
                  <a:lnTo>
                    <a:pt x="63500" y="164902"/>
                  </a:lnTo>
                  <a:lnTo>
                    <a:pt x="76199" y="162513"/>
                  </a:lnTo>
                  <a:lnTo>
                    <a:pt x="79374" y="162317"/>
                  </a:lnTo>
                  <a:lnTo>
                    <a:pt x="85724" y="159276"/>
                  </a:lnTo>
                  <a:lnTo>
                    <a:pt x="92074" y="155456"/>
                  </a:lnTo>
                  <a:lnTo>
                    <a:pt x="101599" y="152248"/>
                  </a:lnTo>
                  <a:lnTo>
                    <a:pt x="111124" y="146122"/>
                  </a:lnTo>
                  <a:lnTo>
                    <a:pt x="121943" y="143303"/>
                  </a:lnTo>
                  <a:lnTo>
                    <a:pt x="142863" y="142875"/>
                  </a:lnTo>
                  <a:lnTo>
                    <a:pt x="152389" y="152390"/>
                  </a:lnTo>
                  <a:lnTo>
                    <a:pt x="152399" y="166971"/>
                  </a:lnTo>
                  <a:lnTo>
                    <a:pt x="151341" y="168464"/>
                  </a:lnTo>
                  <a:lnTo>
                    <a:pt x="149577" y="169459"/>
                  </a:lnTo>
                  <a:lnTo>
                    <a:pt x="147343" y="170123"/>
                  </a:lnTo>
                  <a:lnTo>
                    <a:pt x="145853" y="171624"/>
                  </a:lnTo>
                  <a:lnTo>
                    <a:pt x="142990" y="180548"/>
                  </a:lnTo>
                  <a:lnTo>
                    <a:pt x="136351" y="188495"/>
                  </a:lnTo>
                  <a:lnTo>
                    <a:pt x="133744" y="198298"/>
                  </a:lnTo>
                  <a:lnTo>
                    <a:pt x="125183" y="208075"/>
                  </a:lnTo>
                  <a:lnTo>
                    <a:pt x="124226" y="214169"/>
                  </a:lnTo>
                  <a:lnTo>
                    <a:pt x="123943" y="222678"/>
                  </a:lnTo>
                  <a:lnTo>
                    <a:pt x="122845" y="224652"/>
                  </a:lnTo>
                  <a:lnTo>
                    <a:pt x="121055" y="225968"/>
                  </a:lnTo>
                  <a:lnTo>
                    <a:pt x="115633" y="228079"/>
                  </a:lnTo>
                  <a:lnTo>
                    <a:pt x="114892" y="231191"/>
                  </a:lnTo>
                  <a:lnTo>
                    <a:pt x="114299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" name="SMARTInkShape-1561"/>
            <p:cNvSpPr/>
            <p:nvPr>
              <p:custDataLst>
                <p:tags r:id="rId125"/>
              </p:custDataLst>
            </p:nvPr>
          </p:nvSpPr>
          <p:spPr>
            <a:xfrm>
              <a:off x="2867417" y="4981586"/>
              <a:ext cx="256738" cy="171440"/>
            </a:xfrm>
            <a:custGeom>
              <a:avLst/>
              <a:gdLst/>
              <a:ahLst/>
              <a:cxnLst/>
              <a:rect l="0" t="0" r="0" b="0"/>
              <a:pathLst>
                <a:path w="256738" h="171440">
                  <a:moveTo>
                    <a:pt x="9133" y="152389"/>
                  </a:moveTo>
                  <a:lnTo>
                    <a:pt x="9133" y="152389"/>
                  </a:lnTo>
                  <a:lnTo>
                    <a:pt x="9133" y="161880"/>
                  </a:lnTo>
                  <a:lnTo>
                    <a:pt x="0" y="161914"/>
                  </a:lnTo>
                  <a:lnTo>
                    <a:pt x="8751" y="161914"/>
                  </a:lnTo>
                  <a:lnTo>
                    <a:pt x="9133" y="171436"/>
                  </a:lnTo>
                  <a:lnTo>
                    <a:pt x="23322" y="171439"/>
                  </a:lnTo>
                  <a:lnTo>
                    <a:pt x="28844" y="168617"/>
                  </a:lnTo>
                  <a:lnTo>
                    <a:pt x="63188" y="137486"/>
                  </a:lnTo>
                  <a:lnTo>
                    <a:pt x="69494" y="135182"/>
                  </a:lnTo>
                  <a:lnTo>
                    <a:pt x="75824" y="128513"/>
                  </a:lnTo>
                  <a:lnTo>
                    <a:pt x="113908" y="82928"/>
                  </a:lnTo>
                  <a:lnTo>
                    <a:pt x="132958" y="57731"/>
                  </a:lnTo>
                  <a:lnTo>
                    <a:pt x="147775" y="41343"/>
                  </a:lnTo>
                  <a:lnTo>
                    <a:pt x="153994" y="28580"/>
                  </a:lnTo>
                  <a:lnTo>
                    <a:pt x="158182" y="22221"/>
                  </a:lnTo>
                  <a:lnTo>
                    <a:pt x="161092" y="11396"/>
                  </a:lnTo>
                  <a:lnTo>
                    <a:pt x="161533" y="0"/>
                  </a:lnTo>
                  <a:lnTo>
                    <a:pt x="147344" y="14179"/>
                  </a:lnTo>
                  <a:lnTo>
                    <a:pt x="144643" y="19701"/>
                  </a:lnTo>
                  <a:lnTo>
                    <a:pt x="143923" y="22655"/>
                  </a:lnTo>
                  <a:lnTo>
                    <a:pt x="135134" y="38147"/>
                  </a:lnTo>
                  <a:lnTo>
                    <a:pt x="134408" y="41303"/>
                  </a:lnTo>
                  <a:lnTo>
                    <a:pt x="116539" y="74205"/>
                  </a:lnTo>
                  <a:lnTo>
                    <a:pt x="103616" y="120354"/>
                  </a:lnTo>
                  <a:lnTo>
                    <a:pt x="96902" y="133283"/>
                  </a:lnTo>
                  <a:lnTo>
                    <a:pt x="95262" y="146028"/>
                  </a:lnTo>
                  <a:lnTo>
                    <a:pt x="96186" y="148149"/>
                  </a:lnTo>
                  <a:lnTo>
                    <a:pt x="97860" y="149562"/>
                  </a:lnTo>
                  <a:lnTo>
                    <a:pt x="100034" y="150504"/>
                  </a:lnTo>
                  <a:lnTo>
                    <a:pt x="101483" y="152191"/>
                  </a:lnTo>
                  <a:lnTo>
                    <a:pt x="103095" y="156887"/>
                  </a:lnTo>
                  <a:lnTo>
                    <a:pt x="104582" y="158562"/>
                  </a:lnTo>
                  <a:lnTo>
                    <a:pt x="109058" y="160425"/>
                  </a:lnTo>
                  <a:lnTo>
                    <a:pt x="117527" y="161473"/>
                  </a:lnTo>
                  <a:lnTo>
                    <a:pt x="123630" y="158896"/>
                  </a:lnTo>
                  <a:lnTo>
                    <a:pt x="169765" y="115568"/>
                  </a:lnTo>
                  <a:lnTo>
                    <a:pt x="216645" y="68701"/>
                  </a:lnTo>
                  <a:lnTo>
                    <a:pt x="233232" y="51057"/>
                  </a:lnTo>
                  <a:lnTo>
                    <a:pt x="239666" y="38143"/>
                  </a:lnTo>
                  <a:lnTo>
                    <a:pt x="256737" y="19087"/>
                  </a:lnTo>
                  <a:lnTo>
                    <a:pt x="251713" y="19053"/>
                  </a:lnTo>
                  <a:lnTo>
                    <a:pt x="250228" y="20107"/>
                  </a:lnTo>
                  <a:lnTo>
                    <a:pt x="249238" y="21868"/>
                  </a:lnTo>
                  <a:lnTo>
                    <a:pt x="247649" y="27242"/>
                  </a:lnTo>
                  <a:lnTo>
                    <a:pt x="240789" y="35907"/>
                  </a:lnTo>
                  <a:lnTo>
                    <a:pt x="237580" y="44732"/>
                  </a:lnTo>
                  <a:lnTo>
                    <a:pt x="231455" y="54051"/>
                  </a:lnTo>
                  <a:lnTo>
                    <a:pt x="219650" y="91184"/>
                  </a:lnTo>
                  <a:lnTo>
                    <a:pt x="219113" y="98023"/>
                  </a:lnTo>
                  <a:lnTo>
                    <a:pt x="216052" y="104589"/>
                  </a:lnTo>
                  <a:lnTo>
                    <a:pt x="213754" y="107823"/>
                  </a:lnTo>
                  <a:lnTo>
                    <a:pt x="210520" y="122486"/>
                  </a:lnTo>
                  <a:lnTo>
                    <a:pt x="208368" y="138800"/>
                  </a:lnTo>
                  <a:lnTo>
                    <a:pt x="201672" y="152213"/>
                  </a:lnTo>
                  <a:lnTo>
                    <a:pt x="199643" y="170997"/>
                  </a:lnTo>
                  <a:lnTo>
                    <a:pt x="218683" y="1714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" name="SMARTInkShape-1562"/>
            <p:cNvSpPr/>
            <p:nvPr>
              <p:custDataLst>
                <p:tags r:id="rId126"/>
              </p:custDataLst>
            </p:nvPr>
          </p:nvSpPr>
          <p:spPr>
            <a:xfrm>
              <a:off x="3324225" y="49720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" name="SMARTInkShape-1563"/>
            <p:cNvSpPr/>
            <p:nvPr>
              <p:custDataLst>
                <p:tags r:id="rId127"/>
              </p:custDataLst>
            </p:nvPr>
          </p:nvSpPr>
          <p:spPr>
            <a:xfrm>
              <a:off x="3248025" y="4972050"/>
              <a:ext cx="76201" cy="161797"/>
            </a:xfrm>
            <a:custGeom>
              <a:avLst/>
              <a:gdLst/>
              <a:ahLst/>
              <a:cxnLst/>
              <a:rect l="0" t="0" r="0" b="0"/>
              <a:pathLst>
                <a:path w="76201" h="161797">
                  <a:moveTo>
                    <a:pt x="76200" y="0"/>
                  </a:moveTo>
                  <a:lnTo>
                    <a:pt x="76200" y="0"/>
                  </a:lnTo>
                  <a:lnTo>
                    <a:pt x="76200" y="5056"/>
                  </a:lnTo>
                  <a:lnTo>
                    <a:pt x="75142" y="6545"/>
                  </a:lnTo>
                  <a:lnTo>
                    <a:pt x="73378" y="7539"/>
                  </a:lnTo>
                  <a:lnTo>
                    <a:pt x="71143" y="8201"/>
                  </a:lnTo>
                  <a:lnTo>
                    <a:pt x="69654" y="9701"/>
                  </a:lnTo>
                  <a:lnTo>
                    <a:pt x="67999" y="14189"/>
                  </a:lnTo>
                  <a:lnTo>
                    <a:pt x="65878" y="25693"/>
                  </a:lnTo>
                  <a:lnTo>
                    <a:pt x="60206" y="35012"/>
                  </a:lnTo>
                  <a:lnTo>
                    <a:pt x="56997" y="44476"/>
                  </a:lnTo>
                  <a:lnTo>
                    <a:pt x="50872" y="53982"/>
                  </a:lnTo>
                  <a:lnTo>
                    <a:pt x="35923" y="94662"/>
                  </a:lnTo>
                  <a:lnTo>
                    <a:pt x="31840" y="101338"/>
                  </a:lnTo>
                  <a:lnTo>
                    <a:pt x="28484" y="111048"/>
                  </a:lnTo>
                  <a:lnTo>
                    <a:pt x="22315" y="121686"/>
                  </a:lnTo>
                  <a:lnTo>
                    <a:pt x="18959" y="135656"/>
                  </a:lnTo>
                  <a:lnTo>
                    <a:pt x="16873" y="138063"/>
                  </a:lnTo>
                  <a:lnTo>
                    <a:pt x="14423" y="139666"/>
                  </a:lnTo>
                  <a:lnTo>
                    <a:pt x="12790" y="141795"/>
                  </a:lnTo>
                  <a:lnTo>
                    <a:pt x="10976" y="146981"/>
                  </a:lnTo>
                  <a:lnTo>
                    <a:pt x="9434" y="148787"/>
                  </a:lnTo>
                  <a:lnTo>
                    <a:pt x="4898" y="150794"/>
                  </a:lnTo>
                  <a:lnTo>
                    <a:pt x="3265" y="152388"/>
                  </a:lnTo>
                  <a:lnTo>
                    <a:pt x="38" y="161796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9" name="SMARTInkShape-1564"/>
            <p:cNvSpPr/>
            <p:nvPr>
              <p:custDataLst>
                <p:tags r:id="rId128"/>
              </p:custDataLst>
            </p:nvPr>
          </p:nvSpPr>
          <p:spPr>
            <a:xfrm>
              <a:off x="3286529" y="4972060"/>
              <a:ext cx="85312" cy="180966"/>
            </a:xfrm>
            <a:custGeom>
              <a:avLst/>
              <a:gdLst/>
              <a:ahLst/>
              <a:cxnLst/>
              <a:rect l="0" t="0" r="0" b="0"/>
              <a:pathLst>
                <a:path w="85312" h="180966">
                  <a:moveTo>
                    <a:pt x="75796" y="9515"/>
                  </a:moveTo>
                  <a:lnTo>
                    <a:pt x="75796" y="9515"/>
                  </a:lnTo>
                  <a:lnTo>
                    <a:pt x="85311" y="0"/>
                  </a:lnTo>
                  <a:lnTo>
                    <a:pt x="77119" y="8192"/>
                  </a:lnTo>
                  <a:lnTo>
                    <a:pt x="74999" y="16858"/>
                  </a:lnTo>
                  <a:lnTo>
                    <a:pt x="60631" y="36061"/>
                  </a:lnTo>
                  <a:lnTo>
                    <a:pt x="54691" y="55171"/>
                  </a:lnTo>
                  <a:lnTo>
                    <a:pt x="50541" y="62614"/>
                  </a:lnTo>
                  <a:lnTo>
                    <a:pt x="37607" y="100685"/>
                  </a:lnTo>
                  <a:lnTo>
                    <a:pt x="22593" y="127107"/>
                  </a:lnTo>
                  <a:lnTo>
                    <a:pt x="18757" y="138785"/>
                  </a:lnTo>
                  <a:lnTo>
                    <a:pt x="10599" y="150390"/>
                  </a:lnTo>
                  <a:lnTo>
                    <a:pt x="8354" y="159599"/>
                  </a:lnTo>
                  <a:lnTo>
                    <a:pt x="0" y="170916"/>
                  </a:lnTo>
                  <a:lnTo>
                    <a:pt x="9121" y="1809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" name="SMARTInkShape-1565"/>
            <p:cNvSpPr/>
            <p:nvPr>
              <p:custDataLst>
                <p:tags r:id="rId129"/>
              </p:custDataLst>
            </p:nvPr>
          </p:nvSpPr>
          <p:spPr>
            <a:xfrm>
              <a:off x="3457576" y="4914900"/>
              <a:ext cx="142875" cy="219076"/>
            </a:xfrm>
            <a:custGeom>
              <a:avLst/>
              <a:gdLst/>
              <a:ahLst/>
              <a:cxnLst/>
              <a:rect l="0" t="0" r="0" b="0"/>
              <a:pathLst>
                <a:path w="142875" h="219076">
                  <a:moveTo>
                    <a:pt x="142874" y="0"/>
                  </a:moveTo>
                  <a:lnTo>
                    <a:pt x="142874" y="0"/>
                  </a:lnTo>
                  <a:lnTo>
                    <a:pt x="134673" y="0"/>
                  </a:lnTo>
                  <a:lnTo>
                    <a:pt x="119194" y="14189"/>
                  </a:lnTo>
                  <a:lnTo>
                    <a:pt x="116474" y="19712"/>
                  </a:lnTo>
                  <a:lnTo>
                    <a:pt x="115750" y="22666"/>
                  </a:lnTo>
                  <a:lnTo>
                    <a:pt x="114208" y="24636"/>
                  </a:lnTo>
                  <a:lnTo>
                    <a:pt x="82511" y="50919"/>
                  </a:lnTo>
                  <a:lnTo>
                    <a:pt x="79004" y="57204"/>
                  </a:lnTo>
                  <a:lnTo>
                    <a:pt x="71697" y="74917"/>
                  </a:lnTo>
                  <a:lnTo>
                    <a:pt x="40906" y="121788"/>
                  </a:lnTo>
                  <a:lnTo>
                    <a:pt x="38288" y="129270"/>
                  </a:lnTo>
                  <a:lnTo>
                    <a:pt x="23020" y="155692"/>
                  </a:lnTo>
                  <a:lnTo>
                    <a:pt x="19167" y="167370"/>
                  </a:lnTo>
                  <a:lnTo>
                    <a:pt x="12852" y="177532"/>
                  </a:lnTo>
                  <a:lnTo>
                    <a:pt x="9452" y="187246"/>
                  </a:lnTo>
                  <a:lnTo>
                    <a:pt x="1453" y="198132"/>
                  </a:lnTo>
                  <a:lnTo>
                    <a:pt x="127" y="208060"/>
                  </a:lnTo>
                  <a:lnTo>
                    <a:pt x="0" y="218947"/>
                  </a:lnTo>
                  <a:lnTo>
                    <a:pt x="9524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" name="SMARTInkShape-1566"/>
            <p:cNvSpPr/>
            <p:nvPr>
              <p:custDataLst>
                <p:tags r:id="rId130"/>
              </p:custDataLst>
            </p:nvPr>
          </p:nvSpPr>
          <p:spPr>
            <a:xfrm>
              <a:off x="3552825" y="4935274"/>
              <a:ext cx="66642" cy="208227"/>
            </a:xfrm>
            <a:custGeom>
              <a:avLst/>
              <a:gdLst/>
              <a:ahLst/>
              <a:cxnLst/>
              <a:rect l="0" t="0" r="0" b="0"/>
              <a:pathLst>
                <a:path w="66642" h="208227">
                  <a:moveTo>
                    <a:pt x="57150" y="8201"/>
                  </a:moveTo>
                  <a:lnTo>
                    <a:pt x="57150" y="8201"/>
                  </a:lnTo>
                  <a:lnTo>
                    <a:pt x="66282" y="8201"/>
                  </a:lnTo>
                  <a:lnTo>
                    <a:pt x="66641" y="0"/>
                  </a:lnTo>
                  <a:lnTo>
                    <a:pt x="57266" y="8094"/>
                  </a:lnTo>
                  <a:lnTo>
                    <a:pt x="57160" y="21449"/>
                  </a:lnTo>
                  <a:lnTo>
                    <a:pt x="56099" y="23383"/>
                  </a:lnTo>
                  <a:lnTo>
                    <a:pt x="54332" y="24672"/>
                  </a:lnTo>
                  <a:lnTo>
                    <a:pt x="48950" y="26741"/>
                  </a:lnTo>
                  <a:lnTo>
                    <a:pt x="48214" y="29847"/>
                  </a:lnTo>
                  <a:lnTo>
                    <a:pt x="47659" y="49628"/>
                  </a:lnTo>
                  <a:lnTo>
                    <a:pt x="44818" y="55893"/>
                  </a:lnTo>
                  <a:lnTo>
                    <a:pt x="41086" y="62206"/>
                  </a:lnTo>
                  <a:lnTo>
                    <a:pt x="38690" y="74882"/>
                  </a:lnTo>
                  <a:lnTo>
                    <a:pt x="38493" y="78055"/>
                  </a:lnTo>
                  <a:lnTo>
                    <a:pt x="35452" y="84403"/>
                  </a:lnTo>
                  <a:lnTo>
                    <a:pt x="31632" y="90752"/>
                  </a:lnTo>
                  <a:lnTo>
                    <a:pt x="29480" y="101334"/>
                  </a:lnTo>
                  <a:lnTo>
                    <a:pt x="27785" y="116347"/>
                  </a:lnTo>
                  <a:lnTo>
                    <a:pt x="20410" y="134808"/>
                  </a:lnTo>
                  <a:lnTo>
                    <a:pt x="18071" y="166046"/>
                  </a:lnTo>
                  <a:lnTo>
                    <a:pt x="11526" y="179472"/>
                  </a:lnTo>
                  <a:lnTo>
                    <a:pt x="9559" y="202265"/>
                  </a:lnTo>
                  <a:lnTo>
                    <a:pt x="8490" y="204252"/>
                  </a:lnTo>
                  <a:lnTo>
                    <a:pt x="6718" y="205577"/>
                  </a:lnTo>
                  <a:lnTo>
                    <a:pt x="0" y="2082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" name="SMARTInkShape-1567"/>
            <p:cNvSpPr/>
            <p:nvPr>
              <p:custDataLst>
                <p:tags r:id="rId131"/>
              </p:custDataLst>
            </p:nvPr>
          </p:nvSpPr>
          <p:spPr>
            <a:xfrm>
              <a:off x="3467100" y="5067300"/>
              <a:ext cx="190501" cy="114262"/>
            </a:xfrm>
            <a:custGeom>
              <a:avLst/>
              <a:gdLst/>
              <a:ahLst/>
              <a:cxnLst/>
              <a:rect l="0" t="0" r="0" b="0"/>
              <a:pathLst>
                <a:path w="190501" h="114262">
                  <a:moveTo>
                    <a:pt x="0" y="28575"/>
                  </a:moveTo>
                  <a:lnTo>
                    <a:pt x="0" y="28575"/>
                  </a:lnTo>
                  <a:lnTo>
                    <a:pt x="8201" y="36776"/>
                  </a:lnTo>
                  <a:lnTo>
                    <a:pt x="14189" y="37708"/>
                  </a:lnTo>
                  <a:lnTo>
                    <a:pt x="31881" y="38066"/>
                  </a:lnTo>
                  <a:lnTo>
                    <a:pt x="74630" y="28750"/>
                  </a:lnTo>
                  <a:lnTo>
                    <a:pt x="78328" y="28691"/>
                  </a:lnTo>
                  <a:lnTo>
                    <a:pt x="85260" y="25804"/>
                  </a:lnTo>
                  <a:lnTo>
                    <a:pt x="91868" y="22051"/>
                  </a:lnTo>
                  <a:lnTo>
                    <a:pt x="102597" y="19939"/>
                  </a:lnTo>
                  <a:lnTo>
                    <a:pt x="117653" y="18255"/>
                  </a:lnTo>
                  <a:lnTo>
                    <a:pt x="142699" y="7307"/>
                  </a:lnTo>
                  <a:lnTo>
                    <a:pt x="149147" y="3247"/>
                  </a:lnTo>
                  <a:lnTo>
                    <a:pt x="158727" y="962"/>
                  </a:lnTo>
                  <a:lnTo>
                    <a:pt x="190069" y="0"/>
                  </a:lnTo>
                  <a:lnTo>
                    <a:pt x="190500" y="23704"/>
                  </a:lnTo>
                  <a:lnTo>
                    <a:pt x="187678" y="29232"/>
                  </a:lnTo>
                  <a:lnTo>
                    <a:pt x="182299" y="36348"/>
                  </a:lnTo>
                  <a:lnTo>
                    <a:pt x="180178" y="45359"/>
                  </a:lnTo>
                  <a:lnTo>
                    <a:pt x="174506" y="54244"/>
                  </a:lnTo>
                  <a:lnTo>
                    <a:pt x="171297" y="63579"/>
                  </a:lnTo>
                  <a:lnTo>
                    <a:pt x="154576" y="86314"/>
                  </a:lnTo>
                  <a:lnTo>
                    <a:pt x="152528" y="102928"/>
                  </a:lnTo>
                  <a:lnTo>
                    <a:pt x="142909" y="114261"/>
                  </a:lnTo>
                  <a:lnTo>
                    <a:pt x="15240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" name="SMARTInkShape-1568"/>
            <p:cNvSpPr/>
            <p:nvPr>
              <p:custDataLst>
                <p:tags r:id="rId132"/>
              </p:custDataLst>
            </p:nvPr>
          </p:nvSpPr>
          <p:spPr>
            <a:xfrm>
              <a:off x="3762375" y="4905375"/>
              <a:ext cx="152401" cy="209551"/>
            </a:xfrm>
            <a:custGeom>
              <a:avLst/>
              <a:gdLst/>
              <a:ahLst/>
              <a:cxnLst/>
              <a:rect l="0" t="0" r="0" b="0"/>
              <a:pathLst>
                <a:path w="152401" h="209551">
                  <a:moveTo>
                    <a:pt x="152400" y="0"/>
                  </a:moveTo>
                  <a:lnTo>
                    <a:pt x="152400" y="0"/>
                  </a:lnTo>
                  <a:lnTo>
                    <a:pt x="134708" y="0"/>
                  </a:lnTo>
                  <a:lnTo>
                    <a:pt x="125269" y="8201"/>
                  </a:lnTo>
                  <a:lnTo>
                    <a:pt x="119196" y="9133"/>
                  </a:lnTo>
                  <a:lnTo>
                    <a:pt x="117564" y="10321"/>
                  </a:lnTo>
                  <a:lnTo>
                    <a:pt x="116476" y="12173"/>
                  </a:lnTo>
                  <a:lnTo>
                    <a:pt x="115751" y="14465"/>
                  </a:lnTo>
                  <a:lnTo>
                    <a:pt x="106952" y="28808"/>
                  </a:lnTo>
                  <a:lnTo>
                    <a:pt x="106226" y="31905"/>
                  </a:lnTo>
                  <a:lnTo>
                    <a:pt x="97427" y="47645"/>
                  </a:lnTo>
                  <a:lnTo>
                    <a:pt x="96701" y="50814"/>
                  </a:lnTo>
                  <a:lnTo>
                    <a:pt x="90623" y="60329"/>
                  </a:lnTo>
                  <a:lnTo>
                    <a:pt x="61358" y="100718"/>
                  </a:lnTo>
                  <a:lnTo>
                    <a:pt x="47035" y="131313"/>
                  </a:lnTo>
                  <a:lnTo>
                    <a:pt x="23261" y="159729"/>
                  </a:lnTo>
                  <a:lnTo>
                    <a:pt x="17059" y="178974"/>
                  </a:lnTo>
                  <a:lnTo>
                    <a:pt x="14548" y="182816"/>
                  </a:lnTo>
                  <a:lnTo>
                    <a:pt x="8935" y="187085"/>
                  </a:lnTo>
                  <a:lnTo>
                    <a:pt x="5957" y="188223"/>
                  </a:lnTo>
                  <a:lnTo>
                    <a:pt x="3971" y="190041"/>
                  </a:lnTo>
                  <a:lnTo>
                    <a:pt x="1765" y="194882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" name="SMARTInkShape-1569"/>
            <p:cNvSpPr/>
            <p:nvPr>
              <p:custDataLst>
                <p:tags r:id="rId133"/>
              </p:custDataLst>
            </p:nvPr>
          </p:nvSpPr>
          <p:spPr>
            <a:xfrm>
              <a:off x="3857625" y="4933950"/>
              <a:ext cx="47626" cy="209551"/>
            </a:xfrm>
            <a:custGeom>
              <a:avLst/>
              <a:gdLst/>
              <a:ahLst/>
              <a:cxnLst/>
              <a:rect l="0" t="0" r="0" b="0"/>
              <a:pathLst>
                <a:path w="47626" h="209551">
                  <a:moveTo>
                    <a:pt x="47625" y="0"/>
                  </a:moveTo>
                  <a:lnTo>
                    <a:pt x="47625" y="0"/>
                  </a:lnTo>
                  <a:lnTo>
                    <a:pt x="47625" y="5056"/>
                  </a:lnTo>
                  <a:lnTo>
                    <a:pt x="46567" y="6545"/>
                  </a:lnTo>
                  <a:lnTo>
                    <a:pt x="44803" y="7539"/>
                  </a:lnTo>
                  <a:lnTo>
                    <a:pt x="42568" y="8201"/>
                  </a:lnTo>
                  <a:lnTo>
                    <a:pt x="41079" y="9701"/>
                  </a:lnTo>
                  <a:lnTo>
                    <a:pt x="38493" y="17609"/>
                  </a:lnTo>
                  <a:lnTo>
                    <a:pt x="38217" y="23680"/>
                  </a:lnTo>
                  <a:lnTo>
                    <a:pt x="35330" y="29222"/>
                  </a:lnTo>
                  <a:lnTo>
                    <a:pt x="31577" y="35212"/>
                  </a:lnTo>
                  <a:lnTo>
                    <a:pt x="28406" y="44536"/>
                  </a:lnTo>
                  <a:lnTo>
                    <a:pt x="22292" y="54000"/>
                  </a:lnTo>
                  <a:lnTo>
                    <a:pt x="20011" y="63507"/>
                  </a:lnTo>
                  <a:lnTo>
                    <a:pt x="19477" y="69853"/>
                  </a:lnTo>
                  <a:lnTo>
                    <a:pt x="16418" y="76201"/>
                  </a:lnTo>
                  <a:lnTo>
                    <a:pt x="14120" y="79376"/>
                  </a:lnTo>
                  <a:lnTo>
                    <a:pt x="10887" y="93957"/>
                  </a:lnTo>
                  <a:lnTo>
                    <a:pt x="8736" y="111300"/>
                  </a:lnTo>
                  <a:lnTo>
                    <a:pt x="907" y="138740"/>
                  </a:lnTo>
                  <a:lnTo>
                    <a:pt x="3" y="184147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" name="SMARTInkShape-1570"/>
            <p:cNvSpPr/>
            <p:nvPr>
              <p:custDataLst>
                <p:tags r:id="rId134"/>
              </p:custDataLst>
            </p:nvPr>
          </p:nvSpPr>
          <p:spPr>
            <a:xfrm>
              <a:off x="3771900" y="5095875"/>
              <a:ext cx="57151" cy="19051"/>
            </a:xfrm>
            <a:custGeom>
              <a:avLst/>
              <a:gdLst/>
              <a:ahLst/>
              <a:cxnLst/>
              <a:rect l="0" t="0" r="0" b="0"/>
              <a:pathLst>
                <a:path w="57151" h="19051">
                  <a:moveTo>
                    <a:pt x="0" y="19050"/>
                  </a:moveTo>
                  <a:lnTo>
                    <a:pt x="0" y="19050"/>
                  </a:lnTo>
                  <a:lnTo>
                    <a:pt x="13257" y="19050"/>
                  </a:lnTo>
                  <a:lnTo>
                    <a:pt x="19298" y="16228"/>
                  </a:lnTo>
                  <a:lnTo>
                    <a:pt x="25510" y="12505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6" name="SMARTInkShape-1571"/>
            <p:cNvSpPr/>
            <p:nvPr>
              <p:custDataLst>
                <p:tags r:id="rId135"/>
              </p:custDataLst>
            </p:nvPr>
          </p:nvSpPr>
          <p:spPr>
            <a:xfrm>
              <a:off x="3943757" y="5057891"/>
              <a:ext cx="94440" cy="161810"/>
            </a:xfrm>
            <a:custGeom>
              <a:avLst/>
              <a:gdLst/>
              <a:ahLst/>
              <a:cxnLst/>
              <a:rect l="0" t="0" r="0" b="0"/>
              <a:pathLst>
                <a:path w="94440" h="161810">
                  <a:moveTo>
                    <a:pt x="28168" y="9409"/>
                  </a:moveTo>
                  <a:lnTo>
                    <a:pt x="28168" y="9409"/>
                  </a:lnTo>
                  <a:lnTo>
                    <a:pt x="28168" y="18818"/>
                  </a:lnTo>
                  <a:lnTo>
                    <a:pt x="18643" y="18934"/>
                  </a:lnTo>
                  <a:lnTo>
                    <a:pt x="26844" y="10733"/>
                  </a:lnTo>
                  <a:lnTo>
                    <a:pt x="36253" y="9525"/>
                  </a:lnTo>
                  <a:lnTo>
                    <a:pt x="42323" y="9443"/>
                  </a:lnTo>
                  <a:lnTo>
                    <a:pt x="47865" y="6602"/>
                  </a:lnTo>
                  <a:lnTo>
                    <a:pt x="54989" y="1211"/>
                  </a:lnTo>
                  <a:lnTo>
                    <a:pt x="64790" y="0"/>
                  </a:lnTo>
                  <a:lnTo>
                    <a:pt x="75362" y="9019"/>
                  </a:lnTo>
                  <a:lnTo>
                    <a:pt x="75792" y="41565"/>
                  </a:lnTo>
                  <a:lnTo>
                    <a:pt x="72970" y="47689"/>
                  </a:lnTo>
                  <a:lnTo>
                    <a:pt x="70736" y="50804"/>
                  </a:lnTo>
                  <a:lnTo>
                    <a:pt x="65432" y="54265"/>
                  </a:lnTo>
                  <a:lnTo>
                    <a:pt x="62536" y="55188"/>
                  </a:lnTo>
                  <a:lnTo>
                    <a:pt x="60605" y="56862"/>
                  </a:lnTo>
                  <a:lnTo>
                    <a:pt x="46608" y="76260"/>
                  </a:lnTo>
                  <a:lnTo>
                    <a:pt x="40597" y="81454"/>
                  </a:lnTo>
                  <a:lnTo>
                    <a:pt x="34397" y="83762"/>
                  </a:lnTo>
                  <a:lnTo>
                    <a:pt x="21794" y="86302"/>
                  </a:lnTo>
                  <a:lnTo>
                    <a:pt x="9675" y="94728"/>
                  </a:lnTo>
                  <a:lnTo>
                    <a:pt x="0" y="95124"/>
                  </a:lnTo>
                  <a:lnTo>
                    <a:pt x="7829" y="95134"/>
                  </a:lnTo>
                  <a:lnTo>
                    <a:pt x="8259" y="94075"/>
                  </a:lnTo>
                  <a:lnTo>
                    <a:pt x="8736" y="90078"/>
                  </a:lnTo>
                  <a:lnTo>
                    <a:pt x="9922" y="88589"/>
                  </a:lnTo>
                  <a:lnTo>
                    <a:pt x="14061" y="86933"/>
                  </a:lnTo>
                  <a:lnTo>
                    <a:pt x="34621" y="84628"/>
                  </a:lnTo>
                  <a:lnTo>
                    <a:pt x="47239" y="78085"/>
                  </a:lnTo>
                  <a:lnTo>
                    <a:pt x="61243" y="76201"/>
                  </a:lnTo>
                  <a:lnTo>
                    <a:pt x="66857" y="78958"/>
                  </a:lnTo>
                  <a:lnTo>
                    <a:pt x="74028" y="84296"/>
                  </a:lnTo>
                  <a:lnTo>
                    <a:pt x="80326" y="85219"/>
                  </a:lnTo>
                  <a:lnTo>
                    <a:pt x="81991" y="86407"/>
                  </a:lnTo>
                  <a:lnTo>
                    <a:pt x="83100" y="88258"/>
                  </a:lnTo>
                  <a:lnTo>
                    <a:pt x="84880" y="93776"/>
                  </a:lnTo>
                  <a:lnTo>
                    <a:pt x="93481" y="103216"/>
                  </a:lnTo>
                  <a:lnTo>
                    <a:pt x="94439" y="109287"/>
                  </a:lnTo>
                  <a:lnTo>
                    <a:pt x="91841" y="114830"/>
                  </a:lnTo>
                  <a:lnTo>
                    <a:pt x="79027" y="130966"/>
                  </a:lnTo>
                  <a:lnTo>
                    <a:pt x="77231" y="136812"/>
                  </a:lnTo>
                  <a:lnTo>
                    <a:pt x="75693" y="138795"/>
                  </a:lnTo>
                  <a:lnTo>
                    <a:pt x="71163" y="140997"/>
                  </a:lnTo>
                  <a:lnTo>
                    <a:pt x="69531" y="142643"/>
                  </a:lnTo>
                  <a:lnTo>
                    <a:pt x="67719" y="147294"/>
                  </a:lnTo>
                  <a:lnTo>
                    <a:pt x="66177" y="148957"/>
                  </a:lnTo>
                  <a:lnTo>
                    <a:pt x="56652" y="153050"/>
                  </a:lnTo>
                  <a:lnTo>
                    <a:pt x="47218" y="1618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" name="SMARTInkShape-1572"/>
            <p:cNvSpPr/>
            <p:nvPr>
              <p:custDataLst>
                <p:tags r:id="rId136"/>
              </p:custDataLst>
            </p:nvPr>
          </p:nvSpPr>
          <p:spPr>
            <a:xfrm>
              <a:off x="4067175" y="5143500"/>
              <a:ext cx="114301" cy="85726"/>
            </a:xfrm>
            <a:custGeom>
              <a:avLst/>
              <a:gdLst/>
              <a:ahLst/>
              <a:cxnLst/>
              <a:rect l="0" t="0" r="0" b="0"/>
              <a:pathLst>
                <a:path w="114301" h="85726">
                  <a:moveTo>
                    <a:pt x="114300" y="0"/>
                  </a:moveTo>
                  <a:lnTo>
                    <a:pt x="114300" y="0"/>
                  </a:lnTo>
                  <a:lnTo>
                    <a:pt x="106099" y="0"/>
                  </a:lnTo>
                  <a:lnTo>
                    <a:pt x="105658" y="1058"/>
                  </a:lnTo>
                  <a:lnTo>
                    <a:pt x="104785" y="14465"/>
                  </a:lnTo>
                  <a:lnTo>
                    <a:pt x="103724" y="15994"/>
                  </a:lnTo>
                  <a:lnTo>
                    <a:pt x="101957" y="17013"/>
                  </a:lnTo>
                  <a:lnTo>
                    <a:pt x="96575" y="18647"/>
                  </a:lnTo>
                  <a:lnTo>
                    <a:pt x="78405" y="34853"/>
                  </a:lnTo>
                  <a:lnTo>
                    <a:pt x="72594" y="36657"/>
                  </a:lnTo>
                  <a:lnTo>
                    <a:pt x="70621" y="38196"/>
                  </a:lnTo>
                  <a:lnTo>
                    <a:pt x="62138" y="51231"/>
                  </a:lnTo>
                  <a:lnTo>
                    <a:pt x="56545" y="54519"/>
                  </a:lnTo>
                  <a:lnTo>
                    <a:pt x="50531" y="57039"/>
                  </a:lnTo>
                  <a:lnTo>
                    <a:pt x="28559" y="73557"/>
                  </a:lnTo>
                  <a:lnTo>
                    <a:pt x="22218" y="76084"/>
                  </a:lnTo>
                  <a:lnTo>
                    <a:pt x="12698" y="82398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39" name="SMARTInkShape-1573"/>
          <p:cNvSpPr/>
          <p:nvPr>
            <p:custDataLst>
              <p:tags r:id="rId12"/>
            </p:custDataLst>
          </p:nvPr>
        </p:nvSpPr>
        <p:spPr>
          <a:xfrm>
            <a:off x="3924300" y="4905375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54" name="SMARTInkShape-Group395"/>
          <p:cNvGrpSpPr/>
          <p:nvPr/>
        </p:nvGrpSpPr>
        <p:grpSpPr>
          <a:xfrm>
            <a:off x="4448175" y="4781991"/>
            <a:ext cx="2657461" cy="371035"/>
            <a:chOff x="4448175" y="4781991"/>
            <a:chExt cx="2657461" cy="371035"/>
          </a:xfrm>
        </p:grpSpPr>
        <p:sp>
          <p:nvSpPr>
            <p:cNvPr id="340" name="SMARTInkShape-1574"/>
            <p:cNvSpPr/>
            <p:nvPr>
              <p:custDataLst>
                <p:tags r:id="rId110"/>
              </p:custDataLst>
            </p:nvPr>
          </p:nvSpPr>
          <p:spPr>
            <a:xfrm>
              <a:off x="4448175" y="4781991"/>
              <a:ext cx="285740" cy="342460"/>
            </a:xfrm>
            <a:custGeom>
              <a:avLst/>
              <a:gdLst/>
              <a:ahLst/>
              <a:cxnLst/>
              <a:rect l="0" t="0" r="0" b="0"/>
              <a:pathLst>
                <a:path w="285740" h="342460">
                  <a:moveTo>
                    <a:pt x="0" y="342459"/>
                  </a:moveTo>
                  <a:lnTo>
                    <a:pt x="0" y="342459"/>
                  </a:lnTo>
                  <a:lnTo>
                    <a:pt x="33229" y="342459"/>
                  </a:lnTo>
                  <a:lnTo>
                    <a:pt x="38757" y="339637"/>
                  </a:lnTo>
                  <a:lnTo>
                    <a:pt x="44742" y="335914"/>
                  </a:lnTo>
                  <a:lnTo>
                    <a:pt x="50930" y="334258"/>
                  </a:lnTo>
                  <a:lnTo>
                    <a:pt x="57207" y="327878"/>
                  </a:lnTo>
                  <a:lnTo>
                    <a:pt x="83610" y="291638"/>
                  </a:lnTo>
                  <a:lnTo>
                    <a:pt x="124073" y="248544"/>
                  </a:lnTo>
                  <a:lnTo>
                    <a:pt x="161947" y="206404"/>
                  </a:lnTo>
                  <a:lnTo>
                    <a:pt x="200027" y="162083"/>
                  </a:lnTo>
                  <a:lnTo>
                    <a:pt x="211668" y="147992"/>
                  </a:lnTo>
                  <a:lnTo>
                    <a:pt x="241124" y="102065"/>
                  </a:lnTo>
                  <a:lnTo>
                    <a:pt x="262173" y="64197"/>
                  </a:lnTo>
                  <a:lnTo>
                    <a:pt x="266417" y="51637"/>
                  </a:lnTo>
                  <a:lnTo>
                    <a:pt x="273974" y="37911"/>
                  </a:lnTo>
                  <a:lnTo>
                    <a:pt x="276283" y="31421"/>
                  </a:lnTo>
                  <a:lnTo>
                    <a:pt x="282475" y="21817"/>
                  </a:lnTo>
                  <a:lnTo>
                    <a:pt x="285319" y="10970"/>
                  </a:lnTo>
                  <a:lnTo>
                    <a:pt x="285739" y="0"/>
                  </a:lnTo>
                  <a:lnTo>
                    <a:pt x="277548" y="7799"/>
                  </a:lnTo>
                  <a:lnTo>
                    <a:pt x="276617" y="13760"/>
                  </a:lnTo>
                  <a:lnTo>
                    <a:pt x="275428" y="15376"/>
                  </a:lnTo>
                  <a:lnTo>
                    <a:pt x="271285" y="17172"/>
                  </a:lnTo>
                  <a:lnTo>
                    <a:pt x="269757" y="18709"/>
                  </a:lnTo>
                  <a:lnTo>
                    <a:pt x="268058" y="23240"/>
                  </a:lnTo>
                  <a:lnTo>
                    <a:pt x="265721" y="44094"/>
                  </a:lnTo>
                  <a:lnTo>
                    <a:pt x="259176" y="56726"/>
                  </a:lnTo>
                  <a:lnTo>
                    <a:pt x="258509" y="59895"/>
                  </a:lnTo>
                  <a:lnTo>
                    <a:pt x="250893" y="73644"/>
                  </a:lnTo>
                  <a:lnTo>
                    <a:pt x="247553" y="88655"/>
                  </a:lnTo>
                  <a:lnTo>
                    <a:pt x="232545" y="118027"/>
                  </a:lnTo>
                  <a:lnTo>
                    <a:pt x="218470" y="164364"/>
                  </a:lnTo>
                  <a:lnTo>
                    <a:pt x="202794" y="208525"/>
                  </a:lnTo>
                  <a:lnTo>
                    <a:pt x="200197" y="220491"/>
                  </a:lnTo>
                  <a:lnTo>
                    <a:pt x="193844" y="234236"/>
                  </a:lnTo>
                  <a:lnTo>
                    <a:pt x="190432" y="250186"/>
                  </a:lnTo>
                  <a:lnTo>
                    <a:pt x="184248" y="263143"/>
                  </a:lnTo>
                  <a:lnTo>
                    <a:pt x="180886" y="278859"/>
                  </a:lnTo>
                  <a:lnTo>
                    <a:pt x="173628" y="294187"/>
                  </a:lnTo>
                  <a:lnTo>
                    <a:pt x="171450" y="332920"/>
                  </a:lnTo>
                  <a:lnTo>
                    <a:pt x="171450" y="327873"/>
                  </a:lnTo>
                  <a:lnTo>
                    <a:pt x="174272" y="322571"/>
                  </a:lnTo>
                  <a:lnTo>
                    <a:pt x="177996" y="316687"/>
                  </a:lnTo>
                  <a:lnTo>
                    <a:pt x="180386" y="304286"/>
                  </a:lnTo>
                  <a:lnTo>
                    <a:pt x="180583" y="301136"/>
                  </a:lnTo>
                  <a:lnTo>
                    <a:pt x="183623" y="294812"/>
                  </a:lnTo>
                  <a:lnTo>
                    <a:pt x="187443" y="288475"/>
                  </a:lnTo>
                  <a:lnTo>
                    <a:pt x="189896" y="275782"/>
                  </a:lnTo>
                  <a:lnTo>
                    <a:pt x="190381" y="263084"/>
                  </a:lnTo>
                  <a:lnTo>
                    <a:pt x="187625" y="256734"/>
                  </a:lnTo>
                  <a:lnTo>
                    <a:pt x="183930" y="250384"/>
                  </a:lnTo>
                  <a:lnTo>
                    <a:pt x="181558" y="237684"/>
                  </a:lnTo>
                  <a:lnTo>
                    <a:pt x="181364" y="234509"/>
                  </a:lnTo>
                  <a:lnTo>
                    <a:pt x="180175" y="232392"/>
                  </a:lnTo>
                  <a:lnTo>
                    <a:pt x="178326" y="230981"/>
                  </a:lnTo>
                  <a:lnTo>
                    <a:pt x="176034" y="230040"/>
                  </a:lnTo>
                  <a:lnTo>
                    <a:pt x="174506" y="228355"/>
                  </a:lnTo>
                  <a:lnTo>
                    <a:pt x="172808" y="223660"/>
                  </a:lnTo>
                  <a:lnTo>
                    <a:pt x="171297" y="221984"/>
                  </a:lnTo>
                  <a:lnTo>
                    <a:pt x="154225" y="212382"/>
                  </a:lnTo>
                  <a:lnTo>
                    <a:pt x="111238" y="209147"/>
                  </a:lnTo>
                  <a:lnTo>
                    <a:pt x="104825" y="211948"/>
                  </a:lnTo>
                  <a:lnTo>
                    <a:pt x="98447" y="215662"/>
                  </a:lnTo>
                  <a:lnTo>
                    <a:pt x="87610" y="218243"/>
                  </a:lnTo>
                  <a:lnTo>
                    <a:pt x="77690" y="226801"/>
                  </a:lnTo>
                  <a:lnTo>
                    <a:pt x="76862" y="230377"/>
                  </a:lnTo>
                  <a:lnTo>
                    <a:pt x="76211" y="251747"/>
                  </a:lnTo>
                  <a:lnTo>
                    <a:pt x="77265" y="253409"/>
                  </a:lnTo>
                  <a:lnTo>
                    <a:pt x="79027" y="254518"/>
                  </a:lnTo>
                  <a:lnTo>
                    <a:pt x="84402" y="256296"/>
                  </a:lnTo>
                  <a:lnTo>
                    <a:pt x="93068" y="263194"/>
                  </a:lnTo>
                  <a:lnTo>
                    <a:pt x="98866" y="264896"/>
                  </a:lnTo>
                  <a:lnTo>
                    <a:pt x="101894" y="264292"/>
                  </a:lnTo>
                  <a:lnTo>
                    <a:pt x="112271" y="259444"/>
                  </a:lnTo>
                  <a:lnTo>
                    <a:pt x="127222" y="256479"/>
                  </a:lnTo>
                  <a:lnTo>
                    <a:pt x="140942" y="250426"/>
                  </a:lnTo>
                  <a:lnTo>
                    <a:pt x="176918" y="242576"/>
                  </a:lnTo>
                  <a:lnTo>
                    <a:pt x="228600" y="2186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1" name="SMARTInkShape-1575"/>
            <p:cNvSpPr/>
            <p:nvPr>
              <p:custDataLst>
                <p:tags r:id="rId111"/>
              </p:custDataLst>
            </p:nvPr>
          </p:nvSpPr>
          <p:spPr>
            <a:xfrm>
              <a:off x="4762500" y="4829578"/>
              <a:ext cx="161926" cy="247248"/>
            </a:xfrm>
            <a:custGeom>
              <a:avLst/>
              <a:gdLst/>
              <a:ahLst/>
              <a:cxnLst/>
              <a:rect l="0" t="0" r="0" b="0"/>
              <a:pathLst>
                <a:path w="161926" h="247248">
                  <a:moveTo>
                    <a:pt x="142875" y="47222"/>
                  </a:moveTo>
                  <a:lnTo>
                    <a:pt x="142875" y="47222"/>
                  </a:lnTo>
                  <a:lnTo>
                    <a:pt x="157064" y="47222"/>
                  </a:lnTo>
                  <a:lnTo>
                    <a:pt x="158685" y="46164"/>
                  </a:lnTo>
                  <a:lnTo>
                    <a:pt x="159765" y="44400"/>
                  </a:lnTo>
                  <a:lnTo>
                    <a:pt x="161498" y="39021"/>
                  </a:lnTo>
                  <a:lnTo>
                    <a:pt x="161925" y="47191"/>
                  </a:lnTo>
                  <a:lnTo>
                    <a:pt x="161925" y="56747"/>
                  </a:lnTo>
                  <a:lnTo>
                    <a:pt x="161925" y="14028"/>
                  </a:lnTo>
                  <a:lnTo>
                    <a:pt x="160867" y="12393"/>
                  </a:lnTo>
                  <a:lnTo>
                    <a:pt x="159103" y="11302"/>
                  </a:lnTo>
                  <a:lnTo>
                    <a:pt x="153724" y="9553"/>
                  </a:lnTo>
                  <a:lnTo>
                    <a:pt x="145057" y="2661"/>
                  </a:lnTo>
                  <a:lnTo>
                    <a:pt x="136232" y="505"/>
                  </a:lnTo>
                  <a:lnTo>
                    <a:pt x="130044" y="0"/>
                  </a:lnTo>
                  <a:lnTo>
                    <a:pt x="123767" y="2599"/>
                  </a:lnTo>
                  <a:lnTo>
                    <a:pt x="117449" y="6223"/>
                  </a:lnTo>
                  <a:lnTo>
                    <a:pt x="107943" y="9322"/>
                  </a:lnTo>
                  <a:lnTo>
                    <a:pt x="98423" y="15413"/>
                  </a:lnTo>
                  <a:lnTo>
                    <a:pt x="88900" y="18747"/>
                  </a:lnTo>
                  <a:lnTo>
                    <a:pt x="82550" y="23278"/>
                  </a:lnTo>
                  <a:lnTo>
                    <a:pt x="47625" y="68937"/>
                  </a:lnTo>
                  <a:lnTo>
                    <a:pt x="15875" y="115629"/>
                  </a:lnTo>
                  <a:lnTo>
                    <a:pt x="12347" y="125603"/>
                  </a:lnTo>
                  <a:lnTo>
                    <a:pt x="662" y="170267"/>
                  </a:lnTo>
                  <a:lnTo>
                    <a:pt x="7" y="215226"/>
                  </a:lnTo>
                  <a:lnTo>
                    <a:pt x="0" y="235829"/>
                  </a:lnTo>
                  <a:lnTo>
                    <a:pt x="5057" y="242218"/>
                  </a:lnTo>
                  <a:lnTo>
                    <a:pt x="10361" y="245013"/>
                  </a:lnTo>
                  <a:lnTo>
                    <a:pt x="28648" y="247051"/>
                  </a:lnTo>
                  <a:lnTo>
                    <a:pt x="38100" y="247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2" name="SMARTInkShape-1576"/>
            <p:cNvSpPr/>
            <p:nvPr>
              <p:custDataLst>
                <p:tags r:id="rId112"/>
              </p:custDataLst>
            </p:nvPr>
          </p:nvSpPr>
          <p:spPr>
            <a:xfrm>
              <a:off x="4876800" y="5000628"/>
              <a:ext cx="123826" cy="152362"/>
            </a:xfrm>
            <a:custGeom>
              <a:avLst/>
              <a:gdLst/>
              <a:ahLst/>
              <a:cxnLst/>
              <a:rect l="0" t="0" r="0" b="0"/>
              <a:pathLst>
                <a:path w="123826" h="152362">
                  <a:moveTo>
                    <a:pt x="0" y="76197"/>
                  </a:moveTo>
                  <a:lnTo>
                    <a:pt x="0" y="76197"/>
                  </a:lnTo>
                  <a:lnTo>
                    <a:pt x="8201" y="76197"/>
                  </a:lnTo>
                  <a:lnTo>
                    <a:pt x="1208" y="84398"/>
                  </a:lnTo>
                  <a:lnTo>
                    <a:pt x="1864" y="84839"/>
                  </a:lnTo>
                  <a:lnTo>
                    <a:pt x="33204" y="85722"/>
                  </a:lnTo>
                  <a:lnTo>
                    <a:pt x="38746" y="82900"/>
                  </a:lnTo>
                  <a:lnTo>
                    <a:pt x="41706" y="80666"/>
                  </a:lnTo>
                  <a:lnTo>
                    <a:pt x="44994" y="75361"/>
                  </a:lnTo>
                  <a:lnTo>
                    <a:pt x="45871" y="72465"/>
                  </a:lnTo>
                  <a:lnTo>
                    <a:pt x="47514" y="70534"/>
                  </a:lnTo>
                  <a:lnTo>
                    <a:pt x="69969" y="53565"/>
                  </a:lnTo>
                  <a:lnTo>
                    <a:pt x="92082" y="32781"/>
                  </a:lnTo>
                  <a:lnTo>
                    <a:pt x="98428" y="30443"/>
                  </a:lnTo>
                  <a:lnTo>
                    <a:pt x="100543" y="28762"/>
                  </a:lnTo>
                  <a:lnTo>
                    <a:pt x="109274" y="15479"/>
                  </a:lnTo>
                  <a:lnTo>
                    <a:pt x="114888" y="12170"/>
                  </a:lnTo>
                  <a:lnTo>
                    <a:pt x="117867" y="11287"/>
                  </a:lnTo>
                  <a:lnTo>
                    <a:pt x="119854" y="9641"/>
                  </a:lnTo>
                  <a:lnTo>
                    <a:pt x="123811" y="35"/>
                  </a:lnTo>
                  <a:lnTo>
                    <a:pt x="123823" y="2"/>
                  </a:lnTo>
                  <a:lnTo>
                    <a:pt x="123824" y="0"/>
                  </a:lnTo>
                  <a:lnTo>
                    <a:pt x="123825" y="5054"/>
                  </a:lnTo>
                  <a:lnTo>
                    <a:pt x="122767" y="6544"/>
                  </a:lnTo>
                  <a:lnTo>
                    <a:pt x="121003" y="7536"/>
                  </a:lnTo>
                  <a:lnTo>
                    <a:pt x="118769" y="8198"/>
                  </a:lnTo>
                  <a:lnTo>
                    <a:pt x="117280" y="9698"/>
                  </a:lnTo>
                  <a:lnTo>
                    <a:pt x="113504" y="19145"/>
                  </a:lnTo>
                  <a:lnTo>
                    <a:pt x="95343" y="39045"/>
                  </a:lnTo>
                  <a:lnTo>
                    <a:pt x="83559" y="58724"/>
                  </a:lnTo>
                  <a:lnTo>
                    <a:pt x="79471" y="64198"/>
                  </a:lnTo>
                  <a:lnTo>
                    <a:pt x="77169" y="73230"/>
                  </a:lnTo>
                  <a:lnTo>
                    <a:pt x="76631" y="79464"/>
                  </a:lnTo>
                  <a:lnTo>
                    <a:pt x="73569" y="85763"/>
                  </a:lnTo>
                  <a:lnTo>
                    <a:pt x="69739" y="92090"/>
                  </a:lnTo>
                  <a:lnTo>
                    <a:pt x="66525" y="101602"/>
                  </a:lnTo>
                  <a:lnTo>
                    <a:pt x="60398" y="111124"/>
                  </a:lnTo>
                  <a:lnTo>
                    <a:pt x="57577" y="121941"/>
                  </a:lnTo>
                  <a:lnTo>
                    <a:pt x="50688" y="131055"/>
                  </a:lnTo>
                  <a:lnTo>
                    <a:pt x="47745" y="142349"/>
                  </a:lnTo>
                  <a:lnTo>
                    <a:pt x="47625" y="152361"/>
                  </a:lnTo>
                  <a:lnTo>
                    <a:pt x="47625" y="144193"/>
                  </a:lnTo>
                  <a:lnTo>
                    <a:pt x="57150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3" name="SMARTInkShape-1577"/>
            <p:cNvSpPr/>
            <p:nvPr>
              <p:custDataLst>
                <p:tags r:id="rId113"/>
              </p:custDataLst>
            </p:nvPr>
          </p:nvSpPr>
          <p:spPr>
            <a:xfrm>
              <a:off x="5076825" y="4859113"/>
              <a:ext cx="295276" cy="225748"/>
            </a:xfrm>
            <a:custGeom>
              <a:avLst/>
              <a:gdLst/>
              <a:ahLst/>
              <a:cxnLst/>
              <a:rect l="0" t="0" r="0" b="0"/>
              <a:pathLst>
                <a:path w="295276" h="225748">
                  <a:moveTo>
                    <a:pt x="0" y="208187"/>
                  </a:moveTo>
                  <a:lnTo>
                    <a:pt x="0" y="208187"/>
                  </a:lnTo>
                  <a:lnTo>
                    <a:pt x="0" y="198696"/>
                  </a:lnTo>
                  <a:lnTo>
                    <a:pt x="9525" y="198662"/>
                  </a:lnTo>
                  <a:lnTo>
                    <a:pt x="1324" y="198662"/>
                  </a:lnTo>
                  <a:lnTo>
                    <a:pt x="883" y="199720"/>
                  </a:lnTo>
                  <a:lnTo>
                    <a:pt x="0" y="217677"/>
                  </a:lnTo>
                  <a:lnTo>
                    <a:pt x="8201" y="217709"/>
                  </a:lnTo>
                  <a:lnTo>
                    <a:pt x="16868" y="211165"/>
                  </a:lnTo>
                  <a:lnTo>
                    <a:pt x="25693" y="208011"/>
                  </a:lnTo>
                  <a:lnTo>
                    <a:pt x="31881" y="203523"/>
                  </a:lnTo>
                  <a:lnTo>
                    <a:pt x="50464" y="181401"/>
                  </a:lnTo>
                  <a:lnTo>
                    <a:pt x="96985" y="139692"/>
                  </a:lnTo>
                  <a:lnTo>
                    <a:pt x="141152" y="92463"/>
                  </a:lnTo>
                  <a:lnTo>
                    <a:pt x="154124" y="76650"/>
                  </a:lnTo>
                  <a:lnTo>
                    <a:pt x="178036" y="31356"/>
                  </a:lnTo>
                  <a:lnTo>
                    <a:pt x="188649" y="19696"/>
                  </a:lnTo>
                  <a:lnTo>
                    <a:pt x="189677" y="15758"/>
                  </a:lnTo>
                  <a:lnTo>
                    <a:pt x="190496" y="0"/>
                  </a:lnTo>
                  <a:lnTo>
                    <a:pt x="190499" y="4097"/>
                  </a:lnTo>
                  <a:lnTo>
                    <a:pt x="189441" y="5452"/>
                  </a:lnTo>
                  <a:lnTo>
                    <a:pt x="185443" y="6958"/>
                  </a:lnTo>
                  <a:lnTo>
                    <a:pt x="183953" y="8417"/>
                  </a:lnTo>
                  <a:lnTo>
                    <a:pt x="180178" y="17791"/>
                  </a:lnTo>
                  <a:lnTo>
                    <a:pt x="165810" y="33850"/>
                  </a:lnTo>
                  <a:lnTo>
                    <a:pt x="163076" y="43173"/>
                  </a:lnTo>
                  <a:lnTo>
                    <a:pt x="162437" y="49475"/>
                  </a:lnTo>
                  <a:lnTo>
                    <a:pt x="159330" y="55804"/>
                  </a:lnTo>
                  <a:lnTo>
                    <a:pt x="148712" y="73547"/>
                  </a:lnTo>
                  <a:lnTo>
                    <a:pt x="132741" y="110777"/>
                  </a:lnTo>
                  <a:lnTo>
                    <a:pt x="127788" y="118327"/>
                  </a:lnTo>
                  <a:lnTo>
                    <a:pt x="125587" y="125210"/>
                  </a:lnTo>
                  <a:lnTo>
                    <a:pt x="123115" y="144799"/>
                  </a:lnTo>
                  <a:lnTo>
                    <a:pt x="115669" y="163334"/>
                  </a:lnTo>
                  <a:lnTo>
                    <a:pt x="114310" y="193633"/>
                  </a:lnTo>
                  <a:lnTo>
                    <a:pt x="115365" y="195309"/>
                  </a:lnTo>
                  <a:lnTo>
                    <a:pt x="117127" y="196428"/>
                  </a:lnTo>
                  <a:lnTo>
                    <a:pt x="119360" y="197172"/>
                  </a:lnTo>
                  <a:lnTo>
                    <a:pt x="120848" y="198727"/>
                  </a:lnTo>
                  <a:lnTo>
                    <a:pt x="122502" y="203277"/>
                  </a:lnTo>
                  <a:lnTo>
                    <a:pt x="124001" y="204914"/>
                  </a:lnTo>
                  <a:lnTo>
                    <a:pt x="128490" y="206732"/>
                  </a:lnTo>
                  <a:lnTo>
                    <a:pt x="141124" y="208059"/>
                  </a:lnTo>
                  <a:lnTo>
                    <a:pt x="175522" y="191317"/>
                  </a:lnTo>
                  <a:lnTo>
                    <a:pt x="221831" y="148242"/>
                  </a:lnTo>
                  <a:lnTo>
                    <a:pt x="256570" y="110718"/>
                  </a:lnTo>
                  <a:lnTo>
                    <a:pt x="273350" y="85003"/>
                  </a:lnTo>
                  <a:lnTo>
                    <a:pt x="276005" y="78297"/>
                  </a:lnTo>
                  <a:lnTo>
                    <a:pt x="282392" y="68572"/>
                  </a:lnTo>
                  <a:lnTo>
                    <a:pt x="284257" y="62174"/>
                  </a:lnTo>
                  <a:lnTo>
                    <a:pt x="285814" y="60045"/>
                  </a:lnTo>
                  <a:lnTo>
                    <a:pt x="287909" y="58626"/>
                  </a:lnTo>
                  <a:lnTo>
                    <a:pt x="290364" y="57680"/>
                  </a:lnTo>
                  <a:lnTo>
                    <a:pt x="292001" y="55990"/>
                  </a:lnTo>
                  <a:lnTo>
                    <a:pt x="295272" y="46273"/>
                  </a:lnTo>
                  <a:lnTo>
                    <a:pt x="295275" y="51322"/>
                  </a:lnTo>
                  <a:lnTo>
                    <a:pt x="294216" y="52810"/>
                  </a:lnTo>
                  <a:lnTo>
                    <a:pt x="292453" y="53803"/>
                  </a:lnTo>
                  <a:lnTo>
                    <a:pt x="290219" y="54464"/>
                  </a:lnTo>
                  <a:lnTo>
                    <a:pt x="288730" y="55963"/>
                  </a:lnTo>
                  <a:lnTo>
                    <a:pt x="283516" y="65974"/>
                  </a:lnTo>
                  <a:lnTo>
                    <a:pt x="279465" y="71955"/>
                  </a:lnTo>
                  <a:lnTo>
                    <a:pt x="268905" y="97284"/>
                  </a:lnTo>
                  <a:lnTo>
                    <a:pt x="261120" y="109945"/>
                  </a:lnTo>
                  <a:lnTo>
                    <a:pt x="247577" y="157278"/>
                  </a:lnTo>
                  <a:lnTo>
                    <a:pt x="237483" y="177396"/>
                  </a:lnTo>
                  <a:lnTo>
                    <a:pt x="232548" y="184978"/>
                  </a:lnTo>
                  <a:lnTo>
                    <a:pt x="229770" y="195194"/>
                  </a:lnTo>
                  <a:lnTo>
                    <a:pt x="228646" y="215819"/>
                  </a:lnTo>
                  <a:lnTo>
                    <a:pt x="233670" y="222208"/>
                  </a:lnTo>
                  <a:lnTo>
                    <a:pt x="238967" y="225001"/>
                  </a:lnTo>
                  <a:lnTo>
                    <a:pt x="241861" y="225747"/>
                  </a:lnTo>
                  <a:lnTo>
                    <a:pt x="244850" y="225186"/>
                  </a:lnTo>
                  <a:lnTo>
                    <a:pt x="255169" y="220396"/>
                  </a:lnTo>
                  <a:lnTo>
                    <a:pt x="276225" y="2177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4" name="SMARTInkShape-1578"/>
            <p:cNvSpPr/>
            <p:nvPr>
              <p:custDataLst>
                <p:tags r:id="rId114"/>
              </p:custDataLst>
            </p:nvPr>
          </p:nvSpPr>
          <p:spPr>
            <a:xfrm>
              <a:off x="5400713" y="4838700"/>
              <a:ext cx="142838" cy="228562"/>
            </a:xfrm>
            <a:custGeom>
              <a:avLst/>
              <a:gdLst/>
              <a:ahLst/>
              <a:cxnLst/>
              <a:rect l="0" t="0" r="0" b="0"/>
              <a:pathLst>
                <a:path w="142838" h="228562">
                  <a:moveTo>
                    <a:pt x="142837" y="0"/>
                  </a:moveTo>
                  <a:lnTo>
                    <a:pt x="142837" y="0"/>
                  </a:lnTo>
                  <a:lnTo>
                    <a:pt x="134636" y="0"/>
                  </a:lnTo>
                  <a:lnTo>
                    <a:pt x="134195" y="1058"/>
                  </a:lnTo>
                  <a:lnTo>
                    <a:pt x="133704" y="5057"/>
                  </a:lnTo>
                  <a:lnTo>
                    <a:pt x="132516" y="6546"/>
                  </a:lnTo>
                  <a:lnTo>
                    <a:pt x="123635" y="10321"/>
                  </a:lnTo>
                  <a:lnTo>
                    <a:pt x="119133" y="14465"/>
                  </a:lnTo>
                  <a:lnTo>
                    <a:pt x="116427" y="19834"/>
                  </a:lnTo>
                  <a:lnTo>
                    <a:pt x="115705" y="22748"/>
                  </a:lnTo>
                  <a:lnTo>
                    <a:pt x="106913" y="38169"/>
                  </a:lnTo>
                  <a:lnTo>
                    <a:pt x="106188" y="41320"/>
                  </a:lnTo>
                  <a:lnTo>
                    <a:pt x="85496" y="74216"/>
                  </a:lnTo>
                  <a:lnTo>
                    <a:pt x="80311" y="81668"/>
                  </a:lnTo>
                  <a:lnTo>
                    <a:pt x="66044" y="112263"/>
                  </a:lnTo>
                  <a:lnTo>
                    <a:pt x="38046" y="159298"/>
                  </a:lnTo>
                  <a:lnTo>
                    <a:pt x="34877" y="163349"/>
                  </a:lnTo>
                  <a:lnTo>
                    <a:pt x="31354" y="173494"/>
                  </a:lnTo>
                  <a:lnTo>
                    <a:pt x="28731" y="184000"/>
                  </a:lnTo>
                  <a:lnTo>
                    <a:pt x="18423" y="199368"/>
                  </a:lnTo>
                  <a:lnTo>
                    <a:pt x="13458" y="206082"/>
                  </a:lnTo>
                  <a:lnTo>
                    <a:pt x="11252" y="212595"/>
                  </a:lnTo>
                  <a:lnTo>
                    <a:pt x="9606" y="214755"/>
                  </a:lnTo>
                  <a:lnTo>
                    <a:pt x="3290" y="218853"/>
                  </a:lnTo>
                  <a:lnTo>
                    <a:pt x="0" y="228469"/>
                  </a:lnTo>
                  <a:lnTo>
                    <a:pt x="5030" y="228561"/>
                  </a:lnTo>
                  <a:lnTo>
                    <a:pt x="6515" y="227516"/>
                  </a:lnTo>
                  <a:lnTo>
                    <a:pt x="7506" y="225761"/>
                  </a:lnTo>
                  <a:lnTo>
                    <a:pt x="9487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SMARTInkShape-1579"/>
            <p:cNvSpPr/>
            <p:nvPr>
              <p:custDataLst>
                <p:tags r:id="rId115"/>
              </p:custDataLst>
            </p:nvPr>
          </p:nvSpPr>
          <p:spPr>
            <a:xfrm>
              <a:off x="5486400" y="4849583"/>
              <a:ext cx="54503" cy="227243"/>
            </a:xfrm>
            <a:custGeom>
              <a:avLst/>
              <a:gdLst/>
              <a:ahLst/>
              <a:cxnLst/>
              <a:rect l="0" t="0" r="0" b="0"/>
              <a:pathLst>
                <a:path w="54503" h="227243">
                  <a:moveTo>
                    <a:pt x="38100" y="17692"/>
                  </a:moveTo>
                  <a:lnTo>
                    <a:pt x="38100" y="17692"/>
                  </a:lnTo>
                  <a:lnTo>
                    <a:pt x="38100" y="8559"/>
                  </a:lnTo>
                  <a:lnTo>
                    <a:pt x="54502" y="0"/>
                  </a:lnTo>
                  <a:lnTo>
                    <a:pt x="54327" y="606"/>
                  </a:lnTo>
                  <a:lnTo>
                    <a:pt x="48716" y="6962"/>
                  </a:lnTo>
                  <a:lnTo>
                    <a:pt x="47690" y="17796"/>
                  </a:lnTo>
                  <a:lnTo>
                    <a:pt x="47653" y="22325"/>
                  </a:lnTo>
                  <a:lnTo>
                    <a:pt x="44816" y="27865"/>
                  </a:lnTo>
                  <a:lnTo>
                    <a:pt x="41085" y="33855"/>
                  </a:lnTo>
                  <a:lnTo>
                    <a:pt x="38689" y="46324"/>
                  </a:lnTo>
                  <a:lnTo>
                    <a:pt x="37119" y="68695"/>
                  </a:lnTo>
                  <a:lnTo>
                    <a:pt x="29909" y="87151"/>
                  </a:lnTo>
                  <a:lnTo>
                    <a:pt x="27780" y="106710"/>
                  </a:lnTo>
                  <a:lnTo>
                    <a:pt x="20408" y="125239"/>
                  </a:lnTo>
                  <a:lnTo>
                    <a:pt x="18260" y="144809"/>
                  </a:lnTo>
                  <a:lnTo>
                    <a:pt x="11564" y="162785"/>
                  </a:lnTo>
                  <a:lnTo>
                    <a:pt x="8735" y="185004"/>
                  </a:lnTo>
                  <a:lnTo>
                    <a:pt x="2039" y="198477"/>
                  </a:lnTo>
                  <a:lnTo>
                    <a:pt x="0" y="22724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6" name="SMARTInkShape-1580"/>
            <p:cNvSpPr/>
            <p:nvPr>
              <p:custDataLst>
                <p:tags r:id="rId116"/>
              </p:custDataLst>
            </p:nvPr>
          </p:nvSpPr>
          <p:spPr>
            <a:xfrm>
              <a:off x="5410200" y="5019675"/>
              <a:ext cx="66676" cy="9523"/>
            </a:xfrm>
            <a:custGeom>
              <a:avLst/>
              <a:gdLst/>
              <a:ahLst/>
              <a:cxnLst/>
              <a:rect l="0" t="0" r="0" b="0"/>
              <a:pathLst>
                <a:path w="66676" h="9523">
                  <a:moveTo>
                    <a:pt x="0" y="0"/>
                  </a:moveTo>
                  <a:lnTo>
                    <a:pt x="0" y="0"/>
                  </a:lnTo>
                  <a:lnTo>
                    <a:pt x="0" y="9409"/>
                  </a:lnTo>
                  <a:lnTo>
                    <a:pt x="17333" y="9522"/>
                  </a:lnTo>
                  <a:lnTo>
                    <a:pt x="27374" y="2978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7" name="SMARTInkShape-1581"/>
            <p:cNvSpPr/>
            <p:nvPr>
              <p:custDataLst>
                <p:tags r:id="rId117"/>
              </p:custDataLst>
            </p:nvPr>
          </p:nvSpPr>
          <p:spPr>
            <a:xfrm>
              <a:off x="5576270" y="5000628"/>
              <a:ext cx="91106" cy="152398"/>
            </a:xfrm>
            <a:custGeom>
              <a:avLst/>
              <a:gdLst/>
              <a:ahLst/>
              <a:cxnLst/>
              <a:rect l="0" t="0" r="0" b="0"/>
              <a:pathLst>
                <a:path w="91106" h="152398">
                  <a:moveTo>
                    <a:pt x="14905" y="19047"/>
                  </a:moveTo>
                  <a:lnTo>
                    <a:pt x="14905" y="19047"/>
                  </a:lnTo>
                  <a:lnTo>
                    <a:pt x="24314" y="19047"/>
                  </a:lnTo>
                  <a:lnTo>
                    <a:pt x="15295" y="19047"/>
                  </a:lnTo>
                  <a:lnTo>
                    <a:pt x="24048" y="28180"/>
                  </a:lnTo>
                  <a:lnTo>
                    <a:pt x="24317" y="23399"/>
                  </a:lnTo>
                  <a:lnTo>
                    <a:pt x="25413" y="21948"/>
                  </a:lnTo>
                  <a:lnTo>
                    <a:pt x="34124" y="18243"/>
                  </a:lnTo>
                  <a:lnTo>
                    <a:pt x="42039" y="10880"/>
                  </a:lnTo>
                  <a:lnTo>
                    <a:pt x="50800" y="8732"/>
                  </a:lnTo>
                  <a:lnTo>
                    <a:pt x="59642" y="3056"/>
                  </a:lnTo>
                  <a:lnTo>
                    <a:pt x="70212" y="400"/>
                  </a:lnTo>
                  <a:lnTo>
                    <a:pt x="90583" y="0"/>
                  </a:lnTo>
                  <a:lnTo>
                    <a:pt x="91105" y="32185"/>
                  </a:lnTo>
                  <a:lnTo>
                    <a:pt x="90047" y="34156"/>
                  </a:lnTo>
                  <a:lnTo>
                    <a:pt x="88283" y="35470"/>
                  </a:lnTo>
                  <a:lnTo>
                    <a:pt x="83501" y="37987"/>
                  </a:lnTo>
                  <a:lnTo>
                    <a:pt x="65595" y="53183"/>
                  </a:lnTo>
                  <a:lnTo>
                    <a:pt x="52983" y="59186"/>
                  </a:lnTo>
                  <a:lnTo>
                    <a:pt x="45357" y="65193"/>
                  </a:lnTo>
                  <a:lnTo>
                    <a:pt x="38979" y="66234"/>
                  </a:lnTo>
                  <a:lnTo>
                    <a:pt x="37305" y="67438"/>
                  </a:lnTo>
                  <a:lnTo>
                    <a:pt x="36188" y="69299"/>
                  </a:lnTo>
                  <a:lnTo>
                    <a:pt x="33958" y="76187"/>
                  </a:lnTo>
                  <a:lnTo>
                    <a:pt x="56703" y="76197"/>
                  </a:lnTo>
                  <a:lnTo>
                    <a:pt x="62763" y="79019"/>
                  </a:lnTo>
                  <a:lnTo>
                    <a:pt x="70219" y="84398"/>
                  </a:lnTo>
                  <a:lnTo>
                    <a:pt x="76568" y="85330"/>
                  </a:lnTo>
                  <a:lnTo>
                    <a:pt x="78239" y="86518"/>
                  </a:lnTo>
                  <a:lnTo>
                    <a:pt x="79352" y="88370"/>
                  </a:lnTo>
                  <a:lnTo>
                    <a:pt x="81287" y="95399"/>
                  </a:lnTo>
                  <a:lnTo>
                    <a:pt x="81577" y="117903"/>
                  </a:lnTo>
                  <a:lnTo>
                    <a:pt x="80520" y="119876"/>
                  </a:lnTo>
                  <a:lnTo>
                    <a:pt x="78757" y="121191"/>
                  </a:lnTo>
                  <a:lnTo>
                    <a:pt x="73975" y="123711"/>
                  </a:lnTo>
                  <a:lnTo>
                    <a:pt x="68322" y="128359"/>
                  </a:lnTo>
                  <a:lnTo>
                    <a:pt x="65105" y="133952"/>
                  </a:lnTo>
                  <a:lnTo>
                    <a:pt x="64246" y="136925"/>
                  </a:lnTo>
                  <a:lnTo>
                    <a:pt x="62615" y="138908"/>
                  </a:lnTo>
                  <a:lnTo>
                    <a:pt x="57982" y="141110"/>
                  </a:lnTo>
                  <a:lnTo>
                    <a:pt x="46384" y="143582"/>
                  </a:lnTo>
                  <a:lnTo>
                    <a:pt x="35801" y="151028"/>
                  </a:lnTo>
                  <a:lnTo>
                    <a:pt x="26715" y="152127"/>
                  </a:lnTo>
                  <a:lnTo>
                    <a:pt x="486" y="152397"/>
                  </a:lnTo>
                  <a:lnTo>
                    <a:pt x="0" y="151338"/>
                  </a:lnTo>
                  <a:lnTo>
                    <a:pt x="5380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8" name="SMARTInkShape-1582"/>
            <p:cNvSpPr/>
            <p:nvPr>
              <p:custDataLst>
                <p:tags r:id="rId118"/>
              </p:custDataLst>
            </p:nvPr>
          </p:nvSpPr>
          <p:spPr>
            <a:xfrm>
              <a:off x="5810250" y="4924425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19050"/>
                  </a:moveTo>
                  <a:lnTo>
                    <a:pt x="0" y="19050"/>
                  </a:lnTo>
                  <a:lnTo>
                    <a:pt x="14189" y="19050"/>
                  </a:lnTo>
                  <a:lnTo>
                    <a:pt x="15810" y="17992"/>
                  </a:lnTo>
                  <a:lnTo>
                    <a:pt x="16890" y="16228"/>
                  </a:lnTo>
                  <a:lnTo>
                    <a:pt x="17610" y="13994"/>
                  </a:lnTo>
                  <a:lnTo>
                    <a:pt x="19148" y="12505"/>
                  </a:lnTo>
                  <a:lnTo>
                    <a:pt x="27124" y="9917"/>
                  </a:lnTo>
                  <a:lnTo>
                    <a:pt x="73104" y="9525"/>
                  </a:lnTo>
                  <a:lnTo>
                    <a:pt x="94199" y="8467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9" name="SMARTInkShape-1583"/>
            <p:cNvSpPr/>
            <p:nvPr>
              <p:custDataLst>
                <p:tags r:id="rId119"/>
              </p:custDataLst>
            </p:nvPr>
          </p:nvSpPr>
          <p:spPr>
            <a:xfrm>
              <a:off x="6124586" y="4838834"/>
              <a:ext cx="142865" cy="142308"/>
            </a:xfrm>
            <a:custGeom>
              <a:avLst/>
              <a:gdLst/>
              <a:ahLst/>
              <a:cxnLst/>
              <a:rect l="0" t="0" r="0" b="0"/>
              <a:pathLst>
                <a:path w="142865" h="142308">
                  <a:moveTo>
                    <a:pt x="57139" y="18916"/>
                  </a:moveTo>
                  <a:lnTo>
                    <a:pt x="57139" y="18916"/>
                  </a:lnTo>
                  <a:lnTo>
                    <a:pt x="52083" y="18916"/>
                  </a:lnTo>
                  <a:lnTo>
                    <a:pt x="50594" y="19974"/>
                  </a:lnTo>
                  <a:lnTo>
                    <a:pt x="49600" y="21738"/>
                  </a:lnTo>
                  <a:lnTo>
                    <a:pt x="48007" y="32173"/>
                  </a:lnTo>
                  <a:lnTo>
                    <a:pt x="47730" y="41306"/>
                  </a:lnTo>
                  <a:lnTo>
                    <a:pt x="44843" y="47564"/>
                  </a:lnTo>
                  <a:lnTo>
                    <a:pt x="41090" y="53874"/>
                  </a:lnTo>
                  <a:lnTo>
                    <a:pt x="38682" y="66547"/>
                  </a:lnTo>
                  <a:lnTo>
                    <a:pt x="38484" y="69720"/>
                  </a:lnTo>
                  <a:lnTo>
                    <a:pt x="35443" y="76068"/>
                  </a:lnTo>
                  <a:lnTo>
                    <a:pt x="31621" y="82417"/>
                  </a:lnTo>
                  <a:lnTo>
                    <a:pt x="28412" y="91941"/>
                  </a:lnTo>
                  <a:lnTo>
                    <a:pt x="22286" y="102524"/>
                  </a:lnTo>
                  <a:lnTo>
                    <a:pt x="19467" y="120485"/>
                  </a:lnTo>
                  <a:lnTo>
                    <a:pt x="10876" y="131611"/>
                  </a:lnTo>
                  <a:lnTo>
                    <a:pt x="417" y="142307"/>
                  </a:lnTo>
                  <a:lnTo>
                    <a:pt x="0" y="128540"/>
                  </a:lnTo>
                  <a:lnTo>
                    <a:pt x="2816" y="123023"/>
                  </a:lnTo>
                  <a:lnTo>
                    <a:pt x="6537" y="117045"/>
                  </a:lnTo>
                  <a:lnTo>
                    <a:pt x="9690" y="107728"/>
                  </a:lnTo>
                  <a:lnTo>
                    <a:pt x="15799" y="98265"/>
                  </a:lnTo>
                  <a:lnTo>
                    <a:pt x="26359" y="72693"/>
                  </a:lnTo>
                  <a:lnTo>
                    <a:pt x="63496" y="25093"/>
                  </a:lnTo>
                  <a:lnTo>
                    <a:pt x="69842" y="17075"/>
                  </a:lnTo>
                  <a:lnTo>
                    <a:pt x="76190" y="12806"/>
                  </a:lnTo>
                  <a:lnTo>
                    <a:pt x="82539" y="9850"/>
                  </a:lnTo>
                  <a:lnTo>
                    <a:pt x="92064" y="3295"/>
                  </a:lnTo>
                  <a:lnTo>
                    <a:pt x="101589" y="882"/>
                  </a:lnTo>
                  <a:lnTo>
                    <a:pt x="112408" y="0"/>
                  </a:lnTo>
                  <a:lnTo>
                    <a:pt x="113035" y="1013"/>
                  </a:lnTo>
                  <a:lnTo>
                    <a:pt x="114216" y="11630"/>
                  </a:lnTo>
                  <a:lnTo>
                    <a:pt x="114289" y="55734"/>
                  </a:lnTo>
                  <a:lnTo>
                    <a:pt x="111467" y="64560"/>
                  </a:lnTo>
                  <a:lnTo>
                    <a:pt x="107744" y="72011"/>
                  </a:lnTo>
                  <a:lnTo>
                    <a:pt x="104588" y="82155"/>
                  </a:lnTo>
                  <a:lnTo>
                    <a:pt x="98479" y="91864"/>
                  </a:lnTo>
                  <a:lnTo>
                    <a:pt x="96199" y="101443"/>
                  </a:lnTo>
                  <a:lnTo>
                    <a:pt x="95366" y="117338"/>
                  </a:lnTo>
                  <a:lnTo>
                    <a:pt x="94265" y="119456"/>
                  </a:lnTo>
                  <a:lnTo>
                    <a:pt x="92473" y="120868"/>
                  </a:lnTo>
                  <a:lnTo>
                    <a:pt x="90220" y="121809"/>
                  </a:lnTo>
                  <a:lnTo>
                    <a:pt x="88718" y="123495"/>
                  </a:lnTo>
                  <a:lnTo>
                    <a:pt x="85831" y="132775"/>
                  </a:lnTo>
                  <a:lnTo>
                    <a:pt x="98982" y="133177"/>
                  </a:lnTo>
                  <a:lnTo>
                    <a:pt x="100909" y="132132"/>
                  </a:lnTo>
                  <a:lnTo>
                    <a:pt x="102195" y="130377"/>
                  </a:lnTo>
                  <a:lnTo>
                    <a:pt x="103051" y="128148"/>
                  </a:lnTo>
                  <a:lnTo>
                    <a:pt x="104680" y="126663"/>
                  </a:lnTo>
                  <a:lnTo>
                    <a:pt x="114900" y="121455"/>
                  </a:lnTo>
                  <a:lnTo>
                    <a:pt x="117871" y="119026"/>
                  </a:lnTo>
                  <a:lnTo>
                    <a:pt x="126817" y="116326"/>
                  </a:lnTo>
                  <a:lnTo>
                    <a:pt x="142864" y="1141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SMARTInkShape-1584"/>
            <p:cNvSpPr/>
            <p:nvPr>
              <p:custDataLst>
                <p:tags r:id="rId120"/>
              </p:custDataLst>
            </p:nvPr>
          </p:nvSpPr>
          <p:spPr>
            <a:xfrm>
              <a:off x="6296145" y="4810532"/>
              <a:ext cx="361820" cy="294428"/>
            </a:xfrm>
            <a:custGeom>
              <a:avLst/>
              <a:gdLst/>
              <a:ahLst/>
              <a:cxnLst/>
              <a:rect l="0" t="0" r="0" b="0"/>
              <a:pathLst>
                <a:path w="361820" h="294428">
                  <a:moveTo>
                    <a:pt x="104655" y="75793"/>
                  </a:moveTo>
                  <a:lnTo>
                    <a:pt x="104655" y="75793"/>
                  </a:lnTo>
                  <a:lnTo>
                    <a:pt x="113787" y="75793"/>
                  </a:lnTo>
                  <a:lnTo>
                    <a:pt x="114180" y="85284"/>
                  </a:lnTo>
                  <a:lnTo>
                    <a:pt x="123589" y="75909"/>
                  </a:lnTo>
                  <a:lnTo>
                    <a:pt x="123702" y="61607"/>
                  </a:lnTo>
                  <a:lnTo>
                    <a:pt x="120882" y="56083"/>
                  </a:lnTo>
                  <a:lnTo>
                    <a:pt x="106095" y="39170"/>
                  </a:lnTo>
                  <a:lnTo>
                    <a:pt x="100025" y="38131"/>
                  </a:lnTo>
                  <a:lnTo>
                    <a:pt x="72501" y="37696"/>
                  </a:lnTo>
                  <a:lnTo>
                    <a:pt x="66376" y="40516"/>
                  </a:lnTo>
                  <a:lnTo>
                    <a:pt x="43934" y="60359"/>
                  </a:lnTo>
                  <a:lnTo>
                    <a:pt x="40626" y="66464"/>
                  </a:lnTo>
                  <a:lnTo>
                    <a:pt x="38097" y="72705"/>
                  </a:lnTo>
                  <a:lnTo>
                    <a:pt x="31783" y="82169"/>
                  </a:lnTo>
                  <a:lnTo>
                    <a:pt x="28382" y="91675"/>
                  </a:lnTo>
                  <a:lnTo>
                    <a:pt x="12037" y="113893"/>
                  </a:lnTo>
                  <a:lnTo>
                    <a:pt x="8693" y="129768"/>
                  </a:lnTo>
                  <a:lnTo>
                    <a:pt x="1935" y="142468"/>
                  </a:lnTo>
                  <a:lnTo>
                    <a:pt x="0" y="156492"/>
                  </a:lnTo>
                  <a:lnTo>
                    <a:pt x="1018" y="158168"/>
                  </a:lnTo>
                  <a:lnTo>
                    <a:pt x="2755" y="159284"/>
                  </a:lnTo>
                  <a:lnTo>
                    <a:pt x="8092" y="161077"/>
                  </a:lnTo>
                  <a:lnTo>
                    <a:pt x="19594" y="153920"/>
                  </a:lnTo>
                  <a:lnTo>
                    <a:pt x="22547" y="153278"/>
                  </a:lnTo>
                  <a:lnTo>
                    <a:pt x="31761" y="147317"/>
                  </a:lnTo>
                  <a:lnTo>
                    <a:pt x="79255" y="101190"/>
                  </a:lnTo>
                  <a:lnTo>
                    <a:pt x="85605" y="97663"/>
                  </a:lnTo>
                  <a:lnTo>
                    <a:pt x="88780" y="96723"/>
                  </a:lnTo>
                  <a:lnTo>
                    <a:pt x="90897" y="95038"/>
                  </a:lnTo>
                  <a:lnTo>
                    <a:pt x="94934" y="88668"/>
                  </a:lnTo>
                  <a:lnTo>
                    <a:pt x="104524" y="85357"/>
                  </a:lnTo>
                  <a:lnTo>
                    <a:pt x="104617" y="90386"/>
                  </a:lnTo>
                  <a:lnTo>
                    <a:pt x="103571" y="91871"/>
                  </a:lnTo>
                  <a:lnTo>
                    <a:pt x="101816" y="92862"/>
                  </a:lnTo>
                  <a:lnTo>
                    <a:pt x="99587" y="93523"/>
                  </a:lnTo>
                  <a:lnTo>
                    <a:pt x="98102" y="95021"/>
                  </a:lnTo>
                  <a:lnTo>
                    <a:pt x="96450" y="99508"/>
                  </a:lnTo>
                  <a:lnTo>
                    <a:pt x="94332" y="111013"/>
                  </a:lnTo>
                  <a:lnTo>
                    <a:pt x="88661" y="120330"/>
                  </a:lnTo>
                  <a:lnTo>
                    <a:pt x="86007" y="131073"/>
                  </a:lnTo>
                  <a:lnTo>
                    <a:pt x="85605" y="160971"/>
                  </a:lnTo>
                  <a:lnTo>
                    <a:pt x="98862" y="161470"/>
                  </a:lnTo>
                  <a:lnTo>
                    <a:pt x="104903" y="158674"/>
                  </a:lnTo>
                  <a:lnTo>
                    <a:pt x="111115" y="154962"/>
                  </a:lnTo>
                  <a:lnTo>
                    <a:pt x="120563" y="151815"/>
                  </a:lnTo>
                  <a:lnTo>
                    <a:pt x="164294" y="117864"/>
                  </a:lnTo>
                  <a:lnTo>
                    <a:pt x="211237" y="82152"/>
                  </a:lnTo>
                  <a:lnTo>
                    <a:pt x="234750" y="60977"/>
                  </a:lnTo>
                  <a:lnTo>
                    <a:pt x="247514" y="54757"/>
                  </a:lnTo>
                  <a:lnTo>
                    <a:pt x="255170" y="48707"/>
                  </a:lnTo>
                  <a:lnTo>
                    <a:pt x="255798" y="49269"/>
                  </a:lnTo>
                  <a:lnTo>
                    <a:pt x="256890" y="55550"/>
                  </a:lnTo>
                  <a:lnTo>
                    <a:pt x="257051" y="70901"/>
                  </a:lnTo>
                  <a:lnTo>
                    <a:pt x="254231" y="76441"/>
                  </a:lnTo>
                  <a:lnTo>
                    <a:pt x="250508" y="82431"/>
                  </a:lnTo>
                  <a:lnTo>
                    <a:pt x="240187" y="107764"/>
                  </a:lnTo>
                  <a:lnTo>
                    <a:pt x="232419" y="120426"/>
                  </a:lnTo>
                  <a:lnTo>
                    <a:pt x="226436" y="140309"/>
                  </a:lnTo>
                  <a:lnTo>
                    <a:pt x="213394" y="164605"/>
                  </a:lnTo>
                  <a:lnTo>
                    <a:pt x="209546" y="176426"/>
                  </a:lnTo>
                  <a:lnTo>
                    <a:pt x="185009" y="215644"/>
                  </a:lnTo>
                  <a:lnTo>
                    <a:pt x="178854" y="235553"/>
                  </a:lnTo>
                  <a:lnTo>
                    <a:pt x="164451" y="256578"/>
                  </a:lnTo>
                  <a:lnTo>
                    <a:pt x="161922" y="263033"/>
                  </a:lnTo>
                  <a:lnTo>
                    <a:pt x="144518" y="283458"/>
                  </a:lnTo>
                  <a:lnTo>
                    <a:pt x="143538" y="287327"/>
                  </a:lnTo>
                  <a:lnTo>
                    <a:pt x="142800" y="294427"/>
                  </a:lnTo>
                  <a:lnTo>
                    <a:pt x="142756" y="280667"/>
                  </a:lnTo>
                  <a:lnTo>
                    <a:pt x="145578" y="275150"/>
                  </a:lnTo>
                  <a:lnTo>
                    <a:pt x="156013" y="257930"/>
                  </a:lnTo>
                  <a:lnTo>
                    <a:pt x="163865" y="230750"/>
                  </a:lnTo>
                  <a:lnTo>
                    <a:pt x="187286" y="183491"/>
                  </a:lnTo>
                  <a:lnTo>
                    <a:pt x="197098" y="153511"/>
                  </a:lnTo>
                  <a:lnTo>
                    <a:pt x="201896" y="133393"/>
                  </a:lnTo>
                  <a:lnTo>
                    <a:pt x="210020" y="116849"/>
                  </a:lnTo>
                  <a:lnTo>
                    <a:pt x="222247" y="96720"/>
                  </a:lnTo>
                  <a:lnTo>
                    <a:pt x="232989" y="64861"/>
                  </a:lnTo>
                  <a:lnTo>
                    <a:pt x="276110" y="18649"/>
                  </a:lnTo>
                  <a:lnTo>
                    <a:pt x="279282" y="15472"/>
                  </a:lnTo>
                  <a:lnTo>
                    <a:pt x="288454" y="11942"/>
                  </a:lnTo>
                  <a:lnTo>
                    <a:pt x="310148" y="8432"/>
                  </a:lnTo>
                  <a:lnTo>
                    <a:pt x="323556" y="1653"/>
                  </a:lnTo>
                  <a:lnTo>
                    <a:pt x="331340" y="0"/>
                  </a:lnTo>
                  <a:lnTo>
                    <a:pt x="343364" y="7186"/>
                  </a:lnTo>
                  <a:lnTo>
                    <a:pt x="346345" y="7830"/>
                  </a:lnTo>
                  <a:lnTo>
                    <a:pt x="348332" y="9318"/>
                  </a:lnTo>
                  <a:lnTo>
                    <a:pt x="349656" y="11367"/>
                  </a:lnTo>
                  <a:lnTo>
                    <a:pt x="350538" y="13793"/>
                  </a:lnTo>
                  <a:lnTo>
                    <a:pt x="352186" y="15409"/>
                  </a:lnTo>
                  <a:lnTo>
                    <a:pt x="356838" y="17205"/>
                  </a:lnTo>
                  <a:lnTo>
                    <a:pt x="358502" y="18743"/>
                  </a:lnTo>
                  <a:lnTo>
                    <a:pt x="360352" y="23274"/>
                  </a:lnTo>
                  <a:lnTo>
                    <a:pt x="361819" y="68130"/>
                  </a:lnTo>
                  <a:lnTo>
                    <a:pt x="359003" y="75209"/>
                  </a:lnTo>
                  <a:lnTo>
                    <a:pt x="355282" y="81884"/>
                  </a:lnTo>
                  <a:lnTo>
                    <a:pt x="352129" y="91592"/>
                  </a:lnTo>
                  <a:lnTo>
                    <a:pt x="346021" y="102229"/>
                  </a:lnTo>
                  <a:lnTo>
                    <a:pt x="342682" y="116199"/>
                  </a:lnTo>
                  <a:lnTo>
                    <a:pt x="340598" y="118606"/>
                  </a:lnTo>
                  <a:lnTo>
                    <a:pt x="304663" y="149207"/>
                  </a:lnTo>
                  <a:lnTo>
                    <a:pt x="288803" y="152684"/>
                  </a:lnTo>
                  <a:lnTo>
                    <a:pt x="282454" y="156886"/>
                  </a:lnTo>
                  <a:lnTo>
                    <a:pt x="279280" y="157371"/>
                  </a:lnTo>
                  <a:lnTo>
                    <a:pt x="276105" y="156637"/>
                  </a:lnTo>
                  <a:lnTo>
                    <a:pt x="267137" y="152265"/>
                  </a:lnTo>
                  <a:lnTo>
                    <a:pt x="266745" y="147017"/>
                  </a:lnTo>
                  <a:lnTo>
                    <a:pt x="269476" y="141668"/>
                  </a:lnTo>
                  <a:lnTo>
                    <a:pt x="273159" y="135763"/>
                  </a:lnTo>
                  <a:lnTo>
                    <a:pt x="276105" y="12341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SMARTInkShape-1585"/>
            <p:cNvSpPr/>
            <p:nvPr>
              <p:custDataLst>
                <p:tags r:id="rId121"/>
              </p:custDataLst>
            </p:nvPr>
          </p:nvSpPr>
          <p:spPr>
            <a:xfrm>
              <a:off x="6800850" y="4867275"/>
              <a:ext cx="9526" cy="17727"/>
            </a:xfrm>
            <a:custGeom>
              <a:avLst/>
              <a:gdLst/>
              <a:ahLst/>
              <a:cxnLst/>
              <a:rect l="0" t="0" r="0" b="0"/>
              <a:pathLst>
                <a:path w="9526" h="17727">
                  <a:moveTo>
                    <a:pt x="0" y="9525"/>
                  </a:moveTo>
                  <a:lnTo>
                    <a:pt x="0" y="9525"/>
                  </a:lnTo>
                  <a:lnTo>
                    <a:pt x="0" y="14581"/>
                  </a:lnTo>
                  <a:lnTo>
                    <a:pt x="1058" y="16070"/>
                  </a:lnTo>
                  <a:lnTo>
                    <a:pt x="2822" y="17064"/>
                  </a:lnTo>
                  <a:lnTo>
                    <a:pt x="5056" y="17726"/>
                  </a:lnTo>
                  <a:lnTo>
                    <a:pt x="6545" y="17109"/>
                  </a:lnTo>
                  <a:lnTo>
                    <a:pt x="7538" y="15639"/>
                  </a:lnTo>
                  <a:lnTo>
                    <a:pt x="9132" y="10733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SMARTInkShape-1586"/>
            <p:cNvSpPr/>
            <p:nvPr>
              <p:custDataLst>
                <p:tags r:id="rId122"/>
              </p:custDataLst>
            </p:nvPr>
          </p:nvSpPr>
          <p:spPr>
            <a:xfrm>
              <a:off x="6686561" y="4819650"/>
              <a:ext cx="142433" cy="142876"/>
            </a:xfrm>
            <a:custGeom>
              <a:avLst/>
              <a:gdLst/>
              <a:ahLst/>
              <a:cxnLst/>
              <a:rect l="0" t="0" r="0" b="0"/>
              <a:pathLst>
                <a:path w="142433" h="142876">
                  <a:moveTo>
                    <a:pt x="123814" y="47625"/>
                  </a:moveTo>
                  <a:lnTo>
                    <a:pt x="123814" y="47625"/>
                  </a:lnTo>
                  <a:lnTo>
                    <a:pt x="123814" y="119"/>
                  </a:lnTo>
                  <a:lnTo>
                    <a:pt x="101066" y="0"/>
                  </a:lnTo>
                  <a:lnTo>
                    <a:pt x="99123" y="1058"/>
                  </a:lnTo>
                  <a:lnTo>
                    <a:pt x="97829" y="2822"/>
                  </a:lnTo>
                  <a:lnTo>
                    <a:pt x="95332" y="7604"/>
                  </a:lnTo>
                  <a:lnTo>
                    <a:pt x="90694" y="13257"/>
                  </a:lnTo>
                  <a:lnTo>
                    <a:pt x="85106" y="16475"/>
                  </a:lnTo>
                  <a:lnTo>
                    <a:pt x="79093" y="18964"/>
                  </a:lnTo>
                  <a:lnTo>
                    <a:pt x="44437" y="50836"/>
                  </a:lnTo>
                  <a:lnTo>
                    <a:pt x="32797" y="70053"/>
                  </a:lnTo>
                  <a:lnTo>
                    <a:pt x="28760" y="81669"/>
                  </a:lnTo>
                  <a:lnTo>
                    <a:pt x="12162" y="104723"/>
                  </a:lnTo>
                  <a:lnTo>
                    <a:pt x="9633" y="111102"/>
                  </a:lnTo>
                  <a:lnTo>
                    <a:pt x="3317" y="120643"/>
                  </a:lnTo>
                  <a:lnTo>
                    <a:pt x="427" y="131468"/>
                  </a:lnTo>
                  <a:lnTo>
                    <a:pt x="0" y="142434"/>
                  </a:lnTo>
                  <a:lnTo>
                    <a:pt x="5049" y="142744"/>
                  </a:lnTo>
                  <a:lnTo>
                    <a:pt x="10352" y="139995"/>
                  </a:lnTo>
                  <a:lnTo>
                    <a:pt x="25499" y="127679"/>
                  </a:lnTo>
                  <a:lnTo>
                    <a:pt x="64051" y="110718"/>
                  </a:lnTo>
                  <a:lnTo>
                    <a:pt x="73616" y="101772"/>
                  </a:lnTo>
                  <a:lnTo>
                    <a:pt x="88381" y="83838"/>
                  </a:lnTo>
                  <a:lnTo>
                    <a:pt x="118669" y="60401"/>
                  </a:lnTo>
                  <a:lnTo>
                    <a:pt x="123348" y="51880"/>
                  </a:lnTo>
                  <a:lnTo>
                    <a:pt x="129908" y="47828"/>
                  </a:lnTo>
                  <a:lnTo>
                    <a:pt x="131814" y="43129"/>
                  </a:lnTo>
                  <a:lnTo>
                    <a:pt x="133382" y="41452"/>
                  </a:lnTo>
                  <a:lnTo>
                    <a:pt x="142432" y="38231"/>
                  </a:lnTo>
                  <a:lnTo>
                    <a:pt x="134625" y="46312"/>
                  </a:lnTo>
                  <a:lnTo>
                    <a:pt x="132534" y="54970"/>
                  </a:lnTo>
                  <a:lnTo>
                    <a:pt x="126869" y="63795"/>
                  </a:lnTo>
                  <a:lnTo>
                    <a:pt x="124417" y="76258"/>
                  </a:lnTo>
                  <a:lnTo>
                    <a:pt x="124216" y="79414"/>
                  </a:lnTo>
                  <a:lnTo>
                    <a:pt x="121171" y="85742"/>
                  </a:lnTo>
                  <a:lnTo>
                    <a:pt x="108649" y="101602"/>
                  </a:lnTo>
                  <a:lnTo>
                    <a:pt x="102709" y="114300"/>
                  </a:lnTo>
                  <a:lnTo>
                    <a:pt x="98559" y="120650"/>
                  </a:lnTo>
                  <a:lnTo>
                    <a:pt x="96715" y="127000"/>
                  </a:lnTo>
                  <a:lnTo>
                    <a:pt x="95165" y="129117"/>
                  </a:lnTo>
                  <a:lnTo>
                    <a:pt x="93072" y="130528"/>
                  </a:lnTo>
                  <a:lnTo>
                    <a:pt x="90620" y="131469"/>
                  </a:lnTo>
                  <a:lnTo>
                    <a:pt x="88984" y="133154"/>
                  </a:lnTo>
                  <a:lnTo>
                    <a:pt x="85841" y="142434"/>
                  </a:lnTo>
                  <a:lnTo>
                    <a:pt x="95239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SMARTInkShape-1587"/>
            <p:cNvSpPr/>
            <p:nvPr>
              <p:custDataLst>
                <p:tags r:id="rId123"/>
              </p:custDataLst>
            </p:nvPr>
          </p:nvSpPr>
          <p:spPr>
            <a:xfrm>
              <a:off x="6858000" y="4829296"/>
              <a:ext cx="247636" cy="142755"/>
            </a:xfrm>
            <a:custGeom>
              <a:avLst/>
              <a:gdLst/>
              <a:ahLst/>
              <a:cxnLst/>
              <a:rect l="0" t="0" r="0" b="0"/>
              <a:pathLst>
                <a:path w="247636" h="142755">
                  <a:moveTo>
                    <a:pt x="0" y="133229"/>
                  </a:moveTo>
                  <a:lnTo>
                    <a:pt x="0" y="133229"/>
                  </a:lnTo>
                  <a:lnTo>
                    <a:pt x="0" y="142754"/>
                  </a:lnTo>
                  <a:lnTo>
                    <a:pt x="5056" y="142754"/>
                  </a:lnTo>
                  <a:lnTo>
                    <a:pt x="6545" y="141696"/>
                  </a:lnTo>
                  <a:lnTo>
                    <a:pt x="7538" y="139932"/>
                  </a:lnTo>
                  <a:lnTo>
                    <a:pt x="8200" y="137698"/>
                  </a:lnTo>
                  <a:lnTo>
                    <a:pt x="9701" y="136209"/>
                  </a:lnTo>
                  <a:lnTo>
                    <a:pt x="19148" y="132433"/>
                  </a:lnTo>
                  <a:lnTo>
                    <a:pt x="26370" y="126760"/>
                  </a:lnTo>
                  <a:lnTo>
                    <a:pt x="32181" y="125062"/>
                  </a:lnTo>
                  <a:lnTo>
                    <a:pt x="34155" y="123552"/>
                  </a:lnTo>
                  <a:lnTo>
                    <a:pt x="36347" y="119050"/>
                  </a:lnTo>
                  <a:lnTo>
                    <a:pt x="37989" y="117426"/>
                  </a:lnTo>
                  <a:lnTo>
                    <a:pt x="51204" y="109550"/>
                  </a:lnTo>
                  <a:lnTo>
                    <a:pt x="98426" y="63376"/>
                  </a:lnTo>
                  <a:lnTo>
                    <a:pt x="110067" y="50679"/>
                  </a:lnTo>
                  <a:lnTo>
                    <a:pt x="116287" y="37979"/>
                  </a:lnTo>
                  <a:lnTo>
                    <a:pt x="120475" y="31629"/>
                  </a:lnTo>
                  <a:lnTo>
                    <a:pt x="123891" y="22104"/>
                  </a:lnTo>
                  <a:lnTo>
                    <a:pt x="141513" y="1252"/>
                  </a:lnTo>
                  <a:lnTo>
                    <a:pt x="140908" y="794"/>
                  </a:lnTo>
                  <a:lnTo>
                    <a:pt x="134555" y="0"/>
                  </a:lnTo>
                  <a:lnTo>
                    <a:pt x="125255" y="8091"/>
                  </a:lnTo>
                  <a:lnTo>
                    <a:pt x="124249" y="14072"/>
                  </a:lnTo>
                  <a:lnTo>
                    <a:pt x="123049" y="15690"/>
                  </a:lnTo>
                  <a:lnTo>
                    <a:pt x="110605" y="23559"/>
                  </a:lnTo>
                  <a:lnTo>
                    <a:pt x="107366" y="29101"/>
                  </a:lnTo>
                  <a:lnTo>
                    <a:pt x="104868" y="35092"/>
                  </a:lnTo>
                  <a:lnTo>
                    <a:pt x="98570" y="44414"/>
                  </a:lnTo>
                  <a:lnTo>
                    <a:pt x="95176" y="53879"/>
                  </a:lnTo>
                  <a:lnTo>
                    <a:pt x="78832" y="76080"/>
                  </a:lnTo>
                  <a:lnTo>
                    <a:pt x="66967" y="111625"/>
                  </a:lnTo>
                  <a:lnTo>
                    <a:pt x="66686" y="128227"/>
                  </a:lnTo>
                  <a:lnTo>
                    <a:pt x="67741" y="129894"/>
                  </a:lnTo>
                  <a:lnTo>
                    <a:pt x="69502" y="131006"/>
                  </a:lnTo>
                  <a:lnTo>
                    <a:pt x="77038" y="132570"/>
                  </a:lnTo>
                  <a:lnTo>
                    <a:pt x="79933" y="132790"/>
                  </a:lnTo>
                  <a:lnTo>
                    <a:pt x="85973" y="130212"/>
                  </a:lnTo>
                  <a:lnTo>
                    <a:pt x="131782" y="101347"/>
                  </a:lnTo>
                  <a:lnTo>
                    <a:pt x="173661" y="78187"/>
                  </a:lnTo>
                  <a:lnTo>
                    <a:pt x="192505" y="59013"/>
                  </a:lnTo>
                  <a:lnTo>
                    <a:pt x="238067" y="18945"/>
                  </a:lnTo>
                  <a:lnTo>
                    <a:pt x="247635" y="9418"/>
                  </a:lnTo>
                  <a:lnTo>
                    <a:pt x="242589" y="9408"/>
                  </a:lnTo>
                  <a:lnTo>
                    <a:pt x="241101" y="10465"/>
                  </a:lnTo>
                  <a:lnTo>
                    <a:pt x="240109" y="12228"/>
                  </a:lnTo>
                  <a:lnTo>
                    <a:pt x="238516" y="17605"/>
                  </a:lnTo>
                  <a:lnTo>
                    <a:pt x="229959" y="27014"/>
                  </a:lnTo>
                  <a:lnTo>
                    <a:pt x="228635" y="37550"/>
                  </a:lnTo>
                  <a:lnTo>
                    <a:pt x="219075" y="379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55" name="SMARTInkShape-1588"/>
          <p:cNvSpPr/>
          <p:nvPr>
            <p:custDataLst>
              <p:tags r:id="rId13"/>
            </p:custDataLst>
          </p:nvPr>
        </p:nvSpPr>
        <p:spPr>
          <a:xfrm>
            <a:off x="6181725" y="4838700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58" name="SMARTInkShape-Group397"/>
          <p:cNvGrpSpPr/>
          <p:nvPr/>
        </p:nvGrpSpPr>
        <p:grpSpPr>
          <a:xfrm>
            <a:off x="7048500" y="4724839"/>
            <a:ext cx="1781164" cy="342423"/>
            <a:chOff x="7048500" y="4724839"/>
            <a:chExt cx="1781164" cy="342423"/>
          </a:xfrm>
        </p:grpSpPr>
        <p:sp>
          <p:nvSpPr>
            <p:cNvPr id="356" name="SMARTInkShape-1589"/>
            <p:cNvSpPr/>
            <p:nvPr>
              <p:custDataLst>
                <p:tags r:id="rId108"/>
              </p:custDataLst>
            </p:nvPr>
          </p:nvSpPr>
          <p:spPr>
            <a:xfrm>
              <a:off x="7048500" y="4762906"/>
              <a:ext cx="1047748" cy="304356"/>
            </a:xfrm>
            <a:custGeom>
              <a:avLst/>
              <a:gdLst/>
              <a:ahLst/>
              <a:cxnLst/>
              <a:rect l="0" t="0" r="0" b="0"/>
              <a:pathLst>
                <a:path w="1047748" h="304356">
                  <a:moveTo>
                    <a:pt x="9525" y="142469"/>
                  </a:moveTo>
                  <a:lnTo>
                    <a:pt x="9525" y="142469"/>
                  </a:lnTo>
                  <a:lnTo>
                    <a:pt x="0" y="132944"/>
                  </a:lnTo>
                  <a:lnTo>
                    <a:pt x="0" y="171041"/>
                  </a:lnTo>
                  <a:lnTo>
                    <a:pt x="5056" y="171044"/>
                  </a:lnTo>
                  <a:lnTo>
                    <a:pt x="6545" y="169985"/>
                  </a:lnTo>
                  <a:lnTo>
                    <a:pt x="7538" y="168221"/>
                  </a:lnTo>
                  <a:lnTo>
                    <a:pt x="9264" y="161343"/>
                  </a:lnTo>
                  <a:lnTo>
                    <a:pt x="9409" y="156855"/>
                  </a:lnTo>
                  <a:lnTo>
                    <a:pt x="10506" y="155234"/>
                  </a:lnTo>
                  <a:lnTo>
                    <a:pt x="12296" y="154154"/>
                  </a:lnTo>
                  <a:lnTo>
                    <a:pt x="14547" y="153435"/>
                  </a:lnTo>
                  <a:lnTo>
                    <a:pt x="16049" y="151896"/>
                  </a:lnTo>
                  <a:lnTo>
                    <a:pt x="19016" y="142596"/>
                  </a:lnTo>
                  <a:lnTo>
                    <a:pt x="19047" y="134279"/>
                  </a:lnTo>
                  <a:lnTo>
                    <a:pt x="9640" y="142362"/>
                  </a:lnTo>
                  <a:lnTo>
                    <a:pt x="4503" y="142438"/>
                  </a:lnTo>
                  <a:lnTo>
                    <a:pt x="3001" y="143506"/>
                  </a:lnTo>
                  <a:lnTo>
                    <a:pt x="2001" y="145277"/>
                  </a:lnTo>
                  <a:lnTo>
                    <a:pt x="117" y="151601"/>
                  </a:lnTo>
                  <a:lnTo>
                    <a:pt x="0" y="180166"/>
                  </a:lnTo>
                  <a:lnTo>
                    <a:pt x="8200" y="188735"/>
                  </a:lnTo>
                  <a:lnTo>
                    <a:pt x="14189" y="189691"/>
                  </a:lnTo>
                  <a:lnTo>
                    <a:pt x="22666" y="189975"/>
                  </a:lnTo>
                  <a:lnTo>
                    <a:pt x="28771" y="187219"/>
                  </a:lnTo>
                  <a:lnTo>
                    <a:pt x="35013" y="183525"/>
                  </a:lnTo>
                  <a:lnTo>
                    <a:pt x="44476" y="180386"/>
                  </a:lnTo>
                  <a:lnTo>
                    <a:pt x="88508" y="148780"/>
                  </a:lnTo>
                  <a:lnTo>
                    <a:pt x="131653" y="120243"/>
                  </a:lnTo>
                  <a:lnTo>
                    <a:pt x="155147" y="101194"/>
                  </a:lnTo>
                  <a:lnTo>
                    <a:pt x="158913" y="94844"/>
                  </a:lnTo>
                  <a:lnTo>
                    <a:pt x="161645" y="88494"/>
                  </a:lnTo>
                  <a:lnTo>
                    <a:pt x="166387" y="82144"/>
                  </a:lnTo>
                  <a:lnTo>
                    <a:pt x="172022" y="78616"/>
                  </a:lnTo>
                  <a:lnTo>
                    <a:pt x="175007" y="77675"/>
                  </a:lnTo>
                  <a:lnTo>
                    <a:pt x="176996" y="75990"/>
                  </a:lnTo>
                  <a:lnTo>
                    <a:pt x="180955" y="66328"/>
                  </a:lnTo>
                  <a:lnTo>
                    <a:pt x="180973" y="66274"/>
                  </a:lnTo>
                  <a:lnTo>
                    <a:pt x="180974" y="66272"/>
                  </a:lnTo>
                  <a:lnTo>
                    <a:pt x="180975" y="66269"/>
                  </a:lnTo>
                  <a:lnTo>
                    <a:pt x="166786" y="80458"/>
                  </a:lnTo>
                  <a:lnTo>
                    <a:pt x="164085" y="85981"/>
                  </a:lnTo>
                  <a:lnTo>
                    <a:pt x="163365" y="88935"/>
                  </a:lnTo>
                  <a:lnTo>
                    <a:pt x="161827" y="90905"/>
                  </a:lnTo>
                  <a:lnTo>
                    <a:pt x="157295" y="93093"/>
                  </a:lnTo>
                  <a:lnTo>
                    <a:pt x="155663" y="94735"/>
                  </a:lnTo>
                  <a:lnTo>
                    <a:pt x="145052" y="114073"/>
                  </a:lnTo>
                  <a:lnTo>
                    <a:pt x="144326" y="117188"/>
                  </a:lnTo>
                  <a:lnTo>
                    <a:pt x="142784" y="119266"/>
                  </a:lnTo>
                  <a:lnTo>
                    <a:pt x="140698" y="120650"/>
                  </a:lnTo>
                  <a:lnTo>
                    <a:pt x="138249" y="121573"/>
                  </a:lnTo>
                  <a:lnTo>
                    <a:pt x="136616" y="123247"/>
                  </a:lnTo>
                  <a:lnTo>
                    <a:pt x="134801" y="127929"/>
                  </a:lnTo>
                  <a:lnTo>
                    <a:pt x="133477" y="145761"/>
                  </a:lnTo>
                  <a:lnTo>
                    <a:pt x="132377" y="147839"/>
                  </a:lnTo>
                  <a:lnTo>
                    <a:pt x="130584" y="149224"/>
                  </a:lnTo>
                  <a:lnTo>
                    <a:pt x="128331" y="150147"/>
                  </a:lnTo>
                  <a:lnTo>
                    <a:pt x="126829" y="151822"/>
                  </a:lnTo>
                  <a:lnTo>
                    <a:pt x="124220" y="160033"/>
                  </a:lnTo>
                  <a:lnTo>
                    <a:pt x="132968" y="170613"/>
                  </a:lnTo>
                  <a:lnTo>
                    <a:pt x="141518" y="171006"/>
                  </a:lnTo>
                  <a:lnTo>
                    <a:pt x="147530" y="165976"/>
                  </a:lnTo>
                  <a:lnTo>
                    <a:pt x="155880" y="163500"/>
                  </a:lnTo>
                  <a:lnTo>
                    <a:pt x="165588" y="161341"/>
                  </a:lnTo>
                  <a:lnTo>
                    <a:pt x="180445" y="154154"/>
                  </a:lnTo>
                  <a:lnTo>
                    <a:pt x="198627" y="147364"/>
                  </a:lnTo>
                  <a:lnTo>
                    <a:pt x="244572" y="117044"/>
                  </a:lnTo>
                  <a:lnTo>
                    <a:pt x="288382" y="85319"/>
                  </a:lnTo>
                  <a:lnTo>
                    <a:pt x="313720" y="69091"/>
                  </a:lnTo>
                  <a:lnTo>
                    <a:pt x="317096" y="68150"/>
                  </a:lnTo>
                  <a:lnTo>
                    <a:pt x="319347" y="66465"/>
                  </a:lnTo>
                  <a:lnTo>
                    <a:pt x="332932" y="47742"/>
                  </a:lnTo>
                  <a:lnTo>
                    <a:pt x="333374" y="37730"/>
                  </a:lnTo>
                  <a:lnTo>
                    <a:pt x="328319" y="32648"/>
                  </a:lnTo>
                  <a:lnTo>
                    <a:pt x="326830" y="32213"/>
                  </a:lnTo>
                  <a:lnTo>
                    <a:pt x="325837" y="32981"/>
                  </a:lnTo>
                  <a:lnTo>
                    <a:pt x="325175" y="34552"/>
                  </a:lnTo>
                  <a:lnTo>
                    <a:pt x="323674" y="35600"/>
                  </a:lnTo>
                  <a:lnTo>
                    <a:pt x="315765" y="37418"/>
                  </a:lnTo>
                  <a:lnTo>
                    <a:pt x="309695" y="37612"/>
                  </a:lnTo>
                  <a:lnTo>
                    <a:pt x="304153" y="40480"/>
                  </a:lnTo>
                  <a:lnTo>
                    <a:pt x="298162" y="44224"/>
                  </a:lnTo>
                  <a:lnTo>
                    <a:pt x="291972" y="45888"/>
                  </a:lnTo>
                  <a:lnTo>
                    <a:pt x="289898" y="47390"/>
                  </a:lnTo>
                  <a:lnTo>
                    <a:pt x="288515" y="49449"/>
                  </a:lnTo>
                  <a:lnTo>
                    <a:pt x="285921" y="54560"/>
                  </a:lnTo>
                  <a:lnTo>
                    <a:pt x="260503" y="83034"/>
                  </a:lnTo>
                  <a:lnTo>
                    <a:pt x="257102" y="91933"/>
                  </a:lnTo>
                  <a:lnTo>
                    <a:pt x="250920" y="101272"/>
                  </a:lnTo>
                  <a:lnTo>
                    <a:pt x="248619" y="110742"/>
                  </a:lnTo>
                  <a:lnTo>
                    <a:pt x="248081" y="117079"/>
                  </a:lnTo>
                  <a:lnTo>
                    <a:pt x="245018" y="123424"/>
                  </a:lnTo>
                  <a:lnTo>
                    <a:pt x="241189" y="129771"/>
                  </a:lnTo>
                  <a:lnTo>
                    <a:pt x="239487" y="136120"/>
                  </a:lnTo>
                  <a:lnTo>
                    <a:pt x="240092" y="139294"/>
                  </a:lnTo>
                  <a:lnTo>
                    <a:pt x="246847" y="151798"/>
                  </a:lnTo>
                  <a:lnTo>
                    <a:pt x="247293" y="156493"/>
                  </a:lnTo>
                  <a:lnTo>
                    <a:pt x="248470" y="158169"/>
                  </a:lnTo>
                  <a:lnTo>
                    <a:pt x="250313" y="159285"/>
                  </a:lnTo>
                  <a:lnTo>
                    <a:pt x="257964" y="160857"/>
                  </a:lnTo>
                  <a:lnTo>
                    <a:pt x="271245" y="161480"/>
                  </a:lnTo>
                  <a:lnTo>
                    <a:pt x="276833" y="158680"/>
                  </a:lnTo>
                  <a:lnTo>
                    <a:pt x="282846" y="154966"/>
                  </a:lnTo>
                  <a:lnTo>
                    <a:pt x="319800" y="142371"/>
                  </a:lnTo>
                  <a:lnTo>
                    <a:pt x="342848" y="126049"/>
                  </a:lnTo>
                  <a:lnTo>
                    <a:pt x="349227" y="123529"/>
                  </a:lnTo>
                  <a:lnTo>
                    <a:pt x="358768" y="117219"/>
                  </a:lnTo>
                  <a:lnTo>
                    <a:pt x="368298" y="113821"/>
                  </a:lnTo>
                  <a:lnTo>
                    <a:pt x="380951" y="104407"/>
                  </a:lnTo>
                  <a:lnTo>
                    <a:pt x="381000" y="131501"/>
                  </a:lnTo>
                  <a:lnTo>
                    <a:pt x="379942" y="131982"/>
                  </a:lnTo>
                  <a:lnTo>
                    <a:pt x="375944" y="132517"/>
                  </a:lnTo>
                  <a:lnTo>
                    <a:pt x="374455" y="133718"/>
                  </a:lnTo>
                  <a:lnTo>
                    <a:pt x="371868" y="141107"/>
                  </a:lnTo>
                  <a:lnTo>
                    <a:pt x="372795" y="141562"/>
                  </a:lnTo>
                  <a:lnTo>
                    <a:pt x="385943" y="142459"/>
                  </a:lnTo>
                  <a:lnTo>
                    <a:pt x="391311" y="139642"/>
                  </a:lnTo>
                  <a:lnTo>
                    <a:pt x="397224" y="135921"/>
                  </a:lnTo>
                  <a:lnTo>
                    <a:pt x="406503" y="132768"/>
                  </a:lnTo>
                  <a:lnTo>
                    <a:pt x="426517" y="117833"/>
                  </a:lnTo>
                  <a:lnTo>
                    <a:pt x="436860" y="115645"/>
                  </a:lnTo>
                  <a:lnTo>
                    <a:pt x="441523" y="112945"/>
                  </a:lnTo>
                  <a:lnTo>
                    <a:pt x="488523" y="72700"/>
                  </a:lnTo>
                  <a:lnTo>
                    <a:pt x="519792" y="51457"/>
                  </a:lnTo>
                  <a:lnTo>
                    <a:pt x="526646" y="49102"/>
                  </a:lnTo>
                  <a:lnTo>
                    <a:pt x="528897" y="47416"/>
                  </a:lnTo>
                  <a:lnTo>
                    <a:pt x="542924" y="28171"/>
                  </a:lnTo>
                  <a:lnTo>
                    <a:pt x="526057" y="46095"/>
                  </a:lnTo>
                  <a:lnTo>
                    <a:pt x="518289" y="60409"/>
                  </a:lnTo>
                  <a:lnTo>
                    <a:pt x="514459" y="71823"/>
                  </a:lnTo>
                  <a:lnTo>
                    <a:pt x="508150" y="81908"/>
                  </a:lnTo>
                  <a:lnTo>
                    <a:pt x="506302" y="88389"/>
                  </a:lnTo>
                  <a:lnTo>
                    <a:pt x="504751" y="90541"/>
                  </a:lnTo>
                  <a:lnTo>
                    <a:pt x="502659" y="91976"/>
                  </a:lnTo>
                  <a:lnTo>
                    <a:pt x="500206" y="92931"/>
                  </a:lnTo>
                  <a:lnTo>
                    <a:pt x="498570" y="94627"/>
                  </a:lnTo>
                  <a:lnTo>
                    <a:pt x="496754" y="99334"/>
                  </a:lnTo>
                  <a:lnTo>
                    <a:pt x="495311" y="113739"/>
                  </a:lnTo>
                  <a:lnTo>
                    <a:pt x="522042" y="113892"/>
                  </a:lnTo>
                  <a:lnTo>
                    <a:pt x="569392" y="94182"/>
                  </a:lnTo>
                  <a:lnTo>
                    <a:pt x="596818" y="70476"/>
                  </a:lnTo>
                  <a:lnTo>
                    <a:pt x="609584" y="64278"/>
                  </a:lnTo>
                  <a:lnTo>
                    <a:pt x="625473" y="51190"/>
                  </a:lnTo>
                  <a:lnTo>
                    <a:pt x="631824" y="48984"/>
                  </a:lnTo>
                  <a:lnTo>
                    <a:pt x="633941" y="47338"/>
                  </a:lnTo>
                  <a:lnTo>
                    <a:pt x="637979" y="41021"/>
                  </a:lnTo>
                  <a:lnTo>
                    <a:pt x="647662" y="37705"/>
                  </a:lnTo>
                  <a:lnTo>
                    <a:pt x="642631" y="37697"/>
                  </a:lnTo>
                  <a:lnTo>
                    <a:pt x="641146" y="38754"/>
                  </a:lnTo>
                  <a:lnTo>
                    <a:pt x="640155" y="40517"/>
                  </a:lnTo>
                  <a:lnTo>
                    <a:pt x="639495" y="42751"/>
                  </a:lnTo>
                  <a:lnTo>
                    <a:pt x="630090" y="55028"/>
                  </a:lnTo>
                  <a:lnTo>
                    <a:pt x="622388" y="64010"/>
                  </a:lnTo>
                  <a:lnTo>
                    <a:pt x="619034" y="72890"/>
                  </a:lnTo>
                  <a:lnTo>
                    <a:pt x="612865" y="82225"/>
                  </a:lnTo>
                  <a:lnTo>
                    <a:pt x="610030" y="92973"/>
                  </a:lnTo>
                  <a:lnTo>
                    <a:pt x="609603" y="113371"/>
                  </a:lnTo>
                  <a:lnTo>
                    <a:pt x="632266" y="113890"/>
                  </a:lnTo>
                  <a:lnTo>
                    <a:pt x="638371" y="111070"/>
                  </a:lnTo>
                  <a:lnTo>
                    <a:pt x="654076" y="98705"/>
                  </a:lnTo>
                  <a:lnTo>
                    <a:pt x="666755" y="92784"/>
                  </a:lnTo>
                  <a:lnTo>
                    <a:pt x="682625" y="79756"/>
                  </a:lnTo>
                  <a:lnTo>
                    <a:pt x="695325" y="73754"/>
                  </a:lnTo>
                  <a:lnTo>
                    <a:pt x="698500" y="71259"/>
                  </a:lnTo>
                  <a:lnTo>
                    <a:pt x="702028" y="65664"/>
                  </a:lnTo>
                  <a:lnTo>
                    <a:pt x="704685" y="49065"/>
                  </a:lnTo>
                  <a:lnTo>
                    <a:pt x="704801" y="42709"/>
                  </a:lnTo>
                  <a:lnTo>
                    <a:pt x="703759" y="41038"/>
                  </a:lnTo>
                  <a:lnTo>
                    <a:pt x="702006" y="39923"/>
                  </a:lnTo>
                  <a:lnTo>
                    <a:pt x="699779" y="39180"/>
                  </a:lnTo>
                  <a:lnTo>
                    <a:pt x="685550" y="30351"/>
                  </a:lnTo>
                  <a:lnTo>
                    <a:pt x="673050" y="28600"/>
                  </a:lnTo>
                  <a:lnTo>
                    <a:pt x="670951" y="29515"/>
                  </a:lnTo>
                  <a:lnTo>
                    <a:pt x="669551" y="31183"/>
                  </a:lnTo>
                  <a:lnTo>
                    <a:pt x="668617" y="33353"/>
                  </a:lnTo>
                  <a:lnTo>
                    <a:pt x="665878" y="34800"/>
                  </a:lnTo>
                  <a:lnTo>
                    <a:pt x="641970" y="38498"/>
                  </a:lnTo>
                  <a:lnTo>
                    <a:pt x="628772" y="45183"/>
                  </a:lnTo>
                  <a:lnTo>
                    <a:pt x="625556" y="45861"/>
                  </a:lnTo>
                  <a:lnTo>
                    <a:pt x="623412" y="47372"/>
                  </a:lnTo>
                  <a:lnTo>
                    <a:pt x="621983" y="49438"/>
                  </a:lnTo>
                  <a:lnTo>
                    <a:pt x="619690" y="55301"/>
                  </a:lnTo>
                  <a:lnTo>
                    <a:pt x="616554" y="56103"/>
                  </a:lnTo>
                  <a:lnTo>
                    <a:pt x="610974" y="56617"/>
                  </a:lnTo>
                  <a:lnTo>
                    <a:pt x="613033" y="59510"/>
                  </a:lnTo>
                  <a:lnTo>
                    <a:pt x="617922" y="64934"/>
                  </a:lnTo>
                  <a:lnTo>
                    <a:pt x="619382" y="64321"/>
                  </a:lnTo>
                  <a:lnTo>
                    <a:pt x="623825" y="60817"/>
                  </a:lnTo>
                  <a:lnTo>
                    <a:pt x="632150" y="58554"/>
                  </a:lnTo>
                  <a:lnTo>
                    <a:pt x="654314" y="55924"/>
                  </a:lnTo>
                  <a:lnTo>
                    <a:pt x="676954" y="49252"/>
                  </a:lnTo>
                  <a:lnTo>
                    <a:pt x="695526" y="44999"/>
                  </a:lnTo>
                  <a:lnTo>
                    <a:pt x="711612" y="37036"/>
                  </a:lnTo>
                  <a:lnTo>
                    <a:pt x="715708" y="34081"/>
                  </a:lnTo>
                  <a:lnTo>
                    <a:pt x="725904" y="30796"/>
                  </a:lnTo>
                  <a:lnTo>
                    <a:pt x="743545" y="26125"/>
                  </a:lnTo>
                  <a:lnTo>
                    <a:pt x="782379" y="10881"/>
                  </a:lnTo>
                  <a:lnTo>
                    <a:pt x="796560" y="8409"/>
                  </a:lnTo>
                  <a:lnTo>
                    <a:pt x="809553" y="1649"/>
                  </a:lnTo>
                  <a:lnTo>
                    <a:pt x="822312" y="0"/>
                  </a:lnTo>
                  <a:lnTo>
                    <a:pt x="824433" y="923"/>
                  </a:lnTo>
                  <a:lnTo>
                    <a:pt x="825846" y="2597"/>
                  </a:lnTo>
                  <a:lnTo>
                    <a:pt x="828117" y="7830"/>
                  </a:lnTo>
                  <a:lnTo>
                    <a:pt x="828671" y="26718"/>
                  </a:lnTo>
                  <a:lnTo>
                    <a:pt x="822128" y="35487"/>
                  </a:lnTo>
                  <a:lnTo>
                    <a:pt x="818974" y="44330"/>
                  </a:lnTo>
                  <a:lnTo>
                    <a:pt x="812866" y="53654"/>
                  </a:lnTo>
                  <a:lnTo>
                    <a:pt x="811065" y="59957"/>
                  </a:lnTo>
                  <a:lnTo>
                    <a:pt x="809527" y="62061"/>
                  </a:lnTo>
                  <a:lnTo>
                    <a:pt x="807443" y="63463"/>
                  </a:lnTo>
                  <a:lnTo>
                    <a:pt x="804995" y="64399"/>
                  </a:lnTo>
                  <a:lnTo>
                    <a:pt x="803363" y="66081"/>
                  </a:lnTo>
                  <a:lnTo>
                    <a:pt x="801550" y="70771"/>
                  </a:lnTo>
                  <a:lnTo>
                    <a:pt x="800008" y="72445"/>
                  </a:lnTo>
                  <a:lnTo>
                    <a:pt x="795472" y="74306"/>
                  </a:lnTo>
                  <a:lnTo>
                    <a:pt x="793840" y="75860"/>
                  </a:lnTo>
                  <a:lnTo>
                    <a:pt x="791005" y="83864"/>
                  </a:lnTo>
                  <a:lnTo>
                    <a:pt x="790702" y="89944"/>
                  </a:lnTo>
                  <a:lnTo>
                    <a:pt x="791718" y="91578"/>
                  </a:lnTo>
                  <a:lnTo>
                    <a:pt x="793453" y="92666"/>
                  </a:lnTo>
                  <a:lnTo>
                    <a:pt x="798787" y="94414"/>
                  </a:lnTo>
                  <a:lnTo>
                    <a:pt x="810289" y="87248"/>
                  </a:lnTo>
                  <a:lnTo>
                    <a:pt x="836272" y="82666"/>
                  </a:lnTo>
                  <a:lnTo>
                    <a:pt x="861426" y="70154"/>
                  </a:lnTo>
                  <a:lnTo>
                    <a:pt x="878713" y="66362"/>
                  </a:lnTo>
                  <a:lnTo>
                    <a:pt x="912184" y="49861"/>
                  </a:lnTo>
                  <a:lnTo>
                    <a:pt x="919766" y="47335"/>
                  </a:lnTo>
                  <a:lnTo>
                    <a:pt x="929983" y="41021"/>
                  </a:lnTo>
                  <a:lnTo>
                    <a:pt x="939714" y="37621"/>
                  </a:lnTo>
                  <a:lnTo>
                    <a:pt x="949299" y="31440"/>
                  </a:lnTo>
                  <a:lnTo>
                    <a:pt x="960140" y="28600"/>
                  </a:lnTo>
                  <a:lnTo>
                    <a:pt x="971512" y="28169"/>
                  </a:lnTo>
                  <a:lnTo>
                    <a:pt x="971547" y="36370"/>
                  </a:lnTo>
                  <a:lnTo>
                    <a:pt x="965003" y="45037"/>
                  </a:lnTo>
                  <a:lnTo>
                    <a:pt x="962907" y="53863"/>
                  </a:lnTo>
                  <a:lnTo>
                    <a:pt x="962416" y="60050"/>
                  </a:lnTo>
                  <a:lnTo>
                    <a:pt x="959376" y="66328"/>
                  </a:lnTo>
                  <a:lnTo>
                    <a:pt x="955556" y="72645"/>
                  </a:lnTo>
                  <a:lnTo>
                    <a:pt x="952347" y="82151"/>
                  </a:lnTo>
                  <a:lnTo>
                    <a:pt x="920711" y="126202"/>
                  </a:lnTo>
                  <a:lnTo>
                    <a:pt x="892174" y="169348"/>
                  </a:lnTo>
                  <a:lnTo>
                    <a:pt x="860425" y="215585"/>
                  </a:lnTo>
                  <a:lnTo>
                    <a:pt x="832908" y="254366"/>
                  </a:lnTo>
                  <a:lnTo>
                    <a:pt x="826688" y="273776"/>
                  </a:lnTo>
                  <a:lnTo>
                    <a:pt x="801578" y="302894"/>
                  </a:lnTo>
                  <a:lnTo>
                    <a:pt x="791006" y="304355"/>
                  </a:lnTo>
                  <a:lnTo>
                    <a:pt x="805789" y="288145"/>
                  </a:lnTo>
                  <a:lnTo>
                    <a:pt x="811689" y="275745"/>
                  </a:lnTo>
                  <a:lnTo>
                    <a:pt x="841652" y="234169"/>
                  </a:lnTo>
                  <a:lnTo>
                    <a:pt x="866605" y="190072"/>
                  </a:lnTo>
                  <a:lnTo>
                    <a:pt x="879072" y="171037"/>
                  </a:lnTo>
                  <a:lnTo>
                    <a:pt x="907655" y="126594"/>
                  </a:lnTo>
                  <a:lnTo>
                    <a:pt x="933434" y="83333"/>
                  </a:lnTo>
                  <a:lnTo>
                    <a:pt x="949323" y="60912"/>
                  </a:lnTo>
                  <a:lnTo>
                    <a:pt x="984250" y="25005"/>
                  </a:lnTo>
                  <a:lnTo>
                    <a:pt x="990600" y="21471"/>
                  </a:lnTo>
                  <a:lnTo>
                    <a:pt x="996950" y="18842"/>
                  </a:lnTo>
                  <a:lnTo>
                    <a:pt x="1006475" y="12470"/>
                  </a:lnTo>
                  <a:lnTo>
                    <a:pt x="1016000" y="10112"/>
                  </a:lnTo>
                  <a:lnTo>
                    <a:pt x="1046261" y="9122"/>
                  </a:lnTo>
                  <a:lnTo>
                    <a:pt x="1046758" y="10179"/>
                  </a:lnTo>
                  <a:lnTo>
                    <a:pt x="1047747" y="41276"/>
                  </a:lnTo>
                  <a:lnTo>
                    <a:pt x="1044926" y="47400"/>
                  </a:lnTo>
                  <a:lnTo>
                    <a:pt x="1032561" y="63118"/>
                  </a:lnTo>
                  <a:lnTo>
                    <a:pt x="1030415" y="69454"/>
                  </a:lnTo>
                  <a:lnTo>
                    <a:pt x="1028785" y="71568"/>
                  </a:lnTo>
                  <a:lnTo>
                    <a:pt x="1000072" y="92196"/>
                  </a:lnTo>
                  <a:lnTo>
                    <a:pt x="993751" y="94725"/>
                  </a:lnTo>
                  <a:lnTo>
                    <a:pt x="973431" y="112132"/>
                  </a:lnTo>
                  <a:lnTo>
                    <a:pt x="969563" y="113111"/>
                  </a:lnTo>
                  <a:lnTo>
                    <a:pt x="956832" y="113864"/>
                  </a:lnTo>
                  <a:lnTo>
                    <a:pt x="959011" y="113880"/>
                  </a:lnTo>
                  <a:lnTo>
                    <a:pt x="960016" y="112826"/>
                  </a:lnTo>
                  <a:lnTo>
                    <a:pt x="962488" y="106287"/>
                  </a:lnTo>
                  <a:lnTo>
                    <a:pt x="966816" y="100636"/>
                  </a:lnTo>
                  <a:lnTo>
                    <a:pt x="975091" y="97418"/>
                  </a:lnTo>
                  <a:lnTo>
                    <a:pt x="990600" y="948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7" name="SMARTInkShape-1590"/>
            <p:cNvSpPr/>
            <p:nvPr>
              <p:custDataLst>
                <p:tags r:id="rId109"/>
              </p:custDataLst>
            </p:nvPr>
          </p:nvSpPr>
          <p:spPr>
            <a:xfrm>
              <a:off x="8087157" y="4724839"/>
              <a:ext cx="742507" cy="161451"/>
            </a:xfrm>
            <a:custGeom>
              <a:avLst/>
              <a:gdLst/>
              <a:ahLst/>
              <a:cxnLst/>
              <a:rect l="0" t="0" r="0" b="0"/>
              <a:pathLst>
                <a:path w="742507" h="161451">
                  <a:moveTo>
                    <a:pt x="132918" y="75761"/>
                  </a:moveTo>
                  <a:lnTo>
                    <a:pt x="132918" y="75761"/>
                  </a:lnTo>
                  <a:lnTo>
                    <a:pt x="132918" y="67560"/>
                  </a:lnTo>
                  <a:lnTo>
                    <a:pt x="131860" y="67119"/>
                  </a:lnTo>
                  <a:lnTo>
                    <a:pt x="127862" y="66628"/>
                  </a:lnTo>
                  <a:lnTo>
                    <a:pt x="126373" y="65440"/>
                  </a:lnTo>
                  <a:lnTo>
                    <a:pt x="123786" y="58069"/>
                  </a:lnTo>
                  <a:lnTo>
                    <a:pt x="123427" y="48629"/>
                  </a:lnTo>
                  <a:lnTo>
                    <a:pt x="122357" y="48148"/>
                  </a:lnTo>
                  <a:lnTo>
                    <a:pt x="118347" y="47613"/>
                  </a:lnTo>
                  <a:lnTo>
                    <a:pt x="116854" y="46412"/>
                  </a:lnTo>
                  <a:lnTo>
                    <a:pt x="114261" y="39023"/>
                  </a:lnTo>
                  <a:lnTo>
                    <a:pt x="111220" y="38266"/>
                  </a:lnTo>
                  <a:lnTo>
                    <a:pt x="81688" y="37661"/>
                  </a:lnTo>
                  <a:lnTo>
                    <a:pt x="79715" y="38720"/>
                  </a:lnTo>
                  <a:lnTo>
                    <a:pt x="78400" y="40484"/>
                  </a:lnTo>
                  <a:lnTo>
                    <a:pt x="75879" y="45266"/>
                  </a:lnTo>
                  <a:lnTo>
                    <a:pt x="71232" y="50918"/>
                  </a:lnTo>
                  <a:lnTo>
                    <a:pt x="65638" y="54136"/>
                  </a:lnTo>
                  <a:lnTo>
                    <a:pt x="59624" y="56625"/>
                  </a:lnTo>
                  <a:lnTo>
                    <a:pt x="24966" y="88497"/>
                  </a:lnTo>
                  <a:lnTo>
                    <a:pt x="21439" y="97649"/>
                  </a:lnTo>
                  <a:lnTo>
                    <a:pt x="18814" y="107714"/>
                  </a:lnTo>
                  <a:lnTo>
                    <a:pt x="10582" y="121113"/>
                  </a:lnTo>
                  <a:lnTo>
                    <a:pt x="2841" y="130542"/>
                  </a:lnTo>
                  <a:lnTo>
                    <a:pt x="0" y="140661"/>
                  </a:lnTo>
                  <a:lnTo>
                    <a:pt x="7807" y="150482"/>
                  </a:lnTo>
                  <a:lnTo>
                    <a:pt x="11344" y="151303"/>
                  </a:lnTo>
                  <a:lnTo>
                    <a:pt x="22238" y="151831"/>
                  </a:lnTo>
                  <a:lnTo>
                    <a:pt x="28341" y="149081"/>
                  </a:lnTo>
                  <a:lnTo>
                    <a:pt x="45939" y="138692"/>
                  </a:lnTo>
                  <a:lnTo>
                    <a:pt x="65660" y="130850"/>
                  </a:lnTo>
                  <a:lnTo>
                    <a:pt x="112171" y="101125"/>
                  </a:lnTo>
                  <a:lnTo>
                    <a:pt x="132276" y="88103"/>
                  </a:lnTo>
                  <a:lnTo>
                    <a:pt x="138984" y="85480"/>
                  </a:lnTo>
                  <a:lnTo>
                    <a:pt x="150049" y="77250"/>
                  </a:lnTo>
                  <a:lnTo>
                    <a:pt x="151115" y="73600"/>
                  </a:lnTo>
                  <a:lnTo>
                    <a:pt x="151964" y="66274"/>
                  </a:lnTo>
                  <a:lnTo>
                    <a:pt x="151967" y="71304"/>
                  </a:lnTo>
                  <a:lnTo>
                    <a:pt x="150908" y="72789"/>
                  </a:lnTo>
                  <a:lnTo>
                    <a:pt x="149145" y="73780"/>
                  </a:lnTo>
                  <a:lnTo>
                    <a:pt x="146911" y="74441"/>
                  </a:lnTo>
                  <a:lnTo>
                    <a:pt x="145421" y="75939"/>
                  </a:lnTo>
                  <a:lnTo>
                    <a:pt x="143767" y="80426"/>
                  </a:lnTo>
                  <a:lnTo>
                    <a:pt x="142267" y="82046"/>
                  </a:lnTo>
                  <a:lnTo>
                    <a:pt x="137778" y="83846"/>
                  </a:lnTo>
                  <a:lnTo>
                    <a:pt x="136159" y="85384"/>
                  </a:lnTo>
                  <a:lnTo>
                    <a:pt x="128288" y="98417"/>
                  </a:lnTo>
                  <a:lnTo>
                    <a:pt x="117813" y="110771"/>
                  </a:lnTo>
                  <a:lnTo>
                    <a:pt x="115621" y="117074"/>
                  </a:lnTo>
                  <a:lnTo>
                    <a:pt x="113979" y="119178"/>
                  </a:lnTo>
                  <a:lnTo>
                    <a:pt x="107668" y="123198"/>
                  </a:lnTo>
                  <a:lnTo>
                    <a:pt x="104781" y="131423"/>
                  </a:lnTo>
                  <a:lnTo>
                    <a:pt x="104472" y="137526"/>
                  </a:lnTo>
                  <a:lnTo>
                    <a:pt x="101578" y="143076"/>
                  </a:lnTo>
                  <a:lnTo>
                    <a:pt x="99325" y="146038"/>
                  </a:lnTo>
                  <a:lnTo>
                    <a:pt x="98881" y="148012"/>
                  </a:lnTo>
                  <a:lnTo>
                    <a:pt x="99643" y="149329"/>
                  </a:lnTo>
                  <a:lnTo>
                    <a:pt x="104068" y="151807"/>
                  </a:lnTo>
                  <a:lnTo>
                    <a:pt x="127008" y="151959"/>
                  </a:lnTo>
                  <a:lnTo>
                    <a:pt x="133113" y="149138"/>
                  </a:lnTo>
                  <a:lnTo>
                    <a:pt x="139354" y="145414"/>
                  </a:lnTo>
                  <a:lnTo>
                    <a:pt x="151985" y="143024"/>
                  </a:lnTo>
                  <a:lnTo>
                    <a:pt x="155154" y="142828"/>
                  </a:lnTo>
                  <a:lnTo>
                    <a:pt x="161498" y="139788"/>
                  </a:lnTo>
                  <a:lnTo>
                    <a:pt x="167845" y="135968"/>
                  </a:lnTo>
                  <a:lnTo>
                    <a:pt x="178662" y="133314"/>
                  </a:lnTo>
                  <a:lnTo>
                    <a:pt x="188579" y="132947"/>
                  </a:lnTo>
                  <a:lnTo>
                    <a:pt x="189076" y="133993"/>
                  </a:lnTo>
                  <a:lnTo>
                    <a:pt x="190068" y="160124"/>
                  </a:lnTo>
                  <a:lnTo>
                    <a:pt x="191126" y="160579"/>
                  </a:lnTo>
                  <a:lnTo>
                    <a:pt x="204257" y="161450"/>
                  </a:lnTo>
                  <a:lnTo>
                    <a:pt x="209779" y="158648"/>
                  </a:lnTo>
                  <a:lnTo>
                    <a:pt x="215762" y="154933"/>
                  </a:lnTo>
                  <a:lnTo>
                    <a:pt x="225081" y="151783"/>
                  </a:lnTo>
                  <a:lnTo>
                    <a:pt x="234544" y="145676"/>
                  </a:lnTo>
                  <a:lnTo>
                    <a:pt x="244050" y="142338"/>
                  </a:lnTo>
                  <a:lnTo>
                    <a:pt x="290785" y="107486"/>
                  </a:lnTo>
                  <a:lnTo>
                    <a:pt x="327804" y="78936"/>
                  </a:lnTo>
                  <a:lnTo>
                    <a:pt x="341452" y="56907"/>
                  </a:lnTo>
                  <a:lnTo>
                    <a:pt x="342016" y="52212"/>
                  </a:lnTo>
                  <a:lnTo>
                    <a:pt x="343225" y="50536"/>
                  </a:lnTo>
                  <a:lnTo>
                    <a:pt x="345090" y="49420"/>
                  </a:lnTo>
                  <a:lnTo>
                    <a:pt x="350629" y="47627"/>
                  </a:lnTo>
                  <a:lnTo>
                    <a:pt x="343673" y="47225"/>
                  </a:lnTo>
                  <a:lnTo>
                    <a:pt x="337769" y="52254"/>
                  </a:lnTo>
                  <a:lnTo>
                    <a:pt x="335088" y="57552"/>
                  </a:lnTo>
                  <a:lnTo>
                    <a:pt x="334373" y="60447"/>
                  </a:lnTo>
                  <a:lnTo>
                    <a:pt x="332838" y="62377"/>
                  </a:lnTo>
                  <a:lnTo>
                    <a:pt x="304311" y="85467"/>
                  </a:lnTo>
                  <a:lnTo>
                    <a:pt x="289544" y="101185"/>
                  </a:lnTo>
                  <a:lnTo>
                    <a:pt x="283331" y="113866"/>
                  </a:lnTo>
                  <a:lnTo>
                    <a:pt x="279142" y="120213"/>
                  </a:lnTo>
                  <a:lnTo>
                    <a:pt x="275831" y="132746"/>
                  </a:lnTo>
                  <a:lnTo>
                    <a:pt x="298184" y="132907"/>
                  </a:lnTo>
                  <a:lnTo>
                    <a:pt x="304442" y="130087"/>
                  </a:lnTo>
                  <a:lnTo>
                    <a:pt x="307592" y="127853"/>
                  </a:lnTo>
                  <a:lnTo>
                    <a:pt x="330963" y="121152"/>
                  </a:lnTo>
                  <a:lnTo>
                    <a:pt x="376488" y="88435"/>
                  </a:lnTo>
                  <a:lnTo>
                    <a:pt x="421841" y="44011"/>
                  </a:lnTo>
                  <a:lnTo>
                    <a:pt x="425369" y="37661"/>
                  </a:lnTo>
                  <a:lnTo>
                    <a:pt x="426310" y="34486"/>
                  </a:lnTo>
                  <a:lnTo>
                    <a:pt x="427997" y="32369"/>
                  </a:lnTo>
                  <a:lnTo>
                    <a:pt x="434366" y="28332"/>
                  </a:lnTo>
                  <a:lnTo>
                    <a:pt x="437707" y="18650"/>
                  </a:lnTo>
                  <a:lnTo>
                    <a:pt x="423528" y="32801"/>
                  </a:lnTo>
                  <a:lnTo>
                    <a:pt x="420828" y="38323"/>
                  </a:lnTo>
                  <a:lnTo>
                    <a:pt x="420108" y="41278"/>
                  </a:lnTo>
                  <a:lnTo>
                    <a:pt x="414038" y="50492"/>
                  </a:lnTo>
                  <a:lnTo>
                    <a:pt x="394241" y="72593"/>
                  </a:lnTo>
                  <a:lnTo>
                    <a:pt x="391322" y="82113"/>
                  </a:lnTo>
                  <a:lnTo>
                    <a:pt x="390639" y="88461"/>
                  </a:lnTo>
                  <a:lnTo>
                    <a:pt x="387513" y="94811"/>
                  </a:lnTo>
                  <a:lnTo>
                    <a:pt x="381940" y="102455"/>
                  </a:lnTo>
                  <a:lnTo>
                    <a:pt x="380974" y="108835"/>
                  </a:lnTo>
                  <a:lnTo>
                    <a:pt x="381897" y="110511"/>
                  </a:lnTo>
                  <a:lnTo>
                    <a:pt x="383571" y="111627"/>
                  </a:lnTo>
                  <a:lnTo>
                    <a:pt x="388805" y="113420"/>
                  </a:lnTo>
                  <a:lnTo>
                    <a:pt x="389520" y="116487"/>
                  </a:lnTo>
                  <a:lnTo>
                    <a:pt x="389711" y="118787"/>
                  </a:lnTo>
                  <a:lnTo>
                    <a:pt x="390897" y="120320"/>
                  </a:lnTo>
                  <a:lnTo>
                    <a:pt x="395036" y="122023"/>
                  </a:lnTo>
                  <a:lnTo>
                    <a:pt x="397622" y="121419"/>
                  </a:lnTo>
                  <a:lnTo>
                    <a:pt x="409376" y="115667"/>
                  </a:lnTo>
                  <a:lnTo>
                    <a:pt x="425048" y="113041"/>
                  </a:lnTo>
                  <a:lnTo>
                    <a:pt x="445129" y="98693"/>
                  </a:lnTo>
                  <a:lnTo>
                    <a:pt x="464308" y="92756"/>
                  </a:lnTo>
                  <a:lnTo>
                    <a:pt x="494816" y="69005"/>
                  </a:lnTo>
                  <a:lnTo>
                    <a:pt x="498008" y="68082"/>
                  </a:lnTo>
                  <a:lnTo>
                    <a:pt x="500137" y="66408"/>
                  </a:lnTo>
                  <a:lnTo>
                    <a:pt x="504190" y="60055"/>
                  </a:lnTo>
                  <a:lnTo>
                    <a:pt x="513901" y="56716"/>
                  </a:lnTo>
                  <a:lnTo>
                    <a:pt x="513907" y="56714"/>
                  </a:lnTo>
                  <a:lnTo>
                    <a:pt x="499728" y="70900"/>
                  </a:lnTo>
                  <a:lnTo>
                    <a:pt x="497028" y="76423"/>
                  </a:lnTo>
                  <a:lnTo>
                    <a:pt x="496308" y="79377"/>
                  </a:lnTo>
                  <a:lnTo>
                    <a:pt x="486793" y="92968"/>
                  </a:lnTo>
                  <a:lnTo>
                    <a:pt x="479083" y="102051"/>
                  </a:lnTo>
                  <a:lnTo>
                    <a:pt x="477269" y="107906"/>
                  </a:lnTo>
                  <a:lnTo>
                    <a:pt x="475727" y="109891"/>
                  </a:lnTo>
                  <a:lnTo>
                    <a:pt x="467744" y="113339"/>
                  </a:lnTo>
                  <a:lnTo>
                    <a:pt x="466938" y="116451"/>
                  </a:lnTo>
                  <a:lnTo>
                    <a:pt x="466420" y="122017"/>
                  </a:lnTo>
                  <a:lnTo>
                    <a:pt x="467436" y="122473"/>
                  </a:lnTo>
                  <a:lnTo>
                    <a:pt x="494868" y="123386"/>
                  </a:lnTo>
                  <a:lnTo>
                    <a:pt x="504359" y="132877"/>
                  </a:lnTo>
                  <a:lnTo>
                    <a:pt x="509439" y="132901"/>
                  </a:lnTo>
                  <a:lnTo>
                    <a:pt x="510932" y="133962"/>
                  </a:lnTo>
                  <a:lnTo>
                    <a:pt x="511927" y="135728"/>
                  </a:lnTo>
                  <a:lnTo>
                    <a:pt x="512591" y="137964"/>
                  </a:lnTo>
                  <a:lnTo>
                    <a:pt x="514092" y="139455"/>
                  </a:lnTo>
                  <a:lnTo>
                    <a:pt x="518581" y="141111"/>
                  </a:lnTo>
                  <a:lnTo>
                    <a:pt x="520202" y="140494"/>
                  </a:lnTo>
                  <a:lnTo>
                    <a:pt x="521283" y="139025"/>
                  </a:lnTo>
                  <a:lnTo>
                    <a:pt x="522003" y="136987"/>
                  </a:lnTo>
                  <a:lnTo>
                    <a:pt x="523541" y="135629"/>
                  </a:lnTo>
                  <a:lnTo>
                    <a:pt x="528073" y="134119"/>
                  </a:lnTo>
                  <a:lnTo>
                    <a:pt x="548929" y="131923"/>
                  </a:lnTo>
                  <a:lnTo>
                    <a:pt x="578613" y="116440"/>
                  </a:lnTo>
                  <a:lnTo>
                    <a:pt x="586063" y="113949"/>
                  </a:lnTo>
                  <a:lnTo>
                    <a:pt x="617365" y="86459"/>
                  </a:lnTo>
                  <a:lnTo>
                    <a:pt x="623394" y="77693"/>
                  </a:lnTo>
                  <a:lnTo>
                    <a:pt x="629611" y="66808"/>
                  </a:lnTo>
                  <a:lnTo>
                    <a:pt x="653673" y="33274"/>
                  </a:lnTo>
                  <a:lnTo>
                    <a:pt x="662101" y="28600"/>
                  </a:lnTo>
                  <a:lnTo>
                    <a:pt x="674354" y="10861"/>
                  </a:lnTo>
                  <a:lnTo>
                    <a:pt x="675805" y="0"/>
                  </a:lnTo>
                  <a:lnTo>
                    <a:pt x="634440" y="40964"/>
                  </a:lnTo>
                  <a:lnTo>
                    <a:pt x="630984" y="47243"/>
                  </a:lnTo>
                  <a:lnTo>
                    <a:pt x="628389" y="53561"/>
                  </a:lnTo>
                  <a:lnTo>
                    <a:pt x="612440" y="73469"/>
                  </a:lnTo>
                  <a:lnTo>
                    <a:pt x="609295" y="84763"/>
                  </a:lnTo>
                  <a:lnTo>
                    <a:pt x="609206" y="90188"/>
                  </a:lnTo>
                  <a:lnTo>
                    <a:pt x="610252" y="91729"/>
                  </a:lnTo>
                  <a:lnTo>
                    <a:pt x="612007" y="92756"/>
                  </a:lnTo>
                  <a:lnTo>
                    <a:pt x="618302" y="94690"/>
                  </a:lnTo>
                  <a:lnTo>
                    <a:pt x="631916" y="94800"/>
                  </a:lnTo>
                  <a:lnTo>
                    <a:pt x="633859" y="93746"/>
                  </a:lnTo>
                  <a:lnTo>
                    <a:pt x="635154" y="91984"/>
                  </a:lnTo>
                  <a:lnTo>
                    <a:pt x="636017" y="89751"/>
                  </a:lnTo>
                  <a:lnTo>
                    <a:pt x="637651" y="88263"/>
                  </a:lnTo>
                  <a:lnTo>
                    <a:pt x="664513" y="77921"/>
                  </a:lnTo>
                  <a:lnTo>
                    <a:pt x="668289" y="77201"/>
                  </a:lnTo>
                  <a:lnTo>
                    <a:pt x="670807" y="75663"/>
                  </a:lnTo>
                  <a:lnTo>
                    <a:pt x="672485" y="73579"/>
                  </a:lnTo>
                  <a:lnTo>
                    <a:pt x="673604" y="71131"/>
                  </a:lnTo>
                  <a:lnTo>
                    <a:pt x="709519" y="40811"/>
                  </a:lnTo>
                  <a:lnTo>
                    <a:pt x="711977" y="34475"/>
                  </a:lnTo>
                  <a:lnTo>
                    <a:pt x="713691" y="32362"/>
                  </a:lnTo>
                  <a:lnTo>
                    <a:pt x="727028" y="23636"/>
                  </a:lnTo>
                  <a:lnTo>
                    <a:pt x="730342" y="18022"/>
                  </a:lnTo>
                  <a:lnTo>
                    <a:pt x="731226" y="15043"/>
                  </a:lnTo>
                  <a:lnTo>
                    <a:pt x="732874" y="13057"/>
                  </a:lnTo>
                  <a:lnTo>
                    <a:pt x="742460" y="9106"/>
                  </a:lnTo>
                  <a:lnTo>
                    <a:pt x="742506" y="9090"/>
                  </a:lnTo>
                  <a:lnTo>
                    <a:pt x="727328" y="25333"/>
                  </a:lnTo>
                  <a:lnTo>
                    <a:pt x="721408" y="37734"/>
                  </a:lnTo>
                  <a:lnTo>
                    <a:pt x="717261" y="44044"/>
                  </a:lnTo>
                  <a:lnTo>
                    <a:pt x="706629" y="69610"/>
                  </a:lnTo>
                  <a:lnTo>
                    <a:pt x="698841" y="81229"/>
                  </a:lnTo>
                  <a:lnTo>
                    <a:pt x="692850" y="94637"/>
                  </a:lnTo>
                  <a:lnTo>
                    <a:pt x="686846" y="102420"/>
                  </a:lnTo>
                  <a:lnTo>
                    <a:pt x="685806" y="108825"/>
                  </a:lnTo>
                  <a:lnTo>
                    <a:pt x="685371" y="123231"/>
                  </a:lnTo>
                  <a:lnTo>
                    <a:pt x="694502" y="132515"/>
                  </a:lnTo>
                  <a:lnTo>
                    <a:pt x="704418" y="1233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0" name="SMARTInkShape-Group398"/>
          <p:cNvGrpSpPr/>
          <p:nvPr/>
        </p:nvGrpSpPr>
        <p:grpSpPr>
          <a:xfrm>
            <a:off x="8905875" y="4553081"/>
            <a:ext cx="1762126" cy="428495"/>
            <a:chOff x="8905875" y="4553081"/>
            <a:chExt cx="1762126" cy="428495"/>
          </a:xfrm>
        </p:grpSpPr>
        <p:sp>
          <p:nvSpPr>
            <p:cNvPr id="359" name="SMARTInkShape-1591"/>
            <p:cNvSpPr/>
            <p:nvPr>
              <p:custDataLst>
                <p:tags r:id="rId97"/>
              </p:custDataLst>
            </p:nvPr>
          </p:nvSpPr>
          <p:spPr>
            <a:xfrm>
              <a:off x="8905875" y="4867275"/>
              <a:ext cx="47626" cy="114301"/>
            </a:xfrm>
            <a:custGeom>
              <a:avLst/>
              <a:gdLst/>
              <a:ahLst/>
              <a:cxnLst/>
              <a:rect l="0" t="0" r="0" b="0"/>
              <a:pathLst>
                <a:path w="47626" h="114301">
                  <a:moveTo>
                    <a:pt x="47625" y="0"/>
                  </a:moveTo>
                  <a:lnTo>
                    <a:pt x="47625" y="0"/>
                  </a:lnTo>
                  <a:lnTo>
                    <a:pt x="47625" y="42637"/>
                  </a:lnTo>
                  <a:lnTo>
                    <a:pt x="44803" y="48230"/>
                  </a:lnTo>
                  <a:lnTo>
                    <a:pt x="41079" y="54244"/>
                  </a:lnTo>
                  <a:lnTo>
                    <a:pt x="38688" y="66729"/>
                  </a:lnTo>
                  <a:lnTo>
                    <a:pt x="38491" y="69885"/>
                  </a:lnTo>
                  <a:lnTo>
                    <a:pt x="37302" y="71991"/>
                  </a:lnTo>
                  <a:lnTo>
                    <a:pt x="35452" y="73393"/>
                  </a:lnTo>
                  <a:lnTo>
                    <a:pt x="30573" y="76010"/>
                  </a:lnTo>
                  <a:lnTo>
                    <a:pt x="15720" y="89293"/>
                  </a:lnTo>
                  <a:lnTo>
                    <a:pt x="12278" y="95425"/>
                  </a:lnTo>
                  <a:lnTo>
                    <a:pt x="11361" y="98542"/>
                  </a:lnTo>
                  <a:lnTo>
                    <a:pt x="9690" y="100619"/>
                  </a:lnTo>
                  <a:lnTo>
                    <a:pt x="3342" y="104603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0" name="SMARTInkShape-1592"/>
            <p:cNvSpPr/>
            <p:nvPr>
              <p:custDataLst>
                <p:tags r:id="rId98"/>
              </p:custDataLst>
            </p:nvPr>
          </p:nvSpPr>
          <p:spPr>
            <a:xfrm>
              <a:off x="9258300" y="47910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1" name="SMARTInkShape-1593"/>
            <p:cNvSpPr/>
            <p:nvPr>
              <p:custDataLst>
                <p:tags r:id="rId99"/>
              </p:custDataLst>
            </p:nvPr>
          </p:nvSpPr>
          <p:spPr>
            <a:xfrm>
              <a:off x="9258300" y="4572131"/>
              <a:ext cx="219076" cy="262500"/>
            </a:xfrm>
            <a:custGeom>
              <a:avLst/>
              <a:gdLst/>
              <a:ahLst/>
              <a:cxnLst/>
              <a:rect l="0" t="0" r="0" b="0"/>
              <a:pathLst>
                <a:path w="219076" h="262500">
                  <a:moveTo>
                    <a:pt x="0" y="218944"/>
                  </a:moveTo>
                  <a:lnTo>
                    <a:pt x="0" y="218944"/>
                  </a:lnTo>
                  <a:lnTo>
                    <a:pt x="0" y="209811"/>
                  </a:lnTo>
                  <a:lnTo>
                    <a:pt x="0" y="246044"/>
                  </a:lnTo>
                  <a:lnTo>
                    <a:pt x="8201" y="255591"/>
                  </a:lnTo>
                  <a:lnTo>
                    <a:pt x="16890" y="256853"/>
                  </a:lnTo>
                  <a:lnTo>
                    <a:pt x="17611" y="256916"/>
                  </a:lnTo>
                  <a:lnTo>
                    <a:pt x="26370" y="250473"/>
                  </a:lnTo>
                  <a:lnTo>
                    <a:pt x="35213" y="247336"/>
                  </a:lnTo>
                  <a:lnTo>
                    <a:pt x="79753" y="214427"/>
                  </a:lnTo>
                  <a:lnTo>
                    <a:pt x="102028" y="190104"/>
                  </a:lnTo>
                  <a:lnTo>
                    <a:pt x="140097" y="145903"/>
                  </a:lnTo>
                  <a:lnTo>
                    <a:pt x="168984" y="101468"/>
                  </a:lnTo>
                  <a:lnTo>
                    <a:pt x="194878" y="69915"/>
                  </a:lnTo>
                  <a:lnTo>
                    <a:pt x="201830" y="49728"/>
                  </a:lnTo>
                  <a:lnTo>
                    <a:pt x="206120" y="42137"/>
                  </a:lnTo>
                  <a:lnTo>
                    <a:pt x="209593" y="31913"/>
                  </a:lnTo>
                  <a:lnTo>
                    <a:pt x="215795" y="22181"/>
                  </a:lnTo>
                  <a:lnTo>
                    <a:pt x="218643" y="11287"/>
                  </a:lnTo>
                  <a:lnTo>
                    <a:pt x="219072" y="0"/>
                  </a:lnTo>
                  <a:lnTo>
                    <a:pt x="219075" y="8081"/>
                  </a:lnTo>
                  <a:lnTo>
                    <a:pt x="202599" y="28640"/>
                  </a:lnTo>
                  <a:lnTo>
                    <a:pt x="200112" y="34881"/>
                  </a:lnTo>
                  <a:lnTo>
                    <a:pt x="175602" y="69917"/>
                  </a:lnTo>
                  <a:lnTo>
                    <a:pt x="159763" y="116351"/>
                  </a:lnTo>
                  <a:lnTo>
                    <a:pt x="139574" y="158747"/>
                  </a:lnTo>
                  <a:lnTo>
                    <a:pt x="131347" y="187563"/>
                  </a:lnTo>
                  <a:lnTo>
                    <a:pt x="127168" y="196530"/>
                  </a:lnTo>
                  <a:lnTo>
                    <a:pt x="123757" y="212420"/>
                  </a:lnTo>
                  <a:lnTo>
                    <a:pt x="116482" y="227807"/>
                  </a:lnTo>
                  <a:lnTo>
                    <a:pt x="113529" y="244257"/>
                  </a:lnTo>
                  <a:lnTo>
                    <a:pt x="104894" y="256878"/>
                  </a:lnTo>
                  <a:lnTo>
                    <a:pt x="109867" y="262051"/>
                  </a:lnTo>
                  <a:lnTo>
                    <a:pt x="111344" y="262499"/>
                  </a:lnTo>
                  <a:lnTo>
                    <a:pt x="112330" y="261739"/>
                  </a:lnTo>
                  <a:lnTo>
                    <a:pt x="112986" y="260174"/>
                  </a:lnTo>
                  <a:lnTo>
                    <a:pt x="114483" y="259131"/>
                  </a:lnTo>
                  <a:lnTo>
                    <a:pt x="118967" y="257971"/>
                  </a:lnTo>
                  <a:lnTo>
                    <a:pt x="120587" y="256604"/>
                  </a:lnTo>
                  <a:lnTo>
                    <a:pt x="124599" y="247398"/>
                  </a:lnTo>
                  <a:lnTo>
                    <a:pt x="130287" y="240192"/>
                  </a:lnTo>
                  <a:lnTo>
                    <a:pt x="132442" y="231354"/>
                  </a:lnTo>
                  <a:lnTo>
                    <a:pt x="132947" y="225165"/>
                  </a:lnTo>
                  <a:lnTo>
                    <a:pt x="135994" y="218887"/>
                  </a:lnTo>
                  <a:lnTo>
                    <a:pt x="139817" y="212569"/>
                  </a:lnTo>
                  <a:lnTo>
                    <a:pt x="141516" y="206233"/>
                  </a:lnTo>
                  <a:lnTo>
                    <a:pt x="140910" y="203062"/>
                  </a:lnTo>
                  <a:lnTo>
                    <a:pt x="135157" y="190368"/>
                  </a:lnTo>
                  <a:lnTo>
                    <a:pt x="132529" y="174494"/>
                  </a:lnTo>
                  <a:lnTo>
                    <a:pt x="125858" y="161794"/>
                  </a:lnTo>
                  <a:lnTo>
                    <a:pt x="125180" y="158619"/>
                  </a:lnTo>
                  <a:lnTo>
                    <a:pt x="119170" y="149094"/>
                  </a:lnTo>
                  <a:lnTo>
                    <a:pt x="101471" y="130044"/>
                  </a:lnTo>
                  <a:lnTo>
                    <a:pt x="92370" y="126516"/>
                  </a:lnTo>
                  <a:lnTo>
                    <a:pt x="76212" y="123007"/>
                  </a:lnTo>
                  <a:lnTo>
                    <a:pt x="58720" y="116228"/>
                  </a:lnTo>
                  <a:lnTo>
                    <a:pt x="44760" y="114576"/>
                  </a:lnTo>
                  <a:lnTo>
                    <a:pt x="38237" y="117172"/>
                  </a:lnTo>
                  <a:lnTo>
                    <a:pt x="30484" y="122406"/>
                  </a:lnTo>
                  <a:lnTo>
                    <a:pt x="24085" y="123312"/>
                  </a:lnTo>
                  <a:lnTo>
                    <a:pt x="22406" y="124497"/>
                  </a:lnTo>
                  <a:lnTo>
                    <a:pt x="21288" y="126347"/>
                  </a:lnTo>
                  <a:lnTo>
                    <a:pt x="20541" y="128637"/>
                  </a:lnTo>
                  <a:lnTo>
                    <a:pt x="18986" y="130165"/>
                  </a:lnTo>
                  <a:lnTo>
                    <a:pt x="14436" y="131861"/>
                  </a:lnTo>
                  <a:lnTo>
                    <a:pt x="12799" y="133372"/>
                  </a:lnTo>
                  <a:lnTo>
                    <a:pt x="9956" y="141301"/>
                  </a:lnTo>
                  <a:lnTo>
                    <a:pt x="17763" y="150818"/>
                  </a:lnTo>
                  <a:lnTo>
                    <a:pt x="23725" y="156895"/>
                  </a:lnTo>
                  <a:lnTo>
                    <a:pt x="29242" y="159617"/>
                  </a:lnTo>
                  <a:lnTo>
                    <a:pt x="62644" y="171410"/>
                  </a:lnTo>
                  <a:lnTo>
                    <a:pt x="73830" y="177578"/>
                  </a:lnTo>
                  <a:lnTo>
                    <a:pt x="123825" y="1808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2" name="SMARTInkShape-1594"/>
            <p:cNvSpPr/>
            <p:nvPr>
              <p:custDataLst>
                <p:tags r:id="rId100"/>
              </p:custDataLst>
            </p:nvPr>
          </p:nvSpPr>
          <p:spPr>
            <a:xfrm>
              <a:off x="9505950" y="4591484"/>
              <a:ext cx="180966" cy="247086"/>
            </a:xfrm>
            <a:custGeom>
              <a:avLst/>
              <a:gdLst/>
              <a:ahLst/>
              <a:cxnLst/>
              <a:rect l="0" t="0" r="0" b="0"/>
              <a:pathLst>
                <a:path w="180966" h="247086">
                  <a:moveTo>
                    <a:pt x="0" y="199591"/>
                  </a:moveTo>
                  <a:lnTo>
                    <a:pt x="0" y="199591"/>
                  </a:lnTo>
                  <a:lnTo>
                    <a:pt x="0" y="218249"/>
                  </a:lnTo>
                  <a:lnTo>
                    <a:pt x="26849" y="218641"/>
                  </a:lnTo>
                  <a:lnTo>
                    <a:pt x="42385" y="211037"/>
                  </a:lnTo>
                  <a:lnTo>
                    <a:pt x="89080" y="173123"/>
                  </a:lnTo>
                  <a:lnTo>
                    <a:pt x="120572" y="128748"/>
                  </a:lnTo>
                  <a:lnTo>
                    <a:pt x="149223" y="82266"/>
                  </a:lnTo>
                  <a:lnTo>
                    <a:pt x="157692" y="69343"/>
                  </a:lnTo>
                  <a:lnTo>
                    <a:pt x="163910" y="49371"/>
                  </a:lnTo>
                  <a:lnTo>
                    <a:pt x="166424" y="45470"/>
                  </a:lnTo>
                  <a:lnTo>
                    <a:pt x="172215" y="19780"/>
                  </a:lnTo>
                  <a:lnTo>
                    <a:pt x="179613" y="10708"/>
                  </a:lnTo>
                  <a:lnTo>
                    <a:pt x="180939" y="0"/>
                  </a:lnTo>
                  <a:lnTo>
                    <a:pt x="180965" y="4751"/>
                  </a:lnTo>
                  <a:lnTo>
                    <a:pt x="179909" y="6198"/>
                  </a:lnTo>
                  <a:lnTo>
                    <a:pt x="172773" y="8710"/>
                  </a:lnTo>
                  <a:lnTo>
                    <a:pt x="172038" y="11744"/>
                  </a:lnTo>
                  <a:lnTo>
                    <a:pt x="171565" y="22315"/>
                  </a:lnTo>
                  <a:lnTo>
                    <a:pt x="168679" y="28374"/>
                  </a:lnTo>
                  <a:lnTo>
                    <a:pt x="164927" y="34594"/>
                  </a:lnTo>
                  <a:lnTo>
                    <a:pt x="162815" y="45105"/>
                  </a:lnTo>
                  <a:lnTo>
                    <a:pt x="161130" y="60096"/>
                  </a:lnTo>
                  <a:lnTo>
                    <a:pt x="155457" y="72769"/>
                  </a:lnTo>
                  <a:lnTo>
                    <a:pt x="152248" y="88401"/>
                  </a:lnTo>
                  <a:lnTo>
                    <a:pt x="146122" y="101264"/>
                  </a:lnTo>
                  <a:lnTo>
                    <a:pt x="134317" y="148681"/>
                  </a:lnTo>
                  <a:lnTo>
                    <a:pt x="132579" y="164515"/>
                  </a:lnTo>
                  <a:lnTo>
                    <a:pt x="125868" y="182706"/>
                  </a:lnTo>
                  <a:lnTo>
                    <a:pt x="123841" y="228109"/>
                  </a:lnTo>
                  <a:lnTo>
                    <a:pt x="123825" y="246775"/>
                  </a:lnTo>
                  <a:lnTo>
                    <a:pt x="128882" y="247085"/>
                  </a:lnTo>
                  <a:lnTo>
                    <a:pt x="130371" y="246070"/>
                  </a:lnTo>
                  <a:lnTo>
                    <a:pt x="131365" y="244336"/>
                  </a:lnTo>
                  <a:lnTo>
                    <a:pt x="132959" y="239004"/>
                  </a:lnTo>
                  <a:lnTo>
                    <a:pt x="139819" y="230346"/>
                  </a:lnTo>
                  <a:lnTo>
                    <a:pt x="141516" y="224549"/>
                  </a:lnTo>
                  <a:lnTo>
                    <a:pt x="143027" y="222579"/>
                  </a:lnTo>
                  <a:lnTo>
                    <a:pt x="147529" y="220391"/>
                  </a:lnTo>
                  <a:lnTo>
                    <a:pt x="149153" y="217691"/>
                  </a:lnTo>
                  <a:lnTo>
                    <a:pt x="151972" y="197336"/>
                  </a:lnTo>
                  <a:lnTo>
                    <a:pt x="152273" y="187164"/>
                  </a:lnTo>
                  <a:lnTo>
                    <a:pt x="149522" y="180662"/>
                  </a:lnTo>
                  <a:lnTo>
                    <a:pt x="145830" y="174245"/>
                  </a:lnTo>
                  <a:lnTo>
                    <a:pt x="142692" y="164682"/>
                  </a:lnTo>
                  <a:lnTo>
                    <a:pt x="117063" y="132916"/>
                  </a:lnTo>
                  <a:lnTo>
                    <a:pt x="116143" y="129741"/>
                  </a:lnTo>
                  <a:lnTo>
                    <a:pt x="114470" y="127624"/>
                  </a:lnTo>
                  <a:lnTo>
                    <a:pt x="98161" y="117216"/>
                  </a:lnTo>
                  <a:lnTo>
                    <a:pt x="69871" y="105796"/>
                  </a:lnTo>
                  <a:lnTo>
                    <a:pt x="67747" y="106369"/>
                  </a:lnTo>
                  <a:lnTo>
                    <a:pt x="59702" y="111174"/>
                  </a:lnTo>
                  <a:lnTo>
                    <a:pt x="47502" y="113334"/>
                  </a:lnTo>
                  <a:lnTo>
                    <a:pt x="44369" y="113511"/>
                  </a:lnTo>
                  <a:lnTo>
                    <a:pt x="42279" y="114688"/>
                  </a:lnTo>
                  <a:lnTo>
                    <a:pt x="40885" y="116531"/>
                  </a:lnTo>
                  <a:lnTo>
                    <a:pt x="39957" y="118818"/>
                  </a:lnTo>
                  <a:lnTo>
                    <a:pt x="38280" y="120342"/>
                  </a:lnTo>
                  <a:lnTo>
                    <a:pt x="30063" y="122989"/>
                  </a:lnTo>
                  <a:lnTo>
                    <a:pt x="29235" y="126035"/>
                  </a:lnTo>
                  <a:lnTo>
                    <a:pt x="29015" y="128329"/>
                  </a:lnTo>
                  <a:lnTo>
                    <a:pt x="31593" y="133699"/>
                  </a:lnTo>
                  <a:lnTo>
                    <a:pt x="42776" y="146986"/>
                  </a:lnTo>
                  <a:lnTo>
                    <a:pt x="48292" y="149753"/>
                  </a:lnTo>
                  <a:lnTo>
                    <a:pt x="51244" y="150491"/>
                  </a:lnTo>
                  <a:lnTo>
                    <a:pt x="66734" y="159311"/>
                  </a:lnTo>
                  <a:lnTo>
                    <a:pt x="112616" y="161453"/>
                  </a:lnTo>
                  <a:lnTo>
                    <a:pt x="123825" y="161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3" name="SMARTInkShape-1595"/>
            <p:cNvSpPr/>
            <p:nvPr>
              <p:custDataLst>
                <p:tags r:id="rId101"/>
              </p:custDataLst>
            </p:nvPr>
          </p:nvSpPr>
          <p:spPr>
            <a:xfrm>
              <a:off x="9744075" y="4762503"/>
              <a:ext cx="104738" cy="141538"/>
            </a:xfrm>
            <a:custGeom>
              <a:avLst/>
              <a:gdLst/>
              <a:ahLst/>
              <a:cxnLst/>
              <a:rect l="0" t="0" r="0" b="0"/>
              <a:pathLst>
                <a:path w="104738" h="141538">
                  <a:moveTo>
                    <a:pt x="9525" y="28572"/>
                  </a:moveTo>
                  <a:lnTo>
                    <a:pt x="9525" y="28572"/>
                  </a:lnTo>
                  <a:lnTo>
                    <a:pt x="1324" y="28572"/>
                  </a:lnTo>
                  <a:lnTo>
                    <a:pt x="881" y="27514"/>
                  </a:lnTo>
                  <a:lnTo>
                    <a:pt x="34" y="19439"/>
                  </a:lnTo>
                  <a:lnTo>
                    <a:pt x="8203" y="10880"/>
                  </a:lnTo>
                  <a:lnTo>
                    <a:pt x="17609" y="9641"/>
                  </a:lnTo>
                  <a:lnTo>
                    <a:pt x="18090" y="8543"/>
                  </a:lnTo>
                  <a:lnTo>
                    <a:pt x="18623" y="4501"/>
                  </a:lnTo>
                  <a:lnTo>
                    <a:pt x="19823" y="3000"/>
                  </a:lnTo>
                  <a:lnTo>
                    <a:pt x="23980" y="1331"/>
                  </a:lnTo>
                  <a:lnTo>
                    <a:pt x="55389" y="0"/>
                  </a:lnTo>
                  <a:lnTo>
                    <a:pt x="66237" y="9130"/>
                  </a:lnTo>
                  <a:lnTo>
                    <a:pt x="66546" y="14462"/>
                  </a:lnTo>
                  <a:lnTo>
                    <a:pt x="67646" y="15990"/>
                  </a:lnTo>
                  <a:lnTo>
                    <a:pt x="71694" y="17689"/>
                  </a:lnTo>
                  <a:lnTo>
                    <a:pt x="73196" y="19199"/>
                  </a:lnTo>
                  <a:lnTo>
                    <a:pt x="74864" y="23701"/>
                  </a:lnTo>
                  <a:lnTo>
                    <a:pt x="74251" y="25325"/>
                  </a:lnTo>
                  <a:lnTo>
                    <a:pt x="72784" y="26407"/>
                  </a:lnTo>
                  <a:lnTo>
                    <a:pt x="67882" y="28145"/>
                  </a:lnTo>
                  <a:lnTo>
                    <a:pt x="67211" y="31204"/>
                  </a:lnTo>
                  <a:lnTo>
                    <a:pt x="66780" y="36735"/>
                  </a:lnTo>
                  <a:lnTo>
                    <a:pt x="40546" y="53883"/>
                  </a:lnTo>
                  <a:lnTo>
                    <a:pt x="30360" y="56717"/>
                  </a:lnTo>
                  <a:lnTo>
                    <a:pt x="19062" y="57147"/>
                  </a:lnTo>
                  <a:lnTo>
                    <a:pt x="27252" y="57147"/>
                  </a:lnTo>
                  <a:lnTo>
                    <a:pt x="49123" y="49608"/>
                  </a:lnTo>
                  <a:lnTo>
                    <a:pt x="70703" y="47739"/>
                  </a:lnTo>
                  <a:lnTo>
                    <a:pt x="76579" y="50496"/>
                  </a:lnTo>
                  <a:lnTo>
                    <a:pt x="82720" y="54191"/>
                  </a:lnTo>
                  <a:lnTo>
                    <a:pt x="93390" y="56758"/>
                  </a:lnTo>
                  <a:lnTo>
                    <a:pt x="103287" y="65314"/>
                  </a:lnTo>
                  <a:lnTo>
                    <a:pt x="104115" y="68890"/>
                  </a:lnTo>
                  <a:lnTo>
                    <a:pt x="104737" y="83971"/>
                  </a:lnTo>
                  <a:lnTo>
                    <a:pt x="98220" y="92980"/>
                  </a:lnTo>
                  <a:lnTo>
                    <a:pt x="96570" y="98826"/>
                  </a:lnTo>
                  <a:lnTo>
                    <a:pt x="95072" y="100808"/>
                  </a:lnTo>
                  <a:lnTo>
                    <a:pt x="82107" y="109306"/>
                  </a:lnTo>
                  <a:lnTo>
                    <a:pt x="78826" y="114901"/>
                  </a:lnTo>
                  <a:lnTo>
                    <a:pt x="77951" y="117875"/>
                  </a:lnTo>
                  <a:lnTo>
                    <a:pt x="76309" y="119858"/>
                  </a:lnTo>
                  <a:lnTo>
                    <a:pt x="56970" y="131129"/>
                  </a:lnTo>
                  <a:lnTo>
                    <a:pt x="31741" y="134319"/>
                  </a:lnTo>
                  <a:lnTo>
                    <a:pt x="19049" y="140869"/>
                  </a:lnTo>
                  <a:lnTo>
                    <a:pt x="15875" y="141537"/>
                  </a:lnTo>
                  <a:lnTo>
                    <a:pt x="13758" y="140923"/>
                  </a:lnTo>
                  <a:lnTo>
                    <a:pt x="12349" y="139456"/>
                  </a:lnTo>
                  <a:lnTo>
                    <a:pt x="11406" y="137420"/>
                  </a:lnTo>
                  <a:lnTo>
                    <a:pt x="9721" y="136062"/>
                  </a:lnTo>
                  <a:lnTo>
                    <a:pt x="1489" y="133705"/>
                  </a:lnTo>
                  <a:lnTo>
                    <a:pt x="663" y="130684"/>
                  </a:lnTo>
                  <a:lnTo>
                    <a:pt x="0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4" name="SMARTInkShape-1596"/>
            <p:cNvSpPr/>
            <p:nvPr>
              <p:custDataLst>
                <p:tags r:id="rId102"/>
              </p:custDataLst>
            </p:nvPr>
          </p:nvSpPr>
          <p:spPr>
            <a:xfrm>
              <a:off x="9934575" y="4657725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0"/>
                  </a:moveTo>
                  <a:lnTo>
                    <a:pt x="0" y="0"/>
                  </a:lnTo>
                  <a:lnTo>
                    <a:pt x="44534" y="0"/>
                  </a:lnTo>
                  <a:lnTo>
                    <a:pt x="88549" y="0"/>
                  </a:lnTo>
                  <a:lnTo>
                    <a:pt x="123292" y="0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5" name="SMARTInkShape-1597"/>
            <p:cNvSpPr/>
            <p:nvPr>
              <p:custDataLst>
                <p:tags r:id="rId103"/>
              </p:custDataLst>
            </p:nvPr>
          </p:nvSpPr>
          <p:spPr>
            <a:xfrm>
              <a:off x="9906012" y="4724400"/>
              <a:ext cx="114289" cy="19048"/>
            </a:xfrm>
            <a:custGeom>
              <a:avLst/>
              <a:gdLst/>
              <a:ahLst/>
              <a:cxnLst/>
              <a:rect l="0" t="0" r="0" b="0"/>
              <a:pathLst>
                <a:path w="114289" h="19048">
                  <a:moveTo>
                    <a:pt x="19038" y="0"/>
                  </a:moveTo>
                  <a:lnTo>
                    <a:pt x="19038" y="0"/>
                  </a:lnTo>
                  <a:lnTo>
                    <a:pt x="5781" y="0"/>
                  </a:lnTo>
                  <a:lnTo>
                    <a:pt x="3851" y="1058"/>
                  </a:lnTo>
                  <a:lnTo>
                    <a:pt x="2562" y="2822"/>
                  </a:lnTo>
                  <a:lnTo>
                    <a:pt x="0" y="9491"/>
                  </a:lnTo>
                  <a:lnTo>
                    <a:pt x="5049" y="14572"/>
                  </a:lnTo>
                  <a:lnTo>
                    <a:pt x="10351" y="17059"/>
                  </a:lnTo>
                  <a:lnTo>
                    <a:pt x="41383" y="19040"/>
                  </a:lnTo>
                  <a:lnTo>
                    <a:pt x="50823" y="19047"/>
                  </a:lnTo>
                  <a:lnTo>
                    <a:pt x="57154" y="16227"/>
                  </a:lnTo>
                  <a:lnTo>
                    <a:pt x="60323" y="13993"/>
                  </a:lnTo>
                  <a:lnTo>
                    <a:pt x="74897" y="10849"/>
                  </a:lnTo>
                  <a:lnTo>
                    <a:pt x="114288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6" name="SMARTInkShape-1598"/>
            <p:cNvSpPr/>
            <p:nvPr>
              <p:custDataLst>
                <p:tags r:id="rId104"/>
              </p:custDataLst>
            </p:nvPr>
          </p:nvSpPr>
          <p:spPr>
            <a:xfrm>
              <a:off x="10153650" y="4633449"/>
              <a:ext cx="38101" cy="14752"/>
            </a:xfrm>
            <a:custGeom>
              <a:avLst/>
              <a:gdLst/>
              <a:ahLst/>
              <a:cxnLst/>
              <a:rect l="0" t="0" r="0" b="0"/>
              <a:pathLst>
                <a:path w="38101" h="14752">
                  <a:moveTo>
                    <a:pt x="0" y="14751"/>
                  </a:moveTo>
                  <a:lnTo>
                    <a:pt x="0" y="14751"/>
                  </a:lnTo>
                  <a:lnTo>
                    <a:pt x="14191" y="562"/>
                  </a:lnTo>
                  <a:lnTo>
                    <a:pt x="16867" y="0"/>
                  </a:lnTo>
                  <a:lnTo>
                    <a:pt x="19713" y="684"/>
                  </a:lnTo>
                  <a:lnTo>
                    <a:pt x="25694" y="3207"/>
                  </a:lnTo>
                  <a:lnTo>
                    <a:pt x="38100" y="52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7" name="SMARTInkShape-1599"/>
            <p:cNvSpPr/>
            <p:nvPr>
              <p:custDataLst>
                <p:tags r:id="rId105"/>
              </p:custDataLst>
            </p:nvPr>
          </p:nvSpPr>
          <p:spPr>
            <a:xfrm>
              <a:off x="10096538" y="4576122"/>
              <a:ext cx="114263" cy="253016"/>
            </a:xfrm>
            <a:custGeom>
              <a:avLst/>
              <a:gdLst/>
              <a:ahLst/>
              <a:cxnLst/>
              <a:rect l="0" t="0" r="0" b="0"/>
              <a:pathLst>
                <a:path w="114263" h="253016">
                  <a:moveTo>
                    <a:pt x="114262" y="53028"/>
                  </a:moveTo>
                  <a:lnTo>
                    <a:pt x="114262" y="53028"/>
                  </a:lnTo>
                  <a:lnTo>
                    <a:pt x="106060" y="53028"/>
                  </a:lnTo>
                  <a:lnTo>
                    <a:pt x="105620" y="54086"/>
                  </a:lnTo>
                  <a:lnTo>
                    <a:pt x="104737" y="62553"/>
                  </a:lnTo>
                  <a:lnTo>
                    <a:pt x="112939" y="54352"/>
                  </a:lnTo>
                  <a:lnTo>
                    <a:pt x="114147" y="44943"/>
                  </a:lnTo>
                  <a:lnTo>
                    <a:pt x="114262" y="16379"/>
                  </a:lnTo>
                  <a:lnTo>
                    <a:pt x="106060" y="6854"/>
                  </a:lnTo>
                  <a:lnTo>
                    <a:pt x="100071" y="5833"/>
                  </a:lnTo>
                  <a:lnTo>
                    <a:pt x="98452" y="4631"/>
                  </a:lnTo>
                  <a:lnTo>
                    <a:pt x="96653" y="473"/>
                  </a:lnTo>
                  <a:lnTo>
                    <a:pt x="96172" y="0"/>
                  </a:lnTo>
                  <a:lnTo>
                    <a:pt x="95851" y="743"/>
                  </a:lnTo>
                  <a:lnTo>
                    <a:pt x="95639" y="2296"/>
                  </a:lnTo>
                  <a:lnTo>
                    <a:pt x="94439" y="3332"/>
                  </a:lnTo>
                  <a:lnTo>
                    <a:pt x="87048" y="5130"/>
                  </a:lnTo>
                  <a:lnTo>
                    <a:pt x="63333" y="27786"/>
                  </a:lnTo>
                  <a:lnTo>
                    <a:pt x="59877" y="34048"/>
                  </a:lnTo>
                  <a:lnTo>
                    <a:pt x="57283" y="40359"/>
                  </a:lnTo>
                  <a:lnTo>
                    <a:pt x="52601" y="46692"/>
                  </a:lnTo>
                  <a:lnTo>
                    <a:pt x="49816" y="55856"/>
                  </a:lnTo>
                  <a:lnTo>
                    <a:pt x="47520" y="65926"/>
                  </a:lnTo>
                  <a:lnTo>
                    <a:pt x="31169" y="98493"/>
                  </a:lnTo>
                  <a:lnTo>
                    <a:pt x="28649" y="106043"/>
                  </a:lnTo>
                  <a:lnTo>
                    <a:pt x="22338" y="117302"/>
                  </a:lnTo>
                  <a:lnTo>
                    <a:pt x="18938" y="132515"/>
                  </a:lnTo>
                  <a:lnTo>
                    <a:pt x="11667" y="147673"/>
                  </a:lnTo>
                  <a:lnTo>
                    <a:pt x="9397" y="154359"/>
                  </a:lnTo>
                  <a:lnTo>
                    <a:pt x="3229" y="164073"/>
                  </a:lnTo>
                  <a:lnTo>
                    <a:pt x="392" y="174961"/>
                  </a:lnTo>
                  <a:lnTo>
                    <a:pt x="0" y="184888"/>
                  </a:lnTo>
                  <a:lnTo>
                    <a:pt x="1045" y="185385"/>
                  </a:lnTo>
                  <a:lnTo>
                    <a:pt x="32118" y="186375"/>
                  </a:lnTo>
                  <a:lnTo>
                    <a:pt x="38244" y="183555"/>
                  </a:lnTo>
                  <a:lnTo>
                    <a:pt x="44493" y="179831"/>
                  </a:lnTo>
                  <a:lnTo>
                    <a:pt x="53961" y="176677"/>
                  </a:lnTo>
                  <a:lnTo>
                    <a:pt x="63471" y="170568"/>
                  </a:lnTo>
                  <a:lnTo>
                    <a:pt x="72989" y="167230"/>
                  </a:lnTo>
                  <a:lnTo>
                    <a:pt x="83806" y="159254"/>
                  </a:lnTo>
                  <a:lnTo>
                    <a:pt x="95081" y="157814"/>
                  </a:lnTo>
                  <a:lnTo>
                    <a:pt x="95212" y="190923"/>
                  </a:lnTo>
                  <a:lnTo>
                    <a:pt x="94154" y="192583"/>
                  </a:lnTo>
                  <a:lnTo>
                    <a:pt x="92388" y="193690"/>
                  </a:lnTo>
                  <a:lnTo>
                    <a:pt x="90155" y="194428"/>
                  </a:lnTo>
                  <a:lnTo>
                    <a:pt x="88666" y="195977"/>
                  </a:lnTo>
                  <a:lnTo>
                    <a:pt x="85722" y="205300"/>
                  </a:lnTo>
                  <a:lnTo>
                    <a:pt x="85690" y="213618"/>
                  </a:lnTo>
                  <a:lnTo>
                    <a:pt x="86747" y="214063"/>
                  </a:lnTo>
                  <a:lnTo>
                    <a:pt x="103401" y="214953"/>
                  </a:lnTo>
                  <a:lnTo>
                    <a:pt x="103847" y="216011"/>
                  </a:lnTo>
                  <a:lnTo>
                    <a:pt x="104734" y="232645"/>
                  </a:lnTo>
                  <a:lnTo>
                    <a:pt x="103677" y="233097"/>
                  </a:lnTo>
                  <a:lnTo>
                    <a:pt x="99679" y="233600"/>
                  </a:lnTo>
                  <a:lnTo>
                    <a:pt x="98191" y="234793"/>
                  </a:lnTo>
                  <a:lnTo>
                    <a:pt x="95603" y="242169"/>
                  </a:lnTo>
                  <a:lnTo>
                    <a:pt x="95213" y="253015"/>
                  </a:lnTo>
                  <a:lnTo>
                    <a:pt x="114262" y="23400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8" name="SMARTInkShape-1600"/>
            <p:cNvSpPr/>
            <p:nvPr>
              <p:custDataLst>
                <p:tags r:id="rId106"/>
              </p:custDataLst>
            </p:nvPr>
          </p:nvSpPr>
          <p:spPr>
            <a:xfrm>
              <a:off x="10287000" y="4553081"/>
              <a:ext cx="237729" cy="228470"/>
            </a:xfrm>
            <a:custGeom>
              <a:avLst/>
              <a:gdLst/>
              <a:ahLst/>
              <a:cxnLst/>
              <a:rect l="0" t="0" r="0" b="0"/>
              <a:pathLst>
                <a:path w="237729" h="228470">
                  <a:moveTo>
                    <a:pt x="9525" y="180844"/>
                  </a:moveTo>
                  <a:lnTo>
                    <a:pt x="9525" y="180844"/>
                  </a:lnTo>
                  <a:lnTo>
                    <a:pt x="0" y="180844"/>
                  </a:lnTo>
                  <a:lnTo>
                    <a:pt x="0" y="189977"/>
                  </a:lnTo>
                  <a:lnTo>
                    <a:pt x="5057" y="190252"/>
                  </a:lnTo>
                  <a:lnTo>
                    <a:pt x="6546" y="191350"/>
                  </a:lnTo>
                  <a:lnTo>
                    <a:pt x="9351" y="199301"/>
                  </a:lnTo>
                  <a:lnTo>
                    <a:pt x="9410" y="199499"/>
                  </a:lnTo>
                  <a:lnTo>
                    <a:pt x="23711" y="199884"/>
                  </a:lnTo>
                  <a:lnTo>
                    <a:pt x="25332" y="198829"/>
                  </a:lnTo>
                  <a:lnTo>
                    <a:pt x="26413" y="197067"/>
                  </a:lnTo>
                  <a:lnTo>
                    <a:pt x="27133" y="194834"/>
                  </a:lnTo>
                  <a:lnTo>
                    <a:pt x="28672" y="193346"/>
                  </a:lnTo>
                  <a:lnTo>
                    <a:pt x="38747" y="188135"/>
                  </a:lnTo>
                  <a:lnTo>
                    <a:pt x="83745" y="152252"/>
                  </a:lnTo>
                  <a:lnTo>
                    <a:pt x="91194" y="144854"/>
                  </a:lnTo>
                  <a:lnTo>
                    <a:pt x="131348" y="97279"/>
                  </a:lnTo>
                  <a:lnTo>
                    <a:pt x="135191" y="93384"/>
                  </a:lnTo>
                  <a:lnTo>
                    <a:pt x="139460" y="83412"/>
                  </a:lnTo>
                  <a:lnTo>
                    <a:pt x="142416" y="72982"/>
                  </a:lnTo>
                  <a:lnTo>
                    <a:pt x="159262" y="40146"/>
                  </a:lnTo>
                  <a:lnTo>
                    <a:pt x="161801" y="32586"/>
                  </a:lnTo>
                  <a:lnTo>
                    <a:pt x="168121" y="22381"/>
                  </a:lnTo>
                  <a:lnTo>
                    <a:pt x="171012" y="11313"/>
                  </a:lnTo>
                  <a:lnTo>
                    <a:pt x="171412" y="1362"/>
                  </a:lnTo>
                  <a:lnTo>
                    <a:pt x="170367" y="864"/>
                  </a:lnTo>
                  <a:lnTo>
                    <a:pt x="163245" y="0"/>
                  </a:lnTo>
                  <a:lnTo>
                    <a:pt x="162806" y="1015"/>
                  </a:lnTo>
                  <a:lnTo>
                    <a:pt x="162316" y="4964"/>
                  </a:lnTo>
                  <a:lnTo>
                    <a:pt x="161127" y="6441"/>
                  </a:lnTo>
                  <a:lnTo>
                    <a:pt x="156985" y="8081"/>
                  </a:lnTo>
                  <a:lnTo>
                    <a:pt x="155457" y="9577"/>
                  </a:lnTo>
                  <a:lnTo>
                    <a:pt x="150182" y="19583"/>
                  </a:lnTo>
                  <a:lnTo>
                    <a:pt x="146122" y="25564"/>
                  </a:lnTo>
                  <a:lnTo>
                    <a:pt x="143839" y="34881"/>
                  </a:lnTo>
                  <a:lnTo>
                    <a:pt x="142102" y="45403"/>
                  </a:lnTo>
                  <a:lnTo>
                    <a:pt x="131133" y="75483"/>
                  </a:lnTo>
                  <a:lnTo>
                    <a:pt x="128697" y="78853"/>
                  </a:lnTo>
                  <a:lnTo>
                    <a:pt x="125990" y="88242"/>
                  </a:lnTo>
                  <a:lnTo>
                    <a:pt x="123863" y="134951"/>
                  </a:lnTo>
                  <a:lnTo>
                    <a:pt x="123825" y="169826"/>
                  </a:lnTo>
                  <a:lnTo>
                    <a:pt x="124883" y="170324"/>
                  </a:lnTo>
                  <a:lnTo>
                    <a:pt x="138016" y="171280"/>
                  </a:lnTo>
                  <a:lnTo>
                    <a:pt x="139635" y="170235"/>
                  </a:lnTo>
                  <a:lnTo>
                    <a:pt x="140714" y="168479"/>
                  </a:lnTo>
                  <a:lnTo>
                    <a:pt x="141434" y="166251"/>
                  </a:lnTo>
                  <a:lnTo>
                    <a:pt x="142972" y="164765"/>
                  </a:lnTo>
                  <a:lnTo>
                    <a:pt x="153047" y="159558"/>
                  </a:lnTo>
                  <a:lnTo>
                    <a:pt x="183312" y="136307"/>
                  </a:lnTo>
                  <a:lnTo>
                    <a:pt x="215956" y="89030"/>
                  </a:lnTo>
                  <a:lnTo>
                    <a:pt x="224383" y="79321"/>
                  </a:lnTo>
                  <a:lnTo>
                    <a:pt x="227350" y="69742"/>
                  </a:lnTo>
                  <a:lnTo>
                    <a:pt x="229548" y="50671"/>
                  </a:lnTo>
                  <a:lnTo>
                    <a:pt x="237728" y="38527"/>
                  </a:lnTo>
                  <a:lnTo>
                    <a:pt x="232951" y="33078"/>
                  </a:lnTo>
                  <a:lnTo>
                    <a:pt x="231501" y="32591"/>
                  </a:lnTo>
                  <a:lnTo>
                    <a:pt x="230534" y="33326"/>
                  </a:lnTo>
                  <a:lnTo>
                    <a:pt x="228982" y="37052"/>
                  </a:lnTo>
                  <a:lnTo>
                    <a:pt x="222129" y="45392"/>
                  </a:lnTo>
                  <a:lnTo>
                    <a:pt x="220432" y="51146"/>
                  </a:lnTo>
                  <a:lnTo>
                    <a:pt x="218922" y="53103"/>
                  </a:lnTo>
                  <a:lnTo>
                    <a:pt x="214420" y="55279"/>
                  </a:lnTo>
                  <a:lnTo>
                    <a:pt x="212796" y="57976"/>
                  </a:lnTo>
                  <a:lnTo>
                    <a:pt x="209454" y="70826"/>
                  </a:lnTo>
                  <a:lnTo>
                    <a:pt x="199378" y="85185"/>
                  </a:lnTo>
                  <a:lnTo>
                    <a:pt x="196418" y="88497"/>
                  </a:lnTo>
                  <a:lnTo>
                    <a:pt x="193132" y="97820"/>
                  </a:lnTo>
                  <a:lnTo>
                    <a:pt x="187908" y="125917"/>
                  </a:lnTo>
                  <a:lnTo>
                    <a:pt x="172893" y="173043"/>
                  </a:lnTo>
                  <a:lnTo>
                    <a:pt x="171453" y="217059"/>
                  </a:lnTo>
                  <a:lnTo>
                    <a:pt x="180975" y="2284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9" name="SMARTInkShape-1601"/>
            <p:cNvSpPr/>
            <p:nvPr>
              <p:custDataLst>
                <p:tags r:id="rId107"/>
              </p:custDataLst>
            </p:nvPr>
          </p:nvSpPr>
          <p:spPr>
            <a:xfrm>
              <a:off x="10582275" y="4772025"/>
              <a:ext cx="85726" cy="104776"/>
            </a:xfrm>
            <a:custGeom>
              <a:avLst/>
              <a:gdLst/>
              <a:ahLst/>
              <a:cxnLst/>
              <a:rect l="0" t="0" r="0" b="0"/>
              <a:pathLst>
                <a:path w="85726" h="104776">
                  <a:moveTo>
                    <a:pt x="38100" y="0"/>
                  </a:moveTo>
                  <a:lnTo>
                    <a:pt x="38100" y="0"/>
                  </a:lnTo>
                  <a:lnTo>
                    <a:pt x="80829" y="0"/>
                  </a:lnTo>
                  <a:lnTo>
                    <a:pt x="82461" y="1058"/>
                  </a:lnTo>
                  <a:lnTo>
                    <a:pt x="83549" y="2822"/>
                  </a:lnTo>
                  <a:lnTo>
                    <a:pt x="85597" y="9133"/>
                  </a:lnTo>
                  <a:lnTo>
                    <a:pt x="85725" y="36649"/>
                  </a:lnTo>
                  <a:lnTo>
                    <a:pt x="79179" y="45417"/>
                  </a:lnTo>
                  <a:lnTo>
                    <a:pt x="76023" y="54261"/>
                  </a:lnTo>
                  <a:lnTo>
                    <a:pt x="63059" y="69888"/>
                  </a:lnTo>
                  <a:lnTo>
                    <a:pt x="56954" y="73394"/>
                  </a:lnTo>
                  <a:lnTo>
                    <a:pt x="50713" y="76012"/>
                  </a:lnTo>
                  <a:lnTo>
                    <a:pt x="19049" y="102005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4" name="SMARTInkShape-Group399"/>
          <p:cNvGrpSpPr/>
          <p:nvPr/>
        </p:nvGrpSpPr>
        <p:grpSpPr>
          <a:xfrm>
            <a:off x="10772775" y="4514896"/>
            <a:ext cx="666751" cy="390480"/>
            <a:chOff x="10772775" y="4514896"/>
            <a:chExt cx="666751" cy="390480"/>
          </a:xfrm>
        </p:grpSpPr>
        <p:sp>
          <p:nvSpPr>
            <p:cNvPr id="371" name="SMARTInkShape-1602"/>
            <p:cNvSpPr/>
            <p:nvPr>
              <p:custDataLst>
                <p:tags r:id="rId94"/>
              </p:custDataLst>
            </p:nvPr>
          </p:nvSpPr>
          <p:spPr>
            <a:xfrm>
              <a:off x="10772775" y="4514896"/>
              <a:ext cx="428622" cy="390480"/>
            </a:xfrm>
            <a:custGeom>
              <a:avLst/>
              <a:gdLst/>
              <a:ahLst/>
              <a:cxnLst/>
              <a:rect l="0" t="0" r="0" b="0"/>
              <a:pathLst>
                <a:path w="428622" h="390480">
                  <a:moveTo>
                    <a:pt x="0" y="238079"/>
                  </a:moveTo>
                  <a:lnTo>
                    <a:pt x="0" y="238079"/>
                  </a:lnTo>
                  <a:lnTo>
                    <a:pt x="5057" y="238079"/>
                  </a:lnTo>
                  <a:lnTo>
                    <a:pt x="10361" y="235257"/>
                  </a:lnTo>
                  <a:lnTo>
                    <a:pt x="16247" y="231533"/>
                  </a:lnTo>
                  <a:lnTo>
                    <a:pt x="25509" y="228378"/>
                  </a:lnTo>
                  <a:lnTo>
                    <a:pt x="67513" y="199920"/>
                  </a:lnTo>
                  <a:lnTo>
                    <a:pt x="87185" y="187268"/>
                  </a:lnTo>
                  <a:lnTo>
                    <a:pt x="133532" y="150120"/>
                  </a:lnTo>
                  <a:lnTo>
                    <a:pt x="177611" y="111167"/>
                  </a:lnTo>
                  <a:lnTo>
                    <a:pt x="197793" y="93026"/>
                  </a:lnTo>
                  <a:lnTo>
                    <a:pt x="206441" y="82594"/>
                  </a:lnTo>
                  <a:lnTo>
                    <a:pt x="221094" y="70771"/>
                  </a:lnTo>
                  <a:lnTo>
                    <a:pt x="243239" y="40097"/>
                  </a:lnTo>
                  <a:lnTo>
                    <a:pt x="246748" y="32611"/>
                  </a:lnTo>
                  <a:lnTo>
                    <a:pt x="255593" y="21005"/>
                  </a:lnTo>
                  <a:lnTo>
                    <a:pt x="257921" y="11795"/>
                  </a:lnTo>
                  <a:lnTo>
                    <a:pt x="262093" y="5922"/>
                  </a:lnTo>
                  <a:lnTo>
                    <a:pt x="262570" y="3933"/>
                  </a:lnTo>
                  <a:lnTo>
                    <a:pt x="261830" y="2607"/>
                  </a:lnTo>
                  <a:lnTo>
                    <a:pt x="257256" y="0"/>
                  </a:lnTo>
                  <a:lnTo>
                    <a:pt x="242989" y="14144"/>
                  </a:lnTo>
                  <a:lnTo>
                    <a:pt x="240286" y="19666"/>
                  </a:lnTo>
                  <a:lnTo>
                    <a:pt x="228508" y="53072"/>
                  </a:lnTo>
                  <a:lnTo>
                    <a:pt x="203116" y="98728"/>
                  </a:lnTo>
                  <a:lnTo>
                    <a:pt x="194707" y="117532"/>
                  </a:lnTo>
                  <a:lnTo>
                    <a:pt x="183207" y="161885"/>
                  </a:lnTo>
                  <a:lnTo>
                    <a:pt x="180909" y="173523"/>
                  </a:lnTo>
                  <a:lnTo>
                    <a:pt x="174722" y="187084"/>
                  </a:lnTo>
                  <a:lnTo>
                    <a:pt x="171361" y="202978"/>
                  </a:lnTo>
                  <a:lnTo>
                    <a:pt x="165192" y="215919"/>
                  </a:lnTo>
                  <a:lnTo>
                    <a:pt x="161932" y="262657"/>
                  </a:lnTo>
                  <a:lnTo>
                    <a:pt x="161925" y="266608"/>
                  </a:lnTo>
                  <a:lnTo>
                    <a:pt x="166982" y="266640"/>
                  </a:lnTo>
                  <a:lnTo>
                    <a:pt x="168471" y="265586"/>
                  </a:lnTo>
                  <a:lnTo>
                    <a:pt x="169463" y="263826"/>
                  </a:lnTo>
                  <a:lnTo>
                    <a:pt x="171190" y="256953"/>
                  </a:lnTo>
                  <a:lnTo>
                    <a:pt x="171449" y="216774"/>
                  </a:lnTo>
                  <a:lnTo>
                    <a:pt x="168626" y="209913"/>
                  </a:lnTo>
                  <a:lnTo>
                    <a:pt x="164904" y="203336"/>
                  </a:lnTo>
                  <a:lnTo>
                    <a:pt x="161748" y="193683"/>
                  </a:lnTo>
                  <a:lnTo>
                    <a:pt x="155640" y="184120"/>
                  </a:lnTo>
                  <a:lnTo>
                    <a:pt x="153841" y="177761"/>
                  </a:lnTo>
                  <a:lnTo>
                    <a:pt x="147396" y="171407"/>
                  </a:lnTo>
                  <a:lnTo>
                    <a:pt x="138534" y="166113"/>
                  </a:lnTo>
                  <a:lnTo>
                    <a:pt x="124222" y="159893"/>
                  </a:lnTo>
                  <a:lnTo>
                    <a:pt x="117651" y="155705"/>
                  </a:lnTo>
                  <a:lnTo>
                    <a:pt x="108003" y="153347"/>
                  </a:lnTo>
                  <a:lnTo>
                    <a:pt x="82552" y="152393"/>
                  </a:lnTo>
                  <a:lnTo>
                    <a:pt x="76200" y="155194"/>
                  </a:lnTo>
                  <a:lnTo>
                    <a:pt x="68556" y="160559"/>
                  </a:lnTo>
                  <a:lnTo>
                    <a:pt x="67511" y="164115"/>
                  </a:lnTo>
                  <a:lnTo>
                    <a:pt x="67232" y="166544"/>
                  </a:lnTo>
                  <a:lnTo>
                    <a:pt x="65987" y="168164"/>
                  </a:lnTo>
                  <a:lnTo>
                    <a:pt x="61783" y="169964"/>
                  </a:lnTo>
                  <a:lnTo>
                    <a:pt x="61298" y="171502"/>
                  </a:lnTo>
                  <a:lnTo>
                    <a:pt x="62031" y="173586"/>
                  </a:lnTo>
                  <a:lnTo>
                    <a:pt x="71459" y="185555"/>
                  </a:lnTo>
                  <a:lnTo>
                    <a:pt x="76915" y="188277"/>
                  </a:lnTo>
                  <a:lnTo>
                    <a:pt x="122151" y="199549"/>
                  </a:lnTo>
                  <a:lnTo>
                    <a:pt x="152893" y="198836"/>
                  </a:lnTo>
                  <a:lnTo>
                    <a:pt x="192029" y="191767"/>
                  </a:lnTo>
                  <a:lnTo>
                    <a:pt x="238326" y="180265"/>
                  </a:lnTo>
                  <a:lnTo>
                    <a:pt x="279229" y="171513"/>
                  </a:lnTo>
                  <a:lnTo>
                    <a:pt x="319190" y="158300"/>
                  </a:lnTo>
                  <a:lnTo>
                    <a:pt x="359770" y="142776"/>
                  </a:lnTo>
                  <a:lnTo>
                    <a:pt x="397036" y="123774"/>
                  </a:lnTo>
                  <a:lnTo>
                    <a:pt x="428619" y="95210"/>
                  </a:lnTo>
                  <a:lnTo>
                    <a:pt x="428621" y="95208"/>
                  </a:lnTo>
                  <a:lnTo>
                    <a:pt x="423567" y="100262"/>
                  </a:lnTo>
                  <a:lnTo>
                    <a:pt x="421087" y="105566"/>
                  </a:lnTo>
                  <a:lnTo>
                    <a:pt x="420423" y="108462"/>
                  </a:lnTo>
                  <a:lnTo>
                    <a:pt x="418923" y="110393"/>
                  </a:lnTo>
                  <a:lnTo>
                    <a:pt x="414434" y="112538"/>
                  </a:lnTo>
                  <a:lnTo>
                    <a:pt x="412815" y="114169"/>
                  </a:lnTo>
                  <a:lnTo>
                    <a:pt x="411016" y="118802"/>
                  </a:lnTo>
                  <a:lnTo>
                    <a:pt x="409478" y="120461"/>
                  </a:lnTo>
                  <a:lnTo>
                    <a:pt x="404945" y="122304"/>
                  </a:lnTo>
                  <a:lnTo>
                    <a:pt x="403314" y="123855"/>
                  </a:lnTo>
                  <a:lnTo>
                    <a:pt x="401500" y="128398"/>
                  </a:lnTo>
                  <a:lnTo>
                    <a:pt x="400479" y="136907"/>
                  </a:lnTo>
                  <a:lnTo>
                    <a:pt x="399278" y="138881"/>
                  </a:lnTo>
                  <a:lnTo>
                    <a:pt x="397418" y="140197"/>
                  </a:lnTo>
                  <a:lnTo>
                    <a:pt x="391887" y="142309"/>
                  </a:lnTo>
                  <a:lnTo>
                    <a:pt x="391130" y="145421"/>
                  </a:lnTo>
                  <a:lnTo>
                    <a:pt x="390645" y="150985"/>
                  </a:lnTo>
                  <a:lnTo>
                    <a:pt x="391662" y="151441"/>
                  </a:lnTo>
                  <a:lnTo>
                    <a:pt x="404719" y="152318"/>
                  </a:lnTo>
                  <a:lnTo>
                    <a:pt x="406338" y="151272"/>
                  </a:lnTo>
                  <a:lnTo>
                    <a:pt x="407417" y="149516"/>
                  </a:lnTo>
                  <a:lnTo>
                    <a:pt x="408136" y="147286"/>
                  </a:lnTo>
                  <a:lnTo>
                    <a:pt x="409674" y="145801"/>
                  </a:lnTo>
                  <a:lnTo>
                    <a:pt x="417650" y="143220"/>
                  </a:lnTo>
                  <a:lnTo>
                    <a:pt x="418456" y="140181"/>
                  </a:lnTo>
                  <a:lnTo>
                    <a:pt x="418671" y="137888"/>
                  </a:lnTo>
                  <a:lnTo>
                    <a:pt x="421732" y="132520"/>
                  </a:lnTo>
                  <a:lnTo>
                    <a:pt x="427263" y="125506"/>
                  </a:lnTo>
                  <a:lnTo>
                    <a:pt x="428356" y="116516"/>
                  </a:lnTo>
                  <a:lnTo>
                    <a:pt x="428590" y="106490"/>
                  </a:lnTo>
                  <a:lnTo>
                    <a:pt x="420422" y="96683"/>
                  </a:lnTo>
                  <a:lnTo>
                    <a:pt x="419491" y="90585"/>
                  </a:lnTo>
                  <a:lnTo>
                    <a:pt x="418302" y="88950"/>
                  </a:lnTo>
                  <a:lnTo>
                    <a:pt x="416452" y="87860"/>
                  </a:lnTo>
                  <a:lnTo>
                    <a:pt x="408791" y="86325"/>
                  </a:lnTo>
                  <a:lnTo>
                    <a:pt x="387304" y="85717"/>
                  </a:lnTo>
                  <a:lnTo>
                    <a:pt x="385204" y="86763"/>
                  </a:lnTo>
                  <a:lnTo>
                    <a:pt x="383803" y="88518"/>
                  </a:lnTo>
                  <a:lnTo>
                    <a:pt x="382869" y="90747"/>
                  </a:lnTo>
                  <a:lnTo>
                    <a:pt x="381187" y="92232"/>
                  </a:lnTo>
                  <a:lnTo>
                    <a:pt x="370884" y="97440"/>
                  </a:lnTo>
                  <a:lnTo>
                    <a:pt x="339716" y="126993"/>
                  </a:lnTo>
                  <a:lnTo>
                    <a:pt x="311150" y="169719"/>
                  </a:lnTo>
                  <a:lnTo>
                    <a:pt x="296764" y="212161"/>
                  </a:lnTo>
                  <a:lnTo>
                    <a:pt x="295315" y="250373"/>
                  </a:lnTo>
                  <a:lnTo>
                    <a:pt x="298114" y="256949"/>
                  </a:lnTo>
                  <a:lnTo>
                    <a:pt x="309466" y="271142"/>
                  </a:lnTo>
                  <a:lnTo>
                    <a:pt x="314988" y="273940"/>
                  </a:lnTo>
                  <a:lnTo>
                    <a:pt x="333434" y="275983"/>
                  </a:lnTo>
                  <a:lnTo>
                    <a:pt x="346087" y="276140"/>
                  </a:lnTo>
                  <a:lnTo>
                    <a:pt x="352429" y="273339"/>
                  </a:lnTo>
                  <a:lnTo>
                    <a:pt x="358777" y="269625"/>
                  </a:lnTo>
                  <a:lnTo>
                    <a:pt x="399462" y="257769"/>
                  </a:lnTo>
                  <a:lnTo>
                    <a:pt x="402832" y="257556"/>
                  </a:lnTo>
                  <a:lnTo>
                    <a:pt x="409401" y="254497"/>
                  </a:lnTo>
                  <a:lnTo>
                    <a:pt x="419085" y="247615"/>
                  </a:lnTo>
                  <a:lnTo>
                    <a:pt x="419099" y="255806"/>
                  </a:lnTo>
                  <a:lnTo>
                    <a:pt x="412554" y="264472"/>
                  </a:lnTo>
                  <a:lnTo>
                    <a:pt x="409966" y="274428"/>
                  </a:lnTo>
                  <a:lnTo>
                    <a:pt x="393772" y="293017"/>
                  </a:lnTo>
                  <a:lnTo>
                    <a:pt x="390953" y="302999"/>
                  </a:lnTo>
                  <a:lnTo>
                    <a:pt x="384063" y="312011"/>
                  </a:lnTo>
                  <a:lnTo>
                    <a:pt x="380849" y="320898"/>
                  </a:lnTo>
                  <a:lnTo>
                    <a:pt x="374724" y="330233"/>
                  </a:lnTo>
                  <a:lnTo>
                    <a:pt x="371903" y="340983"/>
                  </a:lnTo>
                  <a:lnTo>
                    <a:pt x="365013" y="350089"/>
                  </a:lnTo>
                  <a:lnTo>
                    <a:pt x="362858" y="358991"/>
                  </a:lnTo>
                  <a:lnTo>
                    <a:pt x="361951" y="389024"/>
                  </a:lnTo>
                  <a:lnTo>
                    <a:pt x="363008" y="389510"/>
                  </a:lnTo>
                  <a:lnTo>
                    <a:pt x="371475" y="3904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2" name="SMARTInkShape-1603"/>
            <p:cNvSpPr/>
            <p:nvPr>
              <p:custDataLst>
                <p:tags r:id="rId95"/>
              </p:custDataLst>
            </p:nvPr>
          </p:nvSpPr>
          <p:spPr>
            <a:xfrm>
              <a:off x="11287125" y="4610100"/>
              <a:ext cx="152401" cy="9526"/>
            </a:xfrm>
            <a:custGeom>
              <a:avLst/>
              <a:gdLst/>
              <a:ahLst/>
              <a:cxnLst/>
              <a:rect l="0" t="0" r="0" b="0"/>
              <a:pathLst>
                <a:path w="152401" h="9526">
                  <a:moveTo>
                    <a:pt x="0" y="9525"/>
                  </a:moveTo>
                  <a:lnTo>
                    <a:pt x="0" y="9525"/>
                  </a:lnTo>
                  <a:lnTo>
                    <a:pt x="41402" y="9525"/>
                  </a:lnTo>
                  <a:lnTo>
                    <a:pt x="47682" y="6703"/>
                  </a:lnTo>
                  <a:lnTo>
                    <a:pt x="54000" y="2979"/>
                  </a:lnTo>
                  <a:lnTo>
                    <a:pt x="66679" y="589"/>
                  </a:lnTo>
                  <a:lnTo>
                    <a:pt x="114300" y="1"/>
                  </a:lnTo>
                  <a:lnTo>
                    <a:pt x="152272" y="0"/>
                  </a:lnTo>
                  <a:lnTo>
                    <a:pt x="1524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3" name="SMARTInkShape-1604"/>
            <p:cNvSpPr/>
            <p:nvPr>
              <p:custDataLst>
                <p:tags r:id="rId96"/>
              </p:custDataLst>
            </p:nvPr>
          </p:nvSpPr>
          <p:spPr>
            <a:xfrm>
              <a:off x="11296650" y="4705353"/>
              <a:ext cx="133351" cy="9523"/>
            </a:xfrm>
            <a:custGeom>
              <a:avLst/>
              <a:gdLst/>
              <a:ahLst/>
              <a:cxnLst/>
              <a:rect l="0" t="0" r="0" b="0"/>
              <a:pathLst>
                <a:path w="133351" h="9523">
                  <a:moveTo>
                    <a:pt x="0" y="9522"/>
                  </a:moveTo>
                  <a:lnTo>
                    <a:pt x="0" y="9522"/>
                  </a:lnTo>
                  <a:lnTo>
                    <a:pt x="45870" y="9522"/>
                  </a:lnTo>
                  <a:lnTo>
                    <a:pt x="54883" y="2976"/>
                  </a:lnTo>
                  <a:lnTo>
                    <a:pt x="63769" y="880"/>
                  </a:lnTo>
                  <a:lnTo>
                    <a:pt x="98819" y="0"/>
                  </a:lnTo>
                  <a:lnTo>
                    <a:pt x="100804" y="1057"/>
                  </a:lnTo>
                  <a:lnTo>
                    <a:pt x="102129" y="2820"/>
                  </a:lnTo>
                  <a:lnTo>
                    <a:pt x="103010" y="5054"/>
                  </a:lnTo>
                  <a:lnTo>
                    <a:pt x="104657" y="6544"/>
                  </a:lnTo>
                  <a:lnTo>
                    <a:pt x="112821" y="9130"/>
                  </a:lnTo>
                  <a:lnTo>
                    <a:pt x="133350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0" name="SMARTInkShape-Group400"/>
          <p:cNvGrpSpPr/>
          <p:nvPr/>
        </p:nvGrpSpPr>
        <p:grpSpPr>
          <a:xfrm>
            <a:off x="11430000" y="4547550"/>
            <a:ext cx="552021" cy="329251"/>
            <a:chOff x="11430000" y="4547550"/>
            <a:chExt cx="552021" cy="329251"/>
          </a:xfrm>
        </p:grpSpPr>
        <p:sp>
          <p:nvSpPr>
            <p:cNvPr id="375" name="SMARTInkShape-1605"/>
            <p:cNvSpPr/>
            <p:nvPr>
              <p:custDataLst>
                <p:tags r:id="rId89"/>
              </p:custDataLst>
            </p:nvPr>
          </p:nvSpPr>
          <p:spPr>
            <a:xfrm>
              <a:off x="11430000" y="4547550"/>
              <a:ext cx="276226" cy="214951"/>
            </a:xfrm>
            <a:custGeom>
              <a:avLst/>
              <a:gdLst/>
              <a:ahLst/>
              <a:cxnLst/>
              <a:rect l="0" t="0" r="0" b="0"/>
              <a:pathLst>
                <a:path w="276226" h="214951">
                  <a:moveTo>
                    <a:pt x="0" y="214950"/>
                  </a:moveTo>
                  <a:lnTo>
                    <a:pt x="0" y="214950"/>
                  </a:lnTo>
                  <a:lnTo>
                    <a:pt x="32273" y="214950"/>
                  </a:lnTo>
                  <a:lnTo>
                    <a:pt x="34215" y="213892"/>
                  </a:lnTo>
                  <a:lnTo>
                    <a:pt x="35511" y="212128"/>
                  </a:lnTo>
                  <a:lnTo>
                    <a:pt x="36374" y="209893"/>
                  </a:lnTo>
                  <a:lnTo>
                    <a:pt x="38008" y="208404"/>
                  </a:lnTo>
                  <a:lnTo>
                    <a:pt x="42645" y="206749"/>
                  </a:lnTo>
                  <a:lnTo>
                    <a:pt x="54246" y="204629"/>
                  </a:lnTo>
                  <a:lnTo>
                    <a:pt x="101778" y="170469"/>
                  </a:lnTo>
                  <a:lnTo>
                    <a:pt x="117410" y="159907"/>
                  </a:lnTo>
                  <a:lnTo>
                    <a:pt x="135530" y="140734"/>
                  </a:lnTo>
                  <a:lnTo>
                    <a:pt x="182699" y="98833"/>
                  </a:lnTo>
                  <a:lnTo>
                    <a:pt x="212685" y="54746"/>
                  </a:lnTo>
                  <a:lnTo>
                    <a:pt x="225773" y="34620"/>
                  </a:lnTo>
                  <a:lnTo>
                    <a:pt x="228041" y="21403"/>
                  </a:lnTo>
                  <a:lnTo>
                    <a:pt x="229285" y="19243"/>
                  </a:lnTo>
                  <a:lnTo>
                    <a:pt x="231173" y="17804"/>
                  </a:lnTo>
                  <a:lnTo>
                    <a:pt x="233490" y="16844"/>
                  </a:lnTo>
                  <a:lnTo>
                    <a:pt x="235036" y="15147"/>
                  </a:lnTo>
                  <a:lnTo>
                    <a:pt x="236752" y="10437"/>
                  </a:lnTo>
                  <a:lnTo>
                    <a:pt x="236152" y="8758"/>
                  </a:lnTo>
                  <a:lnTo>
                    <a:pt x="234693" y="7639"/>
                  </a:lnTo>
                  <a:lnTo>
                    <a:pt x="229805" y="5842"/>
                  </a:lnTo>
                  <a:lnTo>
                    <a:pt x="229136" y="2774"/>
                  </a:lnTo>
                  <a:lnTo>
                    <a:pt x="228957" y="474"/>
                  </a:lnTo>
                  <a:lnTo>
                    <a:pt x="227779" y="0"/>
                  </a:lnTo>
                  <a:lnTo>
                    <a:pt x="220431" y="4480"/>
                  </a:lnTo>
                  <a:lnTo>
                    <a:pt x="214420" y="10184"/>
                  </a:lnTo>
                  <a:lnTo>
                    <a:pt x="211714" y="15640"/>
                  </a:lnTo>
                  <a:lnTo>
                    <a:pt x="210993" y="18577"/>
                  </a:lnTo>
                  <a:lnTo>
                    <a:pt x="204921" y="27766"/>
                  </a:lnTo>
                  <a:lnTo>
                    <a:pt x="194446" y="40353"/>
                  </a:lnTo>
                  <a:lnTo>
                    <a:pt x="188457" y="53031"/>
                  </a:lnTo>
                  <a:lnTo>
                    <a:pt x="185963" y="56204"/>
                  </a:lnTo>
                  <a:lnTo>
                    <a:pt x="183192" y="65374"/>
                  </a:lnTo>
                  <a:lnTo>
                    <a:pt x="180901" y="75446"/>
                  </a:lnTo>
                  <a:lnTo>
                    <a:pt x="156549" y="122111"/>
                  </a:lnTo>
                  <a:lnTo>
                    <a:pt x="143535" y="166668"/>
                  </a:lnTo>
                  <a:lnTo>
                    <a:pt x="142875" y="195458"/>
                  </a:lnTo>
                  <a:lnTo>
                    <a:pt x="157066" y="195889"/>
                  </a:lnTo>
                  <a:lnTo>
                    <a:pt x="162586" y="193073"/>
                  </a:lnTo>
                  <a:lnTo>
                    <a:pt x="207618" y="150203"/>
                  </a:lnTo>
                  <a:lnTo>
                    <a:pt x="231661" y="126163"/>
                  </a:lnTo>
                  <a:lnTo>
                    <a:pt x="235253" y="116928"/>
                  </a:lnTo>
                  <a:lnTo>
                    <a:pt x="237906" y="106826"/>
                  </a:lnTo>
                  <a:lnTo>
                    <a:pt x="248234" y="91718"/>
                  </a:lnTo>
                  <a:lnTo>
                    <a:pt x="262543" y="75328"/>
                  </a:lnTo>
                  <a:lnTo>
                    <a:pt x="264854" y="68934"/>
                  </a:lnTo>
                  <a:lnTo>
                    <a:pt x="266526" y="66807"/>
                  </a:lnTo>
                  <a:lnTo>
                    <a:pt x="272880" y="62753"/>
                  </a:lnTo>
                  <a:lnTo>
                    <a:pt x="276223" y="53036"/>
                  </a:lnTo>
                  <a:lnTo>
                    <a:pt x="276225" y="66283"/>
                  </a:lnTo>
                  <a:lnTo>
                    <a:pt x="273401" y="72323"/>
                  </a:lnTo>
                  <a:lnTo>
                    <a:pt x="268619" y="80652"/>
                  </a:lnTo>
                  <a:lnTo>
                    <a:pt x="250399" y="121351"/>
                  </a:lnTo>
                  <a:lnTo>
                    <a:pt x="247814" y="132076"/>
                  </a:lnTo>
                  <a:lnTo>
                    <a:pt x="241465" y="145122"/>
                  </a:lnTo>
                  <a:lnTo>
                    <a:pt x="238058" y="160864"/>
                  </a:lnTo>
                  <a:lnTo>
                    <a:pt x="230780" y="176201"/>
                  </a:lnTo>
                  <a:lnTo>
                    <a:pt x="228600" y="2054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6" name="SMARTInkShape-1606"/>
            <p:cNvSpPr/>
            <p:nvPr>
              <p:custDataLst>
                <p:tags r:id="rId90"/>
              </p:custDataLst>
            </p:nvPr>
          </p:nvSpPr>
          <p:spPr>
            <a:xfrm>
              <a:off x="11716152" y="4572117"/>
              <a:ext cx="132949" cy="199870"/>
            </a:xfrm>
            <a:custGeom>
              <a:avLst/>
              <a:gdLst/>
              <a:ahLst/>
              <a:cxnLst/>
              <a:rect l="0" t="0" r="0" b="0"/>
              <a:pathLst>
                <a:path w="132949" h="199870">
                  <a:moveTo>
                    <a:pt x="132948" y="9408"/>
                  </a:moveTo>
                  <a:lnTo>
                    <a:pt x="132948" y="9408"/>
                  </a:lnTo>
                  <a:lnTo>
                    <a:pt x="132948" y="0"/>
                  </a:lnTo>
                  <a:lnTo>
                    <a:pt x="109245" y="23587"/>
                  </a:lnTo>
                  <a:lnTo>
                    <a:pt x="106538" y="29115"/>
                  </a:lnTo>
                  <a:lnTo>
                    <a:pt x="105817" y="32071"/>
                  </a:lnTo>
                  <a:lnTo>
                    <a:pt x="104278" y="34042"/>
                  </a:lnTo>
                  <a:lnTo>
                    <a:pt x="99744" y="36232"/>
                  </a:lnTo>
                  <a:lnTo>
                    <a:pt x="98112" y="38932"/>
                  </a:lnTo>
                  <a:lnTo>
                    <a:pt x="92671" y="55653"/>
                  </a:lnTo>
                  <a:lnTo>
                    <a:pt x="56730" y="97945"/>
                  </a:lnTo>
                  <a:lnTo>
                    <a:pt x="51449" y="109083"/>
                  </a:lnTo>
                  <a:lnTo>
                    <a:pt x="45236" y="130658"/>
                  </a:lnTo>
                  <a:lnTo>
                    <a:pt x="22805" y="165079"/>
                  </a:lnTo>
                  <a:lnTo>
                    <a:pt x="18822" y="176771"/>
                  </a:lnTo>
                  <a:lnTo>
                    <a:pt x="10609" y="188382"/>
                  </a:lnTo>
                  <a:lnTo>
                    <a:pt x="9563" y="194846"/>
                  </a:lnTo>
                  <a:lnTo>
                    <a:pt x="8359" y="196533"/>
                  </a:lnTo>
                  <a:lnTo>
                    <a:pt x="6497" y="197659"/>
                  </a:lnTo>
                  <a:lnTo>
                    <a:pt x="0" y="199776"/>
                  </a:lnTo>
                  <a:lnTo>
                    <a:pt x="4774" y="199869"/>
                  </a:lnTo>
                  <a:lnTo>
                    <a:pt x="6223" y="198824"/>
                  </a:lnTo>
                  <a:lnTo>
                    <a:pt x="9123" y="1903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7" name="SMARTInkShape-1607"/>
            <p:cNvSpPr/>
            <p:nvPr>
              <p:custDataLst>
                <p:tags r:id="rId91"/>
              </p:custDataLst>
            </p:nvPr>
          </p:nvSpPr>
          <p:spPr>
            <a:xfrm>
              <a:off x="11791950" y="4581525"/>
              <a:ext cx="57149" cy="219076"/>
            </a:xfrm>
            <a:custGeom>
              <a:avLst/>
              <a:gdLst/>
              <a:ahLst/>
              <a:cxnLst/>
              <a:rect l="0" t="0" r="0" b="0"/>
              <a:pathLst>
                <a:path w="57149" h="219076">
                  <a:moveTo>
                    <a:pt x="38100" y="19050"/>
                  </a:moveTo>
                  <a:lnTo>
                    <a:pt x="38100" y="19050"/>
                  </a:lnTo>
                  <a:lnTo>
                    <a:pt x="38100" y="13993"/>
                  </a:lnTo>
                  <a:lnTo>
                    <a:pt x="39158" y="12504"/>
                  </a:lnTo>
                  <a:lnTo>
                    <a:pt x="40924" y="11511"/>
                  </a:lnTo>
                  <a:lnTo>
                    <a:pt x="43158" y="10849"/>
                  </a:lnTo>
                  <a:lnTo>
                    <a:pt x="44646" y="9349"/>
                  </a:lnTo>
                  <a:lnTo>
                    <a:pt x="47234" y="1440"/>
                  </a:lnTo>
                  <a:lnTo>
                    <a:pt x="50273" y="640"/>
                  </a:lnTo>
                  <a:lnTo>
                    <a:pt x="57140" y="0"/>
                  </a:lnTo>
                  <a:lnTo>
                    <a:pt x="57148" y="5057"/>
                  </a:lnTo>
                  <a:lnTo>
                    <a:pt x="54326" y="10361"/>
                  </a:lnTo>
                  <a:lnTo>
                    <a:pt x="48948" y="17333"/>
                  </a:lnTo>
                  <a:lnTo>
                    <a:pt x="48016" y="23598"/>
                  </a:lnTo>
                  <a:lnTo>
                    <a:pt x="46643" y="41742"/>
                  </a:lnTo>
                  <a:lnTo>
                    <a:pt x="31818" y="80559"/>
                  </a:lnTo>
                  <a:lnTo>
                    <a:pt x="22113" y="126855"/>
                  </a:lnTo>
                  <a:lnTo>
                    <a:pt x="16280" y="169407"/>
                  </a:lnTo>
                  <a:lnTo>
                    <a:pt x="12527" y="176892"/>
                  </a:lnTo>
                  <a:lnTo>
                    <a:pt x="9644" y="198108"/>
                  </a:lnTo>
                  <a:lnTo>
                    <a:pt x="9561" y="204513"/>
                  </a:lnTo>
                  <a:lnTo>
                    <a:pt x="6719" y="210133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8" name="SMARTInkShape-1608"/>
            <p:cNvSpPr/>
            <p:nvPr>
              <p:custDataLst>
                <p:tags r:id="rId92"/>
              </p:custDataLst>
            </p:nvPr>
          </p:nvSpPr>
          <p:spPr>
            <a:xfrm>
              <a:off x="11716141" y="4733925"/>
              <a:ext cx="104385" cy="19051"/>
            </a:xfrm>
            <a:custGeom>
              <a:avLst/>
              <a:gdLst/>
              <a:ahLst/>
              <a:cxnLst/>
              <a:rect l="0" t="0" r="0" b="0"/>
              <a:pathLst>
                <a:path w="104385" h="19051">
                  <a:moveTo>
                    <a:pt x="9134" y="19050"/>
                  </a:moveTo>
                  <a:lnTo>
                    <a:pt x="9134" y="19050"/>
                  </a:lnTo>
                  <a:lnTo>
                    <a:pt x="0" y="9917"/>
                  </a:lnTo>
                  <a:lnTo>
                    <a:pt x="41306" y="9525"/>
                  </a:lnTo>
                  <a:lnTo>
                    <a:pt x="47421" y="6703"/>
                  </a:lnTo>
                  <a:lnTo>
                    <a:pt x="53667" y="2979"/>
                  </a:lnTo>
                  <a:lnTo>
                    <a:pt x="66300" y="589"/>
                  </a:lnTo>
                  <a:lnTo>
                    <a:pt x="10438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9" name="SMARTInkShape-1609"/>
            <p:cNvSpPr/>
            <p:nvPr>
              <p:custDataLst>
                <p:tags r:id="rId93"/>
              </p:custDataLst>
            </p:nvPr>
          </p:nvSpPr>
          <p:spPr>
            <a:xfrm>
              <a:off x="11868150" y="4752975"/>
              <a:ext cx="113871" cy="123826"/>
            </a:xfrm>
            <a:custGeom>
              <a:avLst/>
              <a:gdLst/>
              <a:ahLst/>
              <a:cxnLst/>
              <a:rect l="0" t="0" r="0" b="0"/>
              <a:pathLst>
                <a:path w="113871" h="123826">
                  <a:moveTo>
                    <a:pt x="47625" y="19050"/>
                  </a:moveTo>
                  <a:lnTo>
                    <a:pt x="47625" y="19050"/>
                  </a:lnTo>
                  <a:lnTo>
                    <a:pt x="38135" y="9559"/>
                  </a:lnTo>
                  <a:lnTo>
                    <a:pt x="38109" y="4478"/>
                  </a:lnTo>
                  <a:lnTo>
                    <a:pt x="39164" y="2986"/>
                  </a:lnTo>
                  <a:lnTo>
                    <a:pt x="40927" y="1991"/>
                  </a:lnTo>
                  <a:lnTo>
                    <a:pt x="47802" y="262"/>
                  </a:lnTo>
                  <a:lnTo>
                    <a:pt x="79805" y="0"/>
                  </a:lnTo>
                  <a:lnTo>
                    <a:pt x="81779" y="1058"/>
                  </a:lnTo>
                  <a:lnTo>
                    <a:pt x="83093" y="2822"/>
                  </a:lnTo>
                  <a:lnTo>
                    <a:pt x="83970" y="5057"/>
                  </a:lnTo>
                  <a:lnTo>
                    <a:pt x="85613" y="6546"/>
                  </a:lnTo>
                  <a:lnTo>
                    <a:pt x="93772" y="9133"/>
                  </a:lnTo>
                  <a:lnTo>
                    <a:pt x="99870" y="9408"/>
                  </a:lnTo>
                  <a:lnTo>
                    <a:pt x="101504" y="10506"/>
                  </a:lnTo>
                  <a:lnTo>
                    <a:pt x="102595" y="12295"/>
                  </a:lnTo>
                  <a:lnTo>
                    <a:pt x="104648" y="18655"/>
                  </a:lnTo>
                  <a:lnTo>
                    <a:pt x="104765" y="27217"/>
                  </a:lnTo>
                  <a:lnTo>
                    <a:pt x="103708" y="27669"/>
                  </a:lnTo>
                  <a:lnTo>
                    <a:pt x="99715" y="28172"/>
                  </a:lnTo>
                  <a:lnTo>
                    <a:pt x="98227" y="29365"/>
                  </a:lnTo>
                  <a:lnTo>
                    <a:pt x="96573" y="33512"/>
                  </a:lnTo>
                  <a:lnTo>
                    <a:pt x="95073" y="35042"/>
                  </a:lnTo>
                  <a:lnTo>
                    <a:pt x="87167" y="37697"/>
                  </a:lnTo>
                  <a:lnTo>
                    <a:pt x="81095" y="37981"/>
                  </a:lnTo>
                  <a:lnTo>
                    <a:pt x="75553" y="40869"/>
                  </a:lnTo>
                  <a:lnTo>
                    <a:pt x="69562" y="44622"/>
                  </a:lnTo>
                  <a:lnTo>
                    <a:pt x="58994" y="47230"/>
                  </a:lnTo>
                  <a:lnTo>
                    <a:pt x="47635" y="47625"/>
                  </a:lnTo>
                  <a:lnTo>
                    <a:pt x="61816" y="47625"/>
                  </a:lnTo>
                  <a:lnTo>
                    <a:pt x="67336" y="50447"/>
                  </a:lnTo>
                  <a:lnTo>
                    <a:pt x="73319" y="54171"/>
                  </a:lnTo>
                  <a:lnTo>
                    <a:pt x="83882" y="56758"/>
                  </a:lnTo>
                  <a:lnTo>
                    <a:pt x="90236" y="57033"/>
                  </a:lnTo>
                  <a:lnTo>
                    <a:pt x="91908" y="58131"/>
                  </a:lnTo>
                  <a:lnTo>
                    <a:pt x="93021" y="59920"/>
                  </a:lnTo>
                  <a:lnTo>
                    <a:pt x="93764" y="62172"/>
                  </a:lnTo>
                  <a:lnTo>
                    <a:pt x="95317" y="63672"/>
                  </a:lnTo>
                  <a:lnTo>
                    <a:pt x="99866" y="65341"/>
                  </a:lnTo>
                  <a:lnTo>
                    <a:pt x="101503" y="66844"/>
                  </a:lnTo>
                  <a:lnTo>
                    <a:pt x="113332" y="85615"/>
                  </a:lnTo>
                  <a:lnTo>
                    <a:pt x="113870" y="90263"/>
                  </a:lnTo>
                  <a:lnTo>
                    <a:pt x="112954" y="91925"/>
                  </a:lnTo>
                  <a:lnTo>
                    <a:pt x="111286" y="93033"/>
                  </a:lnTo>
                  <a:lnTo>
                    <a:pt x="106062" y="94812"/>
                  </a:lnTo>
                  <a:lnTo>
                    <a:pt x="97426" y="101709"/>
                  </a:lnTo>
                  <a:lnTo>
                    <a:pt x="87475" y="104372"/>
                  </a:lnTo>
                  <a:lnTo>
                    <a:pt x="77408" y="105753"/>
                  </a:lnTo>
                  <a:lnTo>
                    <a:pt x="55179" y="112966"/>
                  </a:lnTo>
                  <a:lnTo>
                    <a:pt x="22246" y="115336"/>
                  </a:lnTo>
                  <a:lnTo>
                    <a:pt x="9529" y="121834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6" name="SMARTInkShape-Group401"/>
          <p:cNvGrpSpPr/>
          <p:nvPr/>
        </p:nvGrpSpPr>
        <p:grpSpPr>
          <a:xfrm>
            <a:off x="457200" y="5410238"/>
            <a:ext cx="857124" cy="257138"/>
            <a:chOff x="457200" y="5410238"/>
            <a:chExt cx="857124" cy="257138"/>
          </a:xfrm>
        </p:grpSpPr>
        <p:sp>
          <p:nvSpPr>
            <p:cNvPr id="381" name="SMARTInkShape-1610"/>
            <p:cNvSpPr/>
            <p:nvPr>
              <p:custDataLst>
                <p:tags r:id="rId84"/>
              </p:custDataLst>
            </p:nvPr>
          </p:nvSpPr>
          <p:spPr>
            <a:xfrm>
              <a:off x="457200" y="5429250"/>
              <a:ext cx="238116" cy="190501"/>
            </a:xfrm>
            <a:custGeom>
              <a:avLst/>
              <a:gdLst/>
              <a:ahLst/>
              <a:cxnLst/>
              <a:rect l="0" t="0" r="0" b="0"/>
              <a:pathLst>
                <a:path w="238116" h="190501">
                  <a:moveTo>
                    <a:pt x="0" y="171450"/>
                  </a:moveTo>
                  <a:lnTo>
                    <a:pt x="0" y="171450"/>
                  </a:lnTo>
                  <a:lnTo>
                    <a:pt x="9133" y="180583"/>
                  </a:lnTo>
                  <a:lnTo>
                    <a:pt x="9409" y="185915"/>
                  </a:lnTo>
                  <a:lnTo>
                    <a:pt x="10506" y="187444"/>
                  </a:lnTo>
                  <a:lnTo>
                    <a:pt x="12296" y="188463"/>
                  </a:lnTo>
                  <a:lnTo>
                    <a:pt x="18655" y="190381"/>
                  </a:lnTo>
                  <a:lnTo>
                    <a:pt x="50930" y="190500"/>
                  </a:lnTo>
                  <a:lnTo>
                    <a:pt x="57208" y="187678"/>
                  </a:lnTo>
                  <a:lnTo>
                    <a:pt x="104652" y="152342"/>
                  </a:lnTo>
                  <a:lnTo>
                    <a:pt x="114264" y="140036"/>
                  </a:lnTo>
                  <a:lnTo>
                    <a:pt x="136523" y="111516"/>
                  </a:lnTo>
                  <a:lnTo>
                    <a:pt x="161925" y="82918"/>
                  </a:lnTo>
                  <a:lnTo>
                    <a:pt x="178153" y="57739"/>
                  </a:lnTo>
                  <a:lnTo>
                    <a:pt x="180779" y="51062"/>
                  </a:lnTo>
                  <a:lnTo>
                    <a:pt x="194067" y="34959"/>
                  </a:lnTo>
                  <a:lnTo>
                    <a:pt x="200199" y="31412"/>
                  </a:lnTo>
                  <a:lnTo>
                    <a:pt x="203316" y="30467"/>
                  </a:lnTo>
                  <a:lnTo>
                    <a:pt x="205394" y="28778"/>
                  </a:lnTo>
                  <a:lnTo>
                    <a:pt x="217589" y="11291"/>
                  </a:lnTo>
                  <a:lnTo>
                    <a:pt x="218635" y="4992"/>
                  </a:lnTo>
                  <a:lnTo>
                    <a:pt x="219840" y="3328"/>
                  </a:lnTo>
                  <a:lnTo>
                    <a:pt x="221702" y="2218"/>
                  </a:lnTo>
                  <a:lnTo>
                    <a:pt x="228565" y="11"/>
                  </a:lnTo>
                  <a:lnTo>
                    <a:pt x="238091" y="0"/>
                  </a:lnTo>
                  <a:lnTo>
                    <a:pt x="238115" y="5056"/>
                  </a:lnTo>
                  <a:lnTo>
                    <a:pt x="237060" y="6545"/>
                  </a:lnTo>
                  <a:lnTo>
                    <a:pt x="235298" y="7539"/>
                  </a:lnTo>
                  <a:lnTo>
                    <a:pt x="233065" y="8201"/>
                  </a:lnTo>
                  <a:lnTo>
                    <a:pt x="231577" y="9701"/>
                  </a:lnTo>
                  <a:lnTo>
                    <a:pt x="228992" y="17609"/>
                  </a:lnTo>
                  <a:lnTo>
                    <a:pt x="228610" y="41403"/>
                  </a:lnTo>
                  <a:lnTo>
                    <a:pt x="225782" y="47682"/>
                  </a:lnTo>
                  <a:lnTo>
                    <a:pt x="222056" y="54000"/>
                  </a:lnTo>
                  <a:lnTo>
                    <a:pt x="219664" y="66680"/>
                  </a:lnTo>
                  <a:lnTo>
                    <a:pt x="219076" y="114300"/>
                  </a:lnTo>
                  <a:lnTo>
                    <a:pt x="219075" y="161794"/>
                  </a:lnTo>
                  <a:lnTo>
                    <a:pt x="209584" y="171415"/>
                  </a:lnTo>
                  <a:lnTo>
                    <a:pt x="217754" y="163246"/>
                  </a:lnTo>
                  <a:lnTo>
                    <a:pt x="218959" y="153840"/>
                  </a:lnTo>
                  <a:lnTo>
                    <a:pt x="217939" y="153360"/>
                  </a:lnTo>
                  <a:lnTo>
                    <a:pt x="213984" y="152827"/>
                  </a:lnTo>
                  <a:lnTo>
                    <a:pt x="212506" y="151626"/>
                  </a:lnTo>
                  <a:lnTo>
                    <a:pt x="210864" y="147470"/>
                  </a:lnTo>
                  <a:lnTo>
                    <a:pt x="209584" y="128806"/>
                  </a:lnTo>
                  <a:lnTo>
                    <a:pt x="208514" y="127145"/>
                  </a:lnTo>
                  <a:lnTo>
                    <a:pt x="206743" y="126038"/>
                  </a:lnTo>
                  <a:lnTo>
                    <a:pt x="204504" y="125300"/>
                  </a:lnTo>
                  <a:lnTo>
                    <a:pt x="190254" y="116480"/>
                  </a:lnTo>
                  <a:lnTo>
                    <a:pt x="143858" y="104895"/>
                  </a:lnTo>
                  <a:lnTo>
                    <a:pt x="121015" y="104785"/>
                  </a:lnTo>
                  <a:lnTo>
                    <a:pt x="106177" y="109835"/>
                  </a:lnTo>
                  <a:lnTo>
                    <a:pt x="86328" y="121250"/>
                  </a:lnTo>
                  <a:lnTo>
                    <a:pt x="82952" y="122109"/>
                  </a:lnTo>
                  <a:lnTo>
                    <a:pt x="80701" y="123740"/>
                  </a:lnTo>
                  <a:lnTo>
                    <a:pt x="79201" y="125885"/>
                  </a:lnTo>
                  <a:lnTo>
                    <a:pt x="78201" y="128373"/>
                  </a:lnTo>
                  <a:lnTo>
                    <a:pt x="76475" y="130032"/>
                  </a:lnTo>
                  <a:lnTo>
                    <a:pt x="71736" y="131875"/>
                  </a:lnTo>
                  <a:lnTo>
                    <a:pt x="70049" y="133426"/>
                  </a:lnTo>
                  <a:lnTo>
                    <a:pt x="68175" y="137969"/>
                  </a:lnTo>
                  <a:lnTo>
                    <a:pt x="66616" y="139604"/>
                  </a:lnTo>
                  <a:lnTo>
                    <a:pt x="62063" y="141422"/>
                  </a:lnTo>
                  <a:lnTo>
                    <a:pt x="60425" y="142964"/>
                  </a:lnTo>
                  <a:lnTo>
                    <a:pt x="57581" y="150949"/>
                  </a:lnTo>
                  <a:lnTo>
                    <a:pt x="57161" y="166551"/>
                  </a:lnTo>
                  <a:lnTo>
                    <a:pt x="58216" y="168184"/>
                  </a:lnTo>
                  <a:lnTo>
                    <a:pt x="59977" y="169273"/>
                  </a:lnTo>
                  <a:lnTo>
                    <a:pt x="62210" y="169999"/>
                  </a:lnTo>
                  <a:lnTo>
                    <a:pt x="63698" y="171541"/>
                  </a:lnTo>
                  <a:lnTo>
                    <a:pt x="65352" y="176076"/>
                  </a:lnTo>
                  <a:lnTo>
                    <a:pt x="66851" y="177709"/>
                  </a:lnTo>
                  <a:lnTo>
                    <a:pt x="71339" y="179524"/>
                  </a:lnTo>
                  <a:lnTo>
                    <a:pt x="117127" y="180970"/>
                  </a:lnTo>
                  <a:lnTo>
                    <a:pt x="13335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2" name="SMARTInkShape-1611"/>
            <p:cNvSpPr/>
            <p:nvPr>
              <p:custDataLst>
                <p:tags r:id="rId85"/>
              </p:custDataLst>
            </p:nvPr>
          </p:nvSpPr>
          <p:spPr>
            <a:xfrm>
              <a:off x="781050" y="5562610"/>
              <a:ext cx="76198" cy="104766"/>
            </a:xfrm>
            <a:custGeom>
              <a:avLst/>
              <a:gdLst/>
              <a:ahLst/>
              <a:cxnLst/>
              <a:rect l="0" t="0" r="0" b="0"/>
              <a:pathLst>
                <a:path w="76198" h="104766">
                  <a:moveTo>
                    <a:pt x="0" y="9515"/>
                  </a:moveTo>
                  <a:lnTo>
                    <a:pt x="0" y="9515"/>
                  </a:lnTo>
                  <a:lnTo>
                    <a:pt x="8201" y="9515"/>
                  </a:lnTo>
                  <a:lnTo>
                    <a:pt x="8642" y="8457"/>
                  </a:lnTo>
                  <a:lnTo>
                    <a:pt x="9133" y="4459"/>
                  </a:lnTo>
                  <a:lnTo>
                    <a:pt x="10322" y="2970"/>
                  </a:lnTo>
                  <a:lnTo>
                    <a:pt x="17692" y="382"/>
                  </a:lnTo>
                  <a:lnTo>
                    <a:pt x="33204" y="0"/>
                  </a:lnTo>
                  <a:lnTo>
                    <a:pt x="34836" y="1055"/>
                  </a:lnTo>
                  <a:lnTo>
                    <a:pt x="35924" y="2817"/>
                  </a:lnTo>
                  <a:lnTo>
                    <a:pt x="37670" y="8192"/>
                  </a:lnTo>
                  <a:lnTo>
                    <a:pt x="40731" y="8927"/>
                  </a:lnTo>
                  <a:lnTo>
                    <a:pt x="55706" y="9505"/>
                  </a:lnTo>
                  <a:lnTo>
                    <a:pt x="56188" y="10566"/>
                  </a:lnTo>
                  <a:lnTo>
                    <a:pt x="57149" y="33219"/>
                  </a:lnTo>
                  <a:lnTo>
                    <a:pt x="56091" y="34843"/>
                  </a:lnTo>
                  <a:lnTo>
                    <a:pt x="54327" y="35925"/>
                  </a:lnTo>
                  <a:lnTo>
                    <a:pt x="52093" y="36647"/>
                  </a:lnTo>
                  <a:lnTo>
                    <a:pt x="50604" y="38186"/>
                  </a:lnTo>
                  <a:lnTo>
                    <a:pt x="48949" y="42718"/>
                  </a:lnTo>
                  <a:lnTo>
                    <a:pt x="47449" y="44350"/>
                  </a:lnTo>
                  <a:lnTo>
                    <a:pt x="30326" y="55689"/>
                  </a:lnTo>
                  <a:lnTo>
                    <a:pt x="20528" y="65214"/>
                  </a:lnTo>
                  <a:lnTo>
                    <a:pt x="14431" y="66235"/>
                  </a:lnTo>
                  <a:lnTo>
                    <a:pt x="12796" y="67437"/>
                  </a:lnTo>
                  <a:lnTo>
                    <a:pt x="10979" y="71595"/>
                  </a:lnTo>
                  <a:lnTo>
                    <a:pt x="9436" y="73126"/>
                  </a:lnTo>
                  <a:lnTo>
                    <a:pt x="38" y="76180"/>
                  </a:lnTo>
                  <a:lnTo>
                    <a:pt x="11" y="76187"/>
                  </a:lnTo>
                  <a:lnTo>
                    <a:pt x="23680" y="76190"/>
                  </a:lnTo>
                  <a:lnTo>
                    <a:pt x="29222" y="73368"/>
                  </a:lnTo>
                  <a:lnTo>
                    <a:pt x="35212" y="69645"/>
                  </a:lnTo>
                  <a:lnTo>
                    <a:pt x="45781" y="67057"/>
                  </a:lnTo>
                  <a:lnTo>
                    <a:pt x="64911" y="66675"/>
                  </a:lnTo>
                  <a:lnTo>
                    <a:pt x="76162" y="76156"/>
                  </a:lnTo>
                  <a:lnTo>
                    <a:pt x="76197" y="84388"/>
                  </a:lnTo>
                  <a:lnTo>
                    <a:pt x="58590" y="103314"/>
                  </a:lnTo>
                  <a:lnTo>
                    <a:pt x="47625" y="1047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3" name="SMARTInkShape-1612"/>
            <p:cNvSpPr/>
            <p:nvPr>
              <p:custDataLst>
                <p:tags r:id="rId86"/>
              </p:custDataLst>
            </p:nvPr>
          </p:nvSpPr>
          <p:spPr>
            <a:xfrm>
              <a:off x="981075" y="5410238"/>
              <a:ext cx="171441" cy="198630"/>
            </a:xfrm>
            <a:custGeom>
              <a:avLst/>
              <a:gdLst/>
              <a:ahLst/>
              <a:cxnLst/>
              <a:rect l="0" t="0" r="0" b="0"/>
              <a:pathLst>
                <a:path w="171441" h="198630">
                  <a:moveTo>
                    <a:pt x="0" y="180937"/>
                  </a:moveTo>
                  <a:lnTo>
                    <a:pt x="0" y="180937"/>
                  </a:lnTo>
                  <a:lnTo>
                    <a:pt x="17692" y="198629"/>
                  </a:lnTo>
                  <a:lnTo>
                    <a:pt x="19203" y="198023"/>
                  </a:lnTo>
                  <a:lnTo>
                    <a:pt x="27132" y="191667"/>
                  </a:lnTo>
                  <a:lnTo>
                    <a:pt x="35894" y="189642"/>
                  </a:lnTo>
                  <a:lnTo>
                    <a:pt x="44737" y="183987"/>
                  </a:lnTo>
                  <a:lnTo>
                    <a:pt x="54060" y="180783"/>
                  </a:lnTo>
                  <a:lnTo>
                    <a:pt x="60363" y="176282"/>
                  </a:lnTo>
                  <a:lnTo>
                    <a:pt x="63870" y="170754"/>
                  </a:lnTo>
                  <a:lnTo>
                    <a:pt x="64805" y="167798"/>
                  </a:lnTo>
                  <a:lnTo>
                    <a:pt x="71488" y="161692"/>
                  </a:lnTo>
                  <a:lnTo>
                    <a:pt x="87969" y="149149"/>
                  </a:lnTo>
                  <a:lnTo>
                    <a:pt x="92014" y="139998"/>
                  </a:lnTo>
                  <a:lnTo>
                    <a:pt x="94870" y="129934"/>
                  </a:lnTo>
                  <a:lnTo>
                    <a:pt x="105327" y="114848"/>
                  </a:lnTo>
                  <a:lnTo>
                    <a:pt x="117584" y="96621"/>
                  </a:lnTo>
                  <a:lnTo>
                    <a:pt x="133943" y="59277"/>
                  </a:lnTo>
                  <a:lnTo>
                    <a:pt x="138905" y="51725"/>
                  </a:lnTo>
                  <a:lnTo>
                    <a:pt x="144913" y="38252"/>
                  </a:lnTo>
                  <a:lnTo>
                    <a:pt x="160163" y="20905"/>
                  </a:lnTo>
                  <a:lnTo>
                    <a:pt x="161142" y="17031"/>
                  </a:lnTo>
                  <a:lnTo>
                    <a:pt x="161770" y="10977"/>
                  </a:lnTo>
                  <a:lnTo>
                    <a:pt x="171415" y="0"/>
                  </a:lnTo>
                  <a:lnTo>
                    <a:pt x="171440" y="5030"/>
                  </a:lnTo>
                  <a:lnTo>
                    <a:pt x="170385" y="6515"/>
                  </a:lnTo>
                  <a:lnTo>
                    <a:pt x="168623" y="7506"/>
                  </a:lnTo>
                  <a:lnTo>
                    <a:pt x="166390" y="8167"/>
                  </a:lnTo>
                  <a:lnTo>
                    <a:pt x="164902" y="9665"/>
                  </a:lnTo>
                  <a:lnTo>
                    <a:pt x="162317" y="17572"/>
                  </a:lnTo>
                  <a:lnTo>
                    <a:pt x="161959" y="32143"/>
                  </a:lnTo>
                  <a:lnTo>
                    <a:pt x="159118" y="38254"/>
                  </a:lnTo>
                  <a:lnTo>
                    <a:pt x="155386" y="44498"/>
                  </a:lnTo>
                  <a:lnTo>
                    <a:pt x="152990" y="57129"/>
                  </a:lnTo>
                  <a:lnTo>
                    <a:pt x="152516" y="69815"/>
                  </a:lnTo>
                  <a:lnTo>
                    <a:pt x="149630" y="76163"/>
                  </a:lnTo>
                  <a:lnTo>
                    <a:pt x="145877" y="82512"/>
                  </a:lnTo>
                  <a:lnTo>
                    <a:pt x="143468" y="95212"/>
                  </a:lnTo>
                  <a:lnTo>
                    <a:pt x="142885" y="126962"/>
                  </a:lnTo>
                  <a:lnTo>
                    <a:pt x="140057" y="133312"/>
                  </a:lnTo>
                  <a:lnTo>
                    <a:pt x="136331" y="139662"/>
                  </a:lnTo>
                  <a:lnTo>
                    <a:pt x="133939" y="152362"/>
                  </a:lnTo>
                  <a:lnTo>
                    <a:pt x="133350" y="180820"/>
                  </a:lnTo>
                  <a:lnTo>
                    <a:pt x="133350" y="163245"/>
                  </a:lnTo>
                  <a:lnTo>
                    <a:pt x="125149" y="153805"/>
                  </a:lnTo>
                  <a:lnTo>
                    <a:pt x="124217" y="147734"/>
                  </a:lnTo>
                  <a:lnTo>
                    <a:pt x="123028" y="146102"/>
                  </a:lnTo>
                  <a:lnTo>
                    <a:pt x="121177" y="145013"/>
                  </a:lnTo>
                  <a:lnTo>
                    <a:pt x="118885" y="144288"/>
                  </a:lnTo>
                  <a:lnTo>
                    <a:pt x="117356" y="142746"/>
                  </a:lnTo>
                  <a:lnTo>
                    <a:pt x="114702" y="134763"/>
                  </a:lnTo>
                  <a:lnTo>
                    <a:pt x="111657" y="133957"/>
                  </a:lnTo>
                  <a:lnTo>
                    <a:pt x="64673" y="133312"/>
                  </a:lnTo>
                  <a:lnTo>
                    <a:pt x="62165" y="133312"/>
                  </a:lnTo>
                  <a:lnTo>
                    <a:pt x="60493" y="134370"/>
                  </a:lnTo>
                  <a:lnTo>
                    <a:pt x="59379" y="136134"/>
                  </a:lnTo>
                  <a:lnTo>
                    <a:pt x="58636" y="138368"/>
                  </a:lnTo>
                  <a:lnTo>
                    <a:pt x="57082" y="139857"/>
                  </a:lnTo>
                  <a:lnTo>
                    <a:pt x="49079" y="142445"/>
                  </a:lnTo>
                  <a:lnTo>
                    <a:pt x="42999" y="142721"/>
                  </a:lnTo>
                  <a:lnTo>
                    <a:pt x="41366" y="143818"/>
                  </a:lnTo>
                  <a:lnTo>
                    <a:pt x="40277" y="145608"/>
                  </a:lnTo>
                  <a:lnTo>
                    <a:pt x="38227" y="151967"/>
                  </a:lnTo>
                  <a:lnTo>
                    <a:pt x="43194" y="152245"/>
                  </a:lnTo>
                  <a:lnTo>
                    <a:pt x="44671" y="153342"/>
                  </a:lnTo>
                  <a:lnTo>
                    <a:pt x="47236" y="160553"/>
                  </a:lnTo>
                  <a:lnTo>
                    <a:pt x="50274" y="161294"/>
                  </a:lnTo>
                  <a:lnTo>
                    <a:pt x="97643" y="161887"/>
                  </a:lnTo>
                  <a:lnTo>
                    <a:pt x="104775" y="1618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4" name="SMARTInkShape-1613"/>
            <p:cNvSpPr/>
            <p:nvPr>
              <p:custDataLst>
                <p:tags r:id="rId87"/>
              </p:custDataLst>
            </p:nvPr>
          </p:nvSpPr>
          <p:spPr>
            <a:xfrm>
              <a:off x="1238250" y="55816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5" name="SMARTInkShape-1614"/>
            <p:cNvSpPr/>
            <p:nvPr>
              <p:custDataLst>
                <p:tags r:id="rId88"/>
              </p:custDataLst>
            </p:nvPr>
          </p:nvSpPr>
          <p:spPr>
            <a:xfrm>
              <a:off x="1209676" y="5553075"/>
              <a:ext cx="104648" cy="114301"/>
            </a:xfrm>
            <a:custGeom>
              <a:avLst/>
              <a:gdLst/>
              <a:ahLst/>
              <a:cxnLst/>
              <a:rect l="0" t="0" r="0" b="0"/>
              <a:pathLst>
                <a:path w="104648" h="114301">
                  <a:moveTo>
                    <a:pt x="38099" y="28575"/>
                  </a:moveTo>
                  <a:lnTo>
                    <a:pt x="38099" y="28575"/>
                  </a:lnTo>
                  <a:lnTo>
                    <a:pt x="28690" y="28575"/>
                  </a:lnTo>
                  <a:lnTo>
                    <a:pt x="28574" y="9918"/>
                  </a:lnTo>
                  <a:lnTo>
                    <a:pt x="37707" y="403"/>
                  </a:lnTo>
                  <a:lnTo>
                    <a:pt x="57022" y="0"/>
                  </a:lnTo>
                  <a:lnTo>
                    <a:pt x="65339" y="8201"/>
                  </a:lnTo>
                  <a:lnTo>
                    <a:pt x="66557" y="17609"/>
                  </a:lnTo>
                  <a:lnTo>
                    <a:pt x="66673" y="50838"/>
                  </a:lnTo>
                  <a:lnTo>
                    <a:pt x="65615" y="52942"/>
                  </a:lnTo>
                  <a:lnTo>
                    <a:pt x="63851" y="54345"/>
                  </a:lnTo>
                  <a:lnTo>
                    <a:pt x="61617" y="55280"/>
                  </a:lnTo>
                  <a:lnTo>
                    <a:pt x="60128" y="56962"/>
                  </a:lnTo>
                  <a:lnTo>
                    <a:pt x="54915" y="67264"/>
                  </a:lnTo>
                  <a:lnTo>
                    <a:pt x="50864" y="73287"/>
                  </a:lnTo>
                  <a:lnTo>
                    <a:pt x="47526" y="82628"/>
                  </a:lnTo>
                  <a:lnTo>
                    <a:pt x="30025" y="103287"/>
                  </a:lnTo>
                  <a:lnTo>
                    <a:pt x="29004" y="109390"/>
                  </a:lnTo>
                  <a:lnTo>
                    <a:pt x="27802" y="111027"/>
                  </a:lnTo>
                  <a:lnTo>
                    <a:pt x="19452" y="114172"/>
                  </a:lnTo>
                  <a:lnTo>
                    <a:pt x="1333" y="114300"/>
                  </a:lnTo>
                  <a:lnTo>
                    <a:pt x="889" y="113242"/>
                  </a:lnTo>
                  <a:lnTo>
                    <a:pt x="0" y="104785"/>
                  </a:lnTo>
                  <a:lnTo>
                    <a:pt x="36740" y="104775"/>
                  </a:lnTo>
                  <a:lnTo>
                    <a:pt x="46181" y="112976"/>
                  </a:lnTo>
                  <a:lnTo>
                    <a:pt x="52253" y="113908"/>
                  </a:lnTo>
                  <a:lnTo>
                    <a:pt x="60755" y="114184"/>
                  </a:lnTo>
                  <a:lnTo>
                    <a:pt x="62728" y="113164"/>
                  </a:lnTo>
                  <a:lnTo>
                    <a:pt x="64043" y="111426"/>
                  </a:lnTo>
                  <a:lnTo>
                    <a:pt x="64920" y="109209"/>
                  </a:lnTo>
                  <a:lnTo>
                    <a:pt x="66563" y="107731"/>
                  </a:lnTo>
                  <a:lnTo>
                    <a:pt x="74721" y="105165"/>
                  </a:lnTo>
                  <a:lnTo>
                    <a:pt x="75542" y="102126"/>
                  </a:lnTo>
                  <a:lnTo>
                    <a:pt x="75761" y="99834"/>
                  </a:lnTo>
                  <a:lnTo>
                    <a:pt x="76965" y="98306"/>
                  </a:lnTo>
                  <a:lnTo>
                    <a:pt x="85874" y="94460"/>
                  </a:lnTo>
                  <a:lnTo>
                    <a:pt x="104647" y="76326"/>
                  </a:lnTo>
                  <a:lnTo>
                    <a:pt x="95283" y="66710"/>
                  </a:lnTo>
                  <a:lnTo>
                    <a:pt x="85724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7" name="SMARTInkShape-1615"/>
          <p:cNvSpPr/>
          <p:nvPr>
            <p:custDataLst>
              <p:tags r:id="rId14"/>
            </p:custDataLst>
          </p:nvPr>
        </p:nvSpPr>
        <p:spPr>
          <a:xfrm>
            <a:off x="1562135" y="5429250"/>
            <a:ext cx="265327" cy="314325"/>
          </a:xfrm>
          <a:custGeom>
            <a:avLst/>
            <a:gdLst/>
            <a:ahLst/>
            <a:cxnLst/>
            <a:rect l="0" t="0" r="0" b="0"/>
            <a:pathLst>
              <a:path w="265327" h="314325">
                <a:moveTo>
                  <a:pt x="76165" y="76200"/>
                </a:moveTo>
                <a:lnTo>
                  <a:pt x="76165" y="76200"/>
                </a:lnTo>
                <a:lnTo>
                  <a:pt x="76165" y="57267"/>
                </a:lnTo>
                <a:lnTo>
                  <a:pt x="71109" y="57185"/>
                </a:lnTo>
                <a:lnTo>
                  <a:pt x="69619" y="56114"/>
                </a:lnTo>
                <a:lnTo>
                  <a:pt x="67032" y="48952"/>
                </a:lnTo>
                <a:lnTo>
                  <a:pt x="63992" y="48214"/>
                </a:lnTo>
                <a:lnTo>
                  <a:pt x="49033" y="47635"/>
                </a:lnTo>
                <a:lnTo>
                  <a:pt x="40271" y="54173"/>
                </a:lnTo>
                <a:lnTo>
                  <a:pt x="34459" y="55827"/>
                </a:lnTo>
                <a:lnTo>
                  <a:pt x="32486" y="57326"/>
                </a:lnTo>
                <a:lnTo>
                  <a:pt x="28651" y="63435"/>
                </a:lnTo>
                <a:lnTo>
                  <a:pt x="24003" y="65235"/>
                </a:lnTo>
                <a:lnTo>
                  <a:pt x="22340" y="66773"/>
                </a:lnTo>
                <a:lnTo>
                  <a:pt x="11671" y="85917"/>
                </a:lnTo>
                <a:lnTo>
                  <a:pt x="18" y="133488"/>
                </a:lnTo>
                <a:lnTo>
                  <a:pt x="0" y="136617"/>
                </a:lnTo>
                <a:lnTo>
                  <a:pt x="1047" y="138703"/>
                </a:lnTo>
                <a:lnTo>
                  <a:pt x="2803" y="140094"/>
                </a:lnTo>
                <a:lnTo>
                  <a:pt x="5032" y="141021"/>
                </a:lnTo>
                <a:lnTo>
                  <a:pt x="6518" y="142697"/>
                </a:lnTo>
                <a:lnTo>
                  <a:pt x="8169" y="147382"/>
                </a:lnTo>
                <a:lnTo>
                  <a:pt x="9668" y="149055"/>
                </a:lnTo>
                <a:lnTo>
                  <a:pt x="17575" y="151959"/>
                </a:lnTo>
                <a:lnTo>
                  <a:pt x="37203" y="152361"/>
                </a:lnTo>
                <a:lnTo>
                  <a:pt x="45796" y="149561"/>
                </a:lnTo>
                <a:lnTo>
                  <a:pt x="87877" y="123752"/>
                </a:lnTo>
                <a:lnTo>
                  <a:pt x="130268" y="101595"/>
                </a:lnTo>
                <a:lnTo>
                  <a:pt x="173406" y="67263"/>
                </a:lnTo>
                <a:lnTo>
                  <a:pt x="220760" y="34935"/>
                </a:lnTo>
                <a:lnTo>
                  <a:pt x="234628" y="23285"/>
                </a:lnTo>
                <a:lnTo>
                  <a:pt x="247558" y="17064"/>
                </a:lnTo>
                <a:lnTo>
                  <a:pt x="265326" y="1335"/>
                </a:lnTo>
                <a:lnTo>
                  <a:pt x="264714" y="890"/>
                </a:lnTo>
                <a:lnTo>
                  <a:pt x="248017" y="0"/>
                </a:lnTo>
                <a:lnTo>
                  <a:pt x="247650" y="8201"/>
                </a:lnTo>
                <a:lnTo>
                  <a:pt x="246580" y="8642"/>
                </a:lnTo>
                <a:lnTo>
                  <a:pt x="242569" y="9133"/>
                </a:lnTo>
                <a:lnTo>
                  <a:pt x="241076" y="10321"/>
                </a:lnTo>
                <a:lnTo>
                  <a:pt x="239417" y="14465"/>
                </a:lnTo>
                <a:lnTo>
                  <a:pt x="238483" y="22748"/>
                </a:lnTo>
                <a:lnTo>
                  <a:pt x="237294" y="24690"/>
                </a:lnTo>
                <a:lnTo>
                  <a:pt x="235442" y="25986"/>
                </a:lnTo>
                <a:lnTo>
                  <a:pt x="233150" y="26849"/>
                </a:lnTo>
                <a:lnTo>
                  <a:pt x="231622" y="28482"/>
                </a:lnTo>
                <a:lnTo>
                  <a:pt x="229924" y="33119"/>
                </a:lnTo>
                <a:lnTo>
                  <a:pt x="227775" y="44721"/>
                </a:lnTo>
                <a:lnTo>
                  <a:pt x="222099" y="55113"/>
                </a:lnTo>
                <a:lnTo>
                  <a:pt x="218888" y="70070"/>
                </a:lnTo>
                <a:lnTo>
                  <a:pt x="202873" y="112513"/>
                </a:lnTo>
                <a:lnTo>
                  <a:pt x="184089" y="155139"/>
                </a:lnTo>
                <a:lnTo>
                  <a:pt x="166121" y="193637"/>
                </a:lnTo>
                <a:lnTo>
                  <a:pt x="157391" y="225420"/>
                </a:lnTo>
                <a:lnTo>
                  <a:pt x="146812" y="244278"/>
                </a:lnTo>
                <a:lnTo>
                  <a:pt x="140802" y="264466"/>
                </a:lnTo>
                <a:lnTo>
                  <a:pt x="126433" y="285554"/>
                </a:lnTo>
                <a:lnTo>
                  <a:pt x="123080" y="301599"/>
                </a:lnTo>
                <a:lnTo>
                  <a:pt x="114266" y="314324"/>
                </a:lnTo>
                <a:lnTo>
                  <a:pt x="123790" y="3048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96" name="SMARTInkShape-Group403"/>
          <p:cNvGrpSpPr/>
          <p:nvPr/>
        </p:nvGrpSpPr>
        <p:grpSpPr>
          <a:xfrm>
            <a:off x="1771766" y="5286375"/>
            <a:ext cx="2885960" cy="428615"/>
            <a:chOff x="1771766" y="5286375"/>
            <a:chExt cx="2885960" cy="428615"/>
          </a:xfrm>
        </p:grpSpPr>
        <p:sp>
          <p:nvSpPr>
            <p:cNvPr id="388" name="SMARTInkShape-1616"/>
            <p:cNvSpPr/>
            <p:nvPr>
              <p:custDataLst>
                <p:tags r:id="rId76"/>
              </p:custDataLst>
            </p:nvPr>
          </p:nvSpPr>
          <p:spPr>
            <a:xfrm>
              <a:off x="1771766" y="5438778"/>
              <a:ext cx="510094" cy="152362"/>
            </a:xfrm>
            <a:custGeom>
              <a:avLst/>
              <a:gdLst/>
              <a:ahLst/>
              <a:cxnLst/>
              <a:rect l="0" t="0" r="0" b="0"/>
              <a:pathLst>
                <a:path w="510094" h="152362">
                  <a:moveTo>
                    <a:pt x="9409" y="76197"/>
                  </a:moveTo>
                  <a:lnTo>
                    <a:pt x="9409" y="76197"/>
                  </a:lnTo>
                  <a:lnTo>
                    <a:pt x="1208" y="76197"/>
                  </a:lnTo>
                  <a:lnTo>
                    <a:pt x="767" y="75139"/>
                  </a:lnTo>
                  <a:lnTo>
                    <a:pt x="0" y="67996"/>
                  </a:lnTo>
                  <a:lnTo>
                    <a:pt x="1020" y="67555"/>
                  </a:lnTo>
                  <a:lnTo>
                    <a:pt x="9020" y="66706"/>
                  </a:lnTo>
                  <a:lnTo>
                    <a:pt x="17576" y="58474"/>
                  </a:lnTo>
                  <a:lnTo>
                    <a:pt x="23588" y="57540"/>
                  </a:lnTo>
                  <a:lnTo>
                    <a:pt x="32072" y="57263"/>
                  </a:lnTo>
                  <a:lnTo>
                    <a:pt x="38179" y="54376"/>
                  </a:lnTo>
                  <a:lnTo>
                    <a:pt x="44421" y="50623"/>
                  </a:lnTo>
                  <a:lnTo>
                    <a:pt x="57051" y="48215"/>
                  </a:lnTo>
                  <a:lnTo>
                    <a:pt x="69737" y="47739"/>
                  </a:lnTo>
                  <a:lnTo>
                    <a:pt x="71853" y="46642"/>
                  </a:lnTo>
                  <a:lnTo>
                    <a:pt x="73263" y="44852"/>
                  </a:lnTo>
                  <a:lnTo>
                    <a:pt x="74204" y="42600"/>
                  </a:lnTo>
                  <a:lnTo>
                    <a:pt x="75889" y="41100"/>
                  </a:lnTo>
                  <a:lnTo>
                    <a:pt x="84120" y="38492"/>
                  </a:lnTo>
                  <a:lnTo>
                    <a:pt x="90224" y="38214"/>
                  </a:lnTo>
                  <a:lnTo>
                    <a:pt x="91861" y="39233"/>
                  </a:lnTo>
                  <a:lnTo>
                    <a:pt x="92952" y="40971"/>
                  </a:lnTo>
                  <a:lnTo>
                    <a:pt x="95006" y="47232"/>
                  </a:lnTo>
                  <a:lnTo>
                    <a:pt x="100152" y="47506"/>
                  </a:lnTo>
                  <a:lnTo>
                    <a:pt x="100596" y="48603"/>
                  </a:lnTo>
                  <a:lnTo>
                    <a:pt x="95409" y="56752"/>
                  </a:lnTo>
                  <a:lnTo>
                    <a:pt x="95216" y="62086"/>
                  </a:lnTo>
                  <a:lnTo>
                    <a:pt x="92348" y="67455"/>
                  </a:lnTo>
                  <a:lnTo>
                    <a:pt x="86940" y="74470"/>
                  </a:lnTo>
                  <a:lnTo>
                    <a:pt x="84814" y="83460"/>
                  </a:lnTo>
                  <a:lnTo>
                    <a:pt x="68724" y="105377"/>
                  </a:lnTo>
                  <a:lnTo>
                    <a:pt x="66644" y="123650"/>
                  </a:lnTo>
                  <a:lnTo>
                    <a:pt x="66560" y="142350"/>
                  </a:lnTo>
                  <a:lnTo>
                    <a:pt x="71616" y="147774"/>
                  </a:lnTo>
                  <a:lnTo>
                    <a:pt x="76920" y="150342"/>
                  </a:lnTo>
                  <a:lnTo>
                    <a:pt x="95744" y="152343"/>
                  </a:lnTo>
                  <a:lnTo>
                    <a:pt x="98716" y="152361"/>
                  </a:lnTo>
                  <a:lnTo>
                    <a:pt x="104840" y="149559"/>
                  </a:lnTo>
                  <a:lnTo>
                    <a:pt x="111089" y="145844"/>
                  </a:lnTo>
                  <a:lnTo>
                    <a:pt x="154519" y="131165"/>
                  </a:lnTo>
                  <a:lnTo>
                    <a:pt x="169174" y="123175"/>
                  </a:lnTo>
                  <a:lnTo>
                    <a:pt x="212896" y="98397"/>
                  </a:lnTo>
                  <a:lnTo>
                    <a:pt x="260066" y="69847"/>
                  </a:lnTo>
                  <a:lnTo>
                    <a:pt x="282165" y="51855"/>
                  </a:lnTo>
                  <a:lnTo>
                    <a:pt x="295101" y="45636"/>
                  </a:lnTo>
                  <a:lnTo>
                    <a:pt x="314078" y="28700"/>
                  </a:lnTo>
                  <a:lnTo>
                    <a:pt x="281089" y="28572"/>
                  </a:lnTo>
                  <a:lnTo>
                    <a:pt x="275500" y="31394"/>
                  </a:lnTo>
                  <a:lnTo>
                    <a:pt x="268345" y="36773"/>
                  </a:lnTo>
                  <a:lnTo>
                    <a:pt x="262049" y="37705"/>
                  </a:lnTo>
                  <a:lnTo>
                    <a:pt x="260386" y="38893"/>
                  </a:lnTo>
                  <a:lnTo>
                    <a:pt x="259277" y="40745"/>
                  </a:lnTo>
                  <a:lnTo>
                    <a:pt x="258538" y="43037"/>
                  </a:lnTo>
                  <a:lnTo>
                    <a:pt x="256987" y="44566"/>
                  </a:lnTo>
                  <a:lnTo>
                    <a:pt x="252440" y="46264"/>
                  </a:lnTo>
                  <a:lnTo>
                    <a:pt x="250805" y="47774"/>
                  </a:lnTo>
                  <a:lnTo>
                    <a:pt x="246763" y="57243"/>
                  </a:lnTo>
                  <a:lnTo>
                    <a:pt x="239371" y="65221"/>
                  </a:lnTo>
                  <a:lnTo>
                    <a:pt x="238412" y="71298"/>
                  </a:lnTo>
                  <a:lnTo>
                    <a:pt x="241011" y="76842"/>
                  </a:lnTo>
                  <a:lnTo>
                    <a:pt x="253825" y="92979"/>
                  </a:lnTo>
                  <a:lnTo>
                    <a:pt x="255622" y="98825"/>
                  </a:lnTo>
                  <a:lnTo>
                    <a:pt x="257159" y="100808"/>
                  </a:lnTo>
                  <a:lnTo>
                    <a:pt x="261690" y="103010"/>
                  </a:lnTo>
                  <a:lnTo>
                    <a:pt x="270190" y="104250"/>
                  </a:lnTo>
                  <a:lnTo>
                    <a:pt x="272163" y="105482"/>
                  </a:lnTo>
                  <a:lnTo>
                    <a:pt x="273479" y="107362"/>
                  </a:lnTo>
                  <a:lnTo>
                    <a:pt x="274355" y="109674"/>
                  </a:lnTo>
                  <a:lnTo>
                    <a:pt x="277057" y="111215"/>
                  </a:lnTo>
                  <a:lnTo>
                    <a:pt x="292357" y="113891"/>
                  </a:lnTo>
                  <a:lnTo>
                    <a:pt x="319884" y="104572"/>
                  </a:lnTo>
                  <a:lnTo>
                    <a:pt x="333126" y="97403"/>
                  </a:lnTo>
                  <a:lnTo>
                    <a:pt x="350989" y="90616"/>
                  </a:lnTo>
                  <a:lnTo>
                    <a:pt x="374139" y="72894"/>
                  </a:lnTo>
                  <a:lnTo>
                    <a:pt x="387156" y="61355"/>
                  </a:lnTo>
                  <a:lnTo>
                    <a:pt x="399918" y="55156"/>
                  </a:lnTo>
                  <a:lnTo>
                    <a:pt x="418935" y="38143"/>
                  </a:lnTo>
                  <a:lnTo>
                    <a:pt x="427181" y="38101"/>
                  </a:lnTo>
                  <a:lnTo>
                    <a:pt x="420191" y="46298"/>
                  </a:lnTo>
                  <a:lnTo>
                    <a:pt x="419090" y="55707"/>
                  </a:lnTo>
                  <a:lnTo>
                    <a:pt x="419016" y="61777"/>
                  </a:lnTo>
                  <a:lnTo>
                    <a:pt x="420064" y="63409"/>
                  </a:lnTo>
                  <a:lnTo>
                    <a:pt x="421820" y="64497"/>
                  </a:lnTo>
                  <a:lnTo>
                    <a:pt x="424050" y="65221"/>
                  </a:lnTo>
                  <a:lnTo>
                    <a:pt x="425536" y="66763"/>
                  </a:lnTo>
                  <a:lnTo>
                    <a:pt x="428118" y="74746"/>
                  </a:lnTo>
                  <a:lnTo>
                    <a:pt x="431157" y="75552"/>
                  </a:lnTo>
                  <a:lnTo>
                    <a:pt x="442688" y="76159"/>
                  </a:lnTo>
                  <a:lnTo>
                    <a:pt x="444312" y="75114"/>
                  </a:lnTo>
                  <a:lnTo>
                    <a:pt x="445394" y="73358"/>
                  </a:lnTo>
                  <a:lnTo>
                    <a:pt x="446116" y="71129"/>
                  </a:lnTo>
                  <a:lnTo>
                    <a:pt x="447655" y="69644"/>
                  </a:lnTo>
                  <a:lnTo>
                    <a:pt x="457730" y="64436"/>
                  </a:lnTo>
                  <a:lnTo>
                    <a:pt x="463721" y="60387"/>
                  </a:lnTo>
                  <a:lnTo>
                    <a:pt x="473044" y="57049"/>
                  </a:lnTo>
                  <a:lnTo>
                    <a:pt x="479347" y="52517"/>
                  </a:lnTo>
                  <a:lnTo>
                    <a:pt x="482854" y="46975"/>
                  </a:lnTo>
                  <a:lnTo>
                    <a:pt x="485471" y="40985"/>
                  </a:lnTo>
                  <a:lnTo>
                    <a:pt x="490161" y="34794"/>
                  </a:lnTo>
                  <a:lnTo>
                    <a:pt x="495774" y="31337"/>
                  </a:lnTo>
                  <a:lnTo>
                    <a:pt x="498752" y="30415"/>
                  </a:lnTo>
                  <a:lnTo>
                    <a:pt x="500738" y="28743"/>
                  </a:lnTo>
                  <a:lnTo>
                    <a:pt x="502944" y="24062"/>
                  </a:lnTo>
                  <a:lnTo>
                    <a:pt x="504186" y="15476"/>
                  </a:lnTo>
                  <a:lnTo>
                    <a:pt x="505419" y="13492"/>
                  </a:lnTo>
                  <a:lnTo>
                    <a:pt x="507299" y="12168"/>
                  </a:lnTo>
                  <a:lnTo>
                    <a:pt x="509610" y="11286"/>
                  </a:lnTo>
                  <a:lnTo>
                    <a:pt x="510093" y="9639"/>
                  </a:lnTo>
                  <a:lnTo>
                    <a:pt x="509357" y="7484"/>
                  </a:lnTo>
                  <a:lnTo>
                    <a:pt x="504981" y="435"/>
                  </a:lnTo>
                  <a:lnTo>
                    <a:pt x="481113" y="0"/>
                  </a:lnTo>
                  <a:lnTo>
                    <a:pt x="475525" y="2820"/>
                  </a:lnTo>
                  <a:lnTo>
                    <a:pt x="472553" y="5054"/>
                  </a:lnTo>
                  <a:lnTo>
                    <a:pt x="469251" y="10359"/>
                  </a:lnTo>
                  <a:lnTo>
                    <a:pt x="468370" y="13255"/>
                  </a:lnTo>
                  <a:lnTo>
                    <a:pt x="466725" y="15186"/>
                  </a:lnTo>
                  <a:lnTo>
                    <a:pt x="447380" y="26360"/>
                  </a:lnTo>
                  <a:lnTo>
                    <a:pt x="444265" y="27097"/>
                  </a:lnTo>
                  <a:lnTo>
                    <a:pt x="442188" y="28648"/>
                  </a:lnTo>
                  <a:lnTo>
                    <a:pt x="440803" y="30739"/>
                  </a:lnTo>
                  <a:lnTo>
                    <a:pt x="438855" y="38739"/>
                  </a:lnTo>
                  <a:lnTo>
                    <a:pt x="438581" y="41700"/>
                  </a:lnTo>
                  <a:lnTo>
                    <a:pt x="437340" y="43674"/>
                  </a:lnTo>
                  <a:lnTo>
                    <a:pt x="435455" y="44990"/>
                  </a:lnTo>
                  <a:lnTo>
                    <a:pt x="433140" y="45867"/>
                  </a:lnTo>
                  <a:lnTo>
                    <a:pt x="432654" y="46452"/>
                  </a:lnTo>
                  <a:lnTo>
                    <a:pt x="433389" y="46842"/>
                  </a:lnTo>
                  <a:lnTo>
                    <a:pt x="434937" y="47101"/>
                  </a:lnTo>
                  <a:lnTo>
                    <a:pt x="435970" y="48334"/>
                  </a:lnTo>
                  <a:lnTo>
                    <a:pt x="438034" y="571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9" name="SMARTInkShape-1617"/>
            <p:cNvSpPr/>
            <p:nvPr>
              <p:custDataLst>
                <p:tags r:id="rId77"/>
              </p:custDataLst>
            </p:nvPr>
          </p:nvSpPr>
          <p:spPr>
            <a:xfrm>
              <a:off x="2105028" y="5410200"/>
              <a:ext cx="495178" cy="304790"/>
            </a:xfrm>
            <a:custGeom>
              <a:avLst/>
              <a:gdLst/>
              <a:ahLst/>
              <a:cxnLst/>
              <a:rect l="0" t="0" r="0" b="0"/>
              <a:pathLst>
                <a:path w="495178" h="304790">
                  <a:moveTo>
                    <a:pt x="123822" y="104775"/>
                  </a:moveTo>
                  <a:lnTo>
                    <a:pt x="123822" y="104775"/>
                  </a:lnTo>
                  <a:lnTo>
                    <a:pt x="123822" y="124021"/>
                  </a:lnTo>
                  <a:lnTo>
                    <a:pt x="121000" y="132026"/>
                  </a:lnTo>
                  <a:lnTo>
                    <a:pt x="117276" y="139112"/>
                  </a:lnTo>
                  <a:lnTo>
                    <a:pt x="102590" y="183198"/>
                  </a:lnTo>
                  <a:lnTo>
                    <a:pt x="97423" y="197862"/>
                  </a:lnTo>
                  <a:lnTo>
                    <a:pt x="93069" y="211732"/>
                  </a:lnTo>
                  <a:lnTo>
                    <a:pt x="87899" y="226425"/>
                  </a:lnTo>
                  <a:lnTo>
                    <a:pt x="85631" y="233983"/>
                  </a:lnTo>
                  <a:lnTo>
                    <a:pt x="70619" y="260462"/>
                  </a:lnTo>
                  <a:lnTo>
                    <a:pt x="66783" y="272142"/>
                  </a:lnTo>
                  <a:lnTo>
                    <a:pt x="49076" y="293775"/>
                  </a:lnTo>
                  <a:lnTo>
                    <a:pt x="38527" y="304369"/>
                  </a:lnTo>
                  <a:lnTo>
                    <a:pt x="23919" y="304789"/>
                  </a:lnTo>
                  <a:lnTo>
                    <a:pt x="22295" y="303735"/>
                  </a:lnTo>
                  <a:lnTo>
                    <a:pt x="21212" y="301973"/>
                  </a:lnTo>
                  <a:lnTo>
                    <a:pt x="20491" y="299740"/>
                  </a:lnTo>
                  <a:lnTo>
                    <a:pt x="18951" y="298252"/>
                  </a:lnTo>
                  <a:lnTo>
                    <a:pt x="14418" y="296598"/>
                  </a:lnTo>
                  <a:lnTo>
                    <a:pt x="12786" y="295099"/>
                  </a:lnTo>
                  <a:lnTo>
                    <a:pt x="10973" y="290610"/>
                  </a:lnTo>
                  <a:lnTo>
                    <a:pt x="9431" y="288990"/>
                  </a:lnTo>
                  <a:lnTo>
                    <a:pt x="4895" y="287190"/>
                  </a:lnTo>
                  <a:lnTo>
                    <a:pt x="3262" y="285652"/>
                  </a:lnTo>
                  <a:lnTo>
                    <a:pt x="1448" y="281120"/>
                  </a:lnTo>
                  <a:lnTo>
                    <a:pt x="0" y="252556"/>
                  </a:lnTo>
                  <a:lnTo>
                    <a:pt x="1058" y="250921"/>
                  </a:lnTo>
                  <a:lnTo>
                    <a:pt x="2821" y="249830"/>
                  </a:lnTo>
                  <a:lnTo>
                    <a:pt x="5054" y="249103"/>
                  </a:lnTo>
                  <a:lnTo>
                    <a:pt x="19295" y="240302"/>
                  </a:lnTo>
                  <a:lnTo>
                    <a:pt x="22387" y="239576"/>
                  </a:lnTo>
                  <a:lnTo>
                    <a:pt x="64059" y="215772"/>
                  </a:lnTo>
                  <a:lnTo>
                    <a:pt x="107980" y="193668"/>
                  </a:lnTo>
                  <a:lnTo>
                    <a:pt x="155221" y="171450"/>
                  </a:lnTo>
                  <a:lnTo>
                    <a:pt x="171644" y="164042"/>
                  </a:lnTo>
                  <a:lnTo>
                    <a:pt x="218898" y="131116"/>
                  </a:lnTo>
                  <a:lnTo>
                    <a:pt x="232753" y="120716"/>
                  </a:lnTo>
                  <a:lnTo>
                    <a:pt x="256287" y="107852"/>
                  </a:lnTo>
                  <a:lnTo>
                    <a:pt x="289541" y="80342"/>
                  </a:lnTo>
                  <a:lnTo>
                    <a:pt x="336388" y="49766"/>
                  </a:lnTo>
                  <a:lnTo>
                    <a:pt x="358480" y="24168"/>
                  </a:lnTo>
                  <a:lnTo>
                    <a:pt x="367152" y="19509"/>
                  </a:lnTo>
                  <a:lnTo>
                    <a:pt x="371250" y="12953"/>
                  </a:lnTo>
                  <a:lnTo>
                    <a:pt x="375960" y="11049"/>
                  </a:lnTo>
                  <a:lnTo>
                    <a:pt x="377639" y="9483"/>
                  </a:lnTo>
                  <a:lnTo>
                    <a:pt x="380995" y="5"/>
                  </a:lnTo>
                  <a:lnTo>
                    <a:pt x="380996" y="3"/>
                  </a:lnTo>
                  <a:lnTo>
                    <a:pt x="380997" y="0"/>
                  </a:lnTo>
                  <a:lnTo>
                    <a:pt x="372796" y="8201"/>
                  </a:lnTo>
                  <a:lnTo>
                    <a:pt x="371864" y="14189"/>
                  </a:lnTo>
                  <a:lnTo>
                    <a:pt x="371588" y="22666"/>
                  </a:lnTo>
                  <a:lnTo>
                    <a:pt x="368701" y="28771"/>
                  </a:lnTo>
                  <a:lnTo>
                    <a:pt x="364949" y="35012"/>
                  </a:lnTo>
                  <a:lnTo>
                    <a:pt x="361778" y="44476"/>
                  </a:lnTo>
                  <a:lnTo>
                    <a:pt x="355664" y="53982"/>
                  </a:lnTo>
                  <a:lnTo>
                    <a:pt x="353383" y="63502"/>
                  </a:lnTo>
                  <a:lnTo>
                    <a:pt x="352849" y="69851"/>
                  </a:lnTo>
                  <a:lnTo>
                    <a:pt x="349790" y="76200"/>
                  </a:lnTo>
                  <a:lnTo>
                    <a:pt x="345960" y="82550"/>
                  </a:lnTo>
                  <a:lnTo>
                    <a:pt x="343502" y="95250"/>
                  </a:lnTo>
                  <a:lnTo>
                    <a:pt x="343301" y="98425"/>
                  </a:lnTo>
                  <a:lnTo>
                    <a:pt x="342107" y="100542"/>
                  </a:lnTo>
                  <a:lnTo>
                    <a:pt x="340254" y="101953"/>
                  </a:lnTo>
                  <a:lnTo>
                    <a:pt x="337960" y="102894"/>
                  </a:lnTo>
                  <a:lnTo>
                    <a:pt x="336431" y="104579"/>
                  </a:lnTo>
                  <a:lnTo>
                    <a:pt x="333774" y="112811"/>
                  </a:lnTo>
                  <a:lnTo>
                    <a:pt x="333373" y="123787"/>
                  </a:lnTo>
                  <a:lnTo>
                    <a:pt x="333372" y="109635"/>
                  </a:lnTo>
                  <a:lnTo>
                    <a:pt x="336194" y="104113"/>
                  </a:lnTo>
                  <a:lnTo>
                    <a:pt x="341573" y="97001"/>
                  </a:lnTo>
                  <a:lnTo>
                    <a:pt x="342636" y="87991"/>
                  </a:lnTo>
                  <a:lnTo>
                    <a:pt x="342781" y="82146"/>
                  </a:lnTo>
                  <a:lnTo>
                    <a:pt x="343878" y="80164"/>
                  </a:lnTo>
                  <a:lnTo>
                    <a:pt x="345668" y="78843"/>
                  </a:lnTo>
                  <a:lnTo>
                    <a:pt x="352027" y="76355"/>
                  </a:lnTo>
                  <a:lnTo>
                    <a:pt x="352387" y="68013"/>
                  </a:lnTo>
                  <a:lnTo>
                    <a:pt x="361831" y="76093"/>
                  </a:lnTo>
                  <a:lnTo>
                    <a:pt x="370138" y="84391"/>
                  </a:lnTo>
                  <a:lnTo>
                    <a:pt x="379556" y="85608"/>
                  </a:lnTo>
                  <a:lnTo>
                    <a:pt x="412785" y="85725"/>
                  </a:lnTo>
                  <a:lnTo>
                    <a:pt x="414889" y="84666"/>
                  </a:lnTo>
                  <a:lnTo>
                    <a:pt x="416292" y="82903"/>
                  </a:lnTo>
                  <a:lnTo>
                    <a:pt x="417227" y="80669"/>
                  </a:lnTo>
                  <a:lnTo>
                    <a:pt x="418909" y="79180"/>
                  </a:lnTo>
                  <a:lnTo>
                    <a:pt x="429212" y="73966"/>
                  </a:lnTo>
                  <a:lnTo>
                    <a:pt x="460382" y="44411"/>
                  </a:lnTo>
                  <a:lnTo>
                    <a:pt x="463904" y="38083"/>
                  </a:lnTo>
                  <a:lnTo>
                    <a:pt x="466528" y="31743"/>
                  </a:lnTo>
                  <a:lnTo>
                    <a:pt x="471222" y="25397"/>
                  </a:lnTo>
                  <a:lnTo>
                    <a:pt x="476836" y="21870"/>
                  </a:lnTo>
                  <a:lnTo>
                    <a:pt x="479814" y="20931"/>
                  </a:lnTo>
                  <a:lnTo>
                    <a:pt x="481800" y="19246"/>
                  </a:lnTo>
                  <a:lnTo>
                    <a:pt x="495177" y="128"/>
                  </a:lnTo>
                  <a:lnTo>
                    <a:pt x="490205" y="38"/>
                  </a:lnTo>
                  <a:lnTo>
                    <a:pt x="488727" y="1084"/>
                  </a:lnTo>
                  <a:lnTo>
                    <a:pt x="487742" y="2839"/>
                  </a:lnTo>
                  <a:lnTo>
                    <a:pt x="487086" y="5068"/>
                  </a:lnTo>
                  <a:lnTo>
                    <a:pt x="485589" y="6553"/>
                  </a:lnTo>
                  <a:lnTo>
                    <a:pt x="481105" y="8205"/>
                  </a:lnTo>
                  <a:lnTo>
                    <a:pt x="479486" y="9703"/>
                  </a:lnTo>
                  <a:lnTo>
                    <a:pt x="468898" y="28771"/>
                  </a:lnTo>
                  <a:lnTo>
                    <a:pt x="468172" y="31881"/>
                  </a:lnTo>
                  <a:lnTo>
                    <a:pt x="462095" y="41314"/>
                  </a:lnTo>
                  <a:lnTo>
                    <a:pt x="453592" y="50811"/>
                  </a:lnTo>
                  <a:lnTo>
                    <a:pt x="450303" y="59977"/>
                  </a:lnTo>
                  <a:lnTo>
                    <a:pt x="447783" y="70048"/>
                  </a:lnTo>
                  <a:lnTo>
                    <a:pt x="440365" y="85137"/>
                  </a:lnTo>
                  <a:lnTo>
                    <a:pt x="438074" y="91813"/>
                  </a:lnTo>
                  <a:lnTo>
                    <a:pt x="430076" y="102859"/>
                  </a:lnTo>
                  <a:lnTo>
                    <a:pt x="429053" y="109263"/>
                  </a:lnTo>
                  <a:lnTo>
                    <a:pt x="428750" y="117865"/>
                  </a:lnTo>
                  <a:lnTo>
                    <a:pt x="429765" y="119852"/>
                  </a:lnTo>
                  <a:lnTo>
                    <a:pt x="431501" y="121176"/>
                  </a:lnTo>
                  <a:lnTo>
                    <a:pt x="436834" y="123302"/>
                  </a:lnTo>
                  <a:lnTo>
                    <a:pt x="447672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0" name="SMARTInkShape-1618"/>
            <p:cNvSpPr/>
            <p:nvPr>
              <p:custDataLst>
                <p:tags r:id="rId78"/>
              </p:custDataLst>
            </p:nvPr>
          </p:nvSpPr>
          <p:spPr>
            <a:xfrm>
              <a:off x="2609850" y="5410606"/>
              <a:ext cx="276226" cy="132945"/>
            </a:xfrm>
            <a:custGeom>
              <a:avLst/>
              <a:gdLst/>
              <a:ahLst/>
              <a:cxnLst/>
              <a:rect l="0" t="0" r="0" b="0"/>
              <a:pathLst>
                <a:path w="276226" h="132945">
                  <a:moveTo>
                    <a:pt x="0" y="104369"/>
                  </a:moveTo>
                  <a:lnTo>
                    <a:pt x="0" y="104369"/>
                  </a:lnTo>
                  <a:lnTo>
                    <a:pt x="8201" y="104369"/>
                  </a:lnTo>
                  <a:lnTo>
                    <a:pt x="8642" y="105427"/>
                  </a:lnTo>
                  <a:lnTo>
                    <a:pt x="9525" y="118950"/>
                  </a:lnTo>
                  <a:lnTo>
                    <a:pt x="10583" y="120439"/>
                  </a:lnTo>
                  <a:lnTo>
                    <a:pt x="12347" y="121433"/>
                  </a:lnTo>
                  <a:lnTo>
                    <a:pt x="14581" y="122095"/>
                  </a:lnTo>
                  <a:lnTo>
                    <a:pt x="16071" y="121478"/>
                  </a:lnTo>
                  <a:lnTo>
                    <a:pt x="17064" y="120008"/>
                  </a:lnTo>
                  <a:lnTo>
                    <a:pt x="17726" y="117970"/>
                  </a:lnTo>
                  <a:lnTo>
                    <a:pt x="19226" y="116611"/>
                  </a:lnTo>
                  <a:lnTo>
                    <a:pt x="23714" y="115102"/>
                  </a:lnTo>
                  <a:lnTo>
                    <a:pt x="35219" y="113074"/>
                  </a:lnTo>
                  <a:lnTo>
                    <a:pt x="44537" y="107419"/>
                  </a:lnTo>
                  <a:lnTo>
                    <a:pt x="50839" y="105725"/>
                  </a:lnTo>
                  <a:lnTo>
                    <a:pt x="52943" y="104215"/>
                  </a:lnTo>
                  <a:lnTo>
                    <a:pt x="54345" y="102149"/>
                  </a:lnTo>
                  <a:lnTo>
                    <a:pt x="56962" y="97032"/>
                  </a:lnTo>
                  <a:lnTo>
                    <a:pt x="61652" y="91230"/>
                  </a:lnTo>
                  <a:lnTo>
                    <a:pt x="67265" y="87946"/>
                  </a:lnTo>
                  <a:lnTo>
                    <a:pt x="73288" y="85429"/>
                  </a:lnTo>
                  <a:lnTo>
                    <a:pt x="79492" y="80781"/>
                  </a:lnTo>
                  <a:lnTo>
                    <a:pt x="82955" y="75188"/>
                  </a:lnTo>
                  <a:lnTo>
                    <a:pt x="85552" y="69175"/>
                  </a:lnTo>
                  <a:lnTo>
                    <a:pt x="102129" y="47202"/>
                  </a:lnTo>
                  <a:lnTo>
                    <a:pt x="104621" y="30050"/>
                  </a:lnTo>
                  <a:lnTo>
                    <a:pt x="111290" y="20936"/>
                  </a:lnTo>
                  <a:lnTo>
                    <a:pt x="112963" y="15077"/>
                  </a:lnTo>
                  <a:lnTo>
                    <a:pt x="112350" y="13090"/>
                  </a:lnTo>
                  <a:lnTo>
                    <a:pt x="110883" y="11767"/>
                  </a:lnTo>
                  <a:lnTo>
                    <a:pt x="105982" y="9642"/>
                  </a:lnTo>
                  <a:lnTo>
                    <a:pt x="105311" y="6530"/>
                  </a:lnTo>
                  <a:lnTo>
                    <a:pt x="105133" y="4217"/>
                  </a:lnTo>
                  <a:lnTo>
                    <a:pt x="103955" y="2676"/>
                  </a:lnTo>
                  <a:lnTo>
                    <a:pt x="96606" y="0"/>
                  </a:lnTo>
                  <a:lnTo>
                    <a:pt x="85067" y="7186"/>
                  </a:lnTo>
                  <a:lnTo>
                    <a:pt x="69763" y="9923"/>
                  </a:lnTo>
                  <a:lnTo>
                    <a:pt x="63461" y="14062"/>
                  </a:lnTo>
                  <a:lnTo>
                    <a:pt x="59955" y="19430"/>
                  </a:lnTo>
                  <a:lnTo>
                    <a:pt x="59020" y="22343"/>
                  </a:lnTo>
                  <a:lnTo>
                    <a:pt x="57338" y="24285"/>
                  </a:lnTo>
                  <a:lnTo>
                    <a:pt x="52648" y="26443"/>
                  </a:lnTo>
                  <a:lnTo>
                    <a:pt x="50973" y="28076"/>
                  </a:lnTo>
                  <a:lnTo>
                    <a:pt x="49113" y="32713"/>
                  </a:lnTo>
                  <a:lnTo>
                    <a:pt x="46861" y="44315"/>
                  </a:lnTo>
                  <a:lnTo>
                    <a:pt x="42699" y="50514"/>
                  </a:lnTo>
                  <a:lnTo>
                    <a:pt x="42225" y="53648"/>
                  </a:lnTo>
                  <a:lnTo>
                    <a:pt x="42966" y="56798"/>
                  </a:lnTo>
                  <a:lnTo>
                    <a:pt x="46705" y="64398"/>
                  </a:lnTo>
                  <a:lnTo>
                    <a:pt x="50038" y="65438"/>
                  </a:lnTo>
                  <a:lnTo>
                    <a:pt x="79504" y="66265"/>
                  </a:lnTo>
                  <a:lnTo>
                    <a:pt x="85782" y="63445"/>
                  </a:lnTo>
                  <a:lnTo>
                    <a:pt x="92101" y="59722"/>
                  </a:lnTo>
                  <a:lnTo>
                    <a:pt x="102897" y="57136"/>
                  </a:lnTo>
                  <a:lnTo>
                    <a:pt x="109275" y="56860"/>
                  </a:lnTo>
                  <a:lnTo>
                    <a:pt x="110950" y="55763"/>
                  </a:lnTo>
                  <a:lnTo>
                    <a:pt x="112067" y="53973"/>
                  </a:lnTo>
                  <a:lnTo>
                    <a:pt x="112811" y="51721"/>
                  </a:lnTo>
                  <a:lnTo>
                    <a:pt x="114366" y="50220"/>
                  </a:lnTo>
                  <a:lnTo>
                    <a:pt x="123394" y="47336"/>
                  </a:lnTo>
                  <a:lnTo>
                    <a:pt x="123814" y="61412"/>
                  </a:lnTo>
                  <a:lnTo>
                    <a:pt x="122759" y="63031"/>
                  </a:lnTo>
                  <a:lnTo>
                    <a:pt x="120998" y="64110"/>
                  </a:lnTo>
                  <a:lnTo>
                    <a:pt x="118765" y="64829"/>
                  </a:lnTo>
                  <a:lnTo>
                    <a:pt x="117277" y="66368"/>
                  </a:lnTo>
                  <a:lnTo>
                    <a:pt x="115623" y="70899"/>
                  </a:lnTo>
                  <a:lnTo>
                    <a:pt x="114692" y="79400"/>
                  </a:lnTo>
                  <a:lnTo>
                    <a:pt x="113503" y="81374"/>
                  </a:lnTo>
                  <a:lnTo>
                    <a:pt x="111652" y="82689"/>
                  </a:lnTo>
                  <a:lnTo>
                    <a:pt x="109360" y="83566"/>
                  </a:lnTo>
                  <a:lnTo>
                    <a:pt x="107831" y="85209"/>
                  </a:lnTo>
                  <a:lnTo>
                    <a:pt x="105177" y="93366"/>
                  </a:lnTo>
                  <a:lnTo>
                    <a:pt x="104810" y="102916"/>
                  </a:lnTo>
                  <a:lnTo>
                    <a:pt x="95366" y="113767"/>
                  </a:lnTo>
                  <a:lnTo>
                    <a:pt x="104660" y="123302"/>
                  </a:lnTo>
                  <a:lnTo>
                    <a:pt x="132920" y="123419"/>
                  </a:lnTo>
                  <a:lnTo>
                    <a:pt x="142471" y="132552"/>
                  </a:lnTo>
                  <a:lnTo>
                    <a:pt x="179223" y="132944"/>
                  </a:lnTo>
                  <a:lnTo>
                    <a:pt x="188233" y="126399"/>
                  </a:lnTo>
                  <a:lnTo>
                    <a:pt x="194079" y="124743"/>
                  </a:lnTo>
                  <a:lnTo>
                    <a:pt x="200205" y="118363"/>
                  </a:lnTo>
                  <a:lnTo>
                    <a:pt x="206455" y="110588"/>
                  </a:lnTo>
                  <a:lnTo>
                    <a:pt x="241301" y="82051"/>
                  </a:lnTo>
                  <a:lnTo>
                    <a:pt x="244828" y="75752"/>
                  </a:lnTo>
                  <a:lnTo>
                    <a:pt x="247454" y="69426"/>
                  </a:lnTo>
                  <a:lnTo>
                    <a:pt x="264053" y="47218"/>
                  </a:lnTo>
                  <a:lnTo>
                    <a:pt x="266467" y="35708"/>
                  </a:lnTo>
                  <a:lnTo>
                    <a:pt x="266696" y="19167"/>
                  </a:lnTo>
                  <a:lnTo>
                    <a:pt x="249090" y="18648"/>
                  </a:lnTo>
                  <a:lnTo>
                    <a:pt x="248610" y="19705"/>
                  </a:lnTo>
                  <a:lnTo>
                    <a:pt x="248077" y="23702"/>
                  </a:lnTo>
                  <a:lnTo>
                    <a:pt x="246876" y="25191"/>
                  </a:lnTo>
                  <a:lnTo>
                    <a:pt x="242720" y="26845"/>
                  </a:lnTo>
                  <a:lnTo>
                    <a:pt x="241188" y="28345"/>
                  </a:lnTo>
                  <a:lnTo>
                    <a:pt x="235907" y="38356"/>
                  </a:lnTo>
                  <a:lnTo>
                    <a:pt x="231848" y="44337"/>
                  </a:lnTo>
                  <a:lnTo>
                    <a:pt x="229563" y="53656"/>
                  </a:lnTo>
                  <a:lnTo>
                    <a:pt x="228611" y="88495"/>
                  </a:lnTo>
                  <a:lnTo>
                    <a:pt x="231427" y="94844"/>
                  </a:lnTo>
                  <a:lnTo>
                    <a:pt x="259467" y="125662"/>
                  </a:lnTo>
                  <a:lnTo>
                    <a:pt x="266308" y="129707"/>
                  </a:lnTo>
                  <a:lnTo>
                    <a:pt x="276225" y="1329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1" name="SMARTInkShape-1619"/>
            <p:cNvSpPr/>
            <p:nvPr>
              <p:custDataLst>
                <p:tags r:id="rId79"/>
              </p:custDataLst>
            </p:nvPr>
          </p:nvSpPr>
          <p:spPr>
            <a:xfrm>
              <a:off x="3105150" y="5372105"/>
              <a:ext cx="485765" cy="123821"/>
            </a:xfrm>
            <a:custGeom>
              <a:avLst/>
              <a:gdLst/>
              <a:ahLst/>
              <a:cxnLst/>
              <a:rect l="0" t="0" r="0" b="0"/>
              <a:pathLst>
                <a:path w="485765" h="123821">
                  <a:moveTo>
                    <a:pt x="0" y="114295"/>
                  </a:moveTo>
                  <a:lnTo>
                    <a:pt x="0" y="114295"/>
                  </a:lnTo>
                  <a:lnTo>
                    <a:pt x="8201" y="114295"/>
                  </a:lnTo>
                  <a:lnTo>
                    <a:pt x="8642" y="115353"/>
                  </a:lnTo>
                  <a:lnTo>
                    <a:pt x="9515" y="123704"/>
                  </a:lnTo>
                  <a:lnTo>
                    <a:pt x="33514" y="123820"/>
                  </a:lnTo>
                  <a:lnTo>
                    <a:pt x="35043" y="122762"/>
                  </a:lnTo>
                  <a:lnTo>
                    <a:pt x="36062" y="120998"/>
                  </a:lnTo>
                  <a:lnTo>
                    <a:pt x="36741" y="118764"/>
                  </a:lnTo>
                  <a:lnTo>
                    <a:pt x="38253" y="117275"/>
                  </a:lnTo>
                  <a:lnTo>
                    <a:pt x="42753" y="115619"/>
                  </a:lnTo>
                  <a:lnTo>
                    <a:pt x="54267" y="113499"/>
                  </a:lnTo>
                  <a:lnTo>
                    <a:pt x="73051" y="98072"/>
                  </a:lnTo>
                  <a:lnTo>
                    <a:pt x="81499" y="88792"/>
                  </a:lnTo>
                  <a:lnTo>
                    <a:pt x="87712" y="76175"/>
                  </a:lnTo>
                  <a:lnTo>
                    <a:pt x="100803" y="60317"/>
                  </a:lnTo>
                  <a:lnTo>
                    <a:pt x="106813" y="47620"/>
                  </a:lnTo>
                  <a:lnTo>
                    <a:pt x="110972" y="41270"/>
                  </a:lnTo>
                  <a:lnTo>
                    <a:pt x="114373" y="31745"/>
                  </a:lnTo>
                  <a:lnTo>
                    <a:pt x="120554" y="22220"/>
                  </a:lnTo>
                  <a:lnTo>
                    <a:pt x="122856" y="12695"/>
                  </a:lnTo>
                  <a:lnTo>
                    <a:pt x="123814" y="160"/>
                  </a:lnTo>
                  <a:lnTo>
                    <a:pt x="114692" y="0"/>
                  </a:lnTo>
                  <a:lnTo>
                    <a:pt x="109360" y="5053"/>
                  </a:lnTo>
                  <a:lnTo>
                    <a:pt x="106813" y="10357"/>
                  </a:lnTo>
                  <a:lnTo>
                    <a:pt x="103985" y="25505"/>
                  </a:lnTo>
                  <a:lnTo>
                    <a:pt x="97289" y="38117"/>
                  </a:lnTo>
                  <a:lnTo>
                    <a:pt x="95257" y="84641"/>
                  </a:lnTo>
                  <a:lnTo>
                    <a:pt x="95253" y="89827"/>
                  </a:lnTo>
                  <a:lnTo>
                    <a:pt x="98073" y="95659"/>
                  </a:lnTo>
                  <a:lnTo>
                    <a:pt x="103452" y="102970"/>
                  </a:lnTo>
                  <a:lnTo>
                    <a:pt x="107009" y="103970"/>
                  </a:lnTo>
                  <a:lnTo>
                    <a:pt x="127131" y="104723"/>
                  </a:lnTo>
                  <a:lnTo>
                    <a:pt x="133408" y="101927"/>
                  </a:lnTo>
                  <a:lnTo>
                    <a:pt x="178989" y="66648"/>
                  </a:lnTo>
                  <a:lnTo>
                    <a:pt x="222240" y="25395"/>
                  </a:lnTo>
                  <a:lnTo>
                    <a:pt x="225773" y="19045"/>
                  </a:lnTo>
                  <a:lnTo>
                    <a:pt x="228042" y="11401"/>
                  </a:lnTo>
                  <a:lnTo>
                    <a:pt x="229286" y="10774"/>
                  </a:lnTo>
                  <a:lnTo>
                    <a:pt x="238004" y="9534"/>
                  </a:lnTo>
                  <a:lnTo>
                    <a:pt x="233033" y="9525"/>
                  </a:lnTo>
                  <a:lnTo>
                    <a:pt x="231555" y="10581"/>
                  </a:lnTo>
                  <a:lnTo>
                    <a:pt x="228989" y="17721"/>
                  </a:lnTo>
                  <a:lnTo>
                    <a:pt x="228715" y="23710"/>
                  </a:lnTo>
                  <a:lnTo>
                    <a:pt x="225829" y="29232"/>
                  </a:lnTo>
                  <a:lnTo>
                    <a:pt x="223577" y="32186"/>
                  </a:lnTo>
                  <a:lnTo>
                    <a:pt x="219964" y="57624"/>
                  </a:lnTo>
                  <a:lnTo>
                    <a:pt x="219471" y="67236"/>
                  </a:lnTo>
                  <a:lnTo>
                    <a:pt x="216429" y="75035"/>
                  </a:lnTo>
                  <a:lnTo>
                    <a:pt x="210908" y="83610"/>
                  </a:lnTo>
                  <a:lnTo>
                    <a:pt x="211514" y="85371"/>
                  </a:lnTo>
                  <a:lnTo>
                    <a:pt x="218718" y="94798"/>
                  </a:lnTo>
                  <a:lnTo>
                    <a:pt x="241455" y="95234"/>
                  </a:lnTo>
                  <a:lnTo>
                    <a:pt x="247719" y="92418"/>
                  </a:lnTo>
                  <a:lnTo>
                    <a:pt x="293289" y="57123"/>
                  </a:lnTo>
                  <a:lnTo>
                    <a:pt x="317384" y="34918"/>
                  </a:lnTo>
                  <a:lnTo>
                    <a:pt x="320976" y="28570"/>
                  </a:lnTo>
                  <a:lnTo>
                    <a:pt x="321934" y="25395"/>
                  </a:lnTo>
                  <a:lnTo>
                    <a:pt x="323631" y="23278"/>
                  </a:lnTo>
                  <a:lnTo>
                    <a:pt x="330017" y="19241"/>
                  </a:lnTo>
                  <a:lnTo>
                    <a:pt x="333364" y="9559"/>
                  </a:lnTo>
                  <a:lnTo>
                    <a:pt x="333372" y="14588"/>
                  </a:lnTo>
                  <a:lnTo>
                    <a:pt x="332314" y="16073"/>
                  </a:lnTo>
                  <a:lnTo>
                    <a:pt x="330551" y="17064"/>
                  </a:lnTo>
                  <a:lnTo>
                    <a:pt x="328318" y="17725"/>
                  </a:lnTo>
                  <a:lnTo>
                    <a:pt x="326829" y="19223"/>
                  </a:lnTo>
                  <a:lnTo>
                    <a:pt x="325174" y="23710"/>
                  </a:lnTo>
                  <a:lnTo>
                    <a:pt x="323053" y="35215"/>
                  </a:lnTo>
                  <a:lnTo>
                    <a:pt x="317381" y="44532"/>
                  </a:lnTo>
                  <a:lnTo>
                    <a:pt x="314929" y="57162"/>
                  </a:lnTo>
                  <a:lnTo>
                    <a:pt x="314727" y="60331"/>
                  </a:lnTo>
                  <a:lnTo>
                    <a:pt x="311681" y="66675"/>
                  </a:lnTo>
                  <a:lnTo>
                    <a:pt x="307858" y="73022"/>
                  </a:lnTo>
                  <a:lnTo>
                    <a:pt x="305404" y="85720"/>
                  </a:lnTo>
                  <a:lnTo>
                    <a:pt x="304919" y="93364"/>
                  </a:lnTo>
                  <a:lnTo>
                    <a:pt x="309892" y="99744"/>
                  </a:lnTo>
                  <a:lnTo>
                    <a:pt x="315177" y="102536"/>
                  </a:lnTo>
                  <a:lnTo>
                    <a:pt x="327193" y="104329"/>
                  </a:lnTo>
                  <a:lnTo>
                    <a:pt x="333450" y="101752"/>
                  </a:lnTo>
                  <a:lnTo>
                    <a:pt x="336600" y="99583"/>
                  </a:lnTo>
                  <a:lnTo>
                    <a:pt x="359971" y="92994"/>
                  </a:lnTo>
                  <a:lnTo>
                    <a:pt x="402232" y="66611"/>
                  </a:lnTo>
                  <a:lnTo>
                    <a:pt x="424483" y="50788"/>
                  </a:lnTo>
                  <a:lnTo>
                    <a:pt x="461584" y="22220"/>
                  </a:lnTo>
                  <a:lnTo>
                    <a:pt x="474725" y="1876"/>
                  </a:lnTo>
                  <a:lnTo>
                    <a:pt x="478394" y="831"/>
                  </a:lnTo>
                  <a:lnTo>
                    <a:pt x="485647" y="9"/>
                  </a:lnTo>
                  <a:lnTo>
                    <a:pt x="485764" y="13253"/>
                  </a:lnTo>
                  <a:lnTo>
                    <a:pt x="484710" y="15184"/>
                  </a:lnTo>
                  <a:lnTo>
                    <a:pt x="482948" y="16470"/>
                  </a:lnTo>
                  <a:lnTo>
                    <a:pt x="480715" y="17329"/>
                  </a:lnTo>
                  <a:lnTo>
                    <a:pt x="479227" y="18960"/>
                  </a:lnTo>
                  <a:lnTo>
                    <a:pt x="477573" y="23593"/>
                  </a:lnTo>
                  <a:lnTo>
                    <a:pt x="475453" y="35191"/>
                  </a:lnTo>
                  <a:lnTo>
                    <a:pt x="469781" y="44526"/>
                  </a:lnTo>
                  <a:lnTo>
                    <a:pt x="467329" y="57162"/>
                  </a:lnTo>
                  <a:lnTo>
                    <a:pt x="467127" y="60331"/>
                  </a:lnTo>
                  <a:lnTo>
                    <a:pt x="464081" y="66675"/>
                  </a:lnTo>
                  <a:lnTo>
                    <a:pt x="460258" y="73022"/>
                  </a:lnTo>
                  <a:lnTo>
                    <a:pt x="457603" y="83839"/>
                  </a:lnTo>
                  <a:lnTo>
                    <a:pt x="456410" y="84466"/>
                  </a:lnTo>
                  <a:lnTo>
                    <a:pt x="449035" y="85555"/>
                  </a:lnTo>
                  <a:lnTo>
                    <a:pt x="457200" y="7619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2" name="SMARTInkShape-1620"/>
            <p:cNvSpPr/>
            <p:nvPr>
              <p:custDataLst>
                <p:tags r:id="rId80"/>
              </p:custDataLst>
            </p:nvPr>
          </p:nvSpPr>
          <p:spPr>
            <a:xfrm>
              <a:off x="3581400" y="5392474"/>
              <a:ext cx="47626" cy="46175"/>
            </a:xfrm>
            <a:custGeom>
              <a:avLst/>
              <a:gdLst/>
              <a:ahLst/>
              <a:cxnLst/>
              <a:rect l="0" t="0" r="0" b="0"/>
              <a:pathLst>
                <a:path w="47626" h="46175">
                  <a:moveTo>
                    <a:pt x="9525" y="8201"/>
                  </a:moveTo>
                  <a:lnTo>
                    <a:pt x="9525" y="8201"/>
                  </a:lnTo>
                  <a:lnTo>
                    <a:pt x="9525" y="0"/>
                  </a:lnTo>
                  <a:lnTo>
                    <a:pt x="9525" y="4125"/>
                  </a:lnTo>
                  <a:lnTo>
                    <a:pt x="8467" y="5484"/>
                  </a:lnTo>
                  <a:lnTo>
                    <a:pt x="4468" y="6993"/>
                  </a:lnTo>
                  <a:lnTo>
                    <a:pt x="2979" y="8454"/>
                  </a:lnTo>
                  <a:lnTo>
                    <a:pt x="393" y="16295"/>
                  </a:lnTo>
                  <a:lnTo>
                    <a:pt x="0" y="44850"/>
                  </a:lnTo>
                  <a:lnTo>
                    <a:pt x="1058" y="45334"/>
                  </a:lnTo>
                  <a:lnTo>
                    <a:pt x="13257" y="46174"/>
                  </a:lnTo>
                  <a:lnTo>
                    <a:pt x="19298" y="43422"/>
                  </a:lnTo>
                  <a:lnTo>
                    <a:pt x="25510" y="39730"/>
                  </a:lnTo>
                  <a:lnTo>
                    <a:pt x="34958" y="36593"/>
                  </a:lnTo>
                  <a:lnTo>
                    <a:pt x="47625" y="272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3" name="SMARTInkShape-1621"/>
            <p:cNvSpPr/>
            <p:nvPr>
              <p:custDataLst>
                <p:tags r:id="rId81"/>
              </p:custDataLst>
            </p:nvPr>
          </p:nvSpPr>
          <p:spPr>
            <a:xfrm>
              <a:off x="3648203" y="5362971"/>
              <a:ext cx="323723" cy="161530"/>
            </a:xfrm>
            <a:custGeom>
              <a:avLst/>
              <a:gdLst/>
              <a:ahLst/>
              <a:cxnLst/>
              <a:rect l="0" t="0" r="0" b="0"/>
              <a:pathLst>
                <a:path w="323723" h="161530">
                  <a:moveTo>
                    <a:pt x="28447" y="18654"/>
                  </a:moveTo>
                  <a:lnTo>
                    <a:pt x="28447" y="18654"/>
                  </a:lnTo>
                  <a:lnTo>
                    <a:pt x="37969" y="9132"/>
                  </a:lnTo>
                  <a:lnTo>
                    <a:pt x="37972" y="14186"/>
                  </a:lnTo>
                  <a:lnTo>
                    <a:pt x="36914" y="15676"/>
                  </a:lnTo>
                  <a:lnTo>
                    <a:pt x="35149" y="16668"/>
                  </a:lnTo>
                  <a:lnTo>
                    <a:pt x="32915" y="17330"/>
                  </a:lnTo>
                  <a:lnTo>
                    <a:pt x="31426" y="18830"/>
                  </a:lnTo>
                  <a:lnTo>
                    <a:pt x="26213" y="28841"/>
                  </a:lnTo>
                  <a:lnTo>
                    <a:pt x="22163" y="34822"/>
                  </a:lnTo>
                  <a:lnTo>
                    <a:pt x="18824" y="44141"/>
                  </a:lnTo>
                  <a:lnTo>
                    <a:pt x="12660" y="53605"/>
                  </a:lnTo>
                  <a:lnTo>
                    <a:pt x="9306" y="63111"/>
                  </a:lnTo>
                  <a:lnTo>
                    <a:pt x="3137" y="72631"/>
                  </a:lnTo>
                  <a:lnTo>
                    <a:pt x="839" y="82154"/>
                  </a:lnTo>
                  <a:lnTo>
                    <a:pt x="0" y="92973"/>
                  </a:lnTo>
                  <a:lnTo>
                    <a:pt x="1015" y="93600"/>
                  </a:lnTo>
                  <a:lnTo>
                    <a:pt x="11636" y="94781"/>
                  </a:lnTo>
                  <a:lnTo>
                    <a:pt x="17483" y="94840"/>
                  </a:lnTo>
                  <a:lnTo>
                    <a:pt x="27301" y="88305"/>
                  </a:lnTo>
                  <a:lnTo>
                    <a:pt x="41630" y="85153"/>
                  </a:lnTo>
                  <a:lnTo>
                    <a:pt x="56491" y="75142"/>
                  </a:lnTo>
                  <a:lnTo>
                    <a:pt x="102657" y="37699"/>
                  </a:lnTo>
                  <a:lnTo>
                    <a:pt x="109054" y="31352"/>
                  </a:lnTo>
                  <a:lnTo>
                    <a:pt x="113714" y="22887"/>
                  </a:lnTo>
                  <a:lnTo>
                    <a:pt x="120269" y="18850"/>
                  </a:lnTo>
                  <a:lnTo>
                    <a:pt x="122173" y="14155"/>
                  </a:lnTo>
                  <a:lnTo>
                    <a:pt x="123739" y="12479"/>
                  </a:lnTo>
                  <a:lnTo>
                    <a:pt x="133184" y="9140"/>
                  </a:lnTo>
                  <a:lnTo>
                    <a:pt x="128154" y="14189"/>
                  </a:lnTo>
                  <a:lnTo>
                    <a:pt x="125678" y="19492"/>
                  </a:lnTo>
                  <a:lnTo>
                    <a:pt x="125018" y="22387"/>
                  </a:lnTo>
                  <a:lnTo>
                    <a:pt x="116332" y="37777"/>
                  </a:lnTo>
                  <a:lnTo>
                    <a:pt x="115612" y="40927"/>
                  </a:lnTo>
                  <a:lnTo>
                    <a:pt x="106822" y="56761"/>
                  </a:lnTo>
                  <a:lnTo>
                    <a:pt x="106098" y="59934"/>
                  </a:lnTo>
                  <a:lnTo>
                    <a:pt x="96089" y="75608"/>
                  </a:lnTo>
                  <a:lnTo>
                    <a:pt x="95133" y="93399"/>
                  </a:lnTo>
                  <a:lnTo>
                    <a:pt x="96187" y="93884"/>
                  </a:lnTo>
                  <a:lnTo>
                    <a:pt x="109311" y="94816"/>
                  </a:lnTo>
                  <a:lnTo>
                    <a:pt x="114834" y="92015"/>
                  </a:lnTo>
                  <a:lnTo>
                    <a:pt x="159240" y="66206"/>
                  </a:lnTo>
                  <a:lnTo>
                    <a:pt x="173992" y="53564"/>
                  </a:lnTo>
                  <a:lnTo>
                    <a:pt x="177800" y="47222"/>
                  </a:lnTo>
                  <a:lnTo>
                    <a:pt x="180551" y="40876"/>
                  </a:lnTo>
                  <a:lnTo>
                    <a:pt x="197243" y="18654"/>
                  </a:lnTo>
                  <a:lnTo>
                    <a:pt x="199851" y="9294"/>
                  </a:lnTo>
                  <a:lnTo>
                    <a:pt x="209029" y="0"/>
                  </a:lnTo>
                  <a:lnTo>
                    <a:pt x="195222" y="13803"/>
                  </a:lnTo>
                  <a:lnTo>
                    <a:pt x="192528" y="19320"/>
                  </a:lnTo>
                  <a:lnTo>
                    <a:pt x="191810" y="22273"/>
                  </a:lnTo>
                  <a:lnTo>
                    <a:pt x="172773" y="53944"/>
                  </a:lnTo>
                  <a:lnTo>
                    <a:pt x="170550" y="63803"/>
                  </a:lnTo>
                  <a:lnTo>
                    <a:pt x="166392" y="69765"/>
                  </a:lnTo>
                  <a:lnTo>
                    <a:pt x="165919" y="72836"/>
                  </a:lnTo>
                  <a:lnTo>
                    <a:pt x="166662" y="75942"/>
                  </a:lnTo>
                  <a:lnTo>
                    <a:pt x="169251" y="82216"/>
                  </a:lnTo>
                  <a:lnTo>
                    <a:pt x="171049" y="92980"/>
                  </a:lnTo>
                  <a:lnTo>
                    <a:pt x="172198" y="93606"/>
                  </a:lnTo>
                  <a:lnTo>
                    <a:pt x="194918" y="94840"/>
                  </a:lnTo>
                  <a:lnTo>
                    <a:pt x="200507" y="92025"/>
                  </a:lnTo>
                  <a:lnTo>
                    <a:pt x="206518" y="88305"/>
                  </a:lnTo>
                  <a:lnTo>
                    <a:pt x="217101" y="85721"/>
                  </a:lnTo>
                  <a:lnTo>
                    <a:pt x="226186" y="78860"/>
                  </a:lnTo>
                  <a:lnTo>
                    <a:pt x="237952" y="75814"/>
                  </a:lnTo>
                  <a:lnTo>
                    <a:pt x="243040" y="80864"/>
                  </a:lnTo>
                  <a:lnTo>
                    <a:pt x="243476" y="82352"/>
                  </a:lnTo>
                  <a:lnTo>
                    <a:pt x="242708" y="83345"/>
                  </a:lnTo>
                  <a:lnTo>
                    <a:pt x="238079" y="85295"/>
                  </a:lnTo>
                  <a:lnTo>
                    <a:pt x="237997" y="104369"/>
                  </a:lnTo>
                  <a:lnTo>
                    <a:pt x="271201" y="104379"/>
                  </a:lnTo>
                  <a:lnTo>
                    <a:pt x="272833" y="103321"/>
                  </a:lnTo>
                  <a:lnTo>
                    <a:pt x="273921" y="101557"/>
                  </a:lnTo>
                  <a:lnTo>
                    <a:pt x="274646" y="99323"/>
                  </a:lnTo>
                  <a:lnTo>
                    <a:pt x="276188" y="97834"/>
                  </a:lnTo>
                  <a:lnTo>
                    <a:pt x="280724" y="96178"/>
                  </a:lnTo>
                  <a:lnTo>
                    <a:pt x="282357" y="94678"/>
                  </a:lnTo>
                  <a:lnTo>
                    <a:pt x="293696" y="77555"/>
                  </a:lnTo>
                  <a:lnTo>
                    <a:pt x="301407" y="68545"/>
                  </a:lnTo>
                  <a:lnTo>
                    <a:pt x="304242" y="58516"/>
                  </a:lnTo>
                  <a:lnTo>
                    <a:pt x="311133" y="49497"/>
                  </a:lnTo>
                  <a:lnTo>
                    <a:pt x="313794" y="39466"/>
                  </a:lnTo>
                  <a:lnTo>
                    <a:pt x="314194" y="14120"/>
                  </a:lnTo>
                  <a:lnTo>
                    <a:pt x="313136" y="12457"/>
                  </a:lnTo>
                  <a:lnTo>
                    <a:pt x="311373" y="11347"/>
                  </a:lnTo>
                  <a:lnTo>
                    <a:pt x="304496" y="9422"/>
                  </a:lnTo>
                  <a:lnTo>
                    <a:pt x="280995" y="9129"/>
                  </a:lnTo>
                  <a:lnTo>
                    <a:pt x="279362" y="10188"/>
                  </a:lnTo>
                  <a:lnTo>
                    <a:pt x="278274" y="11951"/>
                  </a:lnTo>
                  <a:lnTo>
                    <a:pt x="277548" y="14185"/>
                  </a:lnTo>
                  <a:lnTo>
                    <a:pt x="266481" y="28092"/>
                  </a:lnTo>
                  <a:lnTo>
                    <a:pt x="258498" y="36229"/>
                  </a:lnTo>
                  <a:lnTo>
                    <a:pt x="257477" y="42323"/>
                  </a:lnTo>
                  <a:lnTo>
                    <a:pt x="257058" y="64435"/>
                  </a:lnTo>
                  <a:lnTo>
                    <a:pt x="263595" y="73519"/>
                  </a:lnTo>
                  <a:lnTo>
                    <a:pt x="265249" y="79375"/>
                  </a:lnTo>
                  <a:lnTo>
                    <a:pt x="266748" y="81359"/>
                  </a:lnTo>
                  <a:lnTo>
                    <a:pt x="272857" y="85212"/>
                  </a:lnTo>
                  <a:lnTo>
                    <a:pt x="278279" y="95458"/>
                  </a:lnTo>
                  <a:lnTo>
                    <a:pt x="280727" y="98432"/>
                  </a:lnTo>
                  <a:lnTo>
                    <a:pt x="286269" y="101736"/>
                  </a:lnTo>
                  <a:lnTo>
                    <a:pt x="289228" y="102617"/>
                  </a:lnTo>
                  <a:lnTo>
                    <a:pt x="291201" y="104262"/>
                  </a:lnTo>
                  <a:lnTo>
                    <a:pt x="293393" y="108913"/>
                  </a:lnTo>
                  <a:lnTo>
                    <a:pt x="295036" y="110576"/>
                  </a:lnTo>
                  <a:lnTo>
                    <a:pt x="299684" y="112425"/>
                  </a:lnTo>
                  <a:lnTo>
                    <a:pt x="301346" y="113977"/>
                  </a:lnTo>
                  <a:lnTo>
                    <a:pt x="303194" y="118522"/>
                  </a:lnTo>
                  <a:lnTo>
                    <a:pt x="304745" y="120158"/>
                  </a:lnTo>
                  <a:lnTo>
                    <a:pt x="309291" y="121976"/>
                  </a:lnTo>
                  <a:lnTo>
                    <a:pt x="310926" y="123518"/>
                  </a:lnTo>
                  <a:lnTo>
                    <a:pt x="312743" y="128055"/>
                  </a:lnTo>
                  <a:lnTo>
                    <a:pt x="314286" y="129688"/>
                  </a:lnTo>
                  <a:lnTo>
                    <a:pt x="318823" y="131503"/>
                  </a:lnTo>
                  <a:lnTo>
                    <a:pt x="320456" y="133045"/>
                  </a:lnTo>
                  <a:lnTo>
                    <a:pt x="323292" y="141028"/>
                  </a:lnTo>
                  <a:lnTo>
                    <a:pt x="323722" y="1615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4" name="SMARTInkShape-1622"/>
            <p:cNvSpPr/>
            <p:nvPr>
              <p:custDataLst>
                <p:tags r:id="rId82"/>
              </p:custDataLst>
            </p:nvPr>
          </p:nvSpPr>
          <p:spPr>
            <a:xfrm>
              <a:off x="4162976" y="5353050"/>
              <a:ext cx="140991" cy="133351"/>
            </a:xfrm>
            <a:custGeom>
              <a:avLst/>
              <a:gdLst/>
              <a:ahLst/>
              <a:cxnLst/>
              <a:rect l="0" t="0" r="0" b="0"/>
              <a:pathLst>
                <a:path w="140991" h="133351">
                  <a:moveTo>
                    <a:pt x="123274" y="0"/>
                  </a:moveTo>
                  <a:lnTo>
                    <a:pt x="123274" y="0"/>
                  </a:lnTo>
                  <a:lnTo>
                    <a:pt x="118217" y="0"/>
                  </a:lnTo>
                  <a:lnTo>
                    <a:pt x="116728" y="1058"/>
                  </a:lnTo>
                  <a:lnTo>
                    <a:pt x="115735" y="2822"/>
                  </a:lnTo>
                  <a:lnTo>
                    <a:pt x="114142" y="8201"/>
                  </a:lnTo>
                  <a:lnTo>
                    <a:pt x="111101" y="8937"/>
                  </a:lnTo>
                  <a:lnTo>
                    <a:pt x="108809" y="9133"/>
                  </a:lnTo>
                  <a:lnTo>
                    <a:pt x="107280" y="10321"/>
                  </a:lnTo>
                  <a:lnTo>
                    <a:pt x="96143" y="26849"/>
                  </a:lnTo>
                  <a:lnTo>
                    <a:pt x="81568" y="41681"/>
                  </a:lnTo>
                  <a:lnTo>
                    <a:pt x="78280" y="50628"/>
                  </a:lnTo>
                  <a:lnTo>
                    <a:pt x="75760" y="60601"/>
                  </a:lnTo>
                  <a:lnTo>
                    <a:pt x="71112" y="68562"/>
                  </a:lnTo>
                  <a:lnTo>
                    <a:pt x="65519" y="72805"/>
                  </a:lnTo>
                  <a:lnTo>
                    <a:pt x="62546" y="73937"/>
                  </a:lnTo>
                  <a:lnTo>
                    <a:pt x="60563" y="75750"/>
                  </a:lnTo>
                  <a:lnTo>
                    <a:pt x="49343" y="97802"/>
                  </a:lnTo>
                  <a:lnTo>
                    <a:pt x="41514" y="103767"/>
                  </a:lnTo>
                  <a:lnTo>
                    <a:pt x="38071" y="112704"/>
                  </a:lnTo>
                  <a:lnTo>
                    <a:pt x="34959" y="113591"/>
                  </a:lnTo>
                  <a:lnTo>
                    <a:pt x="28145" y="114288"/>
                  </a:lnTo>
                  <a:lnTo>
                    <a:pt x="33116" y="114296"/>
                  </a:lnTo>
                  <a:lnTo>
                    <a:pt x="34594" y="113239"/>
                  </a:lnTo>
                  <a:lnTo>
                    <a:pt x="44915" y="95002"/>
                  </a:lnTo>
                  <a:lnTo>
                    <a:pt x="45635" y="91910"/>
                  </a:lnTo>
                  <a:lnTo>
                    <a:pt x="51704" y="82502"/>
                  </a:lnTo>
                  <a:lnTo>
                    <a:pt x="80423" y="49609"/>
                  </a:lnTo>
                  <a:lnTo>
                    <a:pt x="84121" y="42157"/>
                  </a:lnTo>
                  <a:lnTo>
                    <a:pt x="91094" y="32012"/>
                  </a:lnTo>
                  <a:lnTo>
                    <a:pt x="93097" y="25516"/>
                  </a:lnTo>
                  <a:lnTo>
                    <a:pt x="94689" y="23361"/>
                  </a:lnTo>
                  <a:lnTo>
                    <a:pt x="96809" y="21924"/>
                  </a:lnTo>
                  <a:lnTo>
                    <a:pt x="104213" y="19055"/>
                  </a:lnTo>
                  <a:lnTo>
                    <a:pt x="104221" y="24108"/>
                  </a:lnTo>
                  <a:lnTo>
                    <a:pt x="107045" y="29412"/>
                  </a:lnTo>
                  <a:lnTo>
                    <a:pt x="112425" y="36384"/>
                  </a:lnTo>
                  <a:lnTo>
                    <a:pt x="123006" y="73670"/>
                  </a:lnTo>
                  <a:lnTo>
                    <a:pt x="123155" y="79661"/>
                  </a:lnTo>
                  <a:lnTo>
                    <a:pt x="124253" y="81683"/>
                  </a:lnTo>
                  <a:lnTo>
                    <a:pt x="126043" y="83029"/>
                  </a:lnTo>
                  <a:lnTo>
                    <a:pt x="128295" y="83929"/>
                  </a:lnTo>
                  <a:lnTo>
                    <a:pt x="129797" y="85585"/>
                  </a:lnTo>
                  <a:lnTo>
                    <a:pt x="132682" y="94811"/>
                  </a:lnTo>
                  <a:lnTo>
                    <a:pt x="140990" y="103412"/>
                  </a:lnTo>
                  <a:lnTo>
                    <a:pt x="140376" y="103867"/>
                  </a:lnTo>
                  <a:lnTo>
                    <a:pt x="134006" y="104655"/>
                  </a:lnTo>
                  <a:lnTo>
                    <a:pt x="125433" y="111297"/>
                  </a:lnTo>
                  <a:lnTo>
                    <a:pt x="116623" y="113411"/>
                  </a:lnTo>
                  <a:lnTo>
                    <a:pt x="87283" y="115336"/>
                  </a:lnTo>
                  <a:lnTo>
                    <a:pt x="60656" y="122940"/>
                  </a:lnTo>
                  <a:lnTo>
                    <a:pt x="49452" y="124621"/>
                  </a:lnTo>
                  <a:lnTo>
                    <a:pt x="29125" y="132444"/>
                  </a:lnTo>
                  <a:lnTo>
                    <a:pt x="0" y="133347"/>
                  </a:lnTo>
                  <a:lnTo>
                    <a:pt x="18499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5" name="SMARTInkShape-1623"/>
            <p:cNvSpPr/>
            <p:nvPr>
              <p:custDataLst>
                <p:tags r:id="rId83"/>
              </p:custDataLst>
            </p:nvPr>
          </p:nvSpPr>
          <p:spPr>
            <a:xfrm>
              <a:off x="4438650" y="5286375"/>
              <a:ext cx="219076" cy="190106"/>
            </a:xfrm>
            <a:custGeom>
              <a:avLst/>
              <a:gdLst/>
              <a:ahLst/>
              <a:cxnLst/>
              <a:rect l="0" t="0" r="0" b="0"/>
              <a:pathLst>
                <a:path w="219076" h="190106">
                  <a:moveTo>
                    <a:pt x="0" y="171450"/>
                  </a:moveTo>
                  <a:lnTo>
                    <a:pt x="0" y="171450"/>
                  </a:lnTo>
                  <a:lnTo>
                    <a:pt x="0" y="176506"/>
                  </a:lnTo>
                  <a:lnTo>
                    <a:pt x="1058" y="177995"/>
                  </a:lnTo>
                  <a:lnTo>
                    <a:pt x="2822" y="178989"/>
                  </a:lnTo>
                  <a:lnTo>
                    <a:pt x="9133" y="180859"/>
                  </a:lnTo>
                  <a:lnTo>
                    <a:pt x="17692" y="189166"/>
                  </a:lnTo>
                  <a:lnTo>
                    <a:pt x="23704" y="190105"/>
                  </a:lnTo>
                  <a:lnTo>
                    <a:pt x="29232" y="187503"/>
                  </a:lnTo>
                  <a:lnTo>
                    <a:pt x="45358" y="174684"/>
                  </a:lnTo>
                  <a:lnTo>
                    <a:pt x="54244" y="171350"/>
                  </a:lnTo>
                  <a:lnTo>
                    <a:pt x="78536" y="155288"/>
                  </a:lnTo>
                  <a:lnTo>
                    <a:pt x="85711" y="145964"/>
                  </a:lnTo>
                  <a:lnTo>
                    <a:pt x="99245" y="135441"/>
                  </a:lnTo>
                  <a:lnTo>
                    <a:pt x="133309" y="87885"/>
                  </a:lnTo>
                  <a:lnTo>
                    <a:pt x="167216" y="41561"/>
                  </a:lnTo>
                  <a:lnTo>
                    <a:pt x="173436" y="28631"/>
                  </a:lnTo>
                  <a:lnTo>
                    <a:pt x="177625" y="22250"/>
                  </a:lnTo>
                  <a:lnTo>
                    <a:pt x="179982" y="12707"/>
                  </a:lnTo>
                  <a:lnTo>
                    <a:pt x="180964" y="165"/>
                  </a:lnTo>
                  <a:lnTo>
                    <a:pt x="190107" y="5"/>
                  </a:lnTo>
                  <a:lnTo>
                    <a:pt x="182264" y="0"/>
                  </a:lnTo>
                  <a:lnTo>
                    <a:pt x="181835" y="1058"/>
                  </a:lnTo>
                  <a:lnTo>
                    <a:pt x="179939" y="16868"/>
                  </a:lnTo>
                  <a:lnTo>
                    <a:pt x="165166" y="36892"/>
                  </a:lnTo>
                  <a:lnTo>
                    <a:pt x="161151" y="62697"/>
                  </a:lnTo>
                  <a:lnTo>
                    <a:pt x="154442" y="76041"/>
                  </a:lnTo>
                  <a:lnTo>
                    <a:pt x="153762" y="79269"/>
                  </a:lnTo>
                  <a:lnTo>
                    <a:pt x="146123" y="93112"/>
                  </a:lnTo>
                  <a:lnTo>
                    <a:pt x="142900" y="139622"/>
                  </a:lnTo>
                  <a:lnTo>
                    <a:pt x="142875" y="180844"/>
                  </a:lnTo>
                  <a:lnTo>
                    <a:pt x="147932" y="180936"/>
                  </a:lnTo>
                  <a:lnTo>
                    <a:pt x="149421" y="179891"/>
                  </a:lnTo>
                  <a:lnTo>
                    <a:pt x="150414" y="178136"/>
                  </a:lnTo>
                  <a:lnTo>
                    <a:pt x="152138" y="171272"/>
                  </a:lnTo>
                  <a:lnTo>
                    <a:pt x="152283" y="166785"/>
                  </a:lnTo>
                  <a:lnTo>
                    <a:pt x="155170" y="161263"/>
                  </a:lnTo>
                  <a:lnTo>
                    <a:pt x="160591" y="154151"/>
                  </a:lnTo>
                  <a:lnTo>
                    <a:pt x="159977" y="152509"/>
                  </a:lnTo>
                  <a:lnTo>
                    <a:pt x="155116" y="145141"/>
                  </a:lnTo>
                  <a:lnTo>
                    <a:pt x="153205" y="135198"/>
                  </a:lnTo>
                  <a:lnTo>
                    <a:pt x="151580" y="120374"/>
                  </a:lnTo>
                  <a:lnTo>
                    <a:pt x="144866" y="108809"/>
                  </a:lnTo>
                  <a:lnTo>
                    <a:pt x="139174" y="101981"/>
                  </a:lnTo>
                  <a:lnTo>
                    <a:pt x="133116" y="98242"/>
                  </a:lnTo>
                  <a:lnTo>
                    <a:pt x="126896" y="95521"/>
                  </a:lnTo>
                  <a:lnTo>
                    <a:pt x="117444" y="89098"/>
                  </a:lnTo>
                  <a:lnTo>
                    <a:pt x="107941" y="86725"/>
                  </a:lnTo>
                  <a:lnTo>
                    <a:pt x="101596" y="86170"/>
                  </a:lnTo>
                  <a:lnTo>
                    <a:pt x="95248" y="83100"/>
                  </a:lnTo>
                  <a:lnTo>
                    <a:pt x="88899" y="79266"/>
                  </a:lnTo>
                  <a:lnTo>
                    <a:pt x="82550" y="77563"/>
                  </a:lnTo>
                  <a:lnTo>
                    <a:pt x="44842" y="85368"/>
                  </a:lnTo>
                  <a:lnTo>
                    <a:pt x="42595" y="86545"/>
                  </a:lnTo>
                  <a:lnTo>
                    <a:pt x="41097" y="88388"/>
                  </a:lnTo>
                  <a:lnTo>
                    <a:pt x="40098" y="90675"/>
                  </a:lnTo>
                  <a:lnTo>
                    <a:pt x="38374" y="92200"/>
                  </a:lnTo>
                  <a:lnTo>
                    <a:pt x="33636" y="93894"/>
                  </a:lnTo>
                  <a:lnTo>
                    <a:pt x="31948" y="95404"/>
                  </a:lnTo>
                  <a:lnTo>
                    <a:pt x="27813" y="104872"/>
                  </a:lnTo>
                  <a:lnTo>
                    <a:pt x="23650" y="109404"/>
                  </a:lnTo>
                  <a:lnTo>
                    <a:pt x="23175" y="111035"/>
                  </a:lnTo>
                  <a:lnTo>
                    <a:pt x="23916" y="112124"/>
                  </a:lnTo>
                  <a:lnTo>
                    <a:pt x="25469" y="112849"/>
                  </a:lnTo>
                  <a:lnTo>
                    <a:pt x="26504" y="114391"/>
                  </a:lnTo>
                  <a:lnTo>
                    <a:pt x="27655" y="118926"/>
                  </a:lnTo>
                  <a:lnTo>
                    <a:pt x="29020" y="120559"/>
                  </a:lnTo>
                  <a:lnTo>
                    <a:pt x="33359" y="122374"/>
                  </a:lnTo>
                  <a:lnTo>
                    <a:pt x="34939" y="123916"/>
                  </a:lnTo>
                  <a:lnTo>
                    <a:pt x="36695" y="128451"/>
                  </a:lnTo>
                  <a:lnTo>
                    <a:pt x="39280" y="130084"/>
                  </a:lnTo>
                  <a:lnTo>
                    <a:pt x="59435" y="132920"/>
                  </a:lnTo>
                  <a:lnTo>
                    <a:pt x="80454" y="132206"/>
                  </a:lnTo>
                  <a:lnTo>
                    <a:pt x="123888" y="121586"/>
                  </a:lnTo>
                  <a:lnTo>
                    <a:pt x="137611" y="117538"/>
                  </a:lnTo>
                  <a:lnTo>
                    <a:pt x="184328" y="106980"/>
                  </a:lnTo>
                  <a:lnTo>
                    <a:pt x="21907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1" name="SMARTInkShape-Group404"/>
          <p:cNvGrpSpPr/>
          <p:nvPr/>
        </p:nvGrpSpPr>
        <p:grpSpPr>
          <a:xfrm>
            <a:off x="4695825" y="5267328"/>
            <a:ext cx="447676" cy="228482"/>
            <a:chOff x="4695825" y="5267328"/>
            <a:chExt cx="447676" cy="228482"/>
          </a:xfrm>
        </p:grpSpPr>
        <p:sp>
          <p:nvSpPr>
            <p:cNvPr id="397" name="SMARTInkShape-1624"/>
            <p:cNvSpPr/>
            <p:nvPr>
              <p:custDataLst>
                <p:tags r:id="rId72"/>
              </p:custDataLst>
            </p:nvPr>
          </p:nvSpPr>
          <p:spPr>
            <a:xfrm>
              <a:off x="4695825" y="5276850"/>
              <a:ext cx="57141" cy="180962"/>
            </a:xfrm>
            <a:custGeom>
              <a:avLst/>
              <a:gdLst/>
              <a:ahLst/>
              <a:cxnLst/>
              <a:rect l="0" t="0" r="0" b="0"/>
              <a:pathLst>
                <a:path w="57141" h="180962">
                  <a:moveTo>
                    <a:pt x="47625" y="0"/>
                  </a:moveTo>
                  <a:lnTo>
                    <a:pt x="47625" y="0"/>
                  </a:lnTo>
                  <a:lnTo>
                    <a:pt x="47625" y="9491"/>
                  </a:lnTo>
                  <a:lnTo>
                    <a:pt x="55826" y="9522"/>
                  </a:lnTo>
                  <a:lnTo>
                    <a:pt x="56267" y="10581"/>
                  </a:lnTo>
                  <a:lnTo>
                    <a:pt x="57140" y="27134"/>
                  </a:lnTo>
                  <a:lnTo>
                    <a:pt x="56085" y="27615"/>
                  </a:lnTo>
                  <a:lnTo>
                    <a:pt x="52090" y="28148"/>
                  </a:lnTo>
                  <a:lnTo>
                    <a:pt x="50602" y="29349"/>
                  </a:lnTo>
                  <a:lnTo>
                    <a:pt x="48948" y="33505"/>
                  </a:lnTo>
                  <a:lnTo>
                    <a:pt x="47741" y="45898"/>
                  </a:lnTo>
                  <a:lnTo>
                    <a:pt x="41102" y="54888"/>
                  </a:lnTo>
                  <a:lnTo>
                    <a:pt x="38989" y="63771"/>
                  </a:lnTo>
                  <a:lnTo>
                    <a:pt x="37305" y="74163"/>
                  </a:lnTo>
                  <a:lnTo>
                    <a:pt x="26357" y="104191"/>
                  </a:lnTo>
                  <a:lnTo>
                    <a:pt x="22297" y="110866"/>
                  </a:lnTo>
                  <a:lnTo>
                    <a:pt x="19691" y="123773"/>
                  </a:lnTo>
                  <a:lnTo>
                    <a:pt x="19477" y="126966"/>
                  </a:lnTo>
                  <a:lnTo>
                    <a:pt x="16418" y="133334"/>
                  </a:lnTo>
                  <a:lnTo>
                    <a:pt x="12588" y="139693"/>
                  </a:lnTo>
                  <a:lnTo>
                    <a:pt x="10130" y="152399"/>
                  </a:lnTo>
                  <a:lnTo>
                    <a:pt x="9561" y="174625"/>
                  </a:lnTo>
                  <a:lnTo>
                    <a:pt x="8491" y="176742"/>
                  </a:lnTo>
                  <a:lnTo>
                    <a:pt x="6719" y="178153"/>
                  </a:lnTo>
                  <a:lnTo>
                    <a:pt x="34" y="180961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8" name="SMARTInkShape-1625"/>
            <p:cNvSpPr/>
            <p:nvPr>
              <p:custDataLst>
                <p:tags r:id="rId73"/>
              </p:custDataLst>
            </p:nvPr>
          </p:nvSpPr>
          <p:spPr>
            <a:xfrm>
              <a:off x="4696217" y="5276850"/>
              <a:ext cx="132921" cy="190465"/>
            </a:xfrm>
            <a:custGeom>
              <a:avLst/>
              <a:gdLst/>
              <a:ahLst/>
              <a:cxnLst/>
              <a:rect l="0" t="0" r="0" b="0"/>
              <a:pathLst>
                <a:path w="132921" h="190465">
                  <a:moveTo>
                    <a:pt x="9133" y="47625"/>
                  </a:moveTo>
                  <a:lnTo>
                    <a:pt x="9133" y="47625"/>
                  </a:lnTo>
                  <a:lnTo>
                    <a:pt x="4076" y="42569"/>
                  </a:lnTo>
                  <a:lnTo>
                    <a:pt x="1594" y="37264"/>
                  </a:lnTo>
                  <a:lnTo>
                    <a:pt x="0" y="25235"/>
                  </a:lnTo>
                  <a:lnTo>
                    <a:pt x="928" y="23173"/>
                  </a:lnTo>
                  <a:lnTo>
                    <a:pt x="2605" y="21799"/>
                  </a:lnTo>
                  <a:lnTo>
                    <a:pt x="7290" y="19213"/>
                  </a:lnTo>
                  <a:lnTo>
                    <a:pt x="26163" y="3066"/>
                  </a:lnTo>
                  <a:lnTo>
                    <a:pt x="35978" y="404"/>
                  </a:lnTo>
                  <a:lnTo>
                    <a:pt x="73937" y="0"/>
                  </a:lnTo>
                  <a:lnTo>
                    <a:pt x="83043" y="6545"/>
                  </a:lnTo>
                  <a:lnTo>
                    <a:pt x="91945" y="9701"/>
                  </a:lnTo>
                  <a:lnTo>
                    <a:pt x="108892" y="23680"/>
                  </a:lnTo>
                  <a:lnTo>
                    <a:pt x="111679" y="29222"/>
                  </a:lnTo>
                  <a:lnTo>
                    <a:pt x="113869" y="46147"/>
                  </a:lnTo>
                  <a:lnTo>
                    <a:pt x="113897" y="52244"/>
                  </a:lnTo>
                  <a:lnTo>
                    <a:pt x="111081" y="57792"/>
                  </a:lnTo>
                  <a:lnTo>
                    <a:pt x="80795" y="90260"/>
                  </a:lnTo>
                  <a:lnTo>
                    <a:pt x="75202" y="93032"/>
                  </a:lnTo>
                  <a:lnTo>
                    <a:pt x="72229" y="93771"/>
                  </a:lnTo>
                  <a:lnTo>
                    <a:pt x="70247" y="95323"/>
                  </a:lnTo>
                  <a:lnTo>
                    <a:pt x="68045" y="99868"/>
                  </a:lnTo>
                  <a:lnTo>
                    <a:pt x="66399" y="101504"/>
                  </a:lnTo>
                  <a:lnTo>
                    <a:pt x="61749" y="103322"/>
                  </a:lnTo>
                  <a:lnTo>
                    <a:pt x="47279" y="104772"/>
                  </a:lnTo>
                  <a:lnTo>
                    <a:pt x="47247" y="99718"/>
                  </a:lnTo>
                  <a:lnTo>
                    <a:pt x="48301" y="98228"/>
                  </a:lnTo>
                  <a:lnTo>
                    <a:pt x="50061" y="97236"/>
                  </a:lnTo>
                  <a:lnTo>
                    <a:pt x="56934" y="95512"/>
                  </a:lnTo>
                  <a:lnTo>
                    <a:pt x="88912" y="95250"/>
                  </a:lnTo>
                  <a:lnTo>
                    <a:pt x="95037" y="98072"/>
                  </a:lnTo>
                  <a:lnTo>
                    <a:pt x="101287" y="101795"/>
                  </a:lnTo>
                  <a:lnTo>
                    <a:pt x="107594" y="103451"/>
                  </a:lnTo>
                  <a:lnTo>
                    <a:pt x="109699" y="104951"/>
                  </a:lnTo>
                  <a:lnTo>
                    <a:pt x="111102" y="107009"/>
                  </a:lnTo>
                  <a:lnTo>
                    <a:pt x="112037" y="109439"/>
                  </a:lnTo>
                  <a:lnTo>
                    <a:pt x="113719" y="111060"/>
                  </a:lnTo>
                  <a:lnTo>
                    <a:pt x="118410" y="112859"/>
                  </a:lnTo>
                  <a:lnTo>
                    <a:pt x="120084" y="114398"/>
                  </a:lnTo>
                  <a:lnTo>
                    <a:pt x="121945" y="118930"/>
                  </a:lnTo>
                  <a:lnTo>
                    <a:pt x="123499" y="120562"/>
                  </a:lnTo>
                  <a:lnTo>
                    <a:pt x="128048" y="122374"/>
                  </a:lnTo>
                  <a:lnTo>
                    <a:pt x="129685" y="123916"/>
                  </a:lnTo>
                  <a:lnTo>
                    <a:pt x="131503" y="128452"/>
                  </a:lnTo>
                  <a:lnTo>
                    <a:pt x="132920" y="150556"/>
                  </a:lnTo>
                  <a:lnTo>
                    <a:pt x="115348" y="169995"/>
                  </a:lnTo>
                  <a:lnTo>
                    <a:pt x="109278" y="176075"/>
                  </a:lnTo>
                  <a:lnTo>
                    <a:pt x="103736" y="178797"/>
                  </a:lnTo>
                  <a:lnTo>
                    <a:pt x="88423" y="181747"/>
                  </a:lnTo>
                  <a:lnTo>
                    <a:pt x="77678" y="189138"/>
                  </a:lnTo>
                  <a:lnTo>
                    <a:pt x="66724" y="190464"/>
                  </a:lnTo>
                  <a:lnTo>
                    <a:pt x="66283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9" name="SMARTInkShape-1626"/>
            <p:cNvSpPr/>
            <p:nvPr>
              <p:custDataLst>
                <p:tags r:id="rId74"/>
              </p:custDataLst>
            </p:nvPr>
          </p:nvSpPr>
          <p:spPr>
            <a:xfrm>
              <a:off x="4867286" y="5400675"/>
              <a:ext cx="38054" cy="85295"/>
            </a:xfrm>
            <a:custGeom>
              <a:avLst/>
              <a:gdLst/>
              <a:ahLst/>
              <a:cxnLst/>
              <a:rect l="0" t="0" r="0" b="0"/>
              <a:pathLst>
                <a:path w="38054" h="85295">
                  <a:moveTo>
                    <a:pt x="9514" y="0"/>
                  </a:moveTo>
                  <a:lnTo>
                    <a:pt x="9514" y="0"/>
                  </a:lnTo>
                  <a:lnTo>
                    <a:pt x="28137" y="0"/>
                  </a:lnTo>
                  <a:lnTo>
                    <a:pt x="36727" y="8201"/>
                  </a:lnTo>
                  <a:lnTo>
                    <a:pt x="37969" y="17609"/>
                  </a:lnTo>
                  <a:lnTo>
                    <a:pt x="38053" y="23680"/>
                  </a:lnTo>
                  <a:lnTo>
                    <a:pt x="35251" y="29222"/>
                  </a:lnTo>
                  <a:lnTo>
                    <a:pt x="22279" y="45358"/>
                  </a:lnTo>
                  <a:lnTo>
                    <a:pt x="19999" y="54244"/>
                  </a:lnTo>
                  <a:lnTo>
                    <a:pt x="19466" y="60444"/>
                  </a:lnTo>
                  <a:lnTo>
                    <a:pt x="18265" y="62522"/>
                  </a:lnTo>
                  <a:lnTo>
                    <a:pt x="16407" y="63906"/>
                  </a:lnTo>
                  <a:lnTo>
                    <a:pt x="14109" y="64829"/>
                  </a:lnTo>
                  <a:lnTo>
                    <a:pt x="12577" y="66503"/>
                  </a:lnTo>
                  <a:lnTo>
                    <a:pt x="10876" y="71184"/>
                  </a:lnTo>
                  <a:lnTo>
                    <a:pt x="9364" y="72856"/>
                  </a:lnTo>
                  <a:lnTo>
                    <a:pt x="4861" y="74714"/>
                  </a:lnTo>
                  <a:lnTo>
                    <a:pt x="3237" y="76267"/>
                  </a:lnTo>
                  <a:lnTo>
                    <a:pt x="116" y="85294"/>
                  </a:lnTo>
                  <a:lnTo>
                    <a:pt x="0" y="77486"/>
                  </a:lnTo>
                  <a:lnTo>
                    <a:pt x="9514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0" name="SMARTInkShape-1627"/>
            <p:cNvSpPr/>
            <p:nvPr>
              <p:custDataLst>
                <p:tags r:id="rId75"/>
              </p:custDataLst>
            </p:nvPr>
          </p:nvSpPr>
          <p:spPr>
            <a:xfrm>
              <a:off x="4953438" y="5267328"/>
              <a:ext cx="190063" cy="228482"/>
            </a:xfrm>
            <a:custGeom>
              <a:avLst/>
              <a:gdLst/>
              <a:ahLst/>
              <a:cxnLst/>
              <a:rect l="0" t="0" r="0" b="0"/>
              <a:pathLst>
                <a:path w="190063" h="228482">
                  <a:moveTo>
                    <a:pt x="94812" y="19047"/>
                  </a:moveTo>
                  <a:lnTo>
                    <a:pt x="94812" y="19047"/>
                  </a:lnTo>
                  <a:lnTo>
                    <a:pt x="104334" y="19047"/>
                  </a:lnTo>
                  <a:lnTo>
                    <a:pt x="104337" y="24103"/>
                  </a:lnTo>
                  <a:lnTo>
                    <a:pt x="105395" y="25592"/>
                  </a:lnTo>
                  <a:lnTo>
                    <a:pt x="107159" y="26586"/>
                  </a:lnTo>
                  <a:lnTo>
                    <a:pt x="112538" y="28180"/>
                  </a:lnTo>
                  <a:lnTo>
                    <a:pt x="113274" y="31220"/>
                  </a:lnTo>
                  <a:lnTo>
                    <a:pt x="113862" y="38094"/>
                  </a:lnTo>
                  <a:lnTo>
                    <a:pt x="122995" y="38097"/>
                  </a:lnTo>
                  <a:lnTo>
                    <a:pt x="123271" y="33041"/>
                  </a:lnTo>
                  <a:lnTo>
                    <a:pt x="124368" y="31552"/>
                  </a:lnTo>
                  <a:lnTo>
                    <a:pt x="128409" y="29896"/>
                  </a:lnTo>
                  <a:lnTo>
                    <a:pt x="129909" y="28396"/>
                  </a:lnTo>
                  <a:lnTo>
                    <a:pt x="132517" y="20488"/>
                  </a:lnTo>
                  <a:lnTo>
                    <a:pt x="124676" y="10973"/>
                  </a:lnTo>
                  <a:lnTo>
                    <a:pt x="123769" y="4895"/>
                  </a:lnTo>
                  <a:lnTo>
                    <a:pt x="122583" y="3262"/>
                  </a:lnTo>
                  <a:lnTo>
                    <a:pt x="120734" y="2174"/>
                  </a:lnTo>
                  <a:lnTo>
                    <a:pt x="113709" y="284"/>
                  </a:lnTo>
                  <a:lnTo>
                    <a:pt x="90274" y="0"/>
                  </a:lnTo>
                  <a:lnTo>
                    <a:pt x="84681" y="2820"/>
                  </a:lnTo>
                  <a:lnTo>
                    <a:pt x="78668" y="6544"/>
                  </a:lnTo>
                  <a:lnTo>
                    <a:pt x="69333" y="9698"/>
                  </a:lnTo>
                  <a:lnTo>
                    <a:pt x="34486" y="41311"/>
                  </a:lnTo>
                  <a:lnTo>
                    <a:pt x="30959" y="50461"/>
                  </a:lnTo>
                  <a:lnTo>
                    <a:pt x="28333" y="60525"/>
                  </a:lnTo>
                  <a:lnTo>
                    <a:pt x="11735" y="93087"/>
                  </a:lnTo>
                  <a:lnTo>
                    <a:pt x="548" y="137848"/>
                  </a:lnTo>
                  <a:lnTo>
                    <a:pt x="0" y="145225"/>
                  </a:lnTo>
                  <a:lnTo>
                    <a:pt x="2579" y="152032"/>
                  </a:lnTo>
                  <a:lnTo>
                    <a:pt x="13763" y="166400"/>
                  </a:lnTo>
                  <a:lnTo>
                    <a:pt x="19280" y="169204"/>
                  </a:lnTo>
                  <a:lnTo>
                    <a:pt x="37721" y="171250"/>
                  </a:lnTo>
                  <a:lnTo>
                    <a:pt x="50373" y="171408"/>
                  </a:lnTo>
                  <a:lnTo>
                    <a:pt x="97922" y="161124"/>
                  </a:lnTo>
                  <a:lnTo>
                    <a:pt x="130737" y="142639"/>
                  </a:lnTo>
                  <a:lnTo>
                    <a:pt x="138295" y="137477"/>
                  </a:lnTo>
                  <a:lnTo>
                    <a:pt x="175396" y="123754"/>
                  </a:lnTo>
                  <a:lnTo>
                    <a:pt x="177110" y="121660"/>
                  </a:lnTo>
                  <a:lnTo>
                    <a:pt x="178252" y="119205"/>
                  </a:lnTo>
                  <a:lnTo>
                    <a:pt x="180072" y="117570"/>
                  </a:lnTo>
                  <a:lnTo>
                    <a:pt x="190054" y="114299"/>
                  </a:lnTo>
                  <a:lnTo>
                    <a:pt x="190059" y="114297"/>
                  </a:lnTo>
                  <a:lnTo>
                    <a:pt x="190062" y="128486"/>
                  </a:lnTo>
                  <a:lnTo>
                    <a:pt x="189004" y="130107"/>
                  </a:lnTo>
                  <a:lnTo>
                    <a:pt x="187240" y="131187"/>
                  </a:lnTo>
                  <a:lnTo>
                    <a:pt x="185006" y="131906"/>
                  </a:lnTo>
                  <a:lnTo>
                    <a:pt x="183517" y="133445"/>
                  </a:lnTo>
                  <a:lnTo>
                    <a:pt x="181861" y="137977"/>
                  </a:lnTo>
                  <a:lnTo>
                    <a:pt x="180361" y="139609"/>
                  </a:lnTo>
                  <a:lnTo>
                    <a:pt x="175873" y="141421"/>
                  </a:lnTo>
                  <a:lnTo>
                    <a:pt x="174252" y="142963"/>
                  </a:lnTo>
                  <a:lnTo>
                    <a:pt x="163662" y="162113"/>
                  </a:lnTo>
                  <a:lnTo>
                    <a:pt x="162938" y="165225"/>
                  </a:lnTo>
                  <a:lnTo>
                    <a:pt x="161396" y="167298"/>
                  </a:lnTo>
                  <a:lnTo>
                    <a:pt x="159309" y="168681"/>
                  </a:lnTo>
                  <a:lnTo>
                    <a:pt x="156860" y="169603"/>
                  </a:lnTo>
                  <a:lnTo>
                    <a:pt x="155227" y="171276"/>
                  </a:lnTo>
                  <a:lnTo>
                    <a:pt x="149785" y="181565"/>
                  </a:lnTo>
                  <a:lnTo>
                    <a:pt x="143888" y="188733"/>
                  </a:lnTo>
                  <a:lnTo>
                    <a:pt x="142867" y="195031"/>
                  </a:lnTo>
                  <a:lnTo>
                    <a:pt x="142437" y="228481"/>
                  </a:lnTo>
                  <a:lnTo>
                    <a:pt x="142437" y="220385"/>
                  </a:lnTo>
                  <a:lnTo>
                    <a:pt x="143495" y="219948"/>
                  </a:lnTo>
                  <a:lnTo>
                    <a:pt x="151962" y="2190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02" name="SMARTInkShape-1628"/>
          <p:cNvSpPr/>
          <p:nvPr>
            <p:custDataLst>
              <p:tags r:id="rId15"/>
            </p:custDataLst>
          </p:nvPr>
        </p:nvSpPr>
        <p:spPr>
          <a:xfrm>
            <a:off x="5334000" y="5438775"/>
            <a:ext cx="47626" cy="76201"/>
          </a:xfrm>
          <a:custGeom>
            <a:avLst/>
            <a:gdLst/>
            <a:ahLst/>
            <a:cxnLst/>
            <a:rect l="0" t="0" r="0" b="0"/>
            <a:pathLst>
              <a:path w="47626" h="76201">
                <a:moveTo>
                  <a:pt x="38100" y="0"/>
                </a:moveTo>
                <a:lnTo>
                  <a:pt x="38100" y="0"/>
                </a:lnTo>
                <a:lnTo>
                  <a:pt x="47622" y="0"/>
                </a:lnTo>
                <a:lnTo>
                  <a:pt x="47625" y="14465"/>
                </a:lnTo>
                <a:lnTo>
                  <a:pt x="46567" y="15994"/>
                </a:lnTo>
                <a:lnTo>
                  <a:pt x="44803" y="17013"/>
                </a:lnTo>
                <a:lnTo>
                  <a:pt x="42569" y="17692"/>
                </a:lnTo>
                <a:lnTo>
                  <a:pt x="41080" y="19202"/>
                </a:lnTo>
                <a:lnTo>
                  <a:pt x="38492" y="27132"/>
                </a:lnTo>
                <a:lnTo>
                  <a:pt x="38216" y="33203"/>
                </a:lnTo>
                <a:lnTo>
                  <a:pt x="35329" y="38746"/>
                </a:lnTo>
                <a:lnTo>
                  <a:pt x="14396" y="61800"/>
                </a:lnTo>
                <a:lnTo>
                  <a:pt x="8868" y="64509"/>
                </a:lnTo>
                <a:lnTo>
                  <a:pt x="5912" y="65231"/>
                </a:lnTo>
                <a:lnTo>
                  <a:pt x="3941" y="66770"/>
                </a:lnTo>
                <a:lnTo>
                  <a:pt x="0" y="762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26" name="SMARTInkShape-Group406"/>
          <p:cNvGrpSpPr/>
          <p:nvPr/>
        </p:nvGrpSpPr>
        <p:grpSpPr>
          <a:xfrm>
            <a:off x="5762625" y="5019711"/>
            <a:ext cx="3666995" cy="457165"/>
            <a:chOff x="5762625" y="5019711"/>
            <a:chExt cx="3666995" cy="457165"/>
          </a:xfrm>
        </p:grpSpPr>
        <p:sp>
          <p:nvSpPr>
            <p:cNvPr id="403" name="SMARTInkShape-1629"/>
            <p:cNvSpPr/>
            <p:nvPr>
              <p:custDataLst>
                <p:tags r:id="rId49"/>
              </p:custDataLst>
            </p:nvPr>
          </p:nvSpPr>
          <p:spPr>
            <a:xfrm>
              <a:off x="5762625" y="5172206"/>
              <a:ext cx="304763" cy="266167"/>
            </a:xfrm>
            <a:custGeom>
              <a:avLst/>
              <a:gdLst/>
              <a:ahLst/>
              <a:cxnLst/>
              <a:rect l="0" t="0" r="0" b="0"/>
              <a:pathLst>
                <a:path w="304763" h="266167">
                  <a:moveTo>
                    <a:pt x="0" y="237994"/>
                  </a:moveTo>
                  <a:lnTo>
                    <a:pt x="0" y="237994"/>
                  </a:lnTo>
                  <a:lnTo>
                    <a:pt x="0" y="246195"/>
                  </a:lnTo>
                  <a:lnTo>
                    <a:pt x="1058" y="246636"/>
                  </a:lnTo>
                  <a:lnTo>
                    <a:pt x="5056" y="247127"/>
                  </a:lnTo>
                  <a:lnTo>
                    <a:pt x="6545" y="248315"/>
                  </a:lnTo>
                  <a:lnTo>
                    <a:pt x="9409" y="256641"/>
                  </a:lnTo>
                  <a:lnTo>
                    <a:pt x="17716" y="265210"/>
                  </a:lnTo>
                  <a:lnTo>
                    <a:pt x="23711" y="266166"/>
                  </a:lnTo>
                  <a:lnTo>
                    <a:pt x="29235" y="263568"/>
                  </a:lnTo>
                  <a:lnTo>
                    <a:pt x="35218" y="259943"/>
                  </a:lnTo>
                  <a:lnTo>
                    <a:pt x="41406" y="258332"/>
                  </a:lnTo>
                  <a:lnTo>
                    <a:pt x="43478" y="256844"/>
                  </a:lnTo>
                  <a:lnTo>
                    <a:pt x="44861" y="254795"/>
                  </a:lnTo>
                  <a:lnTo>
                    <a:pt x="45783" y="252369"/>
                  </a:lnTo>
                  <a:lnTo>
                    <a:pt x="75787" y="225587"/>
                  </a:lnTo>
                  <a:lnTo>
                    <a:pt x="83424" y="215547"/>
                  </a:lnTo>
                  <a:lnTo>
                    <a:pt x="130333" y="174052"/>
                  </a:lnTo>
                  <a:lnTo>
                    <a:pt x="172045" y="132613"/>
                  </a:lnTo>
                  <a:lnTo>
                    <a:pt x="215934" y="88733"/>
                  </a:lnTo>
                  <a:lnTo>
                    <a:pt x="237294" y="64553"/>
                  </a:lnTo>
                  <a:lnTo>
                    <a:pt x="245164" y="54018"/>
                  </a:lnTo>
                  <a:lnTo>
                    <a:pt x="278993" y="25399"/>
                  </a:lnTo>
                  <a:lnTo>
                    <a:pt x="282747" y="18977"/>
                  </a:lnTo>
                  <a:lnTo>
                    <a:pt x="283748" y="15783"/>
                  </a:lnTo>
                  <a:lnTo>
                    <a:pt x="285473" y="13653"/>
                  </a:lnTo>
                  <a:lnTo>
                    <a:pt x="291900" y="9598"/>
                  </a:lnTo>
                  <a:lnTo>
                    <a:pt x="293776" y="4898"/>
                  </a:lnTo>
                  <a:lnTo>
                    <a:pt x="295334" y="3222"/>
                  </a:lnTo>
                  <a:lnTo>
                    <a:pt x="304369" y="0"/>
                  </a:lnTo>
                  <a:lnTo>
                    <a:pt x="304762" y="8082"/>
                  </a:lnTo>
                  <a:lnTo>
                    <a:pt x="298247" y="16739"/>
                  </a:lnTo>
                  <a:lnTo>
                    <a:pt x="296155" y="25564"/>
                  </a:lnTo>
                  <a:lnTo>
                    <a:pt x="295666" y="31750"/>
                  </a:lnTo>
                  <a:lnTo>
                    <a:pt x="292626" y="38027"/>
                  </a:lnTo>
                  <a:lnTo>
                    <a:pt x="288806" y="44345"/>
                  </a:lnTo>
                  <a:lnTo>
                    <a:pt x="285598" y="53851"/>
                  </a:lnTo>
                  <a:lnTo>
                    <a:pt x="279472" y="63371"/>
                  </a:lnTo>
                  <a:lnTo>
                    <a:pt x="268906" y="88965"/>
                  </a:lnTo>
                  <a:lnTo>
                    <a:pt x="251799" y="117278"/>
                  </a:lnTo>
                  <a:lnTo>
                    <a:pt x="247821" y="129084"/>
                  </a:lnTo>
                  <a:lnTo>
                    <a:pt x="241469" y="140343"/>
                  </a:lnTo>
                  <a:lnTo>
                    <a:pt x="238057" y="155556"/>
                  </a:lnTo>
                  <a:lnTo>
                    <a:pt x="231873" y="168295"/>
                  </a:lnTo>
                  <a:lnTo>
                    <a:pt x="228512" y="183946"/>
                  </a:lnTo>
                  <a:lnTo>
                    <a:pt x="221253" y="199252"/>
                  </a:lnTo>
                  <a:lnTo>
                    <a:pt x="218985" y="205959"/>
                  </a:lnTo>
                  <a:lnTo>
                    <a:pt x="212816" y="215684"/>
                  </a:lnTo>
                  <a:lnTo>
                    <a:pt x="210517" y="225269"/>
                  </a:lnTo>
                  <a:lnTo>
                    <a:pt x="209980" y="231633"/>
                  </a:lnTo>
                  <a:lnTo>
                    <a:pt x="208778" y="233754"/>
                  </a:lnTo>
                  <a:lnTo>
                    <a:pt x="206919" y="235167"/>
                  </a:lnTo>
                  <a:lnTo>
                    <a:pt x="204620" y="236109"/>
                  </a:lnTo>
                  <a:lnTo>
                    <a:pt x="203089" y="237796"/>
                  </a:lnTo>
                  <a:lnTo>
                    <a:pt x="200036" y="247480"/>
                  </a:lnTo>
                  <a:lnTo>
                    <a:pt x="200028" y="242451"/>
                  </a:lnTo>
                  <a:lnTo>
                    <a:pt x="201085" y="240966"/>
                  </a:lnTo>
                  <a:lnTo>
                    <a:pt x="202848" y="239975"/>
                  </a:lnTo>
                  <a:lnTo>
                    <a:pt x="205082" y="239314"/>
                  </a:lnTo>
                  <a:lnTo>
                    <a:pt x="206572" y="236757"/>
                  </a:lnTo>
                  <a:lnTo>
                    <a:pt x="209288" y="218670"/>
                  </a:lnTo>
                  <a:lnTo>
                    <a:pt x="209550" y="171280"/>
                  </a:lnTo>
                  <a:lnTo>
                    <a:pt x="209550" y="168118"/>
                  </a:lnTo>
                  <a:lnTo>
                    <a:pt x="206728" y="161783"/>
                  </a:lnTo>
                  <a:lnTo>
                    <a:pt x="204494" y="158611"/>
                  </a:lnTo>
                  <a:lnTo>
                    <a:pt x="199189" y="155087"/>
                  </a:lnTo>
                  <a:lnTo>
                    <a:pt x="192217" y="152826"/>
                  </a:lnTo>
                  <a:lnTo>
                    <a:pt x="183235" y="145833"/>
                  </a:lnTo>
                  <a:lnTo>
                    <a:pt x="174354" y="143659"/>
                  </a:lnTo>
                  <a:lnTo>
                    <a:pt x="158714" y="142865"/>
                  </a:lnTo>
                  <a:lnTo>
                    <a:pt x="152383" y="145620"/>
                  </a:lnTo>
                  <a:lnTo>
                    <a:pt x="144754" y="150956"/>
                  </a:lnTo>
                  <a:lnTo>
                    <a:pt x="135642" y="152010"/>
                  </a:lnTo>
                  <a:lnTo>
                    <a:pt x="129782" y="152154"/>
                  </a:lnTo>
                  <a:lnTo>
                    <a:pt x="123650" y="155040"/>
                  </a:lnTo>
                  <a:lnTo>
                    <a:pt x="117397" y="158793"/>
                  </a:lnTo>
                  <a:lnTo>
                    <a:pt x="111091" y="160460"/>
                  </a:lnTo>
                  <a:lnTo>
                    <a:pt x="108985" y="161963"/>
                  </a:lnTo>
                  <a:lnTo>
                    <a:pt x="107582" y="164023"/>
                  </a:lnTo>
                  <a:lnTo>
                    <a:pt x="106646" y="166455"/>
                  </a:lnTo>
                  <a:lnTo>
                    <a:pt x="104965" y="168077"/>
                  </a:lnTo>
                  <a:lnTo>
                    <a:pt x="96738" y="170892"/>
                  </a:lnTo>
                  <a:lnTo>
                    <a:pt x="95912" y="173951"/>
                  </a:lnTo>
                  <a:lnTo>
                    <a:pt x="95261" y="188925"/>
                  </a:lnTo>
                  <a:lnTo>
                    <a:pt x="100310" y="194997"/>
                  </a:lnTo>
                  <a:lnTo>
                    <a:pt x="105613" y="197718"/>
                  </a:lnTo>
                  <a:lnTo>
                    <a:pt x="121819" y="199607"/>
                  </a:lnTo>
                  <a:lnTo>
                    <a:pt x="150469" y="198811"/>
                  </a:lnTo>
                  <a:lnTo>
                    <a:pt x="197912" y="185704"/>
                  </a:lnTo>
                  <a:lnTo>
                    <a:pt x="209550" y="1808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4" name="SMARTInkShape-1630"/>
            <p:cNvSpPr/>
            <p:nvPr>
              <p:custDataLst>
                <p:tags r:id="rId50"/>
              </p:custDataLst>
            </p:nvPr>
          </p:nvSpPr>
          <p:spPr>
            <a:xfrm>
              <a:off x="6124575" y="5229225"/>
              <a:ext cx="228601" cy="180583"/>
            </a:xfrm>
            <a:custGeom>
              <a:avLst/>
              <a:gdLst/>
              <a:ahLst/>
              <a:cxnLst/>
              <a:rect l="0" t="0" r="0" b="0"/>
              <a:pathLst>
                <a:path w="228601" h="180583">
                  <a:moveTo>
                    <a:pt x="0" y="161925"/>
                  </a:moveTo>
                  <a:lnTo>
                    <a:pt x="0" y="161925"/>
                  </a:lnTo>
                  <a:lnTo>
                    <a:pt x="0" y="179650"/>
                  </a:lnTo>
                  <a:lnTo>
                    <a:pt x="1058" y="180092"/>
                  </a:lnTo>
                  <a:lnTo>
                    <a:pt x="5056" y="180582"/>
                  </a:lnTo>
                  <a:lnTo>
                    <a:pt x="6545" y="179655"/>
                  </a:lnTo>
                  <a:lnTo>
                    <a:pt x="7539" y="177978"/>
                  </a:lnTo>
                  <a:lnTo>
                    <a:pt x="8201" y="175802"/>
                  </a:lnTo>
                  <a:lnTo>
                    <a:pt x="9701" y="174351"/>
                  </a:lnTo>
                  <a:lnTo>
                    <a:pt x="19148" y="170646"/>
                  </a:lnTo>
                  <a:lnTo>
                    <a:pt x="26370" y="164979"/>
                  </a:lnTo>
                  <a:lnTo>
                    <a:pt x="35212" y="161772"/>
                  </a:lnTo>
                  <a:lnTo>
                    <a:pt x="79023" y="123808"/>
                  </a:lnTo>
                  <a:lnTo>
                    <a:pt x="107264" y="106890"/>
                  </a:lnTo>
                  <a:lnTo>
                    <a:pt x="125885" y="87711"/>
                  </a:lnTo>
                  <a:lnTo>
                    <a:pt x="170027" y="54009"/>
                  </a:lnTo>
                  <a:lnTo>
                    <a:pt x="217582" y="11014"/>
                  </a:lnTo>
                  <a:lnTo>
                    <a:pt x="223689" y="9966"/>
                  </a:lnTo>
                  <a:lnTo>
                    <a:pt x="225326" y="8761"/>
                  </a:lnTo>
                  <a:lnTo>
                    <a:pt x="228472" y="404"/>
                  </a:lnTo>
                  <a:lnTo>
                    <a:pt x="228600" y="3"/>
                  </a:lnTo>
                  <a:lnTo>
                    <a:pt x="228600" y="0"/>
                  </a:lnTo>
                  <a:lnTo>
                    <a:pt x="228600" y="8201"/>
                  </a:lnTo>
                  <a:lnTo>
                    <a:pt x="212790" y="26370"/>
                  </a:lnTo>
                  <a:lnTo>
                    <a:pt x="210510" y="35212"/>
                  </a:lnTo>
                  <a:lnTo>
                    <a:pt x="209977" y="41403"/>
                  </a:lnTo>
                  <a:lnTo>
                    <a:pt x="206918" y="47682"/>
                  </a:lnTo>
                  <a:lnTo>
                    <a:pt x="194387" y="63507"/>
                  </a:lnTo>
                  <a:lnTo>
                    <a:pt x="188445" y="76201"/>
                  </a:lnTo>
                  <a:lnTo>
                    <a:pt x="175413" y="92075"/>
                  </a:lnTo>
                  <a:lnTo>
                    <a:pt x="169411" y="104775"/>
                  </a:lnTo>
                  <a:lnTo>
                    <a:pt x="165252" y="111125"/>
                  </a:lnTo>
                  <a:lnTo>
                    <a:pt x="161852" y="120650"/>
                  </a:lnTo>
                  <a:lnTo>
                    <a:pt x="155671" y="130175"/>
                  </a:lnTo>
                  <a:lnTo>
                    <a:pt x="152831" y="140994"/>
                  </a:lnTo>
                  <a:lnTo>
                    <a:pt x="144237" y="150911"/>
                  </a:lnTo>
                  <a:lnTo>
                    <a:pt x="142886" y="161797"/>
                  </a:lnTo>
                  <a:lnTo>
                    <a:pt x="147935" y="161887"/>
                  </a:lnTo>
                  <a:lnTo>
                    <a:pt x="149423" y="160841"/>
                  </a:lnTo>
                  <a:lnTo>
                    <a:pt x="150416" y="159086"/>
                  </a:lnTo>
                  <a:lnTo>
                    <a:pt x="152008" y="153720"/>
                  </a:lnTo>
                  <a:lnTo>
                    <a:pt x="158869" y="145056"/>
                  </a:lnTo>
                  <a:lnTo>
                    <a:pt x="161523" y="135101"/>
                  </a:lnTo>
                  <a:lnTo>
                    <a:pt x="161806" y="128812"/>
                  </a:lnTo>
                  <a:lnTo>
                    <a:pt x="164695" y="123219"/>
                  </a:lnTo>
                  <a:lnTo>
                    <a:pt x="168447" y="117206"/>
                  </a:lnTo>
                  <a:lnTo>
                    <a:pt x="170857" y="104721"/>
                  </a:lnTo>
                  <a:lnTo>
                    <a:pt x="171333" y="92064"/>
                  </a:lnTo>
                  <a:lnTo>
                    <a:pt x="170314" y="89951"/>
                  </a:lnTo>
                  <a:lnTo>
                    <a:pt x="168576" y="88542"/>
                  </a:lnTo>
                  <a:lnTo>
                    <a:pt x="163238" y="86282"/>
                  </a:lnTo>
                  <a:lnTo>
                    <a:pt x="154580" y="79289"/>
                  </a:lnTo>
                  <a:lnTo>
                    <a:pt x="144625" y="76606"/>
                  </a:lnTo>
                  <a:lnTo>
                    <a:pt x="132744" y="83792"/>
                  </a:lnTo>
                  <a:lnTo>
                    <a:pt x="107926" y="86708"/>
                  </a:lnTo>
                  <a:lnTo>
                    <a:pt x="95245" y="93249"/>
                  </a:lnTo>
                  <a:lnTo>
                    <a:pt x="82549" y="94855"/>
                  </a:lnTo>
                  <a:lnTo>
                    <a:pt x="80433" y="96045"/>
                  </a:lnTo>
                  <a:lnTo>
                    <a:pt x="79022" y="97896"/>
                  </a:lnTo>
                  <a:lnTo>
                    <a:pt x="78081" y="100189"/>
                  </a:lnTo>
                  <a:lnTo>
                    <a:pt x="76396" y="101718"/>
                  </a:lnTo>
                  <a:lnTo>
                    <a:pt x="71701" y="103417"/>
                  </a:lnTo>
                  <a:lnTo>
                    <a:pt x="70025" y="104927"/>
                  </a:lnTo>
                  <a:lnTo>
                    <a:pt x="66806" y="113872"/>
                  </a:lnTo>
                  <a:lnTo>
                    <a:pt x="66675" y="123705"/>
                  </a:lnTo>
                  <a:lnTo>
                    <a:pt x="9525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5" name="SMARTInkShape-1631"/>
            <p:cNvSpPr/>
            <p:nvPr>
              <p:custDataLst>
                <p:tags r:id="rId51"/>
              </p:custDataLst>
            </p:nvPr>
          </p:nvSpPr>
          <p:spPr>
            <a:xfrm>
              <a:off x="6400800" y="5343535"/>
              <a:ext cx="76201" cy="114288"/>
            </a:xfrm>
            <a:custGeom>
              <a:avLst/>
              <a:gdLst/>
              <a:ahLst/>
              <a:cxnLst/>
              <a:rect l="0" t="0" r="0" b="0"/>
              <a:pathLst>
                <a:path w="76201" h="114288">
                  <a:moveTo>
                    <a:pt x="0" y="9515"/>
                  </a:moveTo>
                  <a:lnTo>
                    <a:pt x="0" y="9515"/>
                  </a:lnTo>
                  <a:lnTo>
                    <a:pt x="8201" y="9515"/>
                  </a:lnTo>
                  <a:lnTo>
                    <a:pt x="17610" y="1314"/>
                  </a:lnTo>
                  <a:lnTo>
                    <a:pt x="27124" y="106"/>
                  </a:lnTo>
                  <a:lnTo>
                    <a:pt x="36649" y="0"/>
                  </a:lnTo>
                  <a:lnTo>
                    <a:pt x="47195" y="9123"/>
                  </a:lnTo>
                  <a:lnTo>
                    <a:pt x="47498" y="14455"/>
                  </a:lnTo>
                  <a:lnTo>
                    <a:pt x="48598" y="15984"/>
                  </a:lnTo>
                  <a:lnTo>
                    <a:pt x="50391" y="17003"/>
                  </a:lnTo>
                  <a:lnTo>
                    <a:pt x="52644" y="17682"/>
                  </a:lnTo>
                  <a:lnTo>
                    <a:pt x="54146" y="19192"/>
                  </a:lnTo>
                  <a:lnTo>
                    <a:pt x="55815" y="23694"/>
                  </a:lnTo>
                  <a:lnTo>
                    <a:pt x="55201" y="25318"/>
                  </a:lnTo>
                  <a:lnTo>
                    <a:pt x="53734" y="26400"/>
                  </a:lnTo>
                  <a:lnTo>
                    <a:pt x="51698" y="27122"/>
                  </a:lnTo>
                  <a:lnTo>
                    <a:pt x="50340" y="28661"/>
                  </a:lnTo>
                  <a:lnTo>
                    <a:pt x="47983" y="36639"/>
                  </a:lnTo>
                  <a:lnTo>
                    <a:pt x="47732" y="42716"/>
                  </a:lnTo>
                  <a:lnTo>
                    <a:pt x="46637" y="44349"/>
                  </a:lnTo>
                  <a:lnTo>
                    <a:pt x="44850" y="45438"/>
                  </a:lnTo>
                  <a:lnTo>
                    <a:pt x="42600" y="46164"/>
                  </a:lnTo>
                  <a:lnTo>
                    <a:pt x="41100" y="47706"/>
                  </a:lnTo>
                  <a:lnTo>
                    <a:pt x="39434" y="52241"/>
                  </a:lnTo>
                  <a:lnTo>
                    <a:pt x="37931" y="53874"/>
                  </a:lnTo>
                  <a:lnTo>
                    <a:pt x="30016" y="56710"/>
                  </a:lnTo>
                  <a:lnTo>
                    <a:pt x="29216" y="59771"/>
                  </a:lnTo>
                  <a:lnTo>
                    <a:pt x="28575" y="66665"/>
                  </a:lnTo>
                  <a:lnTo>
                    <a:pt x="28575" y="58464"/>
                  </a:lnTo>
                  <a:lnTo>
                    <a:pt x="29633" y="58023"/>
                  </a:lnTo>
                  <a:lnTo>
                    <a:pt x="66237" y="57140"/>
                  </a:lnTo>
                  <a:lnTo>
                    <a:pt x="75796" y="66273"/>
                  </a:lnTo>
                  <a:lnTo>
                    <a:pt x="76200" y="90369"/>
                  </a:lnTo>
                  <a:lnTo>
                    <a:pt x="75142" y="91993"/>
                  </a:lnTo>
                  <a:lnTo>
                    <a:pt x="73378" y="93075"/>
                  </a:lnTo>
                  <a:lnTo>
                    <a:pt x="67999" y="94812"/>
                  </a:lnTo>
                  <a:lnTo>
                    <a:pt x="58590" y="103404"/>
                  </a:lnTo>
                  <a:lnTo>
                    <a:pt x="49830" y="105554"/>
                  </a:lnTo>
                  <a:lnTo>
                    <a:pt x="39853" y="112930"/>
                  </a:lnTo>
                  <a:lnTo>
                    <a:pt x="30842" y="114021"/>
                  </a:lnTo>
                  <a:lnTo>
                    <a:pt x="11004" y="114287"/>
                  </a:lnTo>
                  <a:lnTo>
                    <a:pt x="0" y="1047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6" name="SMARTInkShape-1632"/>
            <p:cNvSpPr/>
            <p:nvPr>
              <p:custDataLst>
                <p:tags r:id="rId52"/>
              </p:custDataLst>
            </p:nvPr>
          </p:nvSpPr>
          <p:spPr>
            <a:xfrm>
              <a:off x="6600825" y="5248275"/>
              <a:ext cx="123826" cy="1"/>
            </a:xfrm>
            <a:custGeom>
              <a:avLst/>
              <a:gdLst/>
              <a:ahLst/>
              <a:cxnLst/>
              <a:rect l="0" t="0" r="0" b="0"/>
              <a:pathLst>
                <a:path w="123826" h="1">
                  <a:moveTo>
                    <a:pt x="0" y="0"/>
                  </a:moveTo>
                  <a:lnTo>
                    <a:pt x="0" y="0"/>
                  </a:lnTo>
                  <a:lnTo>
                    <a:pt x="45363" y="0"/>
                  </a:lnTo>
                  <a:lnTo>
                    <a:pt x="92077" y="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7" name="SMARTInkShape-1633"/>
            <p:cNvSpPr/>
            <p:nvPr>
              <p:custDataLst>
                <p:tags r:id="rId53"/>
              </p:custDataLst>
            </p:nvPr>
          </p:nvSpPr>
          <p:spPr>
            <a:xfrm>
              <a:off x="6572250" y="5295900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9525"/>
                  </a:moveTo>
                  <a:lnTo>
                    <a:pt x="0" y="9525"/>
                  </a:lnTo>
                  <a:lnTo>
                    <a:pt x="0" y="19047"/>
                  </a:lnTo>
                  <a:lnTo>
                    <a:pt x="31799" y="19050"/>
                  </a:lnTo>
                  <a:lnTo>
                    <a:pt x="38122" y="16228"/>
                  </a:lnTo>
                  <a:lnTo>
                    <a:pt x="45748" y="10849"/>
                  </a:lnTo>
                  <a:lnTo>
                    <a:pt x="55917" y="9787"/>
                  </a:lnTo>
                  <a:lnTo>
                    <a:pt x="92895" y="8474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8" name="SMARTInkShape-1634"/>
            <p:cNvSpPr/>
            <p:nvPr>
              <p:custDataLst>
                <p:tags r:id="rId54"/>
              </p:custDataLst>
            </p:nvPr>
          </p:nvSpPr>
          <p:spPr>
            <a:xfrm>
              <a:off x="6886575" y="5114926"/>
              <a:ext cx="219065" cy="227241"/>
            </a:xfrm>
            <a:custGeom>
              <a:avLst/>
              <a:gdLst/>
              <a:ahLst/>
              <a:cxnLst/>
              <a:rect l="0" t="0" r="0" b="0"/>
              <a:pathLst>
                <a:path w="219065" h="227241">
                  <a:moveTo>
                    <a:pt x="0" y="200024"/>
                  </a:moveTo>
                  <a:lnTo>
                    <a:pt x="0" y="200024"/>
                  </a:lnTo>
                  <a:lnTo>
                    <a:pt x="0" y="218671"/>
                  </a:lnTo>
                  <a:lnTo>
                    <a:pt x="8200" y="227240"/>
                  </a:lnTo>
                  <a:lnTo>
                    <a:pt x="9701" y="226635"/>
                  </a:lnTo>
                  <a:lnTo>
                    <a:pt x="55221" y="190440"/>
                  </a:lnTo>
                  <a:lnTo>
                    <a:pt x="102150" y="150163"/>
                  </a:lnTo>
                  <a:lnTo>
                    <a:pt x="140104" y="107819"/>
                  </a:lnTo>
                  <a:lnTo>
                    <a:pt x="163964" y="79004"/>
                  </a:lnTo>
                  <a:lnTo>
                    <a:pt x="174474" y="70037"/>
                  </a:lnTo>
                  <a:lnTo>
                    <a:pt x="195500" y="42266"/>
                  </a:lnTo>
                  <a:lnTo>
                    <a:pt x="201953" y="28770"/>
                  </a:lnTo>
                  <a:lnTo>
                    <a:pt x="206174" y="22311"/>
                  </a:lnTo>
                  <a:lnTo>
                    <a:pt x="208549" y="12725"/>
                  </a:lnTo>
                  <a:lnTo>
                    <a:pt x="209104" y="6360"/>
                  </a:lnTo>
                  <a:lnTo>
                    <a:pt x="210312" y="4239"/>
                  </a:lnTo>
                  <a:lnTo>
                    <a:pt x="212175" y="2826"/>
                  </a:lnTo>
                  <a:lnTo>
                    <a:pt x="219064" y="3"/>
                  </a:lnTo>
                  <a:lnTo>
                    <a:pt x="214015" y="0"/>
                  </a:lnTo>
                  <a:lnTo>
                    <a:pt x="212527" y="1058"/>
                  </a:lnTo>
                  <a:lnTo>
                    <a:pt x="211534" y="2822"/>
                  </a:lnTo>
                  <a:lnTo>
                    <a:pt x="209941" y="8200"/>
                  </a:lnTo>
                  <a:lnTo>
                    <a:pt x="203081" y="16867"/>
                  </a:lnTo>
                  <a:lnTo>
                    <a:pt x="199872" y="25692"/>
                  </a:lnTo>
                  <a:lnTo>
                    <a:pt x="193747" y="35011"/>
                  </a:lnTo>
                  <a:lnTo>
                    <a:pt x="190404" y="44475"/>
                  </a:lnTo>
                  <a:lnTo>
                    <a:pt x="184239" y="53981"/>
                  </a:lnTo>
                  <a:lnTo>
                    <a:pt x="180884" y="63501"/>
                  </a:lnTo>
                  <a:lnTo>
                    <a:pt x="165872" y="83607"/>
                  </a:lnTo>
                  <a:lnTo>
                    <a:pt x="157022" y="122138"/>
                  </a:lnTo>
                  <a:lnTo>
                    <a:pt x="145469" y="142234"/>
                  </a:lnTo>
                  <a:lnTo>
                    <a:pt x="142970" y="148939"/>
                  </a:lnTo>
                  <a:lnTo>
                    <a:pt x="126467" y="171432"/>
                  </a:lnTo>
                  <a:lnTo>
                    <a:pt x="123940" y="177792"/>
                  </a:lnTo>
                  <a:lnTo>
                    <a:pt x="117626" y="187322"/>
                  </a:lnTo>
                  <a:lnTo>
                    <a:pt x="114738" y="198143"/>
                  </a:lnTo>
                  <a:lnTo>
                    <a:pt x="114301" y="217711"/>
                  </a:lnTo>
                  <a:lnTo>
                    <a:pt x="114300" y="171620"/>
                  </a:lnTo>
                  <a:lnTo>
                    <a:pt x="114300" y="166939"/>
                  </a:lnTo>
                  <a:lnTo>
                    <a:pt x="111478" y="161331"/>
                  </a:lnTo>
                  <a:lnTo>
                    <a:pt x="100111" y="147865"/>
                  </a:lnTo>
                  <a:lnTo>
                    <a:pt x="94589" y="145092"/>
                  </a:lnTo>
                  <a:lnTo>
                    <a:pt x="76370" y="142961"/>
                  </a:lnTo>
                  <a:lnTo>
                    <a:pt x="53858" y="142877"/>
                  </a:lnTo>
                  <a:lnTo>
                    <a:pt x="51780" y="143934"/>
                  </a:lnTo>
                  <a:lnTo>
                    <a:pt x="50395" y="145697"/>
                  </a:lnTo>
                  <a:lnTo>
                    <a:pt x="49471" y="147931"/>
                  </a:lnTo>
                  <a:lnTo>
                    <a:pt x="47798" y="149421"/>
                  </a:lnTo>
                  <a:lnTo>
                    <a:pt x="43116" y="151075"/>
                  </a:lnTo>
                  <a:lnTo>
                    <a:pt x="41444" y="152575"/>
                  </a:lnTo>
                  <a:lnTo>
                    <a:pt x="29545" y="171340"/>
                  </a:lnTo>
                  <a:lnTo>
                    <a:pt x="29007" y="175987"/>
                  </a:lnTo>
                  <a:lnTo>
                    <a:pt x="29921" y="177649"/>
                  </a:lnTo>
                  <a:lnTo>
                    <a:pt x="31589" y="178758"/>
                  </a:lnTo>
                  <a:lnTo>
                    <a:pt x="36814" y="180536"/>
                  </a:lnTo>
                  <a:lnTo>
                    <a:pt x="42776" y="180844"/>
                  </a:lnTo>
                  <a:lnTo>
                    <a:pt x="48292" y="183739"/>
                  </a:lnTo>
                  <a:lnTo>
                    <a:pt x="54272" y="187495"/>
                  </a:lnTo>
                  <a:lnTo>
                    <a:pt x="66734" y="189906"/>
                  </a:lnTo>
                  <a:lnTo>
                    <a:pt x="95250" y="1904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9" name="SMARTInkShape-1635"/>
            <p:cNvSpPr/>
            <p:nvPr>
              <p:custDataLst>
                <p:tags r:id="rId55"/>
              </p:custDataLst>
            </p:nvPr>
          </p:nvSpPr>
          <p:spPr>
            <a:xfrm>
              <a:off x="7124700" y="5286375"/>
              <a:ext cx="95237" cy="123816"/>
            </a:xfrm>
            <a:custGeom>
              <a:avLst/>
              <a:gdLst/>
              <a:ahLst/>
              <a:cxnLst/>
              <a:rect l="0" t="0" r="0" b="0"/>
              <a:pathLst>
                <a:path w="95237" h="123816">
                  <a:moveTo>
                    <a:pt x="0" y="9525"/>
                  </a:moveTo>
                  <a:lnTo>
                    <a:pt x="0" y="9525"/>
                  </a:lnTo>
                  <a:lnTo>
                    <a:pt x="9409" y="9525"/>
                  </a:lnTo>
                  <a:lnTo>
                    <a:pt x="9525" y="34"/>
                  </a:lnTo>
                  <a:lnTo>
                    <a:pt x="55396" y="0"/>
                  </a:lnTo>
                  <a:lnTo>
                    <a:pt x="65197" y="8201"/>
                  </a:lnTo>
                  <a:lnTo>
                    <a:pt x="66018" y="11759"/>
                  </a:lnTo>
                  <a:lnTo>
                    <a:pt x="66637" y="23680"/>
                  </a:lnTo>
                  <a:lnTo>
                    <a:pt x="65591" y="25312"/>
                  </a:lnTo>
                  <a:lnTo>
                    <a:pt x="63836" y="26400"/>
                  </a:lnTo>
                  <a:lnTo>
                    <a:pt x="61606" y="27124"/>
                  </a:lnTo>
                  <a:lnTo>
                    <a:pt x="60121" y="28666"/>
                  </a:lnTo>
                  <a:lnTo>
                    <a:pt x="54914" y="38745"/>
                  </a:lnTo>
                  <a:lnTo>
                    <a:pt x="42995" y="52162"/>
                  </a:lnTo>
                  <a:lnTo>
                    <a:pt x="37453" y="54933"/>
                  </a:lnTo>
                  <a:lnTo>
                    <a:pt x="34494" y="55672"/>
                  </a:lnTo>
                  <a:lnTo>
                    <a:pt x="20894" y="65222"/>
                  </a:lnTo>
                  <a:lnTo>
                    <a:pt x="19869" y="68851"/>
                  </a:lnTo>
                  <a:lnTo>
                    <a:pt x="19596" y="71301"/>
                  </a:lnTo>
                  <a:lnTo>
                    <a:pt x="18356" y="72934"/>
                  </a:lnTo>
                  <a:lnTo>
                    <a:pt x="9706" y="76144"/>
                  </a:lnTo>
                  <a:lnTo>
                    <a:pt x="9645" y="76162"/>
                  </a:lnTo>
                  <a:lnTo>
                    <a:pt x="9528" y="62010"/>
                  </a:lnTo>
                  <a:lnTo>
                    <a:pt x="10585" y="60390"/>
                  </a:lnTo>
                  <a:lnTo>
                    <a:pt x="12349" y="59310"/>
                  </a:lnTo>
                  <a:lnTo>
                    <a:pt x="14582" y="58590"/>
                  </a:lnTo>
                  <a:lnTo>
                    <a:pt x="16072" y="57052"/>
                  </a:lnTo>
                  <a:lnTo>
                    <a:pt x="17726" y="52520"/>
                  </a:lnTo>
                  <a:lnTo>
                    <a:pt x="19226" y="50888"/>
                  </a:lnTo>
                  <a:lnTo>
                    <a:pt x="36278" y="41365"/>
                  </a:lnTo>
                  <a:lnTo>
                    <a:pt x="83410" y="38108"/>
                  </a:lnTo>
                  <a:lnTo>
                    <a:pt x="89282" y="38103"/>
                  </a:lnTo>
                  <a:lnTo>
                    <a:pt x="91271" y="39160"/>
                  </a:lnTo>
                  <a:lnTo>
                    <a:pt x="92597" y="40923"/>
                  </a:lnTo>
                  <a:lnTo>
                    <a:pt x="94726" y="46301"/>
                  </a:lnTo>
                  <a:lnTo>
                    <a:pt x="95236" y="69981"/>
                  </a:lnTo>
                  <a:lnTo>
                    <a:pt x="94183" y="72053"/>
                  </a:lnTo>
                  <a:lnTo>
                    <a:pt x="92421" y="73436"/>
                  </a:lnTo>
                  <a:lnTo>
                    <a:pt x="87643" y="76031"/>
                  </a:lnTo>
                  <a:lnTo>
                    <a:pt x="81992" y="80711"/>
                  </a:lnTo>
                  <a:lnTo>
                    <a:pt x="78774" y="86318"/>
                  </a:lnTo>
                  <a:lnTo>
                    <a:pt x="76285" y="92339"/>
                  </a:lnTo>
                  <a:lnTo>
                    <a:pt x="62056" y="109284"/>
                  </a:lnTo>
                  <a:lnTo>
                    <a:pt x="56508" y="112071"/>
                  </a:lnTo>
                  <a:lnTo>
                    <a:pt x="41191" y="115065"/>
                  </a:lnTo>
                  <a:lnTo>
                    <a:pt x="30445" y="122462"/>
                  </a:lnTo>
                  <a:lnTo>
                    <a:pt x="20538" y="123705"/>
                  </a:lnTo>
                  <a:lnTo>
                    <a:pt x="10980" y="123815"/>
                  </a:lnTo>
                  <a:lnTo>
                    <a:pt x="10495" y="122760"/>
                  </a:lnTo>
                  <a:lnTo>
                    <a:pt x="9957" y="118765"/>
                  </a:lnTo>
                  <a:lnTo>
                    <a:pt x="8754" y="117277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0" name="SMARTInkShape-1636"/>
            <p:cNvSpPr/>
            <p:nvPr>
              <p:custDataLst>
                <p:tags r:id="rId56"/>
              </p:custDataLst>
            </p:nvPr>
          </p:nvSpPr>
          <p:spPr>
            <a:xfrm>
              <a:off x="7277100" y="5133975"/>
              <a:ext cx="104776" cy="190370"/>
            </a:xfrm>
            <a:custGeom>
              <a:avLst/>
              <a:gdLst/>
              <a:ahLst/>
              <a:cxnLst/>
              <a:rect l="0" t="0" r="0" b="0"/>
              <a:pathLst>
                <a:path w="104776" h="190370">
                  <a:moveTo>
                    <a:pt x="104775" y="0"/>
                  </a:moveTo>
                  <a:lnTo>
                    <a:pt x="104775" y="0"/>
                  </a:lnTo>
                  <a:lnTo>
                    <a:pt x="104775" y="5056"/>
                  </a:lnTo>
                  <a:lnTo>
                    <a:pt x="103717" y="6545"/>
                  </a:lnTo>
                  <a:lnTo>
                    <a:pt x="101953" y="7539"/>
                  </a:lnTo>
                  <a:lnTo>
                    <a:pt x="99719" y="8201"/>
                  </a:lnTo>
                  <a:lnTo>
                    <a:pt x="98230" y="9701"/>
                  </a:lnTo>
                  <a:lnTo>
                    <a:pt x="96575" y="14189"/>
                  </a:lnTo>
                  <a:lnTo>
                    <a:pt x="95074" y="15810"/>
                  </a:lnTo>
                  <a:lnTo>
                    <a:pt x="90586" y="17609"/>
                  </a:lnTo>
                  <a:lnTo>
                    <a:pt x="88966" y="19148"/>
                  </a:lnTo>
                  <a:lnTo>
                    <a:pt x="81095" y="32181"/>
                  </a:lnTo>
                  <a:lnTo>
                    <a:pt x="70620" y="44536"/>
                  </a:lnTo>
                  <a:lnTo>
                    <a:pt x="56545" y="74219"/>
                  </a:lnTo>
                  <a:lnTo>
                    <a:pt x="53571" y="78055"/>
                  </a:lnTo>
                  <a:lnTo>
                    <a:pt x="50267" y="87961"/>
                  </a:lnTo>
                  <a:lnTo>
                    <a:pt x="47741" y="98360"/>
                  </a:lnTo>
                  <a:lnTo>
                    <a:pt x="31218" y="131175"/>
                  </a:lnTo>
                  <a:lnTo>
                    <a:pt x="28692" y="138733"/>
                  </a:lnTo>
                  <a:lnTo>
                    <a:pt x="12168" y="161869"/>
                  </a:lnTo>
                  <a:lnTo>
                    <a:pt x="10047" y="174614"/>
                  </a:lnTo>
                  <a:lnTo>
                    <a:pt x="8814" y="176735"/>
                  </a:lnTo>
                  <a:lnTo>
                    <a:pt x="6935" y="178148"/>
                  </a:lnTo>
                  <a:lnTo>
                    <a:pt x="4624" y="179090"/>
                  </a:lnTo>
                  <a:lnTo>
                    <a:pt x="3083" y="180777"/>
                  </a:lnTo>
                  <a:lnTo>
                    <a:pt x="36" y="190369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1" name="SMARTInkShape-1637"/>
            <p:cNvSpPr/>
            <p:nvPr>
              <p:custDataLst>
                <p:tags r:id="rId57"/>
              </p:custDataLst>
            </p:nvPr>
          </p:nvSpPr>
          <p:spPr>
            <a:xfrm>
              <a:off x="7315238" y="5124450"/>
              <a:ext cx="76152" cy="200026"/>
            </a:xfrm>
            <a:custGeom>
              <a:avLst/>
              <a:gdLst/>
              <a:ahLst/>
              <a:cxnLst/>
              <a:rect l="0" t="0" r="0" b="0"/>
              <a:pathLst>
                <a:path w="76152" h="200026">
                  <a:moveTo>
                    <a:pt x="9487" y="57150"/>
                  </a:moveTo>
                  <a:lnTo>
                    <a:pt x="9487" y="57150"/>
                  </a:lnTo>
                  <a:lnTo>
                    <a:pt x="9487" y="25352"/>
                  </a:lnTo>
                  <a:lnTo>
                    <a:pt x="10545" y="23251"/>
                  </a:lnTo>
                  <a:lnTo>
                    <a:pt x="12309" y="21850"/>
                  </a:lnTo>
                  <a:lnTo>
                    <a:pt x="14543" y="20917"/>
                  </a:lnTo>
                  <a:lnTo>
                    <a:pt x="16032" y="19236"/>
                  </a:lnTo>
                  <a:lnTo>
                    <a:pt x="18619" y="11013"/>
                  </a:lnTo>
                  <a:lnTo>
                    <a:pt x="18896" y="4910"/>
                  </a:lnTo>
                  <a:lnTo>
                    <a:pt x="19993" y="3273"/>
                  </a:lnTo>
                  <a:lnTo>
                    <a:pt x="21783" y="2182"/>
                  </a:lnTo>
                  <a:lnTo>
                    <a:pt x="29358" y="647"/>
                  </a:lnTo>
                  <a:lnTo>
                    <a:pt x="64791" y="0"/>
                  </a:lnTo>
                  <a:lnTo>
                    <a:pt x="65407" y="1059"/>
                  </a:lnTo>
                  <a:lnTo>
                    <a:pt x="66090" y="5057"/>
                  </a:lnTo>
                  <a:lnTo>
                    <a:pt x="67331" y="6546"/>
                  </a:lnTo>
                  <a:lnTo>
                    <a:pt x="71532" y="8201"/>
                  </a:lnTo>
                  <a:lnTo>
                    <a:pt x="73075" y="9701"/>
                  </a:lnTo>
                  <a:lnTo>
                    <a:pt x="75756" y="17609"/>
                  </a:lnTo>
                  <a:lnTo>
                    <a:pt x="76042" y="23680"/>
                  </a:lnTo>
                  <a:lnTo>
                    <a:pt x="73285" y="29222"/>
                  </a:lnTo>
                  <a:lnTo>
                    <a:pt x="69592" y="35212"/>
                  </a:lnTo>
                  <a:lnTo>
                    <a:pt x="67221" y="47682"/>
                  </a:lnTo>
                  <a:lnTo>
                    <a:pt x="67025" y="50838"/>
                  </a:lnTo>
                  <a:lnTo>
                    <a:pt x="63988" y="57167"/>
                  </a:lnTo>
                  <a:lnTo>
                    <a:pt x="44257" y="79376"/>
                  </a:lnTo>
                  <a:lnTo>
                    <a:pt x="37993" y="82903"/>
                  </a:lnTo>
                  <a:lnTo>
                    <a:pt x="34841" y="83844"/>
                  </a:lnTo>
                  <a:lnTo>
                    <a:pt x="32741" y="85529"/>
                  </a:lnTo>
                  <a:lnTo>
                    <a:pt x="24034" y="98817"/>
                  </a:lnTo>
                  <a:lnTo>
                    <a:pt x="18421" y="102127"/>
                  </a:lnTo>
                  <a:lnTo>
                    <a:pt x="9605" y="104426"/>
                  </a:lnTo>
                  <a:lnTo>
                    <a:pt x="1440" y="104729"/>
                  </a:lnTo>
                  <a:lnTo>
                    <a:pt x="948" y="105803"/>
                  </a:lnTo>
                  <a:lnTo>
                    <a:pt x="91" y="112972"/>
                  </a:lnTo>
                  <a:lnTo>
                    <a:pt x="0" y="108850"/>
                  </a:lnTo>
                  <a:lnTo>
                    <a:pt x="1046" y="107492"/>
                  </a:lnTo>
                  <a:lnTo>
                    <a:pt x="8167" y="105133"/>
                  </a:lnTo>
                  <a:lnTo>
                    <a:pt x="14153" y="104882"/>
                  </a:lnTo>
                  <a:lnTo>
                    <a:pt x="15772" y="103787"/>
                  </a:lnTo>
                  <a:lnTo>
                    <a:pt x="16852" y="102000"/>
                  </a:lnTo>
                  <a:lnTo>
                    <a:pt x="17572" y="99750"/>
                  </a:lnTo>
                  <a:lnTo>
                    <a:pt x="19110" y="98250"/>
                  </a:lnTo>
                  <a:lnTo>
                    <a:pt x="27087" y="95645"/>
                  </a:lnTo>
                  <a:lnTo>
                    <a:pt x="38708" y="102841"/>
                  </a:lnTo>
                  <a:lnTo>
                    <a:pt x="50890" y="104393"/>
                  </a:lnTo>
                  <a:lnTo>
                    <a:pt x="52963" y="105579"/>
                  </a:lnTo>
                  <a:lnTo>
                    <a:pt x="54346" y="107428"/>
                  </a:lnTo>
                  <a:lnTo>
                    <a:pt x="55268" y="109718"/>
                  </a:lnTo>
                  <a:lnTo>
                    <a:pt x="56941" y="111246"/>
                  </a:lnTo>
                  <a:lnTo>
                    <a:pt x="61623" y="112942"/>
                  </a:lnTo>
                  <a:lnTo>
                    <a:pt x="63294" y="114453"/>
                  </a:lnTo>
                  <a:lnTo>
                    <a:pt x="65152" y="118954"/>
                  </a:lnTo>
                  <a:lnTo>
                    <a:pt x="66705" y="120578"/>
                  </a:lnTo>
                  <a:lnTo>
                    <a:pt x="71254" y="122382"/>
                  </a:lnTo>
                  <a:lnTo>
                    <a:pt x="72889" y="123922"/>
                  </a:lnTo>
                  <a:lnTo>
                    <a:pt x="74707" y="128454"/>
                  </a:lnTo>
                  <a:lnTo>
                    <a:pt x="76151" y="156910"/>
                  </a:lnTo>
                  <a:lnTo>
                    <a:pt x="73335" y="162518"/>
                  </a:lnTo>
                  <a:lnTo>
                    <a:pt x="52482" y="185593"/>
                  </a:lnTo>
                  <a:lnTo>
                    <a:pt x="46940" y="188320"/>
                  </a:lnTo>
                  <a:lnTo>
                    <a:pt x="33525" y="190373"/>
                  </a:lnTo>
                  <a:lnTo>
                    <a:pt x="31862" y="191473"/>
                  </a:lnTo>
                  <a:lnTo>
                    <a:pt x="30754" y="193266"/>
                  </a:lnTo>
                  <a:lnTo>
                    <a:pt x="30015" y="195519"/>
                  </a:lnTo>
                  <a:lnTo>
                    <a:pt x="28463" y="197021"/>
                  </a:lnTo>
                  <a:lnTo>
                    <a:pt x="19012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2" name="SMARTInkShape-1638"/>
            <p:cNvSpPr/>
            <p:nvPr>
              <p:custDataLst>
                <p:tags r:id="rId58"/>
              </p:custDataLst>
            </p:nvPr>
          </p:nvSpPr>
          <p:spPr>
            <a:xfrm>
              <a:off x="7391435" y="5324475"/>
              <a:ext cx="28541" cy="76201"/>
            </a:xfrm>
            <a:custGeom>
              <a:avLst/>
              <a:gdLst/>
              <a:ahLst/>
              <a:cxnLst/>
              <a:rect l="0" t="0" r="0" b="0"/>
              <a:pathLst>
                <a:path w="28541" h="76201">
                  <a:moveTo>
                    <a:pt x="9490" y="0"/>
                  </a:moveTo>
                  <a:lnTo>
                    <a:pt x="9490" y="0"/>
                  </a:lnTo>
                  <a:lnTo>
                    <a:pt x="28529" y="0"/>
                  </a:lnTo>
                  <a:lnTo>
                    <a:pt x="28540" y="9133"/>
                  </a:lnTo>
                  <a:lnTo>
                    <a:pt x="20340" y="17692"/>
                  </a:lnTo>
                  <a:lnTo>
                    <a:pt x="19408" y="23704"/>
                  </a:lnTo>
                  <a:lnTo>
                    <a:pt x="18219" y="25328"/>
                  </a:lnTo>
                  <a:lnTo>
                    <a:pt x="16367" y="26410"/>
                  </a:lnTo>
                  <a:lnTo>
                    <a:pt x="14075" y="27132"/>
                  </a:lnTo>
                  <a:lnTo>
                    <a:pt x="12546" y="28671"/>
                  </a:lnTo>
                  <a:lnTo>
                    <a:pt x="10849" y="33203"/>
                  </a:lnTo>
                  <a:lnTo>
                    <a:pt x="9892" y="41706"/>
                  </a:lnTo>
                  <a:lnTo>
                    <a:pt x="8700" y="43679"/>
                  </a:lnTo>
                  <a:lnTo>
                    <a:pt x="6847" y="44994"/>
                  </a:lnTo>
                  <a:lnTo>
                    <a:pt x="4552" y="45871"/>
                  </a:lnTo>
                  <a:lnTo>
                    <a:pt x="3024" y="47514"/>
                  </a:lnTo>
                  <a:lnTo>
                    <a:pt x="1324" y="52162"/>
                  </a:lnTo>
                  <a:lnTo>
                    <a:pt x="0" y="71210"/>
                  </a:lnTo>
                  <a:lnTo>
                    <a:pt x="1047" y="72873"/>
                  </a:lnTo>
                  <a:lnTo>
                    <a:pt x="2803" y="73982"/>
                  </a:lnTo>
                  <a:lnTo>
                    <a:pt x="949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" name="SMARTInkShape-1639"/>
            <p:cNvSpPr/>
            <p:nvPr>
              <p:custDataLst>
                <p:tags r:id="rId59"/>
              </p:custDataLst>
            </p:nvPr>
          </p:nvSpPr>
          <p:spPr>
            <a:xfrm>
              <a:off x="7562850" y="5334000"/>
              <a:ext cx="66676" cy="142876"/>
            </a:xfrm>
            <a:custGeom>
              <a:avLst/>
              <a:gdLst/>
              <a:ahLst/>
              <a:cxnLst/>
              <a:rect l="0" t="0" r="0" b="0"/>
              <a:pathLst>
                <a:path w="66676" h="142876">
                  <a:moveTo>
                    <a:pt x="57150" y="0"/>
                  </a:moveTo>
                  <a:lnTo>
                    <a:pt x="57150" y="0"/>
                  </a:lnTo>
                  <a:lnTo>
                    <a:pt x="65350" y="0"/>
                  </a:lnTo>
                  <a:lnTo>
                    <a:pt x="65792" y="1058"/>
                  </a:lnTo>
                  <a:lnTo>
                    <a:pt x="66675" y="46735"/>
                  </a:lnTo>
                  <a:lnTo>
                    <a:pt x="63853" y="55344"/>
                  </a:lnTo>
                  <a:lnTo>
                    <a:pt x="60130" y="62697"/>
                  </a:lnTo>
                  <a:lnTo>
                    <a:pt x="56974" y="72787"/>
                  </a:lnTo>
                  <a:lnTo>
                    <a:pt x="31339" y="104771"/>
                  </a:lnTo>
                  <a:lnTo>
                    <a:pt x="24064" y="122531"/>
                  </a:lnTo>
                  <a:lnTo>
                    <a:pt x="15479" y="135201"/>
                  </a:lnTo>
                  <a:lnTo>
                    <a:pt x="9349" y="139464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4" name="SMARTInkShape-1640"/>
            <p:cNvSpPr/>
            <p:nvPr>
              <p:custDataLst>
                <p:tags r:id="rId60"/>
              </p:custDataLst>
            </p:nvPr>
          </p:nvSpPr>
          <p:spPr>
            <a:xfrm>
              <a:off x="7791453" y="5114925"/>
              <a:ext cx="180973" cy="228562"/>
            </a:xfrm>
            <a:custGeom>
              <a:avLst/>
              <a:gdLst/>
              <a:ahLst/>
              <a:cxnLst/>
              <a:rect l="0" t="0" r="0" b="0"/>
              <a:pathLst>
                <a:path w="180973" h="228562">
                  <a:moveTo>
                    <a:pt x="180972" y="9525"/>
                  </a:moveTo>
                  <a:lnTo>
                    <a:pt x="180972" y="9525"/>
                  </a:lnTo>
                  <a:lnTo>
                    <a:pt x="171447" y="0"/>
                  </a:lnTo>
                  <a:lnTo>
                    <a:pt x="163247" y="0"/>
                  </a:lnTo>
                  <a:lnTo>
                    <a:pt x="162805" y="1058"/>
                  </a:lnTo>
                  <a:lnTo>
                    <a:pt x="161956" y="9133"/>
                  </a:lnTo>
                  <a:lnTo>
                    <a:pt x="118445" y="54060"/>
                  </a:lnTo>
                  <a:lnTo>
                    <a:pt x="112294" y="66692"/>
                  </a:lnTo>
                  <a:lnTo>
                    <a:pt x="82512" y="112615"/>
                  </a:lnTo>
                  <a:lnTo>
                    <a:pt x="50797" y="157783"/>
                  </a:lnTo>
                  <a:lnTo>
                    <a:pt x="28572" y="185635"/>
                  </a:lnTo>
                  <a:lnTo>
                    <a:pt x="25397" y="187257"/>
                  </a:lnTo>
                  <a:lnTo>
                    <a:pt x="23280" y="189396"/>
                  </a:lnTo>
                  <a:lnTo>
                    <a:pt x="11755" y="209671"/>
                  </a:lnTo>
                  <a:lnTo>
                    <a:pt x="11011" y="212806"/>
                  </a:lnTo>
                  <a:lnTo>
                    <a:pt x="9456" y="214895"/>
                  </a:lnTo>
                  <a:lnTo>
                    <a:pt x="7362" y="216289"/>
                  </a:lnTo>
                  <a:lnTo>
                    <a:pt x="4908" y="217218"/>
                  </a:lnTo>
                  <a:lnTo>
                    <a:pt x="3270" y="218895"/>
                  </a:lnTo>
                  <a:lnTo>
                    <a:pt x="8" y="228561"/>
                  </a:lnTo>
                  <a:lnTo>
                    <a:pt x="0" y="223532"/>
                  </a:lnTo>
                  <a:lnTo>
                    <a:pt x="1057" y="222047"/>
                  </a:lnTo>
                  <a:lnTo>
                    <a:pt x="2821" y="221056"/>
                  </a:lnTo>
                  <a:lnTo>
                    <a:pt x="9522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5" name="SMARTInkShape-1641"/>
            <p:cNvSpPr/>
            <p:nvPr>
              <p:custDataLst>
                <p:tags r:id="rId61"/>
              </p:custDataLst>
            </p:nvPr>
          </p:nvSpPr>
          <p:spPr>
            <a:xfrm>
              <a:off x="7905750" y="5114925"/>
              <a:ext cx="85723" cy="219076"/>
            </a:xfrm>
            <a:custGeom>
              <a:avLst/>
              <a:gdLst/>
              <a:ahLst/>
              <a:cxnLst/>
              <a:rect l="0" t="0" r="0" b="0"/>
              <a:pathLst>
                <a:path w="85723" h="219076">
                  <a:moveTo>
                    <a:pt x="47625" y="38100"/>
                  </a:moveTo>
                  <a:lnTo>
                    <a:pt x="47625" y="38100"/>
                  </a:lnTo>
                  <a:lnTo>
                    <a:pt x="62813" y="21853"/>
                  </a:lnTo>
                  <a:lnTo>
                    <a:pt x="64958" y="15710"/>
                  </a:lnTo>
                  <a:lnTo>
                    <a:pt x="66588" y="13648"/>
                  </a:lnTo>
                  <a:lnTo>
                    <a:pt x="72882" y="9688"/>
                  </a:lnTo>
                  <a:lnTo>
                    <a:pt x="76071" y="440"/>
                  </a:lnTo>
                  <a:lnTo>
                    <a:pt x="85691" y="0"/>
                  </a:lnTo>
                  <a:lnTo>
                    <a:pt x="85722" y="8201"/>
                  </a:lnTo>
                  <a:lnTo>
                    <a:pt x="79178" y="16868"/>
                  </a:lnTo>
                  <a:lnTo>
                    <a:pt x="77082" y="25693"/>
                  </a:lnTo>
                  <a:lnTo>
                    <a:pt x="76591" y="31881"/>
                  </a:lnTo>
                  <a:lnTo>
                    <a:pt x="73551" y="38158"/>
                  </a:lnTo>
                  <a:lnTo>
                    <a:pt x="69731" y="44476"/>
                  </a:lnTo>
                  <a:lnTo>
                    <a:pt x="66522" y="53982"/>
                  </a:lnTo>
                  <a:lnTo>
                    <a:pt x="51566" y="79572"/>
                  </a:lnTo>
                  <a:lnTo>
                    <a:pt x="40366" y="107885"/>
                  </a:lnTo>
                  <a:lnTo>
                    <a:pt x="32539" y="120748"/>
                  </a:lnTo>
                  <a:lnTo>
                    <a:pt x="26536" y="140700"/>
                  </a:lnTo>
                  <a:lnTo>
                    <a:pt x="24040" y="144600"/>
                  </a:lnTo>
                  <a:lnTo>
                    <a:pt x="10494" y="187039"/>
                  </a:lnTo>
                  <a:lnTo>
                    <a:pt x="9956" y="193547"/>
                  </a:lnTo>
                  <a:lnTo>
                    <a:pt x="8754" y="195707"/>
                  </a:lnTo>
                  <a:lnTo>
                    <a:pt x="6893" y="197146"/>
                  </a:lnTo>
                  <a:lnTo>
                    <a:pt x="4596" y="198106"/>
                  </a:lnTo>
                  <a:lnTo>
                    <a:pt x="3064" y="199804"/>
                  </a:lnTo>
                  <a:lnTo>
                    <a:pt x="1362" y="204513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6" name="SMARTInkShape-1642"/>
            <p:cNvSpPr/>
            <p:nvPr>
              <p:custDataLst>
                <p:tags r:id="rId62"/>
              </p:custDataLst>
            </p:nvPr>
          </p:nvSpPr>
          <p:spPr>
            <a:xfrm>
              <a:off x="7829560" y="5286375"/>
              <a:ext cx="133341" cy="28576"/>
            </a:xfrm>
            <a:custGeom>
              <a:avLst/>
              <a:gdLst/>
              <a:ahLst/>
              <a:cxnLst/>
              <a:rect l="0" t="0" r="0" b="0"/>
              <a:pathLst>
                <a:path w="133341" h="28576">
                  <a:moveTo>
                    <a:pt x="9515" y="28575"/>
                  </a:moveTo>
                  <a:lnTo>
                    <a:pt x="9515" y="28575"/>
                  </a:lnTo>
                  <a:lnTo>
                    <a:pt x="0" y="19060"/>
                  </a:lnTo>
                  <a:lnTo>
                    <a:pt x="31871" y="19050"/>
                  </a:lnTo>
                  <a:lnTo>
                    <a:pt x="74507" y="9917"/>
                  </a:lnTo>
                  <a:lnTo>
                    <a:pt x="122003" y="403"/>
                  </a:lnTo>
                  <a:lnTo>
                    <a:pt x="1333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7" name="SMARTInkShape-1643"/>
            <p:cNvSpPr/>
            <p:nvPr>
              <p:custDataLst>
                <p:tags r:id="rId63"/>
              </p:custDataLst>
            </p:nvPr>
          </p:nvSpPr>
          <p:spPr>
            <a:xfrm>
              <a:off x="8020050" y="5276850"/>
              <a:ext cx="104764" cy="152401"/>
            </a:xfrm>
            <a:custGeom>
              <a:avLst/>
              <a:gdLst/>
              <a:ahLst/>
              <a:cxnLst/>
              <a:rect l="0" t="0" r="0" b="0"/>
              <a:pathLst>
                <a:path w="104764" h="152401">
                  <a:moveTo>
                    <a:pt x="28575" y="19050"/>
                  </a:moveTo>
                  <a:lnTo>
                    <a:pt x="28575" y="19050"/>
                  </a:lnTo>
                  <a:lnTo>
                    <a:pt x="28575" y="9535"/>
                  </a:lnTo>
                  <a:lnTo>
                    <a:pt x="37707" y="393"/>
                  </a:lnTo>
                  <a:lnTo>
                    <a:pt x="65224" y="0"/>
                  </a:lnTo>
                  <a:lnTo>
                    <a:pt x="65708" y="1058"/>
                  </a:lnTo>
                  <a:lnTo>
                    <a:pt x="66674" y="26849"/>
                  </a:lnTo>
                  <a:lnTo>
                    <a:pt x="58475" y="36625"/>
                  </a:lnTo>
                  <a:lnTo>
                    <a:pt x="44319" y="45413"/>
                  </a:lnTo>
                  <a:lnTo>
                    <a:pt x="38885" y="53202"/>
                  </a:lnTo>
                  <a:lnTo>
                    <a:pt x="33862" y="55395"/>
                  </a:lnTo>
                  <a:lnTo>
                    <a:pt x="32100" y="57038"/>
                  </a:lnTo>
                  <a:lnTo>
                    <a:pt x="29039" y="65197"/>
                  </a:lnTo>
                  <a:lnTo>
                    <a:pt x="25959" y="66018"/>
                  </a:lnTo>
                  <a:lnTo>
                    <a:pt x="19086" y="66672"/>
                  </a:lnTo>
                  <a:lnTo>
                    <a:pt x="24117" y="66675"/>
                  </a:lnTo>
                  <a:lnTo>
                    <a:pt x="25603" y="65616"/>
                  </a:lnTo>
                  <a:lnTo>
                    <a:pt x="26594" y="63853"/>
                  </a:lnTo>
                  <a:lnTo>
                    <a:pt x="27254" y="61619"/>
                  </a:lnTo>
                  <a:lnTo>
                    <a:pt x="29811" y="60130"/>
                  </a:lnTo>
                  <a:lnTo>
                    <a:pt x="44861" y="57542"/>
                  </a:lnTo>
                  <a:lnTo>
                    <a:pt x="51863" y="52210"/>
                  </a:lnTo>
                  <a:lnTo>
                    <a:pt x="54683" y="51740"/>
                  </a:lnTo>
                  <a:lnTo>
                    <a:pt x="57622" y="52485"/>
                  </a:lnTo>
                  <a:lnTo>
                    <a:pt x="63709" y="55076"/>
                  </a:lnTo>
                  <a:lnTo>
                    <a:pt x="92053" y="65270"/>
                  </a:lnTo>
                  <a:lnTo>
                    <a:pt x="99359" y="71315"/>
                  </a:lnTo>
                  <a:lnTo>
                    <a:pt x="102368" y="76851"/>
                  </a:lnTo>
                  <a:lnTo>
                    <a:pt x="104563" y="87768"/>
                  </a:lnTo>
                  <a:lnTo>
                    <a:pt x="104763" y="108069"/>
                  </a:lnTo>
                  <a:lnTo>
                    <a:pt x="103708" y="110147"/>
                  </a:lnTo>
                  <a:lnTo>
                    <a:pt x="101947" y="111531"/>
                  </a:lnTo>
                  <a:lnTo>
                    <a:pt x="97168" y="114128"/>
                  </a:lnTo>
                  <a:lnTo>
                    <a:pt x="91517" y="118809"/>
                  </a:lnTo>
                  <a:lnTo>
                    <a:pt x="88299" y="124418"/>
                  </a:lnTo>
                  <a:lnTo>
                    <a:pt x="87440" y="127395"/>
                  </a:lnTo>
                  <a:lnTo>
                    <a:pt x="85810" y="129380"/>
                  </a:lnTo>
                  <a:lnTo>
                    <a:pt x="68521" y="139547"/>
                  </a:lnTo>
                  <a:lnTo>
                    <a:pt x="53698" y="142948"/>
                  </a:lnTo>
                  <a:lnTo>
                    <a:pt x="38673" y="150220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" name="SMARTInkShape-1644"/>
            <p:cNvSpPr/>
            <p:nvPr>
              <p:custDataLst>
                <p:tags r:id="rId64"/>
              </p:custDataLst>
            </p:nvPr>
          </p:nvSpPr>
          <p:spPr>
            <a:xfrm>
              <a:off x="8267700" y="5095875"/>
              <a:ext cx="57151" cy="209551"/>
            </a:xfrm>
            <a:custGeom>
              <a:avLst/>
              <a:gdLst/>
              <a:ahLst/>
              <a:cxnLst/>
              <a:rect l="0" t="0" r="0" b="0"/>
              <a:pathLst>
                <a:path w="57151" h="209551">
                  <a:moveTo>
                    <a:pt x="47625" y="9525"/>
                  </a:moveTo>
                  <a:lnTo>
                    <a:pt x="47625" y="9525"/>
                  </a:lnTo>
                  <a:lnTo>
                    <a:pt x="47625" y="34"/>
                  </a:lnTo>
                  <a:lnTo>
                    <a:pt x="57034" y="0"/>
                  </a:lnTo>
                  <a:lnTo>
                    <a:pt x="57150" y="14547"/>
                  </a:lnTo>
                  <a:lnTo>
                    <a:pt x="56092" y="16047"/>
                  </a:lnTo>
                  <a:lnTo>
                    <a:pt x="54328" y="17049"/>
                  </a:lnTo>
                  <a:lnTo>
                    <a:pt x="48950" y="18655"/>
                  </a:lnTo>
                  <a:lnTo>
                    <a:pt x="48213" y="21696"/>
                  </a:lnTo>
                  <a:lnTo>
                    <a:pt x="47635" y="45789"/>
                  </a:lnTo>
                  <a:lnTo>
                    <a:pt x="41081" y="55926"/>
                  </a:lnTo>
                  <a:lnTo>
                    <a:pt x="37304" y="81745"/>
                  </a:lnTo>
                  <a:lnTo>
                    <a:pt x="30613" y="95091"/>
                  </a:lnTo>
                  <a:lnTo>
                    <a:pt x="19478" y="141186"/>
                  </a:lnTo>
                  <a:lnTo>
                    <a:pt x="19176" y="154134"/>
                  </a:lnTo>
                  <a:lnTo>
                    <a:pt x="16284" y="161284"/>
                  </a:lnTo>
                  <a:lnTo>
                    <a:pt x="12529" y="167990"/>
                  </a:lnTo>
                  <a:lnTo>
                    <a:pt x="9357" y="177715"/>
                  </a:lnTo>
                  <a:lnTo>
                    <a:pt x="3242" y="187300"/>
                  </a:lnTo>
                  <a:lnTo>
                    <a:pt x="427" y="198140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9" name="SMARTInkShape-1645"/>
            <p:cNvSpPr/>
            <p:nvPr>
              <p:custDataLst>
                <p:tags r:id="rId65"/>
              </p:custDataLst>
            </p:nvPr>
          </p:nvSpPr>
          <p:spPr>
            <a:xfrm>
              <a:off x="8305800" y="5124450"/>
              <a:ext cx="9526" cy="28576"/>
            </a:xfrm>
            <a:custGeom>
              <a:avLst/>
              <a:gdLst/>
              <a:ahLst/>
              <a:cxnLst/>
              <a:rect l="0" t="0" r="0" b="0"/>
              <a:pathLst>
                <a:path w="9526" h="28576">
                  <a:moveTo>
                    <a:pt x="0" y="28575"/>
                  </a:moveTo>
                  <a:lnTo>
                    <a:pt x="0" y="28575"/>
                  </a:lnTo>
                  <a:lnTo>
                    <a:pt x="0" y="23519"/>
                  </a:lnTo>
                  <a:lnTo>
                    <a:pt x="1058" y="22030"/>
                  </a:lnTo>
                  <a:lnTo>
                    <a:pt x="2822" y="21036"/>
                  </a:lnTo>
                  <a:lnTo>
                    <a:pt x="5056" y="20374"/>
                  </a:lnTo>
                  <a:lnTo>
                    <a:pt x="6545" y="17816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0" name="SMARTInkShape-1646"/>
            <p:cNvSpPr/>
            <p:nvPr>
              <p:custDataLst>
                <p:tags r:id="rId66"/>
              </p:custDataLst>
            </p:nvPr>
          </p:nvSpPr>
          <p:spPr>
            <a:xfrm>
              <a:off x="8324970" y="5086350"/>
              <a:ext cx="186256" cy="228601"/>
            </a:xfrm>
            <a:custGeom>
              <a:avLst/>
              <a:gdLst/>
              <a:ahLst/>
              <a:cxnLst/>
              <a:rect l="0" t="0" r="0" b="0"/>
              <a:pathLst>
                <a:path w="186256" h="228601">
                  <a:moveTo>
                    <a:pt x="37980" y="0"/>
                  </a:moveTo>
                  <a:lnTo>
                    <a:pt x="37980" y="0"/>
                  </a:lnTo>
                  <a:lnTo>
                    <a:pt x="61936" y="0"/>
                  </a:lnTo>
                  <a:lnTo>
                    <a:pt x="63475" y="1058"/>
                  </a:lnTo>
                  <a:lnTo>
                    <a:pt x="64502" y="2822"/>
                  </a:lnTo>
                  <a:lnTo>
                    <a:pt x="66284" y="9701"/>
                  </a:lnTo>
                  <a:lnTo>
                    <a:pt x="66554" y="41403"/>
                  </a:lnTo>
                  <a:lnTo>
                    <a:pt x="63733" y="47682"/>
                  </a:lnTo>
                  <a:lnTo>
                    <a:pt x="60010" y="54000"/>
                  </a:lnTo>
                  <a:lnTo>
                    <a:pt x="58355" y="60336"/>
                  </a:lnTo>
                  <a:lnTo>
                    <a:pt x="56854" y="62449"/>
                  </a:lnTo>
                  <a:lnTo>
                    <a:pt x="54797" y="63858"/>
                  </a:lnTo>
                  <a:lnTo>
                    <a:pt x="49688" y="66481"/>
                  </a:lnTo>
                  <a:lnTo>
                    <a:pt x="43889" y="71175"/>
                  </a:lnTo>
                  <a:lnTo>
                    <a:pt x="40606" y="76789"/>
                  </a:lnTo>
                  <a:lnTo>
                    <a:pt x="38088" y="82812"/>
                  </a:lnTo>
                  <a:lnTo>
                    <a:pt x="33442" y="89017"/>
                  </a:lnTo>
                  <a:lnTo>
                    <a:pt x="27850" y="92479"/>
                  </a:lnTo>
                  <a:lnTo>
                    <a:pt x="19045" y="94886"/>
                  </a:lnTo>
                  <a:lnTo>
                    <a:pt x="10883" y="95202"/>
                  </a:lnTo>
                  <a:lnTo>
                    <a:pt x="10391" y="96276"/>
                  </a:lnTo>
                  <a:lnTo>
                    <a:pt x="9843" y="100292"/>
                  </a:lnTo>
                  <a:lnTo>
                    <a:pt x="8638" y="101786"/>
                  </a:lnTo>
                  <a:lnTo>
                    <a:pt x="0" y="104740"/>
                  </a:lnTo>
                  <a:lnTo>
                    <a:pt x="8092" y="96571"/>
                  </a:lnTo>
                  <a:lnTo>
                    <a:pt x="14072" y="95641"/>
                  </a:lnTo>
                  <a:lnTo>
                    <a:pt x="42491" y="95253"/>
                  </a:lnTo>
                  <a:lnTo>
                    <a:pt x="48098" y="98073"/>
                  </a:lnTo>
                  <a:lnTo>
                    <a:pt x="64286" y="111060"/>
                  </a:lnTo>
                  <a:lnTo>
                    <a:pt x="70132" y="112860"/>
                  </a:lnTo>
                  <a:lnTo>
                    <a:pt x="72115" y="114398"/>
                  </a:lnTo>
                  <a:lnTo>
                    <a:pt x="74317" y="118930"/>
                  </a:lnTo>
                  <a:lnTo>
                    <a:pt x="76079" y="160079"/>
                  </a:lnTo>
                  <a:lnTo>
                    <a:pt x="69533" y="169164"/>
                  </a:lnTo>
                  <a:lnTo>
                    <a:pt x="67879" y="175020"/>
                  </a:lnTo>
                  <a:lnTo>
                    <a:pt x="66379" y="177005"/>
                  </a:lnTo>
                  <a:lnTo>
                    <a:pt x="60271" y="180858"/>
                  </a:lnTo>
                  <a:lnTo>
                    <a:pt x="58470" y="185509"/>
                  </a:lnTo>
                  <a:lnTo>
                    <a:pt x="56932" y="187172"/>
                  </a:lnTo>
                  <a:lnTo>
                    <a:pt x="52400" y="189021"/>
                  </a:lnTo>
                  <a:lnTo>
                    <a:pt x="50768" y="190573"/>
                  </a:lnTo>
                  <a:lnTo>
                    <a:pt x="48955" y="195118"/>
                  </a:lnTo>
                  <a:lnTo>
                    <a:pt x="47413" y="196754"/>
                  </a:lnTo>
                  <a:lnTo>
                    <a:pt x="37988" y="200023"/>
                  </a:lnTo>
                  <a:lnTo>
                    <a:pt x="37983" y="200025"/>
                  </a:lnTo>
                  <a:lnTo>
                    <a:pt x="37981" y="194969"/>
                  </a:lnTo>
                  <a:lnTo>
                    <a:pt x="39038" y="193480"/>
                  </a:lnTo>
                  <a:lnTo>
                    <a:pt x="40802" y="192486"/>
                  </a:lnTo>
                  <a:lnTo>
                    <a:pt x="43036" y="191824"/>
                  </a:lnTo>
                  <a:lnTo>
                    <a:pt x="57277" y="183135"/>
                  </a:lnTo>
                  <a:lnTo>
                    <a:pt x="60370" y="182416"/>
                  </a:lnTo>
                  <a:lnTo>
                    <a:pt x="86463" y="166086"/>
                  </a:lnTo>
                  <a:lnTo>
                    <a:pt x="92526" y="164699"/>
                  </a:lnTo>
                  <a:lnTo>
                    <a:pt x="96569" y="162716"/>
                  </a:lnTo>
                  <a:lnTo>
                    <a:pt x="99265" y="160336"/>
                  </a:lnTo>
                  <a:lnTo>
                    <a:pt x="101061" y="157691"/>
                  </a:lnTo>
                  <a:lnTo>
                    <a:pt x="108702" y="154751"/>
                  </a:lnTo>
                  <a:lnTo>
                    <a:pt x="118095" y="152386"/>
                  </a:lnTo>
                  <a:lnTo>
                    <a:pt x="132749" y="145068"/>
                  </a:lnTo>
                  <a:lnTo>
                    <a:pt x="179377" y="142875"/>
                  </a:lnTo>
                  <a:lnTo>
                    <a:pt x="179869" y="143933"/>
                  </a:lnTo>
                  <a:lnTo>
                    <a:pt x="180417" y="147931"/>
                  </a:lnTo>
                  <a:lnTo>
                    <a:pt x="181622" y="149420"/>
                  </a:lnTo>
                  <a:lnTo>
                    <a:pt x="185781" y="151076"/>
                  </a:lnTo>
                  <a:lnTo>
                    <a:pt x="186255" y="151517"/>
                  </a:lnTo>
                  <a:lnTo>
                    <a:pt x="185514" y="151812"/>
                  </a:lnTo>
                  <a:lnTo>
                    <a:pt x="183961" y="152008"/>
                  </a:lnTo>
                  <a:lnTo>
                    <a:pt x="182925" y="153196"/>
                  </a:lnTo>
                  <a:lnTo>
                    <a:pt x="181775" y="157340"/>
                  </a:lnTo>
                  <a:lnTo>
                    <a:pt x="181128" y="165623"/>
                  </a:lnTo>
                  <a:lnTo>
                    <a:pt x="179978" y="167565"/>
                  </a:lnTo>
                  <a:lnTo>
                    <a:pt x="178154" y="168861"/>
                  </a:lnTo>
                  <a:lnTo>
                    <a:pt x="175879" y="169724"/>
                  </a:lnTo>
                  <a:lnTo>
                    <a:pt x="174362" y="171357"/>
                  </a:lnTo>
                  <a:lnTo>
                    <a:pt x="169107" y="181584"/>
                  </a:lnTo>
                  <a:lnTo>
                    <a:pt x="146080" y="207264"/>
                  </a:lnTo>
                  <a:lnTo>
                    <a:pt x="144232" y="213120"/>
                  </a:lnTo>
                  <a:lnTo>
                    <a:pt x="142681" y="215105"/>
                  </a:lnTo>
                  <a:lnTo>
                    <a:pt x="123832" y="228480"/>
                  </a:lnTo>
                  <a:lnTo>
                    <a:pt x="118243" y="228576"/>
                  </a:lnTo>
                  <a:lnTo>
                    <a:pt x="123705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1" name="SMARTInkShape-1647"/>
            <p:cNvSpPr/>
            <p:nvPr>
              <p:custDataLst>
                <p:tags r:id="rId67"/>
              </p:custDataLst>
            </p:nvPr>
          </p:nvSpPr>
          <p:spPr>
            <a:xfrm>
              <a:off x="8648700" y="5124450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9525"/>
                  </a:moveTo>
                  <a:lnTo>
                    <a:pt x="0" y="9525"/>
                  </a:lnTo>
                  <a:lnTo>
                    <a:pt x="5056" y="9525"/>
                  </a:lnTo>
                  <a:lnTo>
                    <a:pt x="6545" y="8467"/>
                  </a:lnTo>
                  <a:lnTo>
                    <a:pt x="7538" y="6703"/>
                  </a:lnTo>
                  <a:lnTo>
                    <a:pt x="8200" y="4469"/>
                  </a:lnTo>
                  <a:lnTo>
                    <a:pt x="9701" y="2980"/>
                  </a:lnTo>
                  <a:lnTo>
                    <a:pt x="17610" y="392"/>
                  </a:lnTo>
                  <a:lnTo>
                    <a:pt x="63507" y="0"/>
                  </a:lnTo>
                  <a:lnTo>
                    <a:pt x="110067" y="0"/>
                  </a:lnTo>
                  <a:lnTo>
                    <a:pt x="123694" y="0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2" name="SMARTInkShape-1648"/>
            <p:cNvSpPr/>
            <p:nvPr>
              <p:custDataLst>
                <p:tags r:id="rId68"/>
              </p:custDataLst>
            </p:nvPr>
          </p:nvSpPr>
          <p:spPr>
            <a:xfrm>
              <a:off x="8620159" y="5181600"/>
              <a:ext cx="142842" cy="19051"/>
            </a:xfrm>
            <a:custGeom>
              <a:avLst/>
              <a:gdLst/>
              <a:ahLst/>
              <a:cxnLst/>
              <a:rect l="0" t="0" r="0" b="0"/>
              <a:pathLst>
                <a:path w="142842" h="19051">
                  <a:moveTo>
                    <a:pt x="9491" y="9525"/>
                  </a:moveTo>
                  <a:lnTo>
                    <a:pt x="9491" y="9525"/>
                  </a:lnTo>
                  <a:lnTo>
                    <a:pt x="4435" y="9525"/>
                  </a:lnTo>
                  <a:lnTo>
                    <a:pt x="2946" y="10583"/>
                  </a:lnTo>
                  <a:lnTo>
                    <a:pt x="1953" y="12347"/>
                  </a:lnTo>
                  <a:lnTo>
                    <a:pt x="0" y="18934"/>
                  </a:lnTo>
                  <a:lnTo>
                    <a:pt x="31847" y="19050"/>
                  </a:lnTo>
                  <a:lnTo>
                    <a:pt x="38124" y="16228"/>
                  </a:lnTo>
                  <a:lnTo>
                    <a:pt x="44442" y="12505"/>
                  </a:lnTo>
                  <a:lnTo>
                    <a:pt x="55007" y="10408"/>
                  </a:lnTo>
                  <a:lnTo>
                    <a:pt x="88181" y="8544"/>
                  </a:lnTo>
                  <a:lnTo>
                    <a:pt x="106801" y="2001"/>
                  </a:lnTo>
                  <a:lnTo>
                    <a:pt x="14284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3" name="SMARTInkShape-1649"/>
            <p:cNvSpPr/>
            <p:nvPr>
              <p:custDataLst>
                <p:tags r:id="rId69"/>
              </p:custDataLst>
            </p:nvPr>
          </p:nvSpPr>
          <p:spPr>
            <a:xfrm>
              <a:off x="8934450" y="5029200"/>
              <a:ext cx="95251" cy="228601"/>
            </a:xfrm>
            <a:custGeom>
              <a:avLst/>
              <a:gdLst/>
              <a:ahLst/>
              <a:cxnLst/>
              <a:rect l="0" t="0" r="0" b="0"/>
              <a:pathLst>
                <a:path w="95251" h="228601">
                  <a:moveTo>
                    <a:pt x="95250" y="0"/>
                  </a:moveTo>
                  <a:lnTo>
                    <a:pt x="95250" y="0"/>
                  </a:lnTo>
                  <a:lnTo>
                    <a:pt x="86116" y="0"/>
                  </a:lnTo>
                  <a:lnTo>
                    <a:pt x="85735" y="14189"/>
                  </a:lnTo>
                  <a:lnTo>
                    <a:pt x="82907" y="19712"/>
                  </a:lnTo>
                  <a:lnTo>
                    <a:pt x="79180" y="25693"/>
                  </a:lnTo>
                  <a:lnTo>
                    <a:pt x="76789" y="38158"/>
                  </a:lnTo>
                  <a:lnTo>
                    <a:pt x="76593" y="41314"/>
                  </a:lnTo>
                  <a:lnTo>
                    <a:pt x="73552" y="47642"/>
                  </a:lnTo>
                  <a:lnTo>
                    <a:pt x="71260" y="50811"/>
                  </a:lnTo>
                  <a:lnTo>
                    <a:pt x="56493" y="92675"/>
                  </a:lnTo>
                  <a:lnTo>
                    <a:pt x="53537" y="96709"/>
                  </a:lnTo>
                  <a:lnTo>
                    <a:pt x="50252" y="106835"/>
                  </a:lnTo>
                  <a:lnTo>
                    <a:pt x="45582" y="124435"/>
                  </a:lnTo>
                  <a:lnTo>
                    <a:pt x="37495" y="140233"/>
                  </a:lnTo>
                  <a:lnTo>
                    <a:pt x="25281" y="160110"/>
                  </a:lnTo>
                  <a:lnTo>
                    <a:pt x="9457" y="205406"/>
                  </a:lnTo>
                  <a:lnTo>
                    <a:pt x="1454" y="217066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4" name="SMARTInkShape-1650"/>
            <p:cNvSpPr/>
            <p:nvPr>
              <p:custDataLst>
                <p:tags r:id="rId70"/>
              </p:custDataLst>
            </p:nvPr>
          </p:nvSpPr>
          <p:spPr>
            <a:xfrm>
              <a:off x="8963025" y="5048370"/>
              <a:ext cx="209515" cy="247520"/>
            </a:xfrm>
            <a:custGeom>
              <a:avLst/>
              <a:gdLst/>
              <a:ahLst/>
              <a:cxnLst/>
              <a:rect l="0" t="0" r="0" b="0"/>
              <a:pathLst>
                <a:path w="209515" h="247520">
                  <a:moveTo>
                    <a:pt x="0" y="66555"/>
                  </a:moveTo>
                  <a:lnTo>
                    <a:pt x="0" y="66555"/>
                  </a:lnTo>
                  <a:lnTo>
                    <a:pt x="0" y="29940"/>
                  </a:lnTo>
                  <a:lnTo>
                    <a:pt x="5057" y="23838"/>
                  </a:lnTo>
                  <a:lnTo>
                    <a:pt x="10361" y="21112"/>
                  </a:lnTo>
                  <a:lnTo>
                    <a:pt x="13257" y="20385"/>
                  </a:lnTo>
                  <a:lnTo>
                    <a:pt x="15187" y="18842"/>
                  </a:lnTo>
                  <a:lnTo>
                    <a:pt x="17335" y="14305"/>
                  </a:lnTo>
                  <a:lnTo>
                    <a:pt x="18963" y="12671"/>
                  </a:lnTo>
                  <a:lnTo>
                    <a:pt x="23598" y="10856"/>
                  </a:lnTo>
                  <a:lnTo>
                    <a:pt x="35196" y="8633"/>
                  </a:lnTo>
                  <a:lnTo>
                    <a:pt x="44531" y="2944"/>
                  </a:lnTo>
                  <a:lnTo>
                    <a:pt x="57166" y="485"/>
                  </a:lnTo>
                  <a:lnTo>
                    <a:pt x="69853" y="0"/>
                  </a:lnTo>
                  <a:lnTo>
                    <a:pt x="76201" y="2755"/>
                  </a:lnTo>
                  <a:lnTo>
                    <a:pt x="83843" y="8092"/>
                  </a:lnTo>
                  <a:lnTo>
                    <a:pt x="90224" y="9016"/>
                  </a:lnTo>
                  <a:lnTo>
                    <a:pt x="91898" y="10205"/>
                  </a:lnTo>
                  <a:lnTo>
                    <a:pt x="93015" y="12054"/>
                  </a:lnTo>
                  <a:lnTo>
                    <a:pt x="94587" y="19715"/>
                  </a:lnTo>
                  <a:lnTo>
                    <a:pt x="94807" y="22628"/>
                  </a:lnTo>
                  <a:lnTo>
                    <a:pt x="97876" y="28688"/>
                  </a:lnTo>
                  <a:lnTo>
                    <a:pt x="101709" y="34908"/>
                  </a:lnTo>
                  <a:lnTo>
                    <a:pt x="103413" y="41200"/>
                  </a:lnTo>
                  <a:lnTo>
                    <a:pt x="102808" y="44361"/>
                  </a:lnTo>
                  <a:lnTo>
                    <a:pt x="97057" y="57036"/>
                  </a:lnTo>
                  <a:lnTo>
                    <a:pt x="96455" y="60209"/>
                  </a:lnTo>
                  <a:lnTo>
                    <a:pt x="83538" y="85605"/>
                  </a:lnTo>
                  <a:lnTo>
                    <a:pt x="72593" y="98305"/>
                  </a:lnTo>
                  <a:lnTo>
                    <a:pt x="66483" y="101833"/>
                  </a:lnTo>
                  <a:lnTo>
                    <a:pt x="60239" y="104459"/>
                  </a:lnTo>
                  <a:lnTo>
                    <a:pt x="38095" y="121057"/>
                  </a:lnTo>
                  <a:lnTo>
                    <a:pt x="31748" y="123586"/>
                  </a:lnTo>
                  <a:lnTo>
                    <a:pt x="20932" y="131751"/>
                  </a:lnTo>
                  <a:lnTo>
                    <a:pt x="9968" y="133192"/>
                  </a:lnTo>
                  <a:lnTo>
                    <a:pt x="9563" y="125025"/>
                  </a:lnTo>
                  <a:lnTo>
                    <a:pt x="10609" y="124585"/>
                  </a:lnTo>
                  <a:lnTo>
                    <a:pt x="17730" y="123821"/>
                  </a:lnTo>
                  <a:lnTo>
                    <a:pt x="26395" y="117181"/>
                  </a:lnTo>
                  <a:lnTo>
                    <a:pt x="35219" y="115069"/>
                  </a:lnTo>
                  <a:lnTo>
                    <a:pt x="63865" y="114190"/>
                  </a:lnTo>
                  <a:lnTo>
                    <a:pt x="74629" y="122382"/>
                  </a:lnTo>
                  <a:lnTo>
                    <a:pt x="80791" y="128370"/>
                  </a:lnTo>
                  <a:lnTo>
                    <a:pt x="83533" y="133892"/>
                  </a:lnTo>
                  <a:lnTo>
                    <a:pt x="85597" y="147293"/>
                  </a:lnTo>
                  <a:lnTo>
                    <a:pt x="85713" y="170156"/>
                  </a:lnTo>
                  <a:lnTo>
                    <a:pt x="84659" y="173722"/>
                  </a:lnTo>
                  <a:lnTo>
                    <a:pt x="82898" y="176100"/>
                  </a:lnTo>
                  <a:lnTo>
                    <a:pt x="80666" y="177685"/>
                  </a:lnTo>
                  <a:lnTo>
                    <a:pt x="79177" y="179800"/>
                  </a:lnTo>
                  <a:lnTo>
                    <a:pt x="76024" y="187833"/>
                  </a:lnTo>
                  <a:lnTo>
                    <a:pt x="52523" y="214048"/>
                  </a:lnTo>
                  <a:lnTo>
                    <a:pt x="46979" y="216774"/>
                  </a:lnTo>
                  <a:lnTo>
                    <a:pt x="37388" y="218870"/>
                  </a:lnTo>
                  <a:lnTo>
                    <a:pt x="28981" y="218952"/>
                  </a:lnTo>
                  <a:lnTo>
                    <a:pt x="28695" y="213898"/>
                  </a:lnTo>
                  <a:lnTo>
                    <a:pt x="29713" y="212408"/>
                  </a:lnTo>
                  <a:lnTo>
                    <a:pt x="31450" y="211416"/>
                  </a:lnTo>
                  <a:lnTo>
                    <a:pt x="33667" y="210754"/>
                  </a:lnTo>
                  <a:lnTo>
                    <a:pt x="78615" y="180663"/>
                  </a:lnTo>
                  <a:lnTo>
                    <a:pt x="101721" y="166013"/>
                  </a:lnTo>
                  <a:lnTo>
                    <a:pt x="121654" y="159814"/>
                  </a:lnTo>
                  <a:lnTo>
                    <a:pt x="142685" y="145403"/>
                  </a:lnTo>
                  <a:lnTo>
                    <a:pt x="155537" y="143278"/>
                  </a:lnTo>
                  <a:lnTo>
                    <a:pt x="202610" y="142755"/>
                  </a:lnTo>
                  <a:lnTo>
                    <a:pt x="208179" y="142755"/>
                  </a:lnTo>
                  <a:lnTo>
                    <a:pt x="208636" y="143813"/>
                  </a:lnTo>
                  <a:lnTo>
                    <a:pt x="209514" y="156944"/>
                  </a:lnTo>
                  <a:lnTo>
                    <a:pt x="206712" y="162467"/>
                  </a:lnTo>
                  <a:lnTo>
                    <a:pt x="193739" y="178589"/>
                  </a:lnTo>
                  <a:lnTo>
                    <a:pt x="190401" y="187474"/>
                  </a:lnTo>
                  <a:lnTo>
                    <a:pt x="184238" y="196809"/>
                  </a:lnTo>
                  <a:lnTo>
                    <a:pt x="180883" y="206279"/>
                  </a:lnTo>
                  <a:lnTo>
                    <a:pt x="164102" y="229069"/>
                  </a:lnTo>
                  <a:lnTo>
                    <a:pt x="163376" y="232048"/>
                  </a:lnTo>
                  <a:lnTo>
                    <a:pt x="161834" y="234034"/>
                  </a:lnTo>
                  <a:lnTo>
                    <a:pt x="157298" y="236240"/>
                  </a:lnTo>
                  <a:lnTo>
                    <a:pt x="155665" y="237886"/>
                  </a:lnTo>
                  <a:lnTo>
                    <a:pt x="153851" y="242538"/>
                  </a:lnTo>
                  <a:lnTo>
                    <a:pt x="152309" y="244202"/>
                  </a:lnTo>
                  <a:lnTo>
                    <a:pt x="142913" y="247519"/>
                  </a:lnTo>
                  <a:lnTo>
                    <a:pt x="152400" y="2380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5" name="SMARTInkShape-1651"/>
            <p:cNvSpPr/>
            <p:nvPr>
              <p:custDataLst>
                <p:tags r:id="rId71"/>
              </p:custDataLst>
            </p:nvPr>
          </p:nvSpPr>
          <p:spPr>
            <a:xfrm>
              <a:off x="9239254" y="5019711"/>
              <a:ext cx="190366" cy="219026"/>
            </a:xfrm>
            <a:custGeom>
              <a:avLst/>
              <a:gdLst/>
              <a:ahLst/>
              <a:cxnLst/>
              <a:rect l="0" t="0" r="0" b="0"/>
              <a:pathLst>
                <a:path w="190366" h="219026">
                  <a:moveTo>
                    <a:pt x="114296" y="57114"/>
                  </a:moveTo>
                  <a:lnTo>
                    <a:pt x="114296" y="57114"/>
                  </a:lnTo>
                  <a:lnTo>
                    <a:pt x="114296" y="66639"/>
                  </a:lnTo>
                  <a:lnTo>
                    <a:pt x="119353" y="66639"/>
                  </a:lnTo>
                  <a:lnTo>
                    <a:pt x="120842" y="65581"/>
                  </a:lnTo>
                  <a:lnTo>
                    <a:pt x="121836" y="63817"/>
                  </a:lnTo>
                  <a:lnTo>
                    <a:pt x="123706" y="57506"/>
                  </a:lnTo>
                  <a:lnTo>
                    <a:pt x="123787" y="52174"/>
                  </a:lnTo>
                  <a:lnTo>
                    <a:pt x="124857" y="50645"/>
                  </a:lnTo>
                  <a:lnTo>
                    <a:pt x="126628" y="49626"/>
                  </a:lnTo>
                  <a:lnTo>
                    <a:pt x="128866" y="48947"/>
                  </a:lnTo>
                  <a:lnTo>
                    <a:pt x="130360" y="47437"/>
                  </a:lnTo>
                  <a:lnTo>
                    <a:pt x="132952" y="39507"/>
                  </a:lnTo>
                  <a:lnTo>
                    <a:pt x="133346" y="14084"/>
                  </a:lnTo>
                  <a:lnTo>
                    <a:pt x="132288" y="12553"/>
                  </a:lnTo>
                  <a:lnTo>
                    <a:pt x="130524" y="11532"/>
                  </a:lnTo>
                  <a:lnTo>
                    <a:pt x="125145" y="9892"/>
                  </a:lnTo>
                  <a:lnTo>
                    <a:pt x="124409" y="6846"/>
                  </a:lnTo>
                  <a:lnTo>
                    <a:pt x="123936" y="1323"/>
                  </a:lnTo>
                  <a:lnTo>
                    <a:pt x="122839" y="871"/>
                  </a:lnTo>
                  <a:lnTo>
                    <a:pt x="109635" y="0"/>
                  </a:lnTo>
                  <a:lnTo>
                    <a:pt x="104111" y="2802"/>
                  </a:lnTo>
                  <a:lnTo>
                    <a:pt x="87988" y="15774"/>
                  </a:lnTo>
                  <a:lnTo>
                    <a:pt x="79101" y="19112"/>
                  </a:lnTo>
                  <a:lnTo>
                    <a:pt x="53961" y="41367"/>
                  </a:lnTo>
                  <a:lnTo>
                    <a:pt x="50439" y="50468"/>
                  </a:lnTo>
                  <a:lnTo>
                    <a:pt x="47814" y="60510"/>
                  </a:lnTo>
                  <a:lnTo>
                    <a:pt x="37507" y="75580"/>
                  </a:lnTo>
                  <a:lnTo>
                    <a:pt x="25279" y="93805"/>
                  </a:lnTo>
                  <a:lnTo>
                    <a:pt x="8928" y="131149"/>
                  </a:lnTo>
                  <a:lnTo>
                    <a:pt x="5950" y="135045"/>
                  </a:lnTo>
                  <a:lnTo>
                    <a:pt x="2643" y="145019"/>
                  </a:lnTo>
                  <a:lnTo>
                    <a:pt x="17" y="190408"/>
                  </a:lnTo>
                  <a:lnTo>
                    <a:pt x="0" y="203153"/>
                  </a:lnTo>
                  <a:lnTo>
                    <a:pt x="2820" y="209509"/>
                  </a:lnTo>
                  <a:lnTo>
                    <a:pt x="5053" y="212686"/>
                  </a:lnTo>
                  <a:lnTo>
                    <a:pt x="10357" y="216216"/>
                  </a:lnTo>
                  <a:lnTo>
                    <a:pt x="19293" y="218202"/>
                  </a:lnTo>
                  <a:lnTo>
                    <a:pt x="64990" y="219025"/>
                  </a:lnTo>
                  <a:lnTo>
                    <a:pt x="99391" y="217980"/>
                  </a:lnTo>
                  <a:lnTo>
                    <a:pt x="132567" y="210102"/>
                  </a:lnTo>
                  <a:lnTo>
                    <a:pt x="140408" y="208717"/>
                  </a:lnTo>
                  <a:lnTo>
                    <a:pt x="163726" y="201347"/>
                  </a:lnTo>
                  <a:lnTo>
                    <a:pt x="190365" y="199989"/>
                  </a:lnTo>
                  <a:lnTo>
                    <a:pt x="171446" y="1999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4" name="SMARTInkShape-Group407"/>
          <p:cNvGrpSpPr/>
          <p:nvPr/>
        </p:nvGrpSpPr>
        <p:grpSpPr>
          <a:xfrm>
            <a:off x="952500" y="5819775"/>
            <a:ext cx="457201" cy="257056"/>
            <a:chOff x="952500" y="5819775"/>
            <a:chExt cx="457201" cy="257056"/>
          </a:xfrm>
        </p:grpSpPr>
        <p:sp>
          <p:nvSpPr>
            <p:cNvPr id="427" name="SMARTInkShape-1652"/>
            <p:cNvSpPr/>
            <p:nvPr>
              <p:custDataLst>
                <p:tags r:id="rId42"/>
              </p:custDataLst>
            </p:nvPr>
          </p:nvSpPr>
          <p:spPr>
            <a:xfrm>
              <a:off x="952500" y="5819775"/>
              <a:ext cx="123826" cy="227112"/>
            </a:xfrm>
            <a:custGeom>
              <a:avLst/>
              <a:gdLst/>
              <a:ahLst/>
              <a:cxnLst/>
              <a:rect l="0" t="0" r="0" b="0"/>
              <a:pathLst>
                <a:path w="123826" h="227112">
                  <a:moveTo>
                    <a:pt x="123825" y="0"/>
                  </a:moveTo>
                  <a:lnTo>
                    <a:pt x="123825" y="0"/>
                  </a:lnTo>
                  <a:lnTo>
                    <a:pt x="115624" y="0"/>
                  </a:lnTo>
                  <a:lnTo>
                    <a:pt x="115183" y="1058"/>
                  </a:lnTo>
                  <a:lnTo>
                    <a:pt x="114416" y="8201"/>
                  </a:lnTo>
                  <a:lnTo>
                    <a:pt x="111529" y="8937"/>
                  </a:lnTo>
                  <a:lnTo>
                    <a:pt x="109278" y="9132"/>
                  </a:lnTo>
                  <a:lnTo>
                    <a:pt x="107777" y="10321"/>
                  </a:lnTo>
                  <a:lnTo>
                    <a:pt x="96691" y="26848"/>
                  </a:lnTo>
                  <a:lnTo>
                    <a:pt x="76008" y="50628"/>
                  </a:lnTo>
                  <a:lnTo>
                    <a:pt x="59955" y="75628"/>
                  </a:lnTo>
                  <a:lnTo>
                    <a:pt x="52648" y="93843"/>
                  </a:lnTo>
                  <a:lnTo>
                    <a:pt x="32731" y="121440"/>
                  </a:lnTo>
                  <a:lnTo>
                    <a:pt x="26574" y="140836"/>
                  </a:lnTo>
                  <a:lnTo>
                    <a:pt x="12172" y="161746"/>
                  </a:lnTo>
                  <a:lnTo>
                    <a:pt x="9643" y="168196"/>
                  </a:lnTo>
                  <a:lnTo>
                    <a:pt x="3328" y="177776"/>
                  </a:lnTo>
                  <a:lnTo>
                    <a:pt x="986" y="187318"/>
                  </a:lnTo>
                  <a:lnTo>
                    <a:pt x="1" y="227111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8" name="SMARTInkShape-1653"/>
            <p:cNvSpPr/>
            <p:nvPr>
              <p:custDataLst>
                <p:tags r:id="rId43"/>
              </p:custDataLst>
            </p:nvPr>
          </p:nvSpPr>
          <p:spPr>
            <a:xfrm>
              <a:off x="1057275" y="585787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9525"/>
                  </a:moveTo>
                  <a:lnTo>
                    <a:pt x="0" y="9525"/>
                  </a:lnTo>
                  <a:lnTo>
                    <a:pt x="8201" y="9525"/>
                  </a:lnTo>
                  <a:lnTo>
                    <a:pt x="8642" y="8467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9" name="SMARTInkShape-1654"/>
            <p:cNvSpPr/>
            <p:nvPr>
              <p:custDataLst>
                <p:tags r:id="rId44"/>
              </p:custDataLst>
            </p:nvPr>
          </p:nvSpPr>
          <p:spPr>
            <a:xfrm>
              <a:off x="1047750" y="5867400"/>
              <a:ext cx="19051" cy="190501"/>
            </a:xfrm>
            <a:custGeom>
              <a:avLst/>
              <a:gdLst/>
              <a:ahLst/>
              <a:cxnLst/>
              <a:rect l="0" t="0" r="0" b="0"/>
              <a:pathLst>
                <a:path w="19051" h="190501">
                  <a:moveTo>
                    <a:pt x="19050" y="0"/>
                  </a:moveTo>
                  <a:lnTo>
                    <a:pt x="19050" y="0"/>
                  </a:lnTo>
                  <a:lnTo>
                    <a:pt x="19050" y="31881"/>
                  </a:lnTo>
                  <a:lnTo>
                    <a:pt x="16228" y="38158"/>
                  </a:lnTo>
                  <a:lnTo>
                    <a:pt x="12504" y="44476"/>
                  </a:lnTo>
                  <a:lnTo>
                    <a:pt x="10113" y="57155"/>
                  </a:lnTo>
                  <a:lnTo>
                    <a:pt x="9530" y="104187"/>
                  </a:lnTo>
                  <a:lnTo>
                    <a:pt x="8467" y="127118"/>
                  </a:lnTo>
                  <a:lnTo>
                    <a:pt x="1324" y="145647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0" name="SMARTInkShape-1655"/>
            <p:cNvSpPr/>
            <p:nvPr>
              <p:custDataLst>
                <p:tags r:id="rId45"/>
              </p:custDataLst>
            </p:nvPr>
          </p:nvSpPr>
          <p:spPr>
            <a:xfrm>
              <a:off x="981075" y="5962650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19050"/>
                  </a:moveTo>
                  <a:lnTo>
                    <a:pt x="0" y="19050"/>
                  </a:lnTo>
                  <a:lnTo>
                    <a:pt x="41396" y="19050"/>
                  </a:lnTo>
                  <a:lnTo>
                    <a:pt x="47679" y="16228"/>
                  </a:lnTo>
                  <a:lnTo>
                    <a:pt x="53999" y="12505"/>
                  </a:lnTo>
                  <a:lnTo>
                    <a:pt x="64565" y="10408"/>
                  </a:lnTo>
                  <a:lnTo>
                    <a:pt x="92251" y="8544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1" name="SMARTInkShape-1656"/>
            <p:cNvSpPr/>
            <p:nvPr>
              <p:custDataLst>
                <p:tags r:id="rId46"/>
              </p:custDataLst>
            </p:nvPr>
          </p:nvSpPr>
          <p:spPr>
            <a:xfrm>
              <a:off x="1200150" y="5848350"/>
              <a:ext cx="57151" cy="180976"/>
            </a:xfrm>
            <a:custGeom>
              <a:avLst/>
              <a:gdLst/>
              <a:ahLst/>
              <a:cxnLst/>
              <a:rect l="0" t="0" r="0" b="0"/>
              <a:pathLst>
                <a:path w="57151" h="180976">
                  <a:moveTo>
                    <a:pt x="57150" y="0"/>
                  </a:moveTo>
                  <a:lnTo>
                    <a:pt x="57150" y="0"/>
                  </a:lnTo>
                  <a:lnTo>
                    <a:pt x="39434" y="0"/>
                  </a:lnTo>
                  <a:lnTo>
                    <a:pt x="38989" y="1058"/>
                  </a:lnTo>
                  <a:lnTo>
                    <a:pt x="37049" y="25693"/>
                  </a:lnTo>
                  <a:lnTo>
                    <a:pt x="30562" y="38158"/>
                  </a:lnTo>
                  <a:lnTo>
                    <a:pt x="22106" y="79749"/>
                  </a:lnTo>
                  <a:lnTo>
                    <a:pt x="18260" y="109903"/>
                  </a:lnTo>
                  <a:lnTo>
                    <a:pt x="12583" y="121346"/>
                  </a:lnTo>
                  <a:lnTo>
                    <a:pt x="9560" y="164979"/>
                  </a:lnTo>
                  <a:lnTo>
                    <a:pt x="8490" y="167136"/>
                  </a:lnTo>
                  <a:lnTo>
                    <a:pt x="6718" y="168574"/>
                  </a:lnTo>
                  <a:lnTo>
                    <a:pt x="1327" y="170881"/>
                  </a:lnTo>
                  <a:lnTo>
                    <a:pt x="590" y="174019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2" name="SMARTInkShape-1657"/>
            <p:cNvSpPr/>
            <p:nvPr>
              <p:custDataLst>
                <p:tags r:id="rId47"/>
              </p:custDataLst>
            </p:nvPr>
          </p:nvSpPr>
          <p:spPr>
            <a:xfrm>
              <a:off x="1228725" y="5838828"/>
              <a:ext cx="104773" cy="200023"/>
            </a:xfrm>
            <a:custGeom>
              <a:avLst/>
              <a:gdLst/>
              <a:ahLst/>
              <a:cxnLst/>
              <a:rect l="0" t="0" r="0" b="0"/>
              <a:pathLst>
                <a:path w="104773" h="200023">
                  <a:moveTo>
                    <a:pt x="0" y="28572"/>
                  </a:moveTo>
                  <a:lnTo>
                    <a:pt x="0" y="28572"/>
                  </a:lnTo>
                  <a:lnTo>
                    <a:pt x="0" y="9949"/>
                  </a:lnTo>
                  <a:lnTo>
                    <a:pt x="8201" y="1359"/>
                  </a:lnTo>
                  <a:lnTo>
                    <a:pt x="17610" y="117"/>
                  </a:lnTo>
                  <a:lnTo>
                    <a:pt x="36346" y="0"/>
                  </a:lnTo>
                  <a:lnTo>
                    <a:pt x="45358" y="6544"/>
                  </a:lnTo>
                  <a:lnTo>
                    <a:pt x="51204" y="8198"/>
                  </a:lnTo>
                  <a:lnTo>
                    <a:pt x="53186" y="9698"/>
                  </a:lnTo>
                  <a:lnTo>
                    <a:pt x="63593" y="26367"/>
                  </a:lnTo>
                  <a:lnTo>
                    <a:pt x="65762" y="35209"/>
                  </a:lnTo>
                  <a:lnTo>
                    <a:pt x="66555" y="50835"/>
                  </a:lnTo>
                  <a:lnTo>
                    <a:pt x="63799" y="57164"/>
                  </a:lnTo>
                  <a:lnTo>
                    <a:pt x="60105" y="63504"/>
                  </a:lnTo>
                  <a:lnTo>
                    <a:pt x="56967" y="73024"/>
                  </a:lnTo>
                  <a:lnTo>
                    <a:pt x="52483" y="79373"/>
                  </a:lnTo>
                  <a:lnTo>
                    <a:pt x="46962" y="82900"/>
                  </a:lnTo>
                  <a:lnTo>
                    <a:pt x="40980" y="85526"/>
                  </a:lnTo>
                  <a:lnTo>
                    <a:pt x="20920" y="103007"/>
                  </a:lnTo>
                  <a:lnTo>
                    <a:pt x="17059" y="103988"/>
                  </a:lnTo>
                  <a:lnTo>
                    <a:pt x="9537" y="104771"/>
                  </a:lnTo>
                  <a:lnTo>
                    <a:pt x="9528" y="99715"/>
                  </a:lnTo>
                  <a:lnTo>
                    <a:pt x="10586" y="98225"/>
                  </a:lnTo>
                  <a:lnTo>
                    <a:pt x="12349" y="97233"/>
                  </a:lnTo>
                  <a:lnTo>
                    <a:pt x="17726" y="95639"/>
                  </a:lnTo>
                  <a:lnTo>
                    <a:pt x="26393" y="88778"/>
                  </a:lnTo>
                  <a:lnTo>
                    <a:pt x="35219" y="86628"/>
                  </a:lnTo>
                  <a:lnTo>
                    <a:pt x="69853" y="85733"/>
                  </a:lnTo>
                  <a:lnTo>
                    <a:pt x="76202" y="88549"/>
                  </a:lnTo>
                  <a:lnTo>
                    <a:pt x="82551" y="92270"/>
                  </a:lnTo>
                  <a:lnTo>
                    <a:pt x="88900" y="93924"/>
                  </a:lnTo>
                  <a:lnTo>
                    <a:pt x="91017" y="95423"/>
                  </a:lnTo>
                  <a:lnTo>
                    <a:pt x="92428" y="97481"/>
                  </a:lnTo>
                  <a:lnTo>
                    <a:pt x="93369" y="99912"/>
                  </a:lnTo>
                  <a:lnTo>
                    <a:pt x="95054" y="101532"/>
                  </a:lnTo>
                  <a:lnTo>
                    <a:pt x="99749" y="103332"/>
                  </a:lnTo>
                  <a:lnTo>
                    <a:pt x="101424" y="104870"/>
                  </a:lnTo>
                  <a:lnTo>
                    <a:pt x="103286" y="109402"/>
                  </a:lnTo>
                  <a:lnTo>
                    <a:pt x="104772" y="147374"/>
                  </a:lnTo>
                  <a:lnTo>
                    <a:pt x="101951" y="152986"/>
                  </a:lnTo>
                  <a:lnTo>
                    <a:pt x="98229" y="159009"/>
                  </a:lnTo>
                  <a:lnTo>
                    <a:pt x="95074" y="168350"/>
                  </a:lnTo>
                  <a:lnTo>
                    <a:pt x="90586" y="174656"/>
                  </a:lnTo>
                  <a:lnTo>
                    <a:pt x="85063" y="178165"/>
                  </a:lnTo>
                  <a:lnTo>
                    <a:pt x="79081" y="180782"/>
                  </a:lnTo>
                  <a:lnTo>
                    <a:pt x="58636" y="198567"/>
                  </a:lnTo>
                  <a:lnTo>
                    <a:pt x="47625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3" name="SMARTInkShape-1658"/>
            <p:cNvSpPr/>
            <p:nvPr>
              <p:custDataLst>
                <p:tags r:id="rId48"/>
              </p:custDataLst>
            </p:nvPr>
          </p:nvSpPr>
          <p:spPr>
            <a:xfrm>
              <a:off x="1390650" y="5981700"/>
              <a:ext cx="19051" cy="95131"/>
            </a:xfrm>
            <a:custGeom>
              <a:avLst/>
              <a:gdLst/>
              <a:ahLst/>
              <a:cxnLst/>
              <a:rect l="0" t="0" r="0" b="0"/>
              <a:pathLst>
                <a:path w="19051" h="95131">
                  <a:moveTo>
                    <a:pt x="0" y="0"/>
                  </a:moveTo>
                  <a:lnTo>
                    <a:pt x="0" y="0"/>
                  </a:lnTo>
                  <a:lnTo>
                    <a:pt x="19040" y="0"/>
                  </a:lnTo>
                  <a:lnTo>
                    <a:pt x="19050" y="27134"/>
                  </a:lnTo>
                  <a:lnTo>
                    <a:pt x="10849" y="36649"/>
                  </a:lnTo>
                  <a:lnTo>
                    <a:pt x="9917" y="42728"/>
                  </a:lnTo>
                  <a:lnTo>
                    <a:pt x="9525" y="85295"/>
                  </a:lnTo>
                  <a:lnTo>
                    <a:pt x="116" y="95130"/>
                  </a:lnTo>
                  <a:lnTo>
                    <a:pt x="952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2" name="SMARTInkShape-Group408"/>
          <p:cNvGrpSpPr/>
          <p:nvPr/>
        </p:nvGrpSpPr>
        <p:grpSpPr>
          <a:xfrm>
            <a:off x="1647835" y="5772150"/>
            <a:ext cx="1295390" cy="228601"/>
            <a:chOff x="1647835" y="5772150"/>
            <a:chExt cx="1295390" cy="228601"/>
          </a:xfrm>
        </p:grpSpPr>
        <p:sp>
          <p:nvSpPr>
            <p:cNvPr id="435" name="SMARTInkShape-1659"/>
            <p:cNvSpPr/>
            <p:nvPr>
              <p:custDataLst>
                <p:tags r:id="rId35"/>
              </p:custDataLst>
            </p:nvPr>
          </p:nvSpPr>
          <p:spPr>
            <a:xfrm>
              <a:off x="1647835" y="5876925"/>
              <a:ext cx="161916" cy="19051"/>
            </a:xfrm>
            <a:custGeom>
              <a:avLst/>
              <a:gdLst/>
              <a:ahLst/>
              <a:cxnLst/>
              <a:rect l="0" t="0" r="0" b="0"/>
              <a:pathLst>
                <a:path w="161916" h="19051">
                  <a:moveTo>
                    <a:pt x="9515" y="0"/>
                  </a:moveTo>
                  <a:lnTo>
                    <a:pt x="9515" y="0"/>
                  </a:lnTo>
                  <a:lnTo>
                    <a:pt x="0" y="9515"/>
                  </a:lnTo>
                  <a:lnTo>
                    <a:pt x="8192" y="9525"/>
                  </a:lnTo>
                  <a:lnTo>
                    <a:pt x="8633" y="10583"/>
                  </a:lnTo>
                  <a:lnTo>
                    <a:pt x="9123" y="14581"/>
                  </a:lnTo>
                  <a:lnTo>
                    <a:pt x="10312" y="16070"/>
                  </a:lnTo>
                  <a:lnTo>
                    <a:pt x="17682" y="18657"/>
                  </a:lnTo>
                  <a:lnTo>
                    <a:pt x="62692" y="19050"/>
                  </a:lnTo>
                  <a:lnTo>
                    <a:pt x="88859" y="19050"/>
                  </a:lnTo>
                  <a:lnTo>
                    <a:pt x="95226" y="16228"/>
                  </a:lnTo>
                  <a:lnTo>
                    <a:pt x="101584" y="12505"/>
                  </a:lnTo>
                  <a:lnTo>
                    <a:pt x="114289" y="10113"/>
                  </a:lnTo>
                  <a:lnTo>
                    <a:pt x="146040" y="9535"/>
                  </a:lnTo>
                  <a:lnTo>
                    <a:pt x="152390" y="12352"/>
                  </a:lnTo>
                  <a:lnTo>
                    <a:pt x="16191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6" name="SMARTInkShape-1660"/>
            <p:cNvSpPr/>
            <p:nvPr>
              <p:custDataLst>
                <p:tags r:id="rId36"/>
              </p:custDataLst>
            </p:nvPr>
          </p:nvSpPr>
          <p:spPr>
            <a:xfrm>
              <a:off x="1685928" y="5972175"/>
              <a:ext cx="104773" cy="19051"/>
            </a:xfrm>
            <a:custGeom>
              <a:avLst/>
              <a:gdLst/>
              <a:ahLst/>
              <a:cxnLst/>
              <a:rect l="0" t="0" r="0" b="0"/>
              <a:pathLst>
                <a:path w="104773" h="19051">
                  <a:moveTo>
                    <a:pt x="9522" y="9525"/>
                  </a:moveTo>
                  <a:lnTo>
                    <a:pt x="9522" y="9525"/>
                  </a:lnTo>
                  <a:lnTo>
                    <a:pt x="0" y="19047"/>
                  </a:lnTo>
                  <a:lnTo>
                    <a:pt x="22387" y="19050"/>
                  </a:lnTo>
                  <a:lnTo>
                    <a:pt x="68135" y="9918"/>
                  </a:lnTo>
                  <a:lnTo>
                    <a:pt x="10477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7" name="SMARTInkShape-1661"/>
            <p:cNvSpPr/>
            <p:nvPr>
              <p:custDataLst>
                <p:tags r:id="rId37"/>
              </p:custDataLst>
            </p:nvPr>
          </p:nvSpPr>
          <p:spPr>
            <a:xfrm>
              <a:off x="1990845" y="5791211"/>
              <a:ext cx="152281" cy="209540"/>
            </a:xfrm>
            <a:custGeom>
              <a:avLst/>
              <a:gdLst/>
              <a:ahLst/>
              <a:cxnLst/>
              <a:rect l="0" t="0" r="0" b="0"/>
              <a:pathLst>
                <a:path w="152281" h="209540">
                  <a:moveTo>
                    <a:pt x="123705" y="57139"/>
                  </a:moveTo>
                  <a:lnTo>
                    <a:pt x="123705" y="57139"/>
                  </a:lnTo>
                  <a:lnTo>
                    <a:pt x="123705" y="65340"/>
                  </a:lnTo>
                  <a:lnTo>
                    <a:pt x="122647" y="65781"/>
                  </a:lnTo>
                  <a:lnTo>
                    <a:pt x="118649" y="66271"/>
                  </a:lnTo>
                  <a:lnTo>
                    <a:pt x="117159" y="67460"/>
                  </a:lnTo>
                  <a:lnTo>
                    <a:pt x="115504" y="71604"/>
                  </a:lnTo>
                  <a:lnTo>
                    <a:pt x="114004" y="73133"/>
                  </a:lnTo>
                  <a:lnTo>
                    <a:pt x="104782" y="76154"/>
                  </a:lnTo>
                  <a:lnTo>
                    <a:pt x="95140" y="76189"/>
                  </a:lnTo>
                  <a:lnTo>
                    <a:pt x="95130" y="44008"/>
                  </a:lnTo>
                  <a:lnTo>
                    <a:pt x="96188" y="42034"/>
                  </a:lnTo>
                  <a:lnTo>
                    <a:pt x="97952" y="40719"/>
                  </a:lnTo>
                  <a:lnTo>
                    <a:pt x="100186" y="39842"/>
                  </a:lnTo>
                  <a:lnTo>
                    <a:pt x="101676" y="38199"/>
                  </a:lnTo>
                  <a:lnTo>
                    <a:pt x="105452" y="28491"/>
                  </a:lnTo>
                  <a:lnTo>
                    <a:pt x="111123" y="21251"/>
                  </a:lnTo>
                  <a:lnTo>
                    <a:pt x="112822" y="15436"/>
                  </a:lnTo>
                  <a:lnTo>
                    <a:pt x="114333" y="13462"/>
                  </a:lnTo>
                  <a:lnTo>
                    <a:pt x="131779" y="1358"/>
                  </a:lnTo>
                  <a:lnTo>
                    <a:pt x="141304" y="109"/>
                  </a:lnTo>
                  <a:lnTo>
                    <a:pt x="150829" y="0"/>
                  </a:lnTo>
                  <a:lnTo>
                    <a:pt x="151312" y="1054"/>
                  </a:lnTo>
                  <a:lnTo>
                    <a:pt x="152279" y="47631"/>
                  </a:lnTo>
                  <a:lnTo>
                    <a:pt x="152280" y="50800"/>
                  </a:lnTo>
                  <a:lnTo>
                    <a:pt x="138091" y="93554"/>
                  </a:lnTo>
                  <a:lnTo>
                    <a:pt x="108863" y="139780"/>
                  </a:lnTo>
                  <a:lnTo>
                    <a:pt x="102664" y="159737"/>
                  </a:lnTo>
                  <a:lnTo>
                    <a:pt x="72871" y="193627"/>
                  </a:lnTo>
                  <a:lnTo>
                    <a:pt x="66540" y="197175"/>
                  </a:lnTo>
                  <a:lnTo>
                    <a:pt x="60198" y="199811"/>
                  </a:lnTo>
                  <a:lnTo>
                    <a:pt x="50678" y="206186"/>
                  </a:lnTo>
                  <a:lnTo>
                    <a:pt x="39861" y="209097"/>
                  </a:lnTo>
                  <a:lnTo>
                    <a:pt x="10884" y="209539"/>
                  </a:lnTo>
                  <a:lnTo>
                    <a:pt x="10391" y="208480"/>
                  </a:lnTo>
                  <a:lnTo>
                    <a:pt x="9843" y="204483"/>
                  </a:lnTo>
                  <a:lnTo>
                    <a:pt x="6777" y="199178"/>
                  </a:lnTo>
                  <a:lnTo>
                    <a:pt x="1243" y="192206"/>
                  </a:lnTo>
                  <a:lnTo>
                    <a:pt x="0" y="182438"/>
                  </a:lnTo>
                  <a:lnTo>
                    <a:pt x="8091" y="172893"/>
                  </a:lnTo>
                  <a:lnTo>
                    <a:pt x="9016" y="166813"/>
                  </a:lnTo>
                  <a:lnTo>
                    <a:pt x="10204" y="165180"/>
                  </a:lnTo>
                  <a:lnTo>
                    <a:pt x="12054" y="164091"/>
                  </a:lnTo>
                  <a:lnTo>
                    <a:pt x="14346" y="163365"/>
                  </a:lnTo>
                  <a:lnTo>
                    <a:pt x="15874" y="161823"/>
                  </a:lnTo>
                  <a:lnTo>
                    <a:pt x="17572" y="157288"/>
                  </a:lnTo>
                  <a:lnTo>
                    <a:pt x="19083" y="155655"/>
                  </a:lnTo>
                  <a:lnTo>
                    <a:pt x="23584" y="153840"/>
                  </a:lnTo>
                  <a:lnTo>
                    <a:pt x="70133" y="152389"/>
                  </a:lnTo>
                  <a:lnTo>
                    <a:pt x="74318" y="152389"/>
                  </a:lnTo>
                  <a:lnTo>
                    <a:pt x="83336" y="158934"/>
                  </a:lnTo>
                  <a:lnTo>
                    <a:pt x="92223" y="162090"/>
                  </a:lnTo>
                  <a:lnTo>
                    <a:pt x="123274" y="190059"/>
                  </a:lnTo>
                  <a:lnTo>
                    <a:pt x="152280" y="190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8" name="SMARTInkShape-1662"/>
            <p:cNvSpPr/>
            <p:nvPr>
              <p:custDataLst>
                <p:tags r:id="rId38"/>
              </p:custDataLst>
            </p:nvPr>
          </p:nvSpPr>
          <p:spPr>
            <a:xfrm>
              <a:off x="2381250" y="5781675"/>
              <a:ext cx="76201" cy="190501"/>
            </a:xfrm>
            <a:custGeom>
              <a:avLst/>
              <a:gdLst/>
              <a:ahLst/>
              <a:cxnLst/>
              <a:rect l="0" t="0" r="0" b="0"/>
              <a:pathLst>
                <a:path w="76201" h="190501">
                  <a:moveTo>
                    <a:pt x="76200" y="0"/>
                  </a:moveTo>
                  <a:lnTo>
                    <a:pt x="76200" y="0"/>
                  </a:lnTo>
                  <a:lnTo>
                    <a:pt x="76200" y="5056"/>
                  </a:lnTo>
                  <a:lnTo>
                    <a:pt x="75142" y="6545"/>
                  </a:lnTo>
                  <a:lnTo>
                    <a:pt x="73378" y="7539"/>
                  </a:lnTo>
                  <a:lnTo>
                    <a:pt x="67999" y="9132"/>
                  </a:lnTo>
                  <a:lnTo>
                    <a:pt x="67263" y="12173"/>
                  </a:lnTo>
                  <a:lnTo>
                    <a:pt x="66791" y="22748"/>
                  </a:lnTo>
                  <a:lnTo>
                    <a:pt x="63904" y="28808"/>
                  </a:lnTo>
                  <a:lnTo>
                    <a:pt x="51494" y="44481"/>
                  </a:lnTo>
                  <a:lnTo>
                    <a:pt x="48771" y="53984"/>
                  </a:lnTo>
                  <a:lnTo>
                    <a:pt x="46906" y="64562"/>
                  </a:lnTo>
                  <a:lnTo>
                    <a:pt x="30741" y="112140"/>
                  </a:lnTo>
                  <a:lnTo>
                    <a:pt x="28479" y="119690"/>
                  </a:lnTo>
                  <a:lnTo>
                    <a:pt x="22314" y="130949"/>
                  </a:lnTo>
                  <a:lnTo>
                    <a:pt x="18278" y="157842"/>
                  </a:lnTo>
                  <a:lnTo>
                    <a:pt x="10887" y="169449"/>
                  </a:lnTo>
                  <a:lnTo>
                    <a:pt x="9794" y="178659"/>
                  </a:lnTo>
                  <a:lnTo>
                    <a:pt x="9645" y="184532"/>
                  </a:lnTo>
                  <a:lnTo>
                    <a:pt x="8547" y="186521"/>
                  </a:lnTo>
                  <a:lnTo>
                    <a:pt x="6756" y="187847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9" name="SMARTInkShape-1663"/>
            <p:cNvSpPr/>
            <p:nvPr>
              <p:custDataLst>
                <p:tags r:id="rId39"/>
              </p:custDataLst>
            </p:nvPr>
          </p:nvSpPr>
          <p:spPr>
            <a:xfrm>
              <a:off x="2238375" y="5897299"/>
              <a:ext cx="19051" cy="8202"/>
            </a:xfrm>
            <a:custGeom>
              <a:avLst/>
              <a:gdLst/>
              <a:ahLst/>
              <a:cxnLst/>
              <a:rect l="0" t="0" r="0" b="0"/>
              <a:pathLst>
                <a:path w="19051" h="8202">
                  <a:moveTo>
                    <a:pt x="0" y="8201"/>
                  </a:moveTo>
                  <a:lnTo>
                    <a:pt x="0" y="8201"/>
                  </a:lnTo>
                  <a:lnTo>
                    <a:pt x="9133" y="8201"/>
                  </a:lnTo>
                  <a:lnTo>
                    <a:pt x="9491" y="0"/>
                  </a:lnTo>
                  <a:lnTo>
                    <a:pt x="9525" y="8094"/>
                  </a:lnTo>
                  <a:lnTo>
                    <a:pt x="19050" y="82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0" name="SMARTInkShape-1664"/>
            <p:cNvSpPr/>
            <p:nvPr>
              <p:custDataLst>
                <p:tags r:id="rId40"/>
              </p:custDataLst>
            </p:nvPr>
          </p:nvSpPr>
          <p:spPr>
            <a:xfrm>
              <a:off x="2428875" y="5781675"/>
              <a:ext cx="238126" cy="219076"/>
            </a:xfrm>
            <a:custGeom>
              <a:avLst/>
              <a:gdLst/>
              <a:ahLst/>
              <a:cxnLst/>
              <a:rect l="0" t="0" r="0" b="0"/>
              <a:pathLst>
                <a:path w="238126" h="219076">
                  <a:moveTo>
                    <a:pt x="0" y="38100"/>
                  </a:moveTo>
                  <a:lnTo>
                    <a:pt x="0" y="38100"/>
                  </a:lnTo>
                  <a:lnTo>
                    <a:pt x="0" y="14420"/>
                  </a:lnTo>
                  <a:lnTo>
                    <a:pt x="1058" y="12788"/>
                  </a:lnTo>
                  <a:lnTo>
                    <a:pt x="2822" y="11700"/>
                  </a:lnTo>
                  <a:lnTo>
                    <a:pt x="8201" y="9955"/>
                  </a:lnTo>
                  <a:lnTo>
                    <a:pt x="8937" y="6894"/>
                  </a:lnTo>
                  <a:lnTo>
                    <a:pt x="9133" y="4595"/>
                  </a:lnTo>
                  <a:lnTo>
                    <a:pt x="10322" y="3064"/>
                  </a:lnTo>
                  <a:lnTo>
                    <a:pt x="17692" y="404"/>
                  </a:lnTo>
                  <a:lnTo>
                    <a:pt x="42727" y="0"/>
                  </a:lnTo>
                  <a:lnTo>
                    <a:pt x="44360" y="1059"/>
                  </a:lnTo>
                  <a:lnTo>
                    <a:pt x="45448" y="2822"/>
                  </a:lnTo>
                  <a:lnTo>
                    <a:pt x="47338" y="9701"/>
                  </a:lnTo>
                  <a:lnTo>
                    <a:pt x="47625" y="54865"/>
                  </a:lnTo>
                  <a:lnTo>
                    <a:pt x="47625" y="60721"/>
                  </a:lnTo>
                  <a:lnTo>
                    <a:pt x="44803" y="66851"/>
                  </a:lnTo>
                  <a:lnTo>
                    <a:pt x="20801" y="93486"/>
                  </a:lnTo>
                  <a:lnTo>
                    <a:pt x="17006" y="94467"/>
                  </a:lnTo>
                  <a:lnTo>
                    <a:pt x="11002" y="95096"/>
                  </a:lnTo>
                  <a:lnTo>
                    <a:pt x="10510" y="96205"/>
                  </a:lnTo>
                  <a:lnTo>
                    <a:pt x="9655" y="103437"/>
                  </a:lnTo>
                  <a:lnTo>
                    <a:pt x="9536" y="96456"/>
                  </a:lnTo>
                  <a:lnTo>
                    <a:pt x="12352" y="95786"/>
                  </a:lnTo>
                  <a:lnTo>
                    <a:pt x="14585" y="95608"/>
                  </a:lnTo>
                  <a:lnTo>
                    <a:pt x="16073" y="94430"/>
                  </a:lnTo>
                  <a:lnTo>
                    <a:pt x="17727" y="90300"/>
                  </a:lnTo>
                  <a:lnTo>
                    <a:pt x="19227" y="88775"/>
                  </a:lnTo>
                  <a:lnTo>
                    <a:pt x="28673" y="84934"/>
                  </a:lnTo>
                  <a:lnTo>
                    <a:pt x="35895" y="79259"/>
                  </a:lnTo>
                  <a:lnTo>
                    <a:pt x="41706" y="77558"/>
                  </a:lnTo>
                  <a:lnTo>
                    <a:pt x="78994" y="76235"/>
                  </a:lnTo>
                  <a:lnTo>
                    <a:pt x="81238" y="77282"/>
                  </a:lnTo>
                  <a:lnTo>
                    <a:pt x="82734" y="79038"/>
                  </a:lnTo>
                  <a:lnTo>
                    <a:pt x="83731" y="81268"/>
                  </a:lnTo>
                  <a:lnTo>
                    <a:pt x="85454" y="82753"/>
                  </a:lnTo>
                  <a:lnTo>
                    <a:pt x="90190" y="84404"/>
                  </a:lnTo>
                  <a:lnTo>
                    <a:pt x="91877" y="85903"/>
                  </a:lnTo>
                  <a:lnTo>
                    <a:pt x="99862" y="98867"/>
                  </a:lnTo>
                  <a:lnTo>
                    <a:pt x="110351" y="111212"/>
                  </a:lnTo>
                  <a:lnTo>
                    <a:pt x="113130" y="120676"/>
                  </a:lnTo>
                  <a:lnTo>
                    <a:pt x="114300" y="166434"/>
                  </a:lnTo>
                  <a:lnTo>
                    <a:pt x="111478" y="172043"/>
                  </a:lnTo>
                  <a:lnTo>
                    <a:pt x="109244" y="175021"/>
                  </a:lnTo>
                  <a:lnTo>
                    <a:pt x="103939" y="178329"/>
                  </a:lnTo>
                  <a:lnTo>
                    <a:pt x="101042" y="179211"/>
                  </a:lnTo>
                  <a:lnTo>
                    <a:pt x="99112" y="180858"/>
                  </a:lnTo>
                  <a:lnTo>
                    <a:pt x="96966" y="185509"/>
                  </a:lnTo>
                  <a:lnTo>
                    <a:pt x="95336" y="187172"/>
                  </a:lnTo>
                  <a:lnTo>
                    <a:pt x="87200" y="190062"/>
                  </a:lnTo>
                  <a:lnTo>
                    <a:pt x="81106" y="190370"/>
                  </a:lnTo>
                  <a:lnTo>
                    <a:pt x="75558" y="193265"/>
                  </a:lnTo>
                  <a:lnTo>
                    <a:pt x="68430" y="198690"/>
                  </a:lnTo>
                  <a:lnTo>
                    <a:pt x="57188" y="200022"/>
                  </a:lnTo>
                  <a:lnTo>
                    <a:pt x="57151" y="190892"/>
                  </a:lnTo>
                  <a:lnTo>
                    <a:pt x="62206" y="190616"/>
                  </a:lnTo>
                  <a:lnTo>
                    <a:pt x="67511" y="187729"/>
                  </a:lnTo>
                  <a:lnTo>
                    <a:pt x="74484" y="182309"/>
                  </a:lnTo>
                  <a:lnTo>
                    <a:pt x="83465" y="180180"/>
                  </a:lnTo>
                  <a:lnTo>
                    <a:pt x="92346" y="174507"/>
                  </a:lnTo>
                  <a:lnTo>
                    <a:pt x="101680" y="171298"/>
                  </a:lnTo>
                  <a:lnTo>
                    <a:pt x="112207" y="165172"/>
                  </a:lnTo>
                  <a:lnTo>
                    <a:pt x="138819" y="161152"/>
                  </a:lnTo>
                  <a:lnTo>
                    <a:pt x="152226" y="154442"/>
                  </a:lnTo>
                  <a:lnTo>
                    <a:pt x="198026" y="143002"/>
                  </a:lnTo>
                  <a:lnTo>
                    <a:pt x="218251" y="134240"/>
                  </a:lnTo>
                  <a:lnTo>
                    <a:pt x="238114" y="133350"/>
                  </a:lnTo>
                  <a:lnTo>
                    <a:pt x="238125" y="147815"/>
                  </a:lnTo>
                  <a:lnTo>
                    <a:pt x="235303" y="153184"/>
                  </a:lnTo>
                  <a:lnTo>
                    <a:pt x="229924" y="160198"/>
                  </a:lnTo>
                  <a:lnTo>
                    <a:pt x="227803" y="169188"/>
                  </a:lnTo>
                  <a:lnTo>
                    <a:pt x="222131" y="178071"/>
                  </a:lnTo>
                  <a:lnTo>
                    <a:pt x="219477" y="188654"/>
                  </a:lnTo>
                  <a:lnTo>
                    <a:pt x="219194" y="195009"/>
                  </a:lnTo>
                  <a:lnTo>
                    <a:pt x="218096" y="196681"/>
                  </a:lnTo>
                  <a:lnTo>
                    <a:pt x="216306" y="197796"/>
                  </a:lnTo>
                  <a:lnTo>
                    <a:pt x="214054" y="198539"/>
                  </a:lnTo>
                  <a:lnTo>
                    <a:pt x="212552" y="200092"/>
                  </a:lnTo>
                  <a:lnTo>
                    <a:pt x="209667" y="209119"/>
                  </a:lnTo>
                  <a:lnTo>
                    <a:pt x="209550" y="219075"/>
                  </a:lnTo>
                  <a:lnTo>
                    <a:pt x="219075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1" name="SMARTInkShape-1665"/>
            <p:cNvSpPr/>
            <p:nvPr>
              <p:custDataLst>
                <p:tags r:id="rId41"/>
              </p:custDataLst>
            </p:nvPr>
          </p:nvSpPr>
          <p:spPr>
            <a:xfrm>
              <a:off x="2762253" y="5772150"/>
              <a:ext cx="180972" cy="190476"/>
            </a:xfrm>
            <a:custGeom>
              <a:avLst/>
              <a:gdLst/>
              <a:ahLst/>
              <a:cxnLst/>
              <a:rect l="0" t="0" r="0" b="0"/>
              <a:pathLst>
                <a:path w="180972" h="190476">
                  <a:moveTo>
                    <a:pt x="104772" y="19050"/>
                  </a:moveTo>
                  <a:lnTo>
                    <a:pt x="104772" y="19050"/>
                  </a:lnTo>
                  <a:lnTo>
                    <a:pt x="104772" y="28182"/>
                  </a:lnTo>
                  <a:lnTo>
                    <a:pt x="114181" y="28572"/>
                  </a:lnTo>
                  <a:lnTo>
                    <a:pt x="114297" y="47509"/>
                  </a:lnTo>
                  <a:lnTo>
                    <a:pt x="132022" y="47625"/>
                  </a:lnTo>
                  <a:lnTo>
                    <a:pt x="132464" y="46567"/>
                  </a:lnTo>
                  <a:lnTo>
                    <a:pt x="133346" y="28977"/>
                  </a:lnTo>
                  <a:lnTo>
                    <a:pt x="118769" y="28575"/>
                  </a:lnTo>
                  <a:lnTo>
                    <a:pt x="117278" y="29633"/>
                  </a:lnTo>
                  <a:lnTo>
                    <a:pt x="116284" y="31397"/>
                  </a:lnTo>
                  <a:lnTo>
                    <a:pt x="114413" y="37707"/>
                  </a:lnTo>
                  <a:lnTo>
                    <a:pt x="114297" y="47625"/>
                  </a:lnTo>
                  <a:lnTo>
                    <a:pt x="131907" y="47625"/>
                  </a:lnTo>
                  <a:lnTo>
                    <a:pt x="132387" y="46567"/>
                  </a:lnTo>
                  <a:lnTo>
                    <a:pt x="132921" y="42569"/>
                  </a:lnTo>
                  <a:lnTo>
                    <a:pt x="134121" y="41080"/>
                  </a:lnTo>
                  <a:lnTo>
                    <a:pt x="138277" y="39424"/>
                  </a:lnTo>
                  <a:lnTo>
                    <a:pt x="139809" y="37924"/>
                  </a:lnTo>
                  <a:lnTo>
                    <a:pt x="142468" y="30015"/>
                  </a:lnTo>
                  <a:lnTo>
                    <a:pt x="142861" y="14422"/>
                  </a:lnTo>
                  <a:lnTo>
                    <a:pt x="141807" y="12790"/>
                  </a:lnTo>
                  <a:lnTo>
                    <a:pt x="140045" y="11702"/>
                  </a:lnTo>
                  <a:lnTo>
                    <a:pt x="137812" y="10976"/>
                  </a:lnTo>
                  <a:lnTo>
                    <a:pt x="136324" y="9434"/>
                  </a:lnTo>
                  <a:lnTo>
                    <a:pt x="134670" y="4899"/>
                  </a:lnTo>
                  <a:lnTo>
                    <a:pt x="133170" y="3266"/>
                  </a:lnTo>
                  <a:lnTo>
                    <a:pt x="125262" y="430"/>
                  </a:lnTo>
                  <a:lnTo>
                    <a:pt x="90737" y="0"/>
                  </a:lnTo>
                  <a:lnTo>
                    <a:pt x="85128" y="2822"/>
                  </a:lnTo>
                  <a:lnTo>
                    <a:pt x="79108" y="6545"/>
                  </a:lnTo>
                  <a:lnTo>
                    <a:pt x="69769" y="9701"/>
                  </a:lnTo>
                  <a:lnTo>
                    <a:pt x="25005" y="51196"/>
                  </a:lnTo>
                  <a:lnTo>
                    <a:pt x="21694" y="57326"/>
                  </a:lnTo>
                  <a:lnTo>
                    <a:pt x="19166" y="63578"/>
                  </a:lnTo>
                  <a:lnTo>
                    <a:pt x="12850" y="73048"/>
                  </a:lnTo>
                  <a:lnTo>
                    <a:pt x="9449" y="82557"/>
                  </a:lnTo>
                  <a:lnTo>
                    <a:pt x="3268" y="93135"/>
                  </a:lnTo>
                  <a:lnTo>
                    <a:pt x="22" y="139623"/>
                  </a:lnTo>
                  <a:lnTo>
                    <a:pt x="0" y="155565"/>
                  </a:lnTo>
                  <a:lnTo>
                    <a:pt x="2821" y="161920"/>
                  </a:lnTo>
                  <a:lnTo>
                    <a:pt x="14186" y="175949"/>
                  </a:lnTo>
                  <a:lnTo>
                    <a:pt x="19709" y="178741"/>
                  </a:lnTo>
                  <a:lnTo>
                    <a:pt x="22663" y="179486"/>
                  </a:lnTo>
                  <a:lnTo>
                    <a:pt x="38155" y="188318"/>
                  </a:lnTo>
                  <a:lnTo>
                    <a:pt x="82723" y="190475"/>
                  </a:lnTo>
                  <a:lnTo>
                    <a:pt x="98357" y="189435"/>
                  </a:lnTo>
                  <a:lnTo>
                    <a:pt x="116479" y="182959"/>
                  </a:lnTo>
                  <a:lnTo>
                    <a:pt x="126908" y="180799"/>
                  </a:lnTo>
                  <a:lnTo>
                    <a:pt x="139788" y="174690"/>
                  </a:lnTo>
                  <a:lnTo>
                    <a:pt x="155481" y="171352"/>
                  </a:lnTo>
                  <a:lnTo>
                    <a:pt x="170964" y="162892"/>
                  </a:lnTo>
                  <a:lnTo>
                    <a:pt x="180971" y="161925"/>
                  </a:lnTo>
                  <a:lnTo>
                    <a:pt x="171447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6" name="SMARTInkShape-Group409"/>
          <p:cNvGrpSpPr/>
          <p:nvPr/>
        </p:nvGrpSpPr>
        <p:grpSpPr>
          <a:xfrm>
            <a:off x="3991010" y="5648442"/>
            <a:ext cx="1295366" cy="314209"/>
            <a:chOff x="3991010" y="5648442"/>
            <a:chExt cx="1295366" cy="314209"/>
          </a:xfrm>
        </p:grpSpPr>
        <p:sp>
          <p:nvSpPr>
            <p:cNvPr id="443" name="SMARTInkShape-1666"/>
            <p:cNvSpPr/>
            <p:nvPr>
              <p:custDataLst>
                <p:tags r:id="rId22"/>
              </p:custDataLst>
            </p:nvPr>
          </p:nvSpPr>
          <p:spPr>
            <a:xfrm>
              <a:off x="5095875" y="5800725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9525"/>
                  </a:moveTo>
                  <a:lnTo>
                    <a:pt x="0" y="9525"/>
                  </a:lnTo>
                  <a:lnTo>
                    <a:pt x="44536" y="9525"/>
                  </a:lnTo>
                  <a:lnTo>
                    <a:pt x="60336" y="9525"/>
                  </a:lnTo>
                  <a:lnTo>
                    <a:pt x="66680" y="6703"/>
                  </a:lnTo>
                  <a:lnTo>
                    <a:pt x="73027" y="2980"/>
                  </a:lnTo>
                  <a:lnTo>
                    <a:pt x="85725" y="588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4" name="SMARTInkShape-1667"/>
            <p:cNvSpPr/>
            <p:nvPr>
              <p:custDataLst>
                <p:tags r:id="rId23"/>
              </p:custDataLst>
            </p:nvPr>
          </p:nvSpPr>
          <p:spPr>
            <a:xfrm>
              <a:off x="5191125" y="5686460"/>
              <a:ext cx="66560" cy="171416"/>
            </a:xfrm>
            <a:custGeom>
              <a:avLst/>
              <a:gdLst/>
              <a:ahLst/>
              <a:cxnLst/>
              <a:rect l="0" t="0" r="0" b="0"/>
              <a:pathLst>
                <a:path w="66560" h="171416">
                  <a:moveTo>
                    <a:pt x="57150" y="19015"/>
                  </a:moveTo>
                  <a:lnTo>
                    <a:pt x="57150" y="19015"/>
                  </a:lnTo>
                  <a:lnTo>
                    <a:pt x="66559" y="9606"/>
                  </a:lnTo>
                  <a:lnTo>
                    <a:pt x="57184" y="0"/>
                  </a:lnTo>
                  <a:lnTo>
                    <a:pt x="57150" y="22713"/>
                  </a:lnTo>
                  <a:lnTo>
                    <a:pt x="54328" y="28773"/>
                  </a:lnTo>
                  <a:lnTo>
                    <a:pt x="50605" y="34993"/>
                  </a:lnTo>
                  <a:lnTo>
                    <a:pt x="48213" y="47610"/>
                  </a:lnTo>
                  <a:lnTo>
                    <a:pt x="46829" y="55008"/>
                  </a:lnTo>
                  <a:lnTo>
                    <a:pt x="35882" y="85102"/>
                  </a:lnTo>
                  <a:lnTo>
                    <a:pt x="31822" y="91778"/>
                  </a:lnTo>
                  <a:lnTo>
                    <a:pt x="29217" y="104688"/>
                  </a:lnTo>
                  <a:lnTo>
                    <a:pt x="29003" y="107881"/>
                  </a:lnTo>
                  <a:lnTo>
                    <a:pt x="25943" y="114249"/>
                  </a:lnTo>
                  <a:lnTo>
                    <a:pt x="22113" y="120608"/>
                  </a:lnTo>
                  <a:lnTo>
                    <a:pt x="18900" y="130138"/>
                  </a:lnTo>
                  <a:lnTo>
                    <a:pt x="12773" y="139665"/>
                  </a:lnTo>
                  <a:lnTo>
                    <a:pt x="10488" y="149190"/>
                  </a:lnTo>
                  <a:lnTo>
                    <a:pt x="9953" y="155540"/>
                  </a:lnTo>
                  <a:lnTo>
                    <a:pt x="8752" y="157657"/>
                  </a:lnTo>
                  <a:lnTo>
                    <a:pt x="6893" y="159068"/>
                  </a:lnTo>
                  <a:lnTo>
                    <a:pt x="4595" y="160009"/>
                  </a:lnTo>
                  <a:lnTo>
                    <a:pt x="3063" y="161694"/>
                  </a:lnTo>
                  <a:lnTo>
                    <a:pt x="0" y="1714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5" name="SMARTInkShape-1668"/>
            <p:cNvSpPr/>
            <p:nvPr>
              <p:custDataLst>
                <p:tags r:id="rId24"/>
              </p:custDataLst>
            </p:nvPr>
          </p:nvSpPr>
          <p:spPr>
            <a:xfrm>
              <a:off x="5125777" y="5648442"/>
              <a:ext cx="160599" cy="209434"/>
            </a:xfrm>
            <a:custGeom>
              <a:avLst/>
              <a:gdLst/>
              <a:ahLst/>
              <a:cxnLst/>
              <a:rect l="0" t="0" r="0" b="0"/>
              <a:pathLst>
                <a:path w="160599" h="209434">
                  <a:moveTo>
                    <a:pt x="160598" y="18933"/>
                  </a:moveTo>
                  <a:lnTo>
                    <a:pt x="160598" y="18933"/>
                  </a:lnTo>
                  <a:lnTo>
                    <a:pt x="160598" y="9524"/>
                  </a:lnTo>
                  <a:lnTo>
                    <a:pt x="152397" y="1217"/>
                  </a:lnTo>
                  <a:lnTo>
                    <a:pt x="142989" y="0"/>
                  </a:lnTo>
                  <a:lnTo>
                    <a:pt x="133474" y="8095"/>
                  </a:lnTo>
                  <a:lnTo>
                    <a:pt x="127396" y="9018"/>
                  </a:lnTo>
                  <a:lnTo>
                    <a:pt x="118893" y="9292"/>
                  </a:lnTo>
                  <a:lnTo>
                    <a:pt x="116920" y="10389"/>
                  </a:lnTo>
                  <a:lnTo>
                    <a:pt x="115604" y="12179"/>
                  </a:lnTo>
                  <a:lnTo>
                    <a:pt x="114727" y="14431"/>
                  </a:lnTo>
                  <a:lnTo>
                    <a:pt x="113084" y="15932"/>
                  </a:lnTo>
                  <a:lnTo>
                    <a:pt x="102843" y="21162"/>
                  </a:lnTo>
                  <a:lnTo>
                    <a:pt x="81188" y="41289"/>
                  </a:lnTo>
                  <a:lnTo>
                    <a:pt x="77680" y="47566"/>
                  </a:lnTo>
                  <a:lnTo>
                    <a:pt x="75063" y="53884"/>
                  </a:lnTo>
                  <a:lnTo>
                    <a:pt x="50454" y="83492"/>
                  </a:lnTo>
                  <a:lnTo>
                    <a:pt x="44297" y="102672"/>
                  </a:lnTo>
                  <a:lnTo>
                    <a:pt x="31218" y="126817"/>
                  </a:lnTo>
                  <a:lnTo>
                    <a:pt x="27365" y="138623"/>
                  </a:lnTo>
                  <a:lnTo>
                    <a:pt x="21051" y="149882"/>
                  </a:lnTo>
                  <a:lnTo>
                    <a:pt x="17650" y="165095"/>
                  </a:lnTo>
                  <a:lnTo>
                    <a:pt x="9167" y="180393"/>
                  </a:lnTo>
                  <a:lnTo>
                    <a:pt x="8236" y="203190"/>
                  </a:lnTo>
                  <a:lnTo>
                    <a:pt x="7165" y="205270"/>
                  </a:lnTo>
                  <a:lnTo>
                    <a:pt x="5392" y="206658"/>
                  </a:lnTo>
                  <a:lnTo>
                    <a:pt x="0" y="208885"/>
                  </a:lnTo>
                  <a:lnTo>
                    <a:pt x="2085" y="209189"/>
                  </a:lnTo>
                  <a:lnTo>
                    <a:pt x="8198" y="2094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6" name="SMARTInkShape-1669"/>
            <p:cNvSpPr/>
            <p:nvPr>
              <p:custDataLst>
                <p:tags r:id="rId25"/>
              </p:custDataLst>
            </p:nvPr>
          </p:nvSpPr>
          <p:spPr>
            <a:xfrm>
              <a:off x="4962528" y="5857875"/>
              <a:ext cx="28573" cy="66559"/>
            </a:xfrm>
            <a:custGeom>
              <a:avLst/>
              <a:gdLst/>
              <a:ahLst/>
              <a:cxnLst/>
              <a:rect l="0" t="0" r="0" b="0"/>
              <a:pathLst>
                <a:path w="28573" h="66559">
                  <a:moveTo>
                    <a:pt x="9522" y="0"/>
                  </a:moveTo>
                  <a:lnTo>
                    <a:pt x="9522" y="0"/>
                  </a:lnTo>
                  <a:lnTo>
                    <a:pt x="28572" y="0"/>
                  </a:lnTo>
                  <a:lnTo>
                    <a:pt x="28572" y="17610"/>
                  </a:lnTo>
                  <a:lnTo>
                    <a:pt x="12762" y="35894"/>
                  </a:lnTo>
                  <a:lnTo>
                    <a:pt x="9949" y="45871"/>
                  </a:lnTo>
                  <a:lnTo>
                    <a:pt x="9648" y="52161"/>
                  </a:lnTo>
                  <a:lnTo>
                    <a:pt x="8548" y="53825"/>
                  </a:lnTo>
                  <a:lnTo>
                    <a:pt x="6756" y="54933"/>
                  </a:lnTo>
                  <a:lnTo>
                    <a:pt x="392" y="57020"/>
                  </a:lnTo>
                  <a:lnTo>
                    <a:pt x="0" y="66558"/>
                  </a:lnTo>
                  <a:lnTo>
                    <a:pt x="9522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7" name="SMARTInkShape-1670"/>
            <p:cNvSpPr/>
            <p:nvPr>
              <p:custDataLst>
                <p:tags r:id="rId26"/>
              </p:custDataLst>
            </p:nvPr>
          </p:nvSpPr>
          <p:spPr>
            <a:xfrm>
              <a:off x="4829175" y="5705511"/>
              <a:ext cx="123420" cy="199873"/>
            </a:xfrm>
            <a:custGeom>
              <a:avLst/>
              <a:gdLst/>
              <a:ahLst/>
              <a:cxnLst/>
              <a:rect l="0" t="0" r="0" b="0"/>
              <a:pathLst>
                <a:path w="123420" h="199873">
                  <a:moveTo>
                    <a:pt x="0" y="57114"/>
                  </a:moveTo>
                  <a:lnTo>
                    <a:pt x="0" y="57114"/>
                  </a:lnTo>
                  <a:lnTo>
                    <a:pt x="0" y="43857"/>
                  </a:lnTo>
                  <a:lnTo>
                    <a:pt x="1058" y="41926"/>
                  </a:lnTo>
                  <a:lnTo>
                    <a:pt x="2822" y="40639"/>
                  </a:lnTo>
                  <a:lnTo>
                    <a:pt x="5057" y="39781"/>
                  </a:lnTo>
                  <a:lnTo>
                    <a:pt x="6546" y="38151"/>
                  </a:lnTo>
                  <a:lnTo>
                    <a:pt x="10321" y="28463"/>
                  </a:lnTo>
                  <a:lnTo>
                    <a:pt x="27132" y="10940"/>
                  </a:lnTo>
                  <a:lnTo>
                    <a:pt x="35894" y="8717"/>
                  </a:lnTo>
                  <a:lnTo>
                    <a:pt x="44737" y="3028"/>
                  </a:lnTo>
                  <a:lnTo>
                    <a:pt x="54060" y="871"/>
                  </a:lnTo>
                  <a:lnTo>
                    <a:pt x="79378" y="0"/>
                  </a:lnTo>
                  <a:lnTo>
                    <a:pt x="85726" y="2802"/>
                  </a:lnTo>
                  <a:lnTo>
                    <a:pt x="103403" y="17656"/>
                  </a:lnTo>
                  <a:lnTo>
                    <a:pt x="104369" y="23668"/>
                  </a:lnTo>
                  <a:lnTo>
                    <a:pt x="101772" y="29196"/>
                  </a:lnTo>
                  <a:lnTo>
                    <a:pt x="98149" y="35181"/>
                  </a:lnTo>
                  <a:lnTo>
                    <a:pt x="95822" y="47646"/>
                  </a:lnTo>
                  <a:lnTo>
                    <a:pt x="95632" y="50802"/>
                  </a:lnTo>
                  <a:lnTo>
                    <a:pt x="94446" y="52906"/>
                  </a:lnTo>
                  <a:lnTo>
                    <a:pt x="92597" y="54309"/>
                  </a:lnTo>
                  <a:lnTo>
                    <a:pt x="87721" y="56926"/>
                  </a:lnTo>
                  <a:lnTo>
                    <a:pt x="59018" y="83842"/>
                  </a:lnTo>
                  <a:lnTo>
                    <a:pt x="55158" y="84869"/>
                  </a:lnTo>
                  <a:lnTo>
                    <a:pt x="44056" y="85526"/>
                  </a:lnTo>
                  <a:lnTo>
                    <a:pt x="42071" y="86639"/>
                  </a:lnTo>
                  <a:lnTo>
                    <a:pt x="40747" y="88439"/>
                  </a:lnTo>
                  <a:lnTo>
                    <a:pt x="38146" y="95097"/>
                  </a:lnTo>
                  <a:lnTo>
                    <a:pt x="38114" y="90123"/>
                  </a:lnTo>
                  <a:lnTo>
                    <a:pt x="39168" y="88645"/>
                  </a:lnTo>
                  <a:lnTo>
                    <a:pt x="43161" y="87002"/>
                  </a:lnTo>
                  <a:lnTo>
                    <a:pt x="79496" y="85692"/>
                  </a:lnTo>
                  <a:lnTo>
                    <a:pt x="85779" y="88512"/>
                  </a:lnTo>
                  <a:lnTo>
                    <a:pt x="92099" y="92236"/>
                  </a:lnTo>
                  <a:lnTo>
                    <a:pt x="104780" y="94626"/>
                  </a:lnTo>
                  <a:lnTo>
                    <a:pt x="107953" y="94822"/>
                  </a:lnTo>
                  <a:lnTo>
                    <a:pt x="110068" y="96011"/>
                  </a:lnTo>
                  <a:lnTo>
                    <a:pt x="111480" y="97863"/>
                  </a:lnTo>
                  <a:lnTo>
                    <a:pt x="113046" y="102741"/>
                  </a:lnTo>
                  <a:lnTo>
                    <a:pt x="113742" y="108437"/>
                  </a:lnTo>
                  <a:lnTo>
                    <a:pt x="114987" y="110379"/>
                  </a:lnTo>
                  <a:lnTo>
                    <a:pt x="116875" y="111675"/>
                  </a:lnTo>
                  <a:lnTo>
                    <a:pt x="119192" y="112537"/>
                  </a:lnTo>
                  <a:lnTo>
                    <a:pt x="120736" y="114171"/>
                  </a:lnTo>
                  <a:lnTo>
                    <a:pt x="122453" y="118808"/>
                  </a:lnTo>
                  <a:lnTo>
                    <a:pt x="123419" y="127370"/>
                  </a:lnTo>
                  <a:lnTo>
                    <a:pt x="120822" y="133494"/>
                  </a:lnTo>
                  <a:lnTo>
                    <a:pt x="117199" y="139743"/>
                  </a:lnTo>
                  <a:lnTo>
                    <a:pt x="114682" y="150493"/>
                  </a:lnTo>
                  <a:lnTo>
                    <a:pt x="97839" y="171589"/>
                  </a:lnTo>
                  <a:lnTo>
                    <a:pt x="96976" y="174706"/>
                  </a:lnTo>
                  <a:lnTo>
                    <a:pt x="95343" y="176783"/>
                  </a:lnTo>
                  <a:lnTo>
                    <a:pt x="77961" y="188978"/>
                  </a:lnTo>
                  <a:lnTo>
                    <a:pt x="71665" y="190024"/>
                  </a:lnTo>
                  <a:lnTo>
                    <a:pt x="63097" y="190333"/>
                  </a:lnTo>
                  <a:lnTo>
                    <a:pt x="56971" y="193228"/>
                  </a:lnTo>
                  <a:lnTo>
                    <a:pt x="49471" y="198654"/>
                  </a:lnTo>
                  <a:lnTo>
                    <a:pt x="39586" y="199872"/>
                  </a:lnTo>
                  <a:lnTo>
                    <a:pt x="28703" y="190580"/>
                  </a:lnTo>
                  <a:lnTo>
                    <a:pt x="36787" y="182273"/>
                  </a:lnTo>
                  <a:lnTo>
                    <a:pt x="47625" y="1809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8" name="SMARTInkShape-1671"/>
            <p:cNvSpPr/>
            <p:nvPr>
              <p:custDataLst>
                <p:tags r:id="rId27"/>
              </p:custDataLst>
            </p:nvPr>
          </p:nvSpPr>
          <p:spPr>
            <a:xfrm>
              <a:off x="4829175" y="5724525"/>
              <a:ext cx="66676" cy="180570"/>
            </a:xfrm>
            <a:custGeom>
              <a:avLst/>
              <a:gdLst/>
              <a:ahLst/>
              <a:cxnLst/>
              <a:rect l="0" t="0" r="0" b="0"/>
              <a:pathLst>
                <a:path w="66676" h="180570">
                  <a:moveTo>
                    <a:pt x="66675" y="0"/>
                  </a:moveTo>
                  <a:lnTo>
                    <a:pt x="66675" y="0"/>
                  </a:lnTo>
                  <a:lnTo>
                    <a:pt x="66675" y="23704"/>
                  </a:lnTo>
                  <a:lnTo>
                    <a:pt x="63853" y="29232"/>
                  </a:lnTo>
                  <a:lnTo>
                    <a:pt x="60130" y="35217"/>
                  </a:lnTo>
                  <a:lnTo>
                    <a:pt x="56974" y="44536"/>
                  </a:lnTo>
                  <a:lnTo>
                    <a:pt x="50865" y="54001"/>
                  </a:lnTo>
                  <a:lnTo>
                    <a:pt x="47527" y="63507"/>
                  </a:lnTo>
                  <a:lnTo>
                    <a:pt x="41363" y="74085"/>
                  </a:lnTo>
                  <a:lnTo>
                    <a:pt x="37328" y="100718"/>
                  </a:lnTo>
                  <a:lnTo>
                    <a:pt x="31639" y="111922"/>
                  </a:lnTo>
                  <a:lnTo>
                    <a:pt x="28425" y="127118"/>
                  </a:lnTo>
                  <a:lnTo>
                    <a:pt x="21215" y="142271"/>
                  </a:lnTo>
                  <a:lnTo>
                    <a:pt x="18276" y="158671"/>
                  </a:lnTo>
                  <a:lnTo>
                    <a:pt x="9928" y="170889"/>
                  </a:lnTo>
                  <a:lnTo>
                    <a:pt x="403" y="180569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9" name="SMARTInkShape-1672"/>
            <p:cNvSpPr/>
            <p:nvPr>
              <p:custDataLst>
                <p:tags r:id="rId28"/>
              </p:custDataLst>
            </p:nvPr>
          </p:nvSpPr>
          <p:spPr>
            <a:xfrm>
              <a:off x="4886325" y="57245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0" name="SMARTInkShape-1673"/>
            <p:cNvSpPr/>
            <p:nvPr>
              <p:custDataLst>
                <p:tags r:id="rId29"/>
              </p:custDataLst>
            </p:nvPr>
          </p:nvSpPr>
          <p:spPr>
            <a:xfrm>
              <a:off x="4667250" y="5857875"/>
              <a:ext cx="28576" cy="38098"/>
            </a:xfrm>
            <a:custGeom>
              <a:avLst/>
              <a:gdLst/>
              <a:ahLst/>
              <a:cxnLst/>
              <a:rect l="0" t="0" r="0" b="0"/>
              <a:pathLst>
                <a:path w="28576" h="38098">
                  <a:moveTo>
                    <a:pt x="0" y="28575"/>
                  </a:moveTo>
                  <a:lnTo>
                    <a:pt x="0" y="28575"/>
                  </a:lnTo>
                  <a:lnTo>
                    <a:pt x="0" y="38097"/>
                  </a:lnTo>
                  <a:lnTo>
                    <a:pt x="0" y="33043"/>
                  </a:lnTo>
                  <a:lnTo>
                    <a:pt x="1058" y="31553"/>
                  </a:lnTo>
                  <a:lnTo>
                    <a:pt x="2822" y="30561"/>
                  </a:lnTo>
                  <a:lnTo>
                    <a:pt x="9133" y="28691"/>
                  </a:lnTo>
                  <a:lnTo>
                    <a:pt x="9491" y="20384"/>
                  </a:lnTo>
                  <a:lnTo>
                    <a:pt x="18657" y="9952"/>
                  </a:lnTo>
                  <a:lnTo>
                    <a:pt x="18933" y="4595"/>
                  </a:lnTo>
                  <a:lnTo>
                    <a:pt x="20031" y="3063"/>
                  </a:lnTo>
                  <a:lnTo>
                    <a:pt x="21820" y="2042"/>
                  </a:lnTo>
                  <a:lnTo>
                    <a:pt x="28572" y="0"/>
                  </a:lnTo>
                  <a:lnTo>
                    <a:pt x="28575" y="0"/>
                  </a:lnTo>
                  <a:lnTo>
                    <a:pt x="19442" y="0"/>
                  </a:lnTo>
                  <a:lnTo>
                    <a:pt x="19084" y="8201"/>
                  </a:lnTo>
                  <a:lnTo>
                    <a:pt x="20131" y="8642"/>
                  </a:lnTo>
                  <a:lnTo>
                    <a:pt x="285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1" name="SMARTInkShape-1674"/>
            <p:cNvSpPr/>
            <p:nvPr>
              <p:custDataLst>
                <p:tags r:id="rId30"/>
              </p:custDataLst>
            </p:nvPr>
          </p:nvSpPr>
          <p:spPr>
            <a:xfrm>
              <a:off x="4714875" y="5734170"/>
              <a:ext cx="38101" cy="47496"/>
            </a:xfrm>
            <a:custGeom>
              <a:avLst/>
              <a:gdLst/>
              <a:ahLst/>
              <a:cxnLst/>
              <a:rect l="0" t="0" r="0" b="0"/>
              <a:pathLst>
                <a:path w="38101" h="47496">
                  <a:moveTo>
                    <a:pt x="38100" y="9405"/>
                  </a:moveTo>
                  <a:lnTo>
                    <a:pt x="38100" y="9405"/>
                  </a:lnTo>
                  <a:lnTo>
                    <a:pt x="33043" y="14461"/>
                  </a:lnTo>
                  <a:lnTo>
                    <a:pt x="27739" y="16944"/>
                  </a:lnTo>
                  <a:lnTo>
                    <a:pt x="20767" y="18538"/>
                  </a:lnTo>
                  <a:lnTo>
                    <a:pt x="20194" y="19726"/>
                  </a:lnTo>
                  <a:lnTo>
                    <a:pt x="19558" y="23870"/>
                  </a:lnTo>
                  <a:lnTo>
                    <a:pt x="18331" y="25399"/>
                  </a:lnTo>
                  <a:lnTo>
                    <a:pt x="14144" y="27097"/>
                  </a:lnTo>
                  <a:lnTo>
                    <a:pt x="12604" y="28607"/>
                  </a:lnTo>
                  <a:lnTo>
                    <a:pt x="9645" y="37552"/>
                  </a:lnTo>
                  <a:lnTo>
                    <a:pt x="1334" y="37942"/>
                  </a:lnTo>
                  <a:lnTo>
                    <a:pt x="890" y="39014"/>
                  </a:lnTo>
                  <a:lnTo>
                    <a:pt x="0" y="47495"/>
                  </a:lnTo>
                  <a:lnTo>
                    <a:pt x="0" y="39303"/>
                  </a:lnTo>
                  <a:lnTo>
                    <a:pt x="1058" y="38862"/>
                  </a:lnTo>
                  <a:lnTo>
                    <a:pt x="5057" y="38372"/>
                  </a:lnTo>
                  <a:lnTo>
                    <a:pt x="6546" y="37183"/>
                  </a:lnTo>
                  <a:lnTo>
                    <a:pt x="9133" y="29813"/>
                  </a:lnTo>
                  <a:lnTo>
                    <a:pt x="9408" y="23801"/>
                  </a:lnTo>
                  <a:lnTo>
                    <a:pt x="12295" y="18273"/>
                  </a:lnTo>
                  <a:lnTo>
                    <a:pt x="18655" y="9924"/>
                  </a:lnTo>
                  <a:lnTo>
                    <a:pt x="19047" y="0"/>
                  </a:lnTo>
                  <a:lnTo>
                    <a:pt x="19050" y="4972"/>
                  </a:lnTo>
                  <a:lnTo>
                    <a:pt x="17991" y="6449"/>
                  </a:lnTo>
                  <a:lnTo>
                    <a:pt x="10849" y="9016"/>
                  </a:lnTo>
                  <a:lnTo>
                    <a:pt x="10114" y="12054"/>
                  </a:lnTo>
                  <a:lnTo>
                    <a:pt x="9917" y="14346"/>
                  </a:lnTo>
                  <a:lnTo>
                    <a:pt x="8729" y="15874"/>
                  </a:lnTo>
                  <a:lnTo>
                    <a:pt x="1358" y="18527"/>
                  </a:lnTo>
                  <a:lnTo>
                    <a:pt x="604" y="21573"/>
                  </a:lnTo>
                  <a:lnTo>
                    <a:pt x="0" y="379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2" name="SMARTInkShape-1675"/>
            <p:cNvSpPr/>
            <p:nvPr>
              <p:custDataLst>
                <p:tags r:id="rId31"/>
              </p:custDataLst>
            </p:nvPr>
          </p:nvSpPr>
          <p:spPr>
            <a:xfrm>
              <a:off x="4419600" y="5857875"/>
              <a:ext cx="85726" cy="104776"/>
            </a:xfrm>
            <a:custGeom>
              <a:avLst/>
              <a:gdLst/>
              <a:ahLst/>
              <a:cxnLst/>
              <a:rect l="0" t="0" r="0" b="0"/>
              <a:pathLst>
                <a:path w="85726" h="104776">
                  <a:moveTo>
                    <a:pt x="0" y="66675"/>
                  </a:moveTo>
                  <a:lnTo>
                    <a:pt x="0" y="66675"/>
                  </a:lnTo>
                  <a:lnTo>
                    <a:pt x="0" y="58474"/>
                  </a:lnTo>
                  <a:lnTo>
                    <a:pt x="1058" y="58033"/>
                  </a:lnTo>
                  <a:lnTo>
                    <a:pt x="8201" y="57266"/>
                  </a:lnTo>
                  <a:lnTo>
                    <a:pt x="8936" y="54379"/>
                  </a:lnTo>
                  <a:lnTo>
                    <a:pt x="9133" y="52127"/>
                  </a:lnTo>
                  <a:lnTo>
                    <a:pt x="10321" y="50626"/>
                  </a:lnTo>
                  <a:lnTo>
                    <a:pt x="28808" y="40262"/>
                  </a:lnTo>
                  <a:lnTo>
                    <a:pt x="31905" y="39541"/>
                  </a:lnTo>
                  <a:lnTo>
                    <a:pt x="33970" y="38002"/>
                  </a:lnTo>
                  <a:lnTo>
                    <a:pt x="35347" y="35918"/>
                  </a:lnTo>
                  <a:lnTo>
                    <a:pt x="36264" y="33471"/>
                  </a:lnTo>
                  <a:lnTo>
                    <a:pt x="37935" y="31839"/>
                  </a:lnTo>
                  <a:lnTo>
                    <a:pt x="42613" y="30026"/>
                  </a:lnTo>
                  <a:lnTo>
                    <a:pt x="54240" y="27803"/>
                  </a:lnTo>
                  <a:lnTo>
                    <a:pt x="60442" y="23645"/>
                  </a:lnTo>
                  <a:lnTo>
                    <a:pt x="63905" y="18270"/>
                  </a:lnTo>
                  <a:lnTo>
                    <a:pt x="64828" y="15356"/>
                  </a:lnTo>
                  <a:lnTo>
                    <a:pt x="66503" y="13412"/>
                  </a:lnTo>
                  <a:lnTo>
                    <a:pt x="85687" y="36"/>
                  </a:lnTo>
                  <a:lnTo>
                    <a:pt x="85725" y="0"/>
                  </a:lnTo>
                  <a:lnTo>
                    <a:pt x="77524" y="8201"/>
                  </a:lnTo>
                  <a:lnTo>
                    <a:pt x="76592" y="14189"/>
                  </a:lnTo>
                  <a:lnTo>
                    <a:pt x="75404" y="15810"/>
                  </a:lnTo>
                  <a:lnTo>
                    <a:pt x="71260" y="17610"/>
                  </a:lnTo>
                  <a:lnTo>
                    <a:pt x="69732" y="19148"/>
                  </a:lnTo>
                  <a:lnTo>
                    <a:pt x="68033" y="23680"/>
                  </a:lnTo>
                  <a:lnTo>
                    <a:pt x="67078" y="32181"/>
                  </a:lnTo>
                  <a:lnTo>
                    <a:pt x="65885" y="34155"/>
                  </a:lnTo>
                  <a:lnTo>
                    <a:pt x="64032" y="35470"/>
                  </a:lnTo>
                  <a:lnTo>
                    <a:pt x="61738" y="36347"/>
                  </a:lnTo>
                  <a:lnTo>
                    <a:pt x="60208" y="37990"/>
                  </a:lnTo>
                  <a:lnTo>
                    <a:pt x="58509" y="42637"/>
                  </a:lnTo>
                  <a:lnTo>
                    <a:pt x="56360" y="54244"/>
                  </a:lnTo>
                  <a:lnTo>
                    <a:pt x="50683" y="63579"/>
                  </a:lnTo>
                  <a:lnTo>
                    <a:pt x="47473" y="73049"/>
                  </a:lnTo>
                  <a:lnTo>
                    <a:pt x="39543" y="83846"/>
                  </a:lnTo>
                  <a:lnTo>
                    <a:pt x="38227" y="93762"/>
                  </a:lnTo>
                  <a:lnTo>
                    <a:pt x="3810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3" name="SMARTInkShape-1676"/>
            <p:cNvSpPr/>
            <p:nvPr>
              <p:custDataLst>
                <p:tags r:id="rId32"/>
              </p:custDataLst>
            </p:nvPr>
          </p:nvSpPr>
          <p:spPr>
            <a:xfrm>
              <a:off x="4095750" y="5781675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0" y="0"/>
                  </a:moveTo>
                  <a:lnTo>
                    <a:pt x="0" y="0"/>
                  </a:lnTo>
                  <a:lnTo>
                    <a:pt x="0" y="19039"/>
                  </a:lnTo>
                  <a:lnTo>
                    <a:pt x="95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4" name="SMARTInkShape-1677"/>
            <p:cNvSpPr/>
            <p:nvPr>
              <p:custDataLst>
                <p:tags r:id="rId33"/>
              </p:custDataLst>
            </p:nvPr>
          </p:nvSpPr>
          <p:spPr>
            <a:xfrm>
              <a:off x="3991010" y="5734050"/>
              <a:ext cx="333220" cy="199898"/>
            </a:xfrm>
            <a:custGeom>
              <a:avLst/>
              <a:gdLst/>
              <a:ahLst/>
              <a:cxnLst/>
              <a:rect l="0" t="0" r="0" b="0"/>
              <a:pathLst>
                <a:path w="333220" h="199898">
                  <a:moveTo>
                    <a:pt x="123790" y="66675"/>
                  </a:moveTo>
                  <a:lnTo>
                    <a:pt x="123790" y="66675"/>
                  </a:lnTo>
                  <a:lnTo>
                    <a:pt x="123790" y="38103"/>
                  </a:lnTo>
                  <a:lnTo>
                    <a:pt x="114382" y="38100"/>
                  </a:lnTo>
                  <a:lnTo>
                    <a:pt x="114265" y="55823"/>
                  </a:lnTo>
                  <a:lnTo>
                    <a:pt x="115323" y="56265"/>
                  </a:lnTo>
                  <a:lnTo>
                    <a:pt x="123780" y="57150"/>
                  </a:lnTo>
                  <a:lnTo>
                    <a:pt x="132922" y="48018"/>
                  </a:lnTo>
                  <a:lnTo>
                    <a:pt x="133281" y="39458"/>
                  </a:lnTo>
                  <a:lnTo>
                    <a:pt x="132234" y="39006"/>
                  </a:lnTo>
                  <a:lnTo>
                    <a:pt x="125111" y="38219"/>
                  </a:lnTo>
                  <a:lnTo>
                    <a:pt x="124377" y="35330"/>
                  </a:lnTo>
                  <a:lnTo>
                    <a:pt x="123906" y="29909"/>
                  </a:lnTo>
                  <a:lnTo>
                    <a:pt x="121019" y="29168"/>
                  </a:lnTo>
                  <a:lnTo>
                    <a:pt x="118767" y="28970"/>
                  </a:lnTo>
                  <a:lnTo>
                    <a:pt x="117267" y="27780"/>
                  </a:lnTo>
                  <a:lnTo>
                    <a:pt x="115599" y="23636"/>
                  </a:lnTo>
                  <a:lnTo>
                    <a:pt x="114096" y="22107"/>
                  </a:lnTo>
                  <a:lnTo>
                    <a:pt x="105167" y="19169"/>
                  </a:lnTo>
                  <a:lnTo>
                    <a:pt x="99810" y="19085"/>
                  </a:lnTo>
                  <a:lnTo>
                    <a:pt x="94435" y="21888"/>
                  </a:lnTo>
                  <a:lnTo>
                    <a:pt x="88518" y="25603"/>
                  </a:lnTo>
                  <a:lnTo>
                    <a:pt x="78001" y="28184"/>
                  </a:lnTo>
                  <a:lnTo>
                    <a:pt x="68923" y="35044"/>
                  </a:lnTo>
                  <a:lnTo>
                    <a:pt x="63069" y="36742"/>
                  </a:lnTo>
                  <a:lnTo>
                    <a:pt x="61084" y="38252"/>
                  </a:lnTo>
                  <a:lnTo>
                    <a:pt x="49808" y="57345"/>
                  </a:lnTo>
                  <a:lnTo>
                    <a:pt x="49069" y="60454"/>
                  </a:lnTo>
                  <a:lnTo>
                    <a:pt x="42971" y="69889"/>
                  </a:lnTo>
                  <a:lnTo>
                    <a:pt x="23164" y="92077"/>
                  </a:lnTo>
                  <a:lnTo>
                    <a:pt x="17012" y="104775"/>
                  </a:lnTo>
                  <a:lnTo>
                    <a:pt x="12833" y="111125"/>
                  </a:lnTo>
                  <a:lnTo>
                    <a:pt x="10480" y="120650"/>
                  </a:lnTo>
                  <a:lnTo>
                    <a:pt x="8725" y="131233"/>
                  </a:lnTo>
                  <a:lnTo>
                    <a:pt x="1328" y="154251"/>
                  </a:lnTo>
                  <a:lnTo>
                    <a:pt x="0" y="179059"/>
                  </a:lnTo>
                  <a:lnTo>
                    <a:pt x="8169" y="189007"/>
                  </a:lnTo>
                  <a:lnTo>
                    <a:pt x="9099" y="195114"/>
                  </a:lnTo>
                  <a:lnTo>
                    <a:pt x="10287" y="196751"/>
                  </a:lnTo>
                  <a:lnTo>
                    <a:pt x="12138" y="197842"/>
                  </a:lnTo>
                  <a:lnTo>
                    <a:pt x="19799" y="199378"/>
                  </a:lnTo>
                  <a:lnTo>
                    <a:pt x="31870" y="199897"/>
                  </a:lnTo>
                  <a:lnTo>
                    <a:pt x="38134" y="197146"/>
                  </a:lnTo>
                  <a:lnTo>
                    <a:pt x="44446" y="193453"/>
                  </a:lnTo>
                  <a:lnTo>
                    <a:pt x="89237" y="174330"/>
                  </a:lnTo>
                  <a:lnTo>
                    <a:pt x="133337" y="152383"/>
                  </a:lnTo>
                  <a:lnTo>
                    <a:pt x="152372" y="140048"/>
                  </a:lnTo>
                  <a:lnTo>
                    <a:pt x="196619" y="108212"/>
                  </a:lnTo>
                  <a:lnTo>
                    <a:pt x="238265" y="85741"/>
                  </a:lnTo>
                  <a:lnTo>
                    <a:pt x="283486" y="57150"/>
                  </a:lnTo>
                  <a:lnTo>
                    <a:pt x="317427" y="25400"/>
                  </a:lnTo>
                  <a:lnTo>
                    <a:pt x="320976" y="19050"/>
                  </a:lnTo>
                  <a:lnTo>
                    <a:pt x="323254" y="11406"/>
                  </a:lnTo>
                  <a:lnTo>
                    <a:pt x="333219" y="131"/>
                  </a:lnTo>
                  <a:lnTo>
                    <a:pt x="318874" y="0"/>
                  </a:lnTo>
                  <a:lnTo>
                    <a:pt x="317346" y="1059"/>
                  </a:lnTo>
                  <a:lnTo>
                    <a:pt x="316327" y="2822"/>
                  </a:lnTo>
                  <a:lnTo>
                    <a:pt x="315648" y="5056"/>
                  </a:lnTo>
                  <a:lnTo>
                    <a:pt x="314137" y="6545"/>
                  </a:lnTo>
                  <a:lnTo>
                    <a:pt x="309636" y="8201"/>
                  </a:lnTo>
                  <a:lnTo>
                    <a:pt x="308012" y="9701"/>
                  </a:lnTo>
                  <a:lnTo>
                    <a:pt x="288346" y="47095"/>
                  </a:lnTo>
                  <a:lnTo>
                    <a:pt x="285826" y="53739"/>
                  </a:lnTo>
                  <a:lnTo>
                    <a:pt x="279516" y="63430"/>
                  </a:lnTo>
                  <a:lnTo>
                    <a:pt x="276117" y="73004"/>
                  </a:lnTo>
                  <a:lnTo>
                    <a:pt x="269936" y="83603"/>
                  </a:lnTo>
                  <a:lnTo>
                    <a:pt x="266576" y="98619"/>
                  </a:lnTo>
                  <a:lnTo>
                    <a:pt x="259317" y="113712"/>
                  </a:lnTo>
                  <a:lnTo>
                    <a:pt x="258591" y="117082"/>
                  </a:lnTo>
                  <a:lnTo>
                    <a:pt x="249066" y="136491"/>
                  </a:lnTo>
                  <a:lnTo>
                    <a:pt x="246843" y="149218"/>
                  </a:lnTo>
                  <a:lnTo>
                    <a:pt x="240133" y="161924"/>
                  </a:lnTo>
                  <a:lnTo>
                    <a:pt x="238091" y="189137"/>
                  </a:lnTo>
                  <a:lnTo>
                    <a:pt x="23809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5" name="SMARTInkShape-1678"/>
            <p:cNvSpPr/>
            <p:nvPr>
              <p:custDataLst>
                <p:tags r:id="rId34"/>
              </p:custDataLst>
            </p:nvPr>
          </p:nvSpPr>
          <p:spPr>
            <a:xfrm>
              <a:off x="4276725" y="5715010"/>
              <a:ext cx="104773" cy="209148"/>
            </a:xfrm>
            <a:custGeom>
              <a:avLst/>
              <a:gdLst/>
              <a:ahLst/>
              <a:cxnLst/>
              <a:rect l="0" t="0" r="0" b="0"/>
              <a:pathLst>
                <a:path w="104773" h="209148">
                  <a:moveTo>
                    <a:pt x="0" y="47615"/>
                  </a:moveTo>
                  <a:lnTo>
                    <a:pt x="0" y="47615"/>
                  </a:lnTo>
                  <a:lnTo>
                    <a:pt x="0" y="15352"/>
                  </a:lnTo>
                  <a:lnTo>
                    <a:pt x="1058" y="13407"/>
                  </a:lnTo>
                  <a:lnTo>
                    <a:pt x="2822" y="12109"/>
                  </a:lnTo>
                  <a:lnTo>
                    <a:pt x="8201" y="10027"/>
                  </a:lnTo>
                  <a:lnTo>
                    <a:pt x="8936" y="6921"/>
                  </a:lnTo>
                  <a:lnTo>
                    <a:pt x="9132" y="4611"/>
                  </a:lnTo>
                  <a:lnTo>
                    <a:pt x="10321" y="3070"/>
                  </a:lnTo>
                  <a:lnTo>
                    <a:pt x="14465" y="1359"/>
                  </a:lnTo>
                  <a:lnTo>
                    <a:pt x="41681" y="0"/>
                  </a:lnTo>
                  <a:lnTo>
                    <a:pt x="47805" y="2817"/>
                  </a:lnTo>
                  <a:lnTo>
                    <a:pt x="71291" y="23670"/>
                  </a:lnTo>
                  <a:lnTo>
                    <a:pt x="74018" y="29212"/>
                  </a:lnTo>
                  <a:lnTo>
                    <a:pt x="76162" y="55270"/>
                  </a:lnTo>
                  <a:lnTo>
                    <a:pt x="69647" y="64375"/>
                  </a:lnTo>
                  <a:lnTo>
                    <a:pt x="66497" y="73277"/>
                  </a:lnTo>
                  <a:lnTo>
                    <a:pt x="50888" y="92954"/>
                  </a:lnTo>
                  <a:lnTo>
                    <a:pt x="49076" y="98811"/>
                  </a:lnTo>
                  <a:lnTo>
                    <a:pt x="47534" y="100795"/>
                  </a:lnTo>
                  <a:lnTo>
                    <a:pt x="42998" y="103001"/>
                  </a:lnTo>
                  <a:lnTo>
                    <a:pt x="31464" y="105475"/>
                  </a:lnTo>
                  <a:lnTo>
                    <a:pt x="20894" y="112921"/>
                  </a:lnTo>
                  <a:lnTo>
                    <a:pt x="9965" y="114254"/>
                  </a:lnTo>
                  <a:lnTo>
                    <a:pt x="9526" y="99742"/>
                  </a:lnTo>
                  <a:lnTo>
                    <a:pt x="10584" y="98241"/>
                  </a:lnTo>
                  <a:lnTo>
                    <a:pt x="12348" y="97241"/>
                  </a:lnTo>
                  <a:lnTo>
                    <a:pt x="26858" y="95357"/>
                  </a:lnTo>
                  <a:lnTo>
                    <a:pt x="71177" y="95240"/>
                  </a:lnTo>
                  <a:lnTo>
                    <a:pt x="76789" y="98062"/>
                  </a:lnTo>
                  <a:lnTo>
                    <a:pt x="82812" y="101785"/>
                  </a:lnTo>
                  <a:lnTo>
                    <a:pt x="93403" y="104372"/>
                  </a:lnTo>
                  <a:lnTo>
                    <a:pt x="103289" y="112932"/>
                  </a:lnTo>
                  <a:lnTo>
                    <a:pt x="104115" y="116508"/>
                  </a:lnTo>
                  <a:lnTo>
                    <a:pt x="104772" y="155576"/>
                  </a:lnTo>
                  <a:lnTo>
                    <a:pt x="101952" y="161920"/>
                  </a:lnTo>
                  <a:lnTo>
                    <a:pt x="99718" y="165093"/>
                  </a:lnTo>
                  <a:lnTo>
                    <a:pt x="94413" y="168620"/>
                  </a:lnTo>
                  <a:lnTo>
                    <a:pt x="91517" y="169559"/>
                  </a:lnTo>
                  <a:lnTo>
                    <a:pt x="89586" y="171244"/>
                  </a:lnTo>
                  <a:lnTo>
                    <a:pt x="81177" y="184533"/>
                  </a:lnTo>
                  <a:lnTo>
                    <a:pt x="75590" y="187842"/>
                  </a:lnTo>
                  <a:lnTo>
                    <a:pt x="63379" y="189967"/>
                  </a:lnTo>
                  <a:lnTo>
                    <a:pt x="61303" y="191200"/>
                  </a:lnTo>
                  <a:lnTo>
                    <a:pt x="59919" y="193079"/>
                  </a:lnTo>
                  <a:lnTo>
                    <a:pt x="58996" y="195392"/>
                  </a:lnTo>
                  <a:lnTo>
                    <a:pt x="57322" y="196933"/>
                  </a:lnTo>
                  <a:lnTo>
                    <a:pt x="52641" y="198646"/>
                  </a:lnTo>
                  <a:lnTo>
                    <a:pt x="30844" y="201049"/>
                  </a:lnTo>
                  <a:lnTo>
                    <a:pt x="20812" y="208213"/>
                  </a:lnTo>
                  <a:lnTo>
                    <a:pt x="14516" y="209147"/>
                  </a:lnTo>
                  <a:lnTo>
                    <a:pt x="12852" y="208220"/>
                  </a:lnTo>
                  <a:lnTo>
                    <a:pt x="11743" y="206543"/>
                  </a:lnTo>
                  <a:lnTo>
                    <a:pt x="9525" y="200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63" name="SMARTInkShape-Group410"/>
          <p:cNvGrpSpPr/>
          <p:nvPr/>
        </p:nvGrpSpPr>
        <p:grpSpPr>
          <a:xfrm>
            <a:off x="5419725" y="5667375"/>
            <a:ext cx="914401" cy="209551"/>
            <a:chOff x="5419725" y="5667375"/>
            <a:chExt cx="914401" cy="209551"/>
          </a:xfrm>
        </p:grpSpPr>
        <p:sp>
          <p:nvSpPr>
            <p:cNvPr id="457" name="SMARTInkShape-1679"/>
            <p:cNvSpPr/>
            <p:nvPr>
              <p:custDataLst>
                <p:tags r:id="rId16"/>
              </p:custDataLst>
            </p:nvPr>
          </p:nvSpPr>
          <p:spPr>
            <a:xfrm>
              <a:off x="6096117" y="5667491"/>
              <a:ext cx="238009" cy="209435"/>
            </a:xfrm>
            <a:custGeom>
              <a:avLst/>
              <a:gdLst/>
              <a:ahLst/>
              <a:cxnLst/>
              <a:rect l="0" t="0" r="0" b="0"/>
              <a:pathLst>
                <a:path w="238009" h="209435">
                  <a:moveTo>
                    <a:pt x="95133" y="18934"/>
                  </a:moveTo>
                  <a:lnTo>
                    <a:pt x="95133" y="18934"/>
                  </a:lnTo>
                  <a:lnTo>
                    <a:pt x="103334" y="10733"/>
                  </a:lnTo>
                  <a:lnTo>
                    <a:pt x="109322" y="9801"/>
                  </a:lnTo>
                  <a:lnTo>
                    <a:pt x="127014" y="9443"/>
                  </a:lnTo>
                  <a:lnTo>
                    <a:pt x="129086" y="8373"/>
                  </a:lnTo>
                  <a:lnTo>
                    <a:pt x="130469" y="6602"/>
                  </a:lnTo>
                  <a:lnTo>
                    <a:pt x="131391" y="4363"/>
                  </a:lnTo>
                  <a:lnTo>
                    <a:pt x="133064" y="2870"/>
                  </a:lnTo>
                  <a:lnTo>
                    <a:pt x="137743" y="1211"/>
                  </a:lnTo>
                  <a:lnTo>
                    <a:pt x="150519" y="0"/>
                  </a:lnTo>
                  <a:lnTo>
                    <a:pt x="159539" y="6453"/>
                  </a:lnTo>
                  <a:lnTo>
                    <a:pt x="169570" y="9019"/>
                  </a:lnTo>
                  <a:lnTo>
                    <a:pt x="175867" y="9293"/>
                  </a:lnTo>
                  <a:lnTo>
                    <a:pt x="177530" y="10390"/>
                  </a:lnTo>
                  <a:lnTo>
                    <a:pt x="178640" y="12180"/>
                  </a:lnTo>
                  <a:lnTo>
                    <a:pt x="180565" y="19103"/>
                  </a:lnTo>
                  <a:lnTo>
                    <a:pt x="180858" y="42611"/>
                  </a:lnTo>
                  <a:lnTo>
                    <a:pt x="178036" y="48154"/>
                  </a:lnTo>
                  <a:lnTo>
                    <a:pt x="165670" y="63469"/>
                  </a:lnTo>
                  <a:lnTo>
                    <a:pt x="163525" y="69772"/>
                  </a:lnTo>
                  <a:lnTo>
                    <a:pt x="161895" y="71875"/>
                  </a:lnTo>
                  <a:lnTo>
                    <a:pt x="154543" y="76954"/>
                  </a:lnTo>
                  <a:lnTo>
                    <a:pt x="146721" y="89865"/>
                  </a:lnTo>
                  <a:lnTo>
                    <a:pt x="142874" y="100863"/>
                  </a:lnTo>
                  <a:lnTo>
                    <a:pt x="101472" y="145932"/>
                  </a:lnTo>
                  <a:lnTo>
                    <a:pt x="57033" y="190384"/>
                  </a:lnTo>
                  <a:lnTo>
                    <a:pt x="50683" y="195676"/>
                  </a:lnTo>
                  <a:lnTo>
                    <a:pt x="37983" y="201895"/>
                  </a:lnTo>
                  <a:lnTo>
                    <a:pt x="31633" y="206084"/>
                  </a:lnTo>
                  <a:lnTo>
                    <a:pt x="20814" y="208993"/>
                  </a:lnTo>
                  <a:lnTo>
                    <a:pt x="4390" y="209434"/>
                  </a:lnTo>
                  <a:lnTo>
                    <a:pt x="2888" y="208375"/>
                  </a:lnTo>
                  <a:lnTo>
                    <a:pt x="1886" y="206612"/>
                  </a:lnTo>
                  <a:lnTo>
                    <a:pt x="0" y="200302"/>
                  </a:lnTo>
                  <a:lnTo>
                    <a:pt x="8095" y="191742"/>
                  </a:lnTo>
                  <a:lnTo>
                    <a:pt x="9292" y="182302"/>
                  </a:lnTo>
                  <a:lnTo>
                    <a:pt x="10389" y="181821"/>
                  </a:lnTo>
                  <a:lnTo>
                    <a:pt x="17599" y="180986"/>
                  </a:lnTo>
                  <a:lnTo>
                    <a:pt x="27017" y="172669"/>
                  </a:lnTo>
                  <a:lnTo>
                    <a:pt x="33087" y="171729"/>
                  </a:lnTo>
                  <a:lnTo>
                    <a:pt x="34719" y="170539"/>
                  </a:lnTo>
                  <a:lnTo>
                    <a:pt x="35808" y="168688"/>
                  </a:lnTo>
                  <a:lnTo>
                    <a:pt x="36532" y="166395"/>
                  </a:lnTo>
                  <a:lnTo>
                    <a:pt x="38074" y="164866"/>
                  </a:lnTo>
                  <a:lnTo>
                    <a:pt x="46057" y="162211"/>
                  </a:lnTo>
                  <a:lnTo>
                    <a:pt x="93369" y="161809"/>
                  </a:lnTo>
                  <a:lnTo>
                    <a:pt x="102389" y="168354"/>
                  </a:lnTo>
                  <a:lnTo>
                    <a:pt x="112420" y="170941"/>
                  </a:lnTo>
                  <a:lnTo>
                    <a:pt x="121439" y="177803"/>
                  </a:lnTo>
                  <a:lnTo>
                    <a:pt x="131470" y="180457"/>
                  </a:lnTo>
                  <a:lnTo>
                    <a:pt x="141279" y="189026"/>
                  </a:lnTo>
                  <a:lnTo>
                    <a:pt x="142101" y="192602"/>
                  </a:lnTo>
                  <a:lnTo>
                    <a:pt x="142320" y="195038"/>
                  </a:lnTo>
                  <a:lnTo>
                    <a:pt x="143524" y="196662"/>
                  </a:lnTo>
                  <a:lnTo>
                    <a:pt x="150920" y="199481"/>
                  </a:lnTo>
                  <a:lnTo>
                    <a:pt x="156935" y="199782"/>
                  </a:lnTo>
                  <a:lnTo>
                    <a:pt x="158560" y="200883"/>
                  </a:lnTo>
                  <a:lnTo>
                    <a:pt x="159642" y="202675"/>
                  </a:lnTo>
                  <a:lnTo>
                    <a:pt x="160364" y="204928"/>
                  </a:lnTo>
                  <a:lnTo>
                    <a:pt x="161903" y="206430"/>
                  </a:lnTo>
                  <a:lnTo>
                    <a:pt x="169882" y="209039"/>
                  </a:lnTo>
                  <a:lnTo>
                    <a:pt x="179407" y="209400"/>
                  </a:lnTo>
                  <a:lnTo>
                    <a:pt x="188932" y="201230"/>
                  </a:lnTo>
                  <a:lnTo>
                    <a:pt x="195009" y="200300"/>
                  </a:lnTo>
                  <a:lnTo>
                    <a:pt x="203513" y="200025"/>
                  </a:lnTo>
                  <a:lnTo>
                    <a:pt x="205486" y="198928"/>
                  </a:lnTo>
                  <a:lnTo>
                    <a:pt x="206802" y="197138"/>
                  </a:lnTo>
                  <a:lnTo>
                    <a:pt x="207679" y="194886"/>
                  </a:lnTo>
                  <a:lnTo>
                    <a:pt x="209322" y="193385"/>
                  </a:lnTo>
                  <a:lnTo>
                    <a:pt x="213969" y="191718"/>
                  </a:lnTo>
                  <a:lnTo>
                    <a:pt x="215633" y="190215"/>
                  </a:lnTo>
                  <a:lnTo>
                    <a:pt x="217480" y="185723"/>
                  </a:lnTo>
                  <a:lnTo>
                    <a:pt x="219031" y="184101"/>
                  </a:lnTo>
                  <a:lnTo>
                    <a:pt x="228572" y="180085"/>
                  </a:lnTo>
                  <a:lnTo>
                    <a:pt x="238008" y="1713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8" name="SMARTInkShape-1680"/>
            <p:cNvSpPr/>
            <p:nvPr>
              <p:custDataLst>
                <p:tags r:id="rId17"/>
              </p:custDataLst>
            </p:nvPr>
          </p:nvSpPr>
          <p:spPr>
            <a:xfrm>
              <a:off x="5934075" y="5819892"/>
              <a:ext cx="9516" cy="18934"/>
            </a:xfrm>
            <a:custGeom>
              <a:avLst/>
              <a:gdLst/>
              <a:ahLst/>
              <a:cxnLst/>
              <a:rect l="0" t="0" r="0" b="0"/>
              <a:pathLst>
                <a:path w="9516" h="18934">
                  <a:moveTo>
                    <a:pt x="0" y="18933"/>
                  </a:moveTo>
                  <a:lnTo>
                    <a:pt x="0" y="18933"/>
                  </a:lnTo>
                  <a:lnTo>
                    <a:pt x="0" y="9524"/>
                  </a:lnTo>
                  <a:lnTo>
                    <a:pt x="9409" y="0"/>
                  </a:lnTo>
                  <a:lnTo>
                    <a:pt x="9515" y="8095"/>
                  </a:lnTo>
                  <a:lnTo>
                    <a:pt x="8460" y="8532"/>
                  </a:lnTo>
                  <a:lnTo>
                    <a:pt x="116" y="9398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9" name="SMARTInkShape-1681"/>
            <p:cNvSpPr/>
            <p:nvPr>
              <p:custDataLst>
                <p:tags r:id="rId18"/>
              </p:custDataLst>
            </p:nvPr>
          </p:nvSpPr>
          <p:spPr>
            <a:xfrm>
              <a:off x="5962650" y="5695953"/>
              <a:ext cx="47233" cy="19048"/>
            </a:xfrm>
            <a:custGeom>
              <a:avLst/>
              <a:gdLst/>
              <a:ahLst/>
              <a:cxnLst/>
              <a:rect l="0" t="0" r="0" b="0"/>
              <a:pathLst>
                <a:path w="47233" h="19048">
                  <a:moveTo>
                    <a:pt x="0" y="19047"/>
                  </a:moveTo>
                  <a:lnTo>
                    <a:pt x="0" y="19047"/>
                  </a:lnTo>
                  <a:lnTo>
                    <a:pt x="13257" y="19047"/>
                  </a:lnTo>
                  <a:lnTo>
                    <a:pt x="15188" y="17989"/>
                  </a:lnTo>
                  <a:lnTo>
                    <a:pt x="16475" y="16225"/>
                  </a:lnTo>
                  <a:lnTo>
                    <a:pt x="17333" y="13991"/>
                  </a:lnTo>
                  <a:lnTo>
                    <a:pt x="18963" y="12502"/>
                  </a:lnTo>
                  <a:lnTo>
                    <a:pt x="23597" y="10846"/>
                  </a:lnTo>
                  <a:lnTo>
                    <a:pt x="37946" y="9532"/>
                  </a:lnTo>
                  <a:lnTo>
                    <a:pt x="38086" y="1322"/>
                  </a:lnTo>
                  <a:lnTo>
                    <a:pt x="47232" y="9164"/>
                  </a:lnTo>
                  <a:lnTo>
                    <a:pt x="38482" y="9513"/>
                  </a:lnTo>
                  <a:lnTo>
                    <a:pt x="38100" y="19047"/>
                  </a:lnTo>
                  <a:lnTo>
                    <a:pt x="38100" y="0"/>
                  </a:lnTo>
                  <a:lnTo>
                    <a:pt x="38100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0" name="SMARTInkShape-1682"/>
            <p:cNvSpPr/>
            <p:nvPr>
              <p:custDataLst>
                <p:tags r:id="rId19"/>
              </p:custDataLst>
            </p:nvPr>
          </p:nvSpPr>
          <p:spPr>
            <a:xfrm>
              <a:off x="5743575" y="5667375"/>
              <a:ext cx="114301" cy="180572"/>
            </a:xfrm>
            <a:custGeom>
              <a:avLst/>
              <a:gdLst/>
              <a:ahLst/>
              <a:cxnLst/>
              <a:rect l="0" t="0" r="0" b="0"/>
              <a:pathLst>
                <a:path w="114301" h="180572">
                  <a:moveTo>
                    <a:pt x="0" y="114300"/>
                  </a:moveTo>
                  <a:lnTo>
                    <a:pt x="0" y="114300"/>
                  </a:lnTo>
                  <a:lnTo>
                    <a:pt x="0" y="104891"/>
                  </a:lnTo>
                  <a:lnTo>
                    <a:pt x="8201" y="104785"/>
                  </a:lnTo>
                  <a:lnTo>
                    <a:pt x="8642" y="103724"/>
                  </a:lnTo>
                  <a:lnTo>
                    <a:pt x="9133" y="99722"/>
                  </a:lnTo>
                  <a:lnTo>
                    <a:pt x="10321" y="98231"/>
                  </a:lnTo>
                  <a:lnTo>
                    <a:pt x="18647" y="95366"/>
                  </a:lnTo>
                  <a:lnTo>
                    <a:pt x="35273" y="80068"/>
                  </a:lnTo>
                  <a:lnTo>
                    <a:pt x="47694" y="74142"/>
                  </a:lnTo>
                  <a:lnTo>
                    <a:pt x="54006" y="69994"/>
                  </a:lnTo>
                  <a:lnTo>
                    <a:pt x="60339" y="68150"/>
                  </a:lnTo>
                  <a:lnTo>
                    <a:pt x="62451" y="66599"/>
                  </a:lnTo>
                  <a:lnTo>
                    <a:pt x="63859" y="64508"/>
                  </a:lnTo>
                  <a:lnTo>
                    <a:pt x="66482" y="59362"/>
                  </a:lnTo>
                  <a:lnTo>
                    <a:pt x="101431" y="21340"/>
                  </a:lnTo>
                  <a:lnTo>
                    <a:pt x="103289" y="15482"/>
                  </a:lnTo>
                  <a:lnTo>
                    <a:pt x="104842" y="13496"/>
                  </a:lnTo>
                  <a:lnTo>
                    <a:pt x="112845" y="10048"/>
                  </a:lnTo>
                  <a:lnTo>
                    <a:pt x="113653" y="6936"/>
                  </a:lnTo>
                  <a:lnTo>
                    <a:pt x="114300" y="0"/>
                  </a:lnTo>
                  <a:lnTo>
                    <a:pt x="106099" y="8201"/>
                  </a:lnTo>
                  <a:lnTo>
                    <a:pt x="103979" y="16868"/>
                  </a:lnTo>
                  <a:lnTo>
                    <a:pt x="96608" y="26824"/>
                  </a:lnTo>
                  <a:lnTo>
                    <a:pt x="94460" y="35834"/>
                  </a:lnTo>
                  <a:lnTo>
                    <a:pt x="78365" y="57755"/>
                  </a:lnTo>
                  <a:lnTo>
                    <a:pt x="77643" y="60728"/>
                  </a:lnTo>
                  <a:lnTo>
                    <a:pt x="68851" y="76253"/>
                  </a:lnTo>
                  <a:lnTo>
                    <a:pt x="65903" y="92082"/>
                  </a:lnTo>
                  <a:lnTo>
                    <a:pt x="59193" y="104776"/>
                  </a:lnTo>
                  <a:lnTo>
                    <a:pt x="56361" y="120650"/>
                  </a:lnTo>
                  <a:lnTo>
                    <a:pt x="48985" y="131469"/>
                  </a:lnTo>
                  <a:lnTo>
                    <a:pt x="46836" y="140583"/>
                  </a:lnTo>
                  <a:lnTo>
                    <a:pt x="39458" y="150635"/>
                  </a:lnTo>
                  <a:lnTo>
                    <a:pt x="38502" y="156934"/>
                  </a:lnTo>
                  <a:lnTo>
                    <a:pt x="37310" y="158597"/>
                  </a:lnTo>
                  <a:lnTo>
                    <a:pt x="35457" y="159707"/>
                  </a:lnTo>
                  <a:lnTo>
                    <a:pt x="33163" y="160446"/>
                  </a:lnTo>
                  <a:lnTo>
                    <a:pt x="31634" y="161998"/>
                  </a:lnTo>
                  <a:lnTo>
                    <a:pt x="28694" y="171019"/>
                  </a:lnTo>
                  <a:lnTo>
                    <a:pt x="28578" y="180571"/>
                  </a:lnTo>
                  <a:lnTo>
                    <a:pt x="28575" y="175799"/>
                  </a:lnTo>
                  <a:lnTo>
                    <a:pt x="29634" y="174349"/>
                  </a:lnTo>
                  <a:lnTo>
                    <a:pt x="3810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1" name="SMARTInkShape-1683"/>
            <p:cNvSpPr/>
            <p:nvPr>
              <p:custDataLst>
                <p:tags r:id="rId20"/>
              </p:custDataLst>
            </p:nvPr>
          </p:nvSpPr>
          <p:spPr>
            <a:xfrm>
              <a:off x="5429250" y="5781675"/>
              <a:ext cx="142876" cy="38101"/>
            </a:xfrm>
            <a:custGeom>
              <a:avLst/>
              <a:gdLst/>
              <a:ahLst/>
              <a:cxnLst/>
              <a:rect l="0" t="0" r="0" b="0"/>
              <a:pathLst>
                <a:path w="142876" h="38101">
                  <a:moveTo>
                    <a:pt x="0" y="38100"/>
                  </a:moveTo>
                  <a:lnTo>
                    <a:pt x="0" y="38100"/>
                  </a:lnTo>
                  <a:lnTo>
                    <a:pt x="14465" y="38100"/>
                  </a:lnTo>
                  <a:lnTo>
                    <a:pt x="15994" y="37042"/>
                  </a:lnTo>
                  <a:lnTo>
                    <a:pt x="17013" y="35278"/>
                  </a:lnTo>
                  <a:lnTo>
                    <a:pt x="17692" y="33044"/>
                  </a:lnTo>
                  <a:lnTo>
                    <a:pt x="19202" y="31555"/>
                  </a:lnTo>
                  <a:lnTo>
                    <a:pt x="23704" y="29899"/>
                  </a:lnTo>
                  <a:lnTo>
                    <a:pt x="41405" y="28691"/>
                  </a:lnTo>
                  <a:lnTo>
                    <a:pt x="43478" y="27594"/>
                  </a:lnTo>
                  <a:lnTo>
                    <a:pt x="44860" y="25804"/>
                  </a:lnTo>
                  <a:lnTo>
                    <a:pt x="45782" y="23552"/>
                  </a:lnTo>
                  <a:lnTo>
                    <a:pt x="47454" y="22051"/>
                  </a:lnTo>
                  <a:lnTo>
                    <a:pt x="52135" y="20384"/>
                  </a:lnTo>
                  <a:lnTo>
                    <a:pt x="82573" y="18014"/>
                  </a:lnTo>
                  <a:lnTo>
                    <a:pt x="93371" y="10852"/>
                  </a:lnTo>
                  <a:lnTo>
                    <a:pt x="102483" y="9787"/>
                  </a:lnTo>
                  <a:lnTo>
                    <a:pt x="118833" y="9535"/>
                  </a:lnTo>
                  <a:lnTo>
                    <a:pt x="120497" y="8474"/>
                  </a:lnTo>
                  <a:lnTo>
                    <a:pt x="121607" y="6708"/>
                  </a:lnTo>
                  <a:lnTo>
                    <a:pt x="122346" y="4472"/>
                  </a:lnTo>
                  <a:lnTo>
                    <a:pt x="123898" y="2981"/>
                  </a:lnTo>
                  <a:lnTo>
                    <a:pt x="132919" y="116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2" name="SMARTInkShape-1684"/>
            <p:cNvSpPr/>
            <p:nvPr>
              <p:custDataLst>
                <p:tags r:id="rId21"/>
              </p:custDataLst>
            </p:nvPr>
          </p:nvSpPr>
          <p:spPr>
            <a:xfrm>
              <a:off x="5419725" y="5734050"/>
              <a:ext cx="171451" cy="38101"/>
            </a:xfrm>
            <a:custGeom>
              <a:avLst/>
              <a:gdLst/>
              <a:ahLst/>
              <a:cxnLst/>
              <a:rect l="0" t="0" r="0" b="0"/>
              <a:pathLst>
                <a:path w="171451" h="38101">
                  <a:moveTo>
                    <a:pt x="0" y="38100"/>
                  </a:moveTo>
                  <a:lnTo>
                    <a:pt x="0" y="38100"/>
                  </a:lnTo>
                  <a:lnTo>
                    <a:pt x="32191" y="38100"/>
                  </a:lnTo>
                  <a:lnTo>
                    <a:pt x="38296" y="35278"/>
                  </a:lnTo>
                  <a:lnTo>
                    <a:pt x="45782" y="29899"/>
                  </a:lnTo>
                  <a:lnTo>
                    <a:pt x="54865" y="28837"/>
                  </a:lnTo>
                  <a:lnTo>
                    <a:pt x="69967" y="28609"/>
                  </a:lnTo>
                  <a:lnTo>
                    <a:pt x="76252" y="25768"/>
                  </a:lnTo>
                  <a:lnTo>
                    <a:pt x="79409" y="23529"/>
                  </a:lnTo>
                  <a:lnTo>
                    <a:pt x="125952" y="10883"/>
                  </a:lnTo>
                  <a:lnTo>
                    <a:pt x="150491" y="9560"/>
                  </a:lnTo>
                  <a:lnTo>
                    <a:pt x="160434" y="1327"/>
                  </a:lnTo>
                  <a:lnTo>
                    <a:pt x="171439" y="0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4864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6DB54B7-E64F-961E-F753-0C19283C7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0E0EF56-01C1-3364-72A1-7D4607490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>
                <a:latin typeface="Arial Narrow" panose="020B060602020203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4785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</TotalTime>
  <Words>227</Words>
  <Application>Microsoft Office PowerPoint</Application>
  <PresentationFormat>Произвольный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Подготовка к муниципальному этапу всероссийской олимпиады школьников по математике</vt:lpstr>
      <vt:lpstr>6. Медиана, биссектриса и высота, проведенные из вершины треугольника, делят угол при этой вершине на четыре равные части. Найдите углы треугольника.</vt:lpstr>
      <vt:lpstr>7. На стороне АС равностороннего треугольника АВС взята точка М, а на продолжении стороны ВС за вершину С – точка К таким образом, что АМ = СК. Докажите, что МВ = МК.</vt:lpstr>
      <vt:lpstr>7. На стороне АС равностороннего треугольника АВС взята точка М, а на продолжении стороны ВС за вершину С – точка К таким образом, что АМ = СК. Докажите, что МВ = МК.</vt:lpstr>
      <vt:lpstr>8. На сторонах АВ и ВС равностороннего треугольника АВС взяты точки D и К, а на стороне АС – точки Е и М так, что DA + AE = KC + CM = AB. Докажите, что угол между прямыми DМ и КЕ равен 60°.</vt:lpstr>
      <vt:lpstr>9. На сторонах ВС, СА, АВ треугольника АВС выбраны соответственно точки А1, В1, С1 так, что медианы А1А2, В1В2, С1С2   треугольника А1В1С1 соответственно параллельны прямым АВ, ВС и СА. Определите, в каком отношении точки А1, В1, С1 делят стороны треугольника АВС.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муниципальному этапу всероссийской олимпиады школьников по математике</dc:title>
  <dc:creator>Елена Армеева</dc:creator>
  <cp:lastModifiedBy>Алисов</cp:lastModifiedBy>
  <cp:revision>4</cp:revision>
  <dcterms:created xsi:type="dcterms:W3CDTF">2023-09-30T17:17:05Z</dcterms:created>
  <dcterms:modified xsi:type="dcterms:W3CDTF">2023-10-02T14:17:21Z</dcterms:modified>
</cp:coreProperties>
</file>